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58" r:id="rId5"/>
    <p:sldMasterId id="2147483682" r:id="rId6"/>
  </p:sldMasterIdLst>
  <p:notesMasterIdLst>
    <p:notesMasterId r:id="rId36"/>
  </p:notesMasterIdLst>
  <p:handoutMasterIdLst>
    <p:handoutMasterId r:id="rId37"/>
  </p:handoutMasterIdLst>
  <p:sldIdLst>
    <p:sldId id="263" r:id="rId7"/>
    <p:sldId id="264" r:id="rId8"/>
    <p:sldId id="265" r:id="rId9"/>
    <p:sldId id="294" r:id="rId10"/>
    <p:sldId id="295" r:id="rId11"/>
    <p:sldId id="296" r:id="rId12"/>
    <p:sldId id="297" r:id="rId13"/>
    <p:sldId id="267" r:id="rId14"/>
    <p:sldId id="268" r:id="rId15"/>
    <p:sldId id="269" r:id="rId16"/>
    <p:sldId id="289" r:id="rId17"/>
    <p:sldId id="290" r:id="rId18"/>
    <p:sldId id="291" r:id="rId19"/>
    <p:sldId id="292" r:id="rId20"/>
    <p:sldId id="274" r:id="rId21"/>
    <p:sldId id="275" r:id="rId22"/>
    <p:sldId id="276" r:id="rId23"/>
    <p:sldId id="277" r:id="rId24"/>
    <p:sldId id="278" r:id="rId25"/>
    <p:sldId id="279" r:id="rId26"/>
    <p:sldId id="280" r:id="rId27"/>
    <p:sldId id="281" r:id="rId28"/>
    <p:sldId id="293" r:id="rId29"/>
    <p:sldId id="283" r:id="rId30"/>
    <p:sldId id="284" r:id="rId31"/>
    <p:sldId id="285" r:id="rId32"/>
    <p:sldId id="286" r:id="rId33"/>
    <p:sldId id="287" r:id="rId34"/>
    <p:sldId id="288"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0DEF071-030B-B578-461C-5D17A4041A2D}" name="Chiu, Ting-Wei" initials="CT" userId="S::tchiu@doe.nj.gov::b4a7b3f7-662c-4096-9575-0642685ec8b8" providerId="AD"/>
  <p188:author id="{91591392-DC48-6E48-4729-7295971318A0}" name="Vadel, Orlando" initials="VO" userId="S::ovadel@doe.nj.gov::42733c62-df4d-4e35-af44-17929b1d2fc9" providerId="AD"/>
  <p188:author id="{979003C7-BCFA-D917-58A0-801281C3652C}" name="White, Don" initials="WD" userId="S::dwhite@doe.nj.gov::316a72ad-f2f9-4b3f-a595-92e0f331b733" providerId="AD"/>
  <p188:author id="{F27397F7-9DC2-6B71-AB23-93302AB86982}" name="Steele Dadzie, Timothy" initials="SDT" userId="S::tdadzie@doe.nj.gov::0e46d146-27e2-44e5-9dff-a842212ae4e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E2405"/>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snapToGrid="0">
      <p:cViewPr varScale="1">
        <p:scale>
          <a:sx n="98" d="100"/>
          <a:sy n="98" d="100"/>
        </p:scale>
        <p:origin x="276" y="9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viewProps" Target="viewProps.xml"/><Relationship Id="rId21" Type="http://schemas.openxmlformats.org/officeDocument/2006/relationships/slide" Target="slides/slide15.xml"/><Relationship Id="rId34" Type="http://schemas.openxmlformats.org/officeDocument/2006/relationships/slide" Target="slides/slide28.xml"/><Relationship Id="rId42" Type="http://schemas.microsoft.com/office/2018/10/relationships/authors" Target="author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3CA4259-EAE7-46D8-9E95-EECF2226332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1A12993-B11F-4A1A-9605-19E2237870B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7425AFB-E73E-4C47-BA4D-95B867A1CC07}" type="datetimeFigureOut">
              <a:rPr lang="en-US" smtClean="0"/>
              <a:t>11/21/2022</a:t>
            </a:fld>
            <a:endParaRPr lang="en-US"/>
          </a:p>
        </p:txBody>
      </p:sp>
      <p:sp>
        <p:nvSpPr>
          <p:cNvPr id="4" name="Footer Placeholder 3">
            <a:extLst>
              <a:ext uri="{FF2B5EF4-FFF2-40B4-BE49-F238E27FC236}">
                <a16:creationId xmlns:a16="http://schemas.microsoft.com/office/drawing/2014/main" id="{3F405770-E5EF-402C-9691-9BF7CF31DC1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754CEE4-A16C-4F67-915C-EEEA190ED36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E8FD18C-D8A1-484B-BA09-7DA4094F3736}" type="slidenum">
              <a:rPr lang="en-US" smtClean="0"/>
              <a:t>‹#›</a:t>
            </a:fld>
            <a:endParaRPr lang="en-US"/>
          </a:p>
        </p:txBody>
      </p:sp>
    </p:spTree>
    <p:extLst>
      <p:ext uri="{BB962C8B-B14F-4D97-AF65-F5344CB8AC3E}">
        <p14:creationId xmlns:p14="http://schemas.microsoft.com/office/powerpoint/2010/main" val="23140154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8AC223-25EB-40B2-9538-010511AACFA5}" type="datetimeFigureOut">
              <a:rPr lang="en-US" smtClean="0"/>
              <a:t>11/21/2022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7A44F7-5F69-4F06-8F30-FB0E6EC0A151}" type="slidenum">
              <a:rPr lang="en-US" smtClean="0"/>
              <a:t>‹#›</a:t>
            </a:fld>
            <a:endParaRPr lang="en-US"/>
          </a:p>
        </p:txBody>
      </p:sp>
    </p:spTree>
    <p:extLst>
      <p:ext uri="{BB962C8B-B14F-4D97-AF65-F5344CB8AC3E}">
        <p14:creationId xmlns:p14="http://schemas.microsoft.com/office/powerpoint/2010/main" val="1606755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7A44F7-5F69-4F06-8F30-FB0E6EC0A151}" type="slidenum">
              <a:rPr lang="en-US" smtClean="0"/>
              <a:t>13</a:t>
            </a:fld>
            <a:endParaRPr lang="en-US"/>
          </a:p>
        </p:txBody>
      </p:sp>
    </p:spTree>
    <p:extLst>
      <p:ext uri="{BB962C8B-B14F-4D97-AF65-F5344CB8AC3E}">
        <p14:creationId xmlns:p14="http://schemas.microsoft.com/office/powerpoint/2010/main" val="908691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p:txBody>
          <a:bodyPr/>
          <a:lstStyle/>
          <a:p>
            <a:r>
              <a:rPr lang="en-US"/>
              <a:t>Click to edit Master title style</a:t>
            </a:r>
          </a:p>
        </p:txBody>
      </p:sp>
      <p:sp>
        <p:nvSpPr>
          <p:cNvPr id="5" name="Text Placeholder 4">
            <a:extLst>
              <a:ext uri="{FF2B5EF4-FFF2-40B4-BE49-F238E27FC236}">
                <a16:creationId xmlns:a16="http://schemas.microsoft.com/office/drawing/2014/main" id="{014B6A3B-3BF1-49BB-A418-D9BD7963E314}"/>
              </a:ext>
            </a:extLst>
          </p:cNvPr>
          <p:cNvSpPr>
            <a:spLocks noGrp="1"/>
          </p:cNvSpPr>
          <p:nvPr>
            <p:ph type="body" sz="quarter" idx="11"/>
          </p:nvPr>
        </p:nvSpPr>
        <p:spPr>
          <a:xfrm>
            <a:off x="171451" y="1222375"/>
            <a:ext cx="11849100" cy="4803775"/>
          </a:xfrm>
        </p:spPr>
        <p:txBody>
          <a:bodyPr/>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a:p>
        </p:txBody>
      </p:sp>
    </p:spTree>
    <p:extLst>
      <p:ext uri="{BB962C8B-B14F-4D97-AF65-F5344CB8AC3E}">
        <p14:creationId xmlns:p14="http://schemas.microsoft.com/office/powerpoint/2010/main" val="2276410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_Picture_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p>
        </p:txBody>
      </p:sp>
      <p:sp>
        <p:nvSpPr>
          <p:cNvPr id="6" name="Text Placeholder 5">
            <a:extLst>
              <a:ext uri="{FF2B5EF4-FFF2-40B4-BE49-F238E27FC236}">
                <a16:creationId xmlns:a16="http://schemas.microsoft.com/office/drawing/2014/main" id="{D61273DB-711C-4569-B5D6-110AE7AF38FD}"/>
              </a:ext>
            </a:extLst>
          </p:cNvPr>
          <p:cNvSpPr>
            <a:spLocks noGrp="1"/>
          </p:cNvSpPr>
          <p:nvPr>
            <p:ph type="body" sz="quarter" idx="13"/>
          </p:nvPr>
        </p:nvSpPr>
        <p:spPr>
          <a:xfrm>
            <a:off x="165100" y="1277651"/>
            <a:ext cx="11853863" cy="765753"/>
          </a:xfrm>
        </p:spPr>
        <p:txBody>
          <a:bodyPr/>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175657" y="2341622"/>
            <a:ext cx="10255262" cy="361735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617237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_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6" name="Picture Placeholder">
            <a:extLst>
              <a:ext uri="{FF2B5EF4-FFF2-40B4-BE49-F238E27FC236}">
                <a16:creationId xmlns:a16="http://schemas.microsoft.com/office/drawing/2014/main" id="{8EB81FAF-D709-4158-AB3A-6470D4C7F238}"/>
              </a:ext>
            </a:extLst>
          </p:cNvPr>
          <p:cNvSpPr>
            <a:spLocks noGrp="1"/>
          </p:cNvSpPr>
          <p:nvPr>
            <p:ph type="pic" sz="quarter" idx="13"/>
          </p:nvPr>
        </p:nvSpPr>
        <p:spPr>
          <a:xfrm>
            <a:off x="1430460" y="1520826"/>
            <a:ext cx="9808557" cy="3687782"/>
          </a:xfrm>
        </p:spPr>
        <p:txBody>
          <a:bodyPr/>
          <a:lstStyle/>
          <a:p>
            <a:r>
              <a:rPr lang="en-US"/>
              <a:t>Click icon to add picture</a:t>
            </a:r>
          </a:p>
        </p:txBody>
      </p:sp>
      <p:sp>
        <p:nvSpPr>
          <p:cNvPr id="7" name="Text Placeholder 5">
            <a:extLst>
              <a:ext uri="{FF2B5EF4-FFF2-40B4-BE49-F238E27FC236}">
                <a16:creationId xmlns:a16="http://schemas.microsoft.com/office/drawing/2014/main" id="{7D6D3F22-3F6B-483B-8748-C40C664682D6}"/>
              </a:ext>
            </a:extLst>
          </p:cNvPr>
          <p:cNvSpPr>
            <a:spLocks noGrp="1"/>
          </p:cNvSpPr>
          <p:nvPr>
            <p:ph type="body" sz="quarter" idx="14" hasCustomPrompt="1"/>
          </p:nvPr>
        </p:nvSpPr>
        <p:spPr>
          <a:xfrm>
            <a:off x="1430460" y="5457471"/>
            <a:ext cx="9808556" cy="550863"/>
          </a:xfrm>
        </p:spPr>
        <p:txBody>
          <a:bodyPr rIns="91440">
            <a:noAutofit/>
          </a:bodyPr>
          <a:lstStyle>
            <a:lvl1pPr marL="0" indent="0">
              <a:buNone/>
              <a:defRPr sz="2000"/>
            </a:lvl1pPr>
          </a:lstStyle>
          <a:p>
            <a:pPr lvl="0"/>
            <a:r>
              <a:rPr lang="en-US"/>
              <a:t>Enter source/citation</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4275666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5254" y="1226582"/>
            <a:ext cx="5563517" cy="468947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1">
            <a:extLst>
              <a:ext uri="{FF2B5EF4-FFF2-40B4-BE49-F238E27FC236}">
                <a16:creationId xmlns:a16="http://schemas.microsoft.com/office/drawing/2014/main" id="{78BB418D-9BD3-4031-AC15-403BABC477DA}"/>
              </a:ext>
            </a:extLst>
          </p:cNvPr>
          <p:cNvSpPr>
            <a:spLocks noGrp="1"/>
          </p:cNvSpPr>
          <p:nvPr>
            <p:ph type="body" sz="half" idx="2"/>
          </p:nvPr>
        </p:nvSpPr>
        <p:spPr>
          <a:xfrm>
            <a:off x="6096000" y="1226581"/>
            <a:ext cx="5930746" cy="468947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7326478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_caption_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EFF54-08E1-4BFC-BDFD-CD90649E10B5}"/>
              </a:ext>
            </a:extLst>
          </p:cNvPr>
          <p:cNvSpPr>
            <a:spLocks noGrp="1"/>
          </p:cNvSpPr>
          <p:nvPr>
            <p:ph type="title"/>
          </p:nvPr>
        </p:nvSpPr>
        <p:spPr>
          <a:xfrm>
            <a:off x="1250951" y="195934"/>
            <a:ext cx="10102849" cy="962407"/>
          </a:xfrm>
        </p:spPr>
        <p:txBody>
          <a:bodyPr anchor="b"/>
          <a:lstStyle>
            <a:lvl1pPr>
              <a:defRPr sz="5000"/>
            </a:lvl1pPr>
          </a:lstStyle>
          <a:p>
            <a:r>
              <a:rPr lang="en-US"/>
              <a:t>Click to edit Master title style</a:t>
            </a:r>
          </a:p>
        </p:txBody>
      </p:sp>
      <p:sp>
        <p:nvSpPr>
          <p:cNvPr id="3" name="Picture Placeholder 1">
            <a:extLst>
              <a:ext uri="{FF2B5EF4-FFF2-40B4-BE49-F238E27FC236}">
                <a16:creationId xmlns:a16="http://schemas.microsoft.com/office/drawing/2014/main" id="{EEE87F8B-8AA8-49AF-8B4D-9363E1958622}"/>
              </a:ext>
            </a:extLst>
          </p:cNvPr>
          <p:cNvSpPr>
            <a:spLocks noGrp="1"/>
          </p:cNvSpPr>
          <p:nvPr>
            <p:ph type="pic" idx="1"/>
          </p:nvPr>
        </p:nvSpPr>
        <p:spPr>
          <a:xfrm>
            <a:off x="165254" y="1226582"/>
            <a:ext cx="5563517" cy="41571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6" name="Text Placeholder 5">
            <a:extLst>
              <a:ext uri="{FF2B5EF4-FFF2-40B4-BE49-F238E27FC236}">
                <a16:creationId xmlns:a16="http://schemas.microsoft.com/office/drawing/2014/main" id="{5BDDE2DB-6549-448D-B8B8-EC5750411848}"/>
              </a:ext>
            </a:extLst>
          </p:cNvPr>
          <p:cNvSpPr>
            <a:spLocks noGrp="1"/>
          </p:cNvSpPr>
          <p:nvPr>
            <p:ph type="body" sz="quarter" idx="13" hasCustomPrompt="1"/>
          </p:nvPr>
        </p:nvSpPr>
        <p:spPr>
          <a:xfrm>
            <a:off x="165100" y="5457825"/>
            <a:ext cx="5564188" cy="550863"/>
          </a:xfrm>
        </p:spPr>
        <p:txBody>
          <a:bodyPr rIns="91440">
            <a:noAutofit/>
          </a:bodyPr>
          <a:lstStyle>
            <a:lvl1pPr marL="0" indent="0">
              <a:buNone/>
              <a:defRPr sz="1600"/>
            </a:lvl1pPr>
          </a:lstStyle>
          <a:p>
            <a:pPr lvl="0"/>
            <a:r>
              <a:rPr lang="en-US"/>
              <a:t>Enter source/citation</a:t>
            </a:r>
          </a:p>
        </p:txBody>
      </p:sp>
      <p:sp>
        <p:nvSpPr>
          <p:cNvPr id="4" name="Text Placeholder 1">
            <a:extLst>
              <a:ext uri="{FF2B5EF4-FFF2-40B4-BE49-F238E27FC236}">
                <a16:creationId xmlns:a16="http://schemas.microsoft.com/office/drawing/2014/main" id="{78BB418D-9BD3-4031-AC15-403BABC477DA}"/>
              </a:ext>
            </a:extLst>
          </p:cNvPr>
          <p:cNvSpPr>
            <a:spLocks noGrp="1"/>
          </p:cNvSpPr>
          <p:nvPr>
            <p:ph type="body" sz="half" idx="2"/>
          </p:nvPr>
        </p:nvSpPr>
        <p:spPr>
          <a:xfrm>
            <a:off x="6096000" y="1226581"/>
            <a:ext cx="5930746" cy="4689475"/>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78C584C0-6D73-4AC0-9B07-6A274D7AAD57}"/>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1239446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hank_Yo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3" name="website">
            <a:extLst>
              <a:ext uri="{FF2B5EF4-FFF2-40B4-BE49-F238E27FC236}">
                <a16:creationId xmlns:a16="http://schemas.microsoft.com/office/drawing/2014/main" id="{257493FF-CD20-4B73-9767-F1B99F11BE08}"/>
              </a:ext>
            </a:extLst>
          </p:cNvPr>
          <p:cNvSpPr>
            <a:spLocks noGrp="1"/>
          </p:cNvSpPr>
          <p:nvPr>
            <p:ph idx="1" hasCustomPrompt="1"/>
          </p:nvPr>
        </p:nvSpPr>
        <p:spPr>
          <a:xfrm>
            <a:off x="0" y="1256859"/>
            <a:ext cx="12192000" cy="747579"/>
          </a:xfrm>
        </p:spPr>
        <p:txBody>
          <a:bodyPr lIns="0" rIns="91440">
            <a:normAutofit/>
          </a:bodyPr>
          <a:lstStyle>
            <a:lvl1pPr marL="0" indent="0" algn="ctr">
              <a:spcBef>
                <a:spcPts val="0"/>
              </a:spcBef>
              <a:buNone/>
              <a:defRPr sz="3200"/>
            </a:lvl1pPr>
          </a:lstStyle>
          <a:p>
            <a:pPr lvl="0"/>
            <a:r>
              <a:rPr lang="en-US"/>
              <a:t>Department or Office Webpage</a:t>
            </a:r>
          </a:p>
        </p:txBody>
      </p:sp>
      <p:sp>
        <p:nvSpPr>
          <p:cNvPr id="5" name="contact info">
            <a:extLst>
              <a:ext uri="{FF2B5EF4-FFF2-40B4-BE49-F238E27FC236}">
                <a16:creationId xmlns:a16="http://schemas.microsoft.com/office/drawing/2014/main" id="{6F4F1684-EE2D-419B-9D6E-6617B1C18A9E}"/>
              </a:ext>
            </a:extLst>
          </p:cNvPr>
          <p:cNvSpPr>
            <a:spLocks noGrp="1"/>
          </p:cNvSpPr>
          <p:nvPr>
            <p:ph idx="13" hasCustomPrompt="1"/>
          </p:nvPr>
        </p:nvSpPr>
        <p:spPr>
          <a:xfrm>
            <a:off x="-1" y="2226096"/>
            <a:ext cx="12191999" cy="1493491"/>
          </a:xfrm>
        </p:spPr>
        <p:txBody>
          <a:bodyPr lIns="0" rIns="0">
            <a:normAutofit/>
          </a:bodyPr>
          <a:lstStyle>
            <a:lvl1pPr marL="0" indent="0" algn="ctr">
              <a:spcBef>
                <a:spcPts val="0"/>
              </a:spcBef>
              <a:spcAft>
                <a:spcPts val="1200"/>
              </a:spcAft>
              <a:buNone/>
              <a:defRPr sz="3200"/>
            </a:lvl1pPr>
          </a:lstStyle>
          <a:p>
            <a:pPr lvl="0"/>
            <a:r>
              <a:rPr lang="en-US"/>
              <a:t>Contact Info</a:t>
            </a:r>
          </a:p>
        </p:txBody>
      </p:sp>
      <p:sp>
        <p:nvSpPr>
          <p:cNvPr id="7" name="follow us">
            <a:extLst>
              <a:ext uri="{FF2B5EF4-FFF2-40B4-BE49-F238E27FC236}">
                <a16:creationId xmlns:a16="http://schemas.microsoft.com/office/drawing/2014/main" id="{45487015-5153-4640-AB82-30B0797FB536}"/>
              </a:ext>
            </a:extLst>
          </p:cNvPr>
          <p:cNvSpPr>
            <a:spLocks noGrp="1"/>
          </p:cNvSpPr>
          <p:nvPr>
            <p:ph idx="14" hasCustomPrompt="1"/>
          </p:nvPr>
        </p:nvSpPr>
        <p:spPr>
          <a:xfrm>
            <a:off x="0" y="3901967"/>
            <a:ext cx="12192000" cy="640081"/>
          </a:xfrm>
        </p:spPr>
        <p:txBody>
          <a:bodyPr lIns="0" rIns="0">
            <a:normAutofit/>
          </a:bodyPr>
          <a:lstStyle>
            <a:lvl1pPr marL="0" indent="0" algn="ctr">
              <a:spcBef>
                <a:spcPts val="0"/>
              </a:spcBef>
              <a:spcAft>
                <a:spcPts val="0"/>
              </a:spcAft>
              <a:buNone/>
              <a:defRPr sz="2400" b="1"/>
            </a:lvl1pPr>
          </a:lstStyle>
          <a:p>
            <a:pPr lvl="0"/>
            <a:r>
              <a:rPr lang="en-US"/>
              <a:t>Text</a:t>
            </a:r>
          </a:p>
        </p:txBody>
      </p:sp>
      <p:pic>
        <p:nvPicPr>
          <p:cNvPr id="8" name="Facebook">
            <a:extLst>
              <a:ext uri="{FF2B5EF4-FFF2-40B4-BE49-F238E27FC236}">
                <a16:creationId xmlns:a16="http://schemas.microsoft.com/office/drawing/2014/main" id="{D47437DB-276A-491E-9DED-5CE275B555E9}"/>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67940" y="4737577"/>
            <a:ext cx="644285" cy="640080"/>
          </a:xfrm>
          <a:prstGeom prst="rect">
            <a:avLst/>
          </a:prstGeom>
        </p:spPr>
      </p:pic>
      <p:sp>
        <p:nvSpPr>
          <p:cNvPr id="11" name="Facebook handle">
            <a:extLst>
              <a:ext uri="{FF2B5EF4-FFF2-40B4-BE49-F238E27FC236}">
                <a16:creationId xmlns:a16="http://schemas.microsoft.com/office/drawing/2014/main" id="{582D491C-6C97-4EB7-9FC4-C09543B2B4CB}"/>
              </a:ext>
            </a:extLst>
          </p:cNvPr>
          <p:cNvSpPr>
            <a:spLocks noGrp="1"/>
          </p:cNvSpPr>
          <p:nvPr>
            <p:ph type="body" sz="quarter" idx="15" hasCustomPrompt="1"/>
          </p:nvPr>
        </p:nvSpPr>
        <p:spPr>
          <a:xfrm>
            <a:off x="3518901" y="5497665"/>
            <a:ext cx="1542361" cy="640080"/>
          </a:xfrm>
        </p:spPr>
        <p:txBody>
          <a:bodyPr rIns="0">
            <a:noAutofit/>
          </a:bodyPr>
          <a:lstStyle>
            <a:lvl1pPr marL="0" indent="0" algn="ctr">
              <a:buNone/>
              <a:defRPr sz="1400"/>
            </a:lvl1pPr>
          </a:lstStyle>
          <a:p>
            <a:pPr lvl="0"/>
            <a:r>
              <a:rPr lang="en-US"/>
              <a:t>Enter Facebook info</a:t>
            </a:r>
          </a:p>
        </p:txBody>
      </p:sp>
      <p:pic>
        <p:nvPicPr>
          <p:cNvPr id="9" name="Twitter">
            <a:extLst>
              <a:ext uri="{FF2B5EF4-FFF2-40B4-BE49-F238E27FC236}">
                <a16:creationId xmlns:a16="http://schemas.microsoft.com/office/drawing/2014/main" id="{0D9005C3-B95E-4B18-AAE7-E24BE5196D0C}"/>
              </a:ex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76823" y="4737577"/>
            <a:ext cx="638349" cy="640080"/>
          </a:xfrm>
          <a:prstGeom prst="rect">
            <a:avLst/>
          </a:prstGeom>
        </p:spPr>
      </p:pic>
      <p:sp>
        <p:nvSpPr>
          <p:cNvPr id="12" name="Twitter handle">
            <a:extLst>
              <a:ext uri="{FF2B5EF4-FFF2-40B4-BE49-F238E27FC236}">
                <a16:creationId xmlns:a16="http://schemas.microsoft.com/office/drawing/2014/main" id="{86493432-72F4-449E-B539-D1AA7F57D162}"/>
              </a:ext>
            </a:extLst>
          </p:cNvPr>
          <p:cNvSpPr>
            <a:spLocks noGrp="1"/>
          </p:cNvSpPr>
          <p:nvPr>
            <p:ph type="body" sz="quarter" idx="16" hasCustomPrompt="1"/>
          </p:nvPr>
        </p:nvSpPr>
        <p:spPr>
          <a:xfrm>
            <a:off x="5291766" y="5497665"/>
            <a:ext cx="1608463" cy="640081"/>
          </a:xfrm>
        </p:spPr>
        <p:txBody>
          <a:bodyPr rIns="91440">
            <a:noAutofit/>
          </a:bodyPr>
          <a:lstStyle>
            <a:lvl1pPr marL="0" indent="0" algn="ctr">
              <a:buNone/>
              <a:defRPr sz="1400"/>
            </a:lvl1pPr>
          </a:lstStyle>
          <a:p>
            <a:pPr lvl="0"/>
            <a:r>
              <a:rPr lang="en-US"/>
              <a:t>Enter Twitter info</a:t>
            </a:r>
          </a:p>
        </p:txBody>
      </p:sp>
      <p:pic>
        <p:nvPicPr>
          <p:cNvPr id="10" name="Instagram">
            <a:extLst>
              <a:ext uri="{FF2B5EF4-FFF2-40B4-BE49-F238E27FC236}">
                <a16:creationId xmlns:a16="http://schemas.microsoft.com/office/drawing/2014/main" id="{378C0CF0-E836-4DD3-855C-BE5F54E6A3E9}"/>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7579776" y="4690799"/>
            <a:ext cx="734848" cy="733636"/>
          </a:xfrm>
          <a:prstGeom prst="rect">
            <a:avLst/>
          </a:prstGeom>
        </p:spPr>
      </p:pic>
      <p:sp>
        <p:nvSpPr>
          <p:cNvPr id="13" name="Instagram handle">
            <a:extLst>
              <a:ext uri="{FF2B5EF4-FFF2-40B4-BE49-F238E27FC236}">
                <a16:creationId xmlns:a16="http://schemas.microsoft.com/office/drawing/2014/main" id="{3B7466F7-8FB3-4D97-990A-262C144EE8EF}"/>
              </a:ext>
            </a:extLst>
          </p:cNvPr>
          <p:cNvSpPr>
            <a:spLocks noGrp="1"/>
          </p:cNvSpPr>
          <p:nvPr userDrawn="1">
            <p:ph type="body" sz="quarter" idx="17" hasCustomPrompt="1"/>
          </p:nvPr>
        </p:nvSpPr>
        <p:spPr>
          <a:xfrm>
            <a:off x="7182175" y="5497665"/>
            <a:ext cx="1608462" cy="640081"/>
          </a:xfrm>
        </p:spPr>
        <p:txBody>
          <a:bodyPr rIns="91440">
            <a:noAutofit/>
          </a:bodyPr>
          <a:lstStyle>
            <a:lvl1pPr marL="0" indent="0" algn="ctr">
              <a:buNone/>
              <a:defRPr sz="1400"/>
            </a:lvl1pPr>
          </a:lstStyle>
          <a:p>
            <a:pPr lvl="0"/>
            <a:r>
              <a:rPr lang="en-US"/>
              <a:t>Enter Instagram info</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userDrawn="1">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8988602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Presentation_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14CF2-96BC-4ED7-87C7-9D6684FBC9F1}"/>
              </a:ext>
            </a:extLst>
          </p:cNvPr>
          <p:cNvSpPr>
            <a:spLocks noGrp="1"/>
          </p:cNvSpPr>
          <p:nvPr>
            <p:ph type="ctrTitle" hasCustomPrompt="1"/>
          </p:nvPr>
        </p:nvSpPr>
        <p:spPr>
          <a:xfrm>
            <a:off x="0" y="2037850"/>
            <a:ext cx="12191999" cy="1282447"/>
          </a:xfrm>
        </p:spPr>
        <p:txBody>
          <a:bodyPr anchor="b"/>
          <a:lstStyle>
            <a:lvl1pPr algn="ctr">
              <a:defRPr sz="5400"/>
            </a:lvl1pPr>
          </a:lstStyle>
          <a:p>
            <a:r>
              <a:rPr lang="en-US"/>
              <a:t>Presentation Title</a:t>
            </a:r>
          </a:p>
        </p:txBody>
      </p:sp>
      <p:sp>
        <p:nvSpPr>
          <p:cNvPr id="3" name="Subtitle 2">
            <a:extLst>
              <a:ext uri="{FF2B5EF4-FFF2-40B4-BE49-F238E27FC236}">
                <a16:creationId xmlns:a16="http://schemas.microsoft.com/office/drawing/2014/main" id="{CE9FB07D-9D60-4B83-BCD7-C0D73181423A}"/>
              </a:ext>
            </a:extLst>
          </p:cNvPr>
          <p:cNvSpPr>
            <a:spLocks noGrp="1"/>
          </p:cNvSpPr>
          <p:nvPr>
            <p:ph type="subTitle" idx="1" hasCustomPrompt="1"/>
          </p:nvPr>
        </p:nvSpPr>
        <p:spPr>
          <a:xfrm>
            <a:off x="1" y="3654080"/>
            <a:ext cx="12191998" cy="2198080"/>
          </a:xfrm>
        </p:spPr>
        <p:txBody>
          <a:bodyPr/>
          <a:lstStyle>
            <a:lvl1pPr marL="0" indent="0" algn="ctr">
              <a:buNone/>
              <a:defRPr sz="28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a:t>Office Name</a:t>
            </a:r>
          </a:p>
          <a:p>
            <a:r>
              <a:rPr lang="en-US"/>
              <a:t>Division Name</a:t>
            </a:r>
          </a:p>
          <a:p>
            <a:r>
              <a:rPr lang="en-US"/>
              <a:t>Date</a:t>
            </a:r>
          </a:p>
        </p:txBody>
      </p:sp>
    </p:spTree>
    <p:extLst>
      <p:ext uri="{BB962C8B-B14F-4D97-AF65-F5344CB8AC3E}">
        <p14:creationId xmlns:p14="http://schemas.microsoft.com/office/powerpoint/2010/main" val="16553725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Section_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264C6-2DE2-4496-9BDD-E370398EF70B}"/>
              </a:ext>
            </a:extLst>
          </p:cNvPr>
          <p:cNvSpPr>
            <a:spLocks noGrp="1"/>
          </p:cNvSpPr>
          <p:nvPr>
            <p:ph type="title"/>
          </p:nvPr>
        </p:nvSpPr>
        <p:spPr>
          <a:xfrm>
            <a:off x="0" y="1203650"/>
            <a:ext cx="12192000" cy="2726386"/>
          </a:xfrm>
        </p:spPr>
        <p:txBody>
          <a:bodyPr/>
          <a:lstStyle>
            <a:lvl1pPr algn="ctr">
              <a:defRPr/>
            </a:lvl1pPr>
          </a:lstStyle>
          <a:p>
            <a:r>
              <a:rPr lang="en-US"/>
              <a:t>Click to edit Master title style</a:t>
            </a:r>
          </a:p>
        </p:txBody>
      </p:sp>
      <p:sp>
        <p:nvSpPr>
          <p:cNvPr id="5" name="Slide Number Placeholder 4">
            <a:extLst>
              <a:ext uri="{FF2B5EF4-FFF2-40B4-BE49-F238E27FC236}">
                <a16:creationId xmlns:a16="http://schemas.microsoft.com/office/drawing/2014/main" id="{CD1FDB5E-23D5-4641-84CD-18757E9EBC1F}"/>
              </a:ext>
            </a:extLst>
          </p:cNvPr>
          <p:cNvSpPr>
            <a:spLocks noGrp="1"/>
          </p:cNvSpPr>
          <p:nvPr>
            <p:ph type="sldNum" sz="quarter" idx="12"/>
          </p:nvPr>
        </p:nvSpPr>
        <p:spPr>
          <a:xfrm>
            <a:off x="8610600" y="6294482"/>
            <a:ext cx="2743200" cy="365125"/>
          </a:xfrm>
        </p:spPr>
        <p:txBody>
          <a:bodyPr/>
          <a:lstStyle/>
          <a:p>
            <a:fld id="{063B872D-3AE9-4542-A461-B751CD6BB84C}" type="slidenum">
              <a:rPr lang="en-US" smtClean="0"/>
              <a:t>‹#›</a:t>
            </a:fld>
            <a:endParaRPr lang="en-US"/>
          </a:p>
        </p:txBody>
      </p:sp>
    </p:spTree>
    <p:extLst>
      <p:ext uri="{BB962C8B-B14F-4D97-AF65-F5344CB8AC3E}">
        <p14:creationId xmlns:p14="http://schemas.microsoft.com/office/powerpoint/2010/main" val="157648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_Content_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3" name="Content Placeholder 1">
            <a:extLst>
              <a:ext uri="{FF2B5EF4-FFF2-40B4-BE49-F238E27FC236}">
                <a16:creationId xmlns:a16="http://schemas.microsoft.com/office/drawing/2014/main" id="{257493FF-CD20-4B73-9767-F1B99F11BE08}"/>
              </a:ext>
            </a:extLst>
          </p:cNvPr>
          <p:cNvSpPr>
            <a:spLocks noGrp="1"/>
          </p:cNvSpPr>
          <p:nvPr>
            <p:ph idx="1"/>
          </p:nvPr>
        </p:nvSpPr>
        <p:spPr>
          <a:xfrm>
            <a:off x="146292" y="1430627"/>
            <a:ext cx="11890272" cy="2226974"/>
          </a:xfrm>
        </p:spPr>
        <p:txBody>
          <a:bodyPr>
            <a:noAutofit/>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5" name="Content Placeholder 2">
            <a:extLst>
              <a:ext uri="{FF2B5EF4-FFF2-40B4-BE49-F238E27FC236}">
                <a16:creationId xmlns:a16="http://schemas.microsoft.com/office/drawing/2014/main" id="{78EA82EE-04AA-4E18-9C5B-623D41A88E2B}"/>
              </a:ext>
            </a:extLst>
          </p:cNvPr>
          <p:cNvSpPr>
            <a:spLocks noGrp="1"/>
          </p:cNvSpPr>
          <p:nvPr>
            <p:ph idx="13"/>
          </p:nvPr>
        </p:nvSpPr>
        <p:spPr>
          <a:xfrm>
            <a:off x="155436" y="3735253"/>
            <a:ext cx="11890272" cy="2226974"/>
          </a:xfrm>
        </p:spPr>
        <p:txBody>
          <a:bodyPr>
            <a:noAutofit/>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1388781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_Content_Subtit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DD0B-203A-49C4-9F48-8D711C6D1ED8}"/>
              </a:ext>
            </a:extLst>
          </p:cNvPr>
          <p:cNvSpPr>
            <a:spLocks noGrp="1"/>
          </p:cNvSpPr>
          <p:nvPr>
            <p:ph type="title"/>
          </p:nvPr>
        </p:nvSpPr>
        <p:spPr/>
        <p:txBody>
          <a:bodyPr/>
          <a:lstStyle/>
          <a:p>
            <a:r>
              <a:rPr lang="en-US"/>
              <a:t>Click to edit Master title style</a:t>
            </a:r>
          </a:p>
        </p:txBody>
      </p:sp>
      <p:sp>
        <p:nvSpPr>
          <p:cNvPr id="7" name="Subtitle 1">
            <a:extLst>
              <a:ext uri="{FF2B5EF4-FFF2-40B4-BE49-F238E27FC236}">
                <a16:creationId xmlns:a16="http://schemas.microsoft.com/office/drawing/2014/main" id="{FE7420B2-557E-48EE-B2B6-06D64A51825A}"/>
              </a:ext>
            </a:extLst>
          </p:cNvPr>
          <p:cNvSpPr>
            <a:spLocks noGrp="1"/>
          </p:cNvSpPr>
          <p:nvPr>
            <p:ph type="body" idx="14"/>
          </p:nvPr>
        </p:nvSpPr>
        <p:spPr>
          <a:xfrm>
            <a:off x="146291" y="1138548"/>
            <a:ext cx="11890271"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 name="Content Placeholder 1">
            <a:extLst>
              <a:ext uri="{FF2B5EF4-FFF2-40B4-BE49-F238E27FC236}">
                <a16:creationId xmlns:a16="http://schemas.microsoft.com/office/drawing/2014/main" id="{257493FF-CD20-4B73-9767-F1B99F11BE08}"/>
              </a:ext>
            </a:extLst>
          </p:cNvPr>
          <p:cNvSpPr>
            <a:spLocks noGrp="1"/>
          </p:cNvSpPr>
          <p:nvPr>
            <p:ph idx="1"/>
          </p:nvPr>
        </p:nvSpPr>
        <p:spPr>
          <a:xfrm>
            <a:off x="146292" y="1962460"/>
            <a:ext cx="11890272" cy="1433759"/>
          </a:xfrm>
        </p:spPr>
        <p:txBody>
          <a:bodyPr rIns="91440">
            <a:noAutofit/>
          </a:bodyPr>
          <a:lstStyle>
            <a:lvl1pPr>
              <a:defRPr sz="2400"/>
            </a:lvl1pPr>
            <a:lvl2pPr>
              <a:defRPr sz="2000"/>
            </a:lvl2pPr>
            <a:lvl3pPr>
              <a:defRPr sz="18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8" name="Subtitle 2">
            <a:extLst>
              <a:ext uri="{FF2B5EF4-FFF2-40B4-BE49-F238E27FC236}">
                <a16:creationId xmlns:a16="http://schemas.microsoft.com/office/drawing/2014/main" id="{38B7E127-F1D4-487E-A15F-845BF8F6D645}"/>
              </a:ext>
            </a:extLst>
          </p:cNvPr>
          <p:cNvSpPr>
            <a:spLocks noGrp="1"/>
          </p:cNvSpPr>
          <p:nvPr>
            <p:ph type="body" idx="15"/>
          </p:nvPr>
        </p:nvSpPr>
        <p:spPr>
          <a:xfrm>
            <a:off x="146290" y="3603812"/>
            <a:ext cx="11890271"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Content Placeholder 2">
            <a:extLst>
              <a:ext uri="{FF2B5EF4-FFF2-40B4-BE49-F238E27FC236}">
                <a16:creationId xmlns:a16="http://schemas.microsoft.com/office/drawing/2014/main" id="{78EA82EE-04AA-4E18-9C5B-623D41A88E2B}"/>
              </a:ext>
            </a:extLst>
          </p:cNvPr>
          <p:cNvSpPr>
            <a:spLocks noGrp="1"/>
          </p:cNvSpPr>
          <p:nvPr>
            <p:ph idx="13"/>
          </p:nvPr>
        </p:nvSpPr>
        <p:spPr>
          <a:xfrm>
            <a:off x="155436" y="4439797"/>
            <a:ext cx="11890272" cy="1522429"/>
          </a:xfrm>
        </p:spPr>
        <p:txBody>
          <a:bodyPr rIns="91440">
            <a:noAutofit/>
          </a:bodyPr>
          <a:lstStyle>
            <a:lvl1pPr>
              <a:defRPr sz="2400"/>
            </a:lvl1pPr>
            <a:lvl2pPr>
              <a:defRPr sz="2000"/>
            </a:lvl2pPr>
            <a:lvl3pPr>
              <a:defRPr sz="1800"/>
            </a:lvl3pPr>
            <a:lvl4pPr>
              <a:defRPr sz="2000"/>
            </a:lvl4pPr>
            <a:lvl5pPr>
              <a:defRPr sz="2000"/>
            </a:lvl5pPr>
          </a:lstStyle>
          <a:p>
            <a:pPr lvl="0"/>
            <a:r>
              <a:rPr lang="en-US"/>
              <a:t>Click to edit Master text styles</a:t>
            </a:r>
          </a:p>
          <a:p>
            <a:pPr lvl="1"/>
            <a:r>
              <a:rPr lang="en-US"/>
              <a:t>Second level</a:t>
            </a:r>
          </a:p>
          <a:p>
            <a:pPr lvl="2"/>
            <a:r>
              <a:rPr lang="en-US"/>
              <a:t>Third level</a:t>
            </a:r>
          </a:p>
        </p:txBody>
      </p:sp>
      <p:sp>
        <p:nvSpPr>
          <p:cNvPr id="6" name="Slide Number Placeholder 5">
            <a:extLst>
              <a:ext uri="{FF2B5EF4-FFF2-40B4-BE49-F238E27FC236}">
                <a16:creationId xmlns:a16="http://schemas.microsoft.com/office/drawing/2014/main" id="{2339DFE4-2DF1-4F25-B907-12A180D6D3B4}"/>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3217046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7FA7-B2A5-4046-9CFE-EF477718470D}"/>
              </a:ext>
            </a:extLst>
          </p:cNvPr>
          <p:cNvSpPr>
            <a:spLocks noGrp="1"/>
          </p:cNvSpPr>
          <p:nvPr>
            <p:ph type="title"/>
          </p:nvPr>
        </p:nvSpPr>
        <p:spPr/>
        <p:txBody>
          <a:bodyPr/>
          <a:lstStyle/>
          <a:p>
            <a:r>
              <a:rPr lang="en-US"/>
              <a:t>Click to edit Master title style</a:t>
            </a:r>
          </a:p>
        </p:txBody>
      </p:sp>
      <p:sp>
        <p:nvSpPr>
          <p:cNvPr id="3" name="Content Placeholder 1">
            <a:extLst>
              <a:ext uri="{FF2B5EF4-FFF2-40B4-BE49-F238E27FC236}">
                <a16:creationId xmlns:a16="http://schemas.microsoft.com/office/drawing/2014/main" id="{8BE3CC32-6F75-4749-8C0D-726CD30D3F19}"/>
              </a:ext>
            </a:extLst>
          </p:cNvPr>
          <p:cNvSpPr>
            <a:spLocks noGrp="1"/>
          </p:cNvSpPr>
          <p:nvPr>
            <p:ph sz="half" idx="1"/>
          </p:nvPr>
        </p:nvSpPr>
        <p:spPr>
          <a:xfrm>
            <a:off x="176270" y="1429017"/>
            <a:ext cx="5843530" cy="4498057"/>
          </a:xfrm>
        </p:spPr>
        <p:txBody>
          <a:bodyPr rIns="640080"/>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
            <a:extLst>
              <a:ext uri="{FF2B5EF4-FFF2-40B4-BE49-F238E27FC236}">
                <a16:creationId xmlns:a16="http://schemas.microsoft.com/office/drawing/2014/main" id="{9E70591A-C582-4B0B-95C3-1CEE6E7FEE31}"/>
              </a:ext>
            </a:extLst>
          </p:cNvPr>
          <p:cNvSpPr>
            <a:spLocks noGrp="1"/>
          </p:cNvSpPr>
          <p:nvPr>
            <p:ph sz="half" idx="13"/>
          </p:nvPr>
        </p:nvSpPr>
        <p:spPr>
          <a:xfrm>
            <a:off x="6172202" y="1429016"/>
            <a:ext cx="5843530" cy="4498057"/>
          </a:xfrm>
        </p:spPr>
        <p:txBody>
          <a:bodyPr rIns="640080"/>
          <a:lstStyle>
            <a:lvl1pPr>
              <a:defRPr sz="3600"/>
            </a:lvl1pPr>
            <a:lvl2pPr>
              <a:defRPr sz="3200"/>
            </a:lvl2pPr>
            <a:lvl3pPr>
              <a:defRPr sz="2800"/>
            </a:lvl3pPr>
            <a:lvl4pPr>
              <a:defRPr sz="2400"/>
            </a:lvl4pPr>
            <a:lvl5pPr>
              <a:defRPr sz="2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7639E9F5-AA06-4F8D-9C3C-93F84C0211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886054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ree_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7FA7-B2A5-4046-9CFE-EF477718470D}"/>
              </a:ext>
            </a:extLst>
          </p:cNvPr>
          <p:cNvSpPr>
            <a:spLocks noGrp="1"/>
          </p:cNvSpPr>
          <p:nvPr>
            <p:ph type="title"/>
          </p:nvPr>
        </p:nvSpPr>
        <p:spPr/>
        <p:txBody>
          <a:bodyPr/>
          <a:lstStyle/>
          <a:p>
            <a:r>
              <a:rPr lang="en-US"/>
              <a:t>Click to edit Master title style</a:t>
            </a:r>
          </a:p>
        </p:txBody>
      </p:sp>
      <p:sp>
        <p:nvSpPr>
          <p:cNvPr id="3" name="Content Placeholder">
            <a:extLst>
              <a:ext uri="{FF2B5EF4-FFF2-40B4-BE49-F238E27FC236}">
                <a16:creationId xmlns:a16="http://schemas.microsoft.com/office/drawing/2014/main" id="{8BE3CC32-6F75-4749-8C0D-726CD30D3F19}"/>
              </a:ext>
            </a:extLst>
          </p:cNvPr>
          <p:cNvSpPr>
            <a:spLocks noGrp="1"/>
          </p:cNvSpPr>
          <p:nvPr>
            <p:ph sz="half" idx="1"/>
          </p:nvPr>
        </p:nvSpPr>
        <p:spPr>
          <a:xfrm>
            <a:off x="176270" y="1429017"/>
            <a:ext cx="3800820" cy="4498057"/>
          </a:xfrm>
        </p:spPr>
        <p:txBody>
          <a:bodyPr rIns="457200">
            <a:no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2">
            <a:extLst>
              <a:ext uri="{FF2B5EF4-FFF2-40B4-BE49-F238E27FC236}">
                <a16:creationId xmlns:a16="http://schemas.microsoft.com/office/drawing/2014/main" id="{2CA358F9-FDAB-435E-8C1A-4A738B05E0CA}"/>
              </a:ext>
            </a:extLst>
          </p:cNvPr>
          <p:cNvSpPr>
            <a:spLocks noGrp="1"/>
          </p:cNvSpPr>
          <p:nvPr>
            <p:ph sz="half" idx="13"/>
          </p:nvPr>
        </p:nvSpPr>
        <p:spPr>
          <a:xfrm>
            <a:off x="4195590" y="1429017"/>
            <a:ext cx="3800820" cy="4498057"/>
          </a:xfrm>
        </p:spPr>
        <p:txBody>
          <a:bodyPr rIns="457200">
            <a:no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3">
            <a:extLst>
              <a:ext uri="{FF2B5EF4-FFF2-40B4-BE49-F238E27FC236}">
                <a16:creationId xmlns:a16="http://schemas.microsoft.com/office/drawing/2014/main" id="{DACFA113-9FF8-4E58-B951-B3F0EC9E1F73}"/>
              </a:ext>
            </a:extLst>
          </p:cNvPr>
          <p:cNvSpPr>
            <a:spLocks noGrp="1"/>
          </p:cNvSpPr>
          <p:nvPr>
            <p:ph sz="half" idx="14"/>
          </p:nvPr>
        </p:nvSpPr>
        <p:spPr>
          <a:xfrm>
            <a:off x="8214912" y="1431790"/>
            <a:ext cx="3800820" cy="4498057"/>
          </a:xfrm>
        </p:spPr>
        <p:txBody>
          <a:bodyPr rIns="822960">
            <a:no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7639E9F5-AA06-4F8D-9C3C-93F84C0211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4113474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93910-36C0-4247-AA8F-0AE4EEC9E761}"/>
              </a:ext>
            </a:extLst>
          </p:cNvPr>
          <p:cNvSpPr>
            <a:spLocks noGrp="1"/>
          </p:cNvSpPr>
          <p:nvPr>
            <p:ph type="title"/>
          </p:nvPr>
        </p:nvSpPr>
        <p:spPr>
          <a:xfrm>
            <a:off x="1258430" y="380196"/>
            <a:ext cx="10128421" cy="769977"/>
          </a:xfrm>
        </p:spPr>
        <p:txBody>
          <a:bodyPr/>
          <a:lstStyle/>
          <a:p>
            <a:r>
              <a:rPr lang="en-US"/>
              <a:t>Click to edit Master title style</a:t>
            </a:r>
          </a:p>
        </p:txBody>
      </p:sp>
      <p:sp>
        <p:nvSpPr>
          <p:cNvPr id="3" name="Subtitle 1">
            <a:extLst>
              <a:ext uri="{FF2B5EF4-FFF2-40B4-BE49-F238E27FC236}">
                <a16:creationId xmlns:a16="http://schemas.microsoft.com/office/drawing/2014/main" id="{555F8427-E9CA-49E6-8AE9-ED1BDBD1330C}"/>
              </a:ext>
            </a:extLst>
          </p:cNvPr>
          <p:cNvSpPr>
            <a:spLocks noGrp="1"/>
          </p:cNvSpPr>
          <p:nvPr>
            <p:ph type="body" idx="1"/>
          </p:nvPr>
        </p:nvSpPr>
        <p:spPr>
          <a:xfrm>
            <a:off x="171064" y="1449806"/>
            <a:ext cx="5876390"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1">
            <a:extLst>
              <a:ext uri="{FF2B5EF4-FFF2-40B4-BE49-F238E27FC236}">
                <a16:creationId xmlns:a16="http://schemas.microsoft.com/office/drawing/2014/main" id="{5321AB6E-4445-4BB1-B9FB-988FE3FCB0A0}"/>
              </a:ext>
            </a:extLst>
          </p:cNvPr>
          <p:cNvSpPr>
            <a:spLocks noGrp="1"/>
          </p:cNvSpPr>
          <p:nvPr>
            <p:ph sz="half" idx="2"/>
          </p:nvPr>
        </p:nvSpPr>
        <p:spPr>
          <a:xfrm>
            <a:off x="171064" y="2273718"/>
            <a:ext cx="5876389" cy="3664374"/>
          </a:xfrm>
        </p:spPr>
        <p:txBody>
          <a:bodyPr>
            <a:no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ubtitle 2">
            <a:extLst>
              <a:ext uri="{FF2B5EF4-FFF2-40B4-BE49-F238E27FC236}">
                <a16:creationId xmlns:a16="http://schemas.microsoft.com/office/drawing/2014/main" id="{BE337800-272E-4187-948E-AB6D00DF71A1}"/>
              </a:ext>
            </a:extLst>
          </p:cNvPr>
          <p:cNvSpPr>
            <a:spLocks noGrp="1"/>
          </p:cNvSpPr>
          <p:nvPr>
            <p:ph type="body" idx="13"/>
          </p:nvPr>
        </p:nvSpPr>
        <p:spPr>
          <a:xfrm>
            <a:off x="6145878" y="1450895"/>
            <a:ext cx="5876390"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2">
            <a:extLst>
              <a:ext uri="{FF2B5EF4-FFF2-40B4-BE49-F238E27FC236}">
                <a16:creationId xmlns:a16="http://schemas.microsoft.com/office/drawing/2014/main" id="{3490EC0F-BFAC-421B-8701-663D6C38BD0D}"/>
              </a:ext>
            </a:extLst>
          </p:cNvPr>
          <p:cNvSpPr>
            <a:spLocks noGrp="1"/>
          </p:cNvSpPr>
          <p:nvPr>
            <p:ph sz="half" idx="14"/>
          </p:nvPr>
        </p:nvSpPr>
        <p:spPr>
          <a:xfrm>
            <a:off x="6145878" y="2274806"/>
            <a:ext cx="5876389" cy="3663285"/>
          </a:xfrm>
        </p:spPr>
        <p:txBody>
          <a:bodyPr>
            <a:no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F91FAFC8-95D4-42F6-A237-AD9B38EF0632}"/>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689915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_Content_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4195A-8207-4653-9618-FEF2DA8A3770}"/>
              </a:ext>
            </a:extLst>
          </p:cNvPr>
          <p:cNvSpPr>
            <a:spLocks noGrp="1"/>
          </p:cNvSpPr>
          <p:nvPr>
            <p:ph type="title"/>
          </p:nvPr>
        </p:nvSpPr>
        <p:spPr/>
        <p:txBody>
          <a:bodyPr/>
          <a:lstStyle/>
          <a:p>
            <a:r>
              <a:rPr lang="en-US"/>
              <a:t>Click to edit Master title style</a:t>
            </a:r>
          </a:p>
        </p:txBody>
      </p:sp>
      <p:sp>
        <p:nvSpPr>
          <p:cNvPr id="6" name="Content Placeholder 5">
            <a:extLst>
              <a:ext uri="{FF2B5EF4-FFF2-40B4-BE49-F238E27FC236}">
                <a16:creationId xmlns:a16="http://schemas.microsoft.com/office/drawing/2014/main" id="{D07E23E6-6A2F-4EBB-BAA3-780723750EAA}"/>
              </a:ext>
            </a:extLst>
          </p:cNvPr>
          <p:cNvSpPr>
            <a:spLocks noGrp="1"/>
          </p:cNvSpPr>
          <p:nvPr>
            <p:ph sz="quarter" idx="11"/>
          </p:nvPr>
        </p:nvSpPr>
        <p:spPr>
          <a:xfrm>
            <a:off x="149319" y="1228725"/>
            <a:ext cx="11839480" cy="671793"/>
          </a:xfrm>
        </p:spPr>
        <p:txBody>
          <a:bodyPr>
            <a:normAutofit/>
          </a:bodyPr>
          <a:lstStyle>
            <a:lvl1pPr marL="0" indent="0">
              <a:buNone/>
              <a:defRPr sz="3200"/>
            </a:lvl1pPr>
          </a:lstStyle>
          <a:p>
            <a:pPr lvl="0"/>
            <a:r>
              <a:rPr lang="en-US"/>
              <a:t>Click to edit Master text styles</a:t>
            </a:r>
          </a:p>
        </p:txBody>
      </p:sp>
      <p:sp>
        <p:nvSpPr>
          <p:cNvPr id="8" name="Table Placeholder 7">
            <a:extLst>
              <a:ext uri="{FF2B5EF4-FFF2-40B4-BE49-F238E27FC236}">
                <a16:creationId xmlns:a16="http://schemas.microsoft.com/office/drawing/2014/main" id="{F2E4A04F-CC4A-4D65-ADD6-100415BF7610}"/>
              </a:ext>
            </a:extLst>
          </p:cNvPr>
          <p:cNvSpPr>
            <a:spLocks noGrp="1"/>
          </p:cNvSpPr>
          <p:nvPr>
            <p:ph type="tbl" sz="quarter" idx="12" hasCustomPrompt="1"/>
          </p:nvPr>
        </p:nvSpPr>
        <p:spPr>
          <a:xfrm>
            <a:off x="149319" y="2073275"/>
            <a:ext cx="11863293" cy="3806825"/>
          </a:xfrm>
        </p:spPr>
        <p:txBody>
          <a:bodyPr/>
          <a:lstStyle>
            <a:lvl1pPr>
              <a:defRPr/>
            </a:lvl1pPr>
          </a:lstStyle>
          <a:p>
            <a:r>
              <a:rPr lang="en-US"/>
              <a:t>Table</a:t>
            </a:r>
          </a:p>
        </p:txBody>
      </p:sp>
      <p:sp>
        <p:nvSpPr>
          <p:cNvPr id="3" name="Slide Number Placeholder 2">
            <a:extLst>
              <a:ext uri="{FF2B5EF4-FFF2-40B4-BE49-F238E27FC236}">
                <a16:creationId xmlns:a16="http://schemas.microsoft.com/office/drawing/2014/main" id="{1C79865C-D298-48FE-A461-FAEF3874AA84}"/>
              </a:ext>
            </a:extLst>
          </p:cNvPr>
          <p:cNvSpPr>
            <a:spLocks noGrp="1"/>
          </p:cNvSpPr>
          <p:nvPr>
            <p:ph type="sldNum" sz="quarter" idx="10"/>
          </p:nvPr>
        </p:nvSpPr>
        <p:spPr/>
        <p:txBody>
          <a:bodyPr/>
          <a:lstStyle/>
          <a:p>
            <a:fld id="{A3D1C70C-36A2-44FC-A083-98959550CFF4}" type="slidenum">
              <a:rPr lang="en-US" smtClean="0"/>
              <a:pPr/>
              <a:t>‹#›</a:t>
            </a:fld>
            <a:endParaRPr lang="en-US"/>
          </a:p>
        </p:txBody>
      </p:sp>
    </p:spTree>
    <p:extLst>
      <p:ext uri="{BB962C8B-B14F-4D97-AF65-F5344CB8AC3E}">
        <p14:creationId xmlns:p14="http://schemas.microsoft.com/office/powerpoint/2010/main" val="246294336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_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4" name="Graph Placeholder">
            <a:extLst>
              <a:ext uri="{FF2B5EF4-FFF2-40B4-BE49-F238E27FC236}">
                <a16:creationId xmlns:a16="http://schemas.microsoft.com/office/drawing/2014/main" id="{77EA46B5-DFD9-4CBD-916B-41252B3634A1}"/>
              </a:ext>
            </a:extLst>
          </p:cNvPr>
          <p:cNvSpPr>
            <a:spLocks noGrp="1"/>
          </p:cNvSpPr>
          <p:nvPr>
            <p:ph type="chart" sz="quarter" idx="13"/>
          </p:nvPr>
        </p:nvSpPr>
        <p:spPr>
          <a:xfrm>
            <a:off x="143219" y="1277938"/>
            <a:ext cx="11864631" cy="4682187"/>
          </a:xfrm>
        </p:spPr>
        <p:txBody>
          <a:bodyPr/>
          <a:lstStyle/>
          <a:p>
            <a:r>
              <a:rPr lang="en-US"/>
              <a:t>Click icon to add chart</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658930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_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9AEFE-FC93-4AF4-AA60-69D74CEA92CF}"/>
              </a:ext>
            </a:extLst>
          </p:cNvPr>
          <p:cNvSpPr>
            <a:spLocks noGrp="1"/>
          </p:cNvSpPr>
          <p:nvPr>
            <p:ph type="title"/>
          </p:nvPr>
        </p:nvSpPr>
        <p:spPr/>
        <p:txBody>
          <a:bodyPr/>
          <a:lstStyle/>
          <a:p>
            <a:r>
              <a:rPr lang="en-US"/>
              <a:t>Click to edit Master title style</a:t>
            </a:r>
          </a:p>
        </p:txBody>
      </p:sp>
      <p:sp>
        <p:nvSpPr>
          <p:cNvPr id="6" name="Picture Placeholder">
            <a:extLst>
              <a:ext uri="{FF2B5EF4-FFF2-40B4-BE49-F238E27FC236}">
                <a16:creationId xmlns:a16="http://schemas.microsoft.com/office/drawing/2014/main" id="{8EB81FAF-D709-4158-AB3A-6470D4C7F238}"/>
              </a:ext>
            </a:extLst>
          </p:cNvPr>
          <p:cNvSpPr>
            <a:spLocks noGrp="1"/>
          </p:cNvSpPr>
          <p:nvPr>
            <p:ph type="pic" sz="quarter" idx="13"/>
          </p:nvPr>
        </p:nvSpPr>
        <p:spPr>
          <a:xfrm>
            <a:off x="594912" y="1520826"/>
            <a:ext cx="10642294" cy="4384216"/>
          </a:xfrm>
        </p:spPr>
        <p:txBody>
          <a:bodyPr/>
          <a:lstStyle/>
          <a:p>
            <a:r>
              <a:rPr lang="en-US"/>
              <a:t>Click icon to add picture</a:t>
            </a:r>
          </a:p>
        </p:txBody>
      </p:sp>
      <p:sp>
        <p:nvSpPr>
          <p:cNvPr id="5" name="Slide Number Placeholder 4">
            <a:extLst>
              <a:ext uri="{FF2B5EF4-FFF2-40B4-BE49-F238E27FC236}">
                <a16:creationId xmlns:a16="http://schemas.microsoft.com/office/drawing/2014/main" id="{A65DF3EB-641B-4E11-8A18-AB00ABB1C4B3}"/>
              </a:ext>
            </a:extLst>
          </p:cNvPr>
          <p:cNvSpPr>
            <a:spLocks noGrp="1"/>
          </p:cNvSpPr>
          <p:nvPr>
            <p:ph type="sldNum" sz="quarter" idx="12"/>
          </p:nvPr>
        </p:nvSpPr>
        <p:spPr/>
        <p:txBody>
          <a:bodyPr/>
          <a:lstStyle/>
          <a:p>
            <a:fld id="{A3D1C70C-36A2-44FC-A083-98959550CFF4}" type="slidenum">
              <a:rPr lang="en-US" smtClean="0"/>
              <a:t>‹#›</a:t>
            </a:fld>
            <a:endParaRPr lang="en-US"/>
          </a:p>
        </p:txBody>
      </p:sp>
    </p:spTree>
    <p:extLst>
      <p:ext uri="{BB962C8B-B14F-4D97-AF65-F5344CB8AC3E}">
        <p14:creationId xmlns:p14="http://schemas.microsoft.com/office/powerpoint/2010/main" val="2651084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2.xml"/><Relationship Id="rId1"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A picture containing graphical user interface&#10;&#10;Description automatically generated">
            <a:extLst>
              <a:ext uri="{FF2B5EF4-FFF2-40B4-BE49-F238E27FC236}">
                <a16:creationId xmlns:a16="http://schemas.microsoft.com/office/drawing/2014/main" id="{696D1C8D-2804-489C-86CC-F70D29F92737}"/>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149340" y="162881"/>
            <a:ext cx="11893320" cy="1630683"/>
          </a:xfrm>
          <a:prstGeom prst="rect">
            <a:avLst/>
          </a:prstGeom>
        </p:spPr>
      </p:pic>
      <p:sp>
        <p:nvSpPr>
          <p:cNvPr id="2" name="Title Placeholder 1">
            <a:extLst>
              <a:ext uri="{FF2B5EF4-FFF2-40B4-BE49-F238E27FC236}">
                <a16:creationId xmlns:a16="http://schemas.microsoft.com/office/drawing/2014/main" id="{A52D6E93-3D36-4693-94CF-5E08B138DE51}"/>
              </a:ext>
            </a:extLst>
          </p:cNvPr>
          <p:cNvSpPr>
            <a:spLocks noGrp="1"/>
          </p:cNvSpPr>
          <p:nvPr>
            <p:ph type="title"/>
          </p:nvPr>
        </p:nvSpPr>
        <p:spPr>
          <a:xfrm>
            <a:off x="1256841" y="378896"/>
            <a:ext cx="10096959" cy="747579"/>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F8288CE7-0338-4DCA-9309-6257DC1AB2BD}"/>
              </a:ext>
            </a:extLst>
          </p:cNvPr>
          <p:cNvSpPr>
            <a:spLocks noGrp="1"/>
          </p:cNvSpPr>
          <p:nvPr>
            <p:ph type="body" idx="1"/>
          </p:nvPr>
        </p:nvSpPr>
        <p:spPr>
          <a:xfrm>
            <a:off x="146292" y="1430626"/>
            <a:ext cx="11890272" cy="4507465"/>
          </a:xfrm>
          <a:prstGeom prst="rect">
            <a:avLst/>
          </a:prstGeom>
        </p:spPr>
        <p:txBody>
          <a:bodyPr vert="horz" lIns="91440" tIns="45720" rIns="82296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a:extLst>
              <a:ext uri="{FF2B5EF4-FFF2-40B4-BE49-F238E27FC236}">
                <a16:creationId xmlns:a16="http://schemas.microsoft.com/office/drawing/2014/main" id="{C25DAC51-AACD-4066-8BD6-6F7BF018F00F}"/>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49340" y="6050987"/>
            <a:ext cx="11890272" cy="768098"/>
          </a:xfrm>
          <a:prstGeom prst="rect">
            <a:avLst/>
          </a:prstGeom>
        </p:spPr>
      </p:pic>
      <p:sp>
        <p:nvSpPr>
          <p:cNvPr id="6" name="Slide Number Placeholder 5">
            <a:extLst>
              <a:ext uri="{FF2B5EF4-FFF2-40B4-BE49-F238E27FC236}">
                <a16:creationId xmlns:a16="http://schemas.microsoft.com/office/drawing/2014/main" id="{C0398713-19FC-43BC-8C7D-F7EE32024943}"/>
              </a:ext>
            </a:extLst>
          </p:cNvPr>
          <p:cNvSpPr>
            <a:spLocks noGrp="1"/>
          </p:cNvSpPr>
          <p:nvPr>
            <p:ph type="sldNum" sz="quarter" idx="4"/>
          </p:nvPr>
        </p:nvSpPr>
        <p:spPr>
          <a:xfrm>
            <a:off x="8687719" y="6257197"/>
            <a:ext cx="2743200" cy="365125"/>
          </a:xfrm>
          <a:prstGeom prst="rect">
            <a:avLst/>
          </a:prstGeom>
        </p:spPr>
        <p:txBody>
          <a:bodyPr vert="horz" lIns="91440" tIns="45720" rIns="91440" bIns="45720" rtlCol="0" anchor="ctr"/>
          <a:lstStyle>
            <a:lvl1pPr algn="r">
              <a:defRPr sz="1400">
                <a:solidFill>
                  <a:schemeClr val="bg1"/>
                </a:solidFill>
                <a:latin typeface="Palatino Linotype" panose="02040502050505030304" pitchFamily="18" charset="0"/>
              </a:defRPr>
            </a:lvl1pPr>
          </a:lstStyle>
          <a:p>
            <a:fld id="{A3D1C70C-36A2-44FC-A083-98959550CFF4}" type="slidenum">
              <a:rPr lang="en-US" smtClean="0"/>
              <a:pPr/>
              <a:t>‹#›</a:t>
            </a:fld>
            <a:endParaRPr lang="en-US"/>
          </a:p>
        </p:txBody>
      </p:sp>
    </p:spTree>
    <p:extLst>
      <p:ext uri="{BB962C8B-B14F-4D97-AF65-F5344CB8AC3E}">
        <p14:creationId xmlns:p14="http://schemas.microsoft.com/office/powerpoint/2010/main" val="1292156905"/>
      </p:ext>
    </p:extLst>
  </p:cSld>
  <p:clrMap bg1="lt1" tx1="dk1" bg2="lt2" tx2="dk2" accent1="accent1" accent2="accent2" accent3="accent3" accent4="accent4" accent5="accent5" accent6="accent6" hlink="hlink" folHlink="folHlink"/>
  <p:sldLayoutIdLst>
    <p:sldLayoutId id="2147483680" r:id="rId1"/>
    <p:sldLayoutId id="2147483671" r:id="rId2"/>
    <p:sldLayoutId id="2147483677" r:id="rId3"/>
    <p:sldLayoutId id="2147483664" r:id="rId4"/>
    <p:sldLayoutId id="2147483670" r:id="rId5"/>
    <p:sldLayoutId id="2147483665" r:id="rId6"/>
    <p:sldLayoutId id="2147483681" r:id="rId7"/>
    <p:sldLayoutId id="2147483675" r:id="rId8"/>
    <p:sldLayoutId id="2147483676" r:id="rId9"/>
    <p:sldLayoutId id="2147483672" r:id="rId10"/>
    <p:sldLayoutId id="2147483690" r:id="rId11"/>
    <p:sldLayoutId id="2147483669" r:id="rId12"/>
    <p:sldLayoutId id="2147483689" r:id="rId13"/>
    <p:sldLayoutId id="2147483678" r:id="rId14"/>
  </p:sldLayoutIdLst>
  <p:hf hdr="0" dt="0"/>
  <p:txStyles>
    <p:titleStyle>
      <a:lvl1pPr algn="l" defTabSz="914400" rtl="0" eaLnBrk="1" latinLnBrk="0" hangingPunct="1">
        <a:lnSpc>
          <a:spcPct val="90000"/>
        </a:lnSpc>
        <a:spcBef>
          <a:spcPct val="0"/>
        </a:spcBef>
        <a:buNone/>
        <a:defRPr sz="5000" b="1" kern="1200">
          <a:solidFill>
            <a:srgbClr val="6E2405"/>
          </a:solidFill>
          <a:latin typeface="Palatino Linotype" panose="02040502050505030304" pitchFamily="18" charset="0"/>
          <a:ea typeface="+mj-ea"/>
          <a:cs typeface="+mj-cs"/>
        </a:defRPr>
      </a:lvl1pPr>
    </p:titleStyle>
    <p:bodyStyle>
      <a:lvl1pPr marL="228600" indent="-228600" algn="l" defTabSz="914400" rtl="0" eaLnBrk="1" latinLnBrk="0" hangingPunct="1">
        <a:lnSpc>
          <a:spcPct val="108000"/>
        </a:lnSpc>
        <a:spcBef>
          <a:spcPts val="1000"/>
        </a:spcBef>
        <a:spcAft>
          <a:spcPts val="1400"/>
        </a:spcAft>
        <a:buFont typeface="Arial" panose="020B0604020202020204" pitchFamily="34" charset="0"/>
        <a:buChar char="•"/>
        <a:defRPr sz="40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108000"/>
        </a:lnSpc>
        <a:spcBef>
          <a:spcPts val="500"/>
        </a:spcBef>
        <a:spcAft>
          <a:spcPts val="1400"/>
        </a:spcAft>
        <a:buFont typeface="Arial" panose="020B0604020202020204" pitchFamily="34" charset="0"/>
        <a:buChar char="•"/>
        <a:defRPr sz="36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108000"/>
        </a:lnSpc>
        <a:spcBef>
          <a:spcPts val="500"/>
        </a:spcBef>
        <a:spcAft>
          <a:spcPts val="1400"/>
        </a:spcAft>
        <a:buFont typeface="Arial" panose="020B0604020202020204" pitchFamily="34" charset="0"/>
        <a:buChar char="•"/>
        <a:defRPr sz="32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Logo: New Jersey Department of Education.">
            <a:extLst>
              <a:ext uri="{FF2B5EF4-FFF2-40B4-BE49-F238E27FC236}">
                <a16:creationId xmlns:a16="http://schemas.microsoft.com/office/drawing/2014/main" id="{CF96DE2C-7117-450B-9505-73F2CC7674D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169" y="-5897"/>
            <a:ext cx="12081830" cy="2551181"/>
          </a:xfrm>
          <a:prstGeom prst="rect">
            <a:avLst/>
          </a:prstGeom>
        </p:spPr>
      </p:pic>
      <p:sp>
        <p:nvSpPr>
          <p:cNvPr id="3" name="Text Placeholder 2">
            <a:extLst>
              <a:ext uri="{FF2B5EF4-FFF2-40B4-BE49-F238E27FC236}">
                <a16:creationId xmlns:a16="http://schemas.microsoft.com/office/drawing/2014/main" id="{056ABD99-43FC-48BD-956C-54F530646711}"/>
              </a:ext>
            </a:extLst>
          </p:cNvPr>
          <p:cNvSpPr>
            <a:spLocks noGrp="1"/>
          </p:cNvSpPr>
          <p:nvPr>
            <p:ph type="body" idx="1"/>
          </p:nvPr>
        </p:nvSpPr>
        <p:spPr>
          <a:xfrm>
            <a:off x="110169" y="1825625"/>
            <a:ext cx="11788048" cy="4351338"/>
          </a:xfrm>
          <a:prstGeom prst="rect">
            <a:avLst/>
          </a:prstGeom>
        </p:spPr>
        <p:txBody>
          <a:bodyPr vert="horz" lIns="91440" tIns="45720" rIns="91440" bIns="45720" rtlCol="0">
            <a:normAutofit/>
          </a:bodyPr>
          <a:lstStyle/>
          <a:p>
            <a:pPr lvl="0"/>
            <a:r>
              <a:rPr lang="en-US"/>
              <a:t>Do not use this layout</a:t>
            </a:r>
          </a:p>
        </p:txBody>
      </p:sp>
    </p:spTree>
    <p:extLst>
      <p:ext uri="{BB962C8B-B14F-4D97-AF65-F5344CB8AC3E}">
        <p14:creationId xmlns:p14="http://schemas.microsoft.com/office/powerpoint/2010/main" val="3885510845"/>
      </p:ext>
    </p:extLst>
  </p:cSld>
  <p:clrMap bg1="lt1" tx1="dk1" bg2="lt2" tx2="dk2" accent1="accent1" accent2="accent2" accent3="accent3" accent4="accent4" accent5="accent5" accent6="accent6" hlink="hlink" folHlink="folHlink"/>
  <p:sldLayoutIdLst>
    <p:sldLayoutId id="2147483679" r:id="rId1"/>
  </p:sldLayoutIdLst>
  <p:hf hdr="0" dt="0"/>
  <p:txStyles>
    <p:titleStyle>
      <a:lvl1pPr algn="ctr" defTabSz="914400" rtl="0" eaLnBrk="1" latinLnBrk="0" hangingPunct="1">
        <a:lnSpc>
          <a:spcPct val="90000"/>
        </a:lnSpc>
        <a:spcBef>
          <a:spcPct val="0"/>
        </a:spcBef>
        <a:buNone/>
        <a:defRPr sz="5400" b="1" kern="1200">
          <a:solidFill>
            <a:srgbClr val="6E2405"/>
          </a:solidFill>
          <a:latin typeface="Palatino Linotype" panose="02040502050505030304" pitchFamily="18" charset="0"/>
          <a:ea typeface="+mj-ea"/>
          <a:cs typeface="+mj-cs"/>
        </a:defRPr>
      </a:lvl1pPr>
    </p:titleStyle>
    <p:bodyStyle>
      <a:lvl1pPr marL="0" indent="0" algn="l" defTabSz="914400" rtl="0" eaLnBrk="1" latinLnBrk="0" hangingPunct="1">
        <a:lnSpc>
          <a:spcPct val="108000"/>
        </a:lnSpc>
        <a:spcBef>
          <a:spcPts val="1000"/>
        </a:spcBef>
        <a:spcAft>
          <a:spcPts val="1400"/>
        </a:spcAft>
        <a:buFont typeface="Arial" panose="020B0604020202020204" pitchFamily="34" charset="0"/>
        <a:buNone/>
        <a:defRPr sz="44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108000"/>
        </a:lnSpc>
        <a:spcBef>
          <a:spcPts val="500"/>
        </a:spcBef>
        <a:spcAft>
          <a:spcPts val="1400"/>
        </a:spcAft>
        <a:buFont typeface="Arial" panose="020B0604020202020204" pitchFamily="34" charset="0"/>
        <a:buChar char="•"/>
        <a:defRPr sz="32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108000"/>
        </a:lnSpc>
        <a:spcBef>
          <a:spcPts val="5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108000"/>
        </a:lnSpc>
        <a:spcBef>
          <a:spcPts val="500"/>
        </a:spcBef>
        <a:spcAft>
          <a:spcPts val="1400"/>
        </a:spcAft>
        <a:buFont typeface="Arial" panose="020B0604020202020204" pitchFamily="34" charset="0"/>
        <a:buChar char="•"/>
        <a:defRPr sz="24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108000"/>
        </a:lnSpc>
        <a:spcBef>
          <a:spcPts val="500"/>
        </a:spcBef>
        <a:spcAft>
          <a:spcPts val="1400"/>
        </a:spcAft>
        <a:buFont typeface="Arial" panose="020B0604020202020204" pitchFamily="34" charset="0"/>
        <a:buChar char="•"/>
        <a:defRPr sz="24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60367D-4F1F-4D06-9551-9D120A83F86F}"/>
              </a:ext>
            </a:extLst>
          </p:cNvPr>
          <p:cNvSpPr>
            <a:spLocks noGrp="1"/>
          </p:cNvSpPr>
          <p:nvPr>
            <p:ph type="title"/>
          </p:nvPr>
        </p:nvSpPr>
        <p:spPr>
          <a:xfrm>
            <a:off x="149340" y="365125"/>
            <a:ext cx="11890272"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67A9155-9D6F-4818-A1EA-81ACC0306B47}"/>
              </a:ext>
            </a:extLst>
          </p:cNvPr>
          <p:cNvSpPr>
            <a:spLocks noGrp="1"/>
          </p:cNvSpPr>
          <p:nvPr>
            <p:ph type="body" idx="1"/>
          </p:nvPr>
        </p:nvSpPr>
        <p:spPr>
          <a:xfrm>
            <a:off x="149340" y="1825625"/>
            <a:ext cx="11890272" cy="412232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94CC72A4-5CFF-4D23-9567-642F3352896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9340" y="6050987"/>
            <a:ext cx="11890272" cy="768098"/>
          </a:xfrm>
          <a:prstGeom prst="rect">
            <a:avLst/>
          </a:prstGeom>
        </p:spPr>
      </p:pic>
      <p:sp>
        <p:nvSpPr>
          <p:cNvPr id="6" name="Slide Number Placeholder 5">
            <a:extLst>
              <a:ext uri="{FF2B5EF4-FFF2-40B4-BE49-F238E27FC236}">
                <a16:creationId xmlns:a16="http://schemas.microsoft.com/office/drawing/2014/main" id="{20D45371-22E5-41E2-9C10-6B0FADA8412F}"/>
              </a:ext>
            </a:extLst>
          </p:cNvPr>
          <p:cNvSpPr>
            <a:spLocks noGrp="1"/>
          </p:cNvSpPr>
          <p:nvPr>
            <p:ph type="sldNum" sz="quarter" idx="4"/>
          </p:nvPr>
        </p:nvSpPr>
        <p:spPr>
          <a:xfrm>
            <a:off x="8610600" y="6285773"/>
            <a:ext cx="2743200" cy="365125"/>
          </a:xfrm>
          <a:prstGeom prst="rect">
            <a:avLst/>
          </a:prstGeom>
        </p:spPr>
        <p:txBody>
          <a:bodyPr vert="horz" lIns="91440" tIns="45720" rIns="91440" bIns="45720" rtlCol="0" anchor="ctr"/>
          <a:lstStyle>
            <a:lvl1pPr algn="r">
              <a:defRPr sz="1400">
                <a:solidFill>
                  <a:schemeClr val="bg1"/>
                </a:solidFill>
                <a:latin typeface="Palatino Linotype" panose="02040502050505030304" pitchFamily="18" charset="0"/>
              </a:defRPr>
            </a:lvl1pPr>
          </a:lstStyle>
          <a:p>
            <a:fld id="{063B872D-3AE9-4542-A461-B751CD6BB84C}" type="slidenum">
              <a:rPr lang="en-US" smtClean="0"/>
              <a:pPr/>
              <a:t>‹#›</a:t>
            </a:fld>
            <a:endParaRPr lang="en-US"/>
          </a:p>
        </p:txBody>
      </p:sp>
    </p:spTree>
    <p:extLst>
      <p:ext uri="{BB962C8B-B14F-4D97-AF65-F5344CB8AC3E}">
        <p14:creationId xmlns:p14="http://schemas.microsoft.com/office/powerpoint/2010/main" val="63614674"/>
      </p:ext>
    </p:extLst>
  </p:cSld>
  <p:clrMap bg1="lt1" tx1="dk1" bg2="lt2" tx2="dk2" accent1="accent1" accent2="accent2" accent3="accent3" accent4="accent4" accent5="accent5" accent6="accent6" hlink="hlink" folHlink="folHlink"/>
  <p:sldLayoutIdLst>
    <p:sldLayoutId id="2147483688" r:id="rId1"/>
  </p:sldLayoutIdLst>
  <p:hf hdr="0" dt="0"/>
  <p:txStyles>
    <p:titleStyle>
      <a:lvl1pPr algn="l" defTabSz="914400" rtl="0" eaLnBrk="1" latinLnBrk="0" hangingPunct="1">
        <a:lnSpc>
          <a:spcPct val="90000"/>
        </a:lnSpc>
        <a:spcBef>
          <a:spcPct val="0"/>
        </a:spcBef>
        <a:buNone/>
        <a:defRPr sz="6000" kern="1200">
          <a:solidFill>
            <a:srgbClr val="6E2405"/>
          </a:solidFill>
          <a:latin typeface="Palatino Linotype" panose="02040502050505030304" pitchFamily="18" charset="0"/>
          <a:ea typeface="+mj-ea"/>
          <a:cs typeface="+mj-cs"/>
        </a:defRPr>
      </a:lvl1pPr>
    </p:titleStyle>
    <p:bodyStyle>
      <a:lvl1pPr marL="228600" indent="-228600" algn="l" defTabSz="914400" rtl="0" eaLnBrk="1" latinLnBrk="0" hangingPunct="1">
        <a:lnSpc>
          <a:spcPct val="108000"/>
        </a:lnSpc>
        <a:spcBef>
          <a:spcPts val="1000"/>
        </a:spcBef>
        <a:spcAft>
          <a:spcPts val="1400"/>
        </a:spcAft>
        <a:buFont typeface="Arial" panose="020B0604020202020204" pitchFamily="34" charset="0"/>
        <a:buChar char="•"/>
        <a:defRPr sz="28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108000"/>
        </a:lnSpc>
        <a:spcBef>
          <a:spcPts val="500"/>
        </a:spcBef>
        <a:spcAft>
          <a:spcPts val="1400"/>
        </a:spcAft>
        <a:buFont typeface="Arial" panose="020B0604020202020204" pitchFamily="34" charset="0"/>
        <a:buChar char="•"/>
        <a:defRPr sz="24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108000"/>
        </a:lnSpc>
        <a:spcBef>
          <a:spcPts val="0"/>
        </a:spcBef>
        <a:spcAft>
          <a:spcPts val="1400"/>
        </a:spcAft>
        <a:buFont typeface="Arial" panose="020B0604020202020204" pitchFamily="34" charset="0"/>
        <a:buChar char="•"/>
        <a:defRPr sz="20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108000"/>
        </a:lnSpc>
        <a:spcBef>
          <a:spcPts val="500"/>
        </a:spcBef>
        <a:spcAft>
          <a:spcPts val="1400"/>
        </a:spcAft>
        <a:buFont typeface="Arial" panose="020B0604020202020204" pitchFamily="34" charset="0"/>
        <a:buChar char="•"/>
        <a:defRPr sz="18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108000"/>
        </a:lnSpc>
        <a:spcBef>
          <a:spcPts val="500"/>
        </a:spcBef>
        <a:spcAft>
          <a:spcPts val="1400"/>
        </a:spcAft>
        <a:buFont typeface="Arial" panose="020B0604020202020204" pitchFamily="34" charset="0"/>
        <a:buChar char="•"/>
        <a:defRPr sz="18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nj.gov/education/acceleration/docs/LearningAccelerationGuide.pdf"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87BADC5A-77DB-77EF-9329-2CBAE3478E66}"/>
              </a:ext>
            </a:extLst>
          </p:cNvPr>
          <p:cNvSpPr>
            <a:spLocks noGrp="1"/>
          </p:cNvSpPr>
          <p:nvPr>
            <p:ph type="title"/>
          </p:nvPr>
        </p:nvSpPr>
        <p:spPr>
          <a:xfrm>
            <a:off x="1839130" y="1410511"/>
            <a:ext cx="6274656" cy="4036978"/>
          </a:xfrm>
          <a:ln w="19050">
            <a:solidFill>
              <a:schemeClr val="tx1"/>
            </a:solidFill>
          </a:ln>
        </p:spPr>
        <p:txBody>
          <a:bodyPr/>
          <a:lstStyle/>
          <a:p>
            <a:pPr algn="ctr">
              <a:spcAft>
                <a:spcPts val="2400"/>
              </a:spcAft>
            </a:pPr>
            <a:r>
              <a:rPr lang="en-US" sz="4400" cap="none" dirty="0">
                <a:solidFill>
                  <a:schemeClr val="tx1"/>
                </a:solidFill>
                <a:cs typeface="Calibri" panose="020F0502020204030204" pitchFamily="34" charset="0"/>
              </a:rPr>
              <a:t>Start Strong:</a:t>
            </a:r>
            <a:br>
              <a:rPr lang="en-US" sz="4400" cap="none" dirty="0">
                <a:solidFill>
                  <a:schemeClr val="tx1"/>
                </a:solidFill>
                <a:cs typeface="Calibri" panose="020F0502020204030204" pitchFamily="34" charset="0"/>
              </a:rPr>
            </a:br>
            <a:r>
              <a:rPr lang="en-US" sz="4400" cap="none" dirty="0">
                <a:solidFill>
                  <a:schemeClr val="tx1"/>
                </a:solidFill>
                <a:cs typeface="Calibri" panose="020F0502020204030204" pitchFamily="34" charset="0"/>
              </a:rPr>
              <a:t>Fall 2022 Administrations </a:t>
            </a:r>
            <a:br>
              <a:rPr lang="en-US" sz="4400" dirty="0">
                <a:solidFill>
                  <a:schemeClr val="tx1"/>
                </a:solidFill>
                <a:cs typeface="Calibri" panose="020F0502020204030204" pitchFamily="34" charset="0"/>
              </a:rPr>
            </a:br>
            <a:r>
              <a:rPr lang="en-US" sz="4000" cap="none" dirty="0">
                <a:solidFill>
                  <a:schemeClr val="tx1"/>
                </a:solidFill>
                <a:cs typeface="Calibri" panose="020F0502020204030204" pitchFamily="34" charset="0"/>
              </a:rPr>
              <a:t>&lt;Insert District Name&gt;</a:t>
            </a:r>
            <a:br>
              <a:rPr lang="en-US" sz="4000" cap="none" dirty="0">
                <a:solidFill>
                  <a:schemeClr val="tx1"/>
                </a:solidFill>
                <a:cs typeface="Calibri" panose="020F0502020204030204" pitchFamily="34" charset="0"/>
              </a:rPr>
            </a:br>
            <a:r>
              <a:rPr lang="en-US" sz="4000" cap="none" dirty="0">
                <a:solidFill>
                  <a:schemeClr val="tx1"/>
                </a:solidFill>
                <a:cs typeface="Calibri" panose="020F0502020204030204" pitchFamily="34" charset="0"/>
              </a:rPr>
              <a:t>&lt;Insert Date Of Presentation&gt;</a:t>
            </a:r>
            <a:endParaRPr lang="en-US" cap="none" dirty="0">
              <a:solidFill>
                <a:schemeClr val="tx1"/>
              </a:solidFill>
            </a:endParaRPr>
          </a:p>
        </p:txBody>
      </p:sp>
      <p:sp>
        <p:nvSpPr>
          <p:cNvPr id="6" name="TextBox 5">
            <a:extLst>
              <a:ext uri="{FF2B5EF4-FFF2-40B4-BE49-F238E27FC236}">
                <a16:creationId xmlns:a16="http://schemas.microsoft.com/office/drawing/2014/main" id="{F3AE0F3F-7757-5E10-A782-6A571063AD2A}"/>
              </a:ext>
            </a:extLst>
          </p:cNvPr>
          <p:cNvSpPr txBox="1"/>
          <p:nvPr/>
        </p:nvSpPr>
        <p:spPr>
          <a:xfrm>
            <a:off x="8998086" y="1410511"/>
            <a:ext cx="1780162" cy="4201150"/>
          </a:xfrm>
          <a:prstGeom prst="rect">
            <a:avLst/>
          </a:prstGeom>
          <a:noFill/>
          <a:ln w="19050">
            <a:solidFill>
              <a:schemeClr val="tx1"/>
            </a:solidFill>
          </a:ln>
        </p:spPr>
        <p:txBody>
          <a:bodyPr wrap="square" lIns="91440" tIns="45720" rIns="91440" bIns="45720" rtlCol="0" anchor="t">
            <a:spAutoFit/>
          </a:bodyPr>
          <a:lstStyle/>
          <a:p>
            <a:endParaRPr lang="en-US" dirty="0"/>
          </a:p>
          <a:p>
            <a:endParaRPr lang="en-US" dirty="0"/>
          </a:p>
          <a:p>
            <a:endParaRPr lang="en-US" sz="2400" b="1" dirty="0"/>
          </a:p>
          <a:p>
            <a:r>
              <a:rPr lang="en-US" sz="2400" b="1" dirty="0"/>
              <a:t>Support in </a:t>
            </a:r>
          </a:p>
          <a:p>
            <a:r>
              <a:rPr lang="en-US" sz="2400" b="1" dirty="0" err="1"/>
              <a:t>IdentifyingStudent</a:t>
            </a:r>
            <a:r>
              <a:rPr lang="en-US" sz="2400" b="1" dirty="0"/>
              <a:t> </a:t>
            </a:r>
          </a:p>
          <a:p>
            <a:r>
              <a:rPr lang="en-US" sz="2400" b="1" dirty="0"/>
              <a:t>Needs</a:t>
            </a:r>
          </a:p>
          <a:p>
            <a:endParaRPr lang="en-US" sz="2400" b="1" dirty="0"/>
          </a:p>
          <a:p>
            <a:endParaRPr lang="en-US" sz="2400" b="1" dirty="0"/>
          </a:p>
          <a:p>
            <a:endParaRPr lang="en-US" dirty="0"/>
          </a:p>
          <a:p>
            <a:endParaRPr lang="en-US" dirty="0"/>
          </a:p>
          <a:p>
            <a:endParaRPr lang="en-US" dirty="0"/>
          </a:p>
          <a:p>
            <a:endParaRPr lang="en-US" sz="900" dirty="0"/>
          </a:p>
        </p:txBody>
      </p:sp>
      <p:sp>
        <p:nvSpPr>
          <p:cNvPr id="4" name="Slide Number Placeholder 3">
            <a:extLst>
              <a:ext uri="{FF2B5EF4-FFF2-40B4-BE49-F238E27FC236}">
                <a16:creationId xmlns:a16="http://schemas.microsoft.com/office/drawing/2014/main" id="{7D7BB12F-2555-B6A9-8526-F6BC6419E49B}"/>
              </a:ext>
            </a:extLst>
          </p:cNvPr>
          <p:cNvSpPr>
            <a:spLocks noGrp="1"/>
          </p:cNvSpPr>
          <p:nvPr>
            <p:ph type="sldNum" sz="quarter" idx="10"/>
          </p:nvPr>
        </p:nvSpPr>
        <p:spPr/>
        <p:txBody>
          <a:bodyPr/>
          <a:lstStyle/>
          <a:p>
            <a:fld id="{A3D1C70C-36A2-44FC-A083-98959550CFF4}" type="slidenum">
              <a:rPr lang="en-US" smtClean="0"/>
              <a:pPr/>
              <a:t>1</a:t>
            </a:fld>
            <a:endParaRPr lang="en-US"/>
          </a:p>
        </p:txBody>
      </p:sp>
    </p:spTree>
    <p:extLst>
      <p:ext uri="{BB962C8B-B14F-4D97-AF65-F5344CB8AC3E}">
        <p14:creationId xmlns:p14="http://schemas.microsoft.com/office/powerpoint/2010/main" val="25907824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DD1FD-E040-BFEB-2E6E-E3D298869256}"/>
              </a:ext>
            </a:extLst>
          </p:cNvPr>
          <p:cNvSpPr>
            <a:spLocks noGrp="1"/>
          </p:cNvSpPr>
          <p:nvPr>
            <p:ph type="title"/>
          </p:nvPr>
        </p:nvSpPr>
        <p:spPr>
          <a:xfrm>
            <a:off x="1247113" y="115668"/>
            <a:ext cx="10096959" cy="747579"/>
          </a:xfrm>
        </p:spPr>
        <p:txBody>
          <a:bodyPr/>
          <a:lstStyle/>
          <a:p>
            <a:pPr algn="ctr"/>
            <a:r>
              <a:rPr lang="en-US" sz="3600" cap="none">
                <a:solidFill>
                  <a:schemeClr val="tx1"/>
                </a:solidFill>
                <a:cs typeface="Calibri"/>
              </a:rPr>
              <a:t>District And School Context That Impacted Start Strong Data</a:t>
            </a:r>
            <a:endParaRPr lang="en-US" sz="3600">
              <a:solidFill>
                <a:schemeClr val="tx1"/>
              </a:solidFill>
            </a:endParaRPr>
          </a:p>
        </p:txBody>
      </p:sp>
      <p:sp>
        <p:nvSpPr>
          <p:cNvPr id="3" name="Text Placeholder 2">
            <a:extLst>
              <a:ext uri="{FF2B5EF4-FFF2-40B4-BE49-F238E27FC236}">
                <a16:creationId xmlns:a16="http://schemas.microsoft.com/office/drawing/2014/main" id="{0E380FAB-18DE-3292-0681-407C3D6AA39F}"/>
              </a:ext>
            </a:extLst>
          </p:cNvPr>
          <p:cNvSpPr>
            <a:spLocks noGrp="1"/>
          </p:cNvSpPr>
          <p:nvPr>
            <p:ph type="body" sz="quarter" idx="11"/>
          </p:nvPr>
        </p:nvSpPr>
        <p:spPr/>
        <p:txBody>
          <a:bodyPr vert="horz" lIns="91440" tIns="45720" rIns="822960" bIns="45720" rtlCol="0" anchor="t">
            <a:normAutofit fontScale="85000" lnSpcReduction="20000"/>
          </a:bodyPr>
          <a:lstStyle/>
          <a:p>
            <a:pPr marL="615950" indent="-571500">
              <a:spcBef>
                <a:spcPts val="600"/>
              </a:spcBef>
              <a:spcAft>
                <a:spcPts val="1200"/>
              </a:spcAft>
            </a:pPr>
            <a:r>
              <a:rPr lang="en-US" spc="0" dirty="0">
                <a:latin typeface="Palatino Linotype"/>
              </a:rPr>
              <a:t>The Department encourages districts to clearly and prominently provide information about the context of Start Strong data, including its limitations as a result of the pandemic or other factors.</a:t>
            </a:r>
            <a:endParaRPr lang="en-US" dirty="0">
              <a:latin typeface="Palatino Linotype"/>
              <a:cs typeface="Calibri"/>
            </a:endParaRPr>
          </a:p>
          <a:p>
            <a:pPr marL="615950" indent="-571500">
              <a:spcBef>
                <a:spcPts val="600"/>
              </a:spcBef>
              <a:spcAft>
                <a:spcPts val="1200"/>
              </a:spcAft>
            </a:pPr>
            <a:r>
              <a:rPr lang="en-US" spc="0" dirty="0">
                <a:latin typeface="Palatino Linotype"/>
              </a:rPr>
              <a:t>As always, assessment data should be analyzed alongside other important measures of student outcomes, like benchmark assessments, teacher-created formative assessments, and attendance data to provide a more complete perspective on resources, support, and student success. </a:t>
            </a:r>
            <a:endParaRPr lang="en-US" spc="0" dirty="0">
              <a:latin typeface="Palatino Linotype"/>
              <a:cs typeface="Calibri"/>
            </a:endParaRPr>
          </a:p>
        </p:txBody>
      </p:sp>
      <p:sp>
        <p:nvSpPr>
          <p:cNvPr id="4" name="Slide Number Placeholder 3">
            <a:extLst>
              <a:ext uri="{FF2B5EF4-FFF2-40B4-BE49-F238E27FC236}">
                <a16:creationId xmlns:a16="http://schemas.microsoft.com/office/drawing/2014/main" id="{DACA8001-AF2B-D315-9C94-8DA98CBEFF64}"/>
              </a:ext>
            </a:extLst>
          </p:cNvPr>
          <p:cNvSpPr>
            <a:spLocks noGrp="1"/>
          </p:cNvSpPr>
          <p:nvPr>
            <p:ph type="sldNum" sz="quarter" idx="10"/>
          </p:nvPr>
        </p:nvSpPr>
        <p:spPr/>
        <p:txBody>
          <a:bodyPr/>
          <a:lstStyle/>
          <a:p>
            <a:fld id="{A3D1C70C-36A2-44FC-A083-98959550CFF4}" type="slidenum">
              <a:rPr lang="en-US" smtClean="0"/>
              <a:pPr/>
              <a:t>10</a:t>
            </a:fld>
            <a:endParaRPr lang="en-US"/>
          </a:p>
        </p:txBody>
      </p:sp>
    </p:spTree>
    <p:extLst>
      <p:ext uri="{BB962C8B-B14F-4D97-AF65-F5344CB8AC3E}">
        <p14:creationId xmlns:p14="http://schemas.microsoft.com/office/powerpoint/2010/main" val="2728909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34B35-F2A4-44BB-BBA3-6C698FEAEF76}"/>
              </a:ext>
            </a:extLst>
          </p:cNvPr>
          <p:cNvSpPr>
            <a:spLocks noGrp="1"/>
          </p:cNvSpPr>
          <p:nvPr>
            <p:ph type="title"/>
          </p:nvPr>
        </p:nvSpPr>
        <p:spPr>
          <a:xfrm>
            <a:off x="1215277" y="161774"/>
            <a:ext cx="10096959" cy="747579"/>
          </a:xfrm>
        </p:spPr>
        <p:txBody>
          <a:bodyPr/>
          <a:lstStyle/>
          <a:p>
            <a:pPr algn="ctr"/>
            <a:r>
              <a:rPr lang="en-US" sz="2400" b="1" kern="1200" dirty="0">
                <a:solidFill>
                  <a:schemeClr val="tx1"/>
                </a:solidFill>
                <a:effectLst/>
              </a:rPr>
              <a:t>Example: Results in Context</a:t>
            </a:r>
            <a:br>
              <a:rPr lang="en-US" sz="2400" b="1" kern="1200" dirty="0">
                <a:solidFill>
                  <a:schemeClr val="tx1"/>
                </a:solidFill>
                <a:effectLst/>
              </a:rPr>
            </a:br>
            <a:r>
              <a:rPr lang="en-US" sz="2400" b="1" kern="1200" dirty="0">
                <a:solidFill>
                  <a:schemeClr val="tx1"/>
                </a:solidFill>
                <a:effectLst/>
              </a:rPr>
              <a:t>Start Strong Fall 2022 School- &amp; Grade-Level Outcomes</a:t>
            </a:r>
            <a:br>
              <a:rPr lang="en-US" sz="2400" b="1" kern="1200" dirty="0">
                <a:solidFill>
                  <a:schemeClr val="tx1"/>
                </a:solidFill>
                <a:effectLst/>
              </a:rPr>
            </a:br>
            <a:r>
              <a:rPr lang="en-US" sz="2400" b="1" kern="1200" dirty="0">
                <a:solidFill>
                  <a:schemeClr val="tx1"/>
                </a:solidFill>
                <a:effectLst/>
              </a:rPr>
              <a:t>English Language Arts Grade 4 — Support Levels</a:t>
            </a:r>
            <a:endParaRPr lang="en-US" sz="2400" dirty="0">
              <a:solidFill>
                <a:schemeClr val="tx1"/>
              </a:solidFill>
            </a:endParaRPr>
          </a:p>
        </p:txBody>
      </p:sp>
      <p:graphicFrame>
        <p:nvGraphicFramePr>
          <p:cNvPr id="6" name="Table 6">
            <a:extLst>
              <a:ext uri="{FF2B5EF4-FFF2-40B4-BE49-F238E27FC236}">
                <a16:creationId xmlns:a16="http://schemas.microsoft.com/office/drawing/2014/main" id="{AF673AA7-22C3-4562-AC92-EC985D81B7DD}"/>
              </a:ext>
            </a:extLst>
          </p:cNvPr>
          <p:cNvGraphicFramePr>
            <a:graphicFrameLocks noGrp="1"/>
          </p:cNvGraphicFramePr>
          <p:nvPr>
            <p:ph idx="1"/>
            <p:extLst>
              <p:ext uri="{D42A27DB-BD31-4B8C-83A1-F6EECF244321}">
                <p14:modId xmlns:p14="http://schemas.microsoft.com/office/powerpoint/2010/main" val="2691051700"/>
              </p:ext>
            </p:extLst>
          </p:nvPr>
        </p:nvGraphicFramePr>
        <p:xfrm>
          <a:off x="150864" y="1135145"/>
          <a:ext cx="11002096" cy="2687544"/>
        </p:xfrm>
        <a:graphic>
          <a:graphicData uri="http://schemas.openxmlformats.org/drawingml/2006/table">
            <a:tbl>
              <a:tblPr firstRow="1" firstCol="1" bandRow="1">
                <a:tableStyleId>{3B4B98B0-60AC-42C2-AFA5-B58CD77FA1E5}</a:tableStyleId>
              </a:tblPr>
              <a:tblGrid>
                <a:gridCol w="1571728">
                  <a:extLst>
                    <a:ext uri="{9D8B030D-6E8A-4147-A177-3AD203B41FA5}">
                      <a16:colId xmlns:a16="http://schemas.microsoft.com/office/drawing/2014/main" val="3299259416"/>
                    </a:ext>
                  </a:extLst>
                </a:gridCol>
                <a:gridCol w="1571728">
                  <a:extLst>
                    <a:ext uri="{9D8B030D-6E8A-4147-A177-3AD203B41FA5}">
                      <a16:colId xmlns:a16="http://schemas.microsoft.com/office/drawing/2014/main" val="255763042"/>
                    </a:ext>
                  </a:extLst>
                </a:gridCol>
                <a:gridCol w="1571728">
                  <a:extLst>
                    <a:ext uri="{9D8B030D-6E8A-4147-A177-3AD203B41FA5}">
                      <a16:colId xmlns:a16="http://schemas.microsoft.com/office/drawing/2014/main" val="1707296969"/>
                    </a:ext>
                  </a:extLst>
                </a:gridCol>
                <a:gridCol w="1571728">
                  <a:extLst>
                    <a:ext uri="{9D8B030D-6E8A-4147-A177-3AD203B41FA5}">
                      <a16:colId xmlns:a16="http://schemas.microsoft.com/office/drawing/2014/main" val="1966004691"/>
                    </a:ext>
                  </a:extLst>
                </a:gridCol>
                <a:gridCol w="1571728">
                  <a:extLst>
                    <a:ext uri="{9D8B030D-6E8A-4147-A177-3AD203B41FA5}">
                      <a16:colId xmlns:a16="http://schemas.microsoft.com/office/drawing/2014/main" val="2528977576"/>
                    </a:ext>
                  </a:extLst>
                </a:gridCol>
                <a:gridCol w="1571728">
                  <a:extLst>
                    <a:ext uri="{9D8B030D-6E8A-4147-A177-3AD203B41FA5}">
                      <a16:colId xmlns:a16="http://schemas.microsoft.com/office/drawing/2014/main" val="2488666752"/>
                    </a:ext>
                  </a:extLst>
                </a:gridCol>
                <a:gridCol w="1571728">
                  <a:extLst>
                    <a:ext uri="{9D8B030D-6E8A-4147-A177-3AD203B41FA5}">
                      <a16:colId xmlns:a16="http://schemas.microsoft.com/office/drawing/2014/main" val="598927759"/>
                    </a:ext>
                  </a:extLst>
                </a:gridCol>
              </a:tblGrid>
              <a:tr h="360092">
                <a:tc>
                  <a:txBody>
                    <a:bodyPr/>
                    <a:lstStyle/>
                    <a:p>
                      <a:r>
                        <a:rPr lang="en-US" sz="2000" dirty="0">
                          <a:solidFill>
                            <a:schemeClr val="bg1"/>
                          </a:solidFill>
                        </a:rPr>
                        <a:t>ELA 04</a:t>
                      </a:r>
                      <a:endParaRPr lang="en-US" sz="20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More Support Needed (Count)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More Support Needed (Percentage)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Some Support Needed (Count)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Some Support Needed (Percentage)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Less Support</a:t>
                      </a:r>
                      <a:r>
                        <a:rPr lang="en-US" sz="1600" b="1" baseline="0" dirty="0">
                          <a:solidFill>
                            <a:schemeClr val="bg1"/>
                          </a:solidFill>
                        </a:rPr>
                        <a:t> Needed (Count)</a:t>
                      </a:r>
                      <a:endParaRPr lang="en-US" sz="1600" b="1"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Less Support Needed (Percentage)</a:t>
                      </a:r>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1553166125"/>
                  </a:ext>
                </a:extLst>
              </a:tr>
              <a:tr h="621528">
                <a:tc>
                  <a:txBody>
                    <a:bodyPr/>
                    <a:lstStyle/>
                    <a:p>
                      <a:r>
                        <a:rPr lang="en-US" sz="1600" b="1" dirty="0">
                          <a:solidFill>
                            <a:schemeClr val="bg1"/>
                          </a:solidFill>
                        </a:rPr>
                        <a:t>Blue Elementary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r>
                        <a:rPr lang="en-US" sz="1600" dirty="0"/>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41.67%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41.67%</a:t>
                      </a:r>
                    </a:p>
                    <a:p>
                      <a:pPr algn="ct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16.67%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9973208"/>
                  </a:ext>
                </a:extLst>
              </a:tr>
              <a:tr h="621528">
                <a:tc>
                  <a:txBody>
                    <a:bodyPr/>
                    <a:lstStyle/>
                    <a:p>
                      <a:r>
                        <a:rPr lang="en-US" sz="1600" b="1" dirty="0">
                          <a:solidFill>
                            <a:schemeClr val="bg1"/>
                          </a:solidFill>
                        </a:rPr>
                        <a:t>Green Elementary*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r>
                        <a:rPr lang="en-US" sz="1600" dirty="0"/>
                        <a:t>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37.5%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12.5%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6603522"/>
                  </a:ext>
                </a:extLst>
              </a:tr>
              <a:tr h="621528">
                <a:tc>
                  <a:txBody>
                    <a:bodyPr/>
                    <a:lstStyle/>
                    <a:p>
                      <a:r>
                        <a:rPr lang="en-US" sz="1600" b="1" dirty="0">
                          <a:solidFill>
                            <a:schemeClr val="bg1"/>
                          </a:solidFill>
                        </a:rPr>
                        <a:t>Orange Elementary*1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en-US" sz="16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84196172"/>
                  </a:ext>
                </a:extLst>
              </a:tr>
            </a:tbl>
          </a:graphicData>
        </a:graphic>
      </p:graphicFrame>
      <p:pic>
        <p:nvPicPr>
          <p:cNvPr id="8" name="Picture 7" descr="Warning sign">
            <a:extLst>
              <a:ext uri="{FF2B5EF4-FFF2-40B4-BE49-F238E27FC236}">
                <a16:creationId xmlns:a16="http://schemas.microsoft.com/office/drawing/2014/main" id="{8C9A1E78-7F63-47B3-814F-4C7565D24289}"/>
              </a:ext>
            </a:extLst>
          </p:cNvPr>
          <p:cNvPicPr>
            <a:picLocks noChangeAspect="1"/>
          </p:cNvPicPr>
          <p:nvPr/>
        </p:nvPicPr>
        <p:blipFill>
          <a:blip r:embed="rId2"/>
          <a:stretch>
            <a:fillRect/>
          </a:stretch>
        </p:blipFill>
        <p:spPr>
          <a:xfrm>
            <a:off x="150864" y="4293454"/>
            <a:ext cx="914479" cy="914479"/>
          </a:xfrm>
          <a:prstGeom prst="rect">
            <a:avLst/>
          </a:prstGeom>
        </p:spPr>
      </p:pic>
      <p:sp>
        <p:nvSpPr>
          <p:cNvPr id="4" name="Content Placeholder 3">
            <a:extLst>
              <a:ext uri="{FF2B5EF4-FFF2-40B4-BE49-F238E27FC236}">
                <a16:creationId xmlns:a16="http://schemas.microsoft.com/office/drawing/2014/main" id="{D5E7702B-5BEC-486C-966B-951FD3006B72}"/>
              </a:ext>
            </a:extLst>
          </p:cNvPr>
          <p:cNvSpPr>
            <a:spLocks noGrp="1"/>
          </p:cNvSpPr>
          <p:nvPr>
            <p:ph idx="13"/>
          </p:nvPr>
        </p:nvSpPr>
        <p:spPr>
          <a:xfrm>
            <a:off x="1215276" y="3891867"/>
            <a:ext cx="10825859" cy="2226974"/>
          </a:xfrm>
        </p:spPr>
        <p:txBody>
          <a:bodyPr rIns="91440"/>
          <a:lstStyle/>
          <a:p>
            <a:pPr marL="0" indent="0" defTabSz="457200">
              <a:spcAft>
                <a:spcPts val="1200"/>
              </a:spcAft>
              <a:buNone/>
            </a:pPr>
            <a:r>
              <a:rPr lang="en-US" sz="1800" b="1" dirty="0">
                <a:latin typeface="Palatino Linotype"/>
              </a:rPr>
              <a:t>Critical Data Considerations: </a:t>
            </a:r>
            <a:r>
              <a:rPr lang="en-US" sz="1800" dirty="0">
                <a:latin typeface="Palatino Linotype"/>
              </a:rPr>
              <a:t>Due to periods of individual and/or school quarantine during the testing window, test results from Green and Blue Elementary Schools </a:t>
            </a:r>
            <a:r>
              <a:rPr lang="en-US" sz="1800" b="1" dirty="0">
                <a:latin typeface="Palatino Linotype"/>
              </a:rPr>
              <a:t>may</a:t>
            </a:r>
            <a:r>
              <a:rPr lang="en-US" sz="1800" dirty="0">
                <a:latin typeface="Palatino Linotype"/>
              </a:rPr>
              <a:t> </a:t>
            </a:r>
            <a:r>
              <a:rPr lang="en-US" sz="1800" b="1" dirty="0">
                <a:latin typeface="Palatino Linotype"/>
              </a:rPr>
              <a:t>not be representative of the student population</a:t>
            </a:r>
            <a:r>
              <a:rPr lang="en-US" sz="1800" dirty="0">
                <a:latin typeface="Palatino Linotype"/>
              </a:rPr>
              <a:t>. Results are for reporting purposes only and should not be used to draw conclusions about student performance or for comparison purposes.</a:t>
            </a:r>
          </a:p>
          <a:p>
            <a:pPr marL="0" indent="0" defTabSz="457200">
              <a:buNone/>
            </a:pPr>
            <a:r>
              <a:rPr lang="en-US" sz="1800" i="1" dirty="0">
                <a:latin typeface="Palatino Linotype"/>
              </a:rPr>
              <a:t>Note 1: </a:t>
            </a:r>
            <a:r>
              <a:rPr lang="en-US" sz="1800" dirty="0">
                <a:latin typeface="Palatino Linotype"/>
              </a:rPr>
              <a:t>Orange Elementary School’s testing population for ELA Grade 4 did not meet the threshold for reporting. Results are suppressed to protect student privacy as per suppression rules.</a:t>
            </a:r>
          </a:p>
        </p:txBody>
      </p:sp>
      <p:sp>
        <p:nvSpPr>
          <p:cNvPr id="5" name="Slide Number Placeholder 4">
            <a:extLst>
              <a:ext uri="{FF2B5EF4-FFF2-40B4-BE49-F238E27FC236}">
                <a16:creationId xmlns:a16="http://schemas.microsoft.com/office/drawing/2014/main" id="{B37A49F0-AFB9-42CD-A3C9-ED5C5F07C11C}"/>
              </a:ext>
            </a:extLst>
          </p:cNvPr>
          <p:cNvSpPr>
            <a:spLocks noGrp="1"/>
          </p:cNvSpPr>
          <p:nvPr>
            <p:ph type="sldNum" sz="quarter" idx="12"/>
          </p:nvPr>
        </p:nvSpPr>
        <p:spPr/>
        <p:txBody>
          <a:bodyPr/>
          <a:lstStyle/>
          <a:p>
            <a:fld id="{A3D1C70C-36A2-44FC-A083-98959550CFF4}" type="slidenum">
              <a:rPr lang="en-US" smtClean="0"/>
              <a:t>11</a:t>
            </a:fld>
            <a:endParaRPr lang="en-US"/>
          </a:p>
        </p:txBody>
      </p:sp>
    </p:spTree>
    <p:extLst>
      <p:ext uri="{BB962C8B-B14F-4D97-AF65-F5344CB8AC3E}">
        <p14:creationId xmlns:p14="http://schemas.microsoft.com/office/powerpoint/2010/main" val="3085504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DA6CA-235B-6A05-B64F-59D516348D8F}"/>
              </a:ext>
            </a:extLst>
          </p:cNvPr>
          <p:cNvSpPr>
            <a:spLocks noGrp="1"/>
          </p:cNvSpPr>
          <p:nvPr>
            <p:ph type="title"/>
          </p:nvPr>
        </p:nvSpPr>
        <p:spPr>
          <a:xfrm>
            <a:off x="1174955" y="143974"/>
            <a:ext cx="10096959" cy="747579"/>
          </a:xfrm>
        </p:spPr>
        <p:txBody>
          <a:bodyPr/>
          <a:lstStyle/>
          <a:p>
            <a:pPr algn="ctr"/>
            <a:r>
              <a:rPr lang="en-US" sz="2200" b="0" cap="none" dirty="0">
                <a:solidFill>
                  <a:schemeClr val="tx1"/>
                </a:solidFill>
              </a:rPr>
              <a:t>&lt;Insert District Name&gt;’s </a:t>
            </a:r>
            <a:br>
              <a:rPr lang="en-US" sz="2200" b="0" cap="none" dirty="0">
                <a:solidFill>
                  <a:schemeClr val="tx1"/>
                </a:solidFill>
              </a:rPr>
            </a:br>
            <a:r>
              <a:rPr lang="en-US" sz="2200" b="0" cap="none" dirty="0">
                <a:solidFill>
                  <a:schemeClr val="tx1"/>
                </a:solidFill>
              </a:rPr>
              <a:t>Number of Students Tested </a:t>
            </a:r>
            <a:br>
              <a:rPr lang="en-US" sz="2200" cap="none" dirty="0">
                <a:solidFill>
                  <a:schemeClr val="tx1"/>
                </a:solidFill>
              </a:rPr>
            </a:br>
            <a:r>
              <a:rPr lang="en-US" sz="2200" cap="none" dirty="0">
                <a:solidFill>
                  <a:schemeClr val="tx1"/>
                </a:solidFill>
              </a:rPr>
              <a:t>Start Strong Fall 2022 Administrations</a:t>
            </a:r>
            <a:endParaRPr lang="en-US" sz="2200" dirty="0">
              <a:solidFill>
                <a:schemeClr val="tx1"/>
              </a:solidFill>
            </a:endParaRPr>
          </a:p>
        </p:txBody>
      </p:sp>
      <p:graphicFrame>
        <p:nvGraphicFramePr>
          <p:cNvPr id="11" name="Table 11">
            <a:extLst>
              <a:ext uri="{FF2B5EF4-FFF2-40B4-BE49-F238E27FC236}">
                <a16:creationId xmlns:a16="http://schemas.microsoft.com/office/drawing/2014/main" id="{8E7E2FBC-0BA1-47F0-999E-9BDE9446F99B}"/>
              </a:ext>
            </a:extLst>
          </p:cNvPr>
          <p:cNvGraphicFramePr>
            <a:graphicFrameLocks noGrp="1"/>
          </p:cNvGraphicFramePr>
          <p:nvPr>
            <p:ph sz="half" idx="1"/>
            <p:extLst>
              <p:ext uri="{D42A27DB-BD31-4B8C-83A1-F6EECF244321}">
                <p14:modId xmlns:p14="http://schemas.microsoft.com/office/powerpoint/2010/main" val="660034209"/>
              </p:ext>
            </p:extLst>
          </p:nvPr>
        </p:nvGraphicFramePr>
        <p:xfrm>
          <a:off x="232271" y="1206041"/>
          <a:ext cx="3382298" cy="3606800"/>
        </p:xfrm>
        <a:graphic>
          <a:graphicData uri="http://schemas.openxmlformats.org/drawingml/2006/table">
            <a:tbl>
              <a:tblPr firstRow="1" bandRow="1">
                <a:tableStyleId>{5C22544A-7EE6-4342-B048-85BDC9FD1C3A}</a:tableStyleId>
              </a:tblPr>
              <a:tblGrid>
                <a:gridCol w="1900237">
                  <a:extLst>
                    <a:ext uri="{9D8B030D-6E8A-4147-A177-3AD203B41FA5}">
                      <a16:colId xmlns:a16="http://schemas.microsoft.com/office/drawing/2014/main" val="4125930149"/>
                    </a:ext>
                  </a:extLst>
                </a:gridCol>
                <a:gridCol w="1482061">
                  <a:extLst>
                    <a:ext uri="{9D8B030D-6E8A-4147-A177-3AD203B41FA5}">
                      <a16:colId xmlns:a16="http://schemas.microsoft.com/office/drawing/2014/main" val="501973199"/>
                    </a:ext>
                  </a:extLst>
                </a:gridCol>
              </a:tblGrid>
              <a:tr h="370840">
                <a:tc>
                  <a:txBody>
                    <a:bodyPr/>
                    <a:lstStyle/>
                    <a:p>
                      <a:r>
                        <a:rPr lang="en-US" dirty="0">
                          <a:solidFill>
                            <a:schemeClr val="bg1"/>
                          </a:solidFill>
                        </a:rPr>
                        <a:t>English Language Arts</a:t>
                      </a:r>
                    </a:p>
                  </a:txBody>
                  <a:tcPr>
                    <a:solidFill>
                      <a:schemeClr val="accent1">
                        <a:lumMod val="50000"/>
                      </a:schemeClr>
                    </a:solidFill>
                  </a:tcPr>
                </a:tc>
                <a:tc>
                  <a:txBody>
                    <a:bodyPr/>
                    <a:lstStyle/>
                    <a:p>
                      <a:r>
                        <a:rPr lang="en-US" dirty="0">
                          <a:solidFill>
                            <a:schemeClr val="bg1"/>
                          </a:solidFill>
                        </a:rPr>
                        <a:t>Students Tested</a:t>
                      </a:r>
                    </a:p>
                  </a:txBody>
                  <a:tcPr>
                    <a:solidFill>
                      <a:schemeClr val="accent1">
                        <a:lumMod val="50000"/>
                      </a:schemeClr>
                    </a:solidFill>
                  </a:tcPr>
                </a:tc>
                <a:extLst>
                  <a:ext uri="{0D108BD9-81ED-4DB2-BD59-A6C34878D82A}">
                    <a16:rowId xmlns:a16="http://schemas.microsoft.com/office/drawing/2014/main" val="2404175325"/>
                  </a:ext>
                </a:extLst>
              </a:tr>
              <a:tr h="370840">
                <a:tc>
                  <a:txBody>
                    <a:bodyPr/>
                    <a:lstStyle/>
                    <a:p>
                      <a:r>
                        <a:rPr lang="en-US" dirty="0"/>
                        <a:t>ELA04</a:t>
                      </a:r>
                    </a:p>
                  </a:txBody>
                  <a:tcPr/>
                </a:tc>
                <a:tc>
                  <a:txBody>
                    <a:bodyPr/>
                    <a:lstStyle/>
                    <a:p>
                      <a:endParaRPr lang="en-US" dirty="0"/>
                    </a:p>
                  </a:txBody>
                  <a:tcPr/>
                </a:tc>
                <a:extLst>
                  <a:ext uri="{0D108BD9-81ED-4DB2-BD59-A6C34878D82A}">
                    <a16:rowId xmlns:a16="http://schemas.microsoft.com/office/drawing/2014/main" val="1785600533"/>
                  </a:ext>
                </a:extLst>
              </a:tr>
              <a:tr h="370840">
                <a:tc>
                  <a:txBody>
                    <a:bodyPr/>
                    <a:lstStyle/>
                    <a:p>
                      <a:r>
                        <a:rPr lang="en-US" dirty="0"/>
                        <a:t>ELA05</a:t>
                      </a:r>
                    </a:p>
                  </a:txBody>
                  <a:tcPr/>
                </a:tc>
                <a:tc>
                  <a:txBody>
                    <a:bodyPr/>
                    <a:lstStyle/>
                    <a:p>
                      <a:endParaRPr lang="en-US"/>
                    </a:p>
                  </a:txBody>
                  <a:tcPr/>
                </a:tc>
                <a:extLst>
                  <a:ext uri="{0D108BD9-81ED-4DB2-BD59-A6C34878D82A}">
                    <a16:rowId xmlns:a16="http://schemas.microsoft.com/office/drawing/2014/main" val="3827869766"/>
                  </a:ext>
                </a:extLst>
              </a:tr>
              <a:tr h="370840">
                <a:tc>
                  <a:txBody>
                    <a:bodyPr/>
                    <a:lstStyle/>
                    <a:p>
                      <a:r>
                        <a:rPr lang="en-US" dirty="0"/>
                        <a:t>ELA06</a:t>
                      </a:r>
                    </a:p>
                  </a:txBody>
                  <a:tcPr/>
                </a:tc>
                <a:tc>
                  <a:txBody>
                    <a:bodyPr/>
                    <a:lstStyle/>
                    <a:p>
                      <a:endParaRPr lang="en-US"/>
                    </a:p>
                  </a:txBody>
                  <a:tcPr/>
                </a:tc>
                <a:extLst>
                  <a:ext uri="{0D108BD9-81ED-4DB2-BD59-A6C34878D82A}">
                    <a16:rowId xmlns:a16="http://schemas.microsoft.com/office/drawing/2014/main" val="1730518800"/>
                  </a:ext>
                </a:extLst>
              </a:tr>
              <a:tr h="370840">
                <a:tc>
                  <a:txBody>
                    <a:bodyPr/>
                    <a:lstStyle/>
                    <a:p>
                      <a:r>
                        <a:rPr lang="en-US" dirty="0"/>
                        <a:t>ELA07</a:t>
                      </a:r>
                    </a:p>
                  </a:txBody>
                  <a:tcPr/>
                </a:tc>
                <a:tc>
                  <a:txBody>
                    <a:bodyPr/>
                    <a:lstStyle/>
                    <a:p>
                      <a:endParaRPr lang="en-US"/>
                    </a:p>
                  </a:txBody>
                  <a:tcPr/>
                </a:tc>
                <a:extLst>
                  <a:ext uri="{0D108BD9-81ED-4DB2-BD59-A6C34878D82A}">
                    <a16:rowId xmlns:a16="http://schemas.microsoft.com/office/drawing/2014/main" val="3946205913"/>
                  </a:ext>
                </a:extLst>
              </a:tr>
              <a:tr h="370840">
                <a:tc>
                  <a:txBody>
                    <a:bodyPr/>
                    <a:lstStyle/>
                    <a:p>
                      <a:r>
                        <a:rPr lang="en-US" dirty="0"/>
                        <a:t>ELA08</a:t>
                      </a:r>
                    </a:p>
                  </a:txBody>
                  <a:tcPr/>
                </a:tc>
                <a:tc>
                  <a:txBody>
                    <a:bodyPr/>
                    <a:lstStyle/>
                    <a:p>
                      <a:endParaRPr lang="en-US"/>
                    </a:p>
                  </a:txBody>
                  <a:tcPr/>
                </a:tc>
                <a:extLst>
                  <a:ext uri="{0D108BD9-81ED-4DB2-BD59-A6C34878D82A}">
                    <a16:rowId xmlns:a16="http://schemas.microsoft.com/office/drawing/2014/main" val="55523983"/>
                  </a:ext>
                </a:extLst>
              </a:tr>
              <a:tr h="370840">
                <a:tc>
                  <a:txBody>
                    <a:bodyPr/>
                    <a:lstStyle/>
                    <a:p>
                      <a:r>
                        <a:rPr lang="en-US" dirty="0"/>
                        <a:t>ELA09</a:t>
                      </a:r>
                    </a:p>
                  </a:txBody>
                  <a:tcPr/>
                </a:tc>
                <a:tc>
                  <a:txBody>
                    <a:bodyPr/>
                    <a:lstStyle/>
                    <a:p>
                      <a:endParaRPr lang="en-US" dirty="0"/>
                    </a:p>
                  </a:txBody>
                  <a:tcPr/>
                </a:tc>
                <a:extLst>
                  <a:ext uri="{0D108BD9-81ED-4DB2-BD59-A6C34878D82A}">
                    <a16:rowId xmlns:a16="http://schemas.microsoft.com/office/drawing/2014/main" val="1486384864"/>
                  </a:ext>
                </a:extLst>
              </a:tr>
              <a:tr h="370840">
                <a:tc>
                  <a:txBody>
                    <a:bodyPr/>
                    <a:lstStyle/>
                    <a:p>
                      <a:r>
                        <a:rPr lang="en-US" dirty="0"/>
                        <a:t>ELA10</a:t>
                      </a:r>
                    </a:p>
                  </a:txBody>
                  <a:tcPr/>
                </a:tc>
                <a:tc>
                  <a:txBody>
                    <a:bodyPr/>
                    <a:lstStyle/>
                    <a:p>
                      <a:endParaRPr lang="en-US"/>
                    </a:p>
                  </a:txBody>
                  <a:tcPr/>
                </a:tc>
                <a:extLst>
                  <a:ext uri="{0D108BD9-81ED-4DB2-BD59-A6C34878D82A}">
                    <a16:rowId xmlns:a16="http://schemas.microsoft.com/office/drawing/2014/main" val="3251686472"/>
                  </a:ext>
                </a:extLst>
              </a:tr>
              <a:tr h="370840">
                <a:tc>
                  <a:txBody>
                    <a:bodyPr/>
                    <a:lstStyle/>
                    <a:p>
                      <a:r>
                        <a:rPr lang="en-US" dirty="0"/>
                        <a:t>Total</a:t>
                      </a:r>
                    </a:p>
                  </a:txBody>
                  <a:tcPr/>
                </a:tc>
                <a:tc>
                  <a:txBody>
                    <a:bodyPr/>
                    <a:lstStyle/>
                    <a:p>
                      <a:endParaRPr lang="en-US" dirty="0"/>
                    </a:p>
                  </a:txBody>
                  <a:tcPr/>
                </a:tc>
                <a:extLst>
                  <a:ext uri="{0D108BD9-81ED-4DB2-BD59-A6C34878D82A}">
                    <a16:rowId xmlns:a16="http://schemas.microsoft.com/office/drawing/2014/main" val="2921089999"/>
                  </a:ext>
                </a:extLst>
              </a:tr>
            </a:tbl>
          </a:graphicData>
        </a:graphic>
      </p:graphicFrame>
      <p:graphicFrame>
        <p:nvGraphicFramePr>
          <p:cNvPr id="13" name="Table 13">
            <a:extLst>
              <a:ext uri="{FF2B5EF4-FFF2-40B4-BE49-F238E27FC236}">
                <a16:creationId xmlns:a16="http://schemas.microsoft.com/office/drawing/2014/main" id="{6433C323-E851-4AC1-9D73-47437685C221}"/>
              </a:ext>
            </a:extLst>
          </p:cNvPr>
          <p:cNvGraphicFramePr>
            <a:graphicFrameLocks noGrp="1"/>
          </p:cNvGraphicFramePr>
          <p:nvPr>
            <p:ph sz="half" idx="13"/>
            <p:extLst>
              <p:ext uri="{D42A27DB-BD31-4B8C-83A1-F6EECF244321}">
                <p14:modId xmlns:p14="http://schemas.microsoft.com/office/powerpoint/2010/main" val="595108848"/>
              </p:ext>
            </p:extLst>
          </p:nvPr>
        </p:nvGraphicFramePr>
        <p:xfrm>
          <a:off x="3883619" y="1206041"/>
          <a:ext cx="3381565" cy="3981834"/>
        </p:xfrm>
        <a:graphic>
          <a:graphicData uri="http://schemas.openxmlformats.org/drawingml/2006/table">
            <a:tbl>
              <a:tblPr firstRow="1" bandRow="1">
                <a:tableStyleId>{5C22544A-7EE6-4342-B048-85BDC9FD1C3A}</a:tableStyleId>
              </a:tblPr>
              <a:tblGrid>
                <a:gridCol w="1900237">
                  <a:extLst>
                    <a:ext uri="{9D8B030D-6E8A-4147-A177-3AD203B41FA5}">
                      <a16:colId xmlns:a16="http://schemas.microsoft.com/office/drawing/2014/main" val="2622000182"/>
                    </a:ext>
                  </a:extLst>
                </a:gridCol>
                <a:gridCol w="1481328">
                  <a:extLst>
                    <a:ext uri="{9D8B030D-6E8A-4147-A177-3AD203B41FA5}">
                      <a16:colId xmlns:a16="http://schemas.microsoft.com/office/drawing/2014/main" val="1438584686"/>
                    </a:ext>
                  </a:extLst>
                </a:gridCol>
              </a:tblGrid>
              <a:tr h="644274">
                <a:tc>
                  <a:txBody>
                    <a:bodyPr/>
                    <a:lstStyle/>
                    <a:p>
                      <a:r>
                        <a:rPr lang="en-US" dirty="0">
                          <a:solidFill>
                            <a:schemeClr val="bg1"/>
                          </a:solidFill>
                        </a:rPr>
                        <a:t>Mathematics</a:t>
                      </a:r>
                    </a:p>
                  </a:txBody>
                  <a:tcPr>
                    <a:solidFill>
                      <a:schemeClr val="accent1">
                        <a:lumMod val="50000"/>
                      </a:schemeClr>
                    </a:solidFill>
                  </a:tcPr>
                </a:tc>
                <a:tc>
                  <a:txBody>
                    <a:bodyPr/>
                    <a:lstStyle/>
                    <a:p>
                      <a:r>
                        <a:rPr lang="en-US" dirty="0">
                          <a:solidFill>
                            <a:schemeClr val="bg1"/>
                          </a:solidFill>
                        </a:rPr>
                        <a:t>Students Tested</a:t>
                      </a:r>
                    </a:p>
                  </a:txBody>
                  <a:tcPr>
                    <a:solidFill>
                      <a:schemeClr val="accent1">
                        <a:lumMod val="50000"/>
                      </a:schemeClr>
                    </a:solidFill>
                  </a:tcPr>
                </a:tc>
                <a:extLst>
                  <a:ext uri="{0D108BD9-81ED-4DB2-BD59-A6C34878D82A}">
                    <a16:rowId xmlns:a16="http://schemas.microsoft.com/office/drawing/2014/main" val="2569384019"/>
                  </a:ext>
                </a:extLst>
              </a:tr>
              <a:tr h="370840">
                <a:tc>
                  <a:txBody>
                    <a:bodyPr/>
                    <a:lstStyle/>
                    <a:p>
                      <a:r>
                        <a:rPr lang="en-US" dirty="0"/>
                        <a:t>MAT04</a:t>
                      </a:r>
                    </a:p>
                  </a:txBody>
                  <a:tcPr/>
                </a:tc>
                <a:tc>
                  <a:txBody>
                    <a:bodyPr/>
                    <a:lstStyle/>
                    <a:p>
                      <a:endParaRPr lang="en-US"/>
                    </a:p>
                  </a:txBody>
                  <a:tcPr/>
                </a:tc>
                <a:extLst>
                  <a:ext uri="{0D108BD9-81ED-4DB2-BD59-A6C34878D82A}">
                    <a16:rowId xmlns:a16="http://schemas.microsoft.com/office/drawing/2014/main" val="2209496151"/>
                  </a:ext>
                </a:extLst>
              </a:tr>
              <a:tr h="370840">
                <a:tc>
                  <a:txBody>
                    <a:bodyPr/>
                    <a:lstStyle/>
                    <a:p>
                      <a:r>
                        <a:rPr lang="en-US" dirty="0"/>
                        <a:t>MAT05</a:t>
                      </a:r>
                    </a:p>
                  </a:txBody>
                  <a:tcPr/>
                </a:tc>
                <a:tc>
                  <a:txBody>
                    <a:bodyPr/>
                    <a:lstStyle/>
                    <a:p>
                      <a:endParaRPr lang="en-US" dirty="0"/>
                    </a:p>
                  </a:txBody>
                  <a:tcPr/>
                </a:tc>
                <a:extLst>
                  <a:ext uri="{0D108BD9-81ED-4DB2-BD59-A6C34878D82A}">
                    <a16:rowId xmlns:a16="http://schemas.microsoft.com/office/drawing/2014/main" val="430562641"/>
                  </a:ext>
                </a:extLst>
              </a:tr>
              <a:tr h="370840">
                <a:tc>
                  <a:txBody>
                    <a:bodyPr/>
                    <a:lstStyle/>
                    <a:p>
                      <a:r>
                        <a:rPr lang="en-US" dirty="0"/>
                        <a:t>MAT06</a:t>
                      </a:r>
                    </a:p>
                  </a:txBody>
                  <a:tcPr/>
                </a:tc>
                <a:tc>
                  <a:txBody>
                    <a:bodyPr/>
                    <a:lstStyle/>
                    <a:p>
                      <a:endParaRPr lang="en-US" dirty="0"/>
                    </a:p>
                  </a:txBody>
                  <a:tcPr/>
                </a:tc>
                <a:extLst>
                  <a:ext uri="{0D108BD9-81ED-4DB2-BD59-A6C34878D82A}">
                    <a16:rowId xmlns:a16="http://schemas.microsoft.com/office/drawing/2014/main" val="572659109"/>
                  </a:ext>
                </a:extLst>
              </a:tr>
              <a:tr h="370840">
                <a:tc>
                  <a:txBody>
                    <a:bodyPr/>
                    <a:lstStyle/>
                    <a:p>
                      <a:r>
                        <a:rPr lang="en-US" dirty="0"/>
                        <a:t>MAT07</a:t>
                      </a:r>
                    </a:p>
                  </a:txBody>
                  <a:tcPr/>
                </a:tc>
                <a:tc>
                  <a:txBody>
                    <a:bodyPr/>
                    <a:lstStyle/>
                    <a:p>
                      <a:endParaRPr lang="en-US" dirty="0"/>
                    </a:p>
                  </a:txBody>
                  <a:tcPr/>
                </a:tc>
                <a:extLst>
                  <a:ext uri="{0D108BD9-81ED-4DB2-BD59-A6C34878D82A}">
                    <a16:rowId xmlns:a16="http://schemas.microsoft.com/office/drawing/2014/main" val="2620623283"/>
                  </a:ext>
                </a:extLst>
              </a:tr>
              <a:tr h="370840">
                <a:tc>
                  <a:txBody>
                    <a:bodyPr/>
                    <a:lstStyle/>
                    <a:p>
                      <a:r>
                        <a:rPr lang="en-US" dirty="0"/>
                        <a:t>MAT08</a:t>
                      </a:r>
                    </a:p>
                  </a:txBody>
                  <a:tcPr/>
                </a:tc>
                <a:tc>
                  <a:txBody>
                    <a:bodyPr/>
                    <a:lstStyle/>
                    <a:p>
                      <a:endParaRPr lang="en-US"/>
                    </a:p>
                  </a:txBody>
                  <a:tcPr/>
                </a:tc>
                <a:extLst>
                  <a:ext uri="{0D108BD9-81ED-4DB2-BD59-A6C34878D82A}">
                    <a16:rowId xmlns:a16="http://schemas.microsoft.com/office/drawing/2014/main" val="4016069486"/>
                  </a:ext>
                </a:extLst>
              </a:tr>
              <a:tr h="370840">
                <a:tc>
                  <a:txBody>
                    <a:bodyPr/>
                    <a:lstStyle/>
                    <a:p>
                      <a:r>
                        <a:rPr lang="en-US" dirty="0"/>
                        <a:t>Algebra 1</a:t>
                      </a:r>
                    </a:p>
                  </a:txBody>
                  <a:tcPr/>
                </a:tc>
                <a:tc>
                  <a:txBody>
                    <a:bodyPr/>
                    <a:lstStyle/>
                    <a:p>
                      <a:endParaRPr lang="en-US"/>
                    </a:p>
                  </a:txBody>
                  <a:tcPr/>
                </a:tc>
                <a:extLst>
                  <a:ext uri="{0D108BD9-81ED-4DB2-BD59-A6C34878D82A}">
                    <a16:rowId xmlns:a16="http://schemas.microsoft.com/office/drawing/2014/main" val="3028977104"/>
                  </a:ext>
                </a:extLst>
              </a:tr>
              <a:tr h="370840">
                <a:tc>
                  <a:txBody>
                    <a:bodyPr/>
                    <a:lstStyle/>
                    <a:p>
                      <a:r>
                        <a:rPr lang="en-US" dirty="0"/>
                        <a:t>Geometry</a:t>
                      </a:r>
                    </a:p>
                  </a:txBody>
                  <a:tcPr/>
                </a:tc>
                <a:tc>
                  <a:txBody>
                    <a:bodyPr/>
                    <a:lstStyle/>
                    <a:p>
                      <a:endParaRPr lang="en-US"/>
                    </a:p>
                  </a:txBody>
                  <a:tcPr/>
                </a:tc>
                <a:extLst>
                  <a:ext uri="{0D108BD9-81ED-4DB2-BD59-A6C34878D82A}">
                    <a16:rowId xmlns:a16="http://schemas.microsoft.com/office/drawing/2014/main" val="3175348002"/>
                  </a:ext>
                </a:extLst>
              </a:tr>
              <a:tr h="370840">
                <a:tc>
                  <a:txBody>
                    <a:bodyPr/>
                    <a:lstStyle/>
                    <a:p>
                      <a:r>
                        <a:rPr lang="en-US" dirty="0"/>
                        <a:t>Algebra 2</a:t>
                      </a:r>
                    </a:p>
                  </a:txBody>
                  <a:tcPr/>
                </a:tc>
                <a:tc>
                  <a:txBody>
                    <a:bodyPr/>
                    <a:lstStyle/>
                    <a:p>
                      <a:endParaRPr lang="en-US"/>
                    </a:p>
                  </a:txBody>
                  <a:tcPr/>
                </a:tc>
                <a:extLst>
                  <a:ext uri="{0D108BD9-81ED-4DB2-BD59-A6C34878D82A}">
                    <a16:rowId xmlns:a16="http://schemas.microsoft.com/office/drawing/2014/main" val="2362985798"/>
                  </a:ext>
                </a:extLst>
              </a:tr>
              <a:tr h="370840">
                <a:tc>
                  <a:txBody>
                    <a:bodyPr/>
                    <a:lstStyle/>
                    <a:p>
                      <a:r>
                        <a:rPr lang="en-US" dirty="0"/>
                        <a:t>Total</a:t>
                      </a:r>
                    </a:p>
                  </a:txBody>
                  <a:tcPr/>
                </a:tc>
                <a:tc>
                  <a:txBody>
                    <a:bodyPr/>
                    <a:lstStyle/>
                    <a:p>
                      <a:endParaRPr lang="en-US" dirty="0"/>
                    </a:p>
                  </a:txBody>
                  <a:tcPr/>
                </a:tc>
                <a:extLst>
                  <a:ext uri="{0D108BD9-81ED-4DB2-BD59-A6C34878D82A}">
                    <a16:rowId xmlns:a16="http://schemas.microsoft.com/office/drawing/2014/main" val="557344226"/>
                  </a:ext>
                </a:extLst>
              </a:tr>
            </a:tbl>
          </a:graphicData>
        </a:graphic>
      </p:graphicFrame>
      <p:graphicFrame>
        <p:nvGraphicFramePr>
          <p:cNvPr id="15" name="Table 15">
            <a:extLst>
              <a:ext uri="{FF2B5EF4-FFF2-40B4-BE49-F238E27FC236}">
                <a16:creationId xmlns:a16="http://schemas.microsoft.com/office/drawing/2014/main" id="{7F326287-F08D-4D86-9F07-1E7E7E77FACB}"/>
              </a:ext>
            </a:extLst>
          </p:cNvPr>
          <p:cNvGraphicFramePr>
            <a:graphicFrameLocks noGrp="1"/>
          </p:cNvGraphicFramePr>
          <p:nvPr>
            <p:ph sz="half" idx="14"/>
            <p:extLst>
              <p:ext uri="{D42A27DB-BD31-4B8C-83A1-F6EECF244321}">
                <p14:modId xmlns:p14="http://schemas.microsoft.com/office/powerpoint/2010/main" val="343628750"/>
              </p:ext>
            </p:extLst>
          </p:nvPr>
        </p:nvGraphicFramePr>
        <p:xfrm>
          <a:off x="7534234" y="1206041"/>
          <a:ext cx="3390709" cy="2123440"/>
        </p:xfrm>
        <a:graphic>
          <a:graphicData uri="http://schemas.openxmlformats.org/drawingml/2006/table">
            <a:tbl>
              <a:tblPr firstRow="1" bandRow="1">
                <a:tableStyleId>{5C22544A-7EE6-4342-B048-85BDC9FD1C3A}</a:tableStyleId>
              </a:tblPr>
              <a:tblGrid>
                <a:gridCol w="1900237">
                  <a:extLst>
                    <a:ext uri="{9D8B030D-6E8A-4147-A177-3AD203B41FA5}">
                      <a16:colId xmlns:a16="http://schemas.microsoft.com/office/drawing/2014/main" val="1730922355"/>
                    </a:ext>
                  </a:extLst>
                </a:gridCol>
                <a:gridCol w="1490472">
                  <a:extLst>
                    <a:ext uri="{9D8B030D-6E8A-4147-A177-3AD203B41FA5}">
                      <a16:colId xmlns:a16="http://schemas.microsoft.com/office/drawing/2014/main" val="3335771312"/>
                    </a:ext>
                  </a:extLst>
                </a:gridCol>
              </a:tblGrid>
              <a:tr h="339752">
                <a:tc>
                  <a:txBody>
                    <a:bodyPr/>
                    <a:lstStyle/>
                    <a:p>
                      <a:r>
                        <a:rPr lang="en-US" dirty="0">
                          <a:solidFill>
                            <a:schemeClr val="bg1"/>
                          </a:solidFill>
                        </a:rPr>
                        <a:t>Science</a:t>
                      </a:r>
                    </a:p>
                  </a:txBody>
                  <a:tcPr>
                    <a:solidFill>
                      <a:schemeClr val="accent1">
                        <a:lumMod val="50000"/>
                      </a:schemeClr>
                    </a:solidFill>
                  </a:tcPr>
                </a:tc>
                <a:tc>
                  <a:txBody>
                    <a:bodyPr/>
                    <a:lstStyle/>
                    <a:p>
                      <a:r>
                        <a:rPr lang="en-US" dirty="0">
                          <a:solidFill>
                            <a:schemeClr val="bg1"/>
                          </a:solidFill>
                        </a:rPr>
                        <a:t>Students Tested</a:t>
                      </a:r>
                    </a:p>
                  </a:txBody>
                  <a:tcPr>
                    <a:solidFill>
                      <a:schemeClr val="accent1">
                        <a:lumMod val="50000"/>
                      </a:schemeClr>
                    </a:solidFill>
                  </a:tcPr>
                </a:tc>
                <a:extLst>
                  <a:ext uri="{0D108BD9-81ED-4DB2-BD59-A6C34878D82A}">
                    <a16:rowId xmlns:a16="http://schemas.microsoft.com/office/drawing/2014/main" val="950412072"/>
                  </a:ext>
                </a:extLst>
              </a:tr>
              <a:tr h="370840">
                <a:tc>
                  <a:txBody>
                    <a:bodyPr/>
                    <a:lstStyle/>
                    <a:p>
                      <a:r>
                        <a:rPr lang="en-US" dirty="0"/>
                        <a:t>SC06</a:t>
                      </a:r>
                    </a:p>
                  </a:txBody>
                  <a:tcPr/>
                </a:tc>
                <a:tc>
                  <a:txBody>
                    <a:bodyPr/>
                    <a:lstStyle/>
                    <a:p>
                      <a:endParaRPr lang="en-US" dirty="0"/>
                    </a:p>
                  </a:txBody>
                  <a:tcPr/>
                </a:tc>
                <a:extLst>
                  <a:ext uri="{0D108BD9-81ED-4DB2-BD59-A6C34878D82A}">
                    <a16:rowId xmlns:a16="http://schemas.microsoft.com/office/drawing/2014/main" val="3454338729"/>
                  </a:ext>
                </a:extLst>
              </a:tr>
              <a:tr h="370840">
                <a:tc>
                  <a:txBody>
                    <a:bodyPr/>
                    <a:lstStyle/>
                    <a:p>
                      <a:r>
                        <a:rPr lang="en-US" dirty="0"/>
                        <a:t>SC09</a:t>
                      </a:r>
                    </a:p>
                  </a:txBody>
                  <a:tcPr/>
                </a:tc>
                <a:tc>
                  <a:txBody>
                    <a:bodyPr/>
                    <a:lstStyle/>
                    <a:p>
                      <a:endParaRPr lang="en-US"/>
                    </a:p>
                  </a:txBody>
                  <a:tcPr/>
                </a:tc>
                <a:extLst>
                  <a:ext uri="{0D108BD9-81ED-4DB2-BD59-A6C34878D82A}">
                    <a16:rowId xmlns:a16="http://schemas.microsoft.com/office/drawing/2014/main" val="1928840859"/>
                  </a:ext>
                </a:extLst>
              </a:tr>
              <a:tr h="370840">
                <a:tc>
                  <a:txBody>
                    <a:bodyPr/>
                    <a:lstStyle/>
                    <a:p>
                      <a:r>
                        <a:rPr lang="en-US" dirty="0"/>
                        <a:t>SC12</a:t>
                      </a:r>
                    </a:p>
                  </a:txBody>
                  <a:tcPr/>
                </a:tc>
                <a:tc>
                  <a:txBody>
                    <a:bodyPr/>
                    <a:lstStyle/>
                    <a:p>
                      <a:endParaRPr lang="en-US" dirty="0"/>
                    </a:p>
                  </a:txBody>
                  <a:tcPr/>
                </a:tc>
                <a:extLst>
                  <a:ext uri="{0D108BD9-81ED-4DB2-BD59-A6C34878D82A}">
                    <a16:rowId xmlns:a16="http://schemas.microsoft.com/office/drawing/2014/main" val="291119738"/>
                  </a:ext>
                </a:extLst>
              </a:tr>
              <a:tr h="370840">
                <a:tc>
                  <a:txBody>
                    <a:bodyPr/>
                    <a:lstStyle/>
                    <a:p>
                      <a:r>
                        <a:rPr lang="en-US" dirty="0"/>
                        <a:t>Total</a:t>
                      </a:r>
                    </a:p>
                  </a:txBody>
                  <a:tcPr/>
                </a:tc>
                <a:tc>
                  <a:txBody>
                    <a:bodyPr/>
                    <a:lstStyle/>
                    <a:p>
                      <a:endParaRPr lang="en-US" dirty="0"/>
                    </a:p>
                  </a:txBody>
                  <a:tcPr/>
                </a:tc>
                <a:extLst>
                  <a:ext uri="{0D108BD9-81ED-4DB2-BD59-A6C34878D82A}">
                    <a16:rowId xmlns:a16="http://schemas.microsoft.com/office/drawing/2014/main" val="795259634"/>
                  </a:ext>
                </a:extLst>
              </a:tr>
            </a:tbl>
          </a:graphicData>
        </a:graphic>
      </p:graphicFrame>
      <p:sp>
        <p:nvSpPr>
          <p:cNvPr id="10" name="TextBox 9">
            <a:extLst>
              <a:ext uri="{FF2B5EF4-FFF2-40B4-BE49-F238E27FC236}">
                <a16:creationId xmlns:a16="http://schemas.microsoft.com/office/drawing/2014/main" id="{3D794CAB-FE13-4232-B2F6-018674207C0F}"/>
              </a:ext>
            </a:extLst>
          </p:cNvPr>
          <p:cNvSpPr txBox="1"/>
          <p:nvPr/>
        </p:nvSpPr>
        <p:spPr>
          <a:xfrm>
            <a:off x="236262" y="5328793"/>
            <a:ext cx="11719475" cy="646331"/>
          </a:xfrm>
          <a:prstGeom prst="rect">
            <a:avLst/>
          </a:prstGeom>
          <a:noFill/>
        </p:spPr>
        <p:txBody>
          <a:bodyPr wrap="square" rtlCol="0">
            <a:spAutoFit/>
          </a:bodyPr>
          <a:lstStyle/>
          <a:p>
            <a:r>
              <a:rPr lang="en-US" dirty="0"/>
              <a:t>Note: “Students Tested” represents individual valid test scores for English Language Arts, Mathematics and Science.</a:t>
            </a:r>
          </a:p>
        </p:txBody>
      </p:sp>
      <p:sp>
        <p:nvSpPr>
          <p:cNvPr id="4" name="Slide Number Placeholder 3">
            <a:extLst>
              <a:ext uri="{FF2B5EF4-FFF2-40B4-BE49-F238E27FC236}">
                <a16:creationId xmlns:a16="http://schemas.microsoft.com/office/drawing/2014/main" id="{382DFA93-F84C-4640-5194-2C18B16CE204}"/>
              </a:ext>
            </a:extLst>
          </p:cNvPr>
          <p:cNvSpPr>
            <a:spLocks noGrp="1"/>
          </p:cNvSpPr>
          <p:nvPr>
            <p:ph type="sldNum" sz="quarter" idx="12"/>
          </p:nvPr>
        </p:nvSpPr>
        <p:spPr/>
        <p:txBody>
          <a:bodyPr/>
          <a:lstStyle/>
          <a:p>
            <a:fld id="{A3D1C70C-36A2-44FC-A083-98959550CFF4}" type="slidenum">
              <a:rPr lang="en-US" smtClean="0"/>
              <a:pPr/>
              <a:t>12</a:t>
            </a:fld>
            <a:endParaRPr lang="en-US"/>
          </a:p>
        </p:txBody>
      </p:sp>
    </p:spTree>
    <p:extLst>
      <p:ext uri="{BB962C8B-B14F-4D97-AF65-F5344CB8AC3E}">
        <p14:creationId xmlns:p14="http://schemas.microsoft.com/office/powerpoint/2010/main" val="19300956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7BDC7-F9E3-97AB-7D4A-1A00FE3C6808}"/>
              </a:ext>
            </a:extLst>
          </p:cNvPr>
          <p:cNvSpPr>
            <a:spLocks noGrp="1"/>
          </p:cNvSpPr>
          <p:nvPr>
            <p:ph type="title"/>
          </p:nvPr>
        </p:nvSpPr>
        <p:spPr>
          <a:xfrm>
            <a:off x="1198475" y="148194"/>
            <a:ext cx="10096959" cy="747579"/>
          </a:xfrm>
        </p:spPr>
        <p:txBody>
          <a:bodyPr/>
          <a:lstStyle/>
          <a:p>
            <a:pPr algn="ctr"/>
            <a:r>
              <a:rPr lang="en-US" sz="2200" b="0" cap="none" dirty="0">
                <a:solidFill>
                  <a:schemeClr val="tx1"/>
                </a:solidFill>
              </a:rPr>
              <a:t>&lt;Insert District Name&gt;’s</a:t>
            </a:r>
            <a:br>
              <a:rPr lang="en-US" sz="2200" b="0" cap="none" dirty="0">
                <a:solidFill>
                  <a:schemeClr val="tx1"/>
                </a:solidFill>
              </a:rPr>
            </a:br>
            <a:r>
              <a:rPr lang="en-US" sz="2200" b="0" cap="none" dirty="0">
                <a:solidFill>
                  <a:schemeClr val="tx1"/>
                </a:solidFill>
              </a:rPr>
              <a:t>Start Strong Fall 2022 Administrations</a:t>
            </a:r>
            <a:br>
              <a:rPr lang="en-US" sz="2200" cap="none" dirty="0">
                <a:solidFill>
                  <a:schemeClr val="tx1"/>
                </a:solidFill>
              </a:rPr>
            </a:br>
            <a:r>
              <a:rPr lang="en-US" sz="2200" b="1" cap="none" dirty="0">
                <a:solidFill>
                  <a:schemeClr val="tx1"/>
                </a:solidFill>
              </a:rPr>
              <a:t>English Language Arts </a:t>
            </a:r>
            <a:r>
              <a:rPr lang="en-US" sz="2200" dirty="0">
                <a:solidFill>
                  <a:schemeClr val="tx1"/>
                </a:solidFill>
              </a:rPr>
              <a:t>— </a:t>
            </a:r>
            <a:r>
              <a:rPr lang="en-US" sz="2200" b="1" cap="none" dirty="0">
                <a:solidFill>
                  <a:schemeClr val="tx1"/>
                </a:solidFill>
              </a:rPr>
              <a:t>Support Levels</a:t>
            </a:r>
            <a:endParaRPr lang="en-US" sz="2200" dirty="0">
              <a:solidFill>
                <a:schemeClr val="tx1"/>
              </a:solidFill>
            </a:endParaRPr>
          </a:p>
        </p:txBody>
      </p:sp>
      <p:graphicFrame>
        <p:nvGraphicFramePr>
          <p:cNvPr id="6" name="Table 6">
            <a:extLst>
              <a:ext uri="{FF2B5EF4-FFF2-40B4-BE49-F238E27FC236}">
                <a16:creationId xmlns:a16="http://schemas.microsoft.com/office/drawing/2014/main" id="{8B43884C-A275-4463-8FE6-84BA31096852}"/>
              </a:ext>
            </a:extLst>
          </p:cNvPr>
          <p:cNvGraphicFramePr>
            <a:graphicFrameLocks noGrp="1"/>
          </p:cNvGraphicFramePr>
          <p:nvPr>
            <p:ph idx="1"/>
            <p:extLst>
              <p:ext uri="{D42A27DB-BD31-4B8C-83A1-F6EECF244321}">
                <p14:modId xmlns:p14="http://schemas.microsoft.com/office/powerpoint/2010/main" val="2132301543"/>
              </p:ext>
            </p:extLst>
          </p:nvPr>
        </p:nvGraphicFramePr>
        <p:xfrm>
          <a:off x="545550" y="1097280"/>
          <a:ext cx="10615078" cy="4663440"/>
        </p:xfrm>
        <a:graphic>
          <a:graphicData uri="http://schemas.openxmlformats.org/drawingml/2006/table">
            <a:tbl>
              <a:tblPr firstRow="1" firstCol="1" bandRow="1">
                <a:tableStyleId>{3B4B98B0-60AC-42C2-AFA5-B58CD77FA1E5}</a:tableStyleId>
              </a:tblPr>
              <a:tblGrid>
                <a:gridCol w="1184710">
                  <a:extLst>
                    <a:ext uri="{9D8B030D-6E8A-4147-A177-3AD203B41FA5}">
                      <a16:colId xmlns:a16="http://schemas.microsoft.com/office/drawing/2014/main" val="3299259416"/>
                    </a:ext>
                  </a:extLst>
                </a:gridCol>
                <a:gridCol w="1571728">
                  <a:extLst>
                    <a:ext uri="{9D8B030D-6E8A-4147-A177-3AD203B41FA5}">
                      <a16:colId xmlns:a16="http://schemas.microsoft.com/office/drawing/2014/main" val="255763042"/>
                    </a:ext>
                  </a:extLst>
                </a:gridCol>
                <a:gridCol w="1571728">
                  <a:extLst>
                    <a:ext uri="{9D8B030D-6E8A-4147-A177-3AD203B41FA5}">
                      <a16:colId xmlns:a16="http://schemas.microsoft.com/office/drawing/2014/main" val="1707296969"/>
                    </a:ext>
                  </a:extLst>
                </a:gridCol>
                <a:gridCol w="1571728">
                  <a:extLst>
                    <a:ext uri="{9D8B030D-6E8A-4147-A177-3AD203B41FA5}">
                      <a16:colId xmlns:a16="http://schemas.microsoft.com/office/drawing/2014/main" val="1966004691"/>
                    </a:ext>
                  </a:extLst>
                </a:gridCol>
                <a:gridCol w="1571728">
                  <a:extLst>
                    <a:ext uri="{9D8B030D-6E8A-4147-A177-3AD203B41FA5}">
                      <a16:colId xmlns:a16="http://schemas.microsoft.com/office/drawing/2014/main" val="2528977576"/>
                    </a:ext>
                  </a:extLst>
                </a:gridCol>
                <a:gridCol w="1571728">
                  <a:extLst>
                    <a:ext uri="{9D8B030D-6E8A-4147-A177-3AD203B41FA5}">
                      <a16:colId xmlns:a16="http://schemas.microsoft.com/office/drawing/2014/main" val="2488666752"/>
                    </a:ext>
                  </a:extLst>
                </a:gridCol>
                <a:gridCol w="1571728">
                  <a:extLst>
                    <a:ext uri="{9D8B030D-6E8A-4147-A177-3AD203B41FA5}">
                      <a16:colId xmlns:a16="http://schemas.microsoft.com/office/drawing/2014/main" val="598927759"/>
                    </a:ext>
                  </a:extLst>
                </a:gridCol>
              </a:tblGrid>
              <a:tr h="360092">
                <a:tc>
                  <a:txBody>
                    <a:bodyPr/>
                    <a:lstStyle/>
                    <a:p>
                      <a:r>
                        <a:rPr lang="en-US" sz="2000" dirty="0">
                          <a:solidFill>
                            <a:schemeClr val="bg1"/>
                          </a:solidFill>
                        </a:rPr>
                        <a:t>Grade</a:t>
                      </a:r>
                      <a:endParaRPr lang="en-US" sz="20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More Support Needed (Count)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More Support Needed (Percentage)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Some Support Needed (Count)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Some Support Needed (Percentage)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Less Support</a:t>
                      </a:r>
                      <a:r>
                        <a:rPr lang="en-US" sz="1600" b="1" baseline="0" dirty="0">
                          <a:solidFill>
                            <a:schemeClr val="bg1"/>
                          </a:solidFill>
                        </a:rPr>
                        <a:t> Needed (Count)</a:t>
                      </a:r>
                      <a:endParaRPr lang="en-US" sz="1600" b="1"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Less Support Needed (Percentage)</a:t>
                      </a:r>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1553166125"/>
                  </a:ext>
                </a:extLst>
              </a:tr>
              <a:tr h="548640">
                <a:tc>
                  <a:txBody>
                    <a:bodyPr/>
                    <a:lstStyle/>
                    <a:p>
                      <a:pPr algn="ctr"/>
                      <a:r>
                        <a:rPr lang="en-US" sz="2000" b="1" dirty="0">
                          <a:solidFill>
                            <a:schemeClr val="bg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9973208"/>
                  </a:ext>
                </a:extLst>
              </a:tr>
              <a:tr h="548640">
                <a:tc>
                  <a:txBody>
                    <a:bodyPr/>
                    <a:lstStyle/>
                    <a:p>
                      <a:pPr algn="ctr"/>
                      <a:r>
                        <a:rPr lang="en-US" sz="2000" b="1" dirty="0">
                          <a:solidFill>
                            <a:schemeClr val="bg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6201559"/>
                  </a:ext>
                </a:extLst>
              </a:tr>
              <a:tr h="548640">
                <a:tc>
                  <a:txBody>
                    <a:bodyPr/>
                    <a:lstStyle/>
                    <a:p>
                      <a:pPr algn="ctr"/>
                      <a:r>
                        <a:rPr lang="en-US" sz="2000" b="1" dirty="0">
                          <a:solidFill>
                            <a:schemeClr val="bg1"/>
                          </a:solidFill>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265118"/>
                  </a:ext>
                </a:extLst>
              </a:tr>
              <a:tr h="548640">
                <a:tc>
                  <a:txBody>
                    <a:bodyPr/>
                    <a:lstStyle/>
                    <a:p>
                      <a:pPr algn="ctr"/>
                      <a:r>
                        <a:rPr lang="en-US" sz="2000" b="1" dirty="0">
                          <a:solidFill>
                            <a:schemeClr val="bg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588864"/>
                  </a:ext>
                </a:extLst>
              </a:tr>
              <a:tr h="548640">
                <a:tc>
                  <a:txBody>
                    <a:bodyPr/>
                    <a:lstStyle/>
                    <a:p>
                      <a:pPr algn="ctr"/>
                      <a:r>
                        <a:rPr lang="en-US" sz="2000" b="1" dirty="0">
                          <a:solidFill>
                            <a:schemeClr val="bg1"/>
                          </a:solidFill>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08791736"/>
                  </a:ext>
                </a:extLst>
              </a:tr>
              <a:tr h="548640">
                <a:tc>
                  <a:txBody>
                    <a:bodyPr/>
                    <a:lstStyle/>
                    <a:p>
                      <a:pPr algn="ctr"/>
                      <a:r>
                        <a:rPr lang="en-US" sz="2000" b="1" dirty="0">
                          <a:solidFill>
                            <a:schemeClr val="bg1"/>
                          </a:solidFill>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6603522"/>
                  </a:ext>
                </a:extLst>
              </a:tr>
              <a:tr h="548640">
                <a:tc>
                  <a:txBody>
                    <a:bodyPr/>
                    <a:lstStyle/>
                    <a:p>
                      <a:pPr algn="ctr"/>
                      <a:r>
                        <a:rPr lang="en-US" sz="2000" b="1" dirty="0">
                          <a:solidFill>
                            <a:schemeClr val="bg1"/>
                          </a:solidFill>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84196172"/>
                  </a:ext>
                </a:extLst>
              </a:tr>
            </a:tbl>
          </a:graphicData>
        </a:graphic>
      </p:graphicFrame>
      <p:sp>
        <p:nvSpPr>
          <p:cNvPr id="4" name="TextBox 3">
            <a:extLst>
              <a:ext uri="{FF2B5EF4-FFF2-40B4-BE49-F238E27FC236}">
                <a16:creationId xmlns:a16="http://schemas.microsoft.com/office/drawing/2014/main" id="{CB11362A-C229-4AD7-A2A1-D47C77F7D874}"/>
              </a:ext>
            </a:extLst>
          </p:cNvPr>
          <p:cNvSpPr txBox="1"/>
          <p:nvPr/>
        </p:nvSpPr>
        <p:spPr>
          <a:xfrm>
            <a:off x="1110925" y="5828499"/>
            <a:ext cx="6243185" cy="369332"/>
          </a:xfrm>
          <a:prstGeom prst="rect">
            <a:avLst/>
          </a:prstGeom>
          <a:noFill/>
        </p:spPr>
        <p:txBody>
          <a:bodyPr wrap="square" rtlCol="0">
            <a:spAutoFit/>
          </a:bodyPr>
          <a:lstStyle/>
          <a:p>
            <a:r>
              <a:rPr lang="en-US" b="0" i="0" dirty="0">
                <a:solidFill>
                  <a:srgbClr val="000000"/>
                </a:solidFill>
                <a:effectLst/>
                <a:latin typeface="Palatino Linotype" panose="02040502050505030304" pitchFamily="18" charset="0"/>
              </a:rPr>
              <a:t>Note: Percentages may not total 100 due to rounding.</a:t>
            </a:r>
            <a:endParaRPr lang="en-US" dirty="0"/>
          </a:p>
        </p:txBody>
      </p:sp>
      <p:sp>
        <p:nvSpPr>
          <p:cNvPr id="5" name="Slide Number Placeholder 4">
            <a:extLst>
              <a:ext uri="{FF2B5EF4-FFF2-40B4-BE49-F238E27FC236}">
                <a16:creationId xmlns:a16="http://schemas.microsoft.com/office/drawing/2014/main" id="{3EEE974C-9D8D-48B3-E21E-87D9D116AD3E}"/>
              </a:ext>
            </a:extLst>
          </p:cNvPr>
          <p:cNvSpPr>
            <a:spLocks noGrp="1"/>
          </p:cNvSpPr>
          <p:nvPr>
            <p:ph type="sldNum" sz="quarter" idx="12"/>
          </p:nvPr>
        </p:nvSpPr>
        <p:spPr/>
        <p:txBody>
          <a:bodyPr/>
          <a:lstStyle/>
          <a:p>
            <a:fld id="{A3D1C70C-36A2-44FC-A083-98959550CFF4}" type="slidenum">
              <a:rPr lang="en-US" smtClean="0"/>
              <a:t>13</a:t>
            </a:fld>
            <a:endParaRPr lang="en-US"/>
          </a:p>
        </p:txBody>
      </p:sp>
    </p:spTree>
    <p:extLst>
      <p:ext uri="{BB962C8B-B14F-4D97-AF65-F5344CB8AC3E}">
        <p14:creationId xmlns:p14="http://schemas.microsoft.com/office/powerpoint/2010/main" val="2711322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9CEFF20-1498-B776-C616-ADDDC78CF252}"/>
              </a:ext>
            </a:extLst>
          </p:cNvPr>
          <p:cNvSpPr>
            <a:spLocks noGrp="1"/>
          </p:cNvSpPr>
          <p:nvPr>
            <p:ph type="title"/>
          </p:nvPr>
        </p:nvSpPr>
        <p:spPr>
          <a:xfrm>
            <a:off x="1198475" y="148194"/>
            <a:ext cx="10096959" cy="747579"/>
          </a:xfrm>
        </p:spPr>
        <p:txBody>
          <a:bodyPr/>
          <a:lstStyle/>
          <a:p>
            <a:pPr algn="ctr"/>
            <a:r>
              <a:rPr lang="en-US" sz="1800" b="0" cap="none" dirty="0">
                <a:solidFill>
                  <a:schemeClr val="tx1"/>
                </a:solidFill>
              </a:rPr>
              <a:t>&lt;Insert District Name&gt;’s</a:t>
            </a:r>
            <a:br>
              <a:rPr lang="en-US" sz="1800" b="0" cap="none" dirty="0">
                <a:solidFill>
                  <a:schemeClr val="tx1"/>
                </a:solidFill>
              </a:rPr>
            </a:br>
            <a:r>
              <a:rPr lang="en-US" sz="1800" b="0" cap="none" dirty="0">
                <a:solidFill>
                  <a:schemeClr val="tx1"/>
                </a:solidFill>
              </a:rPr>
              <a:t>Start Strong Fall 2022 Administrations</a:t>
            </a:r>
            <a:br>
              <a:rPr lang="en-US" sz="1800" cap="none" dirty="0">
                <a:solidFill>
                  <a:schemeClr val="tx1"/>
                </a:solidFill>
              </a:rPr>
            </a:br>
            <a:r>
              <a:rPr lang="en-US" sz="1800" b="1" cap="none" dirty="0">
                <a:solidFill>
                  <a:schemeClr val="tx1"/>
                </a:solidFill>
              </a:rPr>
              <a:t>Mathematics </a:t>
            </a:r>
            <a:r>
              <a:rPr lang="en-US" sz="1800" dirty="0">
                <a:solidFill>
                  <a:schemeClr val="tx1"/>
                </a:solidFill>
              </a:rPr>
              <a:t>—Support </a:t>
            </a:r>
            <a:r>
              <a:rPr lang="en-US" sz="1800" b="1" cap="none" dirty="0">
                <a:solidFill>
                  <a:schemeClr val="tx1"/>
                </a:solidFill>
              </a:rPr>
              <a:t>Levels</a:t>
            </a:r>
            <a:endParaRPr lang="en-US" sz="1800" dirty="0">
              <a:solidFill>
                <a:schemeClr val="tx1"/>
              </a:solidFill>
            </a:endParaRPr>
          </a:p>
        </p:txBody>
      </p:sp>
      <p:graphicFrame>
        <p:nvGraphicFramePr>
          <p:cNvPr id="2" name="Table 1">
            <a:extLst>
              <a:ext uri="{FF2B5EF4-FFF2-40B4-BE49-F238E27FC236}">
                <a16:creationId xmlns:a16="http://schemas.microsoft.com/office/drawing/2014/main" id="{2748FCE5-AE71-4754-9E3C-56A9773B9BBD}"/>
              </a:ext>
            </a:extLst>
          </p:cNvPr>
          <p:cNvGraphicFramePr>
            <a:graphicFrameLocks noGrp="1"/>
          </p:cNvGraphicFramePr>
          <p:nvPr>
            <p:extLst>
              <p:ext uri="{D42A27DB-BD31-4B8C-83A1-F6EECF244321}">
                <p14:modId xmlns:p14="http://schemas.microsoft.com/office/powerpoint/2010/main" val="1026436808"/>
              </p:ext>
            </p:extLst>
          </p:nvPr>
        </p:nvGraphicFramePr>
        <p:xfrm>
          <a:off x="571745" y="1204273"/>
          <a:ext cx="10395676" cy="4114800"/>
        </p:xfrm>
        <a:graphic>
          <a:graphicData uri="http://schemas.openxmlformats.org/drawingml/2006/table">
            <a:tbl>
              <a:tblPr firstRow="1" firstCol="1" bandRow="1">
                <a:tableStyleId>{3B4B98B0-60AC-42C2-AFA5-B58CD77FA1E5}</a:tableStyleId>
              </a:tblPr>
              <a:tblGrid>
                <a:gridCol w="1343116">
                  <a:extLst>
                    <a:ext uri="{9D8B030D-6E8A-4147-A177-3AD203B41FA5}">
                      <a16:colId xmlns:a16="http://schemas.microsoft.com/office/drawing/2014/main" val="2820901854"/>
                    </a:ext>
                  </a:extLst>
                </a:gridCol>
                <a:gridCol w="1508760">
                  <a:extLst>
                    <a:ext uri="{9D8B030D-6E8A-4147-A177-3AD203B41FA5}">
                      <a16:colId xmlns:a16="http://schemas.microsoft.com/office/drawing/2014/main" val="410753599"/>
                    </a:ext>
                  </a:extLst>
                </a:gridCol>
                <a:gridCol w="1508760">
                  <a:extLst>
                    <a:ext uri="{9D8B030D-6E8A-4147-A177-3AD203B41FA5}">
                      <a16:colId xmlns:a16="http://schemas.microsoft.com/office/drawing/2014/main" val="3204897839"/>
                    </a:ext>
                  </a:extLst>
                </a:gridCol>
                <a:gridCol w="1508760">
                  <a:extLst>
                    <a:ext uri="{9D8B030D-6E8A-4147-A177-3AD203B41FA5}">
                      <a16:colId xmlns:a16="http://schemas.microsoft.com/office/drawing/2014/main" val="1375145429"/>
                    </a:ext>
                  </a:extLst>
                </a:gridCol>
                <a:gridCol w="1508760">
                  <a:extLst>
                    <a:ext uri="{9D8B030D-6E8A-4147-A177-3AD203B41FA5}">
                      <a16:colId xmlns:a16="http://schemas.microsoft.com/office/drawing/2014/main" val="800551920"/>
                    </a:ext>
                  </a:extLst>
                </a:gridCol>
                <a:gridCol w="1508760">
                  <a:extLst>
                    <a:ext uri="{9D8B030D-6E8A-4147-A177-3AD203B41FA5}">
                      <a16:colId xmlns:a16="http://schemas.microsoft.com/office/drawing/2014/main" val="1122244402"/>
                    </a:ext>
                  </a:extLst>
                </a:gridCol>
                <a:gridCol w="1508760">
                  <a:extLst>
                    <a:ext uri="{9D8B030D-6E8A-4147-A177-3AD203B41FA5}">
                      <a16:colId xmlns:a16="http://schemas.microsoft.com/office/drawing/2014/main" val="3382887102"/>
                    </a:ext>
                  </a:extLst>
                </a:gridCol>
              </a:tblGrid>
              <a:tr h="360092">
                <a:tc>
                  <a:txBody>
                    <a:bodyPr/>
                    <a:lstStyle/>
                    <a:p>
                      <a:r>
                        <a:rPr lang="en-US" sz="2000" dirty="0">
                          <a:solidFill>
                            <a:schemeClr val="bg1"/>
                          </a:solidFill>
                        </a:rPr>
                        <a:t>Grade</a:t>
                      </a:r>
                      <a:endParaRPr lang="en-US" sz="20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More Support Needed (Count)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More Support Needed (Percentage)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Some Support Needed (Count)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Some Support Needed (Percentage)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Less Support</a:t>
                      </a:r>
                      <a:r>
                        <a:rPr lang="en-US" sz="1600" b="1" baseline="0" dirty="0">
                          <a:solidFill>
                            <a:schemeClr val="bg1"/>
                          </a:solidFill>
                        </a:rPr>
                        <a:t> Needed (Count)</a:t>
                      </a:r>
                      <a:endParaRPr lang="en-US" sz="1600" b="1"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Less Support Needed (Percentage)</a:t>
                      </a:r>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1073974324"/>
                  </a:ext>
                </a:extLst>
              </a:tr>
              <a:tr h="411480">
                <a:tc>
                  <a:txBody>
                    <a:bodyPr/>
                    <a:lstStyle/>
                    <a:p>
                      <a:pPr marL="91440" algn="l"/>
                      <a:r>
                        <a:rPr lang="en-US" sz="1600" b="1" dirty="0">
                          <a:solidFill>
                            <a:schemeClr val="bg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8038601"/>
                  </a:ext>
                </a:extLst>
              </a:tr>
              <a:tr h="411480">
                <a:tc>
                  <a:txBody>
                    <a:bodyPr/>
                    <a:lstStyle/>
                    <a:p>
                      <a:pPr marL="91440" algn="l"/>
                      <a:r>
                        <a:rPr lang="en-US" sz="1600" b="1" dirty="0">
                          <a:solidFill>
                            <a:schemeClr val="bg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57923016"/>
                  </a:ext>
                </a:extLst>
              </a:tr>
              <a:tr h="411480">
                <a:tc>
                  <a:txBody>
                    <a:bodyPr/>
                    <a:lstStyle/>
                    <a:p>
                      <a:pPr marL="91440" algn="l"/>
                      <a:r>
                        <a:rPr lang="en-US" sz="1600" b="1" dirty="0">
                          <a:solidFill>
                            <a:schemeClr val="bg1"/>
                          </a:solidFill>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9940057"/>
                  </a:ext>
                </a:extLst>
              </a:tr>
              <a:tr h="411480">
                <a:tc>
                  <a:txBody>
                    <a:bodyPr/>
                    <a:lstStyle/>
                    <a:p>
                      <a:pPr marL="91440" algn="l"/>
                      <a:r>
                        <a:rPr lang="en-US" sz="1600" b="1" dirty="0">
                          <a:solidFill>
                            <a:schemeClr val="bg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819479"/>
                  </a:ext>
                </a:extLst>
              </a:tr>
              <a:tr h="411480">
                <a:tc>
                  <a:txBody>
                    <a:bodyPr/>
                    <a:lstStyle/>
                    <a:p>
                      <a:pPr marL="91440" algn="l"/>
                      <a:r>
                        <a:rPr lang="en-US" sz="1600" b="1" dirty="0">
                          <a:solidFill>
                            <a:schemeClr val="bg1"/>
                          </a:solidFill>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0430025"/>
                  </a:ext>
                </a:extLst>
              </a:tr>
              <a:tr h="411480">
                <a:tc>
                  <a:txBody>
                    <a:bodyPr/>
                    <a:lstStyle/>
                    <a:p>
                      <a:pPr marL="91440" algn="l"/>
                      <a:r>
                        <a:rPr lang="en-US" sz="1600" b="1" dirty="0">
                          <a:solidFill>
                            <a:schemeClr val="bg1"/>
                          </a:solidFill>
                        </a:rPr>
                        <a:t>Algebra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1804778"/>
                  </a:ext>
                </a:extLst>
              </a:tr>
              <a:tr h="411480">
                <a:tc>
                  <a:txBody>
                    <a:bodyPr/>
                    <a:lstStyle/>
                    <a:p>
                      <a:pPr marL="91440" algn="l"/>
                      <a:r>
                        <a:rPr lang="en-US" sz="1600" b="1" dirty="0">
                          <a:solidFill>
                            <a:schemeClr val="bg1"/>
                          </a:solidFill>
                        </a:rPr>
                        <a:t>Geometry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6370688"/>
                  </a:ext>
                </a:extLst>
              </a:tr>
              <a:tr h="411480">
                <a:tc>
                  <a:txBody>
                    <a:bodyPr/>
                    <a:lstStyle/>
                    <a:p>
                      <a:pPr marL="91440" algn="l"/>
                      <a:r>
                        <a:rPr lang="en-US" sz="1600" b="1" dirty="0">
                          <a:solidFill>
                            <a:schemeClr val="bg1"/>
                          </a:solidFill>
                        </a:rPr>
                        <a:t>Algebra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1177785"/>
                  </a:ext>
                </a:extLst>
              </a:tr>
            </a:tbl>
          </a:graphicData>
        </a:graphic>
      </p:graphicFrame>
      <p:sp>
        <p:nvSpPr>
          <p:cNvPr id="7" name="TextBox 6">
            <a:extLst>
              <a:ext uri="{FF2B5EF4-FFF2-40B4-BE49-F238E27FC236}">
                <a16:creationId xmlns:a16="http://schemas.microsoft.com/office/drawing/2014/main" id="{A1A13D6C-C2B7-0FDC-B226-262D4585473F}"/>
              </a:ext>
            </a:extLst>
          </p:cNvPr>
          <p:cNvSpPr txBox="1"/>
          <p:nvPr/>
        </p:nvSpPr>
        <p:spPr>
          <a:xfrm>
            <a:off x="195127" y="5457374"/>
            <a:ext cx="11584497" cy="523220"/>
          </a:xfrm>
          <a:prstGeom prst="rect">
            <a:avLst/>
          </a:prstGeom>
          <a:noFill/>
        </p:spPr>
        <p:txBody>
          <a:bodyPr wrap="square" rtlCol="0">
            <a:spAutoFit/>
          </a:bodyPr>
          <a:lstStyle/>
          <a:p>
            <a:r>
              <a:rPr lang="en-US" sz="1400" dirty="0">
                <a:latin typeface="Palatino Linotype" panose="02040502050505030304" pitchFamily="18" charset="0"/>
                <a:cs typeface="Calibri" panose="020F0502020204030204" pitchFamily="34" charset="0"/>
              </a:rPr>
              <a:t>*Approximately 30,000 New Jersey students in grade 8 participated in the Algebra I assessment. Thus, Math 8 outcomes are not representative of grade 8 performance as a whole.</a:t>
            </a:r>
            <a:endParaRPr lang="en-US" sz="1400" dirty="0">
              <a:latin typeface="Palatino Linotype" panose="02040502050505030304" pitchFamily="18" charset="0"/>
            </a:endParaRPr>
          </a:p>
        </p:txBody>
      </p:sp>
      <p:sp>
        <p:nvSpPr>
          <p:cNvPr id="4" name="Slide Number Placeholder 3">
            <a:extLst>
              <a:ext uri="{FF2B5EF4-FFF2-40B4-BE49-F238E27FC236}">
                <a16:creationId xmlns:a16="http://schemas.microsoft.com/office/drawing/2014/main" id="{23518A8A-830F-6AA3-736A-674D06AAC0C7}"/>
              </a:ext>
            </a:extLst>
          </p:cNvPr>
          <p:cNvSpPr>
            <a:spLocks noGrp="1"/>
          </p:cNvSpPr>
          <p:nvPr>
            <p:ph type="sldNum" sz="quarter" idx="10"/>
          </p:nvPr>
        </p:nvSpPr>
        <p:spPr/>
        <p:txBody>
          <a:bodyPr/>
          <a:lstStyle/>
          <a:p>
            <a:fld id="{A3D1C70C-36A2-44FC-A083-98959550CFF4}" type="slidenum">
              <a:rPr lang="en-US" smtClean="0"/>
              <a:pPr/>
              <a:t>14</a:t>
            </a:fld>
            <a:endParaRPr lang="en-US"/>
          </a:p>
        </p:txBody>
      </p:sp>
    </p:spTree>
    <p:extLst>
      <p:ext uri="{BB962C8B-B14F-4D97-AF65-F5344CB8AC3E}">
        <p14:creationId xmlns:p14="http://schemas.microsoft.com/office/powerpoint/2010/main" val="917711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AAD44CA-73BE-EC5B-2734-CBC176B0D696}"/>
              </a:ext>
            </a:extLst>
          </p:cNvPr>
          <p:cNvSpPr>
            <a:spLocks noGrp="1"/>
          </p:cNvSpPr>
          <p:nvPr>
            <p:ph type="title"/>
          </p:nvPr>
        </p:nvSpPr>
        <p:spPr>
          <a:xfrm>
            <a:off x="1198475" y="148194"/>
            <a:ext cx="10096959" cy="747579"/>
          </a:xfrm>
        </p:spPr>
        <p:txBody>
          <a:bodyPr/>
          <a:lstStyle/>
          <a:p>
            <a:pPr algn="ctr"/>
            <a:r>
              <a:rPr lang="en-US" sz="1800" cap="none" dirty="0">
                <a:solidFill>
                  <a:schemeClr val="tx1"/>
                </a:solidFill>
              </a:rPr>
              <a:t>&lt;</a:t>
            </a:r>
            <a:r>
              <a:rPr lang="en-US" sz="1800" b="0" cap="none" dirty="0">
                <a:solidFill>
                  <a:schemeClr val="tx1"/>
                </a:solidFill>
              </a:rPr>
              <a:t>Insert District Name&gt;’s</a:t>
            </a:r>
            <a:br>
              <a:rPr lang="en-US" sz="1800" b="0" cap="none" dirty="0">
                <a:solidFill>
                  <a:schemeClr val="tx1"/>
                </a:solidFill>
              </a:rPr>
            </a:br>
            <a:r>
              <a:rPr lang="en-US" sz="1800" b="0" cap="none" dirty="0">
                <a:solidFill>
                  <a:schemeClr val="tx1"/>
                </a:solidFill>
              </a:rPr>
              <a:t>Start Strong Fall 2022 Administrations</a:t>
            </a:r>
            <a:br>
              <a:rPr lang="en-US" sz="1800" cap="none" dirty="0">
                <a:solidFill>
                  <a:schemeClr val="tx1"/>
                </a:solidFill>
              </a:rPr>
            </a:br>
            <a:r>
              <a:rPr lang="en-US" sz="1800" b="1" cap="none" dirty="0">
                <a:solidFill>
                  <a:schemeClr val="tx1"/>
                </a:solidFill>
              </a:rPr>
              <a:t>Science </a:t>
            </a:r>
            <a:r>
              <a:rPr lang="en-US" sz="1800" dirty="0">
                <a:solidFill>
                  <a:schemeClr val="tx1"/>
                </a:solidFill>
              </a:rPr>
              <a:t>— </a:t>
            </a:r>
            <a:r>
              <a:rPr lang="en-US" sz="1800" b="1" cap="none" dirty="0">
                <a:solidFill>
                  <a:schemeClr val="tx1"/>
                </a:solidFill>
              </a:rPr>
              <a:t>Support Levels</a:t>
            </a:r>
            <a:endParaRPr lang="en-US" sz="1800" dirty="0">
              <a:solidFill>
                <a:schemeClr val="tx1"/>
              </a:solidFill>
            </a:endParaRPr>
          </a:p>
        </p:txBody>
      </p:sp>
      <p:graphicFrame>
        <p:nvGraphicFramePr>
          <p:cNvPr id="7" name="Table 6">
            <a:extLst>
              <a:ext uri="{FF2B5EF4-FFF2-40B4-BE49-F238E27FC236}">
                <a16:creationId xmlns:a16="http://schemas.microsoft.com/office/drawing/2014/main" id="{ACAA896A-0721-4315-88F2-CD8FD077D6DF}"/>
              </a:ext>
            </a:extLst>
          </p:cNvPr>
          <p:cNvGraphicFramePr>
            <a:graphicFrameLocks noGrp="1"/>
          </p:cNvGraphicFramePr>
          <p:nvPr>
            <p:extLst>
              <p:ext uri="{D42A27DB-BD31-4B8C-83A1-F6EECF244321}">
                <p14:modId xmlns:p14="http://schemas.microsoft.com/office/powerpoint/2010/main" val="2253810674"/>
              </p:ext>
            </p:extLst>
          </p:nvPr>
        </p:nvGraphicFramePr>
        <p:xfrm>
          <a:off x="442654" y="1264223"/>
          <a:ext cx="10395676" cy="2057400"/>
        </p:xfrm>
        <a:graphic>
          <a:graphicData uri="http://schemas.openxmlformats.org/drawingml/2006/table">
            <a:tbl>
              <a:tblPr firstRow="1" firstCol="1" bandRow="1">
                <a:tableStyleId>{3B4B98B0-60AC-42C2-AFA5-B58CD77FA1E5}</a:tableStyleId>
              </a:tblPr>
              <a:tblGrid>
                <a:gridCol w="1343116">
                  <a:extLst>
                    <a:ext uri="{9D8B030D-6E8A-4147-A177-3AD203B41FA5}">
                      <a16:colId xmlns:a16="http://schemas.microsoft.com/office/drawing/2014/main" val="2820901854"/>
                    </a:ext>
                  </a:extLst>
                </a:gridCol>
                <a:gridCol w="1508760">
                  <a:extLst>
                    <a:ext uri="{9D8B030D-6E8A-4147-A177-3AD203B41FA5}">
                      <a16:colId xmlns:a16="http://schemas.microsoft.com/office/drawing/2014/main" val="410753599"/>
                    </a:ext>
                  </a:extLst>
                </a:gridCol>
                <a:gridCol w="1508760">
                  <a:extLst>
                    <a:ext uri="{9D8B030D-6E8A-4147-A177-3AD203B41FA5}">
                      <a16:colId xmlns:a16="http://schemas.microsoft.com/office/drawing/2014/main" val="3204897839"/>
                    </a:ext>
                  </a:extLst>
                </a:gridCol>
                <a:gridCol w="1508760">
                  <a:extLst>
                    <a:ext uri="{9D8B030D-6E8A-4147-A177-3AD203B41FA5}">
                      <a16:colId xmlns:a16="http://schemas.microsoft.com/office/drawing/2014/main" val="1375145429"/>
                    </a:ext>
                  </a:extLst>
                </a:gridCol>
                <a:gridCol w="1508760">
                  <a:extLst>
                    <a:ext uri="{9D8B030D-6E8A-4147-A177-3AD203B41FA5}">
                      <a16:colId xmlns:a16="http://schemas.microsoft.com/office/drawing/2014/main" val="800551920"/>
                    </a:ext>
                  </a:extLst>
                </a:gridCol>
                <a:gridCol w="1508760">
                  <a:extLst>
                    <a:ext uri="{9D8B030D-6E8A-4147-A177-3AD203B41FA5}">
                      <a16:colId xmlns:a16="http://schemas.microsoft.com/office/drawing/2014/main" val="1122244402"/>
                    </a:ext>
                  </a:extLst>
                </a:gridCol>
                <a:gridCol w="1508760">
                  <a:extLst>
                    <a:ext uri="{9D8B030D-6E8A-4147-A177-3AD203B41FA5}">
                      <a16:colId xmlns:a16="http://schemas.microsoft.com/office/drawing/2014/main" val="3382887102"/>
                    </a:ext>
                  </a:extLst>
                </a:gridCol>
              </a:tblGrid>
              <a:tr h="0">
                <a:tc>
                  <a:txBody>
                    <a:bodyPr/>
                    <a:lstStyle/>
                    <a:p>
                      <a:r>
                        <a:rPr lang="en-US" sz="2000" dirty="0">
                          <a:solidFill>
                            <a:schemeClr val="bg1"/>
                          </a:solidFill>
                        </a:rPr>
                        <a:t>Grade</a:t>
                      </a:r>
                      <a:endParaRPr lang="en-US" sz="20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More Support Needed (Count)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More Support Needed (Percentage)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Some Support Needed (Count)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Some Support Needed (Percentage)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Less Support</a:t>
                      </a:r>
                      <a:r>
                        <a:rPr lang="en-US" sz="1600" b="1" baseline="0" dirty="0">
                          <a:solidFill>
                            <a:schemeClr val="bg1"/>
                          </a:solidFill>
                        </a:rPr>
                        <a:t> Needed (Count)</a:t>
                      </a:r>
                      <a:endParaRPr lang="en-US" sz="1600" b="1"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Less Support Needed (Percentage)</a:t>
                      </a:r>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1073974324"/>
                  </a:ext>
                </a:extLst>
              </a:tr>
              <a:tr h="411480">
                <a:tc>
                  <a:txBody>
                    <a:bodyPr/>
                    <a:lstStyle/>
                    <a:p>
                      <a:pPr marL="91440" algn="ctr"/>
                      <a:r>
                        <a:rPr lang="en-US" sz="2000" b="1" dirty="0">
                          <a:solidFill>
                            <a:schemeClr val="bg1"/>
                          </a:solidFill>
                        </a:rPr>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8038601"/>
                  </a:ext>
                </a:extLst>
              </a:tr>
              <a:tr h="411480">
                <a:tc>
                  <a:txBody>
                    <a:bodyPr/>
                    <a:lstStyle/>
                    <a:p>
                      <a:pPr marL="91440" algn="ctr"/>
                      <a:r>
                        <a:rPr lang="en-US" sz="2000" b="1" dirty="0">
                          <a:solidFill>
                            <a:schemeClr val="bg1"/>
                          </a:solidFill>
                        </a:rPr>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57923016"/>
                  </a:ext>
                </a:extLst>
              </a:tr>
              <a:tr h="411480">
                <a:tc>
                  <a:txBody>
                    <a:bodyPr/>
                    <a:lstStyle/>
                    <a:p>
                      <a:pPr marL="91440" algn="ctr"/>
                      <a:r>
                        <a:rPr lang="en-US" sz="2000" b="1" dirty="0">
                          <a:solidFill>
                            <a:schemeClr val="bg1"/>
                          </a:solidFill>
                        </a:rPr>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9940057"/>
                  </a:ext>
                </a:extLst>
              </a:tr>
            </a:tbl>
          </a:graphicData>
        </a:graphic>
      </p:graphicFrame>
      <p:sp>
        <p:nvSpPr>
          <p:cNvPr id="3" name="TextBox 2">
            <a:extLst>
              <a:ext uri="{FF2B5EF4-FFF2-40B4-BE49-F238E27FC236}">
                <a16:creationId xmlns:a16="http://schemas.microsoft.com/office/drawing/2014/main" id="{1BB90CC9-DE81-4CC0-B71B-61E9CD80EBFC}"/>
              </a:ext>
            </a:extLst>
          </p:cNvPr>
          <p:cNvSpPr txBox="1"/>
          <p:nvPr/>
        </p:nvSpPr>
        <p:spPr>
          <a:xfrm>
            <a:off x="442654" y="3621979"/>
            <a:ext cx="5963055" cy="369332"/>
          </a:xfrm>
          <a:prstGeom prst="rect">
            <a:avLst/>
          </a:prstGeom>
          <a:noFill/>
        </p:spPr>
        <p:txBody>
          <a:bodyPr wrap="square" rtlCol="0">
            <a:spAutoFit/>
          </a:bodyPr>
          <a:lstStyle/>
          <a:p>
            <a:r>
              <a:rPr lang="en-US" b="0" i="0" dirty="0">
                <a:solidFill>
                  <a:srgbClr val="000000"/>
                </a:solidFill>
                <a:effectLst/>
                <a:latin typeface="Palatino Linotype" panose="02040502050505030304" pitchFamily="18" charset="0"/>
              </a:rPr>
              <a:t>Note: Percentages may not total 100 due to rounding.</a:t>
            </a:r>
            <a:endParaRPr lang="en-US" dirty="0"/>
          </a:p>
        </p:txBody>
      </p:sp>
      <p:sp>
        <p:nvSpPr>
          <p:cNvPr id="4" name="Slide Number Placeholder 3">
            <a:extLst>
              <a:ext uri="{FF2B5EF4-FFF2-40B4-BE49-F238E27FC236}">
                <a16:creationId xmlns:a16="http://schemas.microsoft.com/office/drawing/2014/main" id="{0727954F-EC23-7E77-6A28-FD94457661FD}"/>
              </a:ext>
            </a:extLst>
          </p:cNvPr>
          <p:cNvSpPr>
            <a:spLocks noGrp="1"/>
          </p:cNvSpPr>
          <p:nvPr>
            <p:ph type="sldNum" sz="quarter" idx="10"/>
          </p:nvPr>
        </p:nvSpPr>
        <p:spPr/>
        <p:txBody>
          <a:bodyPr/>
          <a:lstStyle/>
          <a:p>
            <a:fld id="{A3D1C70C-36A2-44FC-A083-98959550CFF4}" type="slidenum">
              <a:rPr lang="en-US" smtClean="0"/>
              <a:pPr/>
              <a:t>15</a:t>
            </a:fld>
            <a:endParaRPr lang="en-US"/>
          </a:p>
        </p:txBody>
      </p:sp>
    </p:spTree>
    <p:extLst>
      <p:ext uri="{BB962C8B-B14F-4D97-AF65-F5344CB8AC3E}">
        <p14:creationId xmlns:p14="http://schemas.microsoft.com/office/powerpoint/2010/main" val="128870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5BE6C-E181-4821-8030-FCA62A9A6731}"/>
              </a:ext>
            </a:extLst>
          </p:cNvPr>
          <p:cNvSpPr>
            <a:spLocks noGrp="1"/>
          </p:cNvSpPr>
          <p:nvPr>
            <p:ph type="title"/>
          </p:nvPr>
        </p:nvSpPr>
        <p:spPr>
          <a:xfrm>
            <a:off x="1333960" y="231153"/>
            <a:ext cx="10096959" cy="747579"/>
          </a:xfrm>
        </p:spPr>
        <p:txBody>
          <a:bodyPr/>
          <a:lstStyle/>
          <a:p>
            <a:pPr algn="ctr"/>
            <a:r>
              <a:rPr lang="en-US" sz="1800" b="0" kern="1200" dirty="0">
                <a:solidFill>
                  <a:srgbClr val="000000"/>
                </a:solidFill>
                <a:effectLst/>
                <a:latin typeface="Palatino Linotype" panose="02040502050505030304" pitchFamily="18" charset="0"/>
                <a:ea typeface="+mn-ea"/>
                <a:cs typeface="+mn-cs"/>
              </a:rPr>
              <a:t>&lt;Insert District Name&gt;’s</a:t>
            </a:r>
            <a:br>
              <a:rPr lang="en-US" sz="1800" b="0" kern="1200" dirty="0">
                <a:solidFill>
                  <a:srgbClr val="000000"/>
                </a:solidFill>
                <a:effectLst/>
                <a:latin typeface="Palatino Linotype" panose="02040502050505030304" pitchFamily="18" charset="0"/>
                <a:ea typeface="+mn-ea"/>
                <a:cs typeface="+mn-cs"/>
              </a:rPr>
            </a:br>
            <a:r>
              <a:rPr lang="en-US" sz="1800" b="0" kern="1200" dirty="0">
                <a:solidFill>
                  <a:srgbClr val="000000"/>
                </a:solidFill>
                <a:effectLst/>
                <a:latin typeface="Palatino Linotype" panose="02040502050505030304" pitchFamily="18" charset="0"/>
                <a:ea typeface="+mn-ea"/>
                <a:cs typeface="+mn-cs"/>
              </a:rPr>
              <a:t>Start Strong Fall 2022 School- &amp; Grade-Level Outcomes</a:t>
            </a:r>
            <a:br>
              <a:rPr lang="en-US" sz="1800" b="1" kern="1200" dirty="0">
                <a:solidFill>
                  <a:srgbClr val="000000"/>
                </a:solidFill>
                <a:effectLst/>
                <a:latin typeface="Palatino Linotype" panose="02040502050505030304" pitchFamily="18" charset="0"/>
                <a:ea typeface="+mn-ea"/>
                <a:cs typeface="+mn-cs"/>
              </a:rPr>
            </a:br>
            <a:r>
              <a:rPr lang="en-US" sz="1800" b="1" kern="1200" dirty="0">
                <a:solidFill>
                  <a:srgbClr val="000000"/>
                </a:solidFill>
                <a:effectLst/>
                <a:latin typeface="Palatino Linotype" panose="02040502050505030304" pitchFamily="18" charset="0"/>
                <a:ea typeface="+mn-ea"/>
                <a:cs typeface="+mn-cs"/>
              </a:rPr>
              <a:t>English Language Arts Grade </a:t>
            </a:r>
            <a:r>
              <a:rPr lang="en-US" sz="1800" dirty="0">
                <a:solidFill>
                  <a:srgbClr val="000000"/>
                </a:solidFill>
                <a:ea typeface="+mn-ea"/>
                <a:cs typeface="+mn-cs"/>
              </a:rPr>
              <a:t>4 — </a:t>
            </a:r>
            <a:r>
              <a:rPr lang="en-US" sz="1800" b="1" kern="1200" dirty="0">
                <a:solidFill>
                  <a:srgbClr val="000000"/>
                </a:solidFill>
                <a:effectLst/>
                <a:latin typeface="Palatino Linotype" panose="02040502050505030304" pitchFamily="18" charset="0"/>
                <a:ea typeface="+mn-ea"/>
                <a:cs typeface="+mn-cs"/>
              </a:rPr>
              <a:t>Support Levels</a:t>
            </a:r>
            <a:endParaRPr lang="en-US" dirty="0">
              <a:effectLst/>
            </a:endParaRPr>
          </a:p>
        </p:txBody>
      </p:sp>
      <p:graphicFrame>
        <p:nvGraphicFramePr>
          <p:cNvPr id="7" name="Table 6">
            <a:extLst>
              <a:ext uri="{FF2B5EF4-FFF2-40B4-BE49-F238E27FC236}">
                <a16:creationId xmlns:a16="http://schemas.microsoft.com/office/drawing/2014/main" id="{A46C5518-BF1D-4FC8-878C-0EFB84A800FC}"/>
              </a:ext>
            </a:extLst>
          </p:cNvPr>
          <p:cNvGraphicFramePr>
            <a:graphicFrameLocks/>
          </p:cNvGraphicFramePr>
          <p:nvPr>
            <p:extLst>
              <p:ext uri="{D42A27DB-BD31-4B8C-83A1-F6EECF244321}">
                <p14:modId xmlns:p14="http://schemas.microsoft.com/office/powerpoint/2010/main" val="3829219511"/>
              </p:ext>
            </p:extLst>
          </p:nvPr>
        </p:nvGraphicFramePr>
        <p:xfrm>
          <a:off x="441064" y="1344706"/>
          <a:ext cx="10615078" cy="3992880"/>
        </p:xfrm>
        <a:graphic>
          <a:graphicData uri="http://schemas.openxmlformats.org/drawingml/2006/table">
            <a:tbl>
              <a:tblPr firstRow="1" firstCol="1" bandRow="1">
                <a:tableStyleId>{3B4B98B0-60AC-42C2-AFA5-B58CD77FA1E5}</a:tableStyleId>
              </a:tblPr>
              <a:tblGrid>
                <a:gridCol w="1184710">
                  <a:extLst>
                    <a:ext uri="{9D8B030D-6E8A-4147-A177-3AD203B41FA5}">
                      <a16:colId xmlns:a16="http://schemas.microsoft.com/office/drawing/2014/main" val="3299259416"/>
                    </a:ext>
                  </a:extLst>
                </a:gridCol>
                <a:gridCol w="1571728">
                  <a:extLst>
                    <a:ext uri="{9D8B030D-6E8A-4147-A177-3AD203B41FA5}">
                      <a16:colId xmlns:a16="http://schemas.microsoft.com/office/drawing/2014/main" val="255763042"/>
                    </a:ext>
                  </a:extLst>
                </a:gridCol>
                <a:gridCol w="1571728">
                  <a:extLst>
                    <a:ext uri="{9D8B030D-6E8A-4147-A177-3AD203B41FA5}">
                      <a16:colId xmlns:a16="http://schemas.microsoft.com/office/drawing/2014/main" val="1707296969"/>
                    </a:ext>
                  </a:extLst>
                </a:gridCol>
                <a:gridCol w="1571728">
                  <a:extLst>
                    <a:ext uri="{9D8B030D-6E8A-4147-A177-3AD203B41FA5}">
                      <a16:colId xmlns:a16="http://schemas.microsoft.com/office/drawing/2014/main" val="1966004691"/>
                    </a:ext>
                  </a:extLst>
                </a:gridCol>
                <a:gridCol w="1571728">
                  <a:extLst>
                    <a:ext uri="{9D8B030D-6E8A-4147-A177-3AD203B41FA5}">
                      <a16:colId xmlns:a16="http://schemas.microsoft.com/office/drawing/2014/main" val="2528977576"/>
                    </a:ext>
                  </a:extLst>
                </a:gridCol>
                <a:gridCol w="1571728">
                  <a:extLst>
                    <a:ext uri="{9D8B030D-6E8A-4147-A177-3AD203B41FA5}">
                      <a16:colId xmlns:a16="http://schemas.microsoft.com/office/drawing/2014/main" val="2488666752"/>
                    </a:ext>
                  </a:extLst>
                </a:gridCol>
                <a:gridCol w="1571728">
                  <a:extLst>
                    <a:ext uri="{9D8B030D-6E8A-4147-A177-3AD203B41FA5}">
                      <a16:colId xmlns:a16="http://schemas.microsoft.com/office/drawing/2014/main" val="598927759"/>
                    </a:ext>
                  </a:extLst>
                </a:gridCol>
              </a:tblGrid>
              <a:tr h="360092">
                <a:tc>
                  <a:txBody>
                    <a:bodyPr/>
                    <a:lstStyle/>
                    <a:p>
                      <a:r>
                        <a:rPr lang="en-US" sz="2000" dirty="0">
                          <a:solidFill>
                            <a:schemeClr val="bg1"/>
                          </a:solidFill>
                        </a:rPr>
                        <a:t>ELA04</a:t>
                      </a:r>
                      <a:endParaRPr lang="en-US" sz="20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More Support Needed (Count)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More Support Needed (Percentage)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Some Support Needed (Count)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Some Support Needed (Percentage)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Less Support</a:t>
                      </a:r>
                      <a:r>
                        <a:rPr lang="en-US" sz="1600" b="1" baseline="0" dirty="0">
                          <a:solidFill>
                            <a:schemeClr val="bg1"/>
                          </a:solidFill>
                        </a:rPr>
                        <a:t> Needed (Count)</a:t>
                      </a:r>
                      <a:endParaRPr lang="en-US" sz="1600" b="1"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Less Support Needed (Percentage)</a:t>
                      </a:r>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1553166125"/>
                  </a:ext>
                </a:extLst>
              </a:tr>
              <a:tr h="365760">
                <a:tc>
                  <a:txBody>
                    <a:bodyPr/>
                    <a:lstStyle/>
                    <a:p>
                      <a:pPr algn="ctr"/>
                      <a:r>
                        <a:rPr lang="en-US" sz="1800" b="1" dirty="0">
                          <a:solidFill>
                            <a:schemeClr val="bg1"/>
                          </a:solidFill>
                        </a:rPr>
                        <a:t>School 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9973208"/>
                  </a:ext>
                </a:extLst>
              </a:tr>
              <a:tr h="365760">
                <a:tc>
                  <a:txBody>
                    <a:bodyPr/>
                    <a:lstStyle/>
                    <a:p>
                      <a:pPr algn="ctr"/>
                      <a:r>
                        <a:rPr lang="en-US" sz="1800" b="1" dirty="0">
                          <a:solidFill>
                            <a:schemeClr val="bg1"/>
                          </a:solidFill>
                        </a:rPr>
                        <a:t>School 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6201559"/>
                  </a:ext>
                </a:extLst>
              </a:tr>
              <a:tr h="365760">
                <a:tc>
                  <a:txBody>
                    <a:bodyPr/>
                    <a:lstStyle/>
                    <a:p>
                      <a:pPr algn="ctr"/>
                      <a:r>
                        <a:rPr lang="en-US" sz="1800" b="1" dirty="0">
                          <a:solidFill>
                            <a:schemeClr val="bg1"/>
                          </a:solidFill>
                        </a:rPr>
                        <a:t>School 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265118"/>
                  </a:ext>
                </a:extLst>
              </a:tr>
              <a:tr h="365760">
                <a:tc>
                  <a:txBody>
                    <a:bodyPr/>
                    <a:lstStyle/>
                    <a:p>
                      <a:pPr algn="ctr"/>
                      <a:r>
                        <a:rPr lang="en-US" sz="1800" b="1" dirty="0">
                          <a:solidFill>
                            <a:schemeClr val="bg1"/>
                          </a:solidFill>
                        </a:rPr>
                        <a:t>School 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588864"/>
                  </a:ext>
                </a:extLst>
              </a:tr>
              <a:tr h="365760">
                <a:tc>
                  <a:txBody>
                    <a:bodyPr/>
                    <a:lstStyle/>
                    <a:p>
                      <a:pPr algn="ctr"/>
                      <a:r>
                        <a:rPr lang="en-US" sz="1800" b="1" dirty="0">
                          <a:solidFill>
                            <a:schemeClr val="bg1"/>
                          </a:solidFill>
                        </a:rPr>
                        <a:t>School 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08791736"/>
                  </a:ext>
                </a:extLst>
              </a:tr>
              <a:tr h="365760">
                <a:tc>
                  <a:txBody>
                    <a:bodyPr/>
                    <a:lstStyle/>
                    <a:p>
                      <a:pPr algn="ctr"/>
                      <a:r>
                        <a:rPr lang="en-US" sz="1800" b="1" dirty="0">
                          <a:solidFill>
                            <a:schemeClr val="bg1"/>
                          </a:solidFill>
                        </a:rPr>
                        <a:t>School 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6603522"/>
                  </a:ext>
                </a:extLst>
              </a:tr>
              <a:tr h="365760">
                <a:tc>
                  <a:txBody>
                    <a:bodyPr/>
                    <a:lstStyle/>
                    <a:p>
                      <a:pPr algn="ctr"/>
                      <a:r>
                        <a:rPr lang="en-US" sz="1800" b="1" dirty="0">
                          <a:solidFill>
                            <a:schemeClr val="bg1"/>
                          </a:solidFill>
                        </a:rPr>
                        <a:t>School 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84196172"/>
                  </a:ext>
                </a:extLst>
              </a:tr>
              <a:tr h="365760">
                <a:tc>
                  <a:txBody>
                    <a:bodyPr/>
                    <a:lstStyle/>
                    <a:p>
                      <a:pPr algn="ctr"/>
                      <a:r>
                        <a:rPr lang="en-US" sz="1800" b="1" dirty="0">
                          <a:solidFill>
                            <a:schemeClr val="bg1"/>
                          </a:solidFill>
                        </a:rPr>
                        <a:t>School 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91198680"/>
                  </a:ext>
                </a:extLst>
              </a:tr>
            </a:tbl>
          </a:graphicData>
        </a:graphic>
      </p:graphicFrame>
      <p:sp>
        <p:nvSpPr>
          <p:cNvPr id="3" name="TextBox 2">
            <a:extLst>
              <a:ext uri="{FF2B5EF4-FFF2-40B4-BE49-F238E27FC236}">
                <a16:creationId xmlns:a16="http://schemas.microsoft.com/office/drawing/2014/main" id="{254883CE-E967-4695-BF1E-BA6976F2B368}"/>
              </a:ext>
            </a:extLst>
          </p:cNvPr>
          <p:cNvSpPr txBox="1"/>
          <p:nvPr/>
        </p:nvSpPr>
        <p:spPr>
          <a:xfrm>
            <a:off x="441064" y="5518894"/>
            <a:ext cx="6682902" cy="369332"/>
          </a:xfrm>
          <a:prstGeom prst="rect">
            <a:avLst/>
          </a:prstGeom>
          <a:noFill/>
        </p:spPr>
        <p:txBody>
          <a:bodyPr wrap="square" rtlCol="0">
            <a:spAutoFit/>
          </a:bodyPr>
          <a:lstStyle/>
          <a:p>
            <a:r>
              <a:rPr lang="en-US" b="0" i="0" dirty="0">
                <a:solidFill>
                  <a:srgbClr val="000000"/>
                </a:solidFill>
                <a:effectLst/>
                <a:latin typeface="Palatino Linotype" panose="02040502050505030304" pitchFamily="18" charset="0"/>
              </a:rPr>
              <a:t>Note: Percentages may not total 100 due to rounding.</a:t>
            </a:r>
            <a:endParaRPr lang="en-US" dirty="0"/>
          </a:p>
        </p:txBody>
      </p:sp>
      <p:sp>
        <p:nvSpPr>
          <p:cNvPr id="4" name="Slide Number Placeholder 3">
            <a:extLst>
              <a:ext uri="{FF2B5EF4-FFF2-40B4-BE49-F238E27FC236}">
                <a16:creationId xmlns:a16="http://schemas.microsoft.com/office/drawing/2014/main" id="{B2B01D4B-5ED5-1317-5003-3ED177E29B85}"/>
              </a:ext>
            </a:extLst>
          </p:cNvPr>
          <p:cNvSpPr>
            <a:spLocks noGrp="1"/>
          </p:cNvSpPr>
          <p:nvPr>
            <p:ph type="sldNum" sz="quarter" idx="10"/>
          </p:nvPr>
        </p:nvSpPr>
        <p:spPr/>
        <p:txBody>
          <a:bodyPr/>
          <a:lstStyle/>
          <a:p>
            <a:fld id="{A3D1C70C-36A2-44FC-A083-98959550CFF4}" type="slidenum">
              <a:rPr lang="en-US" smtClean="0"/>
              <a:pPr/>
              <a:t>16</a:t>
            </a:fld>
            <a:endParaRPr lang="en-US"/>
          </a:p>
        </p:txBody>
      </p:sp>
    </p:spTree>
    <p:extLst>
      <p:ext uri="{BB962C8B-B14F-4D97-AF65-F5344CB8AC3E}">
        <p14:creationId xmlns:p14="http://schemas.microsoft.com/office/powerpoint/2010/main" val="10325726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DDFE7-F8A8-45F6-977D-B0A5AFC63DB2}"/>
              </a:ext>
            </a:extLst>
          </p:cNvPr>
          <p:cNvSpPr>
            <a:spLocks noGrp="1"/>
          </p:cNvSpPr>
          <p:nvPr>
            <p:ph type="title"/>
          </p:nvPr>
        </p:nvSpPr>
        <p:spPr>
          <a:xfrm>
            <a:off x="1221215" y="235678"/>
            <a:ext cx="10096959" cy="747579"/>
          </a:xfrm>
        </p:spPr>
        <p:txBody>
          <a:bodyPr/>
          <a:lstStyle/>
          <a:p>
            <a:pPr algn="ctr"/>
            <a:r>
              <a:rPr lang="en-US" sz="1800" b="0" kern="1200" dirty="0">
                <a:solidFill>
                  <a:srgbClr val="000000"/>
                </a:solidFill>
                <a:effectLst/>
                <a:latin typeface="Palatino Linotype" panose="02040502050505030304" pitchFamily="18" charset="0"/>
                <a:ea typeface="+mn-ea"/>
                <a:cs typeface="+mn-cs"/>
              </a:rPr>
              <a:t>&lt;Insert District Name&gt;’s</a:t>
            </a:r>
            <a:br>
              <a:rPr lang="en-US" sz="1800" b="0" kern="1200" dirty="0">
                <a:solidFill>
                  <a:srgbClr val="000000"/>
                </a:solidFill>
                <a:effectLst/>
                <a:latin typeface="Palatino Linotype" panose="02040502050505030304" pitchFamily="18" charset="0"/>
                <a:ea typeface="+mn-ea"/>
                <a:cs typeface="+mn-cs"/>
              </a:rPr>
            </a:br>
            <a:r>
              <a:rPr lang="en-US" sz="1800" b="0" kern="1200" dirty="0">
                <a:solidFill>
                  <a:srgbClr val="000000"/>
                </a:solidFill>
                <a:effectLst/>
                <a:latin typeface="Palatino Linotype" panose="02040502050505030304" pitchFamily="18" charset="0"/>
                <a:ea typeface="+mn-ea"/>
                <a:cs typeface="+mn-cs"/>
              </a:rPr>
              <a:t>Start Strong Fall 2022 School- &amp; Grade-Level Outcomes</a:t>
            </a:r>
            <a:br>
              <a:rPr lang="en-US" sz="1800" b="1" kern="1200" dirty="0">
                <a:solidFill>
                  <a:srgbClr val="000000"/>
                </a:solidFill>
                <a:effectLst/>
                <a:latin typeface="Palatino Linotype" panose="02040502050505030304" pitchFamily="18" charset="0"/>
                <a:ea typeface="+mn-ea"/>
                <a:cs typeface="+mn-cs"/>
              </a:rPr>
            </a:br>
            <a:r>
              <a:rPr lang="en-US" sz="1800" b="1" kern="1200" dirty="0">
                <a:solidFill>
                  <a:srgbClr val="000000"/>
                </a:solidFill>
                <a:effectLst/>
                <a:latin typeface="Palatino Linotype" panose="02040502050505030304" pitchFamily="18" charset="0"/>
                <a:ea typeface="+mn-ea"/>
                <a:cs typeface="+mn-cs"/>
              </a:rPr>
              <a:t>English Language Arts Grade </a:t>
            </a:r>
            <a:r>
              <a:rPr lang="en-US" sz="1800" dirty="0">
                <a:solidFill>
                  <a:srgbClr val="000000"/>
                </a:solidFill>
                <a:ea typeface="+mn-ea"/>
                <a:cs typeface="+mn-cs"/>
              </a:rPr>
              <a:t>5 — </a:t>
            </a:r>
            <a:r>
              <a:rPr lang="en-US" sz="1800" b="1" kern="1200" dirty="0">
                <a:solidFill>
                  <a:srgbClr val="000000"/>
                </a:solidFill>
                <a:effectLst/>
                <a:latin typeface="Palatino Linotype" panose="02040502050505030304" pitchFamily="18" charset="0"/>
                <a:ea typeface="+mn-ea"/>
                <a:cs typeface="+mn-cs"/>
              </a:rPr>
              <a:t>Support Levels</a:t>
            </a:r>
            <a:endParaRPr lang="en-US" dirty="0">
              <a:effectLst/>
            </a:endParaRPr>
          </a:p>
        </p:txBody>
      </p:sp>
      <p:graphicFrame>
        <p:nvGraphicFramePr>
          <p:cNvPr id="7" name="Table 6">
            <a:extLst>
              <a:ext uri="{FF2B5EF4-FFF2-40B4-BE49-F238E27FC236}">
                <a16:creationId xmlns:a16="http://schemas.microsoft.com/office/drawing/2014/main" id="{51ABF277-B375-45B2-90BE-21B0384D1F5B}"/>
              </a:ext>
            </a:extLst>
          </p:cNvPr>
          <p:cNvGraphicFramePr>
            <a:graphicFrameLocks/>
          </p:cNvGraphicFramePr>
          <p:nvPr>
            <p:extLst>
              <p:ext uri="{D42A27DB-BD31-4B8C-83A1-F6EECF244321}">
                <p14:modId xmlns:p14="http://schemas.microsoft.com/office/powerpoint/2010/main" val="2853947303"/>
              </p:ext>
            </p:extLst>
          </p:nvPr>
        </p:nvGraphicFramePr>
        <p:xfrm>
          <a:off x="505610" y="1432560"/>
          <a:ext cx="10615078" cy="3992880"/>
        </p:xfrm>
        <a:graphic>
          <a:graphicData uri="http://schemas.openxmlformats.org/drawingml/2006/table">
            <a:tbl>
              <a:tblPr firstRow="1" firstCol="1" bandRow="1">
                <a:tableStyleId>{3B4B98B0-60AC-42C2-AFA5-B58CD77FA1E5}</a:tableStyleId>
              </a:tblPr>
              <a:tblGrid>
                <a:gridCol w="1184710">
                  <a:extLst>
                    <a:ext uri="{9D8B030D-6E8A-4147-A177-3AD203B41FA5}">
                      <a16:colId xmlns:a16="http://schemas.microsoft.com/office/drawing/2014/main" val="3299259416"/>
                    </a:ext>
                  </a:extLst>
                </a:gridCol>
                <a:gridCol w="1571728">
                  <a:extLst>
                    <a:ext uri="{9D8B030D-6E8A-4147-A177-3AD203B41FA5}">
                      <a16:colId xmlns:a16="http://schemas.microsoft.com/office/drawing/2014/main" val="255763042"/>
                    </a:ext>
                  </a:extLst>
                </a:gridCol>
                <a:gridCol w="1571728">
                  <a:extLst>
                    <a:ext uri="{9D8B030D-6E8A-4147-A177-3AD203B41FA5}">
                      <a16:colId xmlns:a16="http://schemas.microsoft.com/office/drawing/2014/main" val="1707296969"/>
                    </a:ext>
                  </a:extLst>
                </a:gridCol>
                <a:gridCol w="1571728">
                  <a:extLst>
                    <a:ext uri="{9D8B030D-6E8A-4147-A177-3AD203B41FA5}">
                      <a16:colId xmlns:a16="http://schemas.microsoft.com/office/drawing/2014/main" val="1966004691"/>
                    </a:ext>
                  </a:extLst>
                </a:gridCol>
                <a:gridCol w="1571728">
                  <a:extLst>
                    <a:ext uri="{9D8B030D-6E8A-4147-A177-3AD203B41FA5}">
                      <a16:colId xmlns:a16="http://schemas.microsoft.com/office/drawing/2014/main" val="2528977576"/>
                    </a:ext>
                  </a:extLst>
                </a:gridCol>
                <a:gridCol w="1571728">
                  <a:extLst>
                    <a:ext uri="{9D8B030D-6E8A-4147-A177-3AD203B41FA5}">
                      <a16:colId xmlns:a16="http://schemas.microsoft.com/office/drawing/2014/main" val="2488666752"/>
                    </a:ext>
                  </a:extLst>
                </a:gridCol>
                <a:gridCol w="1571728">
                  <a:extLst>
                    <a:ext uri="{9D8B030D-6E8A-4147-A177-3AD203B41FA5}">
                      <a16:colId xmlns:a16="http://schemas.microsoft.com/office/drawing/2014/main" val="598927759"/>
                    </a:ext>
                  </a:extLst>
                </a:gridCol>
              </a:tblGrid>
              <a:tr h="0">
                <a:tc>
                  <a:txBody>
                    <a:bodyPr/>
                    <a:lstStyle/>
                    <a:p>
                      <a:r>
                        <a:rPr lang="en-US" sz="2000" dirty="0">
                          <a:solidFill>
                            <a:schemeClr val="bg1"/>
                          </a:solidFill>
                        </a:rPr>
                        <a:t>ELA05</a:t>
                      </a:r>
                      <a:endParaRPr lang="en-US" sz="20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More Support Needed (Count)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More Support Needed (Percentage)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Some Support Needed (Count)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Some Support Needed (Percentage)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Less Support</a:t>
                      </a:r>
                      <a:r>
                        <a:rPr lang="en-US" sz="1600" b="1" baseline="0" dirty="0">
                          <a:solidFill>
                            <a:schemeClr val="bg1"/>
                          </a:solidFill>
                        </a:rPr>
                        <a:t> Needed (Count)</a:t>
                      </a:r>
                      <a:endParaRPr lang="en-US" sz="1600" b="1"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Less Support Needed (Percentage)</a:t>
                      </a:r>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1553166125"/>
                  </a:ext>
                </a:extLst>
              </a:tr>
              <a:tr h="365760">
                <a:tc>
                  <a:txBody>
                    <a:bodyPr/>
                    <a:lstStyle/>
                    <a:p>
                      <a:pPr algn="ctr"/>
                      <a:r>
                        <a:rPr lang="en-US" sz="1800" b="1" dirty="0">
                          <a:solidFill>
                            <a:schemeClr val="bg1"/>
                          </a:solidFill>
                        </a:rPr>
                        <a:t>School 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9973208"/>
                  </a:ext>
                </a:extLst>
              </a:tr>
              <a:tr h="365760">
                <a:tc>
                  <a:txBody>
                    <a:bodyPr/>
                    <a:lstStyle/>
                    <a:p>
                      <a:pPr algn="ctr"/>
                      <a:r>
                        <a:rPr lang="en-US" sz="1800" b="1" dirty="0">
                          <a:solidFill>
                            <a:schemeClr val="bg1"/>
                          </a:solidFill>
                        </a:rPr>
                        <a:t>School 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6201559"/>
                  </a:ext>
                </a:extLst>
              </a:tr>
              <a:tr h="365760">
                <a:tc>
                  <a:txBody>
                    <a:bodyPr/>
                    <a:lstStyle/>
                    <a:p>
                      <a:pPr algn="ctr"/>
                      <a:r>
                        <a:rPr lang="en-US" sz="1800" b="1" dirty="0">
                          <a:solidFill>
                            <a:schemeClr val="bg1"/>
                          </a:solidFill>
                        </a:rPr>
                        <a:t>School 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265118"/>
                  </a:ext>
                </a:extLst>
              </a:tr>
              <a:tr h="365760">
                <a:tc>
                  <a:txBody>
                    <a:bodyPr/>
                    <a:lstStyle/>
                    <a:p>
                      <a:pPr algn="ctr"/>
                      <a:r>
                        <a:rPr lang="en-US" sz="1800" b="1" dirty="0">
                          <a:solidFill>
                            <a:schemeClr val="bg1"/>
                          </a:solidFill>
                        </a:rPr>
                        <a:t>School 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588864"/>
                  </a:ext>
                </a:extLst>
              </a:tr>
              <a:tr h="365760">
                <a:tc>
                  <a:txBody>
                    <a:bodyPr/>
                    <a:lstStyle/>
                    <a:p>
                      <a:pPr algn="ctr"/>
                      <a:r>
                        <a:rPr lang="en-US" sz="1800" b="1" dirty="0">
                          <a:solidFill>
                            <a:schemeClr val="bg1"/>
                          </a:solidFill>
                        </a:rPr>
                        <a:t>School 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08791736"/>
                  </a:ext>
                </a:extLst>
              </a:tr>
              <a:tr h="365760">
                <a:tc>
                  <a:txBody>
                    <a:bodyPr/>
                    <a:lstStyle/>
                    <a:p>
                      <a:pPr algn="ctr"/>
                      <a:r>
                        <a:rPr lang="en-US" sz="1800" b="1" dirty="0">
                          <a:solidFill>
                            <a:schemeClr val="bg1"/>
                          </a:solidFill>
                        </a:rPr>
                        <a:t>School 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6603522"/>
                  </a:ext>
                </a:extLst>
              </a:tr>
              <a:tr h="365760">
                <a:tc>
                  <a:txBody>
                    <a:bodyPr/>
                    <a:lstStyle/>
                    <a:p>
                      <a:pPr algn="ctr"/>
                      <a:r>
                        <a:rPr lang="en-US" sz="1800" b="1" dirty="0">
                          <a:solidFill>
                            <a:schemeClr val="bg1"/>
                          </a:solidFill>
                        </a:rPr>
                        <a:t>School 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84196172"/>
                  </a:ext>
                </a:extLst>
              </a:tr>
              <a:tr h="365760">
                <a:tc>
                  <a:txBody>
                    <a:bodyPr/>
                    <a:lstStyle/>
                    <a:p>
                      <a:pPr algn="ctr"/>
                      <a:r>
                        <a:rPr lang="en-US" sz="1800" b="1" dirty="0">
                          <a:solidFill>
                            <a:schemeClr val="bg1"/>
                          </a:solidFill>
                        </a:rPr>
                        <a:t>School 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91198680"/>
                  </a:ext>
                </a:extLst>
              </a:tr>
            </a:tbl>
          </a:graphicData>
        </a:graphic>
      </p:graphicFrame>
      <p:sp>
        <p:nvSpPr>
          <p:cNvPr id="3" name="TextBox 2">
            <a:extLst>
              <a:ext uri="{FF2B5EF4-FFF2-40B4-BE49-F238E27FC236}">
                <a16:creationId xmlns:a16="http://schemas.microsoft.com/office/drawing/2014/main" id="{71F9FDD1-4C7F-4C69-AAEA-3CA24B1A998A}"/>
              </a:ext>
            </a:extLst>
          </p:cNvPr>
          <p:cNvSpPr txBox="1"/>
          <p:nvPr/>
        </p:nvSpPr>
        <p:spPr>
          <a:xfrm>
            <a:off x="505610" y="5535198"/>
            <a:ext cx="6517532" cy="369332"/>
          </a:xfrm>
          <a:prstGeom prst="rect">
            <a:avLst/>
          </a:prstGeom>
          <a:noFill/>
        </p:spPr>
        <p:txBody>
          <a:bodyPr wrap="square" rtlCol="0">
            <a:spAutoFit/>
          </a:bodyPr>
          <a:lstStyle/>
          <a:p>
            <a:r>
              <a:rPr lang="en-US" b="0" i="0">
                <a:solidFill>
                  <a:srgbClr val="000000"/>
                </a:solidFill>
                <a:effectLst/>
                <a:latin typeface="Palatino Linotype" panose="02040502050505030304" pitchFamily="18" charset="0"/>
              </a:rPr>
              <a:t>Note: Percentages may not total 100 due to rounding.</a:t>
            </a:r>
            <a:endParaRPr lang="en-US" dirty="0"/>
          </a:p>
        </p:txBody>
      </p:sp>
      <p:sp>
        <p:nvSpPr>
          <p:cNvPr id="4" name="Slide Number Placeholder 3">
            <a:extLst>
              <a:ext uri="{FF2B5EF4-FFF2-40B4-BE49-F238E27FC236}">
                <a16:creationId xmlns:a16="http://schemas.microsoft.com/office/drawing/2014/main" id="{B0873D6D-43BD-826E-F953-D949337184C0}"/>
              </a:ext>
            </a:extLst>
          </p:cNvPr>
          <p:cNvSpPr>
            <a:spLocks noGrp="1"/>
          </p:cNvSpPr>
          <p:nvPr>
            <p:ph type="sldNum" sz="quarter" idx="10"/>
          </p:nvPr>
        </p:nvSpPr>
        <p:spPr/>
        <p:txBody>
          <a:bodyPr/>
          <a:lstStyle/>
          <a:p>
            <a:fld id="{A3D1C70C-36A2-44FC-A083-98959550CFF4}" type="slidenum">
              <a:rPr lang="en-US" smtClean="0"/>
              <a:pPr/>
              <a:t>17</a:t>
            </a:fld>
            <a:endParaRPr lang="en-US"/>
          </a:p>
        </p:txBody>
      </p:sp>
    </p:spTree>
    <p:extLst>
      <p:ext uri="{BB962C8B-B14F-4D97-AF65-F5344CB8AC3E}">
        <p14:creationId xmlns:p14="http://schemas.microsoft.com/office/powerpoint/2010/main" val="5546767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94692-1150-48C6-908A-FAC5A6A11B92}"/>
              </a:ext>
            </a:extLst>
          </p:cNvPr>
          <p:cNvSpPr>
            <a:spLocks noGrp="1"/>
          </p:cNvSpPr>
          <p:nvPr>
            <p:ph type="title"/>
          </p:nvPr>
        </p:nvSpPr>
        <p:spPr>
          <a:xfrm>
            <a:off x="1333960" y="235678"/>
            <a:ext cx="10096959" cy="747579"/>
          </a:xfrm>
        </p:spPr>
        <p:txBody>
          <a:bodyPr/>
          <a:lstStyle/>
          <a:p>
            <a:pPr algn="ctr"/>
            <a:r>
              <a:rPr lang="en-US" sz="1800" b="0" kern="1200" dirty="0">
                <a:solidFill>
                  <a:srgbClr val="000000"/>
                </a:solidFill>
                <a:effectLst/>
                <a:latin typeface="Palatino Linotype" panose="02040502050505030304" pitchFamily="18" charset="0"/>
                <a:ea typeface="+mn-ea"/>
                <a:cs typeface="+mn-cs"/>
              </a:rPr>
              <a:t>&lt;Insert District Name&gt;’s</a:t>
            </a:r>
            <a:br>
              <a:rPr lang="en-US" sz="1800" kern="1200" dirty="0">
                <a:solidFill>
                  <a:srgbClr val="000000"/>
                </a:solidFill>
                <a:effectLst/>
                <a:latin typeface="Palatino Linotype" panose="02040502050505030304" pitchFamily="18" charset="0"/>
                <a:ea typeface="+mn-ea"/>
                <a:cs typeface="+mn-cs"/>
              </a:rPr>
            </a:br>
            <a:r>
              <a:rPr lang="en-US" sz="1800" b="0" kern="1200" dirty="0">
                <a:solidFill>
                  <a:srgbClr val="000000"/>
                </a:solidFill>
                <a:effectLst/>
                <a:latin typeface="Palatino Linotype" panose="02040502050505030304" pitchFamily="18" charset="0"/>
                <a:ea typeface="+mn-ea"/>
                <a:cs typeface="+mn-cs"/>
              </a:rPr>
              <a:t>Start Strong Fall 2022 School- &amp; Grade-Level Outcomes</a:t>
            </a:r>
            <a:br>
              <a:rPr lang="en-US" sz="1800" b="1" kern="1200" dirty="0">
                <a:solidFill>
                  <a:srgbClr val="000000"/>
                </a:solidFill>
                <a:effectLst/>
                <a:latin typeface="Palatino Linotype" panose="02040502050505030304" pitchFamily="18" charset="0"/>
                <a:ea typeface="+mn-ea"/>
                <a:cs typeface="+mn-cs"/>
              </a:rPr>
            </a:br>
            <a:r>
              <a:rPr lang="en-US" sz="1800" b="1" kern="1200" dirty="0">
                <a:solidFill>
                  <a:srgbClr val="000000"/>
                </a:solidFill>
                <a:effectLst/>
                <a:latin typeface="Palatino Linotype" panose="02040502050505030304" pitchFamily="18" charset="0"/>
                <a:ea typeface="+mn-ea"/>
                <a:cs typeface="+mn-cs"/>
              </a:rPr>
              <a:t>Mathematics Grade </a:t>
            </a:r>
            <a:r>
              <a:rPr lang="en-US" sz="1800" dirty="0">
                <a:solidFill>
                  <a:srgbClr val="000000"/>
                </a:solidFill>
                <a:ea typeface="+mn-ea"/>
                <a:cs typeface="+mn-cs"/>
              </a:rPr>
              <a:t>4 —Support </a:t>
            </a:r>
            <a:r>
              <a:rPr lang="en-US" sz="1800" b="1" kern="1200" dirty="0">
                <a:solidFill>
                  <a:srgbClr val="000000"/>
                </a:solidFill>
                <a:effectLst/>
                <a:latin typeface="Palatino Linotype" panose="02040502050505030304" pitchFamily="18" charset="0"/>
                <a:ea typeface="+mn-ea"/>
                <a:cs typeface="+mn-cs"/>
              </a:rPr>
              <a:t>Levels</a:t>
            </a:r>
            <a:endParaRPr lang="en-US" dirty="0">
              <a:effectLst/>
            </a:endParaRPr>
          </a:p>
        </p:txBody>
      </p:sp>
      <p:graphicFrame>
        <p:nvGraphicFramePr>
          <p:cNvPr id="7" name="Table 6">
            <a:extLst>
              <a:ext uri="{FF2B5EF4-FFF2-40B4-BE49-F238E27FC236}">
                <a16:creationId xmlns:a16="http://schemas.microsoft.com/office/drawing/2014/main" id="{232C9BF2-585B-48A0-AF12-6272C927DB27}"/>
              </a:ext>
            </a:extLst>
          </p:cNvPr>
          <p:cNvGraphicFramePr>
            <a:graphicFrameLocks/>
          </p:cNvGraphicFramePr>
          <p:nvPr>
            <p:extLst>
              <p:ext uri="{D42A27DB-BD31-4B8C-83A1-F6EECF244321}">
                <p14:modId xmlns:p14="http://schemas.microsoft.com/office/powerpoint/2010/main" val="4221714349"/>
              </p:ext>
            </p:extLst>
          </p:nvPr>
        </p:nvGraphicFramePr>
        <p:xfrm>
          <a:off x="408791" y="1323191"/>
          <a:ext cx="10615078" cy="3992880"/>
        </p:xfrm>
        <a:graphic>
          <a:graphicData uri="http://schemas.openxmlformats.org/drawingml/2006/table">
            <a:tbl>
              <a:tblPr firstRow="1" firstCol="1" bandRow="1">
                <a:tableStyleId>{3B4B98B0-60AC-42C2-AFA5-B58CD77FA1E5}</a:tableStyleId>
              </a:tblPr>
              <a:tblGrid>
                <a:gridCol w="1184710">
                  <a:extLst>
                    <a:ext uri="{9D8B030D-6E8A-4147-A177-3AD203B41FA5}">
                      <a16:colId xmlns:a16="http://schemas.microsoft.com/office/drawing/2014/main" val="3299259416"/>
                    </a:ext>
                  </a:extLst>
                </a:gridCol>
                <a:gridCol w="1571728">
                  <a:extLst>
                    <a:ext uri="{9D8B030D-6E8A-4147-A177-3AD203B41FA5}">
                      <a16:colId xmlns:a16="http://schemas.microsoft.com/office/drawing/2014/main" val="255763042"/>
                    </a:ext>
                  </a:extLst>
                </a:gridCol>
                <a:gridCol w="1571728">
                  <a:extLst>
                    <a:ext uri="{9D8B030D-6E8A-4147-A177-3AD203B41FA5}">
                      <a16:colId xmlns:a16="http://schemas.microsoft.com/office/drawing/2014/main" val="1707296969"/>
                    </a:ext>
                  </a:extLst>
                </a:gridCol>
                <a:gridCol w="1571728">
                  <a:extLst>
                    <a:ext uri="{9D8B030D-6E8A-4147-A177-3AD203B41FA5}">
                      <a16:colId xmlns:a16="http://schemas.microsoft.com/office/drawing/2014/main" val="1966004691"/>
                    </a:ext>
                  </a:extLst>
                </a:gridCol>
                <a:gridCol w="1571728">
                  <a:extLst>
                    <a:ext uri="{9D8B030D-6E8A-4147-A177-3AD203B41FA5}">
                      <a16:colId xmlns:a16="http://schemas.microsoft.com/office/drawing/2014/main" val="2528977576"/>
                    </a:ext>
                  </a:extLst>
                </a:gridCol>
                <a:gridCol w="1571728">
                  <a:extLst>
                    <a:ext uri="{9D8B030D-6E8A-4147-A177-3AD203B41FA5}">
                      <a16:colId xmlns:a16="http://schemas.microsoft.com/office/drawing/2014/main" val="2488666752"/>
                    </a:ext>
                  </a:extLst>
                </a:gridCol>
                <a:gridCol w="1571728">
                  <a:extLst>
                    <a:ext uri="{9D8B030D-6E8A-4147-A177-3AD203B41FA5}">
                      <a16:colId xmlns:a16="http://schemas.microsoft.com/office/drawing/2014/main" val="598927759"/>
                    </a:ext>
                  </a:extLst>
                </a:gridCol>
              </a:tblGrid>
              <a:tr h="360092">
                <a:tc>
                  <a:txBody>
                    <a:bodyPr/>
                    <a:lstStyle/>
                    <a:p>
                      <a:r>
                        <a:rPr lang="en-US" sz="2000" dirty="0">
                          <a:solidFill>
                            <a:schemeClr val="bg1"/>
                          </a:solidFill>
                        </a:rPr>
                        <a:t>MAT04</a:t>
                      </a:r>
                      <a:endParaRPr lang="en-US" sz="20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More Support Needed (Count)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More Support Needed (Percentage)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Some Support Needed (Count)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Some Support Needed (Percentage)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Less Support</a:t>
                      </a:r>
                      <a:r>
                        <a:rPr lang="en-US" sz="1600" b="1" baseline="0" dirty="0">
                          <a:solidFill>
                            <a:schemeClr val="bg1"/>
                          </a:solidFill>
                        </a:rPr>
                        <a:t> Needed (Count)</a:t>
                      </a:r>
                      <a:endParaRPr lang="en-US" sz="1600" b="1"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Less Support Needed (Percentage)</a:t>
                      </a:r>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1553166125"/>
                  </a:ext>
                </a:extLst>
              </a:tr>
              <a:tr h="365760">
                <a:tc>
                  <a:txBody>
                    <a:bodyPr/>
                    <a:lstStyle/>
                    <a:p>
                      <a:pPr algn="ctr"/>
                      <a:r>
                        <a:rPr lang="en-US" sz="1800" b="1" dirty="0">
                          <a:solidFill>
                            <a:schemeClr val="bg1"/>
                          </a:solidFill>
                        </a:rPr>
                        <a:t>School 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9973208"/>
                  </a:ext>
                </a:extLst>
              </a:tr>
              <a:tr h="365760">
                <a:tc>
                  <a:txBody>
                    <a:bodyPr/>
                    <a:lstStyle/>
                    <a:p>
                      <a:pPr algn="ctr"/>
                      <a:r>
                        <a:rPr lang="en-US" sz="1800" b="1" dirty="0">
                          <a:solidFill>
                            <a:schemeClr val="bg1"/>
                          </a:solidFill>
                        </a:rPr>
                        <a:t>School 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6201559"/>
                  </a:ext>
                </a:extLst>
              </a:tr>
              <a:tr h="365760">
                <a:tc>
                  <a:txBody>
                    <a:bodyPr/>
                    <a:lstStyle/>
                    <a:p>
                      <a:pPr algn="ctr"/>
                      <a:r>
                        <a:rPr lang="en-US" sz="1800" b="1" dirty="0">
                          <a:solidFill>
                            <a:schemeClr val="bg1"/>
                          </a:solidFill>
                        </a:rPr>
                        <a:t>School 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265118"/>
                  </a:ext>
                </a:extLst>
              </a:tr>
              <a:tr h="365760">
                <a:tc>
                  <a:txBody>
                    <a:bodyPr/>
                    <a:lstStyle/>
                    <a:p>
                      <a:pPr algn="ctr"/>
                      <a:r>
                        <a:rPr lang="en-US" sz="1800" b="1" dirty="0">
                          <a:solidFill>
                            <a:schemeClr val="bg1"/>
                          </a:solidFill>
                        </a:rPr>
                        <a:t>School 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588864"/>
                  </a:ext>
                </a:extLst>
              </a:tr>
              <a:tr h="365760">
                <a:tc>
                  <a:txBody>
                    <a:bodyPr/>
                    <a:lstStyle/>
                    <a:p>
                      <a:pPr algn="ctr"/>
                      <a:r>
                        <a:rPr lang="en-US" sz="1800" b="1" dirty="0">
                          <a:solidFill>
                            <a:schemeClr val="bg1"/>
                          </a:solidFill>
                        </a:rPr>
                        <a:t>School 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08791736"/>
                  </a:ext>
                </a:extLst>
              </a:tr>
              <a:tr h="365760">
                <a:tc>
                  <a:txBody>
                    <a:bodyPr/>
                    <a:lstStyle/>
                    <a:p>
                      <a:pPr algn="ctr"/>
                      <a:r>
                        <a:rPr lang="en-US" sz="1800" b="1" dirty="0">
                          <a:solidFill>
                            <a:schemeClr val="bg1"/>
                          </a:solidFill>
                        </a:rPr>
                        <a:t>School 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6603522"/>
                  </a:ext>
                </a:extLst>
              </a:tr>
              <a:tr h="365760">
                <a:tc>
                  <a:txBody>
                    <a:bodyPr/>
                    <a:lstStyle/>
                    <a:p>
                      <a:pPr algn="ctr"/>
                      <a:r>
                        <a:rPr lang="en-US" sz="1800" b="1" dirty="0">
                          <a:solidFill>
                            <a:schemeClr val="bg1"/>
                          </a:solidFill>
                        </a:rPr>
                        <a:t>School 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84196172"/>
                  </a:ext>
                </a:extLst>
              </a:tr>
              <a:tr h="365760">
                <a:tc>
                  <a:txBody>
                    <a:bodyPr/>
                    <a:lstStyle/>
                    <a:p>
                      <a:pPr algn="ctr"/>
                      <a:r>
                        <a:rPr lang="en-US" sz="1800" b="1" dirty="0">
                          <a:solidFill>
                            <a:schemeClr val="bg1"/>
                          </a:solidFill>
                        </a:rPr>
                        <a:t>School 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91198680"/>
                  </a:ext>
                </a:extLst>
              </a:tr>
            </a:tbl>
          </a:graphicData>
        </a:graphic>
      </p:graphicFrame>
      <p:sp>
        <p:nvSpPr>
          <p:cNvPr id="3" name="TextBox 2">
            <a:extLst>
              <a:ext uri="{FF2B5EF4-FFF2-40B4-BE49-F238E27FC236}">
                <a16:creationId xmlns:a16="http://schemas.microsoft.com/office/drawing/2014/main" id="{6EC033C3-6DC2-44F7-BE56-D046B788A7A0}"/>
              </a:ext>
            </a:extLst>
          </p:cNvPr>
          <p:cNvSpPr txBox="1"/>
          <p:nvPr/>
        </p:nvSpPr>
        <p:spPr>
          <a:xfrm>
            <a:off x="408791" y="5515124"/>
            <a:ext cx="6274111" cy="369332"/>
          </a:xfrm>
          <a:prstGeom prst="rect">
            <a:avLst/>
          </a:prstGeom>
          <a:noFill/>
        </p:spPr>
        <p:txBody>
          <a:bodyPr wrap="square" rtlCol="0">
            <a:spAutoFit/>
          </a:bodyPr>
          <a:lstStyle/>
          <a:p>
            <a:r>
              <a:rPr lang="en-US" b="0" i="0" dirty="0">
                <a:solidFill>
                  <a:srgbClr val="000000"/>
                </a:solidFill>
                <a:effectLst/>
                <a:latin typeface="Palatino Linotype" panose="02040502050505030304" pitchFamily="18" charset="0"/>
              </a:rPr>
              <a:t>Note: Percentages may not total 100 due to rounding.</a:t>
            </a:r>
            <a:endParaRPr lang="en-US" dirty="0"/>
          </a:p>
        </p:txBody>
      </p:sp>
      <p:sp>
        <p:nvSpPr>
          <p:cNvPr id="4" name="Slide Number Placeholder 3">
            <a:extLst>
              <a:ext uri="{FF2B5EF4-FFF2-40B4-BE49-F238E27FC236}">
                <a16:creationId xmlns:a16="http://schemas.microsoft.com/office/drawing/2014/main" id="{7FF662AD-9E33-87FB-0135-FA780D6F2E7A}"/>
              </a:ext>
            </a:extLst>
          </p:cNvPr>
          <p:cNvSpPr>
            <a:spLocks noGrp="1"/>
          </p:cNvSpPr>
          <p:nvPr>
            <p:ph type="sldNum" sz="quarter" idx="10"/>
          </p:nvPr>
        </p:nvSpPr>
        <p:spPr/>
        <p:txBody>
          <a:bodyPr/>
          <a:lstStyle/>
          <a:p>
            <a:fld id="{A3D1C70C-36A2-44FC-A083-98959550CFF4}" type="slidenum">
              <a:rPr lang="en-US" smtClean="0"/>
              <a:pPr/>
              <a:t>18</a:t>
            </a:fld>
            <a:endParaRPr lang="en-US"/>
          </a:p>
        </p:txBody>
      </p:sp>
    </p:spTree>
    <p:extLst>
      <p:ext uri="{BB962C8B-B14F-4D97-AF65-F5344CB8AC3E}">
        <p14:creationId xmlns:p14="http://schemas.microsoft.com/office/powerpoint/2010/main" val="23966242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1BF9A-3067-4263-9082-7F76EA67E4C0}"/>
              </a:ext>
            </a:extLst>
          </p:cNvPr>
          <p:cNvSpPr>
            <a:spLocks noGrp="1"/>
          </p:cNvSpPr>
          <p:nvPr>
            <p:ph type="title"/>
          </p:nvPr>
        </p:nvSpPr>
        <p:spPr>
          <a:xfrm>
            <a:off x="1233091" y="235678"/>
            <a:ext cx="10096959" cy="747579"/>
          </a:xfrm>
        </p:spPr>
        <p:txBody>
          <a:bodyPr/>
          <a:lstStyle/>
          <a:p>
            <a:pPr algn="ctr"/>
            <a:r>
              <a:rPr lang="en-US" sz="1800" b="0" kern="1200" dirty="0">
                <a:solidFill>
                  <a:srgbClr val="000000"/>
                </a:solidFill>
                <a:effectLst/>
                <a:latin typeface="Palatino Linotype" panose="02040502050505030304" pitchFamily="18" charset="0"/>
                <a:ea typeface="+mn-ea"/>
                <a:cs typeface="+mn-cs"/>
              </a:rPr>
              <a:t>&lt;Insert District Name&gt;’s</a:t>
            </a:r>
            <a:br>
              <a:rPr lang="en-US" sz="1800" b="0" kern="1200" dirty="0">
                <a:solidFill>
                  <a:srgbClr val="000000"/>
                </a:solidFill>
                <a:effectLst/>
                <a:latin typeface="Palatino Linotype" panose="02040502050505030304" pitchFamily="18" charset="0"/>
                <a:ea typeface="+mn-ea"/>
                <a:cs typeface="+mn-cs"/>
              </a:rPr>
            </a:br>
            <a:r>
              <a:rPr lang="en-US" sz="1800" b="0" kern="1200" dirty="0">
                <a:solidFill>
                  <a:srgbClr val="000000"/>
                </a:solidFill>
                <a:effectLst/>
                <a:latin typeface="Palatino Linotype" panose="02040502050505030304" pitchFamily="18" charset="0"/>
                <a:ea typeface="+mn-ea"/>
                <a:cs typeface="+mn-cs"/>
              </a:rPr>
              <a:t>Start Strong Fall 2022 School- &amp; Grade-Level Outcomes</a:t>
            </a:r>
            <a:br>
              <a:rPr lang="en-US" sz="1800" b="1" kern="1200" dirty="0">
                <a:solidFill>
                  <a:srgbClr val="000000"/>
                </a:solidFill>
                <a:effectLst/>
                <a:latin typeface="Palatino Linotype" panose="02040502050505030304" pitchFamily="18" charset="0"/>
                <a:ea typeface="+mn-ea"/>
                <a:cs typeface="+mn-cs"/>
              </a:rPr>
            </a:br>
            <a:r>
              <a:rPr lang="en-US" sz="1800" b="1" kern="1200" dirty="0">
                <a:solidFill>
                  <a:srgbClr val="000000"/>
                </a:solidFill>
                <a:effectLst/>
                <a:latin typeface="Palatino Linotype" panose="02040502050505030304" pitchFamily="18" charset="0"/>
                <a:ea typeface="+mn-ea"/>
                <a:cs typeface="+mn-cs"/>
              </a:rPr>
              <a:t>Mathematics Grade 5 </a:t>
            </a:r>
            <a:r>
              <a:rPr lang="en-US" sz="1800" dirty="0">
                <a:solidFill>
                  <a:schemeClr val="tx1"/>
                </a:solidFill>
              </a:rPr>
              <a:t>—</a:t>
            </a:r>
            <a:r>
              <a:rPr lang="en-US" sz="1800" b="1" kern="1200" dirty="0">
                <a:solidFill>
                  <a:srgbClr val="000000"/>
                </a:solidFill>
                <a:effectLst/>
                <a:latin typeface="Palatino Linotype" panose="02040502050505030304" pitchFamily="18" charset="0"/>
                <a:ea typeface="+mn-ea"/>
                <a:cs typeface="+mn-cs"/>
              </a:rPr>
              <a:t> Support Levels</a:t>
            </a:r>
            <a:endParaRPr lang="en-US" dirty="0">
              <a:effectLst/>
            </a:endParaRPr>
          </a:p>
        </p:txBody>
      </p:sp>
      <p:graphicFrame>
        <p:nvGraphicFramePr>
          <p:cNvPr id="7" name="Table 6">
            <a:extLst>
              <a:ext uri="{FF2B5EF4-FFF2-40B4-BE49-F238E27FC236}">
                <a16:creationId xmlns:a16="http://schemas.microsoft.com/office/drawing/2014/main" id="{DE4997A6-8A6E-43E0-A6E0-ABCBA3926C6F}"/>
              </a:ext>
            </a:extLst>
          </p:cNvPr>
          <p:cNvGraphicFramePr>
            <a:graphicFrameLocks/>
          </p:cNvGraphicFramePr>
          <p:nvPr>
            <p:extLst>
              <p:ext uri="{D42A27DB-BD31-4B8C-83A1-F6EECF244321}">
                <p14:modId xmlns:p14="http://schemas.microsoft.com/office/powerpoint/2010/main" val="3707059939"/>
              </p:ext>
            </p:extLst>
          </p:nvPr>
        </p:nvGraphicFramePr>
        <p:xfrm>
          <a:off x="408791" y="1323191"/>
          <a:ext cx="10615078" cy="3992880"/>
        </p:xfrm>
        <a:graphic>
          <a:graphicData uri="http://schemas.openxmlformats.org/drawingml/2006/table">
            <a:tbl>
              <a:tblPr firstRow="1" firstCol="1" bandRow="1">
                <a:tableStyleId>{3B4B98B0-60AC-42C2-AFA5-B58CD77FA1E5}</a:tableStyleId>
              </a:tblPr>
              <a:tblGrid>
                <a:gridCol w="1184710">
                  <a:extLst>
                    <a:ext uri="{9D8B030D-6E8A-4147-A177-3AD203B41FA5}">
                      <a16:colId xmlns:a16="http://schemas.microsoft.com/office/drawing/2014/main" val="3299259416"/>
                    </a:ext>
                  </a:extLst>
                </a:gridCol>
                <a:gridCol w="1571728">
                  <a:extLst>
                    <a:ext uri="{9D8B030D-6E8A-4147-A177-3AD203B41FA5}">
                      <a16:colId xmlns:a16="http://schemas.microsoft.com/office/drawing/2014/main" val="255763042"/>
                    </a:ext>
                  </a:extLst>
                </a:gridCol>
                <a:gridCol w="1571728">
                  <a:extLst>
                    <a:ext uri="{9D8B030D-6E8A-4147-A177-3AD203B41FA5}">
                      <a16:colId xmlns:a16="http://schemas.microsoft.com/office/drawing/2014/main" val="1707296969"/>
                    </a:ext>
                  </a:extLst>
                </a:gridCol>
                <a:gridCol w="1571728">
                  <a:extLst>
                    <a:ext uri="{9D8B030D-6E8A-4147-A177-3AD203B41FA5}">
                      <a16:colId xmlns:a16="http://schemas.microsoft.com/office/drawing/2014/main" val="1966004691"/>
                    </a:ext>
                  </a:extLst>
                </a:gridCol>
                <a:gridCol w="1571728">
                  <a:extLst>
                    <a:ext uri="{9D8B030D-6E8A-4147-A177-3AD203B41FA5}">
                      <a16:colId xmlns:a16="http://schemas.microsoft.com/office/drawing/2014/main" val="2528977576"/>
                    </a:ext>
                  </a:extLst>
                </a:gridCol>
                <a:gridCol w="1571728">
                  <a:extLst>
                    <a:ext uri="{9D8B030D-6E8A-4147-A177-3AD203B41FA5}">
                      <a16:colId xmlns:a16="http://schemas.microsoft.com/office/drawing/2014/main" val="2488666752"/>
                    </a:ext>
                  </a:extLst>
                </a:gridCol>
                <a:gridCol w="1571728">
                  <a:extLst>
                    <a:ext uri="{9D8B030D-6E8A-4147-A177-3AD203B41FA5}">
                      <a16:colId xmlns:a16="http://schemas.microsoft.com/office/drawing/2014/main" val="598927759"/>
                    </a:ext>
                  </a:extLst>
                </a:gridCol>
              </a:tblGrid>
              <a:tr h="360092">
                <a:tc>
                  <a:txBody>
                    <a:bodyPr/>
                    <a:lstStyle/>
                    <a:p>
                      <a:r>
                        <a:rPr lang="en-US" sz="2000" dirty="0">
                          <a:solidFill>
                            <a:schemeClr val="bg1"/>
                          </a:solidFill>
                        </a:rPr>
                        <a:t>MAT05</a:t>
                      </a:r>
                      <a:endParaRPr lang="en-US" sz="20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More Support Needed (Count)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More Support Needed (Percentage)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Some Support Needed (Count)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Some Support Needed (Percentage)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Less Support</a:t>
                      </a:r>
                      <a:r>
                        <a:rPr lang="en-US" sz="1600" b="1" baseline="0" dirty="0">
                          <a:solidFill>
                            <a:schemeClr val="bg1"/>
                          </a:solidFill>
                        </a:rPr>
                        <a:t> Needed (Count)</a:t>
                      </a:r>
                      <a:endParaRPr lang="en-US" sz="1600" b="1"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Less Support Needed (Percentage)</a:t>
                      </a:r>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1553166125"/>
                  </a:ext>
                </a:extLst>
              </a:tr>
              <a:tr h="365760">
                <a:tc>
                  <a:txBody>
                    <a:bodyPr/>
                    <a:lstStyle/>
                    <a:p>
                      <a:pPr algn="ctr"/>
                      <a:r>
                        <a:rPr lang="en-US" sz="1800" b="1" dirty="0">
                          <a:solidFill>
                            <a:schemeClr val="bg1"/>
                          </a:solidFill>
                        </a:rPr>
                        <a:t>School 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9973208"/>
                  </a:ext>
                </a:extLst>
              </a:tr>
              <a:tr h="365760">
                <a:tc>
                  <a:txBody>
                    <a:bodyPr/>
                    <a:lstStyle/>
                    <a:p>
                      <a:pPr algn="ctr"/>
                      <a:r>
                        <a:rPr lang="en-US" sz="1800" b="1" dirty="0">
                          <a:solidFill>
                            <a:schemeClr val="bg1"/>
                          </a:solidFill>
                        </a:rPr>
                        <a:t>School 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6201559"/>
                  </a:ext>
                </a:extLst>
              </a:tr>
              <a:tr h="365760">
                <a:tc>
                  <a:txBody>
                    <a:bodyPr/>
                    <a:lstStyle/>
                    <a:p>
                      <a:pPr algn="ctr"/>
                      <a:r>
                        <a:rPr lang="en-US" sz="1800" b="1" dirty="0">
                          <a:solidFill>
                            <a:schemeClr val="bg1"/>
                          </a:solidFill>
                        </a:rPr>
                        <a:t>School 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265118"/>
                  </a:ext>
                </a:extLst>
              </a:tr>
              <a:tr h="365760">
                <a:tc>
                  <a:txBody>
                    <a:bodyPr/>
                    <a:lstStyle/>
                    <a:p>
                      <a:pPr algn="ctr"/>
                      <a:r>
                        <a:rPr lang="en-US" sz="1800" b="1" dirty="0">
                          <a:solidFill>
                            <a:schemeClr val="bg1"/>
                          </a:solidFill>
                        </a:rPr>
                        <a:t>School 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588864"/>
                  </a:ext>
                </a:extLst>
              </a:tr>
              <a:tr h="365760">
                <a:tc>
                  <a:txBody>
                    <a:bodyPr/>
                    <a:lstStyle/>
                    <a:p>
                      <a:pPr algn="ctr"/>
                      <a:r>
                        <a:rPr lang="en-US" sz="1800" b="1" dirty="0">
                          <a:solidFill>
                            <a:schemeClr val="bg1"/>
                          </a:solidFill>
                        </a:rPr>
                        <a:t>School 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08791736"/>
                  </a:ext>
                </a:extLst>
              </a:tr>
              <a:tr h="365760">
                <a:tc>
                  <a:txBody>
                    <a:bodyPr/>
                    <a:lstStyle/>
                    <a:p>
                      <a:pPr algn="ctr"/>
                      <a:r>
                        <a:rPr lang="en-US" sz="1800" b="1" dirty="0">
                          <a:solidFill>
                            <a:schemeClr val="bg1"/>
                          </a:solidFill>
                        </a:rPr>
                        <a:t>School 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6603522"/>
                  </a:ext>
                </a:extLst>
              </a:tr>
              <a:tr h="365760">
                <a:tc>
                  <a:txBody>
                    <a:bodyPr/>
                    <a:lstStyle/>
                    <a:p>
                      <a:pPr algn="ctr"/>
                      <a:r>
                        <a:rPr lang="en-US" sz="1800" b="1" dirty="0">
                          <a:solidFill>
                            <a:schemeClr val="bg1"/>
                          </a:solidFill>
                        </a:rPr>
                        <a:t>School 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84196172"/>
                  </a:ext>
                </a:extLst>
              </a:tr>
              <a:tr h="365760">
                <a:tc>
                  <a:txBody>
                    <a:bodyPr/>
                    <a:lstStyle/>
                    <a:p>
                      <a:pPr algn="ctr"/>
                      <a:r>
                        <a:rPr lang="en-US" sz="1800" b="1" dirty="0">
                          <a:solidFill>
                            <a:schemeClr val="bg1"/>
                          </a:solidFill>
                        </a:rPr>
                        <a:t>School 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91198680"/>
                  </a:ext>
                </a:extLst>
              </a:tr>
            </a:tbl>
          </a:graphicData>
        </a:graphic>
      </p:graphicFrame>
      <p:sp>
        <p:nvSpPr>
          <p:cNvPr id="3" name="TextBox 2">
            <a:extLst>
              <a:ext uri="{FF2B5EF4-FFF2-40B4-BE49-F238E27FC236}">
                <a16:creationId xmlns:a16="http://schemas.microsoft.com/office/drawing/2014/main" id="{F2A3D6DE-D209-4654-AC72-BFDA1A9F6AE4}"/>
              </a:ext>
            </a:extLst>
          </p:cNvPr>
          <p:cNvSpPr txBox="1"/>
          <p:nvPr/>
        </p:nvSpPr>
        <p:spPr>
          <a:xfrm>
            <a:off x="408791" y="5534809"/>
            <a:ext cx="6186562" cy="369332"/>
          </a:xfrm>
          <a:prstGeom prst="rect">
            <a:avLst/>
          </a:prstGeom>
          <a:noFill/>
        </p:spPr>
        <p:txBody>
          <a:bodyPr wrap="square" rtlCol="0">
            <a:spAutoFit/>
          </a:bodyPr>
          <a:lstStyle/>
          <a:p>
            <a:r>
              <a:rPr lang="en-US" b="0" i="0" dirty="0">
                <a:solidFill>
                  <a:srgbClr val="000000"/>
                </a:solidFill>
                <a:effectLst/>
                <a:latin typeface="Palatino Linotype" panose="02040502050505030304" pitchFamily="18" charset="0"/>
              </a:rPr>
              <a:t>Note: Percentages may not total 100 due to rounding.</a:t>
            </a:r>
            <a:endParaRPr lang="en-US" dirty="0"/>
          </a:p>
        </p:txBody>
      </p:sp>
      <p:sp>
        <p:nvSpPr>
          <p:cNvPr id="4" name="Slide Number Placeholder 3">
            <a:extLst>
              <a:ext uri="{FF2B5EF4-FFF2-40B4-BE49-F238E27FC236}">
                <a16:creationId xmlns:a16="http://schemas.microsoft.com/office/drawing/2014/main" id="{84BEA5AE-1D35-A8CA-876E-B2447DC1B44C}"/>
              </a:ext>
            </a:extLst>
          </p:cNvPr>
          <p:cNvSpPr>
            <a:spLocks noGrp="1"/>
          </p:cNvSpPr>
          <p:nvPr>
            <p:ph type="sldNum" sz="quarter" idx="10"/>
          </p:nvPr>
        </p:nvSpPr>
        <p:spPr/>
        <p:txBody>
          <a:bodyPr/>
          <a:lstStyle/>
          <a:p>
            <a:fld id="{A3D1C70C-36A2-44FC-A083-98959550CFF4}" type="slidenum">
              <a:rPr lang="en-US" smtClean="0"/>
              <a:pPr/>
              <a:t>19</a:t>
            </a:fld>
            <a:endParaRPr lang="en-US"/>
          </a:p>
        </p:txBody>
      </p:sp>
    </p:spTree>
    <p:extLst>
      <p:ext uri="{BB962C8B-B14F-4D97-AF65-F5344CB8AC3E}">
        <p14:creationId xmlns:p14="http://schemas.microsoft.com/office/powerpoint/2010/main" val="669468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FEA31-BED3-57A6-4FA1-0FD0A70B9346}"/>
              </a:ext>
            </a:extLst>
          </p:cNvPr>
          <p:cNvSpPr>
            <a:spLocks noGrp="1"/>
          </p:cNvSpPr>
          <p:nvPr>
            <p:ph type="title"/>
          </p:nvPr>
        </p:nvSpPr>
        <p:spPr>
          <a:xfrm>
            <a:off x="1333960" y="243749"/>
            <a:ext cx="10096959" cy="747579"/>
          </a:xfrm>
        </p:spPr>
        <p:txBody>
          <a:bodyPr/>
          <a:lstStyle/>
          <a:p>
            <a:pPr algn="ctr"/>
            <a:r>
              <a:rPr lang="en-US" sz="3600" cap="none">
                <a:solidFill>
                  <a:schemeClr val="tx1"/>
                </a:solidFill>
              </a:rPr>
              <a:t>Start Strong Assessment Overview</a:t>
            </a:r>
            <a:endParaRPr lang="en-US" sz="3600">
              <a:solidFill>
                <a:schemeClr val="tx1"/>
              </a:solidFill>
            </a:endParaRPr>
          </a:p>
        </p:txBody>
      </p:sp>
      <p:sp>
        <p:nvSpPr>
          <p:cNvPr id="3" name="Text Placeholder 2">
            <a:extLst>
              <a:ext uri="{FF2B5EF4-FFF2-40B4-BE49-F238E27FC236}">
                <a16:creationId xmlns:a16="http://schemas.microsoft.com/office/drawing/2014/main" id="{D2D472EF-9FB6-DA6B-DFD7-12A9E70A9C7C}"/>
              </a:ext>
            </a:extLst>
          </p:cNvPr>
          <p:cNvSpPr>
            <a:spLocks noGrp="1"/>
          </p:cNvSpPr>
          <p:nvPr>
            <p:ph type="body" sz="quarter" idx="11"/>
          </p:nvPr>
        </p:nvSpPr>
        <p:spPr/>
        <p:txBody>
          <a:bodyPr>
            <a:normAutofit fontScale="62500" lnSpcReduction="20000"/>
          </a:bodyPr>
          <a:lstStyle/>
          <a:p>
            <a:pPr marL="45720" indent="0">
              <a:buNone/>
            </a:pPr>
            <a:r>
              <a:rPr lang="en-US" b="1" spc="0" dirty="0"/>
              <a:t>Start Strong Fall 2022 assessments:</a:t>
            </a:r>
          </a:p>
          <a:p>
            <a:pPr marL="461645" indent="-417195"/>
            <a:r>
              <a:rPr lang="en-US" spc="0" dirty="0">
                <a:ea typeface="+mn-lt"/>
                <a:cs typeface="+mn-lt"/>
              </a:rPr>
              <a:t>Produced</a:t>
            </a:r>
            <a:r>
              <a:rPr lang="en-US" spc="0" dirty="0"/>
              <a:t> information to be used as a standards-based complement to the resources used by educators in their classrooms to evaluate the needs of students.</a:t>
            </a:r>
            <a:endParaRPr lang="en-US" spc="0" dirty="0">
              <a:cs typeface="Calibri"/>
            </a:endParaRPr>
          </a:p>
          <a:p>
            <a:pPr marL="461645" indent="-417195"/>
            <a:r>
              <a:rPr lang="en-US" spc="0" dirty="0"/>
              <a:t>Were administered quickly, in person, and provided immediate results.</a:t>
            </a:r>
            <a:endParaRPr lang="en-US" spc="0" dirty="0">
              <a:cs typeface="Calibri" panose="020F0502020204030204"/>
            </a:endParaRPr>
          </a:p>
          <a:p>
            <a:pPr marL="45720" indent="0">
              <a:buNone/>
            </a:pPr>
            <a:r>
              <a:rPr lang="en-US" b="1" spc="0" dirty="0"/>
              <a:t>Start Strong Fall 2022 assessments do not:</a:t>
            </a:r>
          </a:p>
          <a:p>
            <a:pPr marL="461645" indent="-417195"/>
            <a:r>
              <a:rPr lang="en-US" spc="0" dirty="0"/>
              <a:t>Replace local standards-based benchmark assessments districts may already have in place.</a:t>
            </a:r>
            <a:endParaRPr lang="en-US" spc="0" dirty="0">
              <a:cs typeface="Calibri" panose="020F0502020204030204"/>
            </a:endParaRPr>
          </a:p>
          <a:p>
            <a:pPr marL="461645" indent="-417195"/>
            <a:r>
              <a:rPr lang="en-US" spc="0" dirty="0"/>
              <a:t>Replace the spring 2023 New Jersey Student Learning Assessments (NJSLA) statewide summative assessments or are predictive of their results.</a:t>
            </a:r>
            <a:endParaRPr lang="en-US" spc="0" dirty="0">
              <a:cs typeface="Calibri" panose="020F0502020204030204"/>
            </a:endParaRPr>
          </a:p>
        </p:txBody>
      </p:sp>
      <p:sp>
        <p:nvSpPr>
          <p:cNvPr id="4" name="Slide Number Placeholder 3">
            <a:extLst>
              <a:ext uri="{FF2B5EF4-FFF2-40B4-BE49-F238E27FC236}">
                <a16:creationId xmlns:a16="http://schemas.microsoft.com/office/drawing/2014/main" id="{EF86355C-4169-3F47-4BBB-BB848FA6CF04}"/>
              </a:ext>
            </a:extLst>
          </p:cNvPr>
          <p:cNvSpPr>
            <a:spLocks noGrp="1"/>
          </p:cNvSpPr>
          <p:nvPr>
            <p:ph type="sldNum" sz="quarter" idx="10"/>
          </p:nvPr>
        </p:nvSpPr>
        <p:spPr/>
        <p:txBody>
          <a:bodyPr/>
          <a:lstStyle/>
          <a:p>
            <a:fld id="{A3D1C70C-36A2-44FC-A083-98959550CFF4}" type="slidenum">
              <a:rPr lang="en-US" smtClean="0"/>
              <a:pPr/>
              <a:t>2</a:t>
            </a:fld>
            <a:endParaRPr lang="en-US"/>
          </a:p>
        </p:txBody>
      </p:sp>
    </p:spTree>
    <p:extLst>
      <p:ext uri="{BB962C8B-B14F-4D97-AF65-F5344CB8AC3E}">
        <p14:creationId xmlns:p14="http://schemas.microsoft.com/office/powerpoint/2010/main" val="12839724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3034379-5888-4E71-B1DF-357D0BB77D5A}"/>
              </a:ext>
            </a:extLst>
          </p:cNvPr>
          <p:cNvSpPr>
            <a:spLocks noGrp="1"/>
          </p:cNvSpPr>
          <p:nvPr>
            <p:ph type="title"/>
          </p:nvPr>
        </p:nvSpPr>
        <p:spPr>
          <a:xfrm>
            <a:off x="1146004" y="183840"/>
            <a:ext cx="10096959" cy="747579"/>
          </a:xfrm>
        </p:spPr>
        <p:txBody>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lang="en-US" sz="2000" b="0" kern="1200" dirty="0">
                <a:solidFill>
                  <a:schemeClr val="tx1"/>
                </a:solidFill>
                <a:effectLst/>
              </a:rPr>
              <a:t>&lt;Insert District Name&gt;’s</a:t>
            </a:r>
            <a:br>
              <a:rPr lang="en-US" sz="2000" b="0" kern="1200" dirty="0">
                <a:solidFill>
                  <a:schemeClr val="tx1"/>
                </a:solidFill>
                <a:effectLst/>
              </a:rPr>
            </a:br>
            <a:r>
              <a:rPr lang="en-US" sz="2000" b="0" kern="1200" dirty="0">
                <a:solidFill>
                  <a:schemeClr val="tx1"/>
                </a:solidFill>
                <a:effectLst/>
              </a:rPr>
              <a:t>Start Strong Fall 2022 School- &amp; Grade-Level Outcomes</a:t>
            </a:r>
            <a:br>
              <a:rPr lang="en-US" sz="2000" b="1" kern="1200" dirty="0">
                <a:solidFill>
                  <a:schemeClr val="tx1"/>
                </a:solidFill>
                <a:effectLst/>
              </a:rPr>
            </a:br>
            <a:r>
              <a:rPr lang="en-US" sz="2000" b="1" kern="1200" dirty="0">
                <a:solidFill>
                  <a:schemeClr val="tx1"/>
                </a:solidFill>
                <a:effectLst/>
              </a:rPr>
              <a:t>Science Grade 6 — Support Levels</a:t>
            </a:r>
            <a:endParaRPr lang="en-US" sz="2000" dirty="0">
              <a:solidFill>
                <a:schemeClr val="tx1"/>
              </a:solidFill>
              <a:effectLst/>
            </a:endParaRPr>
          </a:p>
        </p:txBody>
      </p:sp>
      <p:graphicFrame>
        <p:nvGraphicFramePr>
          <p:cNvPr id="8" name="Table 7">
            <a:extLst>
              <a:ext uri="{FF2B5EF4-FFF2-40B4-BE49-F238E27FC236}">
                <a16:creationId xmlns:a16="http://schemas.microsoft.com/office/drawing/2014/main" id="{94D87210-97F4-46E6-BF5B-02FA4E9BFD92}"/>
              </a:ext>
            </a:extLst>
          </p:cNvPr>
          <p:cNvGraphicFramePr>
            <a:graphicFrameLocks/>
          </p:cNvGraphicFramePr>
          <p:nvPr>
            <p:extLst>
              <p:ext uri="{D42A27DB-BD31-4B8C-83A1-F6EECF244321}">
                <p14:modId xmlns:p14="http://schemas.microsoft.com/office/powerpoint/2010/main" val="1626481881"/>
              </p:ext>
            </p:extLst>
          </p:nvPr>
        </p:nvGraphicFramePr>
        <p:xfrm>
          <a:off x="408791" y="1323191"/>
          <a:ext cx="10615078" cy="3992880"/>
        </p:xfrm>
        <a:graphic>
          <a:graphicData uri="http://schemas.openxmlformats.org/drawingml/2006/table">
            <a:tbl>
              <a:tblPr firstRow="1" firstCol="1" bandRow="1">
                <a:tableStyleId>{3B4B98B0-60AC-42C2-AFA5-B58CD77FA1E5}</a:tableStyleId>
              </a:tblPr>
              <a:tblGrid>
                <a:gridCol w="1184710">
                  <a:extLst>
                    <a:ext uri="{9D8B030D-6E8A-4147-A177-3AD203B41FA5}">
                      <a16:colId xmlns:a16="http://schemas.microsoft.com/office/drawing/2014/main" val="3299259416"/>
                    </a:ext>
                  </a:extLst>
                </a:gridCol>
                <a:gridCol w="1571728">
                  <a:extLst>
                    <a:ext uri="{9D8B030D-6E8A-4147-A177-3AD203B41FA5}">
                      <a16:colId xmlns:a16="http://schemas.microsoft.com/office/drawing/2014/main" val="255763042"/>
                    </a:ext>
                  </a:extLst>
                </a:gridCol>
                <a:gridCol w="1571728">
                  <a:extLst>
                    <a:ext uri="{9D8B030D-6E8A-4147-A177-3AD203B41FA5}">
                      <a16:colId xmlns:a16="http://schemas.microsoft.com/office/drawing/2014/main" val="1707296969"/>
                    </a:ext>
                  </a:extLst>
                </a:gridCol>
                <a:gridCol w="1571728">
                  <a:extLst>
                    <a:ext uri="{9D8B030D-6E8A-4147-A177-3AD203B41FA5}">
                      <a16:colId xmlns:a16="http://schemas.microsoft.com/office/drawing/2014/main" val="1966004691"/>
                    </a:ext>
                  </a:extLst>
                </a:gridCol>
                <a:gridCol w="1571728">
                  <a:extLst>
                    <a:ext uri="{9D8B030D-6E8A-4147-A177-3AD203B41FA5}">
                      <a16:colId xmlns:a16="http://schemas.microsoft.com/office/drawing/2014/main" val="2528977576"/>
                    </a:ext>
                  </a:extLst>
                </a:gridCol>
                <a:gridCol w="1571728">
                  <a:extLst>
                    <a:ext uri="{9D8B030D-6E8A-4147-A177-3AD203B41FA5}">
                      <a16:colId xmlns:a16="http://schemas.microsoft.com/office/drawing/2014/main" val="2488666752"/>
                    </a:ext>
                  </a:extLst>
                </a:gridCol>
                <a:gridCol w="1571728">
                  <a:extLst>
                    <a:ext uri="{9D8B030D-6E8A-4147-A177-3AD203B41FA5}">
                      <a16:colId xmlns:a16="http://schemas.microsoft.com/office/drawing/2014/main" val="598927759"/>
                    </a:ext>
                  </a:extLst>
                </a:gridCol>
              </a:tblGrid>
              <a:tr h="360092">
                <a:tc>
                  <a:txBody>
                    <a:bodyPr/>
                    <a:lstStyle/>
                    <a:p>
                      <a:r>
                        <a:rPr lang="en-US" sz="2000" dirty="0">
                          <a:solidFill>
                            <a:schemeClr val="bg1"/>
                          </a:solidFill>
                        </a:rPr>
                        <a:t>SC06</a:t>
                      </a:r>
                      <a:endParaRPr lang="en-US" sz="20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More Support Needed (Count)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More Support Needed (Percentage)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Some Support Needed (Count)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Some Support Needed (Percentage)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Less Support</a:t>
                      </a:r>
                      <a:r>
                        <a:rPr lang="en-US" sz="1600" b="1" baseline="0" dirty="0">
                          <a:solidFill>
                            <a:schemeClr val="bg1"/>
                          </a:solidFill>
                        </a:rPr>
                        <a:t> Needed (Count)</a:t>
                      </a:r>
                      <a:endParaRPr lang="en-US" sz="1600" b="1"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sz="1600" b="1" dirty="0">
                          <a:solidFill>
                            <a:schemeClr val="bg1"/>
                          </a:solidFill>
                        </a:rPr>
                        <a:t>Less Support Needed (Percentage)</a:t>
                      </a:r>
                    </a:p>
                  </a:txBody>
                  <a:tcP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1553166125"/>
                  </a:ext>
                </a:extLst>
              </a:tr>
              <a:tr h="365760">
                <a:tc>
                  <a:txBody>
                    <a:bodyPr/>
                    <a:lstStyle/>
                    <a:p>
                      <a:pPr algn="ctr"/>
                      <a:r>
                        <a:rPr lang="en-US" sz="1800" b="1" dirty="0">
                          <a:solidFill>
                            <a:schemeClr val="bg1"/>
                          </a:solidFill>
                        </a:rPr>
                        <a:t>School 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9973208"/>
                  </a:ext>
                </a:extLst>
              </a:tr>
              <a:tr h="365760">
                <a:tc>
                  <a:txBody>
                    <a:bodyPr/>
                    <a:lstStyle/>
                    <a:p>
                      <a:pPr algn="ctr"/>
                      <a:r>
                        <a:rPr lang="en-US" sz="1800" b="1" dirty="0">
                          <a:solidFill>
                            <a:schemeClr val="bg1"/>
                          </a:solidFill>
                        </a:rPr>
                        <a:t>School 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6201559"/>
                  </a:ext>
                </a:extLst>
              </a:tr>
              <a:tr h="365760">
                <a:tc>
                  <a:txBody>
                    <a:bodyPr/>
                    <a:lstStyle/>
                    <a:p>
                      <a:pPr algn="ctr"/>
                      <a:r>
                        <a:rPr lang="en-US" sz="1800" b="1" dirty="0">
                          <a:solidFill>
                            <a:schemeClr val="bg1"/>
                          </a:solidFill>
                        </a:rPr>
                        <a:t>School 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265118"/>
                  </a:ext>
                </a:extLst>
              </a:tr>
              <a:tr h="365760">
                <a:tc>
                  <a:txBody>
                    <a:bodyPr/>
                    <a:lstStyle/>
                    <a:p>
                      <a:pPr algn="ctr"/>
                      <a:r>
                        <a:rPr lang="en-US" sz="1800" b="1" dirty="0">
                          <a:solidFill>
                            <a:schemeClr val="bg1"/>
                          </a:solidFill>
                        </a:rPr>
                        <a:t>School 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588864"/>
                  </a:ext>
                </a:extLst>
              </a:tr>
              <a:tr h="365760">
                <a:tc>
                  <a:txBody>
                    <a:bodyPr/>
                    <a:lstStyle/>
                    <a:p>
                      <a:pPr algn="ctr"/>
                      <a:r>
                        <a:rPr lang="en-US" sz="1800" b="1" dirty="0">
                          <a:solidFill>
                            <a:schemeClr val="bg1"/>
                          </a:solidFill>
                        </a:rPr>
                        <a:t>School 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08791736"/>
                  </a:ext>
                </a:extLst>
              </a:tr>
              <a:tr h="365760">
                <a:tc>
                  <a:txBody>
                    <a:bodyPr/>
                    <a:lstStyle/>
                    <a:p>
                      <a:pPr algn="ctr"/>
                      <a:r>
                        <a:rPr lang="en-US" sz="1800" b="1" dirty="0">
                          <a:solidFill>
                            <a:schemeClr val="bg1"/>
                          </a:solidFill>
                        </a:rPr>
                        <a:t>School 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66603522"/>
                  </a:ext>
                </a:extLst>
              </a:tr>
              <a:tr h="365760">
                <a:tc>
                  <a:txBody>
                    <a:bodyPr/>
                    <a:lstStyle/>
                    <a:p>
                      <a:pPr algn="ctr"/>
                      <a:r>
                        <a:rPr lang="en-US" sz="1800" b="1" dirty="0">
                          <a:solidFill>
                            <a:schemeClr val="bg1"/>
                          </a:solidFill>
                        </a:rPr>
                        <a:t>School 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84196172"/>
                  </a:ext>
                </a:extLst>
              </a:tr>
              <a:tr h="365760">
                <a:tc>
                  <a:txBody>
                    <a:bodyPr/>
                    <a:lstStyle/>
                    <a:p>
                      <a:pPr algn="ctr"/>
                      <a:r>
                        <a:rPr lang="en-US" sz="1800" b="1" dirty="0">
                          <a:solidFill>
                            <a:schemeClr val="bg1"/>
                          </a:solidFill>
                        </a:rPr>
                        <a:t>School 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91198680"/>
                  </a:ext>
                </a:extLst>
              </a:tr>
            </a:tbl>
          </a:graphicData>
        </a:graphic>
      </p:graphicFrame>
      <p:sp>
        <p:nvSpPr>
          <p:cNvPr id="7" name="TextBox 6">
            <a:extLst>
              <a:ext uri="{FF2B5EF4-FFF2-40B4-BE49-F238E27FC236}">
                <a16:creationId xmlns:a16="http://schemas.microsoft.com/office/drawing/2014/main" id="{5CBE0A7D-99C1-B19E-FE78-0B2AC30695C1}"/>
              </a:ext>
            </a:extLst>
          </p:cNvPr>
          <p:cNvSpPr txBox="1"/>
          <p:nvPr/>
        </p:nvSpPr>
        <p:spPr>
          <a:xfrm>
            <a:off x="408791" y="5538566"/>
            <a:ext cx="6339840" cy="338554"/>
          </a:xfrm>
          <a:prstGeom prst="rect">
            <a:avLst/>
          </a:prstGeom>
          <a:noFill/>
        </p:spPr>
        <p:txBody>
          <a:bodyPr wrap="square" rtlCol="0">
            <a:spAutoFit/>
          </a:bodyPr>
          <a:lstStyle/>
          <a:p>
            <a:r>
              <a:rPr lang="en-US" sz="1600" dirty="0"/>
              <a:t>Note: Percentages may not total 100 due to rounding</a:t>
            </a:r>
            <a:r>
              <a:rPr lang="en-US" sz="1100" dirty="0"/>
              <a:t>.</a:t>
            </a:r>
          </a:p>
        </p:txBody>
      </p:sp>
      <p:sp>
        <p:nvSpPr>
          <p:cNvPr id="4" name="Slide Number Placeholder 3">
            <a:extLst>
              <a:ext uri="{FF2B5EF4-FFF2-40B4-BE49-F238E27FC236}">
                <a16:creationId xmlns:a16="http://schemas.microsoft.com/office/drawing/2014/main" id="{8A100C05-9A7A-05BD-C118-ED182466ED96}"/>
              </a:ext>
            </a:extLst>
          </p:cNvPr>
          <p:cNvSpPr>
            <a:spLocks noGrp="1"/>
          </p:cNvSpPr>
          <p:nvPr>
            <p:ph type="sldNum" sz="quarter" idx="10"/>
          </p:nvPr>
        </p:nvSpPr>
        <p:spPr/>
        <p:txBody>
          <a:bodyPr/>
          <a:lstStyle/>
          <a:p>
            <a:fld id="{A3D1C70C-36A2-44FC-A083-98959550CFF4}" type="slidenum">
              <a:rPr lang="en-US" smtClean="0"/>
              <a:pPr/>
              <a:t>20</a:t>
            </a:fld>
            <a:endParaRPr lang="en-US"/>
          </a:p>
        </p:txBody>
      </p:sp>
    </p:spTree>
    <p:extLst>
      <p:ext uri="{BB962C8B-B14F-4D97-AF65-F5344CB8AC3E}">
        <p14:creationId xmlns:p14="http://schemas.microsoft.com/office/powerpoint/2010/main" val="30409679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BCC6F-6F94-479E-BB97-641A126EE3C7}"/>
              </a:ext>
            </a:extLst>
          </p:cNvPr>
          <p:cNvSpPr>
            <a:spLocks noGrp="1"/>
          </p:cNvSpPr>
          <p:nvPr>
            <p:ph type="title"/>
          </p:nvPr>
        </p:nvSpPr>
        <p:spPr>
          <a:xfrm>
            <a:off x="1229132" y="183304"/>
            <a:ext cx="10096959" cy="747579"/>
          </a:xfrm>
        </p:spPr>
        <p:txBody>
          <a:bodyPr/>
          <a:lstStyle/>
          <a:p>
            <a:pPr algn="ctr" rtl="0" eaLnBrk="1" latinLnBrk="0" hangingPunct="1"/>
            <a:r>
              <a:rPr lang="en-US" sz="2000" b="0" kern="1200" dirty="0">
                <a:solidFill>
                  <a:srgbClr val="000000"/>
                </a:solidFill>
                <a:effectLst/>
                <a:latin typeface="Palatino Linotype" panose="02040502050505030304" pitchFamily="18" charset="0"/>
                <a:ea typeface="+mn-ea"/>
                <a:cs typeface="Calibri" panose="020F0502020204030204" pitchFamily="34" charset="0"/>
              </a:rPr>
              <a:t>Comparison of &lt;School Name&gt;’s </a:t>
            </a:r>
            <a:br>
              <a:rPr lang="en-US" sz="2000" b="0" kern="1200" dirty="0">
                <a:solidFill>
                  <a:srgbClr val="000000"/>
                </a:solidFill>
                <a:effectLst/>
                <a:latin typeface="Palatino Linotype" panose="02040502050505030304" pitchFamily="18" charset="0"/>
                <a:ea typeface="+mn-ea"/>
                <a:cs typeface="Calibri" panose="020F0502020204030204" pitchFamily="34" charset="0"/>
              </a:rPr>
            </a:br>
            <a:r>
              <a:rPr lang="en-US" sz="2000" b="0" kern="1200" dirty="0">
                <a:solidFill>
                  <a:srgbClr val="000000"/>
                </a:solidFill>
                <a:effectLst/>
                <a:latin typeface="Palatino Linotype" panose="02040502050505030304" pitchFamily="18" charset="0"/>
                <a:ea typeface="+mn-ea"/>
                <a:cs typeface="Calibri" panose="020F0502020204030204" pitchFamily="34" charset="0"/>
              </a:rPr>
              <a:t>Start Strong Fall 2022 Administration</a:t>
            </a:r>
            <a:br>
              <a:rPr lang="en-US" sz="1800" kern="1200" dirty="0">
                <a:solidFill>
                  <a:srgbClr val="000000"/>
                </a:solidFill>
                <a:effectLst/>
                <a:latin typeface="Palatino Linotype" panose="02040502050505030304" pitchFamily="18" charset="0"/>
                <a:ea typeface="+mn-ea"/>
                <a:cs typeface="Calibri" panose="020F0502020204030204" pitchFamily="34" charset="0"/>
              </a:rPr>
            </a:br>
            <a:r>
              <a:rPr lang="en-US" sz="1800" b="1" kern="1200" dirty="0">
                <a:solidFill>
                  <a:srgbClr val="000000"/>
                </a:solidFill>
                <a:effectLst/>
                <a:latin typeface="Palatino Linotype" panose="02040502050505030304" pitchFamily="18" charset="0"/>
                <a:ea typeface="+mn-ea"/>
                <a:cs typeface="Calibri" panose="020F0502020204030204" pitchFamily="34" charset="0"/>
              </a:rPr>
              <a:t>English Language Arts </a:t>
            </a:r>
            <a:r>
              <a:rPr lang="en-US" sz="1800" kern="1200" dirty="0">
                <a:solidFill>
                  <a:srgbClr val="000000"/>
                </a:solidFill>
                <a:effectLst/>
                <a:latin typeface="Palatino Linotype" panose="02040502050505030304" pitchFamily="18" charset="0"/>
                <a:ea typeface="+mn-ea"/>
                <a:cs typeface="Calibri" panose="020F0502020204030204" pitchFamily="34" charset="0"/>
              </a:rPr>
              <a:t>to</a:t>
            </a:r>
            <a:r>
              <a:rPr lang="en-US" sz="1800" b="1" kern="1200" dirty="0">
                <a:solidFill>
                  <a:srgbClr val="000000"/>
                </a:solidFill>
                <a:effectLst/>
                <a:latin typeface="Palatino Linotype" panose="02040502050505030304" pitchFamily="18" charset="0"/>
                <a:ea typeface="+mn-ea"/>
                <a:cs typeface="Calibri" panose="020F0502020204030204" pitchFamily="34" charset="0"/>
              </a:rPr>
              <a:t> &lt;District Name&gt;’s  </a:t>
            </a:r>
            <a:r>
              <a:rPr lang="en-US" sz="1800" kern="1200" dirty="0">
                <a:solidFill>
                  <a:srgbClr val="000000"/>
                </a:solidFill>
                <a:effectLst/>
                <a:latin typeface="Palatino Linotype" panose="02040502050505030304" pitchFamily="18" charset="0"/>
                <a:ea typeface="+mn-ea"/>
                <a:cs typeface="Calibri" panose="020F0502020204030204" pitchFamily="34" charset="0"/>
              </a:rPr>
              <a:t>Percentages</a:t>
            </a:r>
            <a:endParaRPr lang="en-US" dirty="0">
              <a:effectLst/>
            </a:endParaRPr>
          </a:p>
        </p:txBody>
      </p:sp>
      <p:graphicFrame>
        <p:nvGraphicFramePr>
          <p:cNvPr id="7" name="Content Placeholder 4" descr="This image shows the grade level tested and the support level for students, per school and district.">
            <a:extLst>
              <a:ext uri="{FF2B5EF4-FFF2-40B4-BE49-F238E27FC236}">
                <a16:creationId xmlns:a16="http://schemas.microsoft.com/office/drawing/2014/main" id="{0A0A801E-4794-C9E6-65AE-95FD1349B963}"/>
              </a:ext>
            </a:extLst>
          </p:cNvPr>
          <p:cNvGraphicFramePr>
            <a:graphicFrameLocks/>
          </p:cNvGraphicFramePr>
          <p:nvPr>
            <p:extLst>
              <p:ext uri="{D42A27DB-BD31-4B8C-83A1-F6EECF244321}">
                <p14:modId xmlns:p14="http://schemas.microsoft.com/office/powerpoint/2010/main" val="1986202045"/>
              </p:ext>
            </p:extLst>
          </p:nvPr>
        </p:nvGraphicFramePr>
        <p:xfrm>
          <a:off x="1584711" y="1155999"/>
          <a:ext cx="8762834" cy="4095771"/>
        </p:xfrm>
        <a:graphic>
          <a:graphicData uri="http://schemas.openxmlformats.org/drawingml/2006/table">
            <a:tbl>
              <a:tblPr firstRow="1" firstCol="1" bandRow="1">
                <a:tableStyleId>{5C22544A-7EE6-4342-B048-85BDC9FD1C3A}</a:tableStyleId>
              </a:tblPr>
              <a:tblGrid>
                <a:gridCol w="1141682">
                  <a:extLst>
                    <a:ext uri="{9D8B030D-6E8A-4147-A177-3AD203B41FA5}">
                      <a16:colId xmlns:a16="http://schemas.microsoft.com/office/drawing/2014/main" val="20000"/>
                    </a:ext>
                  </a:extLst>
                </a:gridCol>
                <a:gridCol w="1270192">
                  <a:extLst>
                    <a:ext uri="{9D8B030D-6E8A-4147-A177-3AD203B41FA5}">
                      <a16:colId xmlns:a16="http://schemas.microsoft.com/office/drawing/2014/main" val="20001"/>
                    </a:ext>
                  </a:extLst>
                </a:gridCol>
                <a:gridCol w="1270192">
                  <a:extLst>
                    <a:ext uri="{9D8B030D-6E8A-4147-A177-3AD203B41FA5}">
                      <a16:colId xmlns:a16="http://schemas.microsoft.com/office/drawing/2014/main" val="20002"/>
                    </a:ext>
                  </a:extLst>
                </a:gridCol>
                <a:gridCol w="1270192">
                  <a:extLst>
                    <a:ext uri="{9D8B030D-6E8A-4147-A177-3AD203B41FA5}">
                      <a16:colId xmlns:a16="http://schemas.microsoft.com/office/drawing/2014/main" val="20003"/>
                    </a:ext>
                  </a:extLst>
                </a:gridCol>
                <a:gridCol w="1270192">
                  <a:extLst>
                    <a:ext uri="{9D8B030D-6E8A-4147-A177-3AD203B41FA5}">
                      <a16:colId xmlns:a16="http://schemas.microsoft.com/office/drawing/2014/main" val="20004"/>
                    </a:ext>
                  </a:extLst>
                </a:gridCol>
                <a:gridCol w="1270192">
                  <a:extLst>
                    <a:ext uri="{9D8B030D-6E8A-4147-A177-3AD203B41FA5}">
                      <a16:colId xmlns:a16="http://schemas.microsoft.com/office/drawing/2014/main" val="20005"/>
                    </a:ext>
                  </a:extLst>
                </a:gridCol>
                <a:gridCol w="1270192">
                  <a:extLst>
                    <a:ext uri="{9D8B030D-6E8A-4147-A177-3AD203B41FA5}">
                      <a16:colId xmlns:a16="http://schemas.microsoft.com/office/drawing/2014/main" val="20006"/>
                    </a:ext>
                  </a:extLst>
                </a:gridCol>
              </a:tblGrid>
              <a:tr h="360882">
                <a:tc>
                  <a:txBody>
                    <a:bodyPr/>
                    <a:lstStyle/>
                    <a:p>
                      <a:pPr algn="ctr"/>
                      <a:r>
                        <a:rPr lang="en-US" sz="1400" dirty="0">
                          <a:latin typeface="Palatino Linotype" panose="02040502050505030304" pitchFamily="18" charset="0"/>
                          <a:cs typeface="Calibri" panose="020F0502020204030204" pitchFamily="34" charset="0"/>
                        </a:rPr>
                        <a:t>Grade</a:t>
                      </a:r>
                    </a:p>
                  </a:txBody>
                  <a:tcPr marL="98268" marR="98268" marT="34290" marB="34290" anchor="ctr">
                    <a:solidFill>
                      <a:schemeClr val="accent1">
                        <a:lumMod val="50000"/>
                      </a:schemeClr>
                    </a:solidFill>
                  </a:tcPr>
                </a:tc>
                <a:tc>
                  <a:txBody>
                    <a:bodyPr/>
                    <a:lstStyle/>
                    <a:p>
                      <a:pPr algn="ctr"/>
                      <a:r>
                        <a:rPr lang="en-US" sz="1400" b="1" dirty="0">
                          <a:solidFill>
                            <a:schemeClr val="bg1"/>
                          </a:solidFill>
                          <a:latin typeface="Palatino Linotype" panose="02040502050505030304" pitchFamily="18" charset="0"/>
                        </a:rPr>
                        <a:t>School: More Support Needed</a:t>
                      </a:r>
                    </a:p>
                  </a:txBody>
                  <a:tcPr marL="68580" marR="68580" marT="34290" marB="34290">
                    <a:solidFill>
                      <a:schemeClr val="accent1">
                        <a:lumMod val="50000"/>
                      </a:schemeClr>
                    </a:solidFill>
                  </a:tcPr>
                </a:tc>
                <a:tc>
                  <a:txBody>
                    <a:bodyPr/>
                    <a:lstStyle/>
                    <a:p>
                      <a:pPr algn="ctr"/>
                      <a:r>
                        <a:rPr lang="en-US" sz="1400" b="1" dirty="0">
                          <a:solidFill>
                            <a:schemeClr val="bg1"/>
                          </a:solidFill>
                          <a:latin typeface="Palatino Linotype" panose="02040502050505030304" pitchFamily="18" charset="0"/>
                        </a:rPr>
                        <a:t>District: More Support Needed</a:t>
                      </a:r>
                    </a:p>
                  </a:txBody>
                  <a:tcPr marL="68580" marR="68580" marT="34290" marB="34290">
                    <a:solidFill>
                      <a:schemeClr val="accent1">
                        <a:lumMod val="50000"/>
                      </a:schemeClr>
                    </a:solidFill>
                  </a:tcPr>
                </a:tc>
                <a:tc>
                  <a:txBody>
                    <a:bodyPr/>
                    <a:lstStyle/>
                    <a:p>
                      <a:pPr algn="ctr"/>
                      <a:r>
                        <a:rPr lang="en-US" sz="1400" b="1" dirty="0">
                          <a:solidFill>
                            <a:schemeClr val="bg1"/>
                          </a:solidFill>
                          <a:latin typeface="Palatino Linotype" panose="02040502050505030304" pitchFamily="18" charset="0"/>
                        </a:rPr>
                        <a:t>School: Some Support Needed</a:t>
                      </a:r>
                    </a:p>
                  </a:txBody>
                  <a:tcPr marL="68580" marR="68580" marT="34290" marB="34290">
                    <a:solidFill>
                      <a:schemeClr val="accent1">
                        <a:lumMod val="50000"/>
                      </a:schemeClr>
                    </a:solidFill>
                  </a:tcPr>
                </a:tc>
                <a:tc>
                  <a:txBody>
                    <a:bodyPr/>
                    <a:lstStyle/>
                    <a:p>
                      <a:pPr algn="ctr"/>
                      <a:r>
                        <a:rPr lang="en-US" sz="1400" b="1" dirty="0">
                          <a:solidFill>
                            <a:schemeClr val="bg1"/>
                          </a:solidFill>
                          <a:latin typeface="Palatino Linotype" panose="02040502050505030304" pitchFamily="18" charset="0"/>
                        </a:rPr>
                        <a:t>District: Some Support Needed</a:t>
                      </a:r>
                    </a:p>
                  </a:txBody>
                  <a:tcPr marL="68580" marR="68580" marT="34290" marB="34290">
                    <a:solidFill>
                      <a:schemeClr val="accent1">
                        <a:lumMod val="50000"/>
                      </a:schemeClr>
                    </a:solidFill>
                  </a:tcPr>
                </a:tc>
                <a:tc>
                  <a:txBody>
                    <a:bodyPr/>
                    <a:lstStyle/>
                    <a:p>
                      <a:pPr algn="ctr"/>
                      <a:r>
                        <a:rPr lang="en-US" sz="1400" b="1" dirty="0">
                          <a:solidFill>
                            <a:schemeClr val="bg1"/>
                          </a:solidFill>
                          <a:latin typeface="Palatino Linotype" panose="02040502050505030304" pitchFamily="18" charset="0"/>
                        </a:rPr>
                        <a:t>School: Less Support Needed</a:t>
                      </a:r>
                    </a:p>
                  </a:txBody>
                  <a:tcPr marL="68580" marR="68580" marT="34290" marB="34290">
                    <a:solidFill>
                      <a:schemeClr val="accent1">
                        <a:lumMod val="50000"/>
                      </a:schemeClr>
                    </a:solidFill>
                  </a:tcPr>
                </a:tc>
                <a:tc>
                  <a:txBody>
                    <a:bodyPr/>
                    <a:lstStyle/>
                    <a:p>
                      <a:pPr algn="ctr"/>
                      <a:r>
                        <a:rPr lang="en-US" sz="1400" b="1" dirty="0">
                          <a:solidFill>
                            <a:schemeClr val="bg1"/>
                          </a:solidFill>
                          <a:latin typeface="Palatino Linotype" panose="02040502050505030304" pitchFamily="18" charset="0"/>
                        </a:rPr>
                        <a:t>District: Less Support Needed</a:t>
                      </a:r>
                    </a:p>
                  </a:txBody>
                  <a:tcPr marL="68580" marR="68580" marT="34290" marB="34290">
                    <a:solidFill>
                      <a:schemeClr val="accent1">
                        <a:lumMod val="50000"/>
                      </a:schemeClr>
                    </a:solidFill>
                  </a:tcPr>
                </a:tc>
                <a:extLst>
                  <a:ext uri="{0D108BD9-81ED-4DB2-BD59-A6C34878D82A}">
                    <a16:rowId xmlns:a16="http://schemas.microsoft.com/office/drawing/2014/main" val="3478940504"/>
                  </a:ext>
                </a:extLst>
              </a:tr>
              <a:tr h="453393">
                <a:tc>
                  <a:txBody>
                    <a:bodyPr/>
                    <a:lstStyle/>
                    <a:p>
                      <a:pPr algn="ctr"/>
                      <a:r>
                        <a:rPr lang="en-US" sz="1400" dirty="0">
                          <a:latin typeface="Palatino Linotype" panose="02040502050505030304" pitchFamily="18" charset="0"/>
                          <a:cs typeface="Calibri" panose="020F0502020204030204" pitchFamily="34" charset="0"/>
                        </a:rPr>
                        <a:t>4</a:t>
                      </a:r>
                    </a:p>
                  </a:txBody>
                  <a:tcPr marL="98268" marR="98268" marT="34290" marB="34290">
                    <a:solidFill>
                      <a:schemeClr val="accent1">
                        <a:lumMod val="50000"/>
                      </a:schemeClr>
                    </a:solidFill>
                  </a:tcPr>
                </a:tc>
                <a:tc>
                  <a:txBody>
                    <a:bodyPr/>
                    <a:lstStyle/>
                    <a:p>
                      <a:pPr algn="ctr"/>
                      <a:endParaRPr lang="en-US" sz="1400" dirty="0">
                        <a:solidFill>
                          <a:schemeClr val="tx2">
                            <a:lumMod val="75000"/>
                          </a:schemeClr>
                        </a:solidFill>
                        <a:latin typeface="Palatino Linotype" panose="02040502050505030304" pitchFamily="18" charset="0"/>
                      </a:endParaRPr>
                    </a:p>
                  </a:txBody>
                  <a:tcPr marL="68580" marR="68580" marT="34290" marB="34290"/>
                </a:tc>
                <a:tc>
                  <a:txBody>
                    <a:bodyPr/>
                    <a:lstStyle/>
                    <a:p>
                      <a:pPr algn="ctr"/>
                      <a:endParaRPr lang="en-US" sz="1400" b="1">
                        <a:solidFill>
                          <a:schemeClr val="tx1"/>
                        </a:solidFill>
                        <a:latin typeface="Palatino Linotype" panose="02040502050505030304" pitchFamily="18" charset="0"/>
                      </a:endParaRPr>
                    </a:p>
                  </a:txBody>
                  <a:tcPr marL="68580" marR="68580" marT="34290" marB="34290"/>
                </a:tc>
                <a:tc>
                  <a:txBody>
                    <a:bodyPr/>
                    <a:lstStyle/>
                    <a:p>
                      <a:pPr algn="ctr"/>
                      <a:endParaRPr lang="en-US" sz="1400">
                        <a:solidFill>
                          <a:schemeClr val="tx2">
                            <a:lumMod val="75000"/>
                          </a:schemeClr>
                        </a:solidFill>
                        <a:latin typeface="Palatino Linotype" panose="02040502050505030304" pitchFamily="18" charset="0"/>
                      </a:endParaRPr>
                    </a:p>
                  </a:txBody>
                  <a:tcPr marL="68580" marR="68580" marT="34290" marB="34290"/>
                </a:tc>
                <a:tc>
                  <a:txBody>
                    <a:bodyPr/>
                    <a:lstStyle/>
                    <a:p>
                      <a:pPr algn="ctr"/>
                      <a:endParaRPr lang="en-US" sz="1400" b="1">
                        <a:solidFill>
                          <a:schemeClr val="tx1"/>
                        </a:solidFill>
                        <a:latin typeface="Palatino Linotype" panose="02040502050505030304" pitchFamily="18" charset="0"/>
                      </a:endParaRPr>
                    </a:p>
                  </a:txBody>
                  <a:tcPr marL="68580" marR="68580" marT="34290" marB="34290"/>
                </a:tc>
                <a:tc>
                  <a:txBody>
                    <a:bodyPr/>
                    <a:lstStyle/>
                    <a:p>
                      <a:pPr algn="ctr"/>
                      <a:endParaRPr lang="en-US" sz="1400">
                        <a:solidFill>
                          <a:schemeClr val="tx2">
                            <a:lumMod val="75000"/>
                          </a:schemeClr>
                        </a:solidFill>
                        <a:latin typeface="Palatino Linotype" panose="02040502050505030304" pitchFamily="18" charset="0"/>
                      </a:endParaRPr>
                    </a:p>
                  </a:txBody>
                  <a:tcPr marL="68580" marR="68580" marT="34290" marB="34290"/>
                </a:tc>
                <a:tc>
                  <a:txBody>
                    <a:bodyPr/>
                    <a:lstStyle/>
                    <a:p>
                      <a:pPr algn="ctr"/>
                      <a:endParaRPr lang="en-US" sz="1400" b="1">
                        <a:solidFill>
                          <a:schemeClr val="tx1"/>
                        </a:solidFill>
                        <a:latin typeface="Palatino Linotype" panose="02040502050505030304" pitchFamily="18" charset="0"/>
                      </a:endParaRPr>
                    </a:p>
                  </a:txBody>
                  <a:tcPr marL="68580" marR="68580" marT="34290" marB="34290"/>
                </a:tc>
                <a:extLst>
                  <a:ext uri="{0D108BD9-81ED-4DB2-BD59-A6C34878D82A}">
                    <a16:rowId xmlns:a16="http://schemas.microsoft.com/office/drawing/2014/main" val="10004"/>
                  </a:ext>
                </a:extLst>
              </a:tr>
              <a:tr h="453393">
                <a:tc>
                  <a:txBody>
                    <a:bodyPr/>
                    <a:lstStyle/>
                    <a:p>
                      <a:pPr algn="ctr"/>
                      <a:r>
                        <a:rPr lang="en-US" sz="1400" dirty="0">
                          <a:latin typeface="Palatino Linotype" panose="02040502050505030304" pitchFamily="18" charset="0"/>
                          <a:cs typeface="Calibri" panose="020F0502020204030204" pitchFamily="34" charset="0"/>
                        </a:rPr>
                        <a:t>5</a:t>
                      </a:r>
                    </a:p>
                  </a:txBody>
                  <a:tcPr marL="98268" marR="98268" marT="34290" marB="34290">
                    <a:solidFill>
                      <a:schemeClr val="accent1">
                        <a:lumMod val="50000"/>
                      </a:schemeClr>
                    </a:solidFill>
                  </a:tcPr>
                </a:tc>
                <a:tc>
                  <a:txBody>
                    <a:bodyPr/>
                    <a:lstStyle/>
                    <a:p>
                      <a:pPr algn="ctr"/>
                      <a:endParaRPr lang="en-US" sz="1400">
                        <a:solidFill>
                          <a:schemeClr val="tx2">
                            <a:lumMod val="75000"/>
                          </a:schemeClr>
                        </a:solidFill>
                        <a:latin typeface="Palatino Linotype" panose="02040502050505030304" pitchFamily="18" charset="0"/>
                      </a:endParaRPr>
                    </a:p>
                  </a:txBody>
                  <a:tcPr marL="68580" marR="68580" marT="34290" marB="34290"/>
                </a:tc>
                <a:tc>
                  <a:txBody>
                    <a:bodyPr/>
                    <a:lstStyle/>
                    <a:p>
                      <a:pPr algn="ctr"/>
                      <a:endParaRPr lang="en-US" sz="1400" b="1">
                        <a:solidFill>
                          <a:schemeClr val="tx1"/>
                        </a:solidFill>
                        <a:latin typeface="Palatino Linotype" panose="02040502050505030304" pitchFamily="18" charset="0"/>
                      </a:endParaRPr>
                    </a:p>
                  </a:txBody>
                  <a:tcPr marL="68580" marR="68580" marT="34290" marB="34290"/>
                </a:tc>
                <a:tc>
                  <a:txBody>
                    <a:bodyPr/>
                    <a:lstStyle/>
                    <a:p>
                      <a:pPr algn="ctr"/>
                      <a:endParaRPr lang="en-US" sz="1400">
                        <a:solidFill>
                          <a:schemeClr val="tx2">
                            <a:lumMod val="75000"/>
                          </a:schemeClr>
                        </a:solidFill>
                        <a:latin typeface="Palatino Linotype" panose="02040502050505030304" pitchFamily="18" charset="0"/>
                      </a:endParaRPr>
                    </a:p>
                  </a:txBody>
                  <a:tcPr marL="68580" marR="68580" marT="34290" marB="34290"/>
                </a:tc>
                <a:tc>
                  <a:txBody>
                    <a:bodyPr/>
                    <a:lstStyle/>
                    <a:p>
                      <a:pPr algn="ctr"/>
                      <a:endParaRPr lang="en-US" sz="1400" b="1">
                        <a:solidFill>
                          <a:schemeClr val="tx1"/>
                        </a:solidFill>
                        <a:latin typeface="Palatino Linotype" panose="02040502050505030304" pitchFamily="18" charset="0"/>
                      </a:endParaRPr>
                    </a:p>
                  </a:txBody>
                  <a:tcPr marL="68580" marR="68580" marT="34290" marB="34290"/>
                </a:tc>
                <a:tc>
                  <a:txBody>
                    <a:bodyPr/>
                    <a:lstStyle/>
                    <a:p>
                      <a:pPr algn="ctr"/>
                      <a:endParaRPr lang="en-US" sz="1400">
                        <a:solidFill>
                          <a:schemeClr val="tx2">
                            <a:lumMod val="75000"/>
                          </a:schemeClr>
                        </a:solidFill>
                        <a:latin typeface="Palatino Linotype" panose="02040502050505030304" pitchFamily="18" charset="0"/>
                      </a:endParaRPr>
                    </a:p>
                  </a:txBody>
                  <a:tcPr marL="68580" marR="68580" marT="34290" marB="34290"/>
                </a:tc>
                <a:tc>
                  <a:txBody>
                    <a:bodyPr/>
                    <a:lstStyle/>
                    <a:p>
                      <a:pPr algn="ctr"/>
                      <a:endParaRPr lang="en-US" sz="1400" b="1">
                        <a:solidFill>
                          <a:schemeClr val="tx1"/>
                        </a:solidFill>
                        <a:latin typeface="Palatino Linotype" panose="02040502050505030304" pitchFamily="18" charset="0"/>
                      </a:endParaRPr>
                    </a:p>
                  </a:txBody>
                  <a:tcPr marL="68580" marR="68580" marT="34290" marB="34290"/>
                </a:tc>
                <a:extLst>
                  <a:ext uri="{0D108BD9-81ED-4DB2-BD59-A6C34878D82A}">
                    <a16:rowId xmlns:a16="http://schemas.microsoft.com/office/drawing/2014/main" val="10005"/>
                  </a:ext>
                </a:extLst>
              </a:tr>
              <a:tr h="453393">
                <a:tc>
                  <a:txBody>
                    <a:bodyPr/>
                    <a:lstStyle/>
                    <a:p>
                      <a:pPr algn="ctr"/>
                      <a:r>
                        <a:rPr lang="en-US" sz="1400" dirty="0">
                          <a:latin typeface="Palatino Linotype" panose="02040502050505030304" pitchFamily="18" charset="0"/>
                          <a:cs typeface="Calibri" panose="020F0502020204030204" pitchFamily="34" charset="0"/>
                        </a:rPr>
                        <a:t>6</a:t>
                      </a:r>
                    </a:p>
                  </a:txBody>
                  <a:tcPr marL="98268" marR="98268" marT="34290" marB="34290">
                    <a:solidFill>
                      <a:schemeClr val="accent1">
                        <a:lumMod val="50000"/>
                      </a:schemeClr>
                    </a:solidFill>
                  </a:tcPr>
                </a:tc>
                <a:tc>
                  <a:txBody>
                    <a:bodyPr/>
                    <a:lstStyle/>
                    <a:p>
                      <a:pPr algn="ctr"/>
                      <a:endParaRPr lang="en-US" sz="1400" dirty="0">
                        <a:solidFill>
                          <a:schemeClr val="tx2">
                            <a:lumMod val="75000"/>
                          </a:schemeClr>
                        </a:solidFill>
                        <a:latin typeface="Palatino Linotype" panose="02040502050505030304" pitchFamily="18" charset="0"/>
                      </a:endParaRPr>
                    </a:p>
                  </a:txBody>
                  <a:tcPr marL="68580" marR="68580" marT="34290" marB="34290"/>
                </a:tc>
                <a:tc>
                  <a:txBody>
                    <a:bodyPr/>
                    <a:lstStyle/>
                    <a:p>
                      <a:pPr algn="ctr"/>
                      <a:endParaRPr lang="en-US" sz="1400" b="1">
                        <a:solidFill>
                          <a:schemeClr val="tx1"/>
                        </a:solidFill>
                        <a:latin typeface="Palatino Linotype" panose="02040502050505030304" pitchFamily="18" charset="0"/>
                      </a:endParaRPr>
                    </a:p>
                  </a:txBody>
                  <a:tcPr marL="68580" marR="68580" marT="34290" marB="34290"/>
                </a:tc>
                <a:tc>
                  <a:txBody>
                    <a:bodyPr/>
                    <a:lstStyle/>
                    <a:p>
                      <a:pPr algn="ctr"/>
                      <a:endParaRPr lang="en-US" sz="1400">
                        <a:solidFill>
                          <a:schemeClr val="tx2">
                            <a:lumMod val="75000"/>
                          </a:schemeClr>
                        </a:solidFill>
                        <a:latin typeface="Palatino Linotype" panose="02040502050505030304" pitchFamily="18" charset="0"/>
                      </a:endParaRPr>
                    </a:p>
                  </a:txBody>
                  <a:tcPr marL="68580" marR="68580" marT="34290" marB="34290"/>
                </a:tc>
                <a:tc>
                  <a:txBody>
                    <a:bodyPr/>
                    <a:lstStyle/>
                    <a:p>
                      <a:pPr algn="ctr"/>
                      <a:endParaRPr lang="en-US" sz="1400" b="1">
                        <a:solidFill>
                          <a:schemeClr val="tx1"/>
                        </a:solidFill>
                        <a:latin typeface="Palatino Linotype" panose="02040502050505030304" pitchFamily="18" charset="0"/>
                      </a:endParaRPr>
                    </a:p>
                  </a:txBody>
                  <a:tcPr marL="68580" marR="68580" marT="34290" marB="34290"/>
                </a:tc>
                <a:tc>
                  <a:txBody>
                    <a:bodyPr/>
                    <a:lstStyle/>
                    <a:p>
                      <a:pPr algn="ctr"/>
                      <a:endParaRPr lang="en-US" sz="1400">
                        <a:solidFill>
                          <a:schemeClr val="tx2">
                            <a:lumMod val="75000"/>
                          </a:schemeClr>
                        </a:solidFill>
                        <a:latin typeface="Palatino Linotype" panose="02040502050505030304" pitchFamily="18" charset="0"/>
                      </a:endParaRPr>
                    </a:p>
                  </a:txBody>
                  <a:tcPr marL="68580" marR="68580" marT="34290" marB="34290"/>
                </a:tc>
                <a:tc>
                  <a:txBody>
                    <a:bodyPr/>
                    <a:lstStyle/>
                    <a:p>
                      <a:pPr algn="ctr"/>
                      <a:endParaRPr lang="en-US" sz="1400" b="1">
                        <a:solidFill>
                          <a:schemeClr val="tx1"/>
                        </a:solidFill>
                        <a:latin typeface="Palatino Linotype" panose="02040502050505030304" pitchFamily="18" charset="0"/>
                      </a:endParaRPr>
                    </a:p>
                  </a:txBody>
                  <a:tcPr marL="68580" marR="68580" marT="34290" marB="34290"/>
                </a:tc>
                <a:extLst>
                  <a:ext uri="{0D108BD9-81ED-4DB2-BD59-A6C34878D82A}">
                    <a16:rowId xmlns:a16="http://schemas.microsoft.com/office/drawing/2014/main" val="10006"/>
                  </a:ext>
                </a:extLst>
              </a:tr>
              <a:tr h="453393">
                <a:tc>
                  <a:txBody>
                    <a:bodyPr/>
                    <a:lstStyle/>
                    <a:p>
                      <a:pPr algn="ctr"/>
                      <a:r>
                        <a:rPr lang="en-US" sz="1400" dirty="0">
                          <a:latin typeface="Palatino Linotype" panose="02040502050505030304" pitchFamily="18" charset="0"/>
                          <a:cs typeface="Calibri" panose="020F0502020204030204" pitchFamily="34" charset="0"/>
                        </a:rPr>
                        <a:t>7</a:t>
                      </a:r>
                    </a:p>
                  </a:txBody>
                  <a:tcPr marL="98268" marR="98268" marT="34290" marB="34290">
                    <a:solidFill>
                      <a:schemeClr val="accent1">
                        <a:lumMod val="50000"/>
                      </a:schemeClr>
                    </a:solidFill>
                  </a:tcPr>
                </a:tc>
                <a:tc>
                  <a:txBody>
                    <a:bodyPr/>
                    <a:lstStyle/>
                    <a:p>
                      <a:pPr algn="ctr"/>
                      <a:endParaRPr lang="en-US" sz="1400">
                        <a:solidFill>
                          <a:schemeClr val="tx2">
                            <a:lumMod val="75000"/>
                          </a:schemeClr>
                        </a:solidFill>
                        <a:latin typeface="Palatino Linotype" panose="02040502050505030304" pitchFamily="18" charset="0"/>
                      </a:endParaRPr>
                    </a:p>
                  </a:txBody>
                  <a:tcPr marL="68580" marR="68580" marT="34290" marB="34290"/>
                </a:tc>
                <a:tc>
                  <a:txBody>
                    <a:bodyPr/>
                    <a:lstStyle/>
                    <a:p>
                      <a:pPr algn="ctr"/>
                      <a:endParaRPr lang="en-US" sz="1400" b="1">
                        <a:solidFill>
                          <a:schemeClr val="tx1"/>
                        </a:solidFill>
                        <a:latin typeface="Palatino Linotype" panose="02040502050505030304" pitchFamily="18" charset="0"/>
                      </a:endParaRPr>
                    </a:p>
                  </a:txBody>
                  <a:tcPr marL="68580" marR="68580" marT="34290" marB="34290"/>
                </a:tc>
                <a:tc>
                  <a:txBody>
                    <a:bodyPr/>
                    <a:lstStyle/>
                    <a:p>
                      <a:pPr algn="ctr"/>
                      <a:endParaRPr lang="en-US" sz="1400" dirty="0">
                        <a:solidFill>
                          <a:schemeClr val="tx2">
                            <a:lumMod val="75000"/>
                          </a:schemeClr>
                        </a:solidFill>
                        <a:latin typeface="Palatino Linotype" panose="02040502050505030304" pitchFamily="18" charset="0"/>
                      </a:endParaRPr>
                    </a:p>
                  </a:txBody>
                  <a:tcPr marL="68580" marR="68580" marT="34290" marB="34290"/>
                </a:tc>
                <a:tc>
                  <a:txBody>
                    <a:bodyPr/>
                    <a:lstStyle/>
                    <a:p>
                      <a:pPr algn="ctr"/>
                      <a:endParaRPr lang="en-US" sz="1400" b="1">
                        <a:solidFill>
                          <a:schemeClr val="tx1"/>
                        </a:solidFill>
                        <a:latin typeface="Palatino Linotype" panose="02040502050505030304" pitchFamily="18" charset="0"/>
                      </a:endParaRPr>
                    </a:p>
                  </a:txBody>
                  <a:tcPr marL="68580" marR="68580" marT="34290" marB="34290"/>
                </a:tc>
                <a:tc>
                  <a:txBody>
                    <a:bodyPr/>
                    <a:lstStyle/>
                    <a:p>
                      <a:pPr algn="ctr"/>
                      <a:endParaRPr lang="en-US" sz="1400">
                        <a:solidFill>
                          <a:schemeClr val="tx2">
                            <a:lumMod val="75000"/>
                          </a:schemeClr>
                        </a:solidFill>
                        <a:latin typeface="Palatino Linotype" panose="02040502050505030304" pitchFamily="18" charset="0"/>
                      </a:endParaRPr>
                    </a:p>
                  </a:txBody>
                  <a:tcPr marL="68580" marR="68580" marT="34290" marB="34290"/>
                </a:tc>
                <a:tc>
                  <a:txBody>
                    <a:bodyPr/>
                    <a:lstStyle/>
                    <a:p>
                      <a:pPr algn="ctr"/>
                      <a:endParaRPr lang="en-US" sz="1400" b="1">
                        <a:solidFill>
                          <a:schemeClr val="tx1"/>
                        </a:solidFill>
                        <a:latin typeface="Palatino Linotype" panose="02040502050505030304" pitchFamily="18" charset="0"/>
                      </a:endParaRPr>
                    </a:p>
                  </a:txBody>
                  <a:tcPr marL="68580" marR="68580" marT="34290" marB="34290"/>
                </a:tc>
                <a:extLst>
                  <a:ext uri="{0D108BD9-81ED-4DB2-BD59-A6C34878D82A}">
                    <a16:rowId xmlns:a16="http://schemas.microsoft.com/office/drawing/2014/main" val="10007"/>
                  </a:ext>
                </a:extLst>
              </a:tr>
              <a:tr h="453393">
                <a:tc>
                  <a:txBody>
                    <a:bodyPr/>
                    <a:lstStyle/>
                    <a:p>
                      <a:pPr algn="ctr"/>
                      <a:r>
                        <a:rPr lang="en-US" sz="1400" dirty="0">
                          <a:latin typeface="Palatino Linotype" panose="02040502050505030304" pitchFamily="18" charset="0"/>
                          <a:cs typeface="Calibri" panose="020F0502020204030204" pitchFamily="34" charset="0"/>
                        </a:rPr>
                        <a:t>8</a:t>
                      </a:r>
                    </a:p>
                  </a:txBody>
                  <a:tcPr marL="98268" marR="98268" marT="34290" marB="34290">
                    <a:solidFill>
                      <a:schemeClr val="accent1">
                        <a:lumMod val="50000"/>
                      </a:schemeClr>
                    </a:solidFill>
                  </a:tcPr>
                </a:tc>
                <a:tc>
                  <a:txBody>
                    <a:bodyPr/>
                    <a:lstStyle/>
                    <a:p>
                      <a:pPr algn="ctr"/>
                      <a:endParaRPr lang="en-US" sz="1400">
                        <a:solidFill>
                          <a:schemeClr val="tx2">
                            <a:lumMod val="75000"/>
                          </a:schemeClr>
                        </a:solidFill>
                        <a:latin typeface="Palatino Linotype" panose="02040502050505030304" pitchFamily="18" charset="0"/>
                      </a:endParaRPr>
                    </a:p>
                  </a:txBody>
                  <a:tcPr marL="68580" marR="68580" marT="34290" marB="34290"/>
                </a:tc>
                <a:tc>
                  <a:txBody>
                    <a:bodyPr/>
                    <a:lstStyle/>
                    <a:p>
                      <a:pPr algn="ctr"/>
                      <a:endParaRPr lang="en-US" sz="1400" b="1">
                        <a:solidFill>
                          <a:schemeClr val="tx1"/>
                        </a:solidFill>
                        <a:latin typeface="Palatino Linotype" panose="02040502050505030304" pitchFamily="18" charset="0"/>
                      </a:endParaRPr>
                    </a:p>
                  </a:txBody>
                  <a:tcPr marL="68580" marR="68580" marT="34290" marB="34290"/>
                </a:tc>
                <a:tc>
                  <a:txBody>
                    <a:bodyPr/>
                    <a:lstStyle/>
                    <a:p>
                      <a:pPr algn="ctr"/>
                      <a:endParaRPr lang="en-US" sz="1400">
                        <a:solidFill>
                          <a:schemeClr val="tx2">
                            <a:lumMod val="75000"/>
                          </a:schemeClr>
                        </a:solidFill>
                        <a:latin typeface="Palatino Linotype" panose="02040502050505030304" pitchFamily="18" charset="0"/>
                      </a:endParaRPr>
                    </a:p>
                  </a:txBody>
                  <a:tcPr marL="68580" marR="68580" marT="34290" marB="34290"/>
                </a:tc>
                <a:tc>
                  <a:txBody>
                    <a:bodyPr/>
                    <a:lstStyle/>
                    <a:p>
                      <a:pPr algn="ctr"/>
                      <a:endParaRPr lang="en-US" sz="1400" b="1">
                        <a:solidFill>
                          <a:schemeClr val="tx1"/>
                        </a:solidFill>
                        <a:latin typeface="Palatino Linotype" panose="02040502050505030304" pitchFamily="18" charset="0"/>
                      </a:endParaRPr>
                    </a:p>
                  </a:txBody>
                  <a:tcPr marL="68580" marR="68580" marT="34290" marB="34290"/>
                </a:tc>
                <a:tc>
                  <a:txBody>
                    <a:bodyPr/>
                    <a:lstStyle/>
                    <a:p>
                      <a:pPr algn="ctr"/>
                      <a:endParaRPr lang="en-US" sz="1400">
                        <a:solidFill>
                          <a:schemeClr val="tx2">
                            <a:lumMod val="75000"/>
                          </a:schemeClr>
                        </a:solidFill>
                        <a:latin typeface="Palatino Linotype" panose="02040502050505030304" pitchFamily="18" charset="0"/>
                      </a:endParaRPr>
                    </a:p>
                  </a:txBody>
                  <a:tcPr marL="68580" marR="68580" marT="34290" marB="34290"/>
                </a:tc>
                <a:tc>
                  <a:txBody>
                    <a:bodyPr/>
                    <a:lstStyle/>
                    <a:p>
                      <a:pPr algn="ctr"/>
                      <a:endParaRPr lang="en-US" sz="1400" b="1">
                        <a:solidFill>
                          <a:schemeClr val="tx1"/>
                        </a:solidFill>
                        <a:latin typeface="Palatino Linotype" panose="02040502050505030304" pitchFamily="18" charset="0"/>
                      </a:endParaRPr>
                    </a:p>
                  </a:txBody>
                  <a:tcPr marL="68580" marR="68580" marT="34290" marB="34290"/>
                </a:tc>
                <a:extLst>
                  <a:ext uri="{0D108BD9-81ED-4DB2-BD59-A6C34878D82A}">
                    <a16:rowId xmlns:a16="http://schemas.microsoft.com/office/drawing/2014/main" val="10008"/>
                  </a:ext>
                </a:extLst>
              </a:tr>
              <a:tr h="453393">
                <a:tc>
                  <a:txBody>
                    <a:bodyPr/>
                    <a:lstStyle/>
                    <a:p>
                      <a:pPr algn="ctr"/>
                      <a:r>
                        <a:rPr lang="en-US" sz="1400" dirty="0">
                          <a:latin typeface="Palatino Linotype" panose="02040502050505030304" pitchFamily="18" charset="0"/>
                          <a:cs typeface="Calibri" panose="020F0502020204030204" pitchFamily="34" charset="0"/>
                        </a:rPr>
                        <a:t>9</a:t>
                      </a:r>
                    </a:p>
                  </a:txBody>
                  <a:tcPr marL="98268" marR="98268" marT="34290" marB="34290">
                    <a:solidFill>
                      <a:schemeClr val="accent1">
                        <a:lumMod val="50000"/>
                      </a:schemeClr>
                    </a:solidFill>
                  </a:tcPr>
                </a:tc>
                <a:tc>
                  <a:txBody>
                    <a:bodyPr/>
                    <a:lstStyle/>
                    <a:p>
                      <a:pPr algn="ctr"/>
                      <a:endParaRPr lang="en-US" sz="1400">
                        <a:solidFill>
                          <a:schemeClr val="tx2">
                            <a:lumMod val="75000"/>
                          </a:schemeClr>
                        </a:solidFill>
                        <a:latin typeface="Palatino Linotype" panose="02040502050505030304" pitchFamily="18" charset="0"/>
                      </a:endParaRPr>
                    </a:p>
                  </a:txBody>
                  <a:tcPr marL="68580" marR="68580" marT="34290" marB="34290"/>
                </a:tc>
                <a:tc>
                  <a:txBody>
                    <a:bodyPr/>
                    <a:lstStyle/>
                    <a:p>
                      <a:pPr algn="ctr"/>
                      <a:endParaRPr lang="en-US" sz="1400" b="1">
                        <a:solidFill>
                          <a:schemeClr val="tx1"/>
                        </a:solidFill>
                        <a:latin typeface="Palatino Linotype" panose="02040502050505030304" pitchFamily="18" charset="0"/>
                      </a:endParaRPr>
                    </a:p>
                  </a:txBody>
                  <a:tcPr marL="68580" marR="68580" marT="34290" marB="34290"/>
                </a:tc>
                <a:tc>
                  <a:txBody>
                    <a:bodyPr/>
                    <a:lstStyle/>
                    <a:p>
                      <a:pPr algn="ctr"/>
                      <a:endParaRPr lang="en-US" sz="1400">
                        <a:solidFill>
                          <a:schemeClr val="tx2">
                            <a:lumMod val="75000"/>
                          </a:schemeClr>
                        </a:solidFill>
                        <a:latin typeface="Palatino Linotype" panose="02040502050505030304" pitchFamily="18" charset="0"/>
                      </a:endParaRPr>
                    </a:p>
                  </a:txBody>
                  <a:tcPr marL="68580" marR="68580" marT="34290" marB="34290"/>
                </a:tc>
                <a:tc>
                  <a:txBody>
                    <a:bodyPr/>
                    <a:lstStyle/>
                    <a:p>
                      <a:pPr algn="ctr"/>
                      <a:endParaRPr lang="en-US" sz="1400" b="1">
                        <a:solidFill>
                          <a:schemeClr val="tx1"/>
                        </a:solidFill>
                        <a:latin typeface="Palatino Linotype" panose="02040502050505030304" pitchFamily="18" charset="0"/>
                      </a:endParaRPr>
                    </a:p>
                  </a:txBody>
                  <a:tcPr marL="68580" marR="68580" marT="34290" marB="34290"/>
                </a:tc>
                <a:tc>
                  <a:txBody>
                    <a:bodyPr/>
                    <a:lstStyle/>
                    <a:p>
                      <a:pPr algn="ctr"/>
                      <a:endParaRPr lang="en-US" sz="1400">
                        <a:solidFill>
                          <a:schemeClr val="tx2">
                            <a:lumMod val="75000"/>
                          </a:schemeClr>
                        </a:solidFill>
                        <a:latin typeface="Palatino Linotype" panose="02040502050505030304" pitchFamily="18" charset="0"/>
                      </a:endParaRPr>
                    </a:p>
                  </a:txBody>
                  <a:tcPr marL="68580" marR="68580" marT="34290" marB="34290"/>
                </a:tc>
                <a:tc>
                  <a:txBody>
                    <a:bodyPr/>
                    <a:lstStyle/>
                    <a:p>
                      <a:pPr algn="ctr"/>
                      <a:endParaRPr lang="en-US" sz="1400" b="1">
                        <a:solidFill>
                          <a:schemeClr val="tx1"/>
                        </a:solidFill>
                        <a:latin typeface="Palatino Linotype" panose="02040502050505030304" pitchFamily="18" charset="0"/>
                      </a:endParaRPr>
                    </a:p>
                  </a:txBody>
                  <a:tcPr marL="68580" marR="68580" marT="34290" marB="34290"/>
                </a:tc>
                <a:extLst>
                  <a:ext uri="{0D108BD9-81ED-4DB2-BD59-A6C34878D82A}">
                    <a16:rowId xmlns:a16="http://schemas.microsoft.com/office/drawing/2014/main" val="10009"/>
                  </a:ext>
                </a:extLst>
              </a:tr>
              <a:tr h="453393">
                <a:tc>
                  <a:txBody>
                    <a:bodyPr/>
                    <a:lstStyle/>
                    <a:p>
                      <a:pPr algn="ctr"/>
                      <a:r>
                        <a:rPr lang="en-US" sz="1400" dirty="0">
                          <a:latin typeface="Palatino Linotype" panose="02040502050505030304" pitchFamily="18" charset="0"/>
                          <a:cs typeface="Calibri" panose="020F0502020204030204" pitchFamily="34" charset="0"/>
                        </a:rPr>
                        <a:t>10</a:t>
                      </a:r>
                    </a:p>
                  </a:txBody>
                  <a:tcPr marL="98268" marR="98268" marT="34290" marB="34290">
                    <a:solidFill>
                      <a:schemeClr val="accent1">
                        <a:lumMod val="50000"/>
                      </a:schemeClr>
                    </a:solidFill>
                  </a:tcPr>
                </a:tc>
                <a:tc>
                  <a:txBody>
                    <a:bodyPr/>
                    <a:lstStyle/>
                    <a:p>
                      <a:pPr algn="ctr"/>
                      <a:endParaRPr lang="en-US" sz="1400">
                        <a:solidFill>
                          <a:schemeClr val="tx2">
                            <a:lumMod val="75000"/>
                          </a:schemeClr>
                        </a:solidFill>
                        <a:latin typeface="Palatino Linotype" panose="02040502050505030304" pitchFamily="18" charset="0"/>
                      </a:endParaRPr>
                    </a:p>
                  </a:txBody>
                  <a:tcPr marL="68580" marR="68580" marT="34290" marB="34290"/>
                </a:tc>
                <a:tc>
                  <a:txBody>
                    <a:bodyPr/>
                    <a:lstStyle/>
                    <a:p>
                      <a:pPr algn="ctr"/>
                      <a:endParaRPr lang="en-US" sz="1400" b="1">
                        <a:solidFill>
                          <a:schemeClr val="tx1"/>
                        </a:solidFill>
                        <a:latin typeface="Palatino Linotype" panose="02040502050505030304" pitchFamily="18" charset="0"/>
                      </a:endParaRPr>
                    </a:p>
                  </a:txBody>
                  <a:tcPr marL="68580" marR="68580" marT="34290" marB="34290"/>
                </a:tc>
                <a:tc>
                  <a:txBody>
                    <a:bodyPr/>
                    <a:lstStyle/>
                    <a:p>
                      <a:pPr algn="ctr"/>
                      <a:endParaRPr lang="en-US" sz="1400">
                        <a:solidFill>
                          <a:schemeClr val="tx2">
                            <a:lumMod val="75000"/>
                          </a:schemeClr>
                        </a:solidFill>
                        <a:latin typeface="Palatino Linotype" panose="02040502050505030304" pitchFamily="18" charset="0"/>
                      </a:endParaRPr>
                    </a:p>
                  </a:txBody>
                  <a:tcPr marL="68580" marR="68580" marT="34290" marB="34290"/>
                </a:tc>
                <a:tc>
                  <a:txBody>
                    <a:bodyPr/>
                    <a:lstStyle/>
                    <a:p>
                      <a:pPr algn="ctr"/>
                      <a:endParaRPr lang="en-US" sz="1400" b="1">
                        <a:solidFill>
                          <a:schemeClr val="tx1"/>
                        </a:solidFill>
                        <a:latin typeface="Palatino Linotype" panose="02040502050505030304" pitchFamily="18" charset="0"/>
                      </a:endParaRPr>
                    </a:p>
                  </a:txBody>
                  <a:tcPr marL="68580" marR="68580" marT="34290" marB="34290"/>
                </a:tc>
                <a:tc>
                  <a:txBody>
                    <a:bodyPr/>
                    <a:lstStyle/>
                    <a:p>
                      <a:pPr algn="ctr"/>
                      <a:endParaRPr lang="en-US" sz="1400">
                        <a:solidFill>
                          <a:schemeClr val="tx2">
                            <a:lumMod val="75000"/>
                          </a:schemeClr>
                        </a:solidFill>
                        <a:latin typeface="Palatino Linotype" panose="02040502050505030304" pitchFamily="18" charset="0"/>
                      </a:endParaRPr>
                    </a:p>
                  </a:txBody>
                  <a:tcPr marL="68580" marR="68580" marT="34290" marB="34290"/>
                </a:tc>
                <a:tc>
                  <a:txBody>
                    <a:bodyPr/>
                    <a:lstStyle/>
                    <a:p>
                      <a:pPr algn="ctr"/>
                      <a:endParaRPr lang="en-US" sz="1400" b="1" dirty="0">
                        <a:solidFill>
                          <a:schemeClr val="tx1"/>
                        </a:solidFill>
                        <a:latin typeface="Palatino Linotype" panose="02040502050505030304" pitchFamily="18" charset="0"/>
                      </a:endParaRPr>
                    </a:p>
                  </a:txBody>
                  <a:tcPr marL="68580" marR="68580" marT="34290" marB="34290"/>
                </a:tc>
                <a:extLst>
                  <a:ext uri="{0D108BD9-81ED-4DB2-BD59-A6C34878D82A}">
                    <a16:rowId xmlns:a16="http://schemas.microsoft.com/office/drawing/2014/main" val="10010"/>
                  </a:ext>
                </a:extLst>
              </a:tr>
            </a:tbl>
          </a:graphicData>
        </a:graphic>
      </p:graphicFrame>
      <p:sp>
        <p:nvSpPr>
          <p:cNvPr id="8" name="TextBox 7">
            <a:extLst>
              <a:ext uri="{FF2B5EF4-FFF2-40B4-BE49-F238E27FC236}">
                <a16:creationId xmlns:a16="http://schemas.microsoft.com/office/drawing/2014/main" id="{56745CE2-E2B2-1DBA-D494-D5B3984437A9}"/>
              </a:ext>
            </a:extLst>
          </p:cNvPr>
          <p:cNvSpPr txBox="1"/>
          <p:nvPr/>
        </p:nvSpPr>
        <p:spPr>
          <a:xfrm>
            <a:off x="1584711" y="5478478"/>
            <a:ext cx="6339840" cy="338554"/>
          </a:xfrm>
          <a:prstGeom prst="rect">
            <a:avLst/>
          </a:prstGeom>
          <a:noFill/>
        </p:spPr>
        <p:txBody>
          <a:bodyPr wrap="square" rtlCol="0">
            <a:spAutoFit/>
          </a:bodyPr>
          <a:lstStyle/>
          <a:p>
            <a:r>
              <a:rPr lang="en-US" sz="1600" dirty="0"/>
              <a:t>Note: Percentages may not total 100 due to rounding</a:t>
            </a:r>
            <a:r>
              <a:rPr lang="en-US" sz="1100" dirty="0"/>
              <a:t>.</a:t>
            </a:r>
          </a:p>
        </p:txBody>
      </p:sp>
      <p:sp>
        <p:nvSpPr>
          <p:cNvPr id="4" name="Slide Number Placeholder 3">
            <a:extLst>
              <a:ext uri="{FF2B5EF4-FFF2-40B4-BE49-F238E27FC236}">
                <a16:creationId xmlns:a16="http://schemas.microsoft.com/office/drawing/2014/main" id="{EBE1059B-0D47-8C15-B1E4-0A1EBF9DE1AC}"/>
              </a:ext>
            </a:extLst>
          </p:cNvPr>
          <p:cNvSpPr>
            <a:spLocks noGrp="1"/>
          </p:cNvSpPr>
          <p:nvPr>
            <p:ph type="sldNum" sz="quarter" idx="10"/>
          </p:nvPr>
        </p:nvSpPr>
        <p:spPr/>
        <p:txBody>
          <a:bodyPr/>
          <a:lstStyle/>
          <a:p>
            <a:fld id="{A3D1C70C-36A2-44FC-A083-98959550CFF4}" type="slidenum">
              <a:rPr lang="en-US" smtClean="0"/>
              <a:pPr/>
              <a:t>21</a:t>
            </a:fld>
            <a:endParaRPr lang="en-US"/>
          </a:p>
        </p:txBody>
      </p:sp>
    </p:spTree>
    <p:extLst>
      <p:ext uri="{BB962C8B-B14F-4D97-AF65-F5344CB8AC3E}">
        <p14:creationId xmlns:p14="http://schemas.microsoft.com/office/powerpoint/2010/main" val="42466339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71DE1-63E5-4004-80F2-26440AD02B81}"/>
              </a:ext>
            </a:extLst>
          </p:cNvPr>
          <p:cNvSpPr>
            <a:spLocks noGrp="1"/>
          </p:cNvSpPr>
          <p:nvPr>
            <p:ph type="title"/>
          </p:nvPr>
        </p:nvSpPr>
        <p:spPr>
          <a:xfrm>
            <a:off x="1201423" y="138847"/>
            <a:ext cx="10096959" cy="747579"/>
          </a:xfrm>
        </p:spPr>
        <p:txBody>
          <a:bodyPr/>
          <a:lstStyle/>
          <a:p>
            <a:pPr algn="ctr" rtl="0" eaLnBrk="1" latinLnBrk="0" hangingPunct="1"/>
            <a:r>
              <a:rPr lang="en-US" sz="2000" b="0" kern="1200" dirty="0">
                <a:solidFill>
                  <a:srgbClr val="000000"/>
                </a:solidFill>
                <a:effectLst/>
                <a:latin typeface="Palatino Linotype" panose="02040502050505030304" pitchFamily="18" charset="0"/>
                <a:ea typeface="+mn-ea"/>
                <a:cs typeface="Calibri" panose="020F0502020204030204" pitchFamily="34" charset="0"/>
              </a:rPr>
              <a:t>Comparison of &lt;School Name&gt;’s </a:t>
            </a:r>
            <a:br>
              <a:rPr lang="en-US" sz="2000" b="0" kern="1200" dirty="0">
                <a:solidFill>
                  <a:srgbClr val="000000"/>
                </a:solidFill>
                <a:effectLst/>
                <a:latin typeface="Palatino Linotype" panose="02040502050505030304" pitchFamily="18" charset="0"/>
                <a:ea typeface="+mn-ea"/>
                <a:cs typeface="Calibri" panose="020F0502020204030204" pitchFamily="34" charset="0"/>
              </a:rPr>
            </a:br>
            <a:r>
              <a:rPr lang="en-US" sz="2000" b="0" kern="1200" dirty="0">
                <a:solidFill>
                  <a:srgbClr val="000000"/>
                </a:solidFill>
                <a:effectLst/>
                <a:latin typeface="Palatino Linotype" panose="02040502050505030304" pitchFamily="18" charset="0"/>
                <a:ea typeface="+mn-ea"/>
                <a:cs typeface="Calibri" panose="020F0502020204030204" pitchFamily="34" charset="0"/>
              </a:rPr>
              <a:t>Start Strong Fall 2022 Administration</a:t>
            </a:r>
            <a:br>
              <a:rPr lang="en-US" sz="2000" kern="1200" dirty="0">
                <a:solidFill>
                  <a:srgbClr val="000000"/>
                </a:solidFill>
                <a:effectLst/>
                <a:latin typeface="Palatino Linotype" panose="02040502050505030304" pitchFamily="18" charset="0"/>
                <a:ea typeface="+mn-ea"/>
                <a:cs typeface="Calibri" panose="020F0502020204030204" pitchFamily="34" charset="0"/>
              </a:rPr>
            </a:br>
            <a:r>
              <a:rPr lang="en-US" sz="2000" b="1" kern="1200" dirty="0">
                <a:solidFill>
                  <a:srgbClr val="000000"/>
                </a:solidFill>
                <a:effectLst/>
                <a:latin typeface="Palatino Linotype" panose="02040502050505030304" pitchFamily="18" charset="0"/>
                <a:ea typeface="+mn-ea"/>
                <a:cs typeface="Calibri" panose="020F0502020204030204" pitchFamily="34" charset="0"/>
              </a:rPr>
              <a:t>Mathematics </a:t>
            </a:r>
            <a:r>
              <a:rPr lang="en-US" sz="2000" kern="1200" dirty="0">
                <a:solidFill>
                  <a:srgbClr val="000000"/>
                </a:solidFill>
                <a:effectLst/>
                <a:latin typeface="Palatino Linotype" panose="02040502050505030304" pitchFamily="18" charset="0"/>
                <a:ea typeface="+mn-ea"/>
                <a:cs typeface="Calibri" panose="020F0502020204030204" pitchFamily="34" charset="0"/>
              </a:rPr>
              <a:t>to</a:t>
            </a:r>
            <a:r>
              <a:rPr lang="en-US" sz="2000" b="1" kern="1200" dirty="0">
                <a:solidFill>
                  <a:srgbClr val="000000"/>
                </a:solidFill>
                <a:effectLst/>
                <a:latin typeface="Palatino Linotype" panose="02040502050505030304" pitchFamily="18" charset="0"/>
                <a:ea typeface="+mn-ea"/>
                <a:cs typeface="Calibri" panose="020F0502020204030204" pitchFamily="34" charset="0"/>
              </a:rPr>
              <a:t> &lt;District Name&gt;’s  </a:t>
            </a:r>
            <a:r>
              <a:rPr lang="en-US" sz="2000" kern="1200" dirty="0">
                <a:solidFill>
                  <a:srgbClr val="000000"/>
                </a:solidFill>
                <a:effectLst/>
                <a:latin typeface="Palatino Linotype" panose="02040502050505030304" pitchFamily="18" charset="0"/>
                <a:ea typeface="+mn-ea"/>
                <a:cs typeface="Calibri" panose="020F0502020204030204" pitchFamily="34" charset="0"/>
              </a:rPr>
              <a:t>Percentages</a:t>
            </a:r>
            <a:endParaRPr lang="en-US" sz="5400" dirty="0">
              <a:effectLst/>
            </a:endParaRPr>
          </a:p>
        </p:txBody>
      </p:sp>
      <p:graphicFrame>
        <p:nvGraphicFramePr>
          <p:cNvPr id="7" name="Content Placeholder 4" descr="This image shows the grade level tested and the support level for students, per school and district.">
            <a:extLst>
              <a:ext uri="{FF2B5EF4-FFF2-40B4-BE49-F238E27FC236}">
                <a16:creationId xmlns:a16="http://schemas.microsoft.com/office/drawing/2014/main" id="{46A6DE9F-7501-3F91-7827-D09BC210E941}"/>
              </a:ext>
            </a:extLst>
          </p:cNvPr>
          <p:cNvGraphicFramePr>
            <a:graphicFrameLocks/>
          </p:cNvGraphicFramePr>
          <p:nvPr>
            <p:extLst>
              <p:ext uri="{D42A27DB-BD31-4B8C-83A1-F6EECF244321}">
                <p14:modId xmlns:p14="http://schemas.microsoft.com/office/powerpoint/2010/main" val="3561309159"/>
              </p:ext>
            </p:extLst>
          </p:nvPr>
        </p:nvGraphicFramePr>
        <p:xfrm>
          <a:off x="1431167" y="1154418"/>
          <a:ext cx="8776114" cy="4549164"/>
        </p:xfrm>
        <a:graphic>
          <a:graphicData uri="http://schemas.openxmlformats.org/drawingml/2006/table">
            <a:tbl>
              <a:tblPr firstRow="1" firstCol="1" bandRow="1">
                <a:tableStyleId>{5C22544A-7EE6-4342-B048-85BDC9FD1C3A}</a:tableStyleId>
              </a:tblPr>
              <a:tblGrid>
                <a:gridCol w="1143412">
                  <a:extLst>
                    <a:ext uri="{9D8B030D-6E8A-4147-A177-3AD203B41FA5}">
                      <a16:colId xmlns:a16="http://schemas.microsoft.com/office/drawing/2014/main" val="20000"/>
                    </a:ext>
                  </a:extLst>
                </a:gridCol>
                <a:gridCol w="1272117">
                  <a:extLst>
                    <a:ext uri="{9D8B030D-6E8A-4147-A177-3AD203B41FA5}">
                      <a16:colId xmlns:a16="http://schemas.microsoft.com/office/drawing/2014/main" val="20001"/>
                    </a:ext>
                  </a:extLst>
                </a:gridCol>
                <a:gridCol w="1272117">
                  <a:extLst>
                    <a:ext uri="{9D8B030D-6E8A-4147-A177-3AD203B41FA5}">
                      <a16:colId xmlns:a16="http://schemas.microsoft.com/office/drawing/2014/main" val="20002"/>
                    </a:ext>
                  </a:extLst>
                </a:gridCol>
                <a:gridCol w="1272117">
                  <a:extLst>
                    <a:ext uri="{9D8B030D-6E8A-4147-A177-3AD203B41FA5}">
                      <a16:colId xmlns:a16="http://schemas.microsoft.com/office/drawing/2014/main" val="20003"/>
                    </a:ext>
                  </a:extLst>
                </a:gridCol>
                <a:gridCol w="1272117">
                  <a:extLst>
                    <a:ext uri="{9D8B030D-6E8A-4147-A177-3AD203B41FA5}">
                      <a16:colId xmlns:a16="http://schemas.microsoft.com/office/drawing/2014/main" val="20004"/>
                    </a:ext>
                  </a:extLst>
                </a:gridCol>
                <a:gridCol w="1272117">
                  <a:extLst>
                    <a:ext uri="{9D8B030D-6E8A-4147-A177-3AD203B41FA5}">
                      <a16:colId xmlns:a16="http://schemas.microsoft.com/office/drawing/2014/main" val="20005"/>
                    </a:ext>
                  </a:extLst>
                </a:gridCol>
                <a:gridCol w="1272117">
                  <a:extLst>
                    <a:ext uri="{9D8B030D-6E8A-4147-A177-3AD203B41FA5}">
                      <a16:colId xmlns:a16="http://schemas.microsoft.com/office/drawing/2014/main" val="20006"/>
                    </a:ext>
                  </a:extLst>
                </a:gridCol>
              </a:tblGrid>
              <a:tr h="360882">
                <a:tc>
                  <a:txBody>
                    <a:bodyPr/>
                    <a:lstStyle/>
                    <a:p>
                      <a:pPr algn="ctr"/>
                      <a:r>
                        <a:rPr lang="en-US" sz="1400" dirty="0">
                          <a:latin typeface="Palatino Linotype" panose="02040502050505030304" pitchFamily="18" charset="0"/>
                          <a:cs typeface="Calibri" panose="020F0502020204030204" pitchFamily="34" charset="0"/>
                        </a:rPr>
                        <a:t>Grade</a:t>
                      </a:r>
                    </a:p>
                  </a:txBody>
                  <a:tcPr marL="98268" marR="98268" marT="34290" marB="34290" anchor="ctr">
                    <a:solidFill>
                      <a:schemeClr val="accent1">
                        <a:lumMod val="50000"/>
                      </a:schemeClr>
                    </a:solidFill>
                  </a:tcPr>
                </a:tc>
                <a:tc>
                  <a:txBody>
                    <a:bodyPr/>
                    <a:lstStyle/>
                    <a:p>
                      <a:pPr algn="ctr"/>
                      <a:r>
                        <a:rPr lang="en-US" sz="1400" b="1" dirty="0">
                          <a:solidFill>
                            <a:schemeClr val="bg1"/>
                          </a:solidFill>
                          <a:latin typeface="Palatino Linotype" panose="02040502050505030304" pitchFamily="18" charset="0"/>
                        </a:rPr>
                        <a:t>School: More Support Needed</a:t>
                      </a:r>
                    </a:p>
                  </a:txBody>
                  <a:tcPr marL="68580" marR="68580" marT="34290" marB="34290">
                    <a:solidFill>
                      <a:schemeClr val="accent1">
                        <a:lumMod val="50000"/>
                      </a:schemeClr>
                    </a:solidFill>
                  </a:tcPr>
                </a:tc>
                <a:tc>
                  <a:txBody>
                    <a:bodyPr/>
                    <a:lstStyle/>
                    <a:p>
                      <a:pPr algn="ctr"/>
                      <a:r>
                        <a:rPr lang="en-US" sz="1400" b="1" dirty="0">
                          <a:solidFill>
                            <a:schemeClr val="bg1"/>
                          </a:solidFill>
                          <a:latin typeface="Palatino Linotype" panose="02040502050505030304" pitchFamily="18" charset="0"/>
                        </a:rPr>
                        <a:t>District: More Support Needed</a:t>
                      </a:r>
                    </a:p>
                  </a:txBody>
                  <a:tcPr marL="68580" marR="68580" marT="34290" marB="34290">
                    <a:solidFill>
                      <a:schemeClr val="accent1">
                        <a:lumMod val="50000"/>
                      </a:schemeClr>
                    </a:solidFill>
                  </a:tcPr>
                </a:tc>
                <a:tc>
                  <a:txBody>
                    <a:bodyPr/>
                    <a:lstStyle/>
                    <a:p>
                      <a:pPr algn="ctr"/>
                      <a:r>
                        <a:rPr lang="en-US" sz="1400" b="1" dirty="0">
                          <a:solidFill>
                            <a:schemeClr val="bg1"/>
                          </a:solidFill>
                          <a:latin typeface="Palatino Linotype" panose="02040502050505030304" pitchFamily="18" charset="0"/>
                        </a:rPr>
                        <a:t>School: Some Support Needed</a:t>
                      </a:r>
                    </a:p>
                  </a:txBody>
                  <a:tcPr marL="68580" marR="68580" marT="34290" marB="34290">
                    <a:solidFill>
                      <a:schemeClr val="accent1">
                        <a:lumMod val="50000"/>
                      </a:schemeClr>
                    </a:solidFill>
                  </a:tcPr>
                </a:tc>
                <a:tc>
                  <a:txBody>
                    <a:bodyPr/>
                    <a:lstStyle/>
                    <a:p>
                      <a:pPr algn="ctr"/>
                      <a:r>
                        <a:rPr lang="en-US" sz="1400" b="1" dirty="0">
                          <a:solidFill>
                            <a:schemeClr val="bg1"/>
                          </a:solidFill>
                          <a:latin typeface="Palatino Linotype" panose="02040502050505030304" pitchFamily="18" charset="0"/>
                        </a:rPr>
                        <a:t>District: Some Support Needed</a:t>
                      </a:r>
                    </a:p>
                  </a:txBody>
                  <a:tcPr marL="68580" marR="68580" marT="34290" marB="34290">
                    <a:solidFill>
                      <a:schemeClr val="accent1">
                        <a:lumMod val="50000"/>
                      </a:schemeClr>
                    </a:solidFill>
                  </a:tcPr>
                </a:tc>
                <a:tc>
                  <a:txBody>
                    <a:bodyPr/>
                    <a:lstStyle/>
                    <a:p>
                      <a:pPr algn="ctr"/>
                      <a:r>
                        <a:rPr lang="en-US" sz="1400" b="1" dirty="0">
                          <a:solidFill>
                            <a:schemeClr val="bg1"/>
                          </a:solidFill>
                          <a:latin typeface="Palatino Linotype" panose="02040502050505030304" pitchFamily="18" charset="0"/>
                        </a:rPr>
                        <a:t>School: Less Support Needed</a:t>
                      </a:r>
                    </a:p>
                  </a:txBody>
                  <a:tcPr marL="68580" marR="68580" marT="34290" marB="34290">
                    <a:solidFill>
                      <a:schemeClr val="accent1">
                        <a:lumMod val="50000"/>
                      </a:schemeClr>
                    </a:solidFill>
                  </a:tcPr>
                </a:tc>
                <a:tc>
                  <a:txBody>
                    <a:bodyPr/>
                    <a:lstStyle/>
                    <a:p>
                      <a:pPr algn="ctr"/>
                      <a:r>
                        <a:rPr lang="en-US" sz="1400" b="1" dirty="0">
                          <a:solidFill>
                            <a:schemeClr val="bg1"/>
                          </a:solidFill>
                          <a:latin typeface="Palatino Linotype" panose="02040502050505030304" pitchFamily="18" charset="0"/>
                        </a:rPr>
                        <a:t>District: Less Support Needed</a:t>
                      </a:r>
                    </a:p>
                  </a:txBody>
                  <a:tcPr marL="68580" marR="68580" marT="34290" marB="34290">
                    <a:solidFill>
                      <a:schemeClr val="accent1">
                        <a:lumMod val="50000"/>
                      </a:schemeClr>
                    </a:solidFill>
                  </a:tcPr>
                </a:tc>
                <a:extLst>
                  <a:ext uri="{0D108BD9-81ED-4DB2-BD59-A6C34878D82A}">
                    <a16:rowId xmlns:a16="http://schemas.microsoft.com/office/drawing/2014/main" val="3478940504"/>
                  </a:ext>
                </a:extLst>
              </a:tr>
              <a:tr h="453393">
                <a:tc>
                  <a:txBody>
                    <a:bodyPr/>
                    <a:lstStyle/>
                    <a:p>
                      <a:pPr algn="ctr"/>
                      <a:r>
                        <a:rPr lang="en-US" sz="1400" dirty="0">
                          <a:latin typeface="Palatino Linotype" panose="02040502050505030304" pitchFamily="18" charset="0"/>
                          <a:cs typeface="Calibri" panose="020F0502020204030204" pitchFamily="34" charset="0"/>
                        </a:rPr>
                        <a:t>4</a:t>
                      </a:r>
                    </a:p>
                  </a:txBody>
                  <a:tcPr marL="98268" marR="98268" marT="34290" marB="34290">
                    <a:solidFill>
                      <a:schemeClr val="accent1">
                        <a:lumMod val="50000"/>
                      </a:schemeClr>
                    </a:solidFill>
                  </a:tcPr>
                </a:tc>
                <a:tc>
                  <a:txBody>
                    <a:bodyPr/>
                    <a:lstStyle/>
                    <a:p>
                      <a:pPr algn="ctr"/>
                      <a:endParaRPr lang="en-US" sz="1400">
                        <a:solidFill>
                          <a:schemeClr val="tx2">
                            <a:lumMod val="75000"/>
                          </a:schemeClr>
                        </a:solidFill>
                        <a:latin typeface="Palatino Linotype" panose="02040502050505030304" pitchFamily="18" charset="0"/>
                      </a:endParaRPr>
                    </a:p>
                  </a:txBody>
                  <a:tcPr marL="68580" marR="68580" marT="34290" marB="34290"/>
                </a:tc>
                <a:tc>
                  <a:txBody>
                    <a:bodyPr/>
                    <a:lstStyle/>
                    <a:p>
                      <a:pPr algn="ctr"/>
                      <a:endParaRPr lang="en-US" sz="1400" b="1">
                        <a:solidFill>
                          <a:schemeClr val="tx1"/>
                        </a:solidFill>
                        <a:latin typeface="Palatino Linotype" panose="02040502050505030304" pitchFamily="18" charset="0"/>
                      </a:endParaRPr>
                    </a:p>
                  </a:txBody>
                  <a:tcPr marL="68580" marR="68580" marT="34290" marB="34290"/>
                </a:tc>
                <a:tc>
                  <a:txBody>
                    <a:bodyPr/>
                    <a:lstStyle/>
                    <a:p>
                      <a:pPr algn="ctr"/>
                      <a:endParaRPr lang="en-US" sz="1400">
                        <a:solidFill>
                          <a:schemeClr val="tx2">
                            <a:lumMod val="75000"/>
                          </a:schemeClr>
                        </a:solidFill>
                        <a:latin typeface="Palatino Linotype" panose="02040502050505030304" pitchFamily="18" charset="0"/>
                      </a:endParaRPr>
                    </a:p>
                  </a:txBody>
                  <a:tcPr marL="68580" marR="68580" marT="34290" marB="34290"/>
                </a:tc>
                <a:tc>
                  <a:txBody>
                    <a:bodyPr/>
                    <a:lstStyle/>
                    <a:p>
                      <a:pPr algn="ctr"/>
                      <a:endParaRPr lang="en-US" sz="1400" b="1">
                        <a:solidFill>
                          <a:schemeClr val="tx1"/>
                        </a:solidFill>
                        <a:latin typeface="Palatino Linotype" panose="02040502050505030304" pitchFamily="18" charset="0"/>
                      </a:endParaRPr>
                    </a:p>
                  </a:txBody>
                  <a:tcPr marL="68580" marR="68580" marT="34290" marB="34290"/>
                </a:tc>
                <a:tc>
                  <a:txBody>
                    <a:bodyPr/>
                    <a:lstStyle/>
                    <a:p>
                      <a:pPr algn="ctr"/>
                      <a:endParaRPr lang="en-US" sz="1400">
                        <a:solidFill>
                          <a:schemeClr val="tx2">
                            <a:lumMod val="75000"/>
                          </a:schemeClr>
                        </a:solidFill>
                        <a:latin typeface="Palatino Linotype" panose="02040502050505030304" pitchFamily="18" charset="0"/>
                      </a:endParaRPr>
                    </a:p>
                  </a:txBody>
                  <a:tcPr marL="68580" marR="68580" marT="34290" marB="34290"/>
                </a:tc>
                <a:tc>
                  <a:txBody>
                    <a:bodyPr/>
                    <a:lstStyle/>
                    <a:p>
                      <a:pPr algn="ctr"/>
                      <a:endParaRPr lang="en-US" sz="1400" b="1">
                        <a:solidFill>
                          <a:schemeClr val="tx1"/>
                        </a:solidFill>
                        <a:latin typeface="Palatino Linotype" panose="02040502050505030304" pitchFamily="18" charset="0"/>
                      </a:endParaRPr>
                    </a:p>
                  </a:txBody>
                  <a:tcPr marL="68580" marR="68580" marT="34290" marB="34290"/>
                </a:tc>
                <a:extLst>
                  <a:ext uri="{0D108BD9-81ED-4DB2-BD59-A6C34878D82A}">
                    <a16:rowId xmlns:a16="http://schemas.microsoft.com/office/drawing/2014/main" val="10004"/>
                  </a:ext>
                </a:extLst>
              </a:tr>
              <a:tr h="453393">
                <a:tc>
                  <a:txBody>
                    <a:bodyPr/>
                    <a:lstStyle/>
                    <a:p>
                      <a:pPr algn="ctr"/>
                      <a:r>
                        <a:rPr lang="en-US" sz="1400" dirty="0">
                          <a:latin typeface="Palatino Linotype" panose="02040502050505030304" pitchFamily="18" charset="0"/>
                          <a:cs typeface="Calibri" panose="020F0502020204030204" pitchFamily="34" charset="0"/>
                        </a:rPr>
                        <a:t>5</a:t>
                      </a:r>
                    </a:p>
                  </a:txBody>
                  <a:tcPr marL="98268" marR="98268" marT="34290" marB="34290">
                    <a:solidFill>
                      <a:schemeClr val="accent1">
                        <a:lumMod val="50000"/>
                      </a:schemeClr>
                    </a:solidFill>
                  </a:tcPr>
                </a:tc>
                <a:tc>
                  <a:txBody>
                    <a:bodyPr/>
                    <a:lstStyle/>
                    <a:p>
                      <a:pPr algn="ctr"/>
                      <a:endParaRPr lang="en-US" sz="1400">
                        <a:solidFill>
                          <a:schemeClr val="tx2">
                            <a:lumMod val="75000"/>
                          </a:schemeClr>
                        </a:solidFill>
                        <a:latin typeface="Palatino Linotype" panose="02040502050505030304" pitchFamily="18" charset="0"/>
                      </a:endParaRPr>
                    </a:p>
                  </a:txBody>
                  <a:tcPr marL="68580" marR="68580" marT="34290" marB="34290"/>
                </a:tc>
                <a:tc>
                  <a:txBody>
                    <a:bodyPr/>
                    <a:lstStyle/>
                    <a:p>
                      <a:pPr algn="ctr"/>
                      <a:endParaRPr lang="en-US" sz="1400" b="1">
                        <a:solidFill>
                          <a:schemeClr val="tx1"/>
                        </a:solidFill>
                        <a:latin typeface="Palatino Linotype" panose="02040502050505030304" pitchFamily="18" charset="0"/>
                      </a:endParaRPr>
                    </a:p>
                  </a:txBody>
                  <a:tcPr marL="68580" marR="68580" marT="34290" marB="34290"/>
                </a:tc>
                <a:tc>
                  <a:txBody>
                    <a:bodyPr/>
                    <a:lstStyle/>
                    <a:p>
                      <a:pPr algn="ctr"/>
                      <a:endParaRPr lang="en-US" sz="1400">
                        <a:solidFill>
                          <a:schemeClr val="tx2">
                            <a:lumMod val="75000"/>
                          </a:schemeClr>
                        </a:solidFill>
                        <a:latin typeface="Palatino Linotype" panose="02040502050505030304" pitchFamily="18" charset="0"/>
                      </a:endParaRPr>
                    </a:p>
                  </a:txBody>
                  <a:tcPr marL="68580" marR="68580" marT="34290" marB="34290"/>
                </a:tc>
                <a:tc>
                  <a:txBody>
                    <a:bodyPr/>
                    <a:lstStyle/>
                    <a:p>
                      <a:pPr algn="ctr"/>
                      <a:endParaRPr lang="en-US" sz="1400" b="1">
                        <a:solidFill>
                          <a:schemeClr val="tx1"/>
                        </a:solidFill>
                        <a:latin typeface="Palatino Linotype" panose="02040502050505030304" pitchFamily="18" charset="0"/>
                      </a:endParaRPr>
                    </a:p>
                  </a:txBody>
                  <a:tcPr marL="68580" marR="68580" marT="34290" marB="34290"/>
                </a:tc>
                <a:tc>
                  <a:txBody>
                    <a:bodyPr/>
                    <a:lstStyle/>
                    <a:p>
                      <a:pPr algn="ctr"/>
                      <a:endParaRPr lang="en-US" sz="1400">
                        <a:solidFill>
                          <a:schemeClr val="tx2">
                            <a:lumMod val="75000"/>
                          </a:schemeClr>
                        </a:solidFill>
                        <a:latin typeface="Palatino Linotype" panose="02040502050505030304" pitchFamily="18" charset="0"/>
                      </a:endParaRPr>
                    </a:p>
                  </a:txBody>
                  <a:tcPr marL="68580" marR="68580" marT="34290" marB="34290"/>
                </a:tc>
                <a:tc>
                  <a:txBody>
                    <a:bodyPr/>
                    <a:lstStyle/>
                    <a:p>
                      <a:pPr algn="ctr"/>
                      <a:endParaRPr lang="en-US" sz="1400" b="1">
                        <a:solidFill>
                          <a:schemeClr val="tx1"/>
                        </a:solidFill>
                        <a:latin typeface="Palatino Linotype" panose="02040502050505030304" pitchFamily="18" charset="0"/>
                      </a:endParaRPr>
                    </a:p>
                  </a:txBody>
                  <a:tcPr marL="68580" marR="68580" marT="34290" marB="34290"/>
                </a:tc>
                <a:extLst>
                  <a:ext uri="{0D108BD9-81ED-4DB2-BD59-A6C34878D82A}">
                    <a16:rowId xmlns:a16="http://schemas.microsoft.com/office/drawing/2014/main" val="10005"/>
                  </a:ext>
                </a:extLst>
              </a:tr>
              <a:tr h="453393">
                <a:tc>
                  <a:txBody>
                    <a:bodyPr/>
                    <a:lstStyle/>
                    <a:p>
                      <a:pPr algn="ctr"/>
                      <a:r>
                        <a:rPr lang="en-US" sz="1400" dirty="0">
                          <a:latin typeface="Palatino Linotype" panose="02040502050505030304" pitchFamily="18" charset="0"/>
                          <a:cs typeface="Calibri" panose="020F0502020204030204" pitchFamily="34" charset="0"/>
                        </a:rPr>
                        <a:t>6</a:t>
                      </a:r>
                    </a:p>
                  </a:txBody>
                  <a:tcPr marL="98268" marR="98268" marT="34290" marB="34290">
                    <a:solidFill>
                      <a:schemeClr val="accent1">
                        <a:lumMod val="50000"/>
                      </a:schemeClr>
                    </a:solidFill>
                  </a:tcPr>
                </a:tc>
                <a:tc>
                  <a:txBody>
                    <a:bodyPr/>
                    <a:lstStyle/>
                    <a:p>
                      <a:pPr algn="ctr"/>
                      <a:endParaRPr lang="en-US" sz="1400">
                        <a:solidFill>
                          <a:schemeClr val="tx2">
                            <a:lumMod val="75000"/>
                          </a:schemeClr>
                        </a:solidFill>
                        <a:latin typeface="Palatino Linotype" panose="02040502050505030304" pitchFamily="18" charset="0"/>
                      </a:endParaRPr>
                    </a:p>
                  </a:txBody>
                  <a:tcPr marL="68580" marR="68580" marT="34290" marB="34290"/>
                </a:tc>
                <a:tc>
                  <a:txBody>
                    <a:bodyPr/>
                    <a:lstStyle/>
                    <a:p>
                      <a:pPr algn="ctr"/>
                      <a:endParaRPr lang="en-US" sz="1400" b="1">
                        <a:solidFill>
                          <a:schemeClr val="tx1"/>
                        </a:solidFill>
                        <a:latin typeface="Palatino Linotype" panose="02040502050505030304" pitchFamily="18" charset="0"/>
                      </a:endParaRPr>
                    </a:p>
                  </a:txBody>
                  <a:tcPr marL="68580" marR="68580" marT="34290" marB="34290"/>
                </a:tc>
                <a:tc>
                  <a:txBody>
                    <a:bodyPr/>
                    <a:lstStyle/>
                    <a:p>
                      <a:pPr algn="ctr"/>
                      <a:endParaRPr lang="en-US" sz="1400" dirty="0">
                        <a:solidFill>
                          <a:schemeClr val="tx2">
                            <a:lumMod val="75000"/>
                          </a:schemeClr>
                        </a:solidFill>
                        <a:latin typeface="Palatino Linotype" panose="02040502050505030304" pitchFamily="18" charset="0"/>
                      </a:endParaRPr>
                    </a:p>
                  </a:txBody>
                  <a:tcPr marL="68580" marR="68580" marT="34290" marB="34290"/>
                </a:tc>
                <a:tc>
                  <a:txBody>
                    <a:bodyPr/>
                    <a:lstStyle/>
                    <a:p>
                      <a:pPr algn="ctr"/>
                      <a:endParaRPr lang="en-US" sz="1400" b="1">
                        <a:solidFill>
                          <a:schemeClr val="tx1"/>
                        </a:solidFill>
                        <a:latin typeface="Palatino Linotype" panose="02040502050505030304" pitchFamily="18" charset="0"/>
                      </a:endParaRPr>
                    </a:p>
                  </a:txBody>
                  <a:tcPr marL="68580" marR="68580" marT="34290" marB="34290"/>
                </a:tc>
                <a:tc>
                  <a:txBody>
                    <a:bodyPr/>
                    <a:lstStyle/>
                    <a:p>
                      <a:pPr algn="ctr"/>
                      <a:endParaRPr lang="en-US" sz="1400">
                        <a:solidFill>
                          <a:schemeClr val="tx2">
                            <a:lumMod val="75000"/>
                          </a:schemeClr>
                        </a:solidFill>
                        <a:latin typeface="Palatino Linotype" panose="02040502050505030304" pitchFamily="18" charset="0"/>
                      </a:endParaRPr>
                    </a:p>
                  </a:txBody>
                  <a:tcPr marL="68580" marR="68580" marT="34290" marB="34290"/>
                </a:tc>
                <a:tc>
                  <a:txBody>
                    <a:bodyPr/>
                    <a:lstStyle/>
                    <a:p>
                      <a:pPr algn="ctr"/>
                      <a:endParaRPr lang="en-US" sz="1400" b="1">
                        <a:solidFill>
                          <a:schemeClr val="tx1"/>
                        </a:solidFill>
                        <a:latin typeface="Palatino Linotype" panose="02040502050505030304" pitchFamily="18" charset="0"/>
                      </a:endParaRPr>
                    </a:p>
                  </a:txBody>
                  <a:tcPr marL="68580" marR="68580" marT="34290" marB="34290"/>
                </a:tc>
                <a:extLst>
                  <a:ext uri="{0D108BD9-81ED-4DB2-BD59-A6C34878D82A}">
                    <a16:rowId xmlns:a16="http://schemas.microsoft.com/office/drawing/2014/main" val="10006"/>
                  </a:ext>
                </a:extLst>
              </a:tr>
              <a:tr h="453393">
                <a:tc>
                  <a:txBody>
                    <a:bodyPr/>
                    <a:lstStyle/>
                    <a:p>
                      <a:pPr algn="ctr"/>
                      <a:r>
                        <a:rPr lang="en-US" sz="1400" dirty="0">
                          <a:latin typeface="Palatino Linotype" panose="02040502050505030304" pitchFamily="18" charset="0"/>
                          <a:cs typeface="Calibri" panose="020F0502020204030204" pitchFamily="34" charset="0"/>
                        </a:rPr>
                        <a:t>7</a:t>
                      </a:r>
                    </a:p>
                  </a:txBody>
                  <a:tcPr marL="98268" marR="98268" marT="34290" marB="34290">
                    <a:solidFill>
                      <a:schemeClr val="accent1">
                        <a:lumMod val="50000"/>
                      </a:schemeClr>
                    </a:solidFill>
                  </a:tcPr>
                </a:tc>
                <a:tc>
                  <a:txBody>
                    <a:bodyPr/>
                    <a:lstStyle/>
                    <a:p>
                      <a:pPr algn="ctr"/>
                      <a:endParaRPr lang="en-US" sz="1400">
                        <a:solidFill>
                          <a:schemeClr val="tx2">
                            <a:lumMod val="75000"/>
                          </a:schemeClr>
                        </a:solidFill>
                        <a:latin typeface="Palatino Linotype" panose="02040502050505030304" pitchFamily="18" charset="0"/>
                      </a:endParaRPr>
                    </a:p>
                  </a:txBody>
                  <a:tcPr marL="68580" marR="68580" marT="34290" marB="34290"/>
                </a:tc>
                <a:tc>
                  <a:txBody>
                    <a:bodyPr/>
                    <a:lstStyle/>
                    <a:p>
                      <a:pPr algn="ctr"/>
                      <a:endParaRPr lang="en-US" sz="1400" b="1">
                        <a:solidFill>
                          <a:schemeClr val="tx1"/>
                        </a:solidFill>
                        <a:latin typeface="Palatino Linotype" panose="02040502050505030304" pitchFamily="18" charset="0"/>
                      </a:endParaRPr>
                    </a:p>
                  </a:txBody>
                  <a:tcPr marL="68580" marR="68580" marT="34290" marB="34290"/>
                </a:tc>
                <a:tc>
                  <a:txBody>
                    <a:bodyPr/>
                    <a:lstStyle/>
                    <a:p>
                      <a:pPr algn="ctr"/>
                      <a:endParaRPr lang="en-US" sz="1400">
                        <a:solidFill>
                          <a:schemeClr val="tx2">
                            <a:lumMod val="75000"/>
                          </a:schemeClr>
                        </a:solidFill>
                        <a:latin typeface="Palatino Linotype" panose="02040502050505030304" pitchFamily="18" charset="0"/>
                      </a:endParaRPr>
                    </a:p>
                  </a:txBody>
                  <a:tcPr marL="68580" marR="68580" marT="34290" marB="34290"/>
                </a:tc>
                <a:tc>
                  <a:txBody>
                    <a:bodyPr/>
                    <a:lstStyle/>
                    <a:p>
                      <a:pPr algn="ctr"/>
                      <a:endParaRPr lang="en-US" sz="1400" b="1">
                        <a:solidFill>
                          <a:schemeClr val="tx1"/>
                        </a:solidFill>
                        <a:latin typeface="Palatino Linotype" panose="02040502050505030304" pitchFamily="18" charset="0"/>
                      </a:endParaRPr>
                    </a:p>
                  </a:txBody>
                  <a:tcPr marL="68580" marR="68580" marT="34290" marB="34290"/>
                </a:tc>
                <a:tc>
                  <a:txBody>
                    <a:bodyPr/>
                    <a:lstStyle/>
                    <a:p>
                      <a:pPr algn="ctr"/>
                      <a:endParaRPr lang="en-US" sz="1400">
                        <a:solidFill>
                          <a:schemeClr val="tx2">
                            <a:lumMod val="75000"/>
                          </a:schemeClr>
                        </a:solidFill>
                        <a:latin typeface="Palatino Linotype" panose="02040502050505030304" pitchFamily="18" charset="0"/>
                      </a:endParaRPr>
                    </a:p>
                  </a:txBody>
                  <a:tcPr marL="68580" marR="68580" marT="34290" marB="34290"/>
                </a:tc>
                <a:tc>
                  <a:txBody>
                    <a:bodyPr/>
                    <a:lstStyle/>
                    <a:p>
                      <a:pPr algn="ctr"/>
                      <a:endParaRPr lang="en-US" sz="1400" b="1">
                        <a:solidFill>
                          <a:schemeClr val="tx1"/>
                        </a:solidFill>
                        <a:latin typeface="Palatino Linotype" panose="02040502050505030304" pitchFamily="18" charset="0"/>
                      </a:endParaRPr>
                    </a:p>
                  </a:txBody>
                  <a:tcPr marL="68580" marR="68580" marT="34290" marB="34290"/>
                </a:tc>
                <a:extLst>
                  <a:ext uri="{0D108BD9-81ED-4DB2-BD59-A6C34878D82A}">
                    <a16:rowId xmlns:a16="http://schemas.microsoft.com/office/drawing/2014/main" val="10007"/>
                  </a:ext>
                </a:extLst>
              </a:tr>
              <a:tr h="453393">
                <a:tc>
                  <a:txBody>
                    <a:bodyPr/>
                    <a:lstStyle/>
                    <a:p>
                      <a:pPr algn="ctr"/>
                      <a:r>
                        <a:rPr lang="en-US" sz="1400" dirty="0">
                          <a:latin typeface="Palatino Linotype" panose="02040502050505030304" pitchFamily="18" charset="0"/>
                          <a:cs typeface="Calibri" panose="020F0502020204030204" pitchFamily="34" charset="0"/>
                        </a:rPr>
                        <a:t>8</a:t>
                      </a:r>
                    </a:p>
                  </a:txBody>
                  <a:tcPr marL="98268" marR="98268" marT="34290" marB="34290">
                    <a:solidFill>
                      <a:schemeClr val="accent1">
                        <a:lumMod val="50000"/>
                      </a:schemeClr>
                    </a:solidFill>
                  </a:tcPr>
                </a:tc>
                <a:tc>
                  <a:txBody>
                    <a:bodyPr/>
                    <a:lstStyle/>
                    <a:p>
                      <a:pPr algn="ctr"/>
                      <a:endParaRPr lang="en-US" sz="1400">
                        <a:solidFill>
                          <a:schemeClr val="tx2">
                            <a:lumMod val="75000"/>
                          </a:schemeClr>
                        </a:solidFill>
                        <a:latin typeface="Palatino Linotype" panose="02040502050505030304" pitchFamily="18" charset="0"/>
                      </a:endParaRPr>
                    </a:p>
                  </a:txBody>
                  <a:tcPr marL="68580" marR="68580" marT="34290" marB="34290"/>
                </a:tc>
                <a:tc>
                  <a:txBody>
                    <a:bodyPr/>
                    <a:lstStyle/>
                    <a:p>
                      <a:pPr algn="ctr"/>
                      <a:endParaRPr lang="en-US" sz="1400" b="1">
                        <a:solidFill>
                          <a:schemeClr val="tx1"/>
                        </a:solidFill>
                        <a:latin typeface="Palatino Linotype" panose="02040502050505030304" pitchFamily="18" charset="0"/>
                      </a:endParaRPr>
                    </a:p>
                  </a:txBody>
                  <a:tcPr marL="68580" marR="68580" marT="34290" marB="34290"/>
                </a:tc>
                <a:tc>
                  <a:txBody>
                    <a:bodyPr/>
                    <a:lstStyle/>
                    <a:p>
                      <a:pPr algn="ctr"/>
                      <a:endParaRPr lang="en-US" sz="1400">
                        <a:solidFill>
                          <a:schemeClr val="tx2">
                            <a:lumMod val="75000"/>
                          </a:schemeClr>
                        </a:solidFill>
                        <a:latin typeface="Palatino Linotype" panose="02040502050505030304" pitchFamily="18" charset="0"/>
                      </a:endParaRPr>
                    </a:p>
                  </a:txBody>
                  <a:tcPr marL="68580" marR="68580" marT="34290" marB="34290"/>
                </a:tc>
                <a:tc>
                  <a:txBody>
                    <a:bodyPr/>
                    <a:lstStyle/>
                    <a:p>
                      <a:pPr algn="ctr"/>
                      <a:endParaRPr lang="en-US" sz="1400" b="1">
                        <a:solidFill>
                          <a:schemeClr val="tx1"/>
                        </a:solidFill>
                        <a:latin typeface="Palatino Linotype" panose="02040502050505030304" pitchFamily="18" charset="0"/>
                      </a:endParaRPr>
                    </a:p>
                  </a:txBody>
                  <a:tcPr marL="68580" marR="68580" marT="34290" marB="34290"/>
                </a:tc>
                <a:tc>
                  <a:txBody>
                    <a:bodyPr/>
                    <a:lstStyle/>
                    <a:p>
                      <a:pPr algn="ctr"/>
                      <a:endParaRPr lang="en-US" sz="1400">
                        <a:solidFill>
                          <a:schemeClr val="tx2">
                            <a:lumMod val="75000"/>
                          </a:schemeClr>
                        </a:solidFill>
                        <a:latin typeface="Palatino Linotype" panose="02040502050505030304" pitchFamily="18" charset="0"/>
                      </a:endParaRPr>
                    </a:p>
                  </a:txBody>
                  <a:tcPr marL="68580" marR="68580" marT="34290" marB="34290"/>
                </a:tc>
                <a:tc>
                  <a:txBody>
                    <a:bodyPr/>
                    <a:lstStyle/>
                    <a:p>
                      <a:pPr algn="ctr"/>
                      <a:endParaRPr lang="en-US" sz="1400" b="1">
                        <a:solidFill>
                          <a:schemeClr val="tx1"/>
                        </a:solidFill>
                        <a:latin typeface="Palatino Linotype" panose="02040502050505030304" pitchFamily="18" charset="0"/>
                      </a:endParaRPr>
                    </a:p>
                  </a:txBody>
                  <a:tcPr marL="68580" marR="68580" marT="34290" marB="34290"/>
                </a:tc>
                <a:extLst>
                  <a:ext uri="{0D108BD9-81ED-4DB2-BD59-A6C34878D82A}">
                    <a16:rowId xmlns:a16="http://schemas.microsoft.com/office/drawing/2014/main" val="10008"/>
                  </a:ext>
                </a:extLst>
              </a:tr>
              <a:tr h="453393">
                <a:tc>
                  <a:txBody>
                    <a:bodyPr/>
                    <a:lstStyle/>
                    <a:p>
                      <a:pPr algn="ctr"/>
                      <a:r>
                        <a:rPr lang="en-US" sz="1400" dirty="0">
                          <a:latin typeface="Palatino Linotype" panose="02040502050505030304" pitchFamily="18" charset="0"/>
                          <a:cs typeface="Calibri" panose="020F0502020204030204" pitchFamily="34" charset="0"/>
                        </a:rPr>
                        <a:t>Algebra I</a:t>
                      </a:r>
                    </a:p>
                  </a:txBody>
                  <a:tcPr marL="98268" marR="98268" marT="34290" marB="34290">
                    <a:solidFill>
                      <a:schemeClr val="accent1">
                        <a:lumMod val="50000"/>
                      </a:schemeClr>
                    </a:solidFill>
                  </a:tcPr>
                </a:tc>
                <a:tc>
                  <a:txBody>
                    <a:bodyPr/>
                    <a:lstStyle/>
                    <a:p>
                      <a:pPr algn="ctr"/>
                      <a:endParaRPr lang="en-US" sz="1400">
                        <a:solidFill>
                          <a:schemeClr val="tx2">
                            <a:lumMod val="75000"/>
                          </a:schemeClr>
                        </a:solidFill>
                        <a:latin typeface="Palatino Linotype" panose="02040502050505030304" pitchFamily="18" charset="0"/>
                      </a:endParaRPr>
                    </a:p>
                  </a:txBody>
                  <a:tcPr marL="68580" marR="68580" marT="34290" marB="34290"/>
                </a:tc>
                <a:tc>
                  <a:txBody>
                    <a:bodyPr/>
                    <a:lstStyle/>
                    <a:p>
                      <a:pPr algn="ctr"/>
                      <a:endParaRPr lang="en-US" sz="1400" b="1">
                        <a:solidFill>
                          <a:schemeClr val="tx1"/>
                        </a:solidFill>
                        <a:latin typeface="Palatino Linotype" panose="02040502050505030304" pitchFamily="18" charset="0"/>
                      </a:endParaRPr>
                    </a:p>
                  </a:txBody>
                  <a:tcPr marL="68580" marR="68580" marT="34290" marB="34290"/>
                </a:tc>
                <a:tc>
                  <a:txBody>
                    <a:bodyPr/>
                    <a:lstStyle/>
                    <a:p>
                      <a:pPr algn="ctr"/>
                      <a:endParaRPr lang="en-US" sz="1400">
                        <a:solidFill>
                          <a:schemeClr val="tx2">
                            <a:lumMod val="75000"/>
                          </a:schemeClr>
                        </a:solidFill>
                        <a:latin typeface="Palatino Linotype" panose="02040502050505030304" pitchFamily="18" charset="0"/>
                      </a:endParaRPr>
                    </a:p>
                  </a:txBody>
                  <a:tcPr marL="68580" marR="68580" marT="34290" marB="34290"/>
                </a:tc>
                <a:tc>
                  <a:txBody>
                    <a:bodyPr/>
                    <a:lstStyle/>
                    <a:p>
                      <a:pPr algn="ctr"/>
                      <a:endParaRPr lang="en-US" sz="1400" b="1">
                        <a:solidFill>
                          <a:schemeClr val="tx1"/>
                        </a:solidFill>
                        <a:latin typeface="Palatino Linotype" panose="02040502050505030304" pitchFamily="18" charset="0"/>
                      </a:endParaRPr>
                    </a:p>
                  </a:txBody>
                  <a:tcPr marL="68580" marR="68580" marT="34290" marB="34290"/>
                </a:tc>
                <a:tc>
                  <a:txBody>
                    <a:bodyPr/>
                    <a:lstStyle/>
                    <a:p>
                      <a:pPr algn="ctr"/>
                      <a:endParaRPr lang="en-US" sz="1400">
                        <a:solidFill>
                          <a:schemeClr val="tx2">
                            <a:lumMod val="75000"/>
                          </a:schemeClr>
                        </a:solidFill>
                        <a:latin typeface="Palatino Linotype" panose="02040502050505030304" pitchFamily="18" charset="0"/>
                      </a:endParaRPr>
                    </a:p>
                  </a:txBody>
                  <a:tcPr marL="68580" marR="68580" marT="34290" marB="34290"/>
                </a:tc>
                <a:tc>
                  <a:txBody>
                    <a:bodyPr/>
                    <a:lstStyle/>
                    <a:p>
                      <a:pPr algn="ctr"/>
                      <a:endParaRPr lang="en-US" sz="1400" b="1">
                        <a:solidFill>
                          <a:schemeClr val="tx1"/>
                        </a:solidFill>
                        <a:latin typeface="Palatino Linotype" panose="02040502050505030304" pitchFamily="18" charset="0"/>
                      </a:endParaRPr>
                    </a:p>
                  </a:txBody>
                  <a:tcPr marL="68580" marR="68580" marT="34290" marB="34290"/>
                </a:tc>
                <a:extLst>
                  <a:ext uri="{0D108BD9-81ED-4DB2-BD59-A6C34878D82A}">
                    <a16:rowId xmlns:a16="http://schemas.microsoft.com/office/drawing/2014/main" val="10009"/>
                  </a:ext>
                </a:extLst>
              </a:tr>
              <a:tr h="453393">
                <a:tc>
                  <a:txBody>
                    <a:bodyPr/>
                    <a:lstStyle/>
                    <a:p>
                      <a:pPr algn="ctr"/>
                      <a:r>
                        <a:rPr lang="en-US" sz="1400" dirty="0">
                          <a:latin typeface="Palatino Linotype" panose="02040502050505030304" pitchFamily="18" charset="0"/>
                          <a:cs typeface="Calibri" panose="020F0502020204030204" pitchFamily="34" charset="0"/>
                        </a:rPr>
                        <a:t>Geometry</a:t>
                      </a:r>
                    </a:p>
                  </a:txBody>
                  <a:tcPr marL="98268" marR="98268" marT="34290" marB="34290">
                    <a:solidFill>
                      <a:schemeClr val="accent1">
                        <a:lumMod val="50000"/>
                      </a:schemeClr>
                    </a:solidFill>
                  </a:tcPr>
                </a:tc>
                <a:tc>
                  <a:txBody>
                    <a:bodyPr/>
                    <a:lstStyle/>
                    <a:p>
                      <a:pPr algn="ctr"/>
                      <a:endParaRPr lang="en-US" sz="1400">
                        <a:solidFill>
                          <a:schemeClr val="tx2">
                            <a:lumMod val="75000"/>
                          </a:schemeClr>
                        </a:solidFill>
                        <a:latin typeface="Palatino Linotype" panose="02040502050505030304" pitchFamily="18" charset="0"/>
                      </a:endParaRPr>
                    </a:p>
                  </a:txBody>
                  <a:tcPr marL="68580" marR="68580" marT="34290" marB="34290"/>
                </a:tc>
                <a:tc>
                  <a:txBody>
                    <a:bodyPr/>
                    <a:lstStyle/>
                    <a:p>
                      <a:pPr algn="ctr"/>
                      <a:endParaRPr lang="en-US" sz="1400" b="1">
                        <a:solidFill>
                          <a:schemeClr val="tx1"/>
                        </a:solidFill>
                        <a:latin typeface="Palatino Linotype" panose="02040502050505030304" pitchFamily="18" charset="0"/>
                      </a:endParaRPr>
                    </a:p>
                  </a:txBody>
                  <a:tcPr marL="68580" marR="68580" marT="34290" marB="34290"/>
                </a:tc>
                <a:tc>
                  <a:txBody>
                    <a:bodyPr/>
                    <a:lstStyle/>
                    <a:p>
                      <a:pPr algn="ctr"/>
                      <a:endParaRPr lang="en-US" sz="1400">
                        <a:solidFill>
                          <a:schemeClr val="tx2">
                            <a:lumMod val="75000"/>
                          </a:schemeClr>
                        </a:solidFill>
                        <a:latin typeface="Palatino Linotype" panose="02040502050505030304" pitchFamily="18" charset="0"/>
                      </a:endParaRPr>
                    </a:p>
                  </a:txBody>
                  <a:tcPr marL="68580" marR="68580" marT="34290" marB="34290"/>
                </a:tc>
                <a:tc>
                  <a:txBody>
                    <a:bodyPr/>
                    <a:lstStyle/>
                    <a:p>
                      <a:pPr algn="ctr"/>
                      <a:endParaRPr lang="en-US" sz="1400" b="1">
                        <a:solidFill>
                          <a:schemeClr val="tx1"/>
                        </a:solidFill>
                        <a:latin typeface="Palatino Linotype" panose="02040502050505030304" pitchFamily="18" charset="0"/>
                      </a:endParaRPr>
                    </a:p>
                  </a:txBody>
                  <a:tcPr marL="68580" marR="68580" marT="34290" marB="34290"/>
                </a:tc>
                <a:tc>
                  <a:txBody>
                    <a:bodyPr/>
                    <a:lstStyle/>
                    <a:p>
                      <a:pPr algn="ctr"/>
                      <a:endParaRPr lang="en-US" sz="1400">
                        <a:solidFill>
                          <a:schemeClr val="tx2">
                            <a:lumMod val="75000"/>
                          </a:schemeClr>
                        </a:solidFill>
                        <a:latin typeface="Palatino Linotype" panose="02040502050505030304" pitchFamily="18" charset="0"/>
                      </a:endParaRPr>
                    </a:p>
                  </a:txBody>
                  <a:tcPr marL="68580" marR="68580" marT="34290" marB="34290"/>
                </a:tc>
                <a:tc>
                  <a:txBody>
                    <a:bodyPr/>
                    <a:lstStyle/>
                    <a:p>
                      <a:pPr algn="ctr"/>
                      <a:endParaRPr lang="en-US" sz="1400" b="1">
                        <a:solidFill>
                          <a:schemeClr val="tx1"/>
                        </a:solidFill>
                        <a:latin typeface="Palatino Linotype" panose="02040502050505030304" pitchFamily="18" charset="0"/>
                      </a:endParaRPr>
                    </a:p>
                  </a:txBody>
                  <a:tcPr marL="68580" marR="68580" marT="34290" marB="34290"/>
                </a:tc>
                <a:extLst>
                  <a:ext uri="{0D108BD9-81ED-4DB2-BD59-A6C34878D82A}">
                    <a16:rowId xmlns:a16="http://schemas.microsoft.com/office/drawing/2014/main" val="10010"/>
                  </a:ext>
                </a:extLst>
              </a:tr>
              <a:tr h="453393">
                <a:tc>
                  <a:txBody>
                    <a:bodyPr/>
                    <a:lstStyle/>
                    <a:p>
                      <a:pPr algn="ctr"/>
                      <a:r>
                        <a:rPr lang="en-US" sz="1400" dirty="0">
                          <a:latin typeface="Palatino Linotype" panose="02040502050505030304" pitchFamily="18" charset="0"/>
                          <a:cs typeface="Calibri" panose="020F0502020204030204" pitchFamily="34" charset="0"/>
                        </a:rPr>
                        <a:t>Algebra II</a:t>
                      </a:r>
                    </a:p>
                  </a:txBody>
                  <a:tcPr marL="98268" marR="98268" marT="34290" marB="34290">
                    <a:solidFill>
                      <a:schemeClr val="accent1">
                        <a:lumMod val="50000"/>
                      </a:schemeClr>
                    </a:solidFill>
                  </a:tcPr>
                </a:tc>
                <a:tc>
                  <a:txBody>
                    <a:bodyPr/>
                    <a:lstStyle/>
                    <a:p>
                      <a:pPr algn="ctr"/>
                      <a:endParaRPr lang="en-US" sz="1400">
                        <a:solidFill>
                          <a:schemeClr val="tx2">
                            <a:lumMod val="75000"/>
                          </a:schemeClr>
                        </a:solidFill>
                        <a:latin typeface="Palatino Linotype" panose="02040502050505030304" pitchFamily="18" charset="0"/>
                      </a:endParaRPr>
                    </a:p>
                  </a:txBody>
                  <a:tcPr marL="68580" marR="68580" marT="34290" marB="34290"/>
                </a:tc>
                <a:tc>
                  <a:txBody>
                    <a:bodyPr/>
                    <a:lstStyle/>
                    <a:p>
                      <a:pPr algn="ctr"/>
                      <a:endParaRPr lang="en-US" sz="1400" b="1">
                        <a:solidFill>
                          <a:schemeClr val="tx1"/>
                        </a:solidFill>
                        <a:latin typeface="Palatino Linotype" panose="02040502050505030304" pitchFamily="18" charset="0"/>
                      </a:endParaRPr>
                    </a:p>
                  </a:txBody>
                  <a:tcPr marL="68580" marR="68580" marT="34290" marB="34290"/>
                </a:tc>
                <a:tc>
                  <a:txBody>
                    <a:bodyPr/>
                    <a:lstStyle/>
                    <a:p>
                      <a:pPr algn="ctr"/>
                      <a:endParaRPr lang="en-US" sz="1400">
                        <a:solidFill>
                          <a:schemeClr val="tx2">
                            <a:lumMod val="75000"/>
                          </a:schemeClr>
                        </a:solidFill>
                        <a:latin typeface="Palatino Linotype" panose="02040502050505030304" pitchFamily="18" charset="0"/>
                      </a:endParaRPr>
                    </a:p>
                  </a:txBody>
                  <a:tcPr marL="68580" marR="68580" marT="34290" marB="34290"/>
                </a:tc>
                <a:tc>
                  <a:txBody>
                    <a:bodyPr/>
                    <a:lstStyle/>
                    <a:p>
                      <a:pPr algn="ctr"/>
                      <a:endParaRPr lang="en-US" sz="1400" b="1">
                        <a:solidFill>
                          <a:schemeClr val="tx1"/>
                        </a:solidFill>
                        <a:latin typeface="Palatino Linotype" panose="02040502050505030304" pitchFamily="18" charset="0"/>
                      </a:endParaRPr>
                    </a:p>
                  </a:txBody>
                  <a:tcPr marL="68580" marR="68580" marT="34290" marB="34290"/>
                </a:tc>
                <a:tc>
                  <a:txBody>
                    <a:bodyPr/>
                    <a:lstStyle/>
                    <a:p>
                      <a:pPr algn="ctr"/>
                      <a:endParaRPr lang="en-US" sz="1400">
                        <a:solidFill>
                          <a:schemeClr val="tx2">
                            <a:lumMod val="75000"/>
                          </a:schemeClr>
                        </a:solidFill>
                        <a:latin typeface="Palatino Linotype" panose="02040502050505030304" pitchFamily="18" charset="0"/>
                      </a:endParaRPr>
                    </a:p>
                  </a:txBody>
                  <a:tcPr marL="68580" marR="68580" marT="34290" marB="34290"/>
                </a:tc>
                <a:tc>
                  <a:txBody>
                    <a:bodyPr/>
                    <a:lstStyle/>
                    <a:p>
                      <a:pPr algn="ctr"/>
                      <a:endParaRPr lang="en-US" sz="1400" b="1" dirty="0">
                        <a:solidFill>
                          <a:schemeClr val="tx1"/>
                        </a:solidFill>
                        <a:latin typeface="Palatino Linotype" panose="02040502050505030304" pitchFamily="18" charset="0"/>
                      </a:endParaRPr>
                    </a:p>
                  </a:txBody>
                  <a:tcPr marL="68580" marR="68580" marT="34290" marB="34290"/>
                </a:tc>
                <a:extLst>
                  <a:ext uri="{0D108BD9-81ED-4DB2-BD59-A6C34878D82A}">
                    <a16:rowId xmlns:a16="http://schemas.microsoft.com/office/drawing/2014/main" val="3962626005"/>
                  </a:ext>
                </a:extLst>
              </a:tr>
            </a:tbl>
          </a:graphicData>
        </a:graphic>
      </p:graphicFrame>
      <p:sp>
        <p:nvSpPr>
          <p:cNvPr id="8" name="TextBox 7">
            <a:extLst>
              <a:ext uri="{FF2B5EF4-FFF2-40B4-BE49-F238E27FC236}">
                <a16:creationId xmlns:a16="http://schemas.microsoft.com/office/drawing/2014/main" id="{D8FEB857-4842-4BE5-7BEF-114972FC59BC}"/>
              </a:ext>
            </a:extLst>
          </p:cNvPr>
          <p:cNvSpPr txBox="1"/>
          <p:nvPr/>
        </p:nvSpPr>
        <p:spPr>
          <a:xfrm>
            <a:off x="1431167" y="5803865"/>
            <a:ext cx="6339840" cy="338554"/>
          </a:xfrm>
          <a:prstGeom prst="rect">
            <a:avLst/>
          </a:prstGeom>
          <a:noFill/>
        </p:spPr>
        <p:txBody>
          <a:bodyPr wrap="square" rtlCol="0">
            <a:spAutoFit/>
          </a:bodyPr>
          <a:lstStyle/>
          <a:p>
            <a:r>
              <a:rPr lang="en-US" sz="1600" dirty="0"/>
              <a:t>Note: Percentages may not total 100 due to rounding</a:t>
            </a:r>
            <a:r>
              <a:rPr lang="en-US" sz="1100" dirty="0"/>
              <a:t>.</a:t>
            </a:r>
          </a:p>
        </p:txBody>
      </p:sp>
      <p:sp>
        <p:nvSpPr>
          <p:cNvPr id="4" name="Slide Number Placeholder 3">
            <a:extLst>
              <a:ext uri="{FF2B5EF4-FFF2-40B4-BE49-F238E27FC236}">
                <a16:creationId xmlns:a16="http://schemas.microsoft.com/office/drawing/2014/main" id="{CFA3DB74-27EC-229D-892D-2D7B34DAFA71}"/>
              </a:ext>
            </a:extLst>
          </p:cNvPr>
          <p:cNvSpPr>
            <a:spLocks noGrp="1"/>
          </p:cNvSpPr>
          <p:nvPr>
            <p:ph type="sldNum" sz="quarter" idx="10"/>
          </p:nvPr>
        </p:nvSpPr>
        <p:spPr/>
        <p:txBody>
          <a:bodyPr/>
          <a:lstStyle/>
          <a:p>
            <a:fld id="{A3D1C70C-36A2-44FC-A083-98959550CFF4}" type="slidenum">
              <a:rPr lang="en-US" smtClean="0"/>
              <a:pPr/>
              <a:t>22</a:t>
            </a:fld>
            <a:endParaRPr lang="en-US"/>
          </a:p>
        </p:txBody>
      </p:sp>
    </p:spTree>
    <p:extLst>
      <p:ext uri="{BB962C8B-B14F-4D97-AF65-F5344CB8AC3E}">
        <p14:creationId xmlns:p14="http://schemas.microsoft.com/office/powerpoint/2010/main" val="30791912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9BDDC-2845-4C8E-B418-191EFA513B5A}"/>
              </a:ext>
            </a:extLst>
          </p:cNvPr>
          <p:cNvSpPr>
            <a:spLocks noGrp="1"/>
          </p:cNvSpPr>
          <p:nvPr>
            <p:ph type="title"/>
          </p:nvPr>
        </p:nvSpPr>
        <p:spPr>
          <a:xfrm>
            <a:off x="1154204" y="154961"/>
            <a:ext cx="10096959" cy="747579"/>
          </a:xfrm>
        </p:spPr>
        <p:txBody>
          <a:bodyPr/>
          <a:lstStyle/>
          <a:p>
            <a:pPr algn="ctr" rtl="0" eaLnBrk="1" latinLnBrk="0" hangingPunct="1"/>
            <a:r>
              <a:rPr lang="en-US" sz="1800" b="0" kern="1200" dirty="0">
                <a:solidFill>
                  <a:srgbClr val="000000"/>
                </a:solidFill>
                <a:effectLst/>
                <a:latin typeface="Palatino Linotype" panose="02040502050505030304" pitchFamily="18" charset="0"/>
                <a:ea typeface="+mn-ea"/>
                <a:cs typeface="+mn-cs"/>
              </a:rPr>
              <a:t>&lt;Insert District Name&gt;’s</a:t>
            </a:r>
            <a:br>
              <a:rPr lang="en-US" sz="1800" b="0" kern="1200" dirty="0">
                <a:solidFill>
                  <a:srgbClr val="000000"/>
                </a:solidFill>
                <a:effectLst/>
                <a:latin typeface="Palatino Linotype" panose="02040502050505030304" pitchFamily="18" charset="0"/>
                <a:ea typeface="+mn-ea"/>
                <a:cs typeface="+mn-cs"/>
              </a:rPr>
            </a:br>
            <a:r>
              <a:rPr lang="en-US" sz="1800" b="0" kern="1200" dirty="0">
                <a:solidFill>
                  <a:srgbClr val="000000"/>
                </a:solidFill>
                <a:effectLst/>
                <a:latin typeface="Palatino Linotype" panose="02040502050505030304" pitchFamily="18" charset="0"/>
                <a:ea typeface="+mn-ea"/>
                <a:cs typeface="+mn-cs"/>
              </a:rPr>
              <a:t>Subgroup</a:t>
            </a:r>
            <a:br>
              <a:rPr lang="en-US" sz="1800" b="0" kern="1200" dirty="0">
                <a:solidFill>
                  <a:srgbClr val="000000"/>
                </a:solidFill>
                <a:effectLst/>
                <a:latin typeface="Palatino Linotype" panose="02040502050505030304" pitchFamily="18" charset="0"/>
                <a:ea typeface="+mn-ea"/>
                <a:cs typeface="+mn-cs"/>
              </a:rPr>
            </a:br>
            <a:r>
              <a:rPr lang="en-US" sz="1800" b="0" kern="1200" dirty="0">
                <a:solidFill>
                  <a:srgbClr val="000000"/>
                </a:solidFill>
                <a:effectLst/>
                <a:latin typeface="Palatino Linotype" panose="02040502050505030304" pitchFamily="18" charset="0"/>
                <a:ea typeface="+mn-ea"/>
                <a:cs typeface="+mn-cs"/>
              </a:rPr>
              <a:t>Start Strong Fall 2022 Administrations</a:t>
            </a:r>
            <a:br>
              <a:rPr lang="en-US" sz="1800" b="1" kern="1200" dirty="0">
                <a:solidFill>
                  <a:srgbClr val="000000"/>
                </a:solidFill>
                <a:effectLst/>
                <a:latin typeface="Palatino Linotype" panose="02040502050505030304" pitchFamily="18" charset="0"/>
                <a:ea typeface="+mn-ea"/>
                <a:cs typeface="+mn-cs"/>
              </a:rPr>
            </a:br>
            <a:r>
              <a:rPr lang="en-US" sz="1800" b="1" kern="1200" dirty="0">
                <a:solidFill>
                  <a:srgbClr val="000000"/>
                </a:solidFill>
                <a:effectLst/>
                <a:latin typeface="Palatino Linotype" panose="02040502050505030304" pitchFamily="18" charset="0"/>
                <a:ea typeface="+mn-ea"/>
                <a:cs typeface="+mn-cs"/>
              </a:rPr>
              <a:t>English Language Arts— Percentages</a:t>
            </a:r>
            <a:endParaRPr lang="en-US" sz="6000" dirty="0">
              <a:effectLst/>
            </a:endParaRPr>
          </a:p>
        </p:txBody>
      </p:sp>
      <p:graphicFrame>
        <p:nvGraphicFramePr>
          <p:cNvPr id="8" name="Table 8">
            <a:extLst>
              <a:ext uri="{FF2B5EF4-FFF2-40B4-BE49-F238E27FC236}">
                <a16:creationId xmlns:a16="http://schemas.microsoft.com/office/drawing/2014/main" id="{E4E1E9B5-0F95-4B55-B649-E8B2575FFFDA}"/>
              </a:ext>
            </a:extLst>
          </p:cNvPr>
          <p:cNvGraphicFramePr>
            <a:graphicFrameLocks noGrp="1"/>
          </p:cNvGraphicFramePr>
          <p:nvPr>
            <p:ph type="tbl" sz="quarter" idx="12"/>
            <p:extLst>
              <p:ext uri="{D42A27DB-BD31-4B8C-83A1-F6EECF244321}">
                <p14:modId xmlns:p14="http://schemas.microsoft.com/office/powerpoint/2010/main" val="2255348987"/>
              </p:ext>
            </p:extLst>
          </p:nvPr>
        </p:nvGraphicFramePr>
        <p:xfrm>
          <a:off x="458119" y="1945640"/>
          <a:ext cx="10972800" cy="333756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4035272255"/>
                    </a:ext>
                  </a:extLst>
                </a:gridCol>
                <a:gridCol w="2743200">
                  <a:extLst>
                    <a:ext uri="{9D8B030D-6E8A-4147-A177-3AD203B41FA5}">
                      <a16:colId xmlns:a16="http://schemas.microsoft.com/office/drawing/2014/main" val="4041603706"/>
                    </a:ext>
                  </a:extLst>
                </a:gridCol>
                <a:gridCol w="2743200">
                  <a:extLst>
                    <a:ext uri="{9D8B030D-6E8A-4147-A177-3AD203B41FA5}">
                      <a16:colId xmlns:a16="http://schemas.microsoft.com/office/drawing/2014/main" val="862457689"/>
                    </a:ext>
                  </a:extLst>
                </a:gridCol>
                <a:gridCol w="2743200">
                  <a:extLst>
                    <a:ext uri="{9D8B030D-6E8A-4147-A177-3AD203B41FA5}">
                      <a16:colId xmlns:a16="http://schemas.microsoft.com/office/drawing/2014/main" val="3690747101"/>
                    </a:ext>
                  </a:extLst>
                </a:gridCol>
              </a:tblGrid>
              <a:tr h="370840">
                <a:tc>
                  <a:txBody>
                    <a:bodyPr/>
                    <a:lstStyle/>
                    <a:p>
                      <a:r>
                        <a:rPr lang="en-US" dirty="0">
                          <a:solidFill>
                            <a:schemeClr val="bg1"/>
                          </a:solidFill>
                        </a:rPr>
                        <a:t>Subgroup</a:t>
                      </a:r>
                    </a:p>
                  </a:txBody>
                  <a:tcPr>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dirty="0">
                          <a:solidFill>
                            <a:schemeClr val="bg1"/>
                          </a:solidFill>
                        </a:rPr>
                        <a:t>More Support Needed</a:t>
                      </a:r>
                    </a:p>
                  </a:txBody>
                  <a:tcPr>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dirty="0">
                          <a:solidFill>
                            <a:schemeClr val="bg1"/>
                          </a:solidFill>
                        </a:rPr>
                        <a:t>Some Support Needed</a:t>
                      </a:r>
                    </a:p>
                  </a:txBody>
                  <a:tcPr>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dirty="0">
                          <a:solidFill>
                            <a:schemeClr val="bg1"/>
                          </a:solidFill>
                        </a:rPr>
                        <a:t>Less Support Needed</a:t>
                      </a:r>
                    </a:p>
                  </a:txBody>
                  <a:tcPr>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2782919579"/>
                  </a:ext>
                </a:extLst>
              </a:tr>
              <a:tr h="370840">
                <a:tc>
                  <a:txBody>
                    <a:bodyPr/>
                    <a:lstStyle/>
                    <a:p>
                      <a:r>
                        <a:rPr lang="en-US" dirty="0"/>
                        <a:t>District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7727327"/>
                  </a:ext>
                </a:extLst>
              </a:tr>
              <a:tr h="370840">
                <a:tc>
                  <a:txBody>
                    <a:bodyPr/>
                    <a:lstStyle/>
                    <a:p>
                      <a:r>
                        <a:rPr lang="en-US" dirty="0"/>
                        <a:t>Subgroup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4293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Palatino Linotype"/>
                          <a:ea typeface="+mn-ea"/>
                          <a:cs typeface="+mn-cs"/>
                        </a:rPr>
                        <a:t>Subgroup</a:t>
                      </a:r>
                      <a:endParaRPr kumimoji="0" lang="en-US" sz="1800" b="0" i="0" u="none" strike="noStrike" kern="1200" cap="none" spc="0" normalizeH="0" baseline="0" noProof="0" dirty="0">
                        <a:ln>
                          <a:noFill/>
                        </a:ln>
                        <a:solidFill>
                          <a:prstClr val="black"/>
                        </a:solidFill>
                        <a:effectLst/>
                        <a:uLnTx/>
                        <a:uFillTx/>
                        <a:latin typeface="Palatino Linotype"/>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470298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Palatino Linotype"/>
                          <a:ea typeface="+mn-ea"/>
                          <a:cs typeface="+mn-cs"/>
                        </a:rPr>
                        <a:t>Subgroup</a:t>
                      </a:r>
                      <a:endParaRPr kumimoji="0" lang="en-US" sz="1800" b="0" i="0" u="none" strike="noStrike" kern="1200" cap="none" spc="0" normalizeH="0" baseline="0" noProof="0" dirty="0">
                        <a:ln>
                          <a:noFill/>
                        </a:ln>
                        <a:solidFill>
                          <a:prstClr val="black"/>
                        </a:solidFill>
                        <a:effectLst/>
                        <a:uLnTx/>
                        <a:uFillTx/>
                        <a:latin typeface="Palatino Linotype"/>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008329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Palatino Linotype"/>
                          <a:ea typeface="+mn-ea"/>
                          <a:cs typeface="+mn-cs"/>
                        </a:rPr>
                        <a:t>Subgroup</a:t>
                      </a:r>
                      <a:endParaRPr kumimoji="0" lang="en-US" sz="1800" b="0" i="0" u="none" strike="noStrike" kern="1200" cap="none" spc="0" normalizeH="0" baseline="0" noProof="0" dirty="0">
                        <a:ln>
                          <a:noFill/>
                        </a:ln>
                        <a:solidFill>
                          <a:prstClr val="black"/>
                        </a:solidFill>
                        <a:effectLst/>
                        <a:uLnTx/>
                        <a:uFillTx/>
                        <a:latin typeface="Palatino Linotype"/>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773624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Palatino Linotype"/>
                          <a:ea typeface="+mn-ea"/>
                          <a:cs typeface="+mn-cs"/>
                        </a:rPr>
                        <a:t>Subgroup</a:t>
                      </a:r>
                      <a:endParaRPr kumimoji="0" lang="en-US" sz="1800" b="0" i="0" u="none" strike="noStrike" kern="1200" cap="none" spc="0" normalizeH="0" baseline="0" noProof="0" dirty="0">
                        <a:ln>
                          <a:noFill/>
                        </a:ln>
                        <a:solidFill>
                          <a:prstClr val="black"/>
                        </a:solidFill>
                        <a:effectLst/>
                        <a:uLnTx/>
                        <a:uFillTx/>
                        <a:latin typeface="Palatino Linotype"/>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767858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Palatino Linotype"/>
                          <a:ea typeface="+mn-ea"/>
                          <a:cs typeface="+mn-cs"/>
                        </a:rPr>
                        <a:t>Subgroup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94743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Palatino Linotype"/>
                          <a:ea typeface="+mn-ea"/>
                          <a:cs typeface="+mn-cs"/>
                        </a:rPr>
                        <a:t>Subgroup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086938"/>
                  </a:ext>
                </a:extLst>
              </a:tr>
            </a:tbl>
          </a:graphicData>
        </a:graphic>
      </p:graphicFrame>
      <p:sp>
        <p:nvSpPr>
          <p:cNvPr id="3" name="TextBox 2">
            <a:extLst>
              <a:ext uri="{FF2B5EF4-FFF2-40B4-BE49-F238E27FC236}">
                <a16:creationId xmlns:a16="http://schemas.microsoft.com/office/drawing/2014/main" id="{68A9D52C-61A0-4485-8348-7FD48593E295}"/>
              </a:ext>
            </a:extLst>
          </p:cNvPr>
          <p:cNvSpPr txBox="1"/>
          <p:nvPr/>
        </p:nvSpPr>
        <p:spPr>
          <a:xfrm>
            <a:off x="458119" y="5428194"/>
            <a:ext cx="6137234" cy="369332"/>
          </a:xfrm>
          <a:prstGeom prst="rect">
            <a:avLst/>
          </a:prstGeom>
          <a:noFill/>
        </p:spPr>
        <p:txBody>
          <a:bodyPr wrap="square" rtlCol="0">
            <a:spAutoFit/>
          </a:bodyPr>
          <a:lstStyle/>
          <a:p>
            <a:r>
              <a:rPr lang="en-US" b="0" i="0">
                <a:solidFill>
                  <a:srgbClr val="000000"/>
                </a:solidFill>
                <a:effectLst/>
                <a:latin typeface="Palatino Linotype" panose="02040502050505030304" pitchFamily="18" charset="0"/>
              </a:rPr>
              <a:t>Note: Percentages may not total 100 due to rounding.</a:t>
            </a:r>
            <a:endParaRPr lang="en-US" dirty="0"/>
          </a:p>
        </p:txBody>
      </p:sp>
      <p:sp>
        <p:nvSpPr>
          <p:cNvPr id="4" name="Slide Number Placeholder 3">
            <a:extLst>
              <a:ext uri="{FF2B5EF4-FFF2-40B4-BE49-F238E27FC236}">
                <a16:creationId xmlns:a16="http://schemas.microsoft.com/office/drawing/2014/main" id="{75B557F6-7D99-1949-94DA-A20F83771621}"/>
              </a:ext>
            </a:extLst>
          </p:cNvPr>
          <p:cNvSpPr>
            <a:spLocks noGrp="1"/>
          </p:cNvSpPr>
          <p:nvPr>
            <p:ph type="sldNum" sz="quarter" idx="10"/>
          </p:nvPr>
        </p:nvSpPr>
        <p:spPr/>
        <p:txBody>
          <a:bodyPr/>
          <a:lstStyle/>
          <a:p>
            <a:fld id="{A3D1C70C-36A2-44FC-A083-98959550CFF4}" type="slidenum">
              <a:rPr lang="en-US" smtClean="0"/>
              <a:pPr/>
              <a:t>23</a:t>
            </a:fld>
            <a:endParaRPr lang="en-US"/>
          </a:p>
        </p:txBody>
      </p:sp>
    </p:spTree>
    <p:extLst>
      <p:ext uri="{BB962C8B-B14F-4D97-AF65-F5344CB8AC3E}">
        <p14:creationId xmlns:p14="http://schemas.microsoft.com/office/powerpoint/2010/main" val="36328774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466B6-5174-4E9A-87AC-9846B56AC8F4}"/>
              </a:ext>
            </a:extLst>
          </p:cNvPr>
          <p:cNvSpPr>
            <a:spLocks noGrp="1"/>
          </p:cNvSpPr>
          <p:nvPr>
            <p:ph type="title"/>
          </p:nvPr>
        </p:nvSpPr>
        <p:spPr>
          <a:xfrm>
            <a:off x="1047520" y="55569"/>
            <a:ext cx="10096959" cy="867496"/>
          </a:xfrm>
        </p:spPr>
        <p:txBody>
          <a:bodyPr/>
          <a:lstStyle/>
          <a:p>
            <a:pPr algn="ctr" rtl="0" eaLnBrk="1" latinLnBrk="0" hangingPunct="1"/>
            <a:r>
              <a:rPr lang="en-US" sz="1700" b="0" kern="1200" dirty="0">
                <a:solidFill>
                  <a:srgbClr val="000000"/>
                </a:solidFill>
                <a:effectLst/>
                <a:ea typeface="+mn-ea"/>
                <a:cs typeface="+mn-cs"/>
              </a:rPr>
              <a:t>&lt;Insert District Name&gt;’s</a:t>
            </a:r>
            <a:br>
              <a:rPr lang="en-US" sz="1700" b="0" kern="1200" dirty="0">
                <a:solidFill>
                  <a:srgbClr val="000000"/>
                </a:solidFill>
                <a:effectLst/>
                <a:ea typeface="+mn-ea"/>
                <a:cs typeface="+mn-cs"/>
              </a:rPr>
            </a:br>
            <a:r>
              <a:rPr lang="en-US" sz="1700" b="0" kern="1200" dirty="0">
                <a:solidFill>
                  <a:srgbClr val="000000"/>
                </a:solidFill>
                <a:effectLst/>
                <a:ea typeface="+mn-ea"/>
                <a:cs typeface="+mn-cs"/>
              </a:rPr>
              <a:t>Subgroup</a:t>
            </a:r>
            <a:br>
              <a:rPr lang="en-US" sz="1700" b="0" kern="1200" dirty="0">
                <a:solidFill>
                  <a:srgbClr val="000000"/>
                </a:solidFill>
                <a:effectLst/>
                <a:ea typeface="+mn-ea"/>
                <a:cs typeface="+mn-cs"/>
              </a:rPr>
            </a:br>
            <a:r>
              <a:rPr lang="en-US" sz="1700" b="0" kern="1200" dirty="0">
                <a:solidFill>
                  <a:srgbClr val="000000"/>
                </a:solidFill>
                <a:effectLst/>
                <a:ea typeface="+mn-ea"/>
                <a:cs typeface="+mn-cs"/>
              </a:rPr>
              <a:t>Start Strong Fall 2022 Administrations</a:t>
            </a:r>
            <a:br>
              <a:rPr lang="en-US" sz="1700" b="1" kern="1200" dirty="0">
                <a:solidFill>
                  <a:srgbClr val="000000"/>
                </a:solidFill>
                <a:effectLst/>
                <a:ea typeface="+mn-ea"/>
                <a:cs typeface="+mn-cs"/>
              </a:rPr>
            </a:br>
            <a:r>
              <a:rPr lang="en-US" sz="1700" b="1" kern="1200" dirty="0">
                <a:solidFill>
                  <a:srgbClr val="000000"/>
                </a:solidFill>
                <a:effectLst/>
                <a:ea typeface="+mn-ea"/>
                <a:cs typeface="+mn-cs"/>
              </a:rPr>
              <a:t>Mathematics —Percentages</a:t>
            </a:r>
            <a:endParaRPr lang="en-US" sz="1700" dirty="0">
              <a:effectLst/>
            </a:endParaRPr>
          </a:p>
        </p:txBody>
      </p:sp>
      <p:graphicFrame>
        <p:nvGraphicFramePr>
          <p:cNvPr id="7" name="Table 8">
            <a:extLst>
              <a:ext uri="{FF2B5EF4-FFF2-40B4-BE49-F238E27FC236}">
                <a16:creationId xmlns:a16="http://schemas.microsoft.com/office/drawing/2014/main" id="{BE58CD26-5252-4286-91DE-25BB9085ABA0}"/>
              </a:ext>
            </a:extLst>
          </p:cNvPr>
          <p:cNvGraphicFramePr>
            <a:graphicFrameLocks/>
          </p:cNvGraphicFramePr>
          <p:nvPr>
            <p:extLst>
              <p:ext uri="{D42A27DB-BD31-4B8C-83A1-F6EECF244321}">
                <p14:modId xmlns:p14="http://schemas.microsoft.com/office/powerpoint/2010/main" val="4030408373"/>
              </p:ext>
            </p:extLst>
          </p:nvPr>
        </p:nvGraphicFramePr>
        <p:xfrm>
          <a:off x="341387" y="1605171"/>
          <a:ext cx="10972800" cy="333756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4035272255"/>
                    </a:ext>
                  </a:extLst>
                </a:gridCol>
                <a:gridCol w="2743200">
                  <a:extLst>
                    <a:ext uri="{9D8B030D-6E8A-4147-A177-3AD203B41FA5}">
                      <a16:colId xmlns:a16="http://schemas.microsoft.com/office/drawing/2014/main" val="4041603706"/>
                    </a:ext>
                  </a:extLst>
                </a:gridCol>
                <a:gridCol w="2743200">
                  <a:extLst>
                    <a:ext uri="{9D8B030D-6E8A-4147-A177-3AD203B41FA5}">
                      <a16:colId xmlns:a16="http://schemas.microsoft.com/office/drawing/2014/main" val="862457689"/>
                    </a:ext>
                  </a:extLst>
                </a:gridCol>
                <a:gridCol w="2743200">
                  <a:extLst>
                    <a:ext uri="{9D8B030D-6E8A-4147-A177-3AD203B41FA5}">
                      <a16:colId xmlns:a16="http://schemas.microsoft.com/office/drawing/2014/main" val="3690747101"/>
                    </a:ext>
                  </a:extLst>
                </a:gridCol>
              </a:tblGrid>
              <a:tr h="370840">
                <a:tc>
                  <a:txBody>
                    <a:bodyPr/>
                    <a:lstStyle/>
                    <a:p>
                      <a:r>
                        <a:rPr lang="en-US" dirty="0">
                          <a:solidFill>
                            <a:schemeClr val="bg1"/>
                          </a:solidFill>
                        </a:rPr>
                        <a:t>Subgroup</a:t>
                      </a:r>
                    </a:p>
                  </a:txBody>
                  <a:tcPr>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dirty="0">
                          <a:solidFill>
                            <a:schemeClr val="bg1"/>
                          </a:solidFill>
                        </a:rPr>
                        <a:t>More Support Needed</a:t>
                      </a:r>
                    </a:p>
                  </a:txBody>
                  <a:tcPr>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dirty="0">
                          <a:solidFill>
                            <a:schemeClr val="bg1"/>
                          </a:solidFill>
                        </a:rPr>
                        <a:t>Some Support Needed</a:t>
                      </a:r>
                    </a:p>
                  </a:txBody>
                  <a:tcPr>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dirty="0">
                          <a:solidFill>
                            <a:schemeClr val="bg1"/>
                          </a:solidFill>
                        </a:rPr>
                        <a:t>Less Support Needed</a:t>
                      </a:r>
                    </a:p>
                  </a:txBody>
                  <a:tcPr>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2782919579"/>
                  </a:ext>
                </a:extLst>
              </a:tr>
              <a:tr h="370840">
                <a:tc>
                  <a:txBody>
                    <a:bodyPr/>
                    <a:lstStyle/>
                    <a:p>
                      <a:r>
                        <a:rPr lang="en-US" dirty="0"/>
                        <a:t>District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7727327"/>
                  </a:ext>
                </a:extLst>
              </a:tr>
              <a:tr h="370840">
                <a:tc>
                  <a:txBody>
                    <a:bodyPr/>
                    <a:lstStyle/>
                    <a:p>
                      <a:r>
                        <a:rPr lang="en-US" dirty="0"/>
                        <a:t>Subgroup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4293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Palatino Linotype"/>
                          <a:ea typeface="+mn-ea"/>
                          <a:cs typeface="+mn-cs"/>
                        </a:rPr>
                        <a:t>Subgroup</a:t>
                      </a:r>
                      <a:endParaRPr kumimoji="0" lang="en-US" sz="1800" b="0" i="0" u="none" strike="noStrike" kern="1200" cap="none" spc="0" normalizeH="0" baseline="0" noProof="0" dirty="0">
                        <a:ln>
                          <a:noFill/>
                        </a:ln>
                        <a:solidFill>
                          <a:prstClr val="black"/>
                        </a:solidFill>
                        <a:effectLst/>
                        <a:uLnTx/>
                        <a:uFillTx/>
                        <a:latin typeface="Palatino Linotype"/>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470298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Palatino Linotype"/>
                          <a:ea typeface="+mn-ea"/>
                          <a:cs typeface="+mn-cs"/>
                        </a:rPr>
                        <a:t>Subgroup</a:t>
                      </a:r>
                      <a:endParaRPr kumimoji="0" lang="en-US" sz="1800" b="0" i="0" u="none" strike="noStrike" kern="1200" cap="none" spc="0" normalizeH="0" baseline="0" noProof="0" dirty="0">
                        <a:ln>
                          <a:noFill/>
                        </a:ln>
                        <a:solidFill>
                          <a:prstClr val="black"/>
                        </a:solidFill>
                        <a:effectLst/>
                        <a:uLnTx/>
                        <a:uFillTx/>
                        <a:latin typeface="Palatino Linotype"/>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008329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Palatino Linotype"/>
                          <a:ea typeface="+mn-ea"/>
                          <a:cs typeface="+mn-cs"/>
                        </a:rPr>
                        <a:t>Subgroup</a:t>
                      </a:r>
                      <a:endParaRPr kumimoji="0" lang="en-US" sz="1800" b="0" i="0" u="none" strike="noStrike" kern="1200" cap="none" spc="0" normalizeH="0" baseline="0" noProof="0" dirty="0">
                        <a:ln>
                          <a:noFill/>
                        </a:ln>
                        <a:solidFill>
                          <a:prstClr val="black"/>
                        </a:solidFill>
                        <a:effectLst/>
                        <a:uLnTx/>
                        <a:uFillTx/>
                        <a:latin typeface="Palatino Linotype"/>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773624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Palatino Linotype"/>
                          <a:ea typeface="+mn-ea"/>
                          <a:cs typeface="+mn-cs"/>
                        </a:rPr>
                        <a:t>Subgroup</a:t>
                      </a:r>
                      <a:endParaRPr kumimoji="0" lang="en-US" sz="1800" b="0" i="0" u="none" strike="noStrike" kern="1200" cap="none" spc="0" normalizeH="0" baseline="0" noProof="0" dirty="0">
                        <a:ln>
                          <a:noFill/>
                        </a:ln>
                        <a:solidFill>
                          <a:prstClr val="black"/>
                        </a:solidFill>
                        <a:effectLst/>
                        <a:uLnTx/>
                        <a:uFillTx/>
                        <a:latin typeface="Palatino Linotype"/>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767858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Palatino Linotype"/>
                          <a:ea typeface="+mn-ea"/>
                          <a:cs typeface="+mn-cs"/>
                        </a:rPr>
                        <a:t>Subgroup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94743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Palatino Linotype"/>
                          <a:ea typeface="+mn-ea"/>
                          <a:cs typeface="+mn-cs"/>
                        </a:rPr>
                        <a:t>Subgroup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086938"/>
                  </a:ext>
                </a:extLst>
              </a:tr>
            </a:tbl>
          </a:graphicData>
        </a:graphic>
      </p:graphicFrame>
      <p:sp>
        <p:nvSpPr>
          <p:cNvPr id="3" name="TextBox 2">
            <a:extLst>
              <a:ext uri="{FF2B5EF4-FFF2-40B4-BE49-F238E27FC236}">
                <a16:creationId xmlns:a16="http://schemas.microsoft.com/office/drawing/2014/main" id="{DD2C7647-79DA-4F1D-9378-23945F3F0EC2}"/>
              </a:ext>
            </a:extLst>
          </p:cNvPr>
          <p:cNvSpPr txBox="1"/>
          <p:nvPr/>
        </p:nvSpPr>
        <p:spPr>
          <a:xfrm>
            <a:off x="341387" y="5197032"/>
            <a:ext cx="6195600" cy="369332"/>
          </a:xfrm>
          <a:prstGeom prst="rect">
            <a:avLst/>
          </a:prstGeom>
          <a:noFill/>
        </p:spPr>
        <p:txBody>
          <a:bodyPr wrap="square" rtlCol="0">
            <a:spAutoFit/>
          </a:bodyPr>
          <a:lstStyle/>
          <a:p>
            <a:r>
              <a:rPr lang="en-US" b="0" i="0" dirty="0">
                <a:solidFill>
                  <a:srgbClr val="000000"/>
                </a:solidFill>
                <a:effectLst/>
                <a:latin typeface="Palatino Linotype" panose="02040502050505030304" pitchFamily="18" charset="0"/>
              </a:rPr>
              <a:t>Note: Percentages may not total 100 due to rounding.</a:t>
            </a:r>
            <a:endParaRPr lang="en-US" dirty="0"/>
          </a:p>
        </p:txBody>
      </p:sp>
      <p:sp>
        <p:nvSpPr>
          <p:cNvPr id="4" name="Slide Number Placeholder 3">
            <a:extLst>
              <a:ext uri="{FF2B5EF4-FFF2-40B4-BE49-F238E27FC236}">
                <a16:creationId xmlns:a16="http://schemas.microsoft.com/office/drawing/2014/main" id="{58BE0223-F810-0451-617E-1D2023966901}"/>
              </a:ext>
            </a:extLst>
          </p:cNvPr>
          <p:cNvSpPr>
            <a:spLocks noGrp="1"/>
          </p:cNvSpPr>
          <p:nvPr>
            <p:ph type="sldNum" sz="quarter" idx="10"/>
          </p:nvPr>
        </p:nvSpPr>
        <p:spPr/>
        <p:txBody>
          <a:bodyPr/>
          <a:lstStyle/>
          <a:p>
            <a:fld id="{A3D1C70C-36A2-44FC-A083-98959550CFF4}" type="slidenum">
              <a:rPr lang="en-US" smtClean="0"/>
              <a:pPr/>
              <a:t>24</a:t>
            </a:fld>
            <a:endParaRPr lang="en-US"/>
          </a:p>
        </p:txBody>
      </p:sp>
    </p:spTree>
    <p:extLst>
      <p:ext uri="{BB962C8B-B14F-4D97-AF65-F5344CB8AC3E}">
        <p14:creationId xmlns:p14="http://schemas.microsoft.com/office/powerpoint/2010/main" val="5389286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91E33-4C2A-47EF-ACEA-2F4D61DCD44D}"/>
              </a:ext>
            </a:extLst>
          </p:cNvPr>
          <p:cNvSpPr>
            <a:spLocks noGrp="1"/>
          </p:cNvSpPr>
          <p:nvPr>
            <p:ph type="title"/>
          </p:nvPr>
        </p:nvSpPr>
        <p:spPr>
          <a:xfrm>
            <a:off x="1333960" y="137863"/>
            <a:ext cx="10096959" cy="747579"/>
          </a:xfrm>
        </p:spPr>
        <p:txBody>
          <a:bodyPr/>
          <a:lstStyle/>
          <a:p>
            <a:pPr algn="ctr" rtl="0" eaLnBrk="1" latinLnBrk="0" hangingPunct="1"/>
            <a:r>
              <a:rPr lang="en-US" sz="1600" b="0" kern="1200" dirty="0">
                <a:solidFill>
                  <a:srgbClr val="000000"/>
                </a:solidFill>
                <a:effectLst/>
                <a:ea typeface="+mn-ea"/>
                <a:cs typeface="+mn-cs"/>
              </a:rPr>
              <a:t>&lt;Insert District Name&gt;’s</a:t>
            </a:r>
            <a:br>
              <a:rPr lang="en-US" sz="1600" b="0" kern="1200" dirty="0">
                <a:solidFill>
                  <a:srgbClr val="000000"/>
                </a:solidFill>
                <a:effectLst/>
                <a:ea typeface="+mn-ea"/>
                <a:cs typeface="+mn-cs"/>
              </a:rPr>
            </a:br>
            <a:r>
              <a:rPr lang="en-US" sz="1600" b="0" kern="1200" dirty="0">
                <a:solidFill>
                  <a:srgbClr val="000000"/>
                </a:solidFill>
                <a:effectLst/>
                <a:ea typeface="+mn-ea"/>
                <a:cs typeface="+mn-cs"/>
              </a:rPr>
              <a:t>Subgroup</a:t>
            </a:r>
            <a:br>
              <a:rPr lang="en-US" sz="1600" b="0" kern="1200" dirty="0">
                <a:solidFill>
                  <a:srgbClr val="000000"/>
                </a:solidFill>
                <a:effectLst/>
                <a:ea typeface="+mn-ea"/>
                <a:cs typeface="+mn-cs"/>
              </a:rPr>
            </a:br>
            <a:r>
              <a:rPr lang="en-US" sz="1600" b="0" kern="1200" dirty="0">
                <a:solidFill>
                  <a:srgbClr val="000000"/>
                </a:solidFill>
                <a:effectLst/>
                <a:ea typeface="+mn-ea"/>
                <a:cs typeface="+mn-cs"/>
              </a:rPr>
              <a:t>Start Strong Fall 2021 Administrations</a:t>
            </a:r>
            <a:br>
              <a:rPr lang="en-US" sz="1600" b="1" kern="1200" dirty="0">
                <a:solidFill>
                  <a:srgbClr val="000000"/>
                </a:solidFill>
                <a:effectLst/>
                <a:ea typeface="+mn-ea"/>
                <a:cs typeface="+mn-cs"/>
              </a:rPr>
            </a:br>
            <a:r>
              <a:rPr lang="en-US" sz="1600" b="1" kern="1200" dirty="0">
                <a:solidFill>
                  <a:srgbClr val="000000"/>
                </a:solidFill>
                <a:effectLst/>
                <a:ea typeface="+mn-ea"/>
                <a:cs typeface="+mn-cs"/>
              </a:rPr>
              <a:t>Science — Percentages</a:t>
            </a:r>
            <a:endParaRPr lang="en-US" sz="1600" dirty="0">
              <a:effectLst/>
            </a:endParaRPr>
          </a:p>
        </p:txBody>
      </p:sp>
      <p:graphicFrame>
        <p:nvGraphicFramePr>
          <p:cNvPr id="8" name="Table 8">
            <a:extLst>
              <a:ext uri="{FF2B5EF4-FFF2-40B4-BE49-F238E27FC236}">
                <a16:creationId xmlns:a16="http://schemas.microsoft.com/office/drawing/2014/main" id="{31703D61-2DAE-417D-BF75-1D94316082A4}"/>
              </a:ext>
            </a:extLst>
          </p:cNvPr>
          <p:cNvGraphicFramePr>
            <a:graphicFrameLocks/>
          </p:cNvGraphicFramePr>
          <p:nvPr>
            <p:extLst>
              <p:ext uri="{D42A27DB-BD31-4B8C-83A1-F6EECF244321}">
                <p14:modId xmlns:p14="http://schemas.microsoft.com/office/powerpoint/2010/main" val="119053122"/>
              </p:ext>
            </p:extLst>
          </p:nvPr>
        </p:nvGraphicFramePr>
        <p:xfrm>
          <a:off x="458119" y="1655183"/>
          <a:ext cx="10972800" cy="333756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4035272255"/>
                    </a:ext>
                  </a:extLst>
                </a:gridCol>
                <a:gridCol w="2743200">
                  <a:extLst>
                    <a:ext uri="{9D8B030D-6E8A-4147-A177-3AD203B41FA5}">
                      <a16:colId xmlns:a16="http://schemas.microsoft.com/office/drawing/2014/main" val="4041603706"/>
                    </a:ext>
                  </a:extLst>
                </a:gridCol>
                <a:gridCol w="2743200">
                  <a:extLst>
                    <a:ext uri="{9D8B030D-6E8A-4147-A177-3AD203B41FA5}">
                      <a16:colId xmlns:a16="http://schemas.microsoft.com/office/drawing/2014/main" val="862457689"/>
                    </a:ext>
                  </a:extLst>
                </a:gridCol>
                <a:gridCol w="2743200">
                  <a:extLst>
                    <a:ext uri="{9D8B030D-6E8A-4147-A177-3AD203B41FA5}">
                      <a16:colId xmlns:a16="http://schemas.microsoft.com/office/drawing/2014/main" val="3690747101"/>
                    </a:ext>
                  </a:extLst>
                </a:gridCol>
              </a:tblGrid>
              <a:tr h="370840">
                <a:tc>
                  <a:txBody>
                    <a:bodyPr/>
                    <a:lstStyle/>
                    <a:p>
                      <a:r>
                        <a:rPr lang="en-US" dirty="0">
                          <a:solidFill>
                            <a:schemeClr val="bg1"/>
                          </a:solidFill>
                        </a:rPr>
                        <a:t>Subgroup</a:t>
                      </a:r>
                    </a:p>
                  </a:txBody>
                  <a:tcPr>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dirty="0">
                          <a:solidFill>
                            <a:schemeClr val="bg1"/>
                          </a:solidFill>
                        </a:rPr>
                        <a:t>More Support Needed</a:t>
                      </a:r>
                    </a:p>
                  </a:txBody>
                  <a:tcPr>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dirty="0">
                          <a:solidFill>
                            <a:schemeClr val="bg1"/>
                          </a:solidFill>
                        </a:rPr>
                        <a:t>Some Support Needed</a:t>
                      </a:r>
                    </a:p>
                  </a:txBody>
                  <a:tcPr>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dirty="0">
                          <a:solidFill>
                            <a:schemeClr val="bg1"/>
                          </a:solidFill>
                        </a:rPr>
                        <a:t>Less Support Needed</a:t>
                      </a:r>
                    </a:p>
                  </a:txBody>
                  <a:tcPr>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2782919579"/>
                  </a:ext>
                </a:extLst>
              </a:tr>
              <a:tr h="370840">
                <a:tc>
                  <a:txBody>
                    <a:bodyPr/>
                    <a:lstStyle/>
                    <a:p>
                      <a:r>
                        <a:rPr lang="en-US" dirty="0"/>
                        <a:t>District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7727327"/>
                  </a:ext>
                </a:extLst>
              </a:tr>
              <a:tr h="370840">
                <a:tc>
                  <a:txBody>
                    <a:bodyPr/>
                    <a:lstStyle/>
                    <a:p>
                      <a:r>
                        <a:rPr lang="en-US" dirty="0"/>
                        <a:t>Subgroup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4293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Palatino Linotype"/>
                          <a:ea typeface="+mn-ea"/>
                          <a:cs typeface="+mn-cs"/>
                        </a:rPr>
                        <a:t>Subgroup</a:t>
                      </a:r>
                      <a:endParaRPr kumimoji="0" lang="en-US" sz="1800" b="0" i="0" u="none" strike="noStrike" kern="1200" cap="none" spc="0" normalizeH="0" baseline="0" noProof="0" dirty="0">
                        <a:ln>
                          <a:noFill/>
                        </a:ln>
                        <a:solidFill>
                          <a:prstClr val="black"/>
                        </a:solidFill>
                        <a:effectLst/>
                        <a:uLnTx/>
                        <a:uFillTx/>
                        <a:latin typeface="Palatino Linotype"/>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470298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Palatino Linotype"/>
                          <a:ea typeface="+mn-ea"/>
                          <a:cs typeface="+mn-cs"/>
                        </a:rPr>
                        <a:t>Subgroup</a:t>
                      </a:r>
                      <a:endParaRPr kumimoji="0" lang="en-US" sz="1800" b="0" i="0" u="none" strike="noStrike" kern="1200" cap="none" spc="0" normalizeH="0" baseline="0" noProof="0" dirty="0">
                        <a:ln>
                          <a:noFill/>
                        </a:ln>
                        <a:solidFill>
                          <a:prstClr val="black"/>
                        </a:solidFill>
                        <a:effectLst/>
                        <a:uLnTx/>
                        <a:uFillTx/>
                        <a:latin typeface="Palatino Linotype"/>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008329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Palatino Linotype"/>
                          <a:ea typeface="+mn-ea"/>
                          <a:cs typeface="+mn-cs"/>
                        </a:rPr>
                        <a:t>Subgroup</a:t>
                      </a:r>
                      <a:endParaRPr kumimoji="0" lang="en-US" sz="1800" b="0" i="0" u="none" strike="noStrike" kern="1200" cap="none" spc="0" normalizeH="0" baseline="0" noProof="0" dirty="0">
                        <a:ln>
                          <a:noFill/>
                        </a:ln>
                        <a:solidFill>
                          <a:prstClr val="black"/>
                        </a:solidFill>
                        <a:effectLst/>
                        <a:uLnTx/>
                        <a:uFillTx/>
                        <a:latin typeface="Palatino Linotype"/>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773624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Palatino Linotype"/>
                          <a:ea typeface="+mn-ea"/>
                          <a:cs typeface="+mn-cs"/>
                        </a:rPr>
                        <a:t>Subgroup</a:t>
                      </a:r>
                      <a:endParaRPr kumimoji="0" lang="en-US" sz="1800" b="0" i="0" u="none" strike="noStrike" kern="1200" cap="none" spc="0" normalizeH="0" baseline="0" noProof="0" dirty="0">
                        <a:ln>
                          <a:noFill/>
                        </a:ln>
                        <a:solidFill>
                          <a:prstClr val="black"/>
                        </a:solidFill>
                        <a:effectLst/>
                        <a:uLnTx/>
                        <a:uFillTx/>
                        <a:latin typeface="Palatino Linotype"/>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7767858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Palatino Linotype"/>
                          <a:ea typeface="+mn-ea"/>
                          <a:cs typeface="+mn-cs"/>
                        </a:rPr>
                        <a:t>Subgroup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94743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Palatino Linotype"/>
                          <a:ea typeface="+mn-ea"/>
                          <a:cs typeface="+mn-cs"/>
                        </a:rPr>
                        <a:t>Subgroup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086938"/>
                  </a:ext>
                </a:extLst>
              </a:tr>
            </a:tbl>
          </a:graphicData>
        </a:graphic>
      </p:graphicFrame>
      <p:sp>
        <p:nvSpPr>
          <p:cNvPr id="3" name="TextBox 2">
            <a:extLst>
              <a:ext uri="{FF2B5EF4-FFF2-40B4-BE49-F238E27FC236}">
                <a16:creationId xmlns:a16="http://schemas.microsoft.com/office/drawing/2014/main" id="{E1C5DE4A-8317-496A-8344-58CC164E7718}"/>
              </a:ext>
            </a:extLst>
          </p:cNvPr>
          <p:cNvSpPr txBox="1"/>
          <p:nvPr/>
        </p:nvSpPr>
        <p:spPr>
          <a:xfrm>
            <a:off x="458119" y="5255638"/>
            <a:ext cx="6827898" cy="369332"/>
          </a:xfrm>
          <a:prstGeom prst="rect">
            <a:avLst/>
          </a:prstGeom>
          <a:noFill/>
        </p:spPr>
        <p:txBody>
          <a:bodyPr wrap="square" rtlCol="0">
            <a:spAutoFit/>
          </a:bodyPr>
          <a:lstStyle/>
          <a:p>
            <a:r>
              <a:rPr lang="en-US" b="0" i="0" dirty="0">
                <a:solidFill>
                  <a:srgbClr val="000000"/>
                </a:solidFill>
                <a:effectLst/>
                <a:latin typeface="Palatino Linotype" panose="02040502050505030304" pitchFamily="18" charset="0"/>
              </a:rPr>
              <a:t>Note: Percentages may not total 100 due to rounding.</a:t>
            </a:r>
            <a:endParaRPr lang="en-US" dirty="0"/>
          </a:p>
        </p:txBody>
      </p:sp>
      <p:sp>
        <p:nvSpPr>
          <p:cNvPr id="4" name="Slide Number Placeholder 3">
            <a:extLst>
              <a:ext uri="{FF2B5EF4-FFF2-40B4-BE49-F238E27FC236}">
                <a16:creationId xmlns:a16="http://schemas.microsoft.com/office/drawing/2014/main" id="{6A08E9CF-4D26-6E1B-C68B-9BC9BCC50E32}"/>
              </a:ext>
            </a:extLst>
          </p:cNvPr>
          <p:cNvSpPr>
            <a:spLocks noGrp="1"/>
          </p:cNvSpPr>
          <p:nvPr>
            <p:ph type="sldNum" sz="quarter" idx="10"/>
          </p:nvPr>
        </p:nvSpPr>
        <p:spPr/>
        <p:txBody>
          <a:bodyPr/>
          <a:lstStyle/>
          <a:p>
            <a:fld id="{A3D1C70C-36A2-44FC-A083-98959550CFF4}" type="slidenum">
              <a:rPr lang="en-US" smtClean="0"/>
              <a:pPr/>
              <a:t>25</a:t>
            </a:fld>
            <a:endParaRPr lang="en-US"/>
          </a:p>
        </p:txBody>
      </p:sp>
    </p:spTree>
    <p:extLst>
      <p:ext uri="{BB962C8B-B14F-4D97-AF65-F5344CB8AC3E}">
        <p14:creationId xmlns:p14="http://schemas.microsoft.com/office/powerpoint/2010/main" val="17093937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FAA74-D323-4EE9-A8BE-2268A1D2DB21}"/>
              </a:ext>
            </a:extLst>
          </p:cNvPr>
          <p:cNvSpPr>
            <a:spLocks noGrp="1"/>
          </p:cNvSpPr>
          <p:nvPr>
            <p:ph type="title"/>
          </p:nvPr>
        </p:nvSpPr>
        <p:spPr/>
        <p:txBody>
          <a:bodyPr/>
          <a:lstStyle/>
          <a:p>
            <a:pPr algn="ctr" rtl="0" eaLnBrk="1" latinLnBrk="0" hangingPunct="1"/>
            <a:r>
              <a:rPr lang="en-US" sz="4000" kern="1200" dirty="0">
                <a:solidFill>
                  <a:srgbClr val="000000"/>
                </a:solidFill>
                <a:effectLst/>
                <a:latin typeface="Palatino Linotype" panose="02040502050505030304" pitchFamily="18" charset="0"/>
                <a:ea typeface="+mn-ea"/>
                <a:cs typeface="+mn-cs"/>
              </a:rPr>
              <a:t>Notable Achievements</a:t>
            </a:r>
            <a:endParaRPr lang="en-US" sz="5400" dirty="0">
              <a:effectLst/>
            </a:endParaRPr>
          </a:p>
        </p:txBody>
      </p:sp>
      <p:sp>
        <p:nvSpPr>
          <p:cNvPr id="3" name="Text Placeholder 2">
            <a:extLst>
              <a:ext uri="{FF2B5EF4-FFF2-40B4-BE49-F238E27FC236}">
                <a16:creationId xmlns:a16="http://schemas.microsoft.com/office/drawing/2014/main" id="{1A2D549C-E265-FD14-872A-6881E837D02A}"/>
              </a:ext>
            </a:extLst>
          </p:cNvPr>
          <p:cNvSpPr>
            <a:spLocks noGrp="1"/>
          </p:cNvSpPr>
          <p:nvPr>
            <p:ph type="body" sz="quarter" idx="11"/>
          </p:nvPr>
        </p:nvSpPr>
        <p:spPr/>
        <p:txBody>
          <a:bodyPr/>
          <a:lstStyle/>
          <a:p>
            <a:r>
              <a:rPr lang="en-US" dirty="0"/>
              <a:t>Develop as needed</a:t>
            </a:r>
          </a:p>
        </p:txBody>
      </p:sp>
      <p:sp>
        <p:nvSpPr>
          <p:cNvPr id="4" name="Slide Number Placeholder 3">
            <a:extLst>
              <a:ext uri="{FF2B5EF4-FFF2-40B4-BE49-F238E27FC236}">
                <a16:creationId xmlns:a16="http://schemas.microsoft.com/office/drawing/2014/main" id="{37D8FAC0-3210-AE7C-9B06-062BAC027AA6}"/>
              </a:ext>
            </a:extLst>
          </p:cNvPr>
          <p:cNvSpPr>
            <a:spLocks noGrp="1"/>
          </p:cNvSpPr>
          <p:nvPr>
            <p:ph type="sldNum" sz="quarter" idx="10"/>
          </p:nvPr>
        </p:nvSpPr>
        <p:spPr/>
        <p:txBody>
          <a:bodyPr/>
          <a:lstStyle/>
          <a:p>
            <a:fld id="{A3D1C70C-36A2-44FC-A083-98959550CFF4}" type="slidenum">
              <a:rPr lang="en-US" smtClean="0"/>
              <a:pPr/>
              <a:t>26</a:t>
            </a:fld>
            <a:endParaRPr lang="en-US"/>
          </a:p>
        </p:txBody>
      </p:sp>
    </p:spTree>
    <p:extLst>
      <p:ext uri="{BB962C8B-B14F-4D97-AF65-F5344CB8AC3E}">
        <p14:creationId xmlns:p14="http://schemas.microsoft.com/office/powerpoint/2010/main" val="42812684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0E9E0-232C-48B4-9449-9F9A3B2FA661}"/>
              </a:ext>
            </a:extLst>
          </p:cNvPr>
          <p:cNvSpPr>
            <a:spLocks noGrp="1"/>
          </p:cNvSpPr>
          <p:nvPr>
            <p:ph type="title"/>
          </p:nvPr>
        </p:nvSpPr>
        <p:spPr/>
        <p:txBody>
          <a:bodyPr/>
          <a:lstStyle/>
          <a:p>
            <a:pPr rtl="0" eaLnBrk="1" latinLnBrk="0" hangingPunct="1"/>
            <a:r>
              <a:rPr lang="en-US" sz="3600" kern="1200" dirty="0">
                <a:solidFill>
                  <a:srgbClr val="000000"/>
                </a:solidFill>
                <a:effectLst/>
                <a:latin typeface="Palatino Linotype" panose="02040502050505030304" pitchFamily="18" charset="0"/>
                <a:ea typeface="+mn-ea"/>
                <a:cs typeface="+mn-cs"/>
              </a:rPr>
              <a:t>Intervention Strategies</a:t>
            </a:r>
            <a:endParaRPr lang="en-US" dirty="0">
              <a:effectLst/>
            </a:endParaRPr>
          </a:p>
        </p:txBody>
      </p:sp>
      <p:sp>
        <p:nvSpPr>
          <p:cNvPr id="3" name="Text Placeholder 2">
            <a:extLst>
              <a:ext uri="{FF2B5EF4-FFF2-40B4-BE49-F238E27FC236}">
                <a16:creationId xmlns:a16="http://schemas.microsoft.com/office/drawing/2014/main" id="{0478FA99-CCF2-F640-B72C-99A9A8162938}"/>
              </a:ext>
            </a:extLst>
          </p:cNvPr>
          <p:cNvSpPr>
            <a:spLocks noGrp="1"/>
          </p:cNvSpPr>
          <p:nvPr>
            <p:ph type="body" sz="quarter" idx="11"/>
          </p:nvPr>
        </p:nvSpPr>
        <p:spPr/>
        <p:txBody>
          <a:bodyPr/>
          <a:lstStyle/>
          <a:p>
            <a:r>
              <a:rPr lang="en-US"/>
              <a:t>Develop as needed</a:t>
            </a:r>
          </a:p>
        </p:txBody>
      </p:sp>
      <p:sp>
        <p:nvSpPr>
          <p:cNvPr id="4" name="Slide Number Placeholder 3">
            <a:extLst>
              <a:ext uri="{FF2B5EF4-FFF2-40B4-BE49-F238E27FC236}">
                <a16:creationId xmlns:a16="http://schemas.microsoft.com/office/drawing/2014/main" id="{9972ABA4-A4DE-2915-1AEE-2F36F0EB8C04}"/>
              </a:ext>
            </a:extLst>
          </p:cNvPr>
          <p:cNvSpPr>
            <a:spLocks noGrp="1"/>
          </p:cNvSpPr>
          <p:nvPr>
            <p:ph type="sldNum" sz="quarter" idx="10"/>
          </p:nvPr>
        </p:nvSpPr>
        <p:spPr/>
        <p:txBody>
          <a:bodyPr/>
          <a:lstStyle/>
          <a:p>
            <a:fld id="{A3D1C70C-36A2-44FC-A083-98959550CFF4}" type="slidenum">
              <a:rPr lang="en-US" smtClean="0"/>
              <a:pPr/>
              <a:t>27</a:t>
            </a:fld>
            <a:endParaRPr lang="en-US"/>
          </a:p>
        </p:txBody>
      </p:sp>
    </p:spTree>
    <p:extLst>
      <p:ext uri="{BB962C8B-B14F-4D97-AF65-F5344CB8AC3E}">
        <p14:creationId xmlns:p14="http://schemas.microsoft.com/office/powerpoint/2010/main" val="4276412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2FEFC-2199-4625-8844-D737A24F809A}"/>
              </a:ext>
            </a:extLst>
          </p:cNvPr>
          <p:cNvSpPr>
            <a:spLocks noGrp="1"/>
          </p:cNvSpPr>
          <p:nvPr>
            <p:ph type="title"/>
          </p:nvPr>
        </p:nvSpPr>
        <p:spPr>
          <a:xfrm>
            <a:off x="1229132" y="144944"/>
            <a:ext cx="10096959" cy="747579"/>
          </a:xfrm>
        </p:spPr>
        <p:txBody>
          <a:bodyPr/>
          <a:lstStyle/>
          <a:p>
            <a:pPr algn="ctr" rtl="0" eaLnBrk="1" latinLnBrk="0" hangingPunct="1"/>
            <a:r>
              <a:rPr lang="en-US" sz="1600" b="0" kern="1200" dirty="0">
                <a:solidFill>
                  <a:srgbClr val="000000"/>
                </a:solidFill>
                <a:effectLst/>
                <a:ea typeface="+mn-ea"/>
                <a:cs typeface="+mn-cs"/>
              </a:rPr>
              <a:t>New Town District</a:t>
            </a:r>
            <a:br>
              <a:rPr lang="en-US" sz="1600" b="0" kern="1200" dirty="0">
                <a:solidFill>
                  <a:srgbClr val="000000"/>
                </a:solidFill>
                <a:effectLst/>
                <a:ea typeface="+mn-ea"/>
                <a:cs typeface="+mn-cs"/>
              </a:rPr>
            </a:br>
            <a:r>
              <a:rPr lang="en-US" sz="1600" b="0" kern="1200" dirty="0">
                <a:solidFill>
                  <a:srgbClr val="000000"/>
                </a:solidFill>
                <a:effectLst/>
                <a:ea typeface="+mn-ea"/>
                <a:cs typeface="+mn-cs"/>
              </a:rPr>
              <a:t>Subgroup</a:t>
            </a:r>
            <a:br>
              <a:rPr lang="en-US" sz="1600" b="0" kern="1200" dirty="0">
                <a:solidFill>
                  <a:srgbClr val="000000"/>
                </a:solidFill>
                <a:effectLst/>
                <a:ea typeface="+mn-ea"/>
                <a:cs typeface="+mn-cs"/>
              </a:rPr>
            </a:br>
            <a:r>
              <a:rPr lang="en-US" sz="1600" b="0" kern="1200" dirty="0">
                <a:solidFill>
                  <a:srgbClr val="000000"/>
                </a:solidFill>
                <a:effectLst/>
                <a:ea typeface="+mn-ea"/>
                <a:cs typeface="+mn-cs"/>
              </a:rPr>
              <a:t>Start Strong Fall 2022 Administrations</a:t>
            </a:r>
            <a:br>
              <a:rPr lang="en-US" sz="1600" b="0" kern="1200" dirty="0">
                <a:solidFill>
                  <a:srgbClr val="000000"/>
                </a:solidFill>
                <a:effectLst/>
                <a:ea typeface="+mn-ea"/>
                <a:cs typeface="+mn-cs"/>
              </a:rPr>
            </a:br>
            <a:r>
              <a:rPr lang="en-US" sz="1600" kern="1200" dirty="0">
                <a:solidFill>
                  <a:srgbClr val="000000"/>
                </a:solidFill>
                <a:effectLst/>
                <a:ea typeface="+mn-ea"/>
                <a:cs typeface="+mn-cs"/>
              </a:rPr>
              <a:t>Algebra I— Percentages</a:t>
            </a:r>
            <a:endParaRPr lang="en-US" sz="1600" dirty="0">
              <a:effectLst/>
            </a:endParaRPr>
          </a:p>
        </p:txBody>
      </p:sp>
      <p:sp>
        <p:nvSpPr>
          <p:cNvPr id="7" name="Rectangle 6" descr="Sample Data">
            <a:extLst>
              <a:ext uri="{FF2B5EF4-FFF2-40B4-BE49-F238E27FC236}">
                <a16:creationId xmlns:a16="http://schemas.microsoft.com/office/drawing/2014/main" id="{3D8F1D0F-0D80-37B5-06C8-E083B2884650}"/>
              </a:ext>
            </a:extLst>
          </p:cNvPr>
          <p:cNvSpPr/>
          <p:nvPr/>
        </p:nvSpPr>
        <p:spPr>
          <a:xfrm>
            <a:off x="2685561" y="1381673"/>
            <a:ext cx="6820878" cy="937629"/>
          </a:xfrm>
          <a:prstGeom prst="rect">
            <a:avLst/>
          </a:prstGeom>
          <a:noFill/>
        </p:spPr>
        <p:txBody>
          <a:bodyPr wrap="squar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5400" b="0" cap="none" spc="0">
                <a:ln w="0"/>
                <a:effectLst>
                  <a:outerShdw blurRad="50800" dist="38100" dir="2700000" algn="tl" rotWithShape="0">
                    <a:prstClr val="black">
                      <a:alpha val="40000"/>
                    </a:prstClr>
                  </a:outerShdw>
                </a:effectLst>
              </a:rPr>
              <a:t>Sample Data</a:t>
            </a:r>
          </a:p>
        </p:txBody>
      </p:sp>
      <p:graphicFrame>
        <p:nvGraphicFramePr>
          <p:cNvPr id="8" name="Content Placeholder 4" descr="The sample chart shows the district and demographics, and the number of students for each support level.">
            <a:extLst>
              <a:ext uri="{FF2B5EF4-FFF2-40B4-BE49-F238E27FC236}">
                <a16:creationId xmlns:a16="http://schemas.microsoft.com/office/drawing/2014/main" id="{54975FF2-FC8D-88A8-3506-E74C1122DE40}"/>
              </a:ext>
            </a:extLst>
          </p:cNvPr>
          <p:cNvGraphicFramePr>
            <a:graphicFrameLocks/>
          </p:cNvGraphicFramePr>
          <p:nvPr>
            <p:extLst>
              <p:ext uri="{D42A27DB-BD31-4B8C-83A1-F6EECF244321}">
                <p14:modId xmlns:p14="http://schemas.microsoft.com/office/powerpoint/2010/main" val="2087254436"/>
              </p:ext>
            </p:extLst>
          </p:nvPr>
        </p:nvGraphicFramePr>
        <p:xfrm>
          <a:off x="1333961" y="2319302"/>
          <a:ext cx="9710977" cy="2926305"/>
        </p:xfrm>
        <a:graphic>
          <a:graphicData uri="http://schemas.openxmlformats.org/drawingml/2006/table">
            <a:tbl>
              <a:tblPr firstRow="1" bandRow="1">
                <a:tableStyleId>{5C22544A-7EE6-4342-B048-85BDC9FD1C3A}</a:tableStyleId>
              </a:tblPr>
              <a:tblGrid>
                <a:gridCol w="3033224">
                  <a:extLst>
                    <a:ext uri="{9D8B030D-6E8A-4147-A177-3AD203B41FA5}">
                      <a16:colId xmlns:a16="http://schemas.microsoft.com/office/drawing/2014/main" val="20000"/>
                    </a:ext>
                  </a:extLst>
                </a:gridCol>
                <a:gridCol w="2376277">
                  <a:extLst>
                    <a:ext uri="{9D8B030D-6E8A-4147-A177-3AD203B41FA5}">
                      <a16:colId xmlns:a16="http://schemas.microsoft.com/office/drawing/2014/main" val="20001"/>
                    </a:ext>
                  </a:extLst>
                </a:gridCol>
                <a:gridCol w="2193214">
                  <a:extLst>
                    <a:ext uri="{9D8B030D-6E8A-4147-A177-3AD203B41FA5}">
                      <a16:colId xmlns:a16="http://schemas.microsoft.com/office/drawing/2014/main" val="20003"/>
                    </a:ext>
                  </a:extLst>
                </a:gridCol>
                <a:gridCol w="2108262">
                  <a:extLst>
                    <a:ext uri="{9D8B030D-6E8A-4147-A177-3AD203B41FA5}">
                      <a16:colId xmlns:a16="http://schemas.microsoft.com/office/drawing/2014/main" val="20005"/>
                    </a:ext>
                  </a:extLst>
                </a:gridCol>
              </a:tblGrid>
              <a:tr h="838182">
                <a:tc>
                  <a:txBody>
                    <a:bodyPr/>
                    <a:lstStyle/>
                    <a:p>
                      <a:pPr algn="ctr"/>
                      <a:r>
                        <a:rPr lang="en-US" sz="1800" dirty="0">
                          <a:solidFill>
                            <a:schemeClr val="bg1"/>
                          </a:solidFill>
                          <a:latin typeface="Palatino Linotype" panose="02040502050505030304" pitchFamily="18" charset="0"/>
                        </a:rPr>
                        <a:t>Subgroup</a:t>
                      </a:r>
                    </a:p>
                  </a:txBody>
                  <a:tcPr marL="68580" marR="68580" marT="34290" marB="34290" anchor="ctr">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en-US" sz="1800" b="1" dirty="0">
                          <a:solidFill>
                            <a:schemeClr val="bg1"/>
                          </a:solidFill>
                          <a:latin typeface="Palatino Linotype" panose="02040502050505030304" pitchFamily="18" charset="0"/>
                        </a:rPr>
                        <a:t>More Support Needed</a:t>
                      </a:r>
                    </a:p>
                  </a:txBody>
                  <a:tcPr marL="68580" marR="68580" marT="34290" marB="34290" anchor="ctr">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en-US" sz="1800" b="1" dirty="0">
                          <a:solidFill>
                            <a:schemeClr val="bg1"/>
                          </a:solidFill>
                          <a:latin typeface="Palatino Linotype" panose="02040502050505030304" pitchFamily="18" charset="0"/>
                        </a:rPr>
                        <a:t>Some Support Needed</a:t>
                      </a:r>
                    </a:p>
                  </a:txBody>
                  <a:tcPr marL="68580" marR="68580" marT="34290" marB="34290" anchor="ctr">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en-US" sz="1800" b="1" dirty="0">
                          <a:solidFill>
                            <a:schemeClr val="bg1"/>
                          </a:solidFill>
                          <a:latin typeface="Palatino Linotype" panose="02040502050505030304" pitchFamily="18" charset="0"/>
                        </a:rPr>
                        <a:t>Less Support Needed</a:t>
                      </a:r>
                    </a:p>
                  </a:txBody>
                  <a:tcPr marL="68580" marR="68580" marT="34290" marB="34290" anchor="ctr">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10000"/>
                  </a:ext>
                </a:extLst>
              </a:tr>
              <a:tr h="445046">
                <a:tc>
                  <a:txBody>
                    <a:bodyPr/>
                    <a:lstStyle/>
                    <a:p>
                      <a:pPr algn="l"/>
                      <a:r>
                        <a:rPr lang="en-US" sz="1800" b="1" dirty="0">
                          <a:latin typeface="Palatino Linotype" panose="02040502050505030304" pitchFamily="18" charset="0"/>
                        </a:rPr>
                        <a:t>District</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Palatino Linotype" panose="02040502050505030304" pitchFamily="18" charset="0"/>
                        </a:rPr>
                        <a:t>39</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a:solidFill>
                            <a:schemeClr val="tx1"/>
                          </a:solidFill>
                          <a:latin typeface="Palatino Linotype" panose="02040502050505030304" pitchFamily="18" charset="0"/>
                        </a:rPr>
                        <a:t>26</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a:solidFill>
                            <a:schemeClr val="tx1"/>
                          </a:solidFill>
                          <a:latin typeface="Palatino Linotype" panose="02040502050505030304" pitchFamily="18" charset="0"/>
                        </a:rPr>
                        <a:t>36</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45046">
                <a:tc>
                  <a:txBody>
                    <a:bodyPr/>
                    <a:lstStyle/>
                    <a:p>
                      <a:pPr algn="l"/>
                      <a:r>
                        <a:rPr lang="en-US" sz="1800" dirty="0">
                          <a:latin typeface="Palatino Linotype" panose="02040502050505030304" pitchFamily="18" charset="0"/>
                        </a:rPr>
                        <a:t>Students with Disabilities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solidFill>
                            <a:schemeClr val="tx2">
                              <a:lumMod val="75000"/>
                            </a:schemeClr>
                          </a:solidFill>
                          <a:latin typeface="Palatino Linotype" panose="02040502050505030304" pitchFamily="18" charset="0"/>
                        </a:rPr>
                        <a:t>57</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solidFill>
                            <a:schemeClr val="tx2">
                              <a:lumMod val="75000"/>
                            </a:schemeClr>
                          </a:solidFill>
                          <a:latin typeface="Palatino Linotype" panose="02040502050505030304" pitchFamily="18" charset="0"/>
                        </a:rPr>
                        <a:t>26</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a:solidFill>
                            <a:schemeClr val="tx2">
                              <a:lumMod val="75000"/>
                            </a:schemeClr>
                          </a:solidFill>
                          <a:latin typeface="Palatino Linotype" panose="02040502050505030304" pitchFamily="18" charset="0"/>
                        </a:rPr>
                        <a:t>17</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45046">
                <a:tc>
                  <a:txBody>
                    <a:bodyPr/>
                    <a:lstStyle/>
                    <a:p>
                      <a:pPr algn="l"/>
                      <a:r>
                        <a:rPr lang="en-US" sz="1800" dirty="0">
                          <a:latin typeface="Palatino Linotype" panose="02040502050505030304" pitchFamily="18" charset="0"/>
                        </a:rPr>
                        <a:t>English Learners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a:solidFill>
                            <a:schemeClr val="tx2">
                              <a:lumMod val="75000"/>
                            </a:schemeClr>
                          </a:solidFill>
                          <a:latin typeface="Palatino Linotype" panose="02040502050505030304" pitchFamily="18" charset="0"/>
                        </a:rPr>
                        <a:t>60</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solidFill>
                            <a:schemeClr val="tx2">
                              <a:lumMod val="75000"/>
                            </a:schemeClr>
                          </a:solidFill>
                          <a:latin typeface="Palatino Linotype" panose="02040502050505030304" pitchFamily="18" charset="0"/>
                        </a:rPr>
                        <a:t>31</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solidFill>
                            <a:schemeClr val="tx2">
                              <a:lumMod val="75000"/>
                            </a:schemeClr>
                          </a:solidFill>
                          <a:latin typeface="Palatino Linotype" panose="02040502050505030304" pitchFamily="18" charset="0"/>
                        </a:rPr>
                        <a:t>9</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752985">
                <a:tc>
                  <a:txBody>
                    <a:bodyPr/>
                    <a:lstStyle/>
                    <a:p>
                      <a:pPr algn="l"/>
                      <a:r>
                        <a:rPr lang="en-US" sz="1800" dirty="0">
                          <a:latin typeface="Palatino Linotype" panose="02040502050505030304" pitchFamily="18" charset="0"/>
                        </a:rPr>
                        <a:t>Economically Disadvantaged Students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a:solidFill>
                            <a:schemeClr val="tx2">
                              <a:lumMod val="75000"/>
                            </a:schemeClr>
                          </a:solidFill>
                          <a:latin typeface="Palatino Linotype" panose="02040502050505030304" pitchFamily="18" charset="0"/>
                        </a:rPr>
                        <a:t>54</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a:solidFill>
                            <a:schemeClr val="tx2">
                              <a:lumMod val="75000"/>
                            </a:schemeClr>
                          </a:solidFill>
                          <a:latin typeface="Palatino Linotype" panose="02040502050505030304" pitchFamily="18" charset="0"/>
                        </a:rPr>
                        <a:t>20</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solidFill>
                            <a:schemeClr val="tx2">
                              <a:lumMod val="75000"/>
                            </a:schemeClr>
                          </a:solidFill>
                          <a:latin typeface="Palatino Linotype" panose="02040502050505030304" pitchFamily="18" charset="0"/>
                        </a:rPr>
                        <a:t>25</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4" name="Slide Number Placeholder 3">
            <a:extLst>
              <a:ext uri="{FF2B5EF4-FFF2-40B4-BE49-F238E27FC236}">
                <a16:creationId xmlns:a16="http://schemas.microsoft.com/office/drawing/2014/main" id="{247FDA79-EF6E-5C09-AE4A-6A62250BAC77}"/>
              </a:ext>
            </a:extLst>
          </p:cNvPr>
          <p:cNvSpPr>
            <a:spLocks noGrp="1"/>
          </p:cNvSpPr>
          <p:nvPr>
            <p:ph type="sldNum" sz="quarter" idx="10"/>
          </p:nvPr>
        </p:nvSpPr>
        <p:spPr/>
        <p:txBody>
          <a:bodyPr/>
          <a:lstStyle/>
          <a:p>
            <a:fld id="{A3D1C70C-36A2-44FC-A083-98959550CFF4}" type="slidenum">
              <a:rPr lang="en-US" smtClean="0"/>
              <a:pPr/>
              <a:t>28</a:t>
            </a:fld>
            <a:endParaRPr lang="en-US"/>
          </a:p>
        </p:txBody>
      </p:sp>
    </p:spTree>
    <p:extLst>
      <p:ext uri="{BB962C8B-B14F-4D97-AF65-F5344CB8AC3E}">
        <p14:creationId xmlns:p14="http://schemas.microsoft.com/office/powerpoint/2010/main" val="2068163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8919C-12EE-4FFC-9696-C486F394830D}"/>
              </a:ext>
            </a:extLst>
          </p:cNvPr>
          <p:cNvSpPr>
            <a:spLocks noGrp="1"/>
          </p:cNvSpPr>
          <p:nvPr>
            <p:ph type="title"/>
          </p:nvPr>
        </p:nvSpPr>
        <p:spPr/>
        <p:txBody>
          <a:bodyPr/>
          <a:lstStyle/>
          <a:p>
            <a:pPr rtl="0" eaLnBrk="1" latinLnBrk="0" hangingPunct="1"/>
            <a:r>
              <a:rPr lang="en-US" sz="4000" kern="1200" dirty="0">
                <a:solidFill>
                  <a:srgbClr val="000000"/>
                </a:solidFill>
                <a:effectLst/>
                <a:latin typeface="Palatino Linotype" panose="02040502050505030304" pitchFamily="18" charset="0"/>
                <a:ea typeface="+mn-ea"/>
                <a:cs typeface="+mn-cs"/>
              </a:rPr>
              <a:t>Subgroup Charts</a:t>
            </a:r>
            <a:endParaRPr lang="en-US" dirty="0">
              <a:effectLst/>
            </a:endParaRPr>
          </a:p>
        </p:txBody>
      </p:sp>
      <p:sp>
        <p:nvSpPr>
          <p:cNvPr id="8" name="TextBox 7">
            <a:extLst>
              <a:ext uri="{FF2B5EF4-FFF2-40B4-BE49-F238E27FC236}">
                <a16:creationId xmlns:a16="http://schemas.microsoft.com/office/drawing/2014/main" id="{CE7F26B0-85C6-C8FB-630D-5335960621BE}"/>
              </a:ext>
            </a:extLst>
          </p:cNvPr>
          <p:cNvSpPr txBox="1"/>
          <p:nvPr/>
        </p:nvSpPr>
        <p:spPr>
          <a:xfrm>
            <a:off x="2969367" y="958012"/>
            <a:ext cx="6094378" cy="677108"/>
          </a:xfrm>
          <a:prstGeom prst="rect">
            <a:avLst/>
          </a:prstGeom>
          <a:noFill/>
        </p:spPr>
        <p:txBody>
          <a:bodyPr wrap="square">
            <a:spAutoFit/>
          </a:bodyPr>
          <a:lstStyle/>
          <a:p>
            <a:pPr algn="ctr"/>
            <a:r>
              <a:rPr lang="en-US" sz="3800" b="0" cap="none" spc="0">
                <a:ln w="0"/>
                <a:effectLst>
                  <a:outerShdw blurRad="50800" dist="38100" dir="2700000" algn="tl" rotWithShape="0">
                    <a:prstClr val="black">
                      <a:alpha val="40000"/>
                    </a:prstClr>
                  </a:outerShdw>
                </a:effectLst>
              </a:rPr>
              <a:t>Sample</a:t>
            </a:r>
            <a:r>
              <a:rPr lang="en-US" sz="3800" b="0" cap="none" spc="0">
                <a:ln w="0"/>
                <a:solidFill>
                  <a:srgbClr val="C00000"/>
                </a:solidFill>
                <a:effectLst>
                  <a:outerShdw blurRad="50800" dist="38100" dir="2700000" algn="tl" rotWithShape="0">
                    <a:prstClr val="black">
                      <a:alpha val="40000"/>
                    </a:prstClr>
                  </a:outerShdw>
                </a:effectLst>
              </a:rPr>
              <a:t> </a:t>
            </a:r>
            <a:r>
              <a:rPr lang="en-US" sz="3800" b="0" cap="none" spc="0">
                <a:ln w="0"/>
                <a:effectLst>
                  <a:outerShdw blurRad="50800" dist="38100" dir="2700000" algn="tl" rotWithShape="0">
                    <a:prstClr val="black">
                      <a:alpha val="40000"/>
                    </a:prstClr>
                  </a:outerShdw>
                </a:effectLst>
              </a:rPr>
              <a:t>Chart</a:t>
            </a:r>
          </a:p>
        </p:txBody>
      </p:sp>
      <p:pic>
        <p:nvPicPr>
          <p:cNvPr id="10" name="Picture 9" descr="This column graph contains sample data showing the percentage of students in the support levels by district and school demographics (students with disabilities, English Learners, and Economically Disadvantaged).">
            <a:extLst>
              <a:ext uri="{FF2B5EF4-FFF2-40B4-BE49-F238E27FC236}">
                <a16:creationId xmlns:a16="http://schemas.microsoft.com/office/drawing/2014/main" id="{76DFC18D-C3AB-0DB4-97A8-1690035F5292}"/>
              </a:ext>
            </a:extLst>
          </p:cNvPr>
          <p:cNvPicPr>
            <a:picLocks noChangeAspect="1"/>
          </p:cNvPicPr>
          <p:nvPr/>
        </p:nvPicPr>
        <p:blipFill>
          <a:blip r:embed="rId2"/>
          <a:stretch>
            <a:fillRect/>
          </a:stretch>
        </p:blipFill>
        <p:spPr>
          <a:xfrm>
            <a:off x="1812999" y="1680346"/>
            <a:ext cx="8407113" cy="4401693"/>
          </a:xfrm>
          <a:prstGeom prst="rect">
            <a:avLst/>
          </a:prstGeom>
        </p:spPr>
      </p:pic>
      <p:sp>
        <p:nvSpPr>
          <p:cNvPr id="4" name="Slide Number Placeholder 3">
            <a:extLst>
              <a:ext uri="{FF2B5EF4-FFF2-40B4-BE49-F238E27FC236}">
                <a16:creationId xmlns:a16="http://schemas.microsoft.com/office/drawing/2014/main" id="{FEE4D3F0-E435-9778-CED5-E9284224EB98}"/>
              </a:ext>
            </a:extLst>
          </p:cNvPr>
          <p:cNvSpPr>
            <a:spLocks noGrp="1"/>
          </p:cNvSpPr>
          <p:nvPr>
            <p:ph type="sldNum" sz="quarter" idx="10"/>
          </p:nvPr>
        </p:nvSpPr>
        <p:spPr/>
        <p:txBody>
          <a:bodyPr/>
          <a:lstStyle/>
          <a:p>
            <a:fld id="{A3D1C70C-36A2-44FC-A083-98959550CFF4}" type="slidenum">
              <a:rPr lang="en-US" smtClean="0"/>
              <a:pPr/>
              <a:t>29</a:t>
            </a:fld>
            <a:endParaRPr lang="en-US"/>
          </a:p>
        </p:txBody>
      </p:sp>
    </p:spTree>
    <p:extLst>
      <p:ext uri="{BB962C8B-B14F-4D97-AF65-F5344CB8AC3E}">
        <p14:creationId xmlns:p14="http://schemas.microsoft.com/office/powerpoint/2010/main" val="1133860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71C61-A2E3-FD68-BC16-BFB028F6BC4A}"/>
              </a:ext>
            </a:extLst>
          </p:cNvPr>
          <p:cNvSpPr>
            <a:spLocks noGrp="1"/>
          </p:cNvSpPr>
          <p:nvPr>
            <p:ph type="title"/>
          </p:nvPr>
        </p:nvSpPr>
        <p:spPr>
          <a:xfrm>
            <a:off x="1237386" y="243749"/>
            <a:ext cx="10096959" cy="747579"/>
          </a:xfrm>
        </p:spPr>
        <p:txBody>
          <a:bodyPr/>
          <a:lstStyle/>
          <a:p>
            <a:pPr algn="ctr"/>
            <a:r>
              <a:rPr lang="en-US" sz="3600" cap="none">
                <a:solidFill>
                  <a:schemeClr val="tx1"/>
                </a:solidFill>
              </a:rPr>
              <a:t>Start Strong Test Design</a:t>
            </a:r>
            <a:endParaRPr lang="en-US" sz="3600">
              <a:solidFill>
                <a:schemeClr val="tx1"/>
              </a:solidFill>
            </a:endParaRPr>
          </a:p>
        </p:txBody>
      </p:sp>
      <p:sp>
        <p:nvSpPr>
          <p:cNvPr id="3" name="Text Placeholder 2">
            <a:extLst>
              <a:ext uri="{FF2B5EF4-FFF2-40B4-BE49-F238E27FC236}">
                <a16:creationId xmlns:a16="http://schemas.microsoft.com/office/drawing/2014/main" id="{DAEFD6AE-6961-E796-9138-CDE5CA160B07}"/>
              </a:ext>
            </a:extLst>
          </p:cNvPr>
          <p:cNvSpPr>
            <a:spLocks noGrp="1"/>
          </p:cNvSpPr>
          <p:nvPr>
            <p:ph type="body" sz="quarter" idx="11"/>
          </p:nvPr>
        </p:nvSpPr>
        <p:spPr/>
        <p:txBody>
          <a:bodyPr vert="horz" lIns="91440" tIns="45720" rIns="822960" bIns="45720" rtlCol="0" anchor="t">
            <a:normAutofit fontScale="47500" lnSpcReduction="20000"/>
          </a:bodyPr>
          <a:lstStyle/>
          <a:p>
            <a:pPr marL="461645" indent="-417195">
              <a:lnSpc>
                <a:spcPct val="120000"/>
              </a:lnSpc>
              <a:spcBef>
                <a:spcPts val="0"/>
              </a:spcBef>
              <a:spcAft>
                <a:spcPts val="600"/>
              </a:spcAft>
            </a:pPr>
            <a:r>
              <a:rPr lang="en-US" sz="3800" spc="0" dirty="0">
                <a:latin typeface="Palatino Linotype"/>
              </a:rPr>
              <a:t>Based on a </a:t>
            </a:r>
            <a:r>
              <a:rPr lang="en-US" sz="3800" b="1" spc="0" dirty="0">
                <a:latin typeface="Palatino Linotype"/>
              </a:rPr>
              <a:t>subset</a:t>
            </a:r>
            <a:r>
              <a:rPr lang="en-US" sz="3800" spc="0" dirty="0">
                <a:latin typeface="Palatino Linotype"/>
              </a:rPr>
              <a:t> of prioritized </a:t>
            </a:r>
            <a:r>
              <a:rPr lang="en-US" sz="3800" b="1" spc="0" dirty="0">
                <a:latin typeface="Palatino Linotype"/>
              </a:rPr>
              <a:t>prior-year </a:t>
            </a:r>
            <a:r>
              <a:rPr lang="en-US" sz="3800" spc="0" dirty="0">
                <a:latin typeface="Palatino Linotype"/>
              </a:rPr>
              <a:t>academic standards to provide a data point on the level of support a student may need to engage in grade-level content.</a:t>
            </a:r>
          </a:p>
          <a:p>
            <a:pPr marL="914400" lvl="1" indent="-417195">
              <a:lnSpc>
                <a:spcPct val="120000"/>
              </a:lnSpc>
              <a:spcBef>
                <a:spcPts val="0"/>
              </a:spcBef>
              <a:spcAft>
                <a:spcPts val="600"/>
              </a:spcAft>
            </a:pPr>
            <a:r>
              <a:rPr lang="en-US" sz="3800" spc="0" dirty="0">
                <a:latin typeface="Palatino Linotype"/>
              </a:rPr>
              <a:t>Example: Grade 5 ELA Start Strong assessment is aligned to a subset of the NJSLS for Grade 4 ELA.</a:t>
            </a:r>
            <a:r>
              <a:rPr lang="en-US" sz="3800" dirty="0">
                <a:latin typeface="Palatino Linotype"/>
              </a:rPr>
              <a:t> </a:t>
            </a:r>
            <a:endParaRPr lang="en-US" sz="3800" spc="0" dirty="0">
              <a:cs typeface="Calibri" panose="020F0502020204030204"/>
            </a:endParaRPr>
          </a:p>
          <a:p>
            <a:pPr marL="914400" lvl="1" indent="-417195">
              <a:lnSpc>
                <a:spcPct val="120000"/>
              </a:lnSpc>
              <a:spcBef>
                <a:spcPts val="0"/>
              </a:spcBef>
              <a:spcAft>
                <a:spcPts val="600"/>
              </a:spcAft>
              <a:buClr>
                <a:srgbClr val="C0504D"/>
              </a:buClr>
            </a:pPr>
            <a:r>
              <a:rPr lang="en-US" sz="3800" spc="0" dirty="0">
                <a:latin typeface="Palatino Linotype"/>
                <a:cs typeface="Calibri" panose="020F0502020204030204"/>
              </a:rPr>
              <a:t>Example:  Algebra I Start Strong assessment is aligned to Grade 8 learning standards relevant to algebraic concepts.</a:t>
            </a:r>
            <a:endParaRPr lang="en-US" sz="3800" spc="0" dirty="0">
              <a:latin typeface="Palatino Linotype"/>
            </a:endParaRPr>
          </a:p>
          <a:p>
            <a:pPr marL="461645" indent="-417195">
              <a:lnSpc>
                <a:spcPct val="110000"/>
              </a:lnSpc>
              <a:spcBef>
                <a:spcPts val="600"/>
              </a:spcBef>
              <a:spcAft>
                <a:spcPts val="1200"/>
              </a:spcAft>
            </a:pPr>
            <a:r>
              <a:rPr lang="en-US" sz="3800" spc="0" dirty="0">
                <a:latin typeface="Palatino Linotype"/>
              </a:rPr>
              <a:t>Used </a:t>
            </a:r>
            <a:r>
              <a:rPr lang="en-US" sz="3800" b="1" spc="0" dirty="0">
                <a:latin typeface="Palatino Linotype"/>
              </a:rPr>
              <a:t>released</a:t>
            </a:r>
            <a:r>
              <a:rPr lang="en-US" sz="3800" spc="0" dirty="0">
                <a:latin typeface="Palatino Linotype"/>
              </a:rPr>
              <a:t> high-quality items from the NJSLA item bank</a:t>
            </a:r>
          </a:p>
          <a:p>
            <a:pPr marL="461645" indent="-417195">
              <a:lnSpc>
                <a:spcPct val="110000"/>
              </a:lnSpc>
              <a:spcBef>
                <a:spcPts val="600"/>
              </a:spcBef>
              <a:spcAft>
                <a:spcPts val="1200"/>
              </a:spcAft>
            </a:pPr>
            <a:r>
              <a:rPr lang="en-US" sz="3800" spc="0" dirty="0">
                <a:latin typeface="Palatino Linotype"/>
              </a:rPr>
              <a:t>Contained efficient question types to produce on-demand results for educators</a:t>
            </a:r>
          </a:p>
          <a:p>
            <a:pPr marL="461645" indent="-417195">
              <a:lnSpc>
                <a:spcPct val="110000"/>
              </a:lnSpc>
              <a:spcBef>
                <a:spcPts val="600"/>
              </a:spcBef>
              <a:spcAft>
                <a:spcPts val="1200"/>
              </a:spcAft>
            </a:pPr>
            <a:r>
              <a:rPr lang="en-US" sz="3800" spc="0" dirty="0">
                <a:latin typeface="Palatino Linotype"/>
              </a:rPr>
              <a:t>Could be administered in 45</a:t>
            </a:r>
            <a:r>
              <a:rPr lang="en-US" sz="3800" dirty="0">
                <a:latin typeface="Palatino Linotype"/>
              </a:rPr>
              <a:t>–</a:t>
            </a:r>
            <a:r>
              <a:rPr lang="en-US" sz="3800" spc="0" dirty="0">
                <a:latin typeface="Palatino Linotype"/>
              </a:rPr>
              <a:t>60 minutes</a:t>
            </a:r>
          </a:p>
          <a:p>
            <a:pPr marL="44450" indent="0">
              <a:lnSpc>
                <a:spcPct val="110000"/>
              </a:lnSpc>
              <a:spcBef>
                <a:spcPts val="600"/>
              </a:spcBef>
              <a:spcAft>
                <a:spcPts val="1200"/>
              </a:spcAft>
              <a:buNone/>
            </a:pPr>
            <a:r>
              <a:rPr lang="en-US" sz="3800" i="1" spc="0" dirty="0">
                <a:latin typeface="Palatino Linotype"/>
              </a:rPr>
              <a:t>Note: </a:t>
            </a:r>
            <a:r>
              <a:rPr lang="en-US" sz="3800" spc="0" dirty="0">
                <a:latin typeface="Palatino Linotype"/>
              </a:rPr>
              <a:t>The test design, which allowed for shortened testing time and immediate results, means that Start Strong results must be interpreted and used differently than NJSLA results. They do not cover the breadth and depth of standards as seen on the NJSLA and do not support the</a:t>
            </a:r>
            <a:r>
              <a:rPr lang="en-US" sz="3800" spc="0" dirty="0">
                <a:solidFill>
                  <a:srgbClr val="C00000"/>
                </a:solidFill>
                <a:latin typeface="Palatino Linotype"/>
              </a:rPr>
              <a:t> </a:t>
            </a:r>
            <a:r>
              <a:rPr lang="en-US" sz="3800" dirty="0">
                <a:latin typeface="Palatino Linotype"/>
              </a:rPr>
              <a:t>same</a:t>
            </a:r>
            <a:r>
              <a:rPr lang="en-US" sz="3800" spc="0" dirty="0">
                <a:latin typeface="Palatino Linotype"/>
              </a:rPr>
              <a:t> comparisons or inferences about student proficiency.</a:t>
            </a:r>
          </a:p>
        </p:txBody>
      </p:sp>
      <p:sp>
        <p:nvSpPr>
          <p:cNvPr id="4" name="Slide Number Placeholder 3">
            <a:extLst>
              <a:ext uri="{FF2B5EF4-FFF2-40B4-BE49-F238E27FC236}">
                <a16:creationId xmlns:a16="http://schemas.microsoft.com/office/drawing/2014/main" id="{44529AB7-A75B-E598-2DFF-EF271040CD1E}"/>
              </a:ext>
            </a:extLst>
          </p:cNvPr>
          <p:cNvSpPr>
            <a:spLocks noGrp="1"/>
          </p:cNvSpPr>
          <p:nvPr>
            <p:ph type="sldNum" sz="quarter" idx="10"/>
          </p:nvPr>
        </p:nvSpPr>
        <p:spPr/>
        <p:txBody>
          <a:bodyPr/>
          <a:lstStyle/>
          <a:p>
            <a:fld id="{A3D1C70C-36A2-44FC-A083-98959550CFF4}" type="slidenum">
              <a:rPr lang="en-US" smtClean="0"/>
              <a:pPr/>
              <a:t>3</a:t>
            </a:fld>
            <a:endParaRPr lang="en-US"/>
          </a:p>
        </p:txBody>
      </p:sp>
    </p:spTree>
    <p:extLst>
      <p:ext uri="{BB962C8B-B14F-4D97-AF65-F5344CB8AC3E}">
        <p14:creationId xmlns:p14="http://schemas.microsoft.com/office/powerpoint/2010/main" val="261753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FA08A7F-2DC3-3252-497F-736347103FA5}"/>
              </a:ext>
            </a:extLst>
          </p:cNvPr>
          <p:cNvSpPr>
            <a:spLocks noGrp="1"/>
          </p:cNvSpPr>
          <p:nvPr>
            <p:ph type="title"/>
          </p:nvPr>
        </p:nvSpPr>
        <p:spPr/>
        <p:txBody>
          <a:bodyPr/>
          <a:lstStyle/>
          <a:p>
            <a:pPr algn="ctr"/>
            <a:r>
              <a:rPr lang="en-US" sz="3200" cap="none" dirty="0">
                <a:solidFill>
                  <a:schemeClr val="tx1"/>
                </a:solidFill>
                <a:latin typeface="Palatino Linotype"/>
              </a:rPr>
              <a:t>Start Strong Grade And Content Alignment (1 of 4)</a:t>
            </a:r>
            <a:endParaRPr lang="en-US" sz="3200" dirty="0">
              <a:solidFill>
                <a:schemeClr val="tx1"/>
              </a:solidFill>
              <a:latin typeface="Palatino Linotype"/>
            </a:endParaRPr>
          </a:p>
        </p:txBody>
      </p:sp>
      <p:sp>
        <p:nvSpPr>
          <p:cNvPr id="3" name="Content Placeholder 2">
            <a:extLst>
              <a:ext uri="{FF2B5EF4-FFF2-40B4-BE49-F238E27FC236}">
                <a16:creationId xmlns:a16="http://schemas.microsoft.com/office/drawing/2014/main" id="{B4FD7409-D855-4A77-9699-EC1138A58B82}"/>
              </a:ext>
            </a:extLst>
          </p:cNvPr>
          <p:cNvSpPr>
            <a:spLocks noGrp="1"/>
          </p:cNvSpPr>
          <p:nvPr>
            <p:ph sz="quarter" idx="11"/>
          </p:nvPr>
        </p:nvSpPr>
        <p:spPr>
          <a:xfrm>
            <a:off x="173593" y="1003086"/>
            <a:ext cx="11839480" cy="671793"/>
          </a:xfrm>
        </p:spPr>
        <p:txBody>
          <a:bodyPr>
            <a:normAutofit/>
          </a:bodyPr>
          <a:lstStyle/>
          <a:p>
            <a:pPr algn="ctr"/>
            <a:r>
              <a:rPr lang="en-US" sz="2400" dirty="0"/>
              <a:t>English language arts - Grade Enrollment</a:t>
            </a:r>
          </a:p>
        </p:txBody>
      </p:sp>
      <p:graphicFrame>
        <p:nvGraphicFramePr>
          <p:cNvPr id="2" name="Table 2">
            <a:extLst>
              <a:ext uri="{FF2B5EF4-FFF2-40B4-BE49-F238E27FC236}">
                <a16:creationId xmlns:a16="http://schemas.microsoft.com/office/drawing/2014/main" id="{2EAF9DB5-C844-1682-89DA-25A2C7EC82F6}"/>
              </a:ext>
            </a:extLst>
          </p:cNvPr>
          <p:cNvGraphicFramePr>
            <a:graphicFrameLocks noGrp="1"/>
          </p:cNvGraphicFramePr>
          <p:nvPr>
            <p:extLst>
              <p:ext uri="{D42A27DB-BD31-4B8C-83A1-F6EECF244321}">
                <p14:modId xmlns:p14="http://schemas.microsoft.com/office/powerpoint/2010/main" val="2329641025"/>
              </p:ext>
            </p:extLst>
          </p:nvPr>
        </p:nvGraphicFramePr>
        <p:xfrm>
          <a:off x="1016000" y="1564640"/>
          <a:ext cx="10154667" cy="4267543"/>
        </p:xfrm>
        <a:graphic>
          <a:graphicData uri="http://schemas.openxmlformats.org/drawingml/2006/table">
            <a:tbl>
              <a:tblPr firstRow="1" bandRow="1">
                <a:tableStyleId>{5C22544A-7EE6-4342-B048-85BDC9FD1C3A}</a:tableStyleId>
              </a:tblPr>
              <a:tblGrid>
                <a:gridCol w="3384889">
                  <a:extLst>
                    <a:ext uri="{9D8B030D-6E8A-4147-A177-3AD203B41FA5}">
                      <a16:colId xmlns:a16="http://schemas.microsoft.com/office/drawing/2014/main" val="1546573593"/>
                    </a:ext>
                  </a:extLst>
                </a:gridCol>
                <a:gridCol w="3384889">
                  <a:extLst>
                    <a:ext uri="{9D8B030D-6E8A-4147-A177-3AD203B41FA5}">
                      <a16:colId xmlns:a16="http://schemas.microsoft.com/office/drawing/2014/main" val="198715524"/>
                    </a:ext>
                  </a:extLst>
                </a:gridCol>
                <a:gridCol w="3384889">
                  <a:extLst>
                    <a:ext uri="{9D8B030D-6E8A-4147-A177-3AD203B41FA5}">
                      <a16:colId xmlns:a16="http://schemas.microsoft.com/office/drawing/2014/main" val="3088220449"/>
                    </a:ext>
                  </a:extLst>
                </a:gridCol>
              </a:tblGrid>
              <a:tr h="518209">
                <a:tc>
                  <a:txBody>
                    <a:bodyPr/>
                    <a:lstStyle/>
                    <a:p>
                      <a:pPr algn="ctr"/>
                      <a:r>
                        <a:rPr lang="en-US" sz="1800" dirty="0"/>
                        <a:t>If the student is currently enrolled 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en-US" sz="1800" dirty="0"/>
                        <a:t>the student should be assigned the Start Strong...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en-US" sz="1800" dirty="0"/>
                        <a:t>which is based 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1909931189"/>
                  </a:ext>
                </a:extLst>
              </a:tr>
              <a:tr h="518209">
                <a:tc>
                  <a:txBody>
                    <a:bodyPr/>
                    <a:lstStyle/>
                    <a:p>
                      <a:pPr algn="ctr"/>
                      <a:r>
                        <a:rPr lang="en-US" sz="1800" dirty="0"/>
                        <a:t>Grade 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ELA04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Grade 3 ELA content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06772889"/>
                  </a:ext>
                </a:extLst>
              </a:tr>
              <a:tr h="518209">
                <a:tc>
                  <a:txBody>
                    <a:bodyPr/>
                    <a:lstStyle/>
                    <a:p>
                      <a:pPr lvl="0" algn="ctr">
                        <a:buNone/>
                      </a:pPr>
                      <a:r>
                        <a:rPr lang="en-US" sz="1800" b="0" i="0" u="none" strike="noStrike" noProof="0" dirty="0">
                          <a:latin typeface="Palatino Linotype"/>
                        </a:rPr>
                        <a:t>Grade 5</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ELA05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a:buNone/>
                      </a:pPr>
                      <a:r>
                        <a:rPr lang="en-US" sz="1800" b="0" i="0" u="none" strike="noStrike" noProof="0" dirty="0">
                          <a:latin typeface="Palatino Linotype"/>
                        </a:rPr>
                        <a:t>Grade 4 ELA content</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52012041"/>
                  </a:ext>
                </a:extLst>
              </a:tr>
              <a:tr h="518209">
                <a:tc>
                  <a:txBody>
                    <a:bodyPr/>
                    <a:lstStyle/>
                    <a:p>
                      <a:pPr lvl="0" algn="ctr">
                        <a:buNone/>
                      </a:pPr>
                      <a:r>
                        <a:rPr lang="en-US" sz="1800" b="0" i="0" u="none" strike="noStrike" noProof="0" dirty="0">
                          <a:latin typeface="Palatino Linotype"/>
                        </a:rPr>
                        <a:t>Grade 6</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ELA06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a:buNone/>
                      </a:pPr>
                      <a:r>
                        <a:rPr lang="en-US" sz="1800" b="0" i="0" u="none" strike="noStrike" noProof="0" dirty="0">
                          <a:latin typeface="Palatino Linotype"/>
                        </a:rPr>
                        <a:t>Grade 5 ELA content</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8951992"/>
                  </a:ext>
                </a:extLst>
              </a:tr>
              <a:tr h="518209">
                <a:tc>
                  <a:txBody>
                    <a:bodyPr/>
                    <a:lstStyle/>
                    <a:p>
                      <a:pPr lvl="0" algn="ctr">
                        <a:buNone/>
                      </a:pPr>
                      <a:r>
                        <a:rPr lang="en-US" sz="1800" b="0" i="0" u="none" strike="noStrike" noProof="0" dirty="0">
                          <a:latin typeface="Palatino Linotype"/>
                        </a:rPr>
                        <a:t>Grade 7</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ELA07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a:buNone/>
                      </a:pPr>
                      <a:r>
                        <a:rPr lang="en-US" sz="1800" b="0" i="0" u="none" strike="noStrike" noProof="0" dirty="0">
                          <a:latin typeface="Palatino Linotype"/>
                        </a:rPr>
                        <a:t>Grade 6 ELA content</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2313551"/>
                  </a:ext>
                </a:extLst>
              </a:tr>
              <a:tr h="518209">
                <a:tc>
                  <a:txBody>
                    <a:bodyPr/>
                    <a:lstStyle/>
                    <a:p>
                      <a:pPr lvl="0" algn="ctr">
                        <a:buNone/>
                      </a:pPr>
                      <a:r>
                        <a:rPr lang="en-US" sz="1800" b="0" i="0" u="none" strike="noStrike" noProof="0" dirty="0">
                          <a:latin typeface="Palatino Linotype"/>
                        </a:rPr>
                        <a:t>Grade 8</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ELA08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a:buNone/>
                      </a:pPr>
                      <a:r>
                        <a:rPr lang="en-US" sz="1800" b="0" i="0" u="none" strike="noStrike" noProof="0" dirty="0">
                          <a:latin typeface="Palatino Linotype"/>
                        </a:rPr>
                        <a:t>Grade 7 ELA content</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4985699"/>
                  </a:ext>
                </a:extLst>
              </a:tr>
              <a:tr h="518209">
                <a:tc>
                  <a:txBody>
                    <a:bodyPr/>
                    <a:lstStyle/>
                    <a:p>
                      <a:pPr lvl="0" algn="ctr">
                        <a:buNone/>
                      </a:pPr>
                      <a:r>
                        <a:rPr lang="en-US" sz="1800" b="0" i="0" u="none" strike="noStrike" noProof="0" dirty="0">
                          <a:latin typeface="Palatino Linotype"/>
                        </a:rPr>
                        <a:t>Grade 9</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ELA09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a:buNone/>
                      </a:pPr>
                      <a:r>
                        <a:rPr lang="en-US" sz="1800" b="0" i="0" u="none" strike="noStrike" noProof="0" dirty="0">
                          <a:latin typeface="Palatino Linotype"/>
                        </a:rPr>
                        <a:t>Grade 8 ELA content</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27061487"/>
                  </a:ext>
                </a:extLst>
              </a:tr>
              <a:tr h="518209">
                <a:tc>
                  <a:txBody>
                    <a:bodyPr/>
                    <a:lstStyle/>
                    <a:p>
                      <a:pPr lvl="0" algn="ctr">
                        <a:buNone/>
                      </a:pPr>
                      <a:r>
                        <a:rPr lang="en-US" sz="1800" b="0" i="0" u="none" strike="noStrike" noProof="0" dirty="0">
                          <a:latin typeface="Palatino Linotype"/>
                        </a:rPr>
                        <a:t>Grade 10</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ELA10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a:buNone/>
                      </a:pPr>
                      <a:r>
                        <a:rPr lang="en-US" sz="1800" b="0" i="0" u="none" strike="noStrike" noProof="0" dirty="0">
                          <a:latin typeface="Palatino Linotype"/>
                        </a:rPr>
                        <a:t>Grade 9 ELA content</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94311908"/>
                  </a:ext>
                </a:extLst>
              </a:tr>
            </a:tbl>
          </a:graphicData>
        </a:graphic>
      </p:graphicFrame>
      <p:sp>
        <p:nvSpPr>
          <p:cNvPr id="5" name="Slide Number Placeholder 4">
            <a:extLst>
              <a:ext uri="{FF2B5EF4-FFF2-40B4-BE49-F238E27FC236}">
                <a16:creationId xmlns:a16="http://schemas.microsoft.com/office/drawing/2014/main" id="{FEEB3057-CE0D-CD10-D623-9FC7FD21148A}"/>
              </a:ext>
            </a:extLst>
          </p:cNvPr>
          <p:cNvSpPr>
            <a:spLocks noGrp="1"/>
          </p:cNvSpPr>
          <p:nvPr>
            <p:ph type="sldNum" sz="quarter" idx="10"/>
          </p:nvPr>
        </p:nvSpPr>
        <p:spPr/>
        <p:txBody>
          <a:bodyPr/>
          <a:lstStyle/>
          <a:p>
            <a:fld id="{A3D1C70C-36A2-44FC-A083-98959550CFF4}" type="slidenum">
              <a:rPr lang="en-US" smtClean="0"/>
              <a:t>4</a:t>
            </a:fld>
            <a:endParaRPr lang="en-US"/>
          </a:p>
        </p:txBody>
      </p:sp>
    </p:spTree>
    <p:extLst>
      <p:ext uri="{BB962C8B-B14F-4D97-AF65-F5344CB8AC3E}">
        <p14:creationId xmlns:p14="http://schemas.microsoft.com/office/powerpoint/2010/main" val="3639703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5E27DF9-2555-3805-529E-6DED0E6025AA}"/>
              </a:ext>
            </a:extLst>
          </p:cNvPr>
          <p:cNvSpPr>
            <a:spLocks noGrp="1"/>
          </p:cNvSpPr>
          <p:nvPr>
            <p:ph type="title"/>
          </p:nvPr>
        </p:nvSpPr>
        <p:spPr/>
        <p:txBody>
          <a:bodyPr/>
          <a:lstStyle/>
          <a:p>
            <a:pPr algn="ctr"/>
            <a:r>
              <a:rPr lang="en-US" sz="3200" cap="none" dirty="0">
                <a:solidFill>
                  <a:schemeClr val="tx1"/>
                </a:solidFill>
                <a:latin typeface="Palatino Linotype"/>
              </a:rPr>
              <a:t>Start Strong Grade And Content Alignment (2 of 4)</a:t>
            </a:r>
            <a:endParaRPr lang="en-US" sz="3200" dirty="0">
              <a:solidFill>
                <a:schemeClr val="tx1"/>
              </a:solidFill>
              <a:latin typeface="Palatino Linotype"/>
            </a:endParaRPr>
          </a:p>
        </p:txBody>
      </p:sp>
      <p:sp>
        <p:nvSpPr>
          <p:cNvPr id="3" name="Content Placeholder 2">
            <a:extLst>
              <a:ext uri="{FF2B5EF4-FFF2-40B4-BE49-F238E27FC236}">
                <a16:creationId xmlns:a16="http://schemas.microsoft.com/office/drawing/2014/main" id="{44F5A09D-1576-45D0-80D2-28BE019619FD}"/>
              </a:ext>
            </a:extLst>
          </p:cNvPr>
          <p:cNvSpPr>
            <a:spLocks noGrp="1"/>
          </p:cNvSpPr>
          <p:nvPr>
            <p:ph sz="quarter" idx="11"/>
          </p:nvPr>
        </p:nvSpPr>
        <p:spPr>
          <a:xfrm>
            <a:off x="176260" y="1020844"/>
            <a:ext cx="11839480" cy="671793"/>
          </a:xfrm>
        </p:spPr>
        <p:txBody>
          <a:bodyPr>
            <a:normAutofit/>
          </a:bodyPr>
          <a:lstStyle/>
          <a:p>
            <a:pPr algn="ctr"/>
            <a:r>
              <a:rPr lang="en-US" sz="2000" b="1" dirty="0">
                <a:solidFill>
                  <a:srgbClr val="000000"/>
                </a:solidFill>
                <a:ea typeface="Calibri" panose="020F0502020204030204" pitchFamily="34" charset="0"/>
              </a:rPr>
              <a:t>Mathematics – Grade Enrollment</a:t>
            </a:r>
            <a:endParaRPr lang="en-US" sz="2000" dirty="0">
              <a:solidFill>
                <a:srgbClr val="000000"/>
              </a:solidFill>
              <a:ea typeface="Calibri" panose="020F0502020204030204" pitchFamily="34" charset="0"/>
            </a:endParaRPr>
          </a:p>
        </p:txBody>
      </p:sp>
      <p:graphicFrame>
        <p:nvGraphicFramePr>
          <p:cNvPr id="2" name="Table 2">
            <a:extLst>
              <a:ext uri="{FF2B5EF4-FFF2-40B4-BE49-F238E27FC236}">
                <a16:creationId xmlns:a16="http://schemas.microsoft.com/office/drawing/2014/main" id="{1FC04EEF-77D8-A42C-9BFE-3D013C818AA5}"/>
              </a:ext>
            </a:extLst>
          </p:cNvPr>
          <p:cNvGraphicFramePr>
            <a:graphicFrameLocks noGrp="1"/>
          </p:cNvGraphicFramePr>
          <p:nvPr>
            <p:extLst>
              <p:ext uri="{D42A27DB-BD31-4B8C-83A1-F6EECF244321}">
                <p14:modId xmlns:p14="http://schemas.microsoft.com/office/powerpoint/2010/main" val="3142616639"/>
              </p:ext>
            </p:extLst>
          </p:nvPr>
        </p:nvGraphicFramePr>
        <p:xfrm>
          <a:off x="872837" y="1448507"/>
          <a:ext cx="10372023" cy="4583900"/>
        </p:xfrm>
        <a:graphic>
          <a:graphicData uri="http://schemas.openxmlformats.org/drawingml/2006/table">
            <a:tbl>
              <a:tblPr firstRow="1" bandRow="1">
                <a:tableStyleId>{5C22544A-7EE6-4342-B048-85BDC9FD1C3A}</a:tableStyleId>
              </a:tblPr>
              <a:tblGrid>
                <a:gridCol w="1985041">
                  <a:extLst>
                    <a:ext uri="{9D8B030D-6E8A-4147-A177-3AD203B41FA5}">
                      <a16:colId xmlns:a16="http://schemas.microsoft.com/office/drawing/2014/main" val="2758843668"/>
                    </a:ext>
                  </a:extLst>
                </a:gridCol>
                <a:gridCol w="2111743">
                  <a:extLst>
                    <a:ext uri="{9D8B030D-6E8A-4147-A177-3AD203B41FA5}">
                      <a16:colId xmlns:a16="http://schemas.microsoft.com/office/drawing/2014/main" val="1517423222"/>
                    </a:ext>
                  </a:extLst>
                </a:gridCol>
                <a:gridCol w="1999116">
                  <a:extLst>
                    <a:ext uri="{9D8B030D-6E8A-4147-A177-3AD203B41FA5}">
                      <a16:colId xmlns:a16="http://schemas.microsoft.com/office/drawing/2014/main" val="4153745445"/>
                    </a:ext>
                  </a:extLst>
                </a:gridCol>
                <a:gridCol w="2334507">
                  <a:extLst>
                    <a:ext uri="{9D8B030D-6E8A-4147-A177-3AD203B41FA5}">
                      <a16:colId xmlns:a16="http://schemas.microsoft.com/office/drawing/2014/main" val="2747818522"/>
                    </a:ext>
                  </a:extLst>
                </a:gridCol>
                <a:gridCol w="1941616">
                  <a:extLst>
                    <a:ext uri="{9D8B030D-6E8A-4147-A177-3AD203B41FA5}">
                      <a16:colId xmlns:a16="http://schemas.microsoft.com/office/drawing/2014/main" val="3008163523"/>
                    </a:ext>
                  </a:extLst>
                </a:gridCol>
              </a:tblGrid>
              <a:tr h="902032">
                <a:tc>
                  <a:txBody>
                    <a:bodyPr/>
                    <a:lstStyle/>
                    <a:p>
                      <a:pPr algn="ctr"/>
                      <a:r>
                        <a:rPr lang="en-US" sz="1600" dirty="0"/>
                        <a:t>If the student is currently enrolled 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en-US" sz="1600" dirty="0"/>
                        <a:t>the student should be assigned the Start Strong...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en-US" sz="1600" dirty="0"/>
                        <a:t>which is based 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en-US" sz="1600" dirty="0"/>
                        <a:t>and the student should be provided the...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en-US" sz="1600" dirty="0"/>
                        <a:t>and...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467278621"/>
                  </a:ext>
                </a:extLst>
              </a:tr>
              <a:tr h="606494">
                <a:tc>
                  <a:txBody>
                    <a:bodyPr/>
                    <a:lstStyle/>
                    <a:p>
                      <a:pPr algn="ctr"/>
                      <a:r>
                        <a:rPr lang="en-US" sz="1600" dirty="0"/>
                        <a:t>Grade 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MAT04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t>Grade 3 Math content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t>No calculator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6196190"/>
                  </a:ext>
                </a:extLst>
              </a:tr>
              <a:tr h="606494">
                <a:tc>
                  <a:txBody>
                    <a:bodyPr/>
                    <a:lstStyle/>
                    <a:p>
                      <a:pPr algn="ctr"/>
                      <a:r>
                        <a:rPr lang="en-US" sz="1600" dirty="0"/>
                        <a:t>Grade 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MAT05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l">
                        <a:buNone/>
                      </a:pPr>
                      <a:r>
                        <a:rPr lang="en-US" sz="1600" b="0" i="0" u="none" strike="noStrike" noProof="0" dirty="0">
                          <a:latin typeface="Palatino Linotype"/>
                        </a:rPr>
                        <a:t>Grade 4 Math content</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t>No calculator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080345"/>
                  </a:ext>
                </a:extLst>
              </a:tr>
              <a:tr h="807213">
                <a:tc>
                  <a:txBody>
                    <a:bodyPr/>
                    <a:lstStyle/>
                    <a:p>
                      <a:pPr algn="ctr"/>
                      <a:r>
                        <a:rPr lang="en-US" sz="1600" dirty="0"/>
                        <a:t>Grade 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MAT06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l">
                        <a:buNone/>
                      </a:pPr>
                      <a:r>
                        <a:rPr lang="en-US" sz="1600" b="0" i="0" u="none" strike="noStrike" noProof="0" dirty="0">
                          <a:latin typeface="Palatino Linotype"/>
                        </a:rPr>
                        <a:t>Grade 5 Math content</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t>Start Strong Math </a:t>
                      </a:r>
                    </a:p>
                    <a:p>
                      <a:pPr lvl="0" algn="l">
                        <a:buNone/>
                      </a:pPr>
                      <a:r>
                        <a:rPr lang="en-US" sz="1600" dirty="0"/>
                        <a:t>Grade 6 Mathematics </a:t>
                      </a:r>
                    </a:p>
                    <a:p>
                      <a:pPr lvl="0" algn="l">
                        <a:buNone/>
                      </a:pPr>
                      <a:r>
                        <a:rPr lang="en-US" sz="1600" dirty="0"/>
                        <a:t>Reference Sheet</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t>No calculator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0811291"/>
                  </a:ext>
                </a:extLst>
              </a:tr>
              <a:tr h="807213">
                <a:tc>
                  <a:txBody>
                    <a:bodyPr/>
                    <a:lstStyle/>
                    <a:p>
                      <a:pPr algn="ctr"/>
                      <a:r>
                        <a:rPr lang="en-US" sz="1600" dirty="0"/>
                        <a:t>Grade 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MAT07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l">
                        <a:buNone/>
                      </a:pPr>
                      <a:r>
                        <a:rPr lang="en-US" sz="1600" b="0" i="0" u="none" strike="noStrike" noProof="0" dirty="0">
                          <a:latin typeface="Palatino Linotype"/>
                        </a:rPr>
                        <a:t>Grade 6 Math content</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l">
                        <a:buNone/>
                      </a:pPr>
                      <a:r>
                        <a:rPr lang="en-US" sz="1600" b="0" i="0" u="none" strike="noStrike" noProof="0" dirty="0">
                          <a:latin typeface="Palatino Linotype"/>
                        </a:rPr>
                        <a:t>Start Strong Math Grade 7 Mathematics Reference Sheet</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t>Four-function calculator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9832186"/>
                  </a:ext>
                </a:extLst>
              </a:tr>
              <a:tr h="807213">
                <a:tc>
                  <a:txBody>
                    <a:bodyPr/>
                    <a:lstStyle/>
                    <a:p>
                      <a:pPr algn="ctr"/>
                      <a:r>
                        <a:rPr lang="en-US" sz="1600" dirty="0"/>
                        <a:t>Grade 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MAT08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l">
                        <a:buNone/>
                      </a:pPr>
                      <a:r>
                        <a:rPr lang="en-US" sz="1600" b="0" i="0" u="none" strike="noStrike" noProof="0" dirty="0">
                          <a:latin typeface="Palatino Linotype"/>
                        </a:rPr>
                        <a:t>Grade 7 Math content</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l">
                        <a:buNone/>
                      </a:pPr>
                      <a:r>
                        <a:rPr lang="en-US" sz="1600" b="0" i="0" u="none" strike="noStrike" noProof="0" dirty="0">
                          <a:latin typeface="Palatino Linotype"/>
                        </a:rPr>
                        <a:t>Start Strong Math Grade 8 Mathematics Reference Sheet</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t>Four-function calculator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06988651"/>
                  </a:ext>
                </a:extLst>
              </a:tr>
            </a:tbl>
          </a:graphicData>
        </a:graphic>
      </p:graphicFrame>
      <p:sp>
        <p:nvSpPr>
          <p:cNvPr id="5" name="Slide Number Placeholder 4">
            <a:extLst>
              <a:ext uri="{FF2B5EF4-FFF2-40B4-BE49-F238E27FC236}">
                <a16:creationId xmlns:a16="http://schemas.microsoft.com/office/drawing/2014/main" id="{2DEA842A-05BA-3D27-C225-5128E52DB793}"/>
              </a:ext>
            </a:extLst>
          </p:cNvPr>
          <p:cNvSpPr>
            <a:spLocks noGrp="1"/>
          </p:cNvSpPr>
          <p:nvPr>
            <p:ph type="sldNum" sz="quarter" idx="10"/>
          </p:nvPr>
        </p:nvSpPr>
        <p:spPr/>
        <p:txBody>
          <a:bodyPr/>
          <a:lstStyle/>
          <a:p>
            <a:fld id="{A3D1C70C-36A2-44FC-A083-98959550CFF4}" type="slidenum">
              <a:rPr lang="en-US" smtClean="0"/>
              <a:t>5</a:t>
            </a:fld>
            <a:endParaRPr lang="en-US"/>
          </a:p>
        </p:txBody>
      </p:sp>
    </p:spTree>
    <p:extLst>
      <p:ext uri="{BB962C8B-B14F-4D97-AF65-F5344CB8AC3E}">
        <p14:creationId xmlns:p14="http://schemas.microsoft.com/office/powerpoint/2010/main" val="2923215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3E239E0-AB73-333F-40FD-F8B38ED4EE81}"/>
              </a:ext>
            </a:extLst>
          </p:cNvPr>
          <p:cNvSpPr>
            <a:spLocks noGrp="1"/>
          </p:cNvSpPr>
          <p:nvPr>
            <p:ph type="title"/>
          </p:nvPr>
        </p:nvSpPr>
        <p:spPr/>
        <p:txBody>
          <a:bodyPr/>
          <a:lstStyle/>
          <a:p>
            <a:pPr algn="ctr"/>
            <a:r>
              <a:rPr lang="en-US" sz="3200" cap="none" dirty="0">
                <a:solidFill>
                  <a:schemeClr val="tx1"/>
                </a:solidFill>
                <a:latin typeface="Palatino Linotype"/>
              </a:rPr>
              <a:t>Start Strong Grade And Content Alignment (3 of 4)</a:t>
            </a:r>
            <a:endParaRPr lang="en-US" sz="3200" dirty="0">
              <a:solidFill>
                <a:schemeClr val="tx1"/>
              </a:solidFill>
              <a:latin typeface="Palatino Linotype"/>
            </a:endParaRPr>
          </a:p>
        </p:txBody>
      </p:sp>
      <p:sp>
        <p:nvSpPr>
          <p:cNvPr id="9" name="Content Placeholder 8">
            <a:extLst>
              <a:ext uri="{FF2B5EF4-FFF2-40B4-BE49-F238E27FC236}">
                <a16:creationId xmlns:a16="http://schemas.microsoft.com/office/drawing/2014/main" id="{5176681A-12CB-4523-BB1E-E3CA37CC7440}"/>
              </a:ext>
            </a:extLst>
          </p:cNvPr>
          <p:cNvSpPr txBox="1">
            <a:spLocks noGrp="1"/>
          </p:cNvSpPr>
          <p:nvPr>
            <p:ph sz="quarter" idx="11"/>
          </p:nvPr>
        </p:nvSpPr>
        <p:spPr>
          <a:xfrm>
            <a:off x="176212" y="1027825"/>
            <a:ext cx="11839575" cy="473463"/>
          </a:xfrm>
          <a:prstGeom prst="rect">
            <a:avLst/>
          </a:prstGeom>
          <a:noFill/>
        </p:spPr>
        <p:txBody>
          <a:bodyPr wrap="square">
            <a:spAutoFit/>
          </a:bodyPr>
          <a:lstStyle/>
          <a:p>
            <a:pPr algn="ctr"/>
            <a:r>
              <a:rPr lang="en-US" sz="2400" b="1" dirty="0">
                <a:solidFill>
                  <a:srgbClr val="000000"/>
                </a:solidFill>
                <a:effectLst/>
                <a:ea typeface="Calibri" panose="020F0502020204030204" pitchFamily="34" charset="0"/>
              </a:rPr>
              <a:t>Mathematics – Course Enrollment </a:t>
            </a:r>
            <a:endParaRPr lang="en-US" sz="2400" dirty="0"/>
          </a:p>
        </p:txBody>
      </p:sp>
      <p:graphicFrame>
        <p:nvGraphicFramePr>
          <p:cNvPr id="2" name="Table 2">
            <a:extLst>
              <a:ext uri="{FF2B5EF4-FFF2-40B4-BE49-F238E27FC236}">
                <a16:creationId xmlns:a16="http://schemas.microsoft.com/office/drawing/2014/main" id="{212A647B-9B18-9F80-183A-822FD4F11C57}"/>
              </a:ext>
            </a:extLst>
          </p:cNvPr>
          <p:cNvGraphicFramePr>
            <a:graphicFrameLocks noGrp="1"/>
          </p:cNvGraphicFramePr>
          <p:nvPr>
            <p:extLst>
              <p:ext uri="{D42A27DB-BD31-4B8C-83A1-F6EECF244321}">
                <p14:modId xmlns:p14="http://schemas.microsoft.com/office/powerpoint/2010/main" val="3574363867"/>
              </p:ext>
            </p:extLst>
          </p:nvPr>
        </p:nvGraphicFramePr>
        <p:xfrm>
          <a:off x="558800" y="1503680"/>
          <a:ext cx="10769050" cy="4516410"/>
        </p:xfrm>
        <a:graphic>
          <a:graphicData uri="http://schemas.openxmlformats.org/drawingml/2006/table">
            <a:tbl>
              <a:tblPr firstRow="1" bandRow="1">
                <a:tableStyleId>{5C22544A-7EE6-4342-B048-85BDC9FD1C3A}</a:tableStyleId>
              </a:tblPr>
              <a:tblGrid>
                <a:gridCol w="2153810">
                  <a:extLst>
                    <a:ext uri="{9D8B030D-6E8A-4147-A177-3AD203B41FA5}">
                      <a16:colId xmlns:a16="http://schemas.microsoft.com/office/drawing/2014/main" val="3019044791"/>
                    </a:ext>
                  </a:extLst>
                </a:gridCol>
                <a:gridCol w="2153810">
                  <a:extLst>
                    <a:ext uri="{9D8B030D-6E8A-4147-A177-3AD203B41FA5}">
                      <a16:colId xmlns:a16="http://schemas.microsoft.com/office/drawing/2014/main" val="4196585151"/>
                    </a:ext>
                  </a:extLst>
                </a:gridCol>
                <a:gridCol w="2153810">
                  <a:extLst>
                    <a:ext uri="{9D8B030D-6E8A-4147-A177-3AD203B41FA5}">
                      <a16:colId xmlns:a16="http://schemas.microsoft.com/office/drawing/2014/main" val="3823948337"/>
                    </a:ext>
                  </a:extLst>
                </a:gridCol>
                <a:gridCol w="2153810">
                  <a:extLst>
                    <a:ext uri="{9D8B030D-6E8A-4147-A177-3AD203B41FA5}">
                      <a16:colId xmlns:a16="http://schemas.microsoft.com/office/drawing/2014/main" val="1037887711"/>
                    </a:ext>
                  </a:extLst>
                </a:gridCol>
                <a:gridCol w="2153810">
                  <a:extLst>
                    <a:ext uri="{9D8B030D-6E8A-4147-A177-3AD203B41FA5}">
                      <a16:colId xmlns:a16="http://schemas.microsoft.com/office/drawing/2014/main" val="1645258139"/>
                    </a:ext>
                  </a:extLst>
                </a:gridCol>
              </a:tblGrid>
              <a:tr h="1028828">
                <a:tc>
                  <a:txBody>
                    <a:bodyPr/>
                    <a:lstStyle/>
                    <a:p>
                      <a:pPr algn="ctr"/>
                      <a:r>
                        <a:rPr lang="en-US" sz="1600" dirty="0"/>
                        <a:t>If the student is currently enrolled...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en-US" sz="1600" dirty="0"/>
                        <a:t>the student should be assigned the Start Strong...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en-US" sz="1600" dirty="0"/>
                        <a:t>which is based 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en-US" sz="1600" dirty="0"/>
                        <a:t>and the student should be provided with the...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en-US" sz="1600" dirty="0"/>
                        <a:t>and...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1649648737"/>
                  </a:ext>
                </a:extLst>
              </a:tr>
              <a:tr h="1088471">
                <a:tc>
                  <a:txBody>
                    <a:bodyPr/>
                    <a:lstStyle/>
                    <a:p>
                      <a:pPr algn="ctr"/>
                      <a:r>
                        <a:rPr lang="en-US" sz="1600" dirty="0"/>
                        <a:t>Algebra 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ALG01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t>Grade 8 Math content with a focus on standards relevant to algebraic concepts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t>Start Strong Algebra I and Geometry Mathematics Reference Sheet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Scientific calculator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85123693"/>
                  </a:ext>
                </a:extLst>
              </a:tr>
              <a:tr h="1088471">
                <a:tc>
                  <a:txBody>
                    <a:bodyPr/>
                    <a:lstStyle/>
                    <a:p>
                      <a:pPr algn="ctr"/>
                      <a:r>
                        <a:rPr lang="en-US" sz="1600" dirty="0"/>
                        <a:t>Geometry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GEO01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l">
                        <a:buNone/>
                      </a:pPr>
                      <a:r>
                        <a:rPr lang="en-US" sz="1600" b="0" i="0" u="none" strike="noStrike" noProof="0" dirty="0">
                          <a:latin typeface="Palatino Linotype"/>
                        </a:rPr>
                        <a:t>Grade 8 Math content with a focus on standards relevant to geometric concepts</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l">
                        <a:buNone/>
                      </a:pPr>
                      <a:r>
                        <a:rPr lang="en-US" sz="1600" b="0" i="0" u="none" strike="noStrike" noProof="0" dirty="0">
                          <a:latin typeface="Palatino Linotype"/>
                        </a:rPr>
                        <a:t>Start Strong Algebra I and Geometry Mathematics Reference Sheet</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Scientific calculator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05611572"/>
                  </a:ext>
                </a:extLst>
              </a:tr>
              <a:tr h="1088471">
                <a:tc>
                  <a:txBody>
                    <a:bodyPr/>
                    <a:lstStyle/>
                    <a:p>
                      <a:pPr algn="ctr"/>
                      <a:r>
                        <a:rPr lang="en-US" sz="1600" dirty="0"/>
                        <a:t>Algebra II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ALG02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t>Algebra I content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a:t>Start Strong Algebra II Mathematics Reference Sheet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Graphing calculator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3650956"/>
                  </a:ext>
                </a:extLst>
              </a:tr>
            </a:tbl>
          </a:graphicData>
        </a:graphic>
      </p:graphicFrame>
      <p:sp>
        <p:nvSpPr>
          <p:cNvPr id="5" name="Slide Number Placeholder 4">
            <a:extLst>
              <a:ext uri="{FF2B5EF4-FFF2-40B4-BE49-F238E27FC236}">
                <a16:creationId xmlns:a16="http://schemas.microsoft.com/office/drawing/2014/main" id="{FBA3DFDD-3261-D867-51CF-CFF525DB7812}"/>
              </a:ext>
            </a:extLst>
          </p:cNvPr>
          <p:cNvSpPr>
            <a:spLocks noGrp="1"/>
          </p:cNvSpPr>
          <p:nvPr>
            <p:ph type="sldNum" sz="quarter" idx="10"/>
          </p:nvPr>
        </p:nvSpPr>
        <p:spPr/>
        <p:txBody>
          <a:bodyPr/>
          <a:lstStyle/>
          <a:p>
            <a:fld id="{A3D1C70C-36A2-44FC-A083-98959550CFF4}" type="slidenum">
              <a:rPr lang="en-US" smtClean="0"/>
              <a:t>6</a:t>
            </a:fld>
            <a:endParaRPr lang="en-US"/>
          </a:p>
        </p:txBody>
      </p:sp>
    </p:spTree>
    <p:extLst>
      <p:ext uri="{BB962C8B-B14F-4D97-AF65-F5344CB8AC3E}">
        <p14:creationId xmlns:p14="http://schemas.microsoft.com/office/powerpoint/2010/main" val="532852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FFB391DF-3C9B-3CD3-12FB-D0ACCEB0D214}"/>
              </a:ext>
            </a:extLst>
          </p:cNvPr>
          <p:cNvSpPr>
            <a:spLocks noGrp="1"/>
          </p:cNvSpPr>
          <p:nvPr>
            <p:ph type="title"/>
          </p:nvPr>
        </p:nvSpPr>
        <p:spPr/>
        <p:txBody>
          <a:bodyPr/>
          <a:lstStyle/>
          <a:p>
            <a:pPr algn="ctr"/>
            <a:r>
              <a:rPr lang="en-US" sz="3200" cap="none" dirty="0">
                <a:solidFill>
                  <a:schemeClr val="tx1"/>
                </a:solidFill>
                <a:latin typeface="Palatino Linotype"/>
              </a:rPr>
              <a:t>Start Strong Grade And Content Alignment (4 of 4)</a:t>
            </a:r>
            <a:endParaRPr lang="en-US" sz="3200" dirty="0">
              <a:solidFill>
                <a:schemeClr val="tx1"/>
              </a:solidFill>
              <a:latin typeface="Palatino Linotype"/>
            </a:endParaRPr>
          </a:p>
        </p:txBody>
      </p:sp>
      <p:sp>
        <p:nvSpPr>
          <p:cNvPr id="3" name="Content Placeholder 2">
            <a:extLst>
              <a:ext uri="{FF2B5EF4-FFF2-40B4-BE49-F238E27FC236}">
                <a16:creationId xmlns:a16="http://schemas.microsoft.com/office/drawing/2014/main" id="{5CA01562-2A28-4216-B219-E68AAFC8C450}"/>
              </a:ext>
            </a:extLst>
          </p:cNvPr>
          <p:cNvSpPr>
            <a:spLocks noGrp="1"/>
          </p:cNvSpPr>
          <p:nvPr>
            <p:ph sz="quarter" idx="11"/>
          </p:nvPr>
        </p:nvSpPr>
        <p:spPr>
          <a:xfrm>
            <a:off x="54018" y="1039188"/>
            <a:ext cx="11839480" cy="671793"/>
          </a:xfrm>
        </p:spPr>
        <p:txBody>
          <a:bodyPr>
            <a:normAutofit/>
          </a:bodyPr>
          <a:lstStyle/>
          <a:p>
            <a:pPr algn="ctr"/>
            <a:r>
              <a:rPr lang="en-US" sz="2800" b="1" dirty="0">
                <a:solidFill>
                  <a:srgbClr val="000000"/>
                </a:solidFill>
                <a:ea typeface="Calibri" panose="020F0502020204030204" pitchFamily="34" charset="0"/>
              </a:rPr>
              <a:t>Science – Grade Enrollment</a:t>
            </a:r>
            <a:endParaRPr lang="en-US" sz="2800" dirty="0">
              <a:solidFill>
                <a:srgbClr val="000000"/>
              </a:solidFill>
              <a:ea typeface="Calibri" panose="020F0502020204030204" pitchFamily="34" charset="0"/>
            </a:endParaRPr>
          </a:p>
        </p:txBody>
      </p:sp>
      <p:graphicFrame>
        <p:nvGraphicFramePr>
          <p:cNvPr id="2" name="Table 2">
            <a:extLst>
              <a:ext uri="{FF2B5EF4-FFF2-40B4-BE49-F238E27FC236}">
                <a16:creationId xmlns:a16="http://schemas.microsoft.com/office/drawing/2014/main" id="{7C02931F-CF4B-3721-074B-F28F841A44ED}"/>
              </a:ext>
            </a:extLst>
          </p:cNvPr>
          <p:cNvGraphicFramePr>
            <a:graphicFrameLocks noGrp="1"/>
          </p:cNvGraphicFramePr>
          <p:nvPr>
            <p:extLst>
              <p:ext uri="{D42A27DB-BD31-4B8C-83A1-F6EECF244321}">
                <p14:modId xmlns:p14="http://schemas.microsoft.com/office/powerpoint/2010/main" val="2123210380"/>
              </p:ext>
            </p:extLst>
          </p:nvPr>
        </p:nvGraphicFramePr>
        <p:xfrm>
          <a:off x="582083" y="1576916"/>
          <a:ext cx="10783350" cy="4248796"/>
        </p:xfrm>
        <a:graphic>
          <a:graphicData uri="http://schemas.openxmlformats.org/drawingml/2006/table">
            <a:tbl>
              <a:tblPr firstRow="1" bandRow="1">
                <a:tableStyleId>{5C22544A-7EE6-4342-B048-85BDC9FD1C3A}</a:tableStyleId>
              </a:tblPr>
              <a:tblGrid>
                <a:gridCol w="2050281">
                  <a:extLst>
                    <a:ext uri="{9D8B030D-6E8A-4147-A177-3AD203B41FA5}">
                      <a16:colId xmlns:a16="http://schemas.microsoft.com/office/drawing/2014/main" val="2933072896"/>
                    </a:ext>
                  </a:extLst>
                </a:gridCol>
                <a:gridCol w="2263059">
                  <a:extLst>
                    <a:ext uri="{9D8B030D-6E8A-4147-A177-3AD203B41FA5}">
                      <a16:colId xmlns:a16="http://schemas.microsoft.com/office/drawing/2014/main" val="2461974244"/>
                    </a:ext>
                  </a:extLst>
                </a:gridCol>
                <a:gridCol w="2156670">
                  <a:extLst>
                    <a:ext uri="{9D8B030D-6E8A-4147-A177-3AD203B41FA5}">
                      <a16:colId xmlns:a16="http://schemas.microsoft.com/office/drawing/2014/main" val="2240048927"/>
                    </a:ext>
                  </a:extLst>
                </a:gridCol>
                <a:gridCol w="2156670">
                  <a:extLst>
                    <a:ext uri="{9D8B030D-6E8A-4147-A177-3AD203B41FA5}">
                      <a16:colId xmlns:a16="http://schemas.microsoft.com/office/drawing/2014/main" val="317676608"/>
                    </a:ext>
                  </a:extLst>
                </a:gridCol>
                <a:gridCol w="2156670">
                  <a:extLst>
                    <a:ext uri="{9D8B030D-6E8A-4147-A177-3AD203B41FA5}">
                      <a16:colId xmlns:a16="http://schemas.microsoft.com/office/drawing/2014/main" val="618475515"/>
                    </a:ext>
                  </a:extLst>
                </a:gridCol>
              </a:tblGrid>
              <a:tr h="1062199">
                <a:tc>
                  <a:txBody>
                    <a:bodyPr/>
                    <a:lstStyle/>
                    <a:p>
                      <a:pPr algn="ctr"/>
                      <a:r>
                        <a:rPr lang="en-US" sz="1800" dirty="0"/>
                        <a:t>If the student is currently enrolled 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en-US" sz="1800" dirty="0"/>
                        <a:t>the student should be assigned the Start Strong...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en-US" sz="1800" dirty="0"/>
                        <a:t>which is based 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en-US" sz="1800" dirty="0"/>
                        <a:t>and should be provided with the...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algn="ctr"/>
                      <a:r>
                        <a:rPr lang="en-US" sz="1800" dirty="0"/>
                        <a:t>and...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804236143"/>
                  </a:ext>
                </a:extLst>
              </a:tr>
              <a:tr h="1062199">
                <a:tc>
                  <a:txBody>
                    <a:bodyPr/>
                    <a:lstStyle/>
                    <a:p>
                      <a:pPr algn="ctr"/>
                      <a:r>
                        <a:rPr lang="en-US" sz="1800" dirty="0"/>
                        <a:t>Grade 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SC06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Grade 3 through 5 Science content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Four-function calculator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7952651"/>
                  </a:ext>
                </a:extLst>
              </a:tr>
              <a:tr h="1062199">
                <a:tc>
                  <a:txBody>
                    <a:bodyPr/>
                    <a:lstStyle/>
                    <a:p>
                      <a:pPr algn="ctr"/>
                      <a:r>
                        <a:rPr lang="en-US" sz="1800" dirty="0"/>
                        <a:t>Grade 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SC09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Middle School Science content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Periodic Table of Elements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Scientific calculator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9094937"/>
                  </a:ext>
                </a:extLst>
              </a:tr>
              <a:tr h="1062199">
                <a:tc>
                  <a:txBody>
                    <a:bodyPr/>
                    <a:lstStyle/>
                    <a:p>
                      <a:pPr algn="ctr"/>
                      <a:r>
                        <a:rPr lang="en-US" sz="1800" dirty="0"/>
                        <a:t>Grade 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SC12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High School Science content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ctr">
                        <a:lnSpc>
                          <a:spcPct val="100000"/>
                        </a:lnSpc>
                        <a:spcBef>
                          <a:spcPts val="0"/>
                        </a:spcBef>
                        <a:spcAft>
                          <a:spcPts val="0"/>
                        </a:spcAft>
                        <a:buNone/>
                      </a:pPr>
                      <a:r>
                        <a:rPr lang="en-US" sz="1800" b="0" i="0" u="none" strike="noStrike" noProof="0" dirty="0">
                          <a:latin typeface="Palatino Linotype"/>
                        </a:rPr>
                        <a:t>Periodic Table of Elements</a:t>
                      </a:r>
                    </a:p>
                    <a:p>
                      <a:pPr lvl="0" algn="ctr">
                        <a:buNone/>
                      </a:pP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Graphing calculator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4501205"/>
                  </a:ext>
                </a:extLst>
              </a:tr>
            </a:tbl>
          </a:graphicData>
        </a:graphic>
      </p:graphicFrame>
      <p:sp>
        <p:nvSpPr>
          <p:cNvPr id="5" name="Slide Number Placeholder 4">
            <a:extLst>
              <a:ext uri="{FF2B5EF4-FFF2-40B4-BE49-F238E27FC236}">
                <a16:creationId xmlns:a16="http://schemas.microsoft.com/office/drawing/2014/main" id="{F9D822DB-D38C-FF87-A2ED-C1B8BAD5836A}"/>
              </a:ext>
            </a:extLst>
          </p:cNvPr>
          <p:cNvSpPr>
            <a:spLocks noGrp="1"/>
          </p:cNvSpPr>
          <p:nvPr>
            <p:ph type="sldNum" sz="quarter" idx="10"/>
          </p:nvPr>
        </p:nvSpPr>
        <p:spPr/>
        <p:txBody>
          <a:bodyPr/>
          <a:lstStyle/>
          <a:p>
            <a:fld id="{A3D1C70C-36A2-44FC-A083-98959550CFF4}" type="slidenum">
              <a:rPr lang="en-US" smtClean="0"/>
              <a:t>7</a:t>
            </a:fld>
            <a:endParaRPr lang="en-US"/>
          </a:p>
        </p:txBody>
      </p:sp>
    </p:spTree>
    <p:extLst>
      <p:ext uri="{BB962C8B-B14F-4D97-AF65-F5344CB8AC3E}">
        <p14:creationId xmlns:p14="http://schemas.microsoft.com/office/powerpoint/2010/main" val="877065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39C43-BD35-6575-0518-4D294F63C479}"/>
              </a:ext>
            </a:extLst>
          </p:cNvPr>
          <p:cNvSpPr>
            <a:spLocks noGrp="1"/>
          </p:cNvSpPr>
          <p:nvPr>
            <p:ph type="title"/>
          </p:nvPr>
        </p:nvSpPr>
        <p:spPr>
          <a:xfrm>
            <a:off x="1188747" y="164888"/>
            <a:ext cx="10096959" cy="747579"/>
          </a:xfrm>
        </p:spPr>
        <p:txBody>
          <a:bodyPr/>
          <a:lstStyle/>
          <a:p>
            <a:pPr algn="ctr"/>
            <a:r>
              <a:rPr lang="en-US" sz="3600" cap="none">
                <a:solidFill>
                  <a:schemeClr val="tx1"/>
                </a:solidFill>
              </a:rPr>
              <a:t>Start Strong Result Interpretation Considerations (1 of 2)</a:t>
            </a:r>
            <a:endParaRPr lang="en-US" sz="3600">
              <a:solidFill>
                <a:schemeClr val="tx1"/>
              </a:solidFill>
            </a:endParaRPr>
          </a:p>
        </p:txBody>
      </p:sp>
      <p:sp>
        <p:nvSpPr>
          <p:cNvPr id="3" name="Text Placeholder 2">
            <a:extLst>
              <a:ext uri="{FF2B5EF4-FFF2-40B4-BE49-F238E27FC236}">
                <a16:creationId xmlns:a16="http://schemas.microsoft.com/office/drawing/2014/main" id="{27247C2E-A9C9-C7FB-C6AF-0E7043000516}"/>
              </a:ext>
            </a:extLst>
          </p:cNvPr>
          <p:cNvSpPr>
            <a:spLocks noGrp="1"/>
          </p:cNvSpPr>
          <p:nvPr>
            <p:ph type="body" sz="quarter" idx="11"/>
          </p:nvPr>
        </p:nvSpPr>
        <p:spPr/>
        <p:txBody>
          <a:bodyPr vert="horz" lIns="91440" tIns="45720" rIns="822960" bIns="45720" rtlCol="0" anchor="t">
            <a:normAutofit fontScale="85000" lnSpcReduction="10000"/>
          </a:bodyPr>
          <a:lstStyle/>
          <a:p>
            <a:pPr marL="461645" indent="-417195">
              <a:spcBef>
                <a:spcPts val="600"/>
              </a:spcBef>
              <a:spcAft>
                <a:spcPts val="1200"/>
              </a:spcAft>
            </a:pPr>
            <a:r>
              <a:rPr lang="en-US" spc="0" dirty="0">
                <a:latin typeface="Palatino Linotype"/>
              </a:rPr>
              <a:t>When publicly reporting assessment results, consider the impacts of COVID-19 on learning</a:t>
            </a:r>
            <a:r>
              <a:rPr lang="en-US" dirty="0">
                <a:latin typeface="Palatino Linotype"/>
              </a:rPr>
              <a:t>.</a:t>
            </a:r>
          </a:p>
          <a:p>
            <a:pPr marL="461645" indent="-417195">
              <a:spcBef>
                <a:spcPts val="600"/>
              </a:spcBef>
              <a:spcAft>
                <a:spcPts val="1200"/>
              </a:spcAft>
            </a:pPr>
            <a:r>
              <a:rPr lang="en-US" spc="0" dirty="0"/>
              <a:t>Districts </a:t>
            </a:r>
            <a:r>
              <a:rPr lang="en-US" b="1" spc="0" dirty="0"/>
              <a:t>should not </a:t>
            </a:r>
            <a:r>
              <a:rPr lang="en-US" spc="0" dirty="0"/>
              <a:t>compare any individual student/school/district Start Strong data to any NJSLA data.</a:t>
            </a:r>
            <a:endParaRPr lang="en-US" spc="0" dirty="0">
              <a:highlight>
                <a:srgbClr val="FFFF00"/>
              </a:highlight>
            </a:endParaRPr>
          </a:p>
          <a:p>
            <a:pPr marL="461645" indent="-417195">
              <a:spcBef>
                <a:spcPts val="600"/>
              </a:spcBef>
              <a:spcAft>
                <a:spcPts val="1200"/>
              </a:spcAft>
            </a:pPr>
            <a:r>
              <a:rPr lang="en-US" spc="0" dirty="0"/>
              <a:t>Please note that the Start Strong assessments were </a:t>
            </a:r>
            <a:r>
              <a:rPr lang="en-US" b="1" spc="0" dirty="0"/>
              <a:t>not</a:t>
            </a:r>
            <a:r>
              <a:rPr lang="en-US" spc="0" dirty="0"/>
              <a:t> designed to predict future student performance on the NJSLA, nor was it designed to estimate what score a student would have received if they had taken the NJSLA in spring 2022. </a:t>
            </a:r>
          </a:p>
        </p:txBody>
      </p:sp>
      <p:sp>
        <p:nvSpPr>
          <p:cNvPr id="4" name="Slide Number Placeholder 3">
            <a:extLst>
              <a:ext uri="{FF2B5EF4-FFF2-40B4-BE49-F238E27FC236}">
                <a16:creationId xmlns:a16="http://schemas.microsoft.com/office/drawing/2014/main" id="{2446EDBB-612F-3142-78D5-988DFB91C61D}"/>
              </a:ext>
            </a:extLst>
          </p:cNvPr>
          <p:cNvSpPr>
            <a:spLocks noGrp="1"/>
          </p:cNvSpPr>
          <p:nvPr>
            <p:ph type="sldNum" sz="quarter" idx="10"/>
          </p:nvPr>
        </p:nvSpPr>
        <p:spPr/>
        <p:txBody>
          <a:bodyPr/>
          <a:lstStyle/>
          <a:p>
            <a:fld id="{A3D1C70C-36A2-44FC-A083-98959550CFF4}" type="slidenum">
              <a:rPr lang="en-US" smtClean="0"/>
              <a:pPr/>
              <a:t>8</a:t>
            </a:fld>
            <a:endParaRPr lang="en-US"/>
          </a:p>
        </p:txBody>
      </p:sp>
    </p:spTree>
    <p:extLst>
      <p:ext uri="{BB962C8B-B14F-4D97-AF65-F5344CB8AC3E}">
        <p14:creationId xmlns:p14="http://schemas.microsoft.com/office/powerpoint/2010/main" val="747258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B9A4D-B70A-C52E-4D07-A7F1923FE25D}"/>
              </a:ext>
            </a:extLst>
          </p:cNvPr>
          <p:cNvSpPr>
            <a:spLocks noGrp="1"/>
          </p:cNvSpPr>
          <p:nvPr>
            <p:ph type="title"/>
          </p:nvPr>
        </p:nvSpPr>
        <p:spPr>
          <a:xfrm>
            <a:off x="1198475" y="162093"/>
            <a:ext cx="10096959" cy="747579"/>
          </a:xfrm>
        </p:spPr>
        <p:txBody>
          <a:bodyPr/>
          <a:lstStyle/>
          <a:p>
            <a:pPr algn="ctr"/>
            <a:r>
              <a:rPr lang="en-US" sz="3600" cap="none">
                <a:solidFill>
                  <a:schemeClr val="tx1"/>
                </a:solidFill>
              </a:rPr>
              <a:t>Start Strong Result Interpretation Considerations (2 of 2)</a:t>
            </a:r>
            <a:endParaRPr lang="en-US" sz="3600">
              <a:solidFill>
                <a:schemeClr val="tx1"/>
              </a:solidFill>
            </a:endParaRPr>
          </a:p>
        </p:txBody>
      </p:sp>
      <p:sp>
        <p:nvSpPr>
          <p:cNvPr id="3" name="Text Placeholder 2">
            <a:extLst>
              <a:ext uri="{FF2B5EF4-FFF2-40B4-BE49-F238E27FC236}">
                <a16:creationId xmlns:a16="http://schemas.microsoft.com/office/drawing/2014/main" id="{2DB40A52-38E5-D0CF-50AF-1CFC192CF971}"/>
              </a:ext>
            </a:extLst>
          </p:cNvPr>
          <p:cNvSpPr>
            <a:spLocks noGrp="1"/>
          </p:cNvSpPr>
          <p:nvPr>
            <p:ph type="body" sz="quarter" idx="11"/>
          </p:nvPr>
        </p:nvSpPr>
        <p:spPr/>
        <p:txBody>
          <a:bodyPr vert="horz" lIns="91440" tIns="45720" rIns="822960" bIns="45720" rtlCol="0" anchor="t">
            <a:normAutofit fontScale="70000" lnSpcReduction="20000"/>
          </a:bodyPr>
          <a:lstStyle/>
          <a:p>
            <a:pPr marL="44450" indent="0">
              <a:spcBef>
                <a:spcPts val="600"/>
              </a:spcBef>
              <a:spcAft>
                <a:spcPts val="1200"/>
              </a:spcAft>
              <a:buNone/>
            </a:pPr>
            <a:r>
              <a:rPr lang="en-US" spc="0" dirty="0">
                <a:latin typeface="Palatino Linotype"/>
              </a:rPr>
              <a:t>Start Strong assessments provide a data point to support:</a:t>
            </a:r>
          </a:p>
          <a:p>
            <a:pPr marL="615950" indent="-571500">
              <a:spcBef>
                <a:spcPts val="600"/>
              </a:spcBef>
              <a:spcAft>
                <a:spcPts val="1200"/>
              </a:spcAft>
            </a:pPr>
            <a:r>
              <a:rPr lang="en-US" spc="0" dirty="0">
                <a:latin typeface="Palatino Linotype"/>
              </a:rPr>
              <a:t>District-level curriculum planning and revisiting prerequisite concepts and skills</a:t>
            </a:r>
          </a:p>
          <a:p>
            <a:pPr marL="615950" indent="-571500">
              <a:spcBef>
                <a:spcPts val="600"/>
              </a:spcBef>
              <a:spcAft>
                <a:spcPts val="1200"/>
              </a:spcAft>
            </a:pPr>
            <a:r>
              <a:rPr lang="en-US" spc="0" dirty="0">
                <a:latin typeface="Palatino Linotype"/>
              </a:rPr>
              <a:t>Evaluating scope and sequence based on distribution of student support needs</a:t>
            </a:r>
          </a:p>
          <a:p>
            <a:pPr marL="615950" indent="-571500">
              <a:spcBef>
                <a:spcPts val="600"/>
              </a:spcBef>
              <a:spcAft>
                <a:spcPts val="1200"/>
              </a:spcAft>
            </a:pPr>
            <a:r>
              <a:rPr lang="en-US" spc="0" dirty="0">
                <a:latin typeface="Palatino Linotype"/>
              </a:rPr>
              <a:t>Providing professional learning supports for differentiation and scaffolding based on student results, aligned to principles and practices outlined in the </a:t>
            </a:r>
            <a:r>
              <a:rPr lang="en-US" spc="0" dirty="0">
                <a:latin typeface="Palatino Linotype"/>
                <a:hlinkClick r:id="rId2"/>
              </a:rPr>
              <a:t>NJDOE Learning Acceleration Guide</a:t>
            </a:r>
            <a:endParaRPr lang="en-US" spc="0" dirty="0">
              <a:latin typeface="Palatino Linotype"/>
            </a:endParaRPr>
          </a:p>
          <a:p>
            <a:pPr marL="615950" indent="-571500">
              <a:spcBef>
                <a:spcPts val="600"/>
              </a:spcBef>
              <a:spcAft>
                <a:spcPts val="1200"/>
              </a:spcAft>
            </a:pPr>
            <a:r>
              <a:rPr lang="en-US" spc="0" dirty="0">
                <a:latin typeface="Palatino Linotype"/>
              </a:rPr>
              <a:t>Using the Individual Student Reports (ISRs) for conversations between parents and educators on where their child might need support at the beginning of the school year</a:t>
            </a:r>
          </a:p>
        </p:txBody>
      </p:sp>
      <p:sp>
        <p:nvSpPr>
          <p:cNvPr id="4" name="Slide Number Placeholder 3">
            <a:extLst>
              <a:ext uri="{FF2B5EF4-FFF2-40B4-BE49-F238E27FC236}">
                <a16:creationId xmlns:a16="http://schemas.microsoft.com/office/drawing/2014/main" id="{E45930AF-2580-8CE0-4405-9EC2F8B3E653}"/>
              </a:ext>
            </a:extLst>
          </p:cNvPr>
          <p:cNvSpPr>
            <a:spLocks noGrp="1"/>
          </p:cNvSpPr>
          <p:nvPr>
            <p:ph type="sldNum" sz="quarter" idx="10"/>
          </p:nvPr>
        </p:nvSpPr>
        <p:spPr/>
        <p:txBody>
          <a:bodyPr/>
          <a:lstStyle/>
          <a:p>
            <a:fld id="{A3D1C70C-36A2-44FC-A083-98959550CFF4}" type="slidenum">
              <a:rPr lang="en-US" smtClean="0"/>
              <a:pPr/>
              <a:t>9</a:t>
            </a:fld>
            <a:endParaRPr lang="en-US"/>
          </a:p>
        </p:txBody>
      </p:sp>
    </p:spTree>
    <p:extLst>
      <p:ext uri="{BB962C8B-B14F-4D97-AF65-F5344CB8AC3E}">
        <p14:creationId xmlns:p14="http://schemas.microsoft.com/office/powerpoint/2010/main" val="2650287774"/>
      </p:ext>
    </p:extLst>
  </p:cSld>
  <p:clrMapOvr>
    <a:masterClrMapping/>
  </p:clrMapOvr>
</p:sld>
</file>

<file path=ppt/theme/theme1.xml><?xml version="1.0" encoding="utf-8"?>
<a:theme xmlns:a="http://schemas.openxmlformats.org/drawingml/2006/main" name="NDJOE_Main">
  <a:themeElements>
    <a:clrScheme name="Custom 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954F72"/>
      </a:folHlink>
    </a:clrScheme>
    <a:fontScheme name="NJDOE Template 0921">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JDOE_0921 (002)  -  Read-Only" id="{58665EE0-0778-4B6A-9B26-9250B8818B72}" vid="{54CFC8EA-E008-44E1-8673-8AAADB6EDDC7}"/>
    </a:ext>
  </a:extLst>
</a:theme>
</file>

<file path=ppt/theme/theme2.xml><?xml version="1.0" encoding="utf-8"?>
<a:theme xmlns:a="http://schemas.openxmlformats.org/drawingml/2006/main" name="NJDOE_TitleSlide">
  <a:themeElements>
    <a:clrScheme name="Custom 4">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954F72"/>
      </a:folHlink>
    </a:clrScheme>
    <a:fontScheme name="NJDOE Template 0921">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JDOE_0921 (002)  -  Read-Only" id="{58665EE0-0778-4B6A-9B26-9250B8818B72}" vid="{BAD783E9-B5E0-4BB5-B18C-531425630476}"/>
    </a:ext>
  </a:extLst>
</a:theme>
</file>

<file path=ppt/theme/theme3.xml><?xml version="1.0" encoding="utf-8"?>
<a:theme xmlns:a="http://schemas.openxmlformats.org/drawingml/2006/main" name="NJDOE_SectionTitl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JDOE_0921 (002)  -  Read-Only" id="{58665EE0-0778-4B6A-9B26-9250B8818B72}" vid="{8584AAFA-913A-46C4-82D9-8779EB51097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24C37DC6888604FBE624C8711B8619C" ma:contentTypeVersion="21" ma:contentTypeDescription="Create a new document." ma:contentTypeScope="" ma:versionID="ce2bf321bb0195aebd21873fe428ce73">
  <xsd:schema xmlns:xsd="http://www.w3.org/2001/XMLSchema" xmlns:xs="http://www.w3.org/2001/XMLSchema" xmlns:p="http://schemas.microsoft.com/office/2006/metadata/properties" xmlns:ns1="http://schemas.microsoft.com/sharepoint/v3" xmlns:ns2="15ebe88e-7bda-4304-bde2-f2b889566e4a" xmlns:ns3="8089b851-2d40-4043-a4c6-e46a55c68222" targetNamespace="http://schemas.microsoft.com/office/2006/metadata/properties" ma:root="true" ma:fieldsID="5630325d37f82921768a4c686bbf839c" ns1:_="" ns2:_="" ns3:_="">
    <xsd:import namespace="http://schemas.microsoft.com/sharepoint/v3"/>
    <xsd:import namespace="15ebe88e-7bda-4304-bde2-f2b889566e4a"/>
    <xsd:import namespace="8089b851-2d40-4043-a4c6-e46a55c6822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1:_ip_UnifiedCompliancePolicyProperties" minOccurs="0"/>
                <xsd:element ref="ns1:_ip_UnifiedCompliancePolicyUIAction" minOccurs="0"/>
                <xsd:element ref="ns2:MediaServiceAutoKeyPoints" minOccurs="0"/>
                <xsd:element ref="ns2:MediaServiceKeyPoints" minOccurs="0"/>
                <xsd:element ref="ns2:Notes_x003a_"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ReviewStatus" minOccurs="0"/>
                <xsd:element ref="ns2:_Flow_SignoffStatu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2" nillable="true" ma:displayName="Unified Compliance Policy Properties" ma:hidden="true" ma:internalName="_ip_UnifiedCompliancePolicyProperties">
      <xsd:simpleType>
        <xsd:restriction base="dms:Note"/>
      </xsd:simpleType>
    </xsd:element>
    <xsd:element name="_ip_UnifiedCompliancePolicyUIAction" ma:index="1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5ebe88e-7bda-4304-bde2-f2b889566e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Notes_x003a_" ma:index="16" nillable="true" ma:displayName="Notes:" ma:description="Signed off by JM and Sent to B&amp;A on 2/18/21 @ 9:14AM" ma:format="Dropdown" ma:internalName="Notes_x003a_">
      <xsd:simpleType>
        <xsd:restriction base="dms:Note">
          <xsd:maxLength value="255"/>
        </xsd:restriction>
      </xsd:simpleType>
    </xsd:element>
    <xsd:element name="MediaServiceAutoTags" ma:index="17" nillable="true" ma:displayName="Tags" ma:internalName="MediaServiceAutoTag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ternalName="MediaServiceDateTaken"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ReviewStatus" ma:index="22" nillable="true" ma:displayName="Review Status" ma:format="Dropdown" ma:internalName="ReviewStatus">
      <xsd:simpleType>
        <xsd:union memberTypes="dms:Text">
          <xsd:simpleType>
            <xsd:restriction base="dms:Choice">
              <xsd:enumeration value="In Review: GEG"/>
              <xsd:enumeration value="In Review: DP"/>
              <xsd:enumeration value="In Review: LE"/>
              <xsd:enumeration value="In Review: LH"/>
              <xsd:enumeration value="Ready to Publish"/>
            </xsd:restriction>
          </xsd:simpleType>
        </xsd:union>
      </xsd:simpleType>
    </xsd:element>
    <xsd:element name="_Flow_SignoffStatus" ma:index="23" nillable="true" ma:displayName="Sign-off status" ma:internalName="Sign_x002d_off_x0020_status">
      <xsd:simpleType>
        <xsd:restriction base="dms:Text"/>
      </xsd:simpleType>
    </xsd:element>
    <xsd:element name="MediaLengthInSeconds" ma:index="24" nillable="true" ma:displayName="MediaLengthInSeconds" ma:hidden="true" ma:internalName="MediaLengthInSeconds" ma:readOnly="true">
      <xsd:simpleType>
        <xsd:restriction base="dms:Unknown"/>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e8829e9b-2c9c-4724-8f43-688495af2fc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089b851-2d40-4043-a4c6-e46a55c6822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7" nillable="true" ma:displayName="Taxonomy Catch All Column" ma:hidden="true" ma:list="{e5c5a242-7e7d-493e-a241-2a9f10ad3cb3}" ma:internalName="TaxCatchAll" ma:showField="CatchAllData" ma:web="8089b851-2d40-4043-a4c6-e46a55c6822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ReviewStatus xmlns="15ebe88e-7bda-4304-bde2-f2b889566e4a" xsi:nil="true"/>
    <_ip_UnifiedCompliancePolicyProperties xmlns="http://schemas.microsoft.com/sharepoint/v3" xsi:nil="true"/>
    <Notes_x003a_ xmlns="15ebe88e-7bda-4304-bde2-f2b889566e4a" xsi:nil="true"/>
    <_Flow_SignoffStatus xmlns="15ebe88e-7bda-4304-bde2-f2b889566e4a" xsi:nil="true"/>
    <SharedWithUsers xmlns="8089b851-2d40-4043-a4c6-e46a55c68222">
      <UserInfo>
        <DisplayName>Steele Dadzie, Timothy</DisplayName>
        <AccountId>64</AccountId>
        <AccountType/>
      </UserInfo>
      <UserInfo>
        <DisplayName>Boczany, John</DisplayName>
        <AccountId>46</AccountId>
        <AccountType/>
      </UserInfo>
      <UserInfo>
        <DisplayName>Hennigan, Alyssa</DisplayName>
        <AccountId>43</AccountId>
        <AccountType/>
      </UserInfo>
    </SharedWithUsers>
    <lcf76f155ced4ddcb4097134ff3c332f xmlns="15ebe88e-7bda-4304-bde2-f2b889566e4a">
      <Terms xmlns="http://schemas.microsoft.com/office/infopath/2007/PartnerControls"/>
    </lcf76f155ced4ddcb4097134ff3c332f>
    <TaxCatchAll xmlns="8089b851-2d40-4043-a4c6-e46a55c68222" xsi:nil="true"/>
  </documentManagement>
</p:properties>
</file>

<file path=customXml/itemProps1.xml><?xml version="1.0" encoding="utf-8"?>
<ds:datastoreItem xmlns:ds="http://schemas.openxmlformats.org/officeDocument/2006/customXml" ds:itemID="{7F9017C0-8903-4FB2-A639-DCD659CB1334}">
  <ds:schemaRefs>
    <ds:schemaRef ds:uri="http://schemas.microsoft.com/sharepoint/v3/contenttype/forms"/>
  </ds:schemaRefs>
</ds:datastoreItem>
</file>

<file path=customXml/itemProps2.xml><?xml version="1.0" encoding="utf-8"?>
<ds:datastoreItem xmlns:ds="http://schemas.openxmlformats.org/officeDocument/2006/customXml" ds:itemID="{1380F5FA-6D5B-4BEE-ADAE-9983F41FBB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5ebe88e-7bda-4304-bde2-f2b889566e4a"/>
    <ds:schemaRef ds:uri="8089b851-2d40-4043-a4c6-e46a55c682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6B0EC35-7151-4F11-826B-A16142C2FC4B}">
  <ds:schemaRefs>
    <ds:schemaRef ds:uri="http://purl.org/dc/terms/"/>
    <ds:schemaRef ds:uri="http://purl.org/dc/dcmitype/"/>
    <ds:schemaRef ds:uri="http://www.w3.org/XML/1998/namespace"/>
    <ds:schemaRef ds:uri="http://purl.org/dc/elements/1.1/"/>
    <ds:schemaRef ds:uri="8089b851-2d40-4043-a4c6-e46a55c68222"/>
    <ds:schemaRef ds:uri="15ebe88e-7bda-4304-bde2-f2b889566e4a"/>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NJDOE_0921 (3)</Template>
  <TotalTime>102</TotalTime>
  <Words>2252</Words>
  <Application>Microsoft Office PowerPoint</Application>
  <PresentationFormat>Widescreen</PresentationFormat>
  <Paragraphs>466</Paragraphs>
  <Slides>29</Slides>
  <Notes>1</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29</vt:i4>
      </vt:variant>
    </vt:vector>
  </HeadingPairs>
  <TitlesOfParts>
    <vt:vector size="35" baseType="lpstr">
      <vt:lpstr>Arial</vt:lpstr>
      <vt:lpstr>Calibri</vt:lpstr>
      <vt:lpstr>Palatino Linotype</vt:lpstr>
      <vt:lpstr>NDJOE_Main</vt:lpstr>
      <vt:lpstr>NJDOE_TitleSlide</vt:lpstr>
      <vt:lpstr>NJDOE_SectionTitle</vt:lpstr>
      <vt:lpstr>Start Strong: Fall 2022 Administrations  &lt;Insert District Name&gt; &lt;Insert Date Of Presentation&gt;</vt:lpstr>
      <vt:lpstr>Start Strong Assessment Overview</vt:lpstr>
      <vt:lpstr>Start Strong Test Design</vt:lpstr>
      <vt:lpstr>Start Strong Grade And Content Alignment (1 of 4)</vt:lpstr>
      <vt:lpstr>Start Strong Grade And Content Alignment (2 of 4)</vt:lpstr>
      <vt:lpstr>Start Strong Grade And Content Alignment (3 of 4)</vt:lpstr>
      <vt:lpstr>Start Strong Grade And Content Alignment (4 of 4)</vt:lpstr>
      <vt:lpstr>Start Strong Result Interpretation Considerations (1 of 2)</vt:lpstr>
      <vt:lpstr>Start Strong Result Interpretation Considerations (2 of 2)</vt:lpstr>
      <vt:lpstr>District And School Context That Impacted Start Strong Data</vt:lpstr>
      <vt:lpstr>Example: Results in Context Start Strong Fall 2022 School- &amp; Grade-Level Outcomes English Language Arts Grade 4 — Support Levels</vt:lpstr>
      <vt:lpstr>&lt;Insert District Name&gt;’s  Number of Students Tested  Start Strong Fall 2022 Administrations</vt:lpstr>
      <vt:lpstr>&lt;Insert District Name&gt;’s Start Strong Fall 2022 Administrations English Language Arts — Support Levels</vt:lpstr>
      <vt:lpstr>&lt;Insert District Name&gt;’s Start Strong Fall 2022 Administrations Mathematics —Support Levels</vt:lpstr>
      <vt:lpstr>&lt;Insert District Name&gt;’s Start Strong Fall 2022 Administrations Science — Support Levels</vt:lpstr>
      <vt:lpstr>&lt;Insert District Name&gt;’s Start Strong Fall 2022 School- &amp; Grade-Level Outcomes English Language Arts Grade 4 — Support Levels</vt:lpstr>
      <vt:lpstr>&lt;Insert District Name&gt;’s Start Strong Fall 2022 School- &amp; Grade-Level Outcomes English Language Arts Grade 5 — Support Levels</vt:lpstr>
      <vt:lpstr>&lt;Insert District Name&gt;’s Start Strong Fall 2022 School- &amp; Grade-Level Outcomes Mathematics Grade 4 —Support Levels</vt:lpstr>
      <vt:lpstr>&lt;Insert District Name&gt;’s Start Strong Fall 2022 School- &amp; Grade-Level Outcomes Mathematics Grade 5 — Support Levels</vt:lpstr>
      <vt:lpstr>&lt;Insert District Name&gt;’s Start Strong Fall 2022 School- &amp; Grade-Level Outcomes Science Grade 6 — Support Levels</vt:lpstr>
      <vt:lpstr>Comparison of &lt;School Name&gt;’s  Start Strong Fall 2022 Administration English Language Arts to &lt;District Name&gt;’s  Percentages</vt:lpstr>
      <vt:lpstr>Comparison of &lt;School Name&gt;’s  Start Strong Fall 2022 Administration Mathematics to &lt;District Name&gt;’s  Percentages</vt:lpstr>
      <vt:lpstr>&lt;Insert District Name&gt;’s Subgroup Start Strong Fall 2022 Administrations English Language Arts— Percentages</vt:lpstr>
      <vt:lpstr>&lt;Insert District Name&gt;’s Subgroup Start Strong Fall 2022 Administrations Mathematics —Percentages</vt:lpstr>
      <vt:lpstr>&lt;Insert District Name&gt;’s Subgroup Start Strong Fall 2021 Administrations Science — Percentages</vt:lpstr>
      <vt:lpstr>Notable Achievements</vt:lpstr>
      <vt:lpstr>Intervention Strategies</vt:lpstr>
      <vt:lpstr>New Town District Subgroup Start Strong Fall 2022 Administrations Algebra I— Percentages</vt:lpstr>
      <vt:lpstr>Subgroup Charts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 Strong: Fall 2022 (District Template)</dc:title>
  <dc:creator>Thomas, Elizabeth</dc:creator>
  <cp:lastModifiedBy>Vadel, Orlando</cp:lastModifiedBy>
  <cp:revision>21</cp:revision>
  <dcterms:created xsi:type="dcterms:W3CDTF">2022-07-08T12:34:38Z</dcterms:created>
  <dcterms:modified xsi:type="dcterms:W3CDTF">2022-11-21T15:52:54Z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0x010100524C37DC6888604FBE624C8711B8619C</vt:lpwstr>
  </property>
  <property fmtid="{D5CDD505-2E9C-101B-9397-08002B2CF9AE}" pid="3" name="MediaServiceImageTags">
    <vt:lpwstr/>
  </property>
</Properties>
</file>