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61" r:id="rId2"/>
    <p:sldId id="257" r:id="rId3"/>
    <p:sldId id="262" r:id="rId4"/>
    <p:sldId id="266" r:id="rId5"/>
    <p:sldId id="268" r:id="rId6"/>
    <p:sldId id="267" r:id="rId7"/>
    <p:sldId id="273" r:id="rId8"/>
    <p:sldId id="269" r:id="rId9"/>
    <p:sldId id="270" r:id="rId10"/>
    <p:sldId id="259" r:id="rId11"/>
    <p:sldId id="264" r:id="rId12"/>
    <p:sldId id="256" r:id="rId13"/>
    <p:sldId id="258" r:id="rId14"/>
    <p:sldId id="260" r:id="rId15"/>
    <p:sldId id="265" r:id="rId16"/>
    <p:sldId id="271" r:id="rId17"/>
    <p:sldId id="263" r:id="rId18"/>
    <p:sldId id="272" r:id="rId1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BBDEA35B-CC94-4BB8-87DE-0737D587536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E88605E8-D989-4228-96AE-C73EBB23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71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0070E88-52E3-4E72-A49C-376F7695E570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D1478E-0116-43A6-A8D4-0FDF670F6F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g.ed.registration@ag.state.nj.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2"/>
                </a:solidFill>
                <a:latin typeface="Subway Novella" pitchFamily="2" charset="0"/>
              </a:rPr>
              <a:t>What’s Hot in FFA</a:t>
            </a:r>
            <a:endParaRPr lang="en-US" sz="5400" dirty="0">
              <a:solidFill>
                <a:schemeClr val="bg2"/>
              </a:solidFill>
              <a:latin typeface="Subway Novell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42997" y="2579068"/>
            <a:ext cx="7520816" cy="329259"/>
          </a:xfrm>
        </p:spPr>
        <p:txBody>
          <a:bodyPr>
            <a:noAutofit/>
          </a:bodyPr>
          <a:lstStyle/>
          <a:p>
            <a:pPr algn="r"/>
            <a:r>
              <a:rPr lang="en-US" sz="1800" b="1" dirty="0" smtClean="0">
                <a:solidFill>
                  <a:schemeClr val="accent2"/>
                </a:solidFill>
                <a:latin typeface="Subway Novella" pitchFamily="2" charset="0"/>
              </a:rPr>
              <a:t>Fall Agricultural education professional development conference</a:t>
            </a:r>
            <a:endParaRPr lang="en-US" sz="1800" b="1" dirty="0">
              <a:solidFill>
                <a:schemeClr val="accent2"/>
              </a:solidFill>
              <a:latin typeface="Subway Novell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9684" b="2987"/>
          <a:stretch/>
        </p:blipFill>
        <p:spPr>
          <a:xfrm>
            <a:off x="5533104" y="3886200"/>
            <a:ext cx="3270175" cy="25759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0574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Subway Novella" pitchFamily="2" charset="0"/>
              </a:rPr>
              <a:t>Erin E. Noble</a:t>
            </a:r>
          </a:p>
          <a:p>
            <a:pPr algn="r"/>
            <a:r>
              <a:rPr lang="en-US" sz="2400" dirty="0" smtClean="0">
                <a:latin typeface="Subway Novella" pitchFamily="2" charset="0"/>
              </a:rPr>
              <a:t>State FFA Specialist</a:t>
            </a:r>
          </a:p>
          <a:p>
            <a:pPr algn="r"/>
            <a:r>
              <a:rPr lang="en-US" dirty="0" smtClean="0">
                <a:latin typeface="Subway Novella" pitchFamily="2" charset="0"/>
              </a:rPr>
              <a:t>September, 27, 2013</a:t>
            </a:r>
            <a:endParaRPr lang="en-US" dirty="0">
              <a:latin typeface="Subway Nove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Convention </a:t>
            </a:r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challenges</a:t>
            </a:r>
            <a:endParaRPr lang="en-US" u="sng" dirty="0">
              <a:solidFill>
                <a:schemeClr val="accent2"/>
              </a:solidFill>
              <a:latin typeface="Subway Novell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Outgrowing Current Venue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Customer Service &amp; Related Challenges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Increased Need for Outsourcing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85344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Potential 2014 Convention Location &amp; Dates</a:t>
            </a:r>
            <a:endParaRPr lang="en-US" u="sng" dirty="0">
              <a:solidFill>
                <a:schemeClr val="accent2"/>
              </a:solidFill>
              <a:latin typeface="Subway Novell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0141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Wednesday, May 21 – Friday, May 23, 2014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Monmouth University – West Long Branch, NJ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Rockwell" pitchFamily="18" charset="0"/>
              </a:rPr>
              <a:t>700+ seat theater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Rockwell" pitchFamily="18" charset="0"/>
              </a:rPr>
              <a:t>In-house Services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Air Conditioned Dorms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Friendly Conference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7" y="-1"/>
            <a:ext cx="9144000" cy="68579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63100" y="3466700"/>
            <a:ext cx="685800" cy="8382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68760" y="1752600"/>
            <a:ext cx="1066800" cy="685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15062" y="2971800"/>
            <a:ext cx="890337" cy="8382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886539">
            <a:off x="5129150" y="3466700"/>
            <a:ext cx="966849" cy="8382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0410">
            <a:off x="2737158" y="578007"/>
            <a:ext cx="778125" cy="145911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1463" y="3506032"/>
            <a:ext cx="965493" cy="8382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74287" y="1693608"/>
            <a:ext cx="844348" cy="1646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37532" y="5943600"/>
            <a:ext cx="290646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76032" y="6019800"/>
            <a:ext cx="28302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bg2"/>
                </a:solidFill>
                <a:latin typeface="Rockwell" pitchFamily="18" charset="0"/>
              </a:rPr>
              <a:t>Monmouth University</a:t>
            </a:r>
          </a:p>
          <a:p>
            <a:pPr algn="ctr"/>
            <a:r>
              <a:rPr lang="en-US" sz="1900" b="1" dirty="0" smtClean="0">
                <a:solidFill>
                  <a:schemeClr val="bg2"/>
                </a:solidFill>
                <a:latin typeface="Rockwell" pitchFamily="18" charset="0"/>
              </a:rPr>
              <a:t>West Long Branch, NJ</a:t>
            </a:r>
            <a:endParaRPr lang="en-US" sz="1900" b="1" dirty="0">
              <a:solidFill>
                <a:schemeClr val="bg2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3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" y="2838907"/>
            <a:ext cx="5638800" cy="4019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" t="8468" b="16734"/>
          <a:stretch/>
        </p:blipFill>
        <p:spPr>
          <a:xfrm>
            <a:off x="5638800" y="5034116"/>
            <a:ext cx="3505200" cy="18238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0"/>
            <a:ext cx="3505200" cy="1553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" y="-1"/>
            <a:ext cx="5638800" cy="2838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9"/>
          <a:stretch/>
        </p:blipFill>
        <p:spPr>
          <a:xfrm>
            <a:off x="5640135" y="1553148"/>
            <a:ext cx="3503866" cy="1746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 b="11469"/>
          <a:stretch/>
        </p:blipFill>
        <p:spPr>
          <a:xfrm>
            <a:off x="5640134" y="3299736"/>
            <a:ext cx="3503865" cy="17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1225"/>
            <a:ext cx="6400800" cy="4702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2578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ockwell" pitchFamily="18" charset="0"/>
              </a:rPr>
              <a:t>Miles Austin</a:t>
            </a: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Rockwell" pitchFamily="18" charset="0"/>
              </a:rPr>
              <a:t>Wide Receiver </a:t>
            </a:r>
          </a:p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Rockwell" pitchFamily="18" charset="0"/>
              </a:rPr>
              <a:t>Dallas Cowboys</a:t>
            </a:r>
            <a:endParaRPr lang="en-US" sz="2400" b="1" i="1" dirty="0">
              <a:solidFill>
                <a:schemeClr val="accent2"/>
              </a:solidFill>
              <a:latin typeface="Rockwell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Career Development Events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Handbook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Rules have not changed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Handbook will provide a one-stop shop for CDE rules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3"/>
                </a:solidFill>
                <a:latin typeface="Rockwell" pitchFamily="18" charset="0"/>
              </a:rPr>
              <a:t>  60% Mastery for National Advancement Policy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Increase expectations for national competitors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Increase accountability for adequate team training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0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National FFA Initiatives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90600"/>
            <a:ext cx="7520940" cy="40386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FFA Link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Exclusive group of college students and young professionals connecting their love of agriculture with real world career skills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Your connection to success – networking, leadership, career success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3"/>
                </a:solidFill>
                <a:latin typeface="Rockwell" pitchFamily="18" charset="0"/>
              </a:rPr>
              <a:t>  Grants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$1,000 SAE Grants – Due November 15, 2013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Living to Serve Grants</a:t>
            </a:r>
          </a:p>
          <a:p>
            <a:pPr lvl="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Rockwell" pitchFamily="18" charset="0"/>
              </a:rPr>
              <a:t>Food for All </a:t>
            </a:r>
          </a:p>
          <a:p>
            <a:pPr lvl="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Rockwell" pitchFamily="18" charset="0"/>
              </a:rPr>
              <a:t>Environmental</a:t>
            </a:r>
          </a:p>
          <a:p>
            <a:pPr lvl="5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  <a:latin typeface="Rockwell" pitchFamily="18" charset="0"/>
              </a:rPr>
              <a:t>Rural Youth Development</a:t>
            </a:r>
          </a:p>
          <a:p>
            <a:pPr lvl="4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2"/>
                </a:solidFill>
                <a:latin typeface="Rockwell" pitchFamily="18" charset="0"/>
              </a:rPr>
              <a:t>National Alumni Grants</a:t>
            </a:r>
          </a:p>
          <a:p>
            <a:pPr marL="685800" lvl="4" indent="0">
              <a:buNone/>
            </a:pPr>
            <a:endParaRPr lang="en-US" sz="1800" dirty="0" smtClean="0">
              <a:solidFill>
                <a:schemeClr val="bg2"/>
              </a:solidFill>
              <a:latin typeface="Rockwell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accent3"/>
                </a:solidFill>
                <a:latin typeface="Rockwell" pitchFamily="18" charset="0"/>
              </a:rPr>
              <a:t>AgCN</a:t>
            </a:r>
            <a:endParaRPr lang="en-US" sz="2400" dirty="0">
              <a:solidFill>
                <a:schemeClr val="accent3"/>
              </a:solidFill>
              <a:latin typeface="Rockwell" pitchFamily="18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Eventually, all National FFA applications will be submitted through </a:t>
            </a:r>
            <a:r>
              <a:rPr lang="en-US" sz="1800" dirty="0" err="1" smtClean="0">
                <a:solidFill>
                  <a:schemeClr val="bg2"/>
                </a:solidFill>
                <a:latin typeface="Rockwell" pitchFamily="18" charset="0"/>
              </a:rPr>
              <a:t>AgCN</a:t>
            </a: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.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Chapter Rosters – MUST enter addresses before state will submit to National FFA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Discover Ag Careers</a:t>
            </a:r>
          </a:p>
          <a:p>
            <a:pPr lvl="4"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1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Alumni </a:t>
            </a:r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Associate </a:t>
            </a:r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Membership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FREE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Provided to members within five years of their graduation from high school (five year limit)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Entitles member to receive electronic information from the National FFA Alumni Association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3"/>
                </a:solidFill>
                <a:latin typeface="Rockwell" pitchFamily="18" charset="0"/>
              </a:rPr>
              <a:t>  </a:t>
            </a:r>
            <a:r>
              <a:rPr lang="en-US" sz="2400" b="1" dirty="0" err="1" smtClean="0">
                <a:solidFill>
                  <a:schemeClr val="accent3"/>
                </a:solidFill>
                <a:latin typeface="Rockwell" pitchFamily="18" charset="0"/>
              </a:rPr>
              <a:t>AgCN</a:t>
            </a:r>
            <a:endParaRPr lang="en-US" sz="2400" b="1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Push student to Alumni using </a:t>
            </a:r>
            <a:r>
              <a:rPr lang="en-US" sz="1800" dirty="0" err="1" smtClean="0">
                <a:solidFill>
                  <a:schemeClr val="bg2"/>
                </a:solidFill>
                <a:latin typeface="Rockwell" pitchFamily="18" charset="0"/>
              </a:rPr>
              <a:t>AgCN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458" y="9832"/>
            <a:ext cx="9144000" cy="5029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chemeClr val="bg1"/>
                </a:solidFill>
                <a:latin typeface="Subway Novella" pitchFamily="2" charset="0"/>
              </a:rPr>
              <a:t>We look forward to a great year</a:t>
            </a:r>
            <a:r>
              <a:rPr lang="en-US" u="sng" dirty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6861613" cy="46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93425"/>
            <a:ext cx="253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  <a:latin typeface="Gill Sans Ultra Bold" pitchFamily="34" charset="0"/>
              </a:rPr>
              <a:t>David Watts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46701"/>
            <a:ext cx="253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  <a:latin typeface="Gill Sans Ultra Bold" pitchFamily="34" charset="0"/>
              </a:rPr>
              <a:t>Catherine Cincotta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1454" y="784594"/>
            <a:ext cx="253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  <a:latin typeface="Gill Sans Ultra Bold" pitchFamily="34" charset="0"/>
              </a:rPr>
              <a:t>Delaney Gray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7348" y="346700"/>
            <a:ext cx="253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  <a:latin typeface="Gill Sans Ultra Bold" pitchFamily="34" charset="0"/>
              </a:rPr>
              <a:t>Kyle Clement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793122"/>
            <a:ext cx="253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  <a:latin typeface="Gill Sans Ultra Bold" pitchFamily="34" charset="0"/>
              </a:rPr>
              <a:t>Kelly Gangel </a:t>
            </a:r>
            <a:r>
              <a:rPr lang="en-US" sz="1400" dirty="0" smtClean="0">
                <a:solidFill>
                  <a:schemeClr val="bg1"/>
                </a:solidFill>
                <a:latin typeface="Gill Sans Ultra Bold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Gill Sans Ultra Bold" pitchFamily="34" charset="0"/>
              </a:rPr>
            </a:br>
            <a:endParaRPr lang="en-US" sz="1400" dirty="0" smtClean="0">
              <a:solidFill>
                <a:schemeClr val="bg1"/>
              </a:solidFill>
              <a:latin typeface="Gill Sans Ultra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199" y="346699"/>
            <a:ext cx="253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  <a:latin typeface="Gill Sans Ultra Bold" pitchFamily="34" charset="0"/>
              </a:rPr>
              <a:t>Kristianne Dowd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06941" y="784593"/>
            <a:ext cx="253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Gill Sans Ultra Bold" pitchFamily="34" charset="0"/>
              </a:rPr>
              <a:t>Stuart Faunce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177151"/>
            <a:ext cx="9153832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Subway Novella" pitchFamily="2" charset="0"/>
              </a:rPr>
              <a:t>2013 </a:t>
            </a:r>
            <a:r>
              <a:rPr lang="en-US" sz="4000" dirty="0" smtClean="0">
                <a:solidFill>
                  <a:schemeClr val="accent2"/>
                </a:solidFill>
                <a:latin typeface="+mj-lt"/>
              </a:rPr>
              <a:t>- </a:t>
            </a:r>
            <a:r>
              <a:rPr lang="en-US" sz="4000" dirty="0" smtClean="0">
                <a:solidFill>
                  <a:schemeClr val="accent2"/>
                </a:solidFill>
                <a:latin typeface="Subway Novella" pitchFamily="2" charset="0"/>
              </a:rPr>
              <a:t>2014 New Jersey State FFA Officers</a:t>
            </a:r>
            <a:endParaRPr lang="en-US" sz="4000" dirty="0">
              <a:solidFill>
                <a:schemeClr val="accent2"/>
              </a:solidFill>
              <a:latin typeface="Subway Nove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2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Leadership Experience And Development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October 11-12, 2013 </a:t>
            </a: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@ </a:t>
            </a:r>
            <a:r>
              <a:rPr lang="en-US" sz="2400" dirty="0" err="1" smtClean="0">
                <a:solidFill>
                  <a:schemeClr val="accent3"/>
                </a:solidFill>
                <a:latin typeface="Rockwell" pitchFamily="18" charset="0"/>
              </a:rPr>
              <a:t>Crowne</a:t>
            </a: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 Plaza Monroe/South Brunswick</a:t>
            </a:r>
            <a:endParaRPr lang="en-US" sz="2400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Chapter Officer Leadership Training (COLT)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Leadership &amp; Opportunities Conference (LOC)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State Greenhand Conference (SGC)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3"/>
                </a:solidFill>
                <a:latin typeface="Rockwell" pitchFamily="18" charset="0"/>
              </a:rPr>
              <a:t>  Record Attendance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195 students/advisors/chaperones/staff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5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Chapter challenge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Advocacy Initiative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Combines vital public relations concepts – Media Interview, Online Video, School &amp; Community Outreach, and Social Media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Mirrors National FFA’s State Officer Challenge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3"/>
                </a:solidFill>
                <a:latin typeface="Rockwell" pitchFamily="18" charset="0"/>
              </a:rPr>
              <a:t>  Elimination of Public Relations Event and      Video Public Relations Event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Under-utilized events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Celebrate chapters that embrace the importance of overall advocacy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7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National FFA Convention highlights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Statistics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15 Chapters; 170+ </a:t>
            </a: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attendees from NJ</a:t>
            </a:r>
            <a:endParaRPr lang="en-US" sz="1800" dirty="0" smtClean="0">
              <a:solidFill>
                <a:schemeClr val="bg2"/>
              </a:solidFill>
              <a:latin typeface="Rockwell" pitchFamily="18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11 American FFA Degree Recipients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4 Honorary American Degree Recipients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2 Two-Star Chapters (Penns Grove &amp; Allentown)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8 Agriscience Fair Finalists (11 students total)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4 Official Delegates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3"/>
                </a:solidFill>
                <a:latin typeface="Rockwell" pitchFamily="18" charset="0"/>
              </a:rPr>
              <a:t>  Don’t Forget!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Request Suite Tickets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RSVP for the State Breakfast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Submit Student Code of Conducts &amp; Advisor Statement of Assurances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Chapter charter requirements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Requirements to Retain Chapter Charter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Affiliation Contract – September 30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Chapter Officer List – October 1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Rockwell" pitchFamily="18" charset="0"/>
              </a:rPr>
              <a:t>Membership Rosters (</a:t>
            </a:r>
            <a:r>
              <a:rPr lang="en-US" sz="1800" dirty="0" err="1">
                <a:solidFill>
                  <a:schemeClr val="bg2"/>
                </a:solidFill>
                <a:latin typeface="Rockwell" pitchFamily="18" charset="0"/>
              </a:rPr>
              <a:t>AgCN</a:t>
            </a:r>
            <a:r>
              <a:rPr lang="en-US" sz="1800" dirty="0">
                <a:solidFill>
                  <a:schemeClr val="bg2"/>
                </a:solidFill>
                <a:latin typeface="Rockwell" pitchFamily="18" charset="0"/>
              </a:rPr>
              <a:t>) – November 1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Program of Activities – December 1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Participate in at least 5 state/national events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Send 2 delegates to the State FFA Convention</a:t>
            </a:r>
          </a:p>
          <a:p>
            <a:pPr lvl="4">
              <a:buFont typeface="Arial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Rockwell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4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Reminders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State Activity Guide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Ag Education Bulletin Board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Monthly Reminders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Send registration/materials to </a:t>
            </a: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  <a:hlinkClick r:id="rId2"/>
              </a:rPr>
              <a:t>ag.ed.registration@ag.state.nj.us</a:t>
            </a:r>
            <a:endParaRPr lang="en-US" sz="2400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marL="685800" lvl="4" indent="0">
              <a:buNone/>
            </a:pPr>
            <a:endParaRPr lang="en-US" sz="1800" dirty="0" smtClean="0">
              <a:solidFill>
                <a:schemeClr val="bg2"/>
              </a:solidFill>
              <a:latin typeface="Rockwell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1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Leadership poster series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$1 for 1; $10 for Set of 12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Proceeds go to the NJ FFA Alumni to benefit state officer programming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Order your classroom set today!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sz="2400" b="1" dirty="0" smtClean="0">
              <a:solidFill>
                <a:schemeClr val="accent3"/>
              </a:solidFill>
              <a:latin typeface="Rockwell" pitchFamily="18" charset="0"/>
            </a:endParaRP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3"/>
                </a:solidFill>
                <a:latin typeface="Rockwell" pitchFamily="18" charset="0"/>
              </a:rPr>
              <a:t>  New set each September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Each state officer team will have their own poster series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Highlights important leadership concepts</a:t>
            </a: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924800" cy="54864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New jersey </a:t>
            </a:r>
            <a:r>
              <a:rPr lang="en-US" u="sng" dirty="0" err="1" smtClean="0">
                <a:solidFill>
                  <a:schemeClr val="accent2"/>
                </a:solidFill>
                <a:latin typeface="Subway Novella" pitchFamily="2" charset="0"/>
              </a:rPr>
              <a:t>ffa</a:t>
            </a:r>
            <a:r>
              <a:rPr lang="en-US" u="sng" dirty="0" smtClean="0">
                <a:solidFill>
                  <a:schemeClr val="accent2"/>
                </a:solidFill>
                <a:latin typeface="Subway Novella" pitchFamily="2" charset="0"/>
              </a:rPr>
              <a:t> leadership Opportunities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7520940" cy="4114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In-State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State Greenhand Conference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Leadership &amp; Opportunities Conference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Chapter Officer Leadership Training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212° Conference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State Officer Candidates’ School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Advocacy and Legislative Leadership Day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err="1" smtClean="0">
                <a:solidFill>
                  <a:schemeClr val="bg2"/>
                </a:solidFill>
                <a:latin typeface="Rockwell" pitchFamily="18" charset="0"/>
              </a:rPr>
              <a:t>Hort</a:t>
            </a: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 Expo Workshops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State FFA Convention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Rockwell" pitchFamily="18" charset="0"/>
              </a:rPr>
              <a:t>Out-of-State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Washington Leadership Conference</a:t>
            </a:r>
          </a:p>
          <a:p>
            <a:pPr lvl="4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Rockwell" pitchFamily="18" charset="0"/>
              </a:rPr>
              <a:t>National FFA Convention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" y="5429864"/>
            <a:ext cx="2421201" cy="16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2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4">
      <a:dk1>
        <a:sysClr val="windowText" lastClr="000000"/>
      </a:dk1>
      <a:lt1>
        <a:srgbClr val="000000"/>
      </a:lt1>
      <a:dk2>
        <a:srgbClr val="FFFFFF"/>
      </a:dk2>
      <a:lt2>
        <a:srgbClr val="FFFFFF"/>
      </a:lt2>
      <a:accent1>
        <a:srgbClr val="000066"/>
      </a:accent1>
      <a:accent2>
        <a:srgbClr val="438086"/>
      </a:accent2>
      <a:accent3>
        <a:srgbClr val="FFFF0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1255</TotalTime>
  <Words>595</Words>
  <Application>Microsoft Office PowerPoint</Application>
  <PresentationFormat>On-screen Show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What’s Hot in FFA</vt:lpstr>
      <vt:lpstr>PowerPoint Presentation</vt:lpstr>
      <vt:lpstr>Leadership Experience And Development</vt:lpstr>
      <vt:lpstr>Chapter challenge</vt:lpstr>
      <vt:lpstr>National FFA Convention highlights</vt:lpstr>
      <vt:lpstr>Chapter charter requirements</vt:lpstr>
      <vt:lpstr>Reminders</vt:lpstr>
      <vt:lpstr>Leadership poster series</vt:lpstr>
      <vt:lpstr>New jersey ffa leadership Opportunities</vt:lpstr>
      <vt:lpstr>Convention challenges</vt:lpstr>
      <vt:lpstr>Potential 2014 Convention Location &amp; Dates</vt:lpstr>
      <vt:lpstr>PowerPoint Presentation</vt:lpstr>
      <vt:lpstr>PowerPoint Presentation</vt:lpstr>
      <vt:lpstr>PowerPoint Presentation</vt:lpstr>
      <vt:lpstr>Career Development Events</vt:lpstr>
      <vt:lpstr>National FFA Initiatives</vt:lpstr>
      <vt:lpstr>Alumni Associate Membership</vt:lpstr>
      <vt:lpstr>We look forward to a great year!</vt:lpstr>
    </vt:vector>
  </TitlesOfParts>
  <Company>NJ Dept. of Agriculture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Noble, Erin</dc:creator>
  <cp:lastModifiedBy>Noble, Erin</cp:lastModifiedBy>
  <cp:revision>29</cp:revision>
  <cp:lastPrinted>2013-09-25T21:56:30Z</cp:lastPrinted>
  <dcterms:created xsi:type="dcterms:W3CDTF">2013-09-16T18:36:46Z</dcterms:created>
  <dcterms:modified xsi:type="dcterms:W3CDTF">2013-09-26T20:07:39Z</dcterms:modified>
</cp:coreProperties>
</file>