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  <p:sldMasterId id="2147483686" r:id="rId5"/>
  </p:sldMasterIdLst>
  <p:notesMasterIdLst>
    <p:notesMasterId r:id="rId23"/>
  </p:notesMasterIdLst>
  <p:handoutMasterIdLst>
    <p:handoutMasterId r:id="rId24"/>
  </p:handoutMasterIdLst>
  <p:sldIdLst>
    <p:sldId id="256" r:id="rId6"/>
    <p:sldId id="278" r:id="rId7"/>
    <p:sldId id="279" r:id="rId8"/>
    <p:sldId id="282" r:id="rId9"/>
    <p:sldId id="280" r:id="rId10"/>
    <p:sldId id="284" r:id="rId11"/>
    <p:sldId id="287" r:id="rId12"/>
    <p:sldId id="288" r:id="rId13"/>
    <p:sldId id="289" r:id="rId14"/>
    <p:sldId id="290" r:id="rId15"/>
    <p:sldId id="281" r:id="rId16"/>
    <p:sldId id="283" r:id="rId17"/>
    <p:sldId id="291" r:id="rId18"/>
    <p:sldId id="285" r:id="rId19"/>
    <p:sldId id="286" r:id="rId20"/>
    <p:sldId id="292" r:id="rId21"/>
    <p:sldId id="293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1232"/>
    <a:srgbClr val="102C54"/>
    <a:srgbClr val="FF0000"/>
    <a:srgbClr val="FF33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3250" autoAdjust="0"/>
  </p:normalViewPr>
  <p:slideViewPr>
    <p:cSldViewPr>
      <p:cViewPr>
        <p:scale>
          <a:sx n="96" d="100"/>
          <a:sy n="96" d="100"/>
        </p:scale>
        <p:origin x="-72" y="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440"/>
    </p:cViewPr>
  </p:sorterViewPr>
  <p:notesViewPr>
    <p:cSldViewPr>
      <p:cViewPr varScale="1">
        <p:scale>
          <a:sx n="54" d="100"/>
          <a:sy n="54" d="100"/>
        </p:scale>
        <p:origin x="-186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1F0B27-20E1-49D9-8C0A-A03BECBEB798}" type="doc">
      <dgm:prSet loTypeId="urn:microsoft.com/office/officeart/2005/8/layout/hProcess7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3F84F24-6A73-4FFB-BD79-44420AEE4505}">
      <dgm:prSet phldrT="[Text]"/>
      <dgm:spPr/>
      <dgm:t>
        <a:bodyPr/>
        <a:lstStyle/>
        <a:p>
          <a:r>
            <a:rPr lang="en-US"/>
            <a:t>Year 1</a:t>
          </a:r>
        </a:p>
      </dgm:t>
    </dgm:pt>
    <dgm:pt modelId="{284A5774-7015-4B62-A9F5-72D1DA8B850A}" type="parTrans" cxnId="{118F1BCA-8218-4DDC-B551-DEB0D860F5D0}">
      <dgm:prSet/>
      <dgm:spPr/>
      <dgm:t>
        <a:bodyPr/>
        <a:lstStyle/>
        <a:p>
          <a:endParaRPr lang="en-US"/>
        </a:p>
      </dgm:t>
    </dgm:pt>
    <dgm:pt modelId="{209E6D08-23B2-41E7-884A-BD5FAFE61C09}" type="sibTrans" cxnId="{118F1BCA-8218-4DDC-B551-DEB0D860F5D0}">
      <dgm:prSet/>
      <dgm:spPr/>
      <dgm:t>
        <a:bodyPr/>
        <a:lstStyle/>
        <a:p>
          <a:endParaRPr lang="en-US"/>
        </a:p>
      </dgm:t>
    </dgm:pt>
    <dgm:pt modelId="{DBE63064-507E-432A-91BB-9501DEDF76B9}">
      <dgm:prSet phldrT="[Text]"/>
      <dgm:spPr/>
      <dgm:t>
        <a:bodyPr/>
        <a:lstStyle/>
        <a:p>
          <a:r>
            <a:rPr lang="en-US" dirty="0"/>
            <a:t>~State Greenhand Conference</a:t>
          </a:r>
        </a:p>
      </dgm:t>
    </dgm:pt>
    <dgm:pt modelId="{1479004A-606A-4BFF-BE71-124CBD14A090}" type="parTrans" cxnId="{98E0B55A-BCF5-4074-98AC-1C3CB6581AD6}">
      <dgm:prSet/>
      <dgm:spPr/>
      <dgm:t>
        <a:bodyPr/>
        <a:lstStyle/>
        <a:p>
          <a:endParaRPr lang="en-US"/>
        </a:p>
      </dgm:t>
    </dgm:pt>
    <dgm:pt modelId="{A55B8AB6-63B1-46FA-88C9-60FAE2CA0624}" type="sibTrans" cxnId="{98E0B55A-BCF5-4074-98AC-1C3CB6581AD6}">
      <dgm:prSet/>
      <dgm:spPr/>
      <dgm:t>
        <a:bodyPr/>
        <a:lstStyle/>
        <a:p>
          <a:endParaRPr lang="en-US"/>
        </a:p>
      </dgm:t>
    </dgm:pt>
    <dgm:pt modelId="{75538AA5-9C80-4F5B-ADC5-F6643AB5376C}">
      <dgm:prSet phldrT="[Text]"/>
      <dgm:spPr/>
      <dgm:t>
        <a:bodyPr/>
        <a:lstStyle/>
        <a:p>
          <a:r>
            <a:rPr lang="en-US"/>
            <a:t>~212° Conference (Virtues/Growth)</a:t>
          </a:r>
        </a:p>
      </dgm:t>
    </dgm:pt>
    <dgm:pt modelId="{5E466A34-8B4F-4075-97B9-005C8D000392}" type="parTrans" cxnId="{4609091D-B410-4654-9B67-480363BF4F07}">
      <dgm:prSet/>
      <dgm:spPr/>
      <dgm:t>
        <a:bodyPr/>
        <a:lstStyle/>
        <a:p>
          <a:endParaRPr lang="en-US"/>
        </a:p>
      </dgm:t>
    </dgm:pt>
    <dgm:pt modelId="{9A40D554-5ED6-4F75-B187-FFDDE349E98F}" type="sibTrans" cxnId="{4609091D-B410-4654-9B67-480363BF4F07}">
      <dgm:prSet/>
      <dgm:spPr/>
      <dgm:t>
        <a:bodyPr/>
        <a:lstStyle/>
        <a:p>
          <a:endParaRPr lang="en-US"/>
        </a:p>
      </dgm:t>
    </dgm:pt>
    <dgm:pt modelId="{16282F63-69DB-41FB-B62D-9306E9901286}">
      <dgm:prSet phldrT="[Text]"/>
      <dgm:spPr/>
      <dgm:t>
        <a:bodyPr/>
        <a:lstStyle/>
        <a:p>
          <a:r>
            <a:rPr lang="en-US"/>
            <a:t>Year 2</a:t>
          </a:r>
        </a:p>
      </dgm:t>
    </dgm:pt>
    <dgm:pt modelId="{18C56F9C-4247-4DD0-8557-FAEAC8DF8524}" type="parTrans" cxnId="{66397724-A264-4577-8922-7FE0B9821F0D}">
      <dgm:prSet/>
      <dgm:spPr/>
      <dgm:t>
        <a:bodyPr/>
        <a:lstStyle/>
        <a:p>
          <a:endParaRPr lang="en-US"/>
        </a:p>
      </dgm:t>
    </dgm:pt>
    <dgm:pt modelId="{9214471F-0968-45B0-9785-F7F651AA45FE}" type="sibTrans" cxnId="{66397724-A264-4577-8922-7FE0B9821F0D}">
      <dgm:prSet/>
      <dgm:spPr/>
      <dgm:t>
        <a:bodyPr/>
        <a:lstStyle/>
        <a:p>
          <a:endParaRPr lang="en-US"/>
        </a:p>
      </dgm:t>
    </dgm:pt>
    <dgm:pt modelId="{08A2F6AD-8108-496A-B613-4153211B7FAE}">
      <dgm:prSet phldrT="[Text]"/>
      <dgm:spPr/>
      <dgm:t>
        <a:bodyPr/>
        <a:lstStyle/>
        <a:p>
          <a:r>
            <a:rPr lang="en-US"/>
            <a:t>~360° Conference (Influence/Vision) - Leadership &amp; Opportunities Conference (LOC)</a:t>
          </a:r>
        </a:p>
      </dgm:t>
    </dgm:pt>
    <dgm:pt modelId="{5E502B98-3D46-4386-B715-320FE3CECFE9}" type="parTrans" cxnId="{06E2F42F-97B9-4CDD-A002-CEF575C31C91}">
      <dgm:prSet/>
      <dgm:spPr/>
      <dgm:t>
        <a:bodyPr/>
        <a:lstStyle/>
        <a:p>
          <a:endParaRPr lang="en-US"/>
        </a:p>
      </dgm:t>
    </dgm:pt>
    <dgm:pt modelId="{15109398-E05C-4C5F-8BE2-16B5C9A2699C}" type="sibTrans" cxnId="{06E2F42F-97B9-4CDD-A002-CEF575C31C91}">
      <dgm:prSet/>
      <dgm:spPr/>
      <dgm:t>
        <a:bodyPr/>
        <a:lstStyle/>
        <a:p>
          <a:endParaRPr lang="en-US"/>
        </a:p>
      </dgm:t>
    </dgm:pt>
    <dgm:pt modelId="{34C4934C-68E7-4C2C-A242-08FBDDFC5020}">
      <dgm:prSet phldrT="[Text]"/>
      <dgm:spPr/>
      <dgm:t>
        <a:bodyPr/>
        <a:lstStyle/>
        <a:p>
          <a:r>
            <a:rPr lang="en-US"/>
            <a:t>~212° Conference (Virtues/Growth)</a:t>
          </a:r>
        </a:p>
      </dgm:t>
    </dgm:pt>
    <dgm:pt modelId="{BABE9234-9C87-4E38-9971-AA62BEB37E86}" type="parTrans" cxnId="{2EE8EEEB-0472-4336-9ABF-B9D5531EEBA1}">
      <dgm:prSet/>
      <dgm:spPr/>
      <dgm:t>
        <a:bodyPr/>
        <a:lstStyle/>
        <a:p>
          <a:endParaRPr lang="en-US"/>
        </a:p>
      </dgm:t>
    </dgm:pt>
    <dgm:pt modelId="{EBF2272C-2D30-4F10-8ACB-6AE2511BFC56}" type="sibTrans" cxnId="{2EE8EEEB-0472-4336-9ABF-B9D5531EEBA1}">
      <dgm:prSet/>
      <dgm:spPr/>
      <dgm:t>
        <a:bodyPr/>
        <a:lstStyle/>
        <a:p>
          <a:endParaRPr lang="en-US"/>
        </a:p>
      </dgm:t>
    </dgm:pt>
    <dgm:pt modelId="{10C77CA7-47A3-4C94-BC5F-F7F894876834}">
      <dgm:prSet phldrT="[Text]"/>
      <dgm:spPr/>
      <dgm:t>
        <a:bodyPr/>
        <a:lstStyle/>
        <a:p>
          <a:r>
            <a:rPr lang="en-US"/>
            <a:t>Year 3</a:t>
          </a:r>
        </a:p>
      </dgm:t>
    </dgm:pt>
    <dgm:pt modelId="{99E84C3C-62B8-4777-AD00-52FAC44A99F4}" type="parTrans" cxnId="{DBA0BE00-6BC5-4C1B-85E4-35D32392B022}">
      <dgm:prSet/>
      <dgm:spPr/>
      <dgm:t>
        <a:bodyPr/>
        <a:lstStyle/>
        <a:p>
          <a:endParaRPr lang="en-US"/>
        </a:p>
      </dgm:t>
    </dgm:pt>
    <dgm:pt modelId="{29E8DD01-ACFC-44EB-8BD3-7E314E454632}" type="sibTrans" cxnId="{DBA0BE00-6BC5-4C1B-85E4-35D32392B022}">
      <dgm:prSet/>
      <dgm:spPr/>
      <dgm:t>
        <a:bodyPr/>
        <a:lstStyle/>
        <a:p>
          <a:endParaRPr lang="en-US"/>
        </a:p>
      </dgm:t>
    </dgm:pt>
    <dgm:pt modelId="{187A7599-34E2-4F21-B361-02E311EF1B81}">
      <dgm:prSet phldrT="[Text]"/>
      <dgm:spPr/>
      <dgm:t>
        <a:bodyPr/>
        <a:lstStyle/>
        <a:p>
          <a:r>
            <a:rPr lang="en-US"/>
            <a:t>~Advocacy &amp; Legislative Leadership Day </a:t>
          </a:r>
          <a:r>
            <a:rPr lang="en-US" i="1"/>
            <a:t>(President Option if applicable)</a:t>
          </a:r>
        </a:p>
      </dgm:t>
    </dgm:pt>
    <dgm:pt modelId="{44AB4F77-8097-40C5-A5AC-E1A8355A6513}" type="parTrans" cxnId="{9D1CF45E-03EE-4EFE-ADEA-34D304D22185}">
      <dgm:prSet/>
      <dgm:spPr/>
      <dgm:t>
        <a:bodyPr/>
        <a:lstStyle/>
        <a:p>
          <a:endParaRPr lang="en-US"/>
        </a:p>
      </dgm:t>
    </dgm:pt>
    <dgm:pt modelId="{D924517D-D6EB-479C-93EA-4E862EE4EE96}" type="sibTrans" cxnId="{9D1CF45E-03EE-4EFE-ADEA-34D304D22185}">
      <dgm:prSet/>
      <dgm:spPr/>
      <dgm:t>
        <a:bodyPr/>
        <a:lstStyle/>
        <a:p>
          <a:endParaRPr lang="en-US"/>
        </a:p>
      </dgm:t>
    </dgm:pt>
    <dgm:pt modelId="{4D9C6059-9FF5-40F4-8691-F83C070F3EB4}">
      <dgm:prSet phldrT="[Text]"/>
      <dgm:spPr/>
      <dgm:t>
        <a:bodyPr/>
        <a:lstStyle/>
        <a:p>
          <a:r>
            <a:rPr lang="en-US"/>
            <a:t>~State Convention Leadership Workshops</a:t>
          </a:r>
        </a:p>
      </dgm:t>
    </dgm:pt>
    <dgm:pt modelId="{562F08AA-312A-4E71-8A32-8824F56EE78F}" type="parTrans" cxnId="{40C441DC-47B9-4766-970D-0CA9EF100056}">
      <dgm:prSet/>
      <dgm:spPr/>
      <dgm:t>
        <a:bodyPr/>
        <a:lstStyle/>
        <a:p>
          <a:endParaRPr lang="en-US"/>
        </a:p>
      </dgm:t>
    </dgm:pt>
    <dgm:pt modelId="{A2C957FA-60FE-4B70-8BCB-646747C553B9}" type="sibTrans" cxnId="{40C441DC-47B9-4766-970D-0CA9EF100056}">
      <dgm:prSet/>
      <dgm:spPr/>
      <dgm:t>
        <a:bodyPr/>
        <a:lstStyle/>
        <a:p>
          <a:endParaRPr lang="en-US"/>
        </a:p>
      </dgm:t>
    </dgm:pt>
    <dgm:pt modelId="{78CCA5E6-D7BC-410E-B36E-FE163DF7CBF9}">
      <dgm:prSet phldrT="[Text]"/>
      <dgm:spPr/>
      <dgm:t>
        <a:bodyPr/>
        <a:lstStyle/>
        <a:p>
          <a:r>
            <a:rPr lang="en-US"/>
            <a:t>Year 4</a:t>
          </a:r>
        </a:p>
      </dgm:t>
    </dgm:pt>
    <dgm:pt modelId="{217BF56D-EA65-41F9-B5FF-B91FC4E05BC7}" type="parTrans" cxnId="{320B842C-EAAA-4D7A-B579-B8BFA883A898}">
      <dgm:prSet/>
      <dgm:spPr/>
      <dgm:t>
        <a:bodyPr/>
        <a:lstStyle/>
        <a:p>
          <a:endParaRPr lang="en-US"/>
        </a:p>
      </dgm:t>
    </dgm:pt>
    <dgm:pt modelId="{0B75D524-E3FE-474D-BAC4-F7750E054042}" type="sibTrans" cxnId="{320B842C-EAAA-4D7A-B579-B8BFA883A898}">
      <dgm:prSet/>
      <dgm:spPr/>
      <dgm:t>
        <a:bodyPr/>
        <a:lstStyle/>
        <a:p>
          <a:endParaRPr lang="en-US"/>
        </a:p>
      </dgm:t>
    </dgm:pt>
    <dgm:pt modelId="{07AB80FC-31CC-4BAD-B314-DC1956463FAB}">
      <dgm:prSet phldrT="[Text]"/>
      <dgm:spPr/>
      <dgm:t>
        <a:bodyPr/>
        <a:lstStyle/>
        <a:p>
          <a:r>
            <a:rPr lang="en-US"/>
            <a:t>~Washington Leadership Conference</a:t>
          </a:r>
        </a:p>
        <a:p>
          <a:r>
            <a:rPr lang="en-US"/>
            <a:t>~National FFA Convention &amp; Expo</a:t>
          </a:r>
        </a:p>
      </dgm:t>
    </dgm:pt>
    <dgm:pt modelId="{577FD5A1-E1AF-4656-808B-10D985D902BB}" type="parTrans" cxnId="{CA063864-9765-4F80-BF3F-8E4238FA2A6D}">
      <dgm:prSet/>
      <dgm:spPr/>
      <dgm:t>
        <a:bodyPr/>
        <a:lstStyle/>
        <a:p>
          <a:endParaRPr lang="en-US"/>
        </a:p>
      </dgm:t>
    </dgm:pt>
    <dgm:pt modelId="{A362A8BC-4FC8-4719-97F9-332B7A640526}" type="sibTrans" cxnId="{CA063864-9765-4F80-BF3F-8E4238FA2A6D}">
      <dgm:prSet/>
      <dgm:spPr/>
      <dgm:t>
        <a:bodyPr/>
        <a:lstStyle/>
        <a:p>
          <a:endParaRPr lang="en-US"/>
        </a:p>
      </dgm:t>
    </dgm:pt>
    <dgm:pt modelId="{495488E9-89EE-47D4-B090-ED42DAFE8498}">
      <dgm:prSet phldrT="[Text]"/>
      <dgm:spPr/>
      <dgm:t>
        <a:bodyPr/>
        <a:lstStyle/>
        <a:p>
          <a:r>
            <a:rPr lang="en-US"/>
            <a:t>~360° Conference (Influence/Vision) - Chapter Officer Leadership Training</a:t>
          </a:r>
        </a:p>
      </dgm:t>
    </dgm:pt>
    <dgm:pt modelId="{4AFFEA43-11AC-4872-878A-DC6288022089}" type="parTrans" cxnId="{5E3906F3-5B66-4576-8448-E7F02A0EDA0D}">
      <dgm:prSet/>
      <dgm:spPr/>
      <dgm:t>
        <a:bodyPr/>
        <a:lstStyle/>
        <a:p>
          <a:endParaRPr lang="en-US"/>
        </a:p>
      </dgm:t>
    </dgm:pt>
    <dgm:pt modelId="{D392AD16-5320-4E98-B17E-95D9FEE21B42}" type="sibTrans" cxnId="{5E3906F3-5B66-4576-8448-E7F02A0EDA0D}">
      <dgm:prSet/>
      <dgm:spPr/>
      <dgm:t>
        <a:bodyPr/>
        <a:lstStyle/>
        <a:p>
          <a:endParaRPr lang="en-US"/>
        </a:p>
      </dgm:t>
    </dgm:pt>
    <dgm:pt modelId="{19C35E4D-E7B4-45CC-A1A4-1058EAF61206}">
      <dgm:prSet phldrT="[Text]"/>
      <dgm:spPr/>
      <dgm:t>
        <a:bodyPr/>
        <a:lstStyle/>
        <a:p>
          <a:r>
            <a:rPr lang="en-US" i="0"/>
            <a:t>~State Officer Candidates' School</a:t>
          </a:r>
        </a:p>
      </dgm:t>
    </dgm:pt>
    <dgm:pt modelId="{DB96F169-3CBD-4513-BF01-07155A4019CC}" type="parTrans" cxnId="{041B9A02-D924-411A-A46E-D501EF617941}">
      <dgm:prSet/>
      <dgm:spPr/>
      <dgm:t>
        <a:bodyPr/>
        <a:lstStyle/>
        <a:p>
          <a:endParaRPr lang="en-US"/>
        </a:p>
      </dgm:t>
    </dgm:pt>
    <dgm:pt modelId="{9ACD56C0-5E94-4868-B111-832F4BDC40B3}" type="sibTrans" cxnId="{041B9A02-D924-411A-A46E-D501EF617941}">
      <dgm:prSet/>
      <dgm:spPr/>
      <dgm:t>
        <a:bodyPr/>
        <a:lstStyle/>
        <a:p>
          <a:endParaRPr lang="en-US"/>
        </a:p>
      </dgm:t>
    </dgm:pt>
    <dgm:pt modelId="{79BD5559-8415-4FA9-9E5D-AD8DBF9CAE4D}">
      <dgm:prSet phldrT="[Text]"/>
      <dgm:spPr/>
      <dgm:t>
        <a:bodyPr/>
        <a:lstStyle/>
        <a:p>
          <a:r>
            <a:rPr lang="en-US"/>
            <a:t>~National FFA Convention &amp; Expo</a:t>
          </a:r>
        </a:p>
      </dgm:t>
    </dgm:pt>
    <dgm:pt modelId="{6115E728-5765-49E9-A6A8-35AC6371CD71}" type="parTrans" cxnId="{36FAD2F7-52FB-4BFC-B3A5-F2AC5DD23E3A}">
      <dgm:prSet/>
      <dgm:spPr/>
      <dgm:t>
        <a:bodyPr/>
        <a:lstStyle/>
        <a:p>
          <a:endParaRPr lang="en-US"/>
        </a:p>
      </dgm:t>
    </dgm:pt>
    <dgm:pt modelId="{148FAC81-1160-483B-94AE-FC6071E02805}" type="sibTrans" cxnId="{36FAD2F7-52FB-4BFC-B3A5-F2AC5DD23E3A}">
      <dgm:prSet/>
      <dgm:spPr/>
      <dgm:t>
        <a:bodyPr/>
        <a:lstStyle/>
        <a:p>
          <a:endParaRPr lang="en-US"/>
        </a:p>
      </dgm:t>
    </dgm:pt>
    <dgm:pt modelId="{139BD94B-2D17-4852-B0AF-156D21A8C88F}">
      <dgm:prSet phldrT="[Text]"/>
      <dgm:spPr/>
      <dgm:t>
        <a:bodyPr/>
        <a:lstStyle/>
        <a:p>
          <a:r>
            <a:rPr lang="en-US"/>
            <a:t>~State Convention Leadership Workshops</a:t>
          </a:r>
        </a:p>
      </dgm:t>
    </dgm:pt>
    <dgm:pt modelId="{531AB425-018E-4FA5-B1D9-B967AFF3DA51}" type="parTrans" cxnId="{B684F43A-5860-46D7-AFC5-4FDA24098980}">
      <dgm:prSet/>
      <dgm:spPr/>
      <dgm:t>
        <a:bodyPr/>
        <a:lstStyle/>
        <a:p>
          <a:endParaRPr lang="en-US"/>
        </a:p>
      </dgm:t>
    </dgm:pt>
    <dgm:pt modelId="{DBBCF41C-7039-4E8C-AD29-2532602E5766}" type="sibTrans" cxnId="{B684F43A-5860-46D7-AFC5-4FDA24098980}">
      <dgm:prSet/>
      <dgm:spPr/>
      <dgm:t>
        <a:bodyPr/>
        <a:lstStyle/>
        <a:p>
          <a:endParaRPr lang="en-US"/>
        </a:p>
      </dgm:t>
    </dgm:pt>
    <dgm:pt modelId="{DC21B1E1-CA4D-4FF6-81F9-471BBA5C780C}">
      <dgm:prSet phldrT="[Text]"/>
      <dgm:spPr/>
      <dgm:t>
        <a:bodyPr/>
        <a:lstStyle/>
        <a:p>
          <a:r>
            <a:rPr lang="en-US"/>
            <a:t>~Advocacy and Legislative Leadership Day</a:t>
          </a:r>
        </a:p>
      </dgm:t>
    </dgm:pt>
    <dgm:pt modelId="{6820C8BE-1214-4EC6-8324-4AE7021D7E56}" type="parTrans" cxnId="{0CD72FE9-1202-4D68-8913-1EC0C3F20AFD}">
      <dgm:prSet/>
      <dgm:spPr/>
      <dgm:t>
        <a:bodyPr/>
        <a:lstStyle/>
        <a:p>
          <a:endParaRPr lang="en-US"/>
        </a:p>
      </dgm:t>
    </dgm:pt>
    <dgm:pt modelId="{7B312F9F-77B2-4865-A2BD-ADFFEA4E2A86}" type="sibTrans" cxnId="{0CD72FE9-1202-4D68-8913-1EC0C3F20AFD}">
      <dgm:prSet/>
      <dgm:spPr/>
      <dgm:t>
        <a:bodyPr/>
        <a:lstStyle/>
        <a:p>
          <a:endParaRPr lang="en-US"/>
        </a:p>
      </dgm:t>
    </dgm:pt>
    <dgm:pt modelId="{3629497C-3682-451E-9828-1C16F8EC6FAB}">
      <dgm:prSet phldrT="[Text]"/>
      <dgm:spPr/>
      <dgm:t>
        <a:bodyPr/>
        <a:lstStyle/>
        <a:p>
          <a:r>
            <a:rPr lang="en-US"/>
            <a:t>~State Convention Leadership Workshops</a:t>
          </a:r>
        </a:p>
      </dgm:t>
    </dgm:pt>
    <dgm:pt modelId="{1FA684F9-F72E-496B-BDF8-D725EFB42232}" type="parTrans" cxnId="{32B19489-ABCB-4169-9851-245F34603671}">
      <dgm:prSet/>
      <dgm:spPr/>
      <dgm:t>
        <a:bodyPr/>
        <a:lstStyle/>
        <a:p>
          <a:endParaRPr lang="en-US"/>
        </a:p>
      </dgm:t>
    </dgm:pt>
    <dgm:pt modelId="{2318B077-BA26-4E7C-92BC-E3C8F7E4A8F4}" type="sibTrans" cxnId="{32B19489-ABCB-4169-9851-245F34603671}">
      <dgm:prSet/>
      <dgm:spPr/>
      <dgm:t>
        <a:bodyPr/>
        <a:lstStyle/>
        <a:p>
          <a:endParaRPr lang="en-US"/>
        </a:p>
      </dgm:t>
    </dgm:pt>
    <dgm:pt modelId="{1EA61F58-BDEC-4FDF-BCEF-3F980698087D}">
      <dgm:prSet phldrT="[Text]"/>
      <dgm:spPr/>
      <dgm:t>
        <a:bodyPr/>
        <a:lstStyle/>
        <a:p>
          <a:r>
            <a:rPr lang="en-US"/>
            <a:t>~State Convention Leadership Workshops</a:t>
          </a:r>
        </a:p>
      </dgm:t>
    </dgm:pt>
    <dgm:pt modelId="{DBB3C13E-9B36-49C1-AC13-2FD0DC4586C3}" type="parTrans" cxnId="{4EA73EE0-0A28-470A-9809-796ABBE2C66E}">
      <dgm:prSet/>
      <dgm:spPr/>
      <dgm:t>
        <a:bodyPr/>
        <a:lstStyle/>
        <a:p>
          <a:endParaRPr lang="en-US"/>
        </a:p>
      </dgm:t>
    </dgm:pt>
    <dgm:pt modelId="{18CCFCC3-5266-42D3-8E6B-4F1FE0F70E5C}" type="sibTrans" cxnId="{4EA73EE0-0A28-470A-9809-796ABBE2C66E}">
      <dgm:prSet/>
      <dgm:spPr/>
      <dgm:t>
        <a:bodyPr/>
        <a:lstStyle/>
        <a:p>
          <a:endParaRPr lang="en-US"/>
        </a:p>
      </dgm:t>
    </dgm:pt>
    <dgm:pt modelId="{34A2EF20-A865-416B-B033-FA9BAD0E672D}">
      <dgm:prSet phldrT="[Text]"/>
      <dgm:spPr/>
      <dgm:t>
        <a:bodyPr/>
        <a:lstStyle/>
        <a:p>
          <a:r>
            <a:rPr lang="en-US" i="0"/>
            <a:t>~360° Conference (Influence/Vision) - Chapter Officer Leadership Training</a:t>
          </a:r>
        </a:p>
      </dgm:t>
    </dgm:pt>
    <dgm:pt modelId="{D026EF08-1F68-4BCF-A326-1ADF2805830A}" type="parTrans" cxnId="{49C6AE84-A708-4C46-AA55-50BA1B12A4C7}">
      <dgm:prSet/>
      <dgm:spPr/>
      <dgm:t>
        <a:bodyPr/>
        <a:lstStyle/>
        <a:p>
          <a:endParaRPr lang="en-US"/>
        </a:p>
      </dgm:t>
    </dgm:pt>
    <dgm:pt modelId="{744032A5-94E1-4269-9A5E-056563D86A01}" type="sibTrans" cxnId="{49C6AE84-A708-4C46-AA55-50BA1B12A4C7}">
      <dgm:prSet/>
      <dgm:spPr/>
      <dgm:t>
        <a:bodyPr/>
        <a:lstStyle/>
        <a:p>
          <a:endParaRPr lang="en-US"/>
        </a:p>
      </dgm:t>
    </dgm:pt>
    <dgm:pt modelId="{7702236C-6508-42A9-8FCF-82BF2E13063B}">
      <dgm:prSet phldrT="[Text]"/>
      <dgm:spPr/>
      <dgm:t>
        <a:bodyPr/>
        <a:lstStyle/>
        <a:p>
          <a:r>
            <a:rPr lang="en-US"/>
            <a:t>~State Officer Candidates' School</a:t>
          </a:r>
        </a:p>
      </dgm:t>
    </dgm:pt>
    <dgm:pt modelId="{A03A1B71-B7D5-495E-A847-179F872AE99B}" type="parTrans" cxnId="{0F61EE2D-C6CB-490B-88DA-D78ED9D9560D}">
      <dgm:prSet/>
      <dgm:spPr/>
      <dgm:t>
        <a:bodyPr/>
        <a:lstStyle/>
        <a:p>
          <a:endParaRPr lang="en-US"/>
        </a:p>
      </dgm:t>
    </dgm:pt>
    <dgm:pt modelId="{5E676E89-E899-4F04-9616-FEC553F6F432}" type="sibTrans" cxnId="{0F61EE2D-C6CB-490B-88DA-D78ED9D9560D}">
      <dgm:prSet/>
      <dgm:spPr/>
      <dgm:t>
        <a:bodyPr/>
        <a:lstStyle/>
        <a:p>
          <a:endParaRPr lang="en-US"/>
        </a:p>
      </dgm:t>
    </dgm:pt>
    <dgm:pt modelId="{734BFFFC-AC5E-47E5-A4C7-0CF0259908FC}">
      <dgm:prSet phldrT="[Text]"/>
      <dgm:spPr/>
      <dgm:t>
        <a:bodyPr/>
        <a:lstStyle/>
        <a:p>
          <a:r>
            <a:rPr lang="en-US"/>
            <a:t>~National FFA Convention &amp; Expo</a:t>
          </a:r>
        </a:p>
        <a:p>
          <a:r>
            <a:rPr lang="en-US"/>
            <a:t>~State Convention Delegate</a:t>
          </a:r>
        </a:p>
      </dgm:t>
    </dgm:pt>
    <dgm:pt modelId="{CE6C1CC7-6042-4974-A04D-CF84A423C579}" type="parTrans" cxnId="{58BBA18F-9B91-472F-AF08-3CBBB05F09C0}">
      <dgm:prSet/>
      <dgm:spPr/>
      <dgm:t>
        <a:bodyPr/>
        <a:lstStyle/>
        <a:p>
          <a:endParaRPr lang="en-US"/>
        </a:p>
      </dgm:t>
    </dgm:pt>
    <dgm:pt modelId="{1775E24D-163F-47B0-B0F5-83139CF2BDAE}" type="sibTrans" cxnId="{58BBA18F-9B91-472F-AF08-3CBBB05F09C0}">
      <dgm:prSet/>
      <dgm:spPr/>
      <dgm:t>
        <a:bodyPr/>
        <a:lstStyle/>
        <a:p>
          <a:endParaRPr lang="en-US"/>
        </a:p>
      </dgm:t>
    </dgm:pt>
    <dgm:pt modelId="{5CF407DD-A57C-4FCB-866D-23689D437281}" type="pres">
      <dgm:prSet presAssocID="{5E1F0B27-20E1-49D9-8C0A-A03BECBEB79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F072F37-49D6-45A9-A4DD-712626C625BD}" type="pres">
      <dgm:prSet presAssocID="{F3F84F24-6A73-4FFB-BD79-44420AEE4505}" presName="compositeNode" presStyleCnt="0">
        <dgm:presLayoutVars>
          <dgm:bulletEnabled val="1"/>
        </dgm:presLayoutVars>
      </dgm:prSet>
      <dgm:spPr/>
    </dgm:pt>
    <dgm:pt modelId="{82529265-2F10-4B66-84BB-644F8B6D7DB2}" type="pres">
      <dgm:prSet presAssocID="{F3F84F24-6A73-4FFB-BD79-44420AEE4505}" presName="bgRect" presStyleLbl="node1" presStyleIdx="0" presStyleCnt="4" custLinFactNeighborX="-8126" custLinFactNeighborY="-376"/>
      <dgm:spPr/>
      <dgm:t>
        <a:bodyPr/>
        <a:lstStyle/>
        <a:p>
          <a:endParaRPr lang="en-US"/>
        </a:p>
      </dgm:t>
    </dgm:pt>
    <dgm:pt modelId="{654782C5-B439-453C-91E7-C69671ED6609}" type="pres">
      <dgm:prSet presAssocID="{F3F84F24-6A73-4FFB-BD79-44420AEE4505}" presName="parentNode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8B821F-3107-4061-8846-90CE9F41D35D}" type="pres">
      <dgm:prSet presAssocID="{F3F84F24-6A73-4FFB-BD79-44420AEE4505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8E3F02-0184-440D-BB10-A64A004E6CE4}" type="pres">
      <dgm:prSet presAssocID="{209E6D08-23B2-41E7-884A-BD5FAFE61C09}" presName="hSp" presStyleCnt="0"/>
      <dgm:spPr/>
    </dgm:pt>
    <dgm:pt modelId="{246DEB05-CF88-4036-9D72-31310FD54F19}" type="pres">
      <dgm:prSet presAssocID="{209E6D08-23B2-41E7-884A-BD5FAFE61C09}" presName="vProcSp" presStyleCnt="0"/>
      <dgm:spPr/>
    </dgm:pt>
    <dgm:pt modelId="{E54BBADA-CFAA-4346-90E3-62A9C86B4964}" type="pres">
      <dgm:prSet presAssocID="{209E6D08-23B2-41E7-884A-BD5FAFE61C09}" presName="vSp1" presStyleCnt="0"/>
      <dgm:spPr/>
    </dgm:pt>
    <dgm:pt modelId="{D6C3C653-B102-4E4F-B398-C7B22F4B10FE}" type="pres">
      <dgm:prSet presAssocID="{209E6D08-23B2-41E7-884A-BD5FAFE61C09}" presName="simulatedConn" presStyleLbl="solidFgAcc1" presStyleIdx="0" presStyleCnt="3"/>
      <dgm:spPr/>
    </dgm:pt>
    <dgm:pt modelId="{1B3D93A6-A028-4637-8676-8303BE6B2B26}" type="pres">
      <dgm:prSet presAssocID="{209E6D08-23B2-41E7-884A-BD5FAFE61C09}" presName="vSp2" presStyleCnt="0"/>
      <dgm:spPr/>
    </dgm:pt>
    <dgm:pt modelId="{497B76FB-6A36-4406-9F8C-7BE2924C1320}" type="pres">
      <dgm:prSet presAssocID="{209E6D08-23B2-41E7-884A-BD5FAFE61C09}" presName="sibTrans" presStyleCnt="0"/>
      <dgm:spPr/>
    </dgm:pt>
    <dgm:pt modelId="{B4B78820-F848-4499-84A8-2B034BC55C26}" type="pres">
      <dgm:prSet presAssocID="{16282F63-69DB-41FB-B62D-9306E9901286}" presName="compositeNode" presStyleCnt="0">
        <dgm:presLayoutVars>
          <dgm:bulletEnabled val="1"/>
        </dgm:presLayoutVars>
      </dgm:prSet>
      <dgm:spPr/>
    </dgm:pt>
    <dgm:pt modelId="{EC5C55B6-A850-4BD6-BB32-FEC99898F14E}" type="pres">
      <dgm:prSet presAssocID="{16282F63-69DB-41FB-B62D-9306E9901286}" presName="bgRect" presStyleLbl="node1" presStyleIdx="1" presStyleCnt="4"/>
      <dgm:spPr/>
      <dgm:t>
        <a:bodyPr/>
        <a:lstStyle/>
        <a:p>
          <a:endParaRPr lang="en-US"/>
        </a:p>
      </dgm:t>
    </dgm:pt>
    <dgm:pt modelId="{6450E30B-DB3B-4DD6-B295-52B707850945}" type="pres">
      <dgm:prSet presAssocID="{16282F63-69DB-41FB-B62D-9306E9901286}" presName="parentNode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2C870A-AECA-417D-BDC8-1CBEFBA5F18F}" type="pres">
      <dgm:prSet presAssocID="{16282F63-69DB-41FB-B62D-9306E9901286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D302F7-EE49-4396-98F8-65B57CC1FFF4}" type="pres">
      <dgm:prSet presAssocID="{9214471F-0968-45B0-9785-F7F651AA45FE}" presName="hSp" presStyleCnt="0"/>
      <dgm:spPr/>
    </dgm:pt>
    <dgm:pt modelId="{44374556-7272-4070-8FCD-DF0FBBCB1F54}" type="pres">
      <dgm:prSet presAssocID="{9214471F-0968-45B0-9785-F7F651AA45FE}" presName="vProcSp" presStyleCnt="0"/>
      <dgm:spPr/>
    </dgm:pt>
    <dgm:pt modelId="{D6F0666E-404A-4CE0-821F-B528BEB0710D}" type="pres">
      <dgm:prSet presAssocID="{9214471F-0968-45B0-9785-F7F651AA45FE}" presName="vSp1" presStyleCnt="0"/>
      <dgm:spPr/>
    </dgm:pt>
    <dgm:pt modelId="{CFA922B1-0133-4986-A49B-6203F52080FD}" type="pres">
      <dgm:prSet presAssocID="{9214471F-0968-45B0-9785-F7F651AA45FE}" presName="simulatedConn" presStyleLbl="solidFgAcc1" presStyleIdx="1" presStyleCnt="3"/>
      <dgm:spPr/>
    </dgm:pt>
    <dgm:pt modelId="{73F3CD1A-D811-4581-93DC-5107F8C60212}" type="pres">
      <dgm:prSet presAssocID="{9214471F-0968-45B0-9785-F7F651AA45FE}" presName="vSp2" presStyleCnt="0"/>
      <dgm:spPr/>
    </dgm:pt>
    <dgm:pt modelId="{BB0FEAED-A377-4D1A-A9C3-3E32D76D10DC}" type="pres">
      <dgm:prSet presAssocID="{9214471F-0968-45B0-9785-F7F651AA45FE}" presName="sibTrans" presStyleCnt="0"/>
      <dgm:spPr/>
    </dgm:pt>
    <dgm:pt modelId="{32755A54-82FA-4E53-85C3-48B73426001C}" type="pres">
      <dgm:prSet presAssocID="{10C77CA7-47A3-4C94-BC5F-F7F894876834}" presName="compositeNode" presStyleCnt="0">
        <dgm:presLayoutVars>
          <dgm:bulletEnabled val="1"/>
        </dgm:presLayoutVars>
      </dgm:prSet>
      <dgm:spPr/>
    </dgm:pt>
    <dgm:pt modelId="{B20A05D5-18EA-4A54-AFA9-31AF6ADF98C8}" type="pres">
      <dgm:prSet presAssocID="{10C77CA7-47A3-4C94-BC5F-F7F894876834}" presName="bgRect" presStyleLbl="node1" presStyleIdx="2" presStyleCnt="4"/>
      <dgm:spPr/>
      <dgm:t>
        <a:bodyPr/>
        <a:lstStyle/>
        <a:p>
          <a:endParaRPr lang="en-US"/>
        </a:p>
      </dgm:t>
    </dgm:pt>
    <dgm:pt modelId="{12EA8A70-8A0D-4566-BD68-96C08E68C193}" type="pres">
      <dgm:prSet presAssocID="{10C77CA7-47A3-4C94-BC5F-F7F894876834}" presName="parentNode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D94AC7-353D-4871-BE80-1A0CFBC1E1C7}" type="pres">
      <dgm:prSet presAssocID="{10C77CA7-47A3-4C94-BC5F-F7F894876834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AB5C93-FB2D-4FDE-B290-49EA986E605F}" type="pres">
      <dgm:prSet presAssocID="{29E8DD01-ACFC-44EB-8BD3-7E314E454632}" presName="hSp" presStyleCnt="0"/>
      <dgm:spPr/>
    </dgm:pt>
    <dgm:pt modelId="{C1FAE460-80C6-4A2D-8C7B-74E6BE64EA9A}" type="pres">
      <dgm:prSet presAssocID="{29E8DD01-ACFC-44EB-8BD3-7E314E454632}" presName="vProcSp" presStyleCnt="0"/>
      <dgm:spPr/>
    </dgm:pt>
    <dgm:pt modelId="{AAEE6839-F925-4D16-8424-FA5F657D5AE0}" type="pres">
      <dgm:prSet presAssocID="{29E8DD01-ACFC-44EB-8BD3-7E314E454632}" presName="vSp1" presStyleCnt="0"/>
      <dgm:spPr/>
    </dgm:pt>
    <dgm:pt modelId="{9E620982-C3AB-42A2-AF51-184D2E0762FE}" type="pres">
      <dgm:prSet presAssocID="{29E8DD01-ACFC-44EB-8BD3-7E314E454632}" presName="simulatedConn" presStyleLbl="solidFgAcc1" presStyleIdx="2" presStyleCnt="3"/>
      <dgm:spPr/>
    </dgm:pt>
    <dgm:pt modelId="{F81C492C-111B-4B0C-843E-990C81423D2E}" type="pres">
      <dgm:prSet presAssocID="{29E8DD01-ACFC-44EB-8BD3-7E314E454632}" presName="vSp2" presStyleCnt="0"/>
      <dgm:spPr/>
    </dgm:pt>
    <dgm:pt modelId="{F3256A6F-B11E-4C06-A1A2-A2F36A6ACC19}" type="pres">
      <dgm:prSet presAssocID="{29E8DD01-ACFC-44EB-8BD3-7E314E454632}" presName="sibTrans" presStyleCnt="0"/>
      <dgm:spPr/>
    </dgm:pt>
    <dgm:pt modelId="{32227ED6-AE76-4735-8C7B-CC25C499F4A0}" type="pres">
      <dgm:prSet presAssocID="{78CCA5E6-D7BC-410E-B36E-FE163DF7CBF9}" presName="compositeNode" presStyleCnt="0">
        <dgm:presLayoutVars>
          <dgm:bulletEnabled val="1"/>
        </dgm:presLayoutVars>
      </dgm:prSet>
      <dgm:spPr/>
    </dgm:pt>
    <dgm:pt modelId="{2EB47E25-61CB-44B6-B3EC-04BA6EA4EFC7}" type="pres">
      <dgm:prSet presAssocID="{78CCA5E6-D7BC-410E-B36E-FE163DF7CBF9}" presName="bgRect" presStyleLbl="node1" presStyleIdx="3" presStyleCnt="4"/>
      <dgm:spPr/>
      <dgm:t>
        <a:bodyPr/>
        <a:lstStyle/>
        <a:p>
          <a:endParaRPr lang="en-US"/>
        </a:p>
      </dgm:t>
    </dgm:pt>
    <dgm:pt modelId="{A0BC4241-6F2D-4758-B716-0D8A9C5DFD4D}" type="pres">
      <dgm:prSet presAssocID="{78CCA5E6-D7BC-410E-B36E-FE163DF7CBF9}" presName="parentNode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EFC039-96E9-4E6D-99F7-6D0B8161D5F3}" type="pres">
      <dgm:prSet presAssocID="{78CCA5E6-D7BC-410E-B36E-FE163DF7CBF9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A063864-9765-4F80-BF3F-8E4238FA2A6D}" srcId="{10C77CA7-47A3-4C94-BC5F-F7F894876834}" destId="{07AB80FC-31CC-4BAD-B314-DC1956463FAB}" srcOrd="4" destOrd="0" parTransId="{577FD5A1-E1AF-4656-808B-10D985D902BB}" sibTransId="{A362A8BC-4FC8-4719-97F9-332B7A640526}"/>
    <dgm:cxn modelId="{C6BAE897-B840-4919-B4CA-A8777E5B6404}" type="presOf" srcId="{78CCA5E6-D7BC-410E-B36E-FE163DF7CBF9}" destId="{A0BC4241-6F2D-4758-B716-0D8A9C5DFD4D}" srcOrd="1" destOrd="0" presId="urn:microsoft.com/office/officeart/2005/8/layout/hProcess7"/>
    <dgm:cxn modelId="{E75C31BD-31E7-4CDD-8545-4E0C893163AD}" type="presOf" srcId="{10C77CA7-47A3-4C94-BC5F-F7F894876834}" destId="{B20A05D5-18EA-4A54-AFA9-31AF6ADF98C8}" srcOrd="0" destOrd="0" presId="urn:microsoft.com/office/officeart/2005/8/layout/hProcess7"/>
    <dgm:cxn modelId="{32B19489-ABCB-4169-9851-245F34603671}" srcId="{10C77CA7-47A3-4C94-BC5F-F7F894876834}" destId="{3629497C-3682-451E-9828-1C16F8EC6FAB}" srcOrd="3" destOrd="0" parTransId="{1FA684F9-F72E-496B-BDF8-D725EFB42232}" sibTransId="{2318B077-BA26-4E7C-92BC-E3C8F7E4A8F4}"/>
    <dgm:cxn modelId="{94935F93-C9B0-4258-BFE0-BDDFFC775E88}" type="presOf" srcId="{734BFFFC-AC5E-47E5-A4C7-0CF0259908FC}" destId="{5DEFC039-96E9-4E6D-99F7-6D0B8161D5F3}" srcOrd="0" destOrd="4" presId="urn:microsoft.com/office/officeart/2005/8/layout/hProcess7"/>
    <dgm:cxn modelId="{0CD72FE9-1202-4D68-8913-1EC0C3F20AFD}" srcId="{10C77CA7-47A3-4C94-BC5F-F7F894876834}" destId="{DC21B1E1-CA4D-4FF6-81F9-471BBA5C780C}" srcOrd="2" destOrd="0" parTransId="{6820C8BE-1214-4EC6-8324-4AE7021D7E56}" sibTransId="{7B312F9F-77B2-4865-A2BD-ADFFEA4E2A86}"/>
    <dgm:cxn modelId="{67122760-53E5-4A0E-83DE-34E3EFC0A69B}" type="presOf" srcId="{34C4934C-68E7-4C2C-A242-08FBDDFC5020}" destId="{7A2C870A-AECA-417D-BDC8-1CBEFBA5F18F}" srcOrd="0" destOrd="1" presId="urn:microsoft.com/office/officeart/2005/8/layout/hProcess7"/>
    <dgm:cxn modelId="{2EE8EEEB-0472-4336-9ABF-B9D5531EEBA1}" srcId="{16282F63-69DB-41FB-B62D-9306E9901286}" destId="{34C4934C-68E7-4C2C-A242-08FBDDFC5020}" srcOrd="1" destOrd="0" parTransId="{BABE9234-9C87-4E38-9971-AA62BEB37E86}" sibTransId="{EBF2272C-2D30-4F10-8ACB-6AE2511BFC56}"/>
    <dgm:cxn modelId="{DBA0BE00-6BC5-4C1B-85E4-35D32392B022}" srcId="{5E1F0B27-20E1-49D9-8C0A-A03BECBEB798}" destId="{10C77CA7-47A3-4C94-BC5F-F7F894876834}" srcOrd="2" destOrd="0" parTransId="{99E84C3C-62B8-4777-AD00-52FAC44A99F4}" sibTransId="{29E8DD01-ACFC-44EB-8BD3-7E314E454632}"/>
    <dgm:cxn modelId="{36C09CDB-BD67-4DD9-BC2D-70DFDE88E923}" type="presOf" srcId="{16282F63-69DB-41FB-B62D-9306E9901286}" destId="{6450E30B-DB3B-4DD6-B295-52B707850945}" srcOrd="1" destOrd="0" presId="urn:microsoft.com/office/officeart/2005/8/layout/hProcess7"/>
    <dgm:cxn modelId="{0F61EE2D-C6CB-490B-88DA-D78ED9D9560D}" srcId="{10C77CA7-47A3-4C94-BC5F-F7F894876834}" destId="{7702236C-6508-42A9-8FCF-82BF2E13063B}" srcOrd="1" destOrd="0" parTransId="{A03A1B71-B7D5-495E-A847-179F872AE99B}" sibTransId="{5E676E89-E899-4F04-9616-FEC553F6F432}"/>
    <dgm:cxn modelId="{D15891CA-FE7D-49AA-892A-20DBA9A46493}" type="presOf" srcId="{DC21B1E1-CA4D-4FF6-81F9-471BBA5C780C}" destId="{F5D94AC7-353D-4871-BE80-1A0CFBC1E1C7}" srcOrd="0" destOrd="2" presId="urn:microsoft.com/office/officeart/2005/8/layout/hProcess7"/>
    <dgm:cxn modelId="{52F59B5D-C08D-414E-8E1F-0D18755A1A15}" type="presOf" srcId="{F3F84F24-6A73-4FFB-BD79-44420AEE4505}" destId="{654782C5-B439-453C-91E7-C69671ED6609}" srcOrd="1" destOrd="0" presId="urn:microsoft.com/office/officeart/2005/8/layout/hProcess7"/>
    <dgm:cxn modelId="{4BA421DB-7714-48E4-9311-10D53931888B}" type="presOf" srcId="{10C77CA7-47A3-4C94-BC5F-F7F894876834}" destId="{12EA8A70-8A0D-4566-BD68-96C08E68C193}" srcOrd="1" destOrd="0" presId="urn:microsoft.com/office/officeart/2005/8/layout/hProcess7"/>
    <dgm:cxn modelId="{DEB9C0B8-D550-48DD-A934-4E6403AECEED}" type="presOf" srcId="{4D9C6059-9FF5-40F4-8691-F83C070F3EB4}" destId="{5DEFC039-96E9-4E6D-99F7-6D0B8161D5F3}" srcOrd="0" destOrd="3" presId="urn:microsoft.com/office/officeart/2005/8/layout/hProcess7"/>
    <dgm:cxn modelId="{40C441DC-47B9-4766-970D-0CA9EF100056}" srcId="{78CCA5E6-D7BC-410E-B36E-FE163DF7CBF9}" destId="{4D9C6059-9FF5-40F4-8691-F83C070F3EB4}" srcOrd="3" destOrd="0" parTransId="{562F08AA-312A-4E71-8A32-8824F56EE78F}" sibTransId="{A2C957FA-60FE-4B70-8BCB-646747C553B9}"/>
    <dgm:cxn modelId="{485F93EF-15C3-451F-95D9-C6C03C1AE2A3}" type="presOf" srcId="{F3F84F24-6A73-4FFB-BD79-44420AEE4505}" destId="{82529265-2F10-4B66-84BB-644F8B6D7DB2}" srcOrd="0" destOrd="0" presId="urn:microsoft.com/office/officeart/2005/8/layout/hProcess7"/>
    <dgm:cxn modelId="{B684F43A-5860-46D7-AFC5-4FDA24098980}" srcId="{16282F63-69DB-41FB-B62D-9306E9901286}" destId="{139BD94B-2D17-4852-B0AF-156D21A8C88F}" srcOrd="2" destOrd="0" parTransId="{531AB425-018E-4FA5-B1D9-B967AFF3DA51}" sibTransId="{DBBCF41C-7039-4E8C-AD29-2532602E5766}"/>
    <dgm:cxn modelId="{FA509FA6-844B-4F0C-9A2A-40A711EE08DD}" type="presOf" srcId="{3629497C-3682-451E-9828-1C16F8EC6FAB}" destId="{F5D94AC7-353D-4871-BE80-1A0CFBC1E1C7}" srcOrd="0" destOrd="3" presId="urn:microsoft.com/office/officeart/2005/8/layout/hProcess7"/>
    <dgm:cxn modelId="{AA070796-F738-4323-98F9-5D9BC0DB32CA}" type="presOf" srcId="{1EA61F58-BDEC-4FDF-BCEF-3F980698087D}" destId="{E18B821F-3107-4061-8846-90CE9F41D35D}" srcOrd="0" destOrd="2" presId="urn:microsoft.com/office/officeart/2005/8/layout/hProcess7"/>
    <dgm:cxn modelId="{0703F811-89F7-4445-888C-73A17986E1EA}" type="presOf" srcId="{07AB80FC-31CC-4BAD-B314-DC1956463FAB}" destId="{F5D94AC7-353D-4871-BE80-1A0CFBC1E1C7}" srcOrd="0" destOrd="4" presId="urn:microsoft.com/office/officeart/2005/8/layout/hProcess7"/>
    <dgm:cxn modelId="{22BE923F-6DE0-4E3B-B84F-39CC822617F6}" type="presOf" srcId="{19C35E4D-E7B4-45CC-A1A4-1058EAF61206}" destId="{5DEFC039-96E9-4E6D-99F7-6D0B8161D5F3}" srcOrd="0" destOrd="1" presId="urn:microsoft.com/office/officeart/2005/8/layout/hProcess7"/>
    <dgm:cxn modelId="{98E0B55A-BCF5-4074-98AC-1C3CB6581AD6}" srcId="{F3F84F24-6A73-4FFB-BD79-44420AEE4505}" destId="{DBE63064-507E-432A-91BB-9501DEDF76B9}" srcOrd="0" destOrd="0" parTransId="{1479004A-606A-4BFF-BE71-124CBD14A090}" sibTransId="{A55B8AB6-63B1-46FA-88C9-60FAE2CA0624}"/>
    <dgm:cxn modelId="{D55ABA3E-DDB7-44D2-9E77-33DA1D9BC8C5}" type="presOf" srcId="{78CCA5E6-D7BC-410E-B36E-FE163DF7CBF9}" destId="{2EB47E25-61CB-44B6-B3EC-04BA6EA4EFC7}" srcOrd="0" destOrd="0" presId="urn:microsoft.com/office/officeart/2005/8/layout/hProcess7"/>
    <dgm:cxn modelId="{3E0AB8D6-2395-410D-B198-7CFB4171A648}" type="presOf" srcId="{08A2F6AD-8108-496A-B613-4153211B7FAE}" destId="{7A2C870A-AECA-417D-BDC8-1CBEFBA5F18F}" srcOrd="0" destOrd="0" presId="urn:microsoft.com/office/officeart/2005/8/layout/hProcess7"/>
    <dgm:cxn modelId="{66397724-A264-4577-8922-7FE0B9821F0D}" srcId="{5E1F0B27-20E1-49D9-8C0A-A03BECBEB798}" destId="{16282F63-69DB-41FB-B62D-9306E9901286}" srcOrd="1" destOrd="0" parTransId="{18C56F9C-4247-4DD0-8557-FAEAC8DF8524}" sibTransId="{9214471F-0968-45B0-9785-F7F651AA45FE}"/>
    <dgm:cxn modelId="{E83B8007-79A7-4259-950A-E436231AE4A8}" type="presOf" srcId="{DBE63064-507E-432A-91BB-9501DEDF76B9}" destId="{E18B821F-3107-4061-8846-90CE9F41D35D}" srcOrd="0" destOrd="0" presId="urn:microsoft.com/office/officeart/2005/8/layout/hProcess7"/>
    <dgm:cxn modelId="{18EA2BDD-F28F-420F-8DF5-FE8C37FFD70B}" type="presOf" srcId="{139BD94B-2D17-4852-B0AF-156D21A8C88F}" destId="{7A2C870A-AECA-417D-BDC8-1CBEFBA5F18F}" srcOrd="0" destOrd="2" presId="urn:microsoft.com/office/officeart/2005/8/layout/hProcess7"/>
    <dgm:cxn modelId="{EE0453A9-F3DF-42A7-9144-51C7A165B27D}" type="presOf" srcId="{75538AA5-9C80-4F5B-ADC5-F6643AB5376C}" destId="{E18B821F-3107-4061-8846-90CE9F41D35D}" srcOrd="0" destOrd="1" presId="urn:microsoft.com/office/officeart/2005/8/layout/hProcess7"/>
    <dgm:cxn modelId="{4EA73EE0-0A28-470A-9809-796ABBE2C66E}" srcId="{F3F84F24-6A73-4FFB-BD79-44420AEE4505}" destId="{1EA61F58-BDEC-4FDF-BCEF-3F980698087D}" srcOrd="2" destOrd="0" parTransId="{DBB3C13E-9B36-49C1-AC13-2FD0DC4586C3}" sibTransId="{18CCFCC3-5266-42D3-8E6B-4F1FE0F70E5C}"/>
    <dgm:cxn modelId="{041B9A02-D924-411A-A46E-D501EF617941}" srcId="{78CCA5E6-D7BC-410E-B36E-FE163DF7CBF9}" destId="{19C35E4D-E7B4-45CC-A1A4-1058EAF61206}" srcOrd="1" destOrd="0" parTransId="{DB96F169-3CBD-4513-BF01-07155A4019CC}" sibTransId="{9ACD56C0-5E94-4868-B111-832F4BDC40B3}"/>
    <dgm:cxn modelId="{36FAD2F7-52FB-4BFC-B3A5-F2AC5DD23E3A}" srcId="{16282F63-69DB-41FB-B62D-9306E9901286}" destId="{79BD5559-8415-4FA9-9E5D-AD8DBF9CAE4D}" srcOrd="3" destOrd="0" parTransId="{6115E728-5765-49E9-A6A8-35AC6371CD71}" sibTransId="{148FAC81-1160-483B-94AE-FC6071E02805}"/>
    <dgm:cxn modelId="{9D96A8FA-A132-4D0B-BF85-0F45AD1D7CF8}" type="presOf" srcId="{5E1F0B27-20E1-49D9-8C0A-A03BECBEB798}" destId="{5CF407DD-A57C-4FCB-866D-23689D437281}" srcOrd="0" destOrd="0" presId="urn:microsoft.com/office/officeart/2005/8/layout/hProcess7"/>
    <dgm:cxn modelId="{970DFB6F-7899-42C6-8FF6-445E94E84321}" type="presOf" srcId="{495488E9-89EE-47D4-B090-ED42DAFE8498}" destId="{F5D94AC7-353D-4871-BE80-1A0CFBC1E1C7}" srcOrd="0" destOrd="0" presId="urn:microsoft.com/office/officeart/2005/8/layout/hProcess7"/>
    <dgm:cxn modelId="{06E2F42F-97B9-4CDD-A002-CEF575C31C91}" srcId="{16282F63-69DB-41FB-B62D-9306E9901286}" destId="{08A2F6AD-8108-496A-B613-4153211B7FAE}" srcOrd="0" destOrd="0" parTransId="{5E502B98-3D46-4386-B715-320FE3CECFE9}" sibTransId="{15109398-E05C-4C5F-8BE2-16B5C9A2699C}"/>
    <dgm:cxn modelId="{49C6AE84-A708-4C46-AA55-50BA1B12A4C7}" srcId="{78CCA5E6-D7BC-410E-B36E-FE163DF7CBF9}" destId="{34A2EF20-A865-416B-B033-FA9BAD0E672D}" srcOrd="0" destOrd="0" parTransId="{D026EF08-1F68-4BCF-A326-1ADF2805830A}" sibTransId="{744032A5-94E1-4269-9A5E-056563D86A01}"/>
    <dgm:cxn modelId="{118F1BCA-8218-4DDC-B551-DEB0D860F5D0}" srcId="{5E1F0B27-20E1-49D9-8C0A-A03BECBEB798}" destId="{F3F84F24-6A73-4FFB-BD79-44420AEE4505}" srcOrd="0" destOrd="0" parTransId="{284A5774-7015-4B62-A9F5-72D1DA8B850A}" sibTransId="{209E6D08-23B2-41E7-884A-BD5FAFE61C09}"/>
    <dgm:cxn modelId="{87513573-71D4-482D-80FB-25236A7BD21D}" type="presOf" srcId="{7702236C-6508-42A9-8FCF-82BF2E13063B}" destId="{F5D94AC7-353D-4871-BE80-1A0CFBC1E1C7}" srcOrd="0" destOrd="1" presId="urn:microsoft.com/office/officeart/2005/8/layout/hProcess7"/>
    <dgm:cxn modelId="{18C6EC52-DF9D-4967-B30B-E9EC4C14EAC9}" type="presOf" srcId="{34A2EF20-A865-416B-B033-FA9BAD0E672D}" destId="{5DEFC039-96E9-4E6D-99F7-6D0B8161D5F3}" srcOrd="0" destOrd="0" presId="urn:microsoft.com/office/officeart/2005/8/layout/hProcess7"/>
    <dgm:cxn modelId="{9D1CF45E-03EE-4EFE-ADEA-34D304D22185}" srcId="{78CCA5E6-D7BC-410E-B36E-FE163DF7CBF9}" destId="{187A7599-34E2-4F21-B361-02E311EF1B81}" srcOrd="2" destOrd="0" parTransId="{44AB4F77-8097-40C5-A5AC-E1A8355A6513}" sibTransId="{D924517D-D6EB-479C-93EA-4E862EE4EE96}"/>
    <dgm:cxn modelId="{5E3906F3-5B66-4576-8448-E7F02A0EDA0D}" srcId="{10C77CA7-47A3-4C94-BC5F-F7F894876834}" destId="{495488E9-89EE-47D4-B090-ED42DAFE8498}" srcOrd="0" destOrd="0" parTransId="{4AFFEA43-11AC-4872-878A-DC6288022089}" sibTransId="{D392AD16-5320-4E98-B17E-95D9FEE21B42}"/>
    <dgm:cxn modelId="{58BBA18F-9B91-472F-AF08-3CBBB05F09C0}" srcId="{78CCA5E6-D7BC-410E-B36E-FE163DF7CBF9}" destId="{734BFFFC-AC5E-47E5-A4C7-0CF0259908FC}" srcOrd="4" destOrd="0" parTransId="{CE6C1CC7-6042-4974-A04D-CF84A423C579}" sibTransId="{1775E24D-163F-47B0-B0F5-83139CF2BDAE}"/>
    <dgm:cxn modelId="{320B842C-EAAA-4D7A-B579-B8BFA883A898}" srcId="{5E1F0B27-20E1-49D9-8C0A-A03BECBEB798}" destId="{78CCA5E6-D7BC-410E-B36E-FE163DF7CBF9}" srcOrd="3" destOrd="0" parTransId="{217BF56D-EA65-41F9-B5FF-B91FC4E05BC7}" sibTransId="{0B75D524-E3FE-474D-BAC4-F7750E054042}"/>
    <dgm:cxn modelId="{82391D27-23D2-4F6A-9116-4275BFF67430}" type="presOf" srcId="{16282F63-69DB-41FB-B62D-9306E9901286}" destId="{EC5C55B6-A850-4BD6-BB32-FEC99898F14E}" srcOrd="0" destOrd="0" presId="urn:microsoft.com/office/officeart/2005/8/layout/hProcess7"/>
    <dgm:cxn modelId="{1647BD4C-BA0A-4D82-971A-890B2925ACFE}" type="presOf" srcId="{187A7599-34E2-4F21-B361-02E311EF1B81}" destId="{5DEFC039-96E9-4E6D-99F7-6D0B8161D5F3}" srcOrd="0" destOrd="2" presId="urn:microsoft.com/office/officeart/2005/8/layout/hProcess7"/>
    <dgm:cxn modelId="{B3E26196-C01D-46EB-95C3-6444A0A27169}" type="presOf" srcId="{79BD5559-8415-4FA9-9E5D-AD8DBF9CAE4D}" destId="{7A2C870A-AECA-417D-BDC8-1CBEFBA5F18F}" srcOrd="0" destOrd="3" presId="urn:microsoft.com/office/officeart/2005/8/layout/hProcess7"/>
    <dgm:cxn modelId="{4609091D-B410-4654-9B67-480363BF4F07}" srcId="{F3F84F24-6A73-4FFB-BD79-44420AEE4505}" destId="{75538AA5-9C80-4F5B-ADC5-F6643AB5376C}" srcOrd="1" destOrd="0" parTransId="{5E466A34-8B4F-4075-97B9-005C8D000392}" sibTransId="{9A40D554-5ED6-4F75-B187-FFDDE349E98F}"/>
    <dgm:cxn modelId="{D45C801D-D2B4-4911-A81E-1ACA88088FFF}" type="presParOf" srcId="{5CF407DD-A57C-4FCB-866D-23689D437281}" destId="{0F072F37-49D6-45A9-A4DD-712626C625BD}" srcOrd="0" destOrd="0" presId="urn:microsoft.com/office/officeart/2005/8/layout/hProcess7"/>
    <dgm:cxn modelId="{B5154802-B522-4EB6-8DB4-123AEE02F6B4}" type="presParOf" srcId="{0F072F37-49D6-45A9-A4DD-712626C625BD}" destId="{82529265-2F10-4B66-84BB-644F8B6D7DB2}" srcOrd="0" destOrd="0" presId="urn:microsoft.com/office/officeart/2005/8/layout/hProcess7"/>
    <dgm:cxn modelId="{C9EBAACD-54B1-435F-8516-1A79F0770DBA}" type="presParOf" srcId="{0F072F37-49D6-45A9-A4DD-712626C625BD}" destId="{654782C5-B439-453C-91E7-C69671ED6609}" srcOrd="1" destOrd="0" presId="urn:microsoft.com/office/officeart/2005/8/layout/hProcess7"/>
    <dgm:cxn modelId="{916BA157-60C6-44A6-B0D4-768A9E7D7C70}" type="presParOf" srcId="{0F072F37-49D6-45A9-A4DD-712626C625BD}" destId="{E18B821F-3107-4061-8846-90CE9F41D35D}" srcOrd="2" destOrd="0" presId="urn:microsoft.com/office/officeart/2005/8/layout/hProcess7"/>
    <dgm:cxn modelId="{C05B63E6-47D4-4E4E-8203-C5F15BD1E1DA}" type="presParOf" srcId="{5CF407DD-A57C-4FCB-866D-23689D437281}" destId="{908E3F02-0184-440D-BB10-A64A004E6CE4}" srcOrd="1" destOrd="0" presId="urn:microsoft.com/office/officeart/2005/8/layout/hProcess7"/>
    <dgm:cxn modelId="{5D85CC92-B299-418C-9E72-35682A1E6D66}" type="presParOf" srcId="{5CF407DD-A57C-4FCB-866D-23689D437281}" destId="{246DEB05-CF88-4036-9D72-31310FD54F19}" srcOrd="2" destOrd="0" presId="urn:microsoft.com/office/officeart/2005/8/layout/hProcess7"/>
    <dgm:cxn modelId="{4D795E33-C83C-4492-873B-8FB0E2C472C0}" type="presParOf" srcId="{246DEB05-CF88-4036-9D72-31310FD54F19}" destId="{E54BBADA-CFAA-4346-90E3-62A9C86B4964}" srcOrd="0" destOrd="0" presId="urn:microsoft.com/office/officeart/2005/8/layout/hProcess7"/>
    <dgm:cxn modelId="{AF2A1D8A-0989-4151-9C2F-899BDA25CA72}" type="presParOf" srcId="{246DEB05-CF88-4036-9D72-31310FD54F19}" destId="{D6C3C653-B102-4E4F-B398-C7B22F4B10FE}" srcOrd="1" destOrd="0" presId="urn:microsoft.com/office/officeart/2005/8/layout/hProcess7"/>
    <dgm:cxn modelId="{99220B1A-329D-4703-BFB8-85A5BAE7940B}" type="presParOf" srcId="{246DEB05-CF88-4036-9D72-31310FD54F19}" destId="{1B3D93A6-A028-4637-8676-8303BE6B2B26}" srcOrd="2" destOrd="0" presId="urn:microsoft.com/office/officeart/2005/8/layout/hProcess7"/>
    <dgm:cxn modelId="{AEA2AC01-B028-4B12-80CB-9F36D19E34E7}" type="presParOf" srcId="{5CF407DD-A57C-4FCB-866D-23689D437281}" destId="{497B76FB-6A36-4406-9F8C-7BE2924C1320}" srcOrd="3" destOrd="0" presId="urn:microsoft.com/office/officeart/2005/8/layout/hProcess7"/>
    <dgm:cxn modelId="{66D72B3B-52C6-4FCE-9AF3-CC3D0B134C1C}" type="presParOf" srcId="{5CF407DD-A57C-4FCB-866D-23689D437281}" destId="{B4B78820-F848-4499-84A8-2B034BC55C26}" srcOrd="4" destOrd="0" presId="urn:microsoft.com/office/officeart/2005/8/layout/hProcess7"/>
    <dgm:cxn modelId="{51B83F19-4840-4BDB-854A-DAE18C566AD4}" type="presParOf" srcId="{B4B78820-F848-4499-84A8-2B034BC55C26}" destId="{EC5C55B6-A850-4BD6-BB32-FEC99898F14E}" srcOrd="0" destOrd="0" presId="urn:microsoft.com/office/officeart/2005/8/layout/hProcess7"/>
    <dgm:cxn modelId="{9EFE5DF1-EFF5-4649-A922-B1C04A05C7E4}" type="presParOf" srcId="{B4B78820-F848-4499-84A8-2B034BC55C26}" destId="{6450E30B-DB3B-4DD6-B295-52B707850945}" srcOrd="1" destOrd="0" presId="urn:microsoft.com/office/officeart/2005/8/layout/hProcess7"/>
    <dgm:cxn modelId="{10C3545B-3726-408A-8D64-8F8AF1E75DB4}" type="presParOf" srcId="{B4B78820-F848-4499-84A8-2B034BC55C26}" destId="{7A2C870A-AECA-417D-BDC8-1CBEFBA5F18F}" srcOrd="2" destOrd="0" presId="urn:microsoft.com/office/officeart/2005/8/layout/hProcess7"/>
    <dgm:cxn modelId="{C4B296C2-351B-4C11-9734-80B170755CE4}" type="presParOf" srcId="{5CF407DD-A57C-4FCB-866D-23689D437281}" destId="{FDD302F7-EE49-4396-98F8-65B57CC1FFF4}" srcOrd="5" destOrd="0" presId="urn:microsoft.com/office/officeart/2005/8/layout/hProcess7"/>
    <dgm:cxn modelId="{EF5D61FE-251C-4969-BCBA-7A2351C673A2}" type="presParOf" srcId="{5CF407DD-A57C-4FCB-866D-23689D437281}" destId="{44374556-7272-4070-8FCD-DF0FBBCB1F54}" srcOrd="6" destOrd="0" presId="urn:microsoft.com/office/officeart/2005/8/layout/hProcess7"/>
    <dgm:cxn modelId="{B7B523AF-21E5-47D4-A9EF-7CCDE8812B28}" type="presParOf" srcId="{44374556-7272-4070-8FCD-DF0FBBCB1F54}" destId="{D6F0666E-404A-4CE0-821F-B528BEB0710D}" srcOrd="0" destOrd="0" presId="urn:microsoft.com/office/officeart/2005/8/layout/hProcess7"/>
    <dgm:cxn modelId="{6719D717-CD7A-4B14-A2D4-142CC7239938}" type="presParOf" srcId="{44374556-7272-4070-8FCD-DF0FBBCB1F54}" destId="{CFA922B1-0133-4986-A49B-6203F52080FD}" srcOrd="1" destOrd="0" presId="urn:microsoft.com/office/officeart/2005/8/layout/hProcess7"/>
    <dgm:cxn modelId="{AD4AE2F3-055A-4D86-90BD-736B414797CB}" type="presParOf" srcId="{44374556-7272-4070-8FCD-DF0FBBCB1F54}" destId="{73F3CD1A-D811-4581-93DC-5107F8C60212}" srcOrd="2" destOrd="0" presId="urn:microsoft.com/office/officeart/2005/8/layout/hProcess7"/>
    <dgm:cxn modelId="{69368E37-0A3E-4F8C-8DA7-FDAFC537CC2C}" type="presParOf" srcId="{5CF407DD-A57C-4FCB-866D-23689D437281}" destId="{BB0FEAED-A377-4D1A-A9C3-3E32D76D10DC}" srcOrd="7" destOrd="0" presId="urn:microsoft.com/office/officeart/2005/8/layout/hProcess7"/>
    <dgm:cxn modelId="{A7D7A06F-5CD4-4D88-8DC9-BC50F3952466}" type="presParOf" srcId="{5CF407DD-A57C-4FCB-866D-23689D437281}" destId="{32755A54-82FA-4E53-85C3-48B73426001C}" srcOrd="8" destOrd="0" presId="urn:microsoft.com/office/officeart/2005/8/layout/hProcess7"/>
    <dgm:cxn modelId="{73DF9840-5E82-4EC6-BE44-D53FC84D1419}" type="presParOf" srcId="{32755A54-82FA-4E53-85C3-48B73426001C}" destId="{B20A05D5-18EA-4A54-AFA9-31AF6ADF98C8}" srcOrd="0" destOrd="0" presId="urn:microsoft.com/office/officeart/2005/8/layout/hProcess7"/>
    <dgm:cxn modelId="{7C034BEF-CA39-4DD4-A705-8C99C3DEA1A2}" type="presParOf" srcId="{32755A54-82FA-4E53-85C3-48B73426001C}" destId="{12EA8A70-8A0D-4566-BD68-96C08E68C193}" srcOrd="1" destOrd="0" presId="urn:microsoft.com/office/officeart/2005/8/layout/hProcess7"/>
    <dgm:cxn modelId="{3AB5FD36-58ED-4AE3-8322-782CDC18358F}" type="presParOf" srcId="{32755A54-82FA-4E53-85C3-48B73426001C}" destId="{F5D94AC7-353D-4871-BE80-1A0CFBC1E1C7}" srcOrd="2" destOrd="0" presId="urn:microsoft.com/office/officeart/2005/8/layout/hProcess7"/>
    <dgm:cxn modelId="{F99D26DF-7B9C-4C02-94B5-F941C0D5847F}" type="presParOf" srcId="{5CF407DD-A57C-4FCB-866D-23689D437281}" destId="{86AB5C93-FB2D-4FDE-B290-49EA986E605F}" srcOrd="9" destOrd="0" presId="urn:microsoft.com/office/officeart/2005/8/layout/hProcess7"/>
    <dgm:cxn modelId="{8D4D9AB8-E98F-492E-9E0E-0083D5944B77}" type="presParOf" srcId="{5CF407DD-A57C-4FCB-866D-23689D437281}" destId="{C1FAE460-80C6-4A2D-8C7B-74E6BE64EA9A}" srcOrd="10" destOrd="0" presId="urn:microsoft.com/office/officeart/2005/8/layout/hProcess7"/>
    <dgm:cxn modelId="{ACF513C0-0155-4260-9E62-90D407762E48}" type="presParOf" srcId="{C1FAE460-80C6-4A2D-8C7B-74E6BE64EA9A}" destId="{AAEE6839-F925-4D16-8424-FA5F657D5AE0}" srcOrd="0" destOrd="0" presId="urn:microsoft.com/office/officeart/2005/8/layout/hProcess7"/>
    <dgm:cxn modelId="{A2D32954-31F4-43AA-92E4-888FE2146293}" type="presParOf" srcId="{C1FAE460-80C6-4A2D-8C7B-74E6BE64EA9A}" destId="{9E620982-C3AB-42A2-AF51-184D2E0762FE}" srcOrd="1" destOrd="0" presId="urn:microsoft.com/office/officeart/2005/8/layout/hProcess7"/>
    <dgm:cxn modelId="{82A7359F-F225-4F13-B996-0E0D52E6EE13}" type="presParOf" srcId="{C1FAE460-80C6-4A2D-8C7B-74E6BE64EA9A}" destId="{F81C492C-111B-4B0C-843E-990C81423D2E}" srcOrd="2" destOrd="0" presId="urn:microsoft.com/office/officeart/2005/8/layout/hProcess7"/>
    <dgm:cxn modelId="{02EBE336-D717-493E-8EB1-8917AFE22395}" type="presParOf" srcId="{5CF407DD-A57C-4FCB-866D-23689D437281}" destId="{F3256A6F-B11E-4C06-A1A2-A2F36A6ACC19}" srcOrd="11" destOrd="0" presId="urn:microsoft.com/office/officeart/2005/8/layout/hProcess7"/>
    <dgm:cxn modelId="{60427727-36AE-4AFB-873C-DD73DDA287E1}" type="presParOf" srcId="{5CF407DD-A57C-4FCB-866D-23689D437281}" destId="{32227ED6-AE76-4735-8C7B-CC25C499F4A0}" srcOrd="12" destOrd="0" presId="urn:microsoft.com/office/officeart/2005/8/layout/hProcess7"/>
    <dgm:cxn modelId="{6245FE61-AB68-49D4-846C-3B564371CA7A}" type="presParOf" srcId="{32227ED6-AE76-4735-8C7B-CC25C499F4A0}" destId="{2EB47E25-61CB-44B6-B3EC-04BA6EA4EFC7}" srcOrd="0" destOrd="0" presId="urn:microsoft.com/office/officeart/2005/8/layout/hProcess7"/>
    <dgm:cxn modelId="{3960C414-82CB-473A-9C36-F0E65C6DFD42}" type="presParOf" srcId="{32227ED6-AE76-4735-8C7B-CC25C499F4A0}" destId="{A0BC4241-6F2D-4758-B716-0D8A9C5DFD4D}" srcOrd="1" destOrd="0" presId="urn:microsoft.com/office/officeart/2005/8/layout/hProcess7"/>
    <dgm:cxn modelId="{64A2DA0A-BF39-435C-B857-E57C46D8CFE1}" type="presParOf" srcId="{32227ED6-AE76-4735-8C7B-CC25C499F4A0}" destId="{5DEFC039-96E9-4E6D-99F7-6D0B8161D5F3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529265-2F10-4B66-84BB-644F8B6D7DB2}">
      <dsp:nvSpPr>
        <dsp:cNvPr id="0" name=""/>
        <dsp:cNvSpPr/>
      </dsp:nvSpPr>
      <dsp:spPr>
        <a:xfrm>
          <a:off x="0" y="537833"/>
          <a:ext cx="1757395" cy="2108874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88900" bIns="0" numCol="1" spcCol="1270" anchor="t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/>
            <a:t>Year 1</a:t>
          </a:r>
        </a:p>
      </dsp:txBody>
      <dsp:txXfrm rot="16200000">
        <a:off x="-688898" y="1226732"/>
        <a:ext cx="1729276" cy="351479"/>
      </dsp:txXfrm>
    </dsp:sp>
    <dsp:sp modelId="{E18B821F-3107-4061-8846-90CE9F41D35D}">
      <dsp:nvSpPr>
        <dsp:cNvPr id="0" name=""/>
        <dsp:cNvSpPr/>
      </dsp:nvSpPr>
      <dsp:spPr>
        <a:xfrm>
          <a:off x="351479" y="537833"/>
          <a:ext cx="1309259" cy="2108874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0861" rIns="0" bIns="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/>
            <a:t>~State Greenhand Conference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/>
            <a:t>~212° Conference (Virtues/Growth)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/>
            <a:t>~State Convention Leadership Workshops</a:t>
          </a:r>
        </a:p>
      </dsp:txBody>
      <dsp:txXfrm>
        <a:off x="351479" y="537833"/>
        <a:ext cx="1309259" cy="2108874"/>
      </dsp:txXfrm>
    </dsp:sp>
    <dsp:sp modelId="{EC5C55B6-A850-4BD6-BB32-FEC99898F14E}">
      <dsp:nvSpPr>
        <dsp:cNvPr id="0" name=""/>
        <dsp:cNvSpPr/>
      </dsp:nvSpPr>
      <dsp:spPr>
        <a:xfrm>
          <a:off x="1821825" y="545762"/>
          <a:ext cx="1757395" cy="2108874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88900" bIns="0" numCol="1" spcCol="1270" anchor="t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/>
            <a:t>Year 2</a:t>
          </a:r>
        </a:p>
      </dsp:txBody>
      <dsp:txXfrm rot="16200000">
        <a:off x="1132926" y="1234661"/>
        <a:ext cx="1729276" cy="351479"/>
      </dsp:txXfrm>
    </dsp:sp>
    <dsp:sp modelId="{D6C3C653-B102-4E4F-B398-C7B22F4B10FE}">
      <dsp:nvSpPr>
        <dsp:cNvPr id="0" name=""/>
        <dsp:cNvSpPr/>
      </dsp:nvSpPr>
      <dsp:spPr>
        <a:xfrm rot="5400000">
          <a:off x="1675725" y="2220975"/>
          <a:ext cx="309774" cy="26360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A2C870A-AECA-417D-BDC8-1CBEFBA5F18F}">
      <dsp:nvSpPr>
        <dsp:cNvPr id="0" name=""/>
        <dsp:cNvSpPr/>
      </dsp:nvSpPr>
      <dsp:spPr>
        <a:xfrm>
          <a:off x="2173304" y="545762"/>
          <a:ext cx="1309259" cy="2108874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0861" rIns="0" bIns="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/>
            <a:t>~360° Conference (Influence/Vision) - Leadership &amp; Opportunities Conference (LOC)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/>
            <a:t>~212° Conference (Virtues/Growth)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/>
            <a:t>~State Convention Leadership Workshops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/>
            <a:t>~National FFA Convention &amp; Expo</a:t>
          </a:r>
        </a:p>
      </dsp:txBody>
      <dsp:txXfrm>
        <a:off x="2173304" y="545762"/>
        <a:ext cx="1309259" cy="2108874"/>
      </dsp:txXfrm>
    </dsp:sp>
    <dsp:sp modelId="{B20A05D5-18EA-4A54-AFA9-31AF6ADF98C8}">
      <dsp:nvSpPr>
        <dsp:cNvPr id="0" name=""/>
        <dsp:cNvSpPr/>
      </dsp:nvSpPr>
      <dsp:spPr>
        <a:xfrm>
          <a:off x="3640729" y="545762"/>
          <a:ext cx="1757395" cy="2108874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88900" bIns="0" numCol="1" spcCol="1270" anchor="t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/>
            <a:t>Year 3</a:t>
          </a:r>
        </a:p>
      </dsp:txBody>
      <dsp:txXfrm rot="16200000">
        <a:off x="2951830" y="1234661"/>
        <a:ext cx="1729276" cy="351479"/>
      </dsp:txXfrm>
    </dsp:sp>
    <dsp:sp modelId="{CFA922B1-0133-4986-A49B-6203F52080FD}">
      <dsp:nvSpPr>
        <dsp:cNvPr id="0" name=""/>
        <dsp:cNvSpPr/>
      </dsp:nvSpPr>
      <dsp:spPr>
        <a:xfrm rot="5400000">
          <a:off x="3494629" y="2220975"/>
          <a:ext cx="309774" cy="26360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5D94AC7-353D-4871-BE80-1A0CFBC1E1C7}">
      <dsp:nvSpPr>
        <dsp:cNvPr id="0" name=""/>
        <dsp:cNvSpPr/>
      </dsp:nvSpPr>
      <dsp:spPr>
        <a:xfrm>
          <a:off x="3992208" y="545762"/>
          <a:ext cx="1309259" cy="2108874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0861" rIns="0" bIns="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/>
            <a:t>~360° Conference (Influence/Vision) - Chapter Officer Leadership Training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/>
            <a:t>~State Officer Candidates' School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/>
            <a:t>~Advocacy and Legislative Leadership Day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/>
            <a:t>~State Convention Leadership Workshops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/>
            <a:t>~Washington Leadership Conference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/>
            <a:t>~National FFA Convention &amp; Expo</a:t>
          </a:r>
        </a:p>
      </dsp:txBody>
      <dsp:txXfrm>
        <a:off x="3992208" y="545762"/>
        <a:ext cx="1309259" cy="2108874"/>
      </dsp:txXfrm>
    </dsp:sp>
    <dsp:sp modelId="{2EB47E25-61CB-44B6-B3EC-04BA6EA4EFC7}">
      <dsp:nvSpPr>
        <dsp:cNvPr id="0" name=""/>
        <dsp:cNvSpPr/>
      </dsp:nvSpPr>
      <dsp:spPr>
        <a:xfrm>
          <a:off x="5459633" y="545762"/>
          <a:ext cx="1757395" cy="2108874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88900" bIns="0" numCol="1" spcCol="1270" anchor="t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/>
            <a:t>Year 4</a:t>
          </a:r>
        </a:p>
      </dsp:txBody>
      <dsp:txXfrm rot="16200000">
        <a:off x="4770734" y="1234661"/>
        <a:ext cx="1729276" cy="351479"/>
      </dsp:txXfrm>
    </dsp:sp>
    <dsp:sp modelId="{9E620982-C3AB-42A2-AF51-184D2E0762FE}">
      <dsp:nvSpPr>
        <dsp:cNvPr id="0" name=""/>
        <dsp:cNvSpPr/>
      </dsp:nvSpPr>
      <dsp:spPr>
        <a:xfrm rot="5400000">
          <a:off x="5313533" y="2220975"/>
          <a:ext cx="309774" cy="26360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DEFC039-96E9-4E6D-99F7-6D0B8161D5F3}">
      <dsp:nvSpPr>
        <dsp:cNvPr id="0" name=""/>
        <dsp:cNvSpPr/>
      </dsp:nvSpPr>
      <dsp:spPr>
        <a:xfrm>
          <a:off x="5811112" y="545762"/>
          <a:ext cx="1309259" cy="2108874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0861" rIns="0" bIns="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i="0" kern="1200"/>
            <a:t>~360° Conference (Influence/Vision) - Chapter Officer Leadership Training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i="0" kern="1200"/>
            <a:t>~State Officer Candidates' School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/>
            <a:t>~Advocacy &amp; Legislative Leadership Day </a:t>
          </a:r>
          <a:r>
            <a:rPr lang="en-US" sz="900" i="1" kern="1200"/>
            <a:t>(President Option if applicable)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/>
            <a:t>~State Convention Leadership Workshops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/>
            <a:t>~National FFA Convention &amp; Expo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/>
            <a:t>~State Convention Delegate</a:t>
          </a:r>
        </a:p>
      </dsp:txBody>
      <dsp:txXfrm>
        <a:off x="5811112" y="545762"/>
        <a:ext cx="1309259" cy="21088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09424A2-1CB7-4774-B27D-1ACFC4366470}" type="datetimeFigureOut">
              <a:rPr lang="en-US" smtClean="0"/>
              <a:t>9/28/2012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5ABA015-05CB-42A0-B85A-1692EC5EE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645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40EBBA3-D6B0-4E36-B9FE-42EFFB4279D7}" type="datetimeFigureOut">
              <a:rPr lang="en-US" smtClean="0"/>
              <a:t>9/28/2012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2672871-1C63-4689-A66C-66790F905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53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72871-1C63-4689-A66C-66790F905B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873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72871-1C63-4689-A66C-66790F905B8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4021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72871-1C63-4689-A66C-66790F905B8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4021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72871-1C63-4689-A66C-66790F905B8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4021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72871-1C63-4689-A66C-66790F905B8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4021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72871-1C63-4689-A66C-66790F905B8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4021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72871-1C63-4689-A66C-66790F905B8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4021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72871-1C63-4689-A66C-66790F905B8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4021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72871-1C63-4689-A66C-66790F905B8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402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72871-1C63-4689-A66C-66790F905B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402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72871-1C63-4689-A66C-66790F905B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402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72871-1C63-4689-A66C-66790F905B8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402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72871-1C63-4689-A66C-66790F905B8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4021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72871-1C63-4689-A66C-66790F905B8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4021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72871-1C63-4689-A66C-66790F905B8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402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72871-1C63-4689-A66C-66790F905B8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4021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72871-1C63-4689-A66C-66790F905B8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402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0"/>
            <a:ext cx="8229600" cy="838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979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533401" y="5562600"/>
            <a:ext cx="1266092" cy="6858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209800" y="5562600"/>
            <a:ext cx="1266092" cy="6858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3915508" y="5562600"/>
            <a:ext cx="1266092" cy="6858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6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5591908" y="5562600"/>
            <a:ext cx="1266092" cy="6858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7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7268308" y="5562600"/>
            <a:ext cx="1266092" cy="6858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81600"/>
            <a:ext cx="8229600" cy="3048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FFC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751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1905000"/>
            <a:ext cx="6705600" cy="838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>
                <a:solidFill>
                  <a:srgbClr val="C00000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2133600" y="2743200"/>
            <a:ext cx="6705600" cy="31242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544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905001"/>
            <a:ext cx="6781800" cy="403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685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3600" y="1981200"/>
            <a:ext cx="3352800" cy="39624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91200" y="1981201"/>
            <a:ext cx="3200400" cy="39624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484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1849438"/>
            <a:ext cx="3278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33600" y="2601912"/>
            <a:ext cx="3278188" cy="34178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91200" y="1828800"/>
            <a:ext cx="32794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88325" y="2601912"/>
            <a:ext cx="3279475" cy="34178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687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49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800" y="1905000"/>
            <a:ext cx="4038600" cy="4107180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1905000"/>
            <a:ext cx="2627313" cy="32003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071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05000" y="1904999"/>
            <a:ext cx="6858000" cy="2822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5000" y="5257800"/>
            <a:ext cx="6858000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905000" y="4800600"/>
            <a:ext cx="6858000" cy="457200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rgbClr val="C00000"/>
                </a:solidFill>
              </a:defRPr>
            </a:lvl1pPr>
            <a:lvl2pPr marL="457200" indent="0">
              <a:buNone/>
              <a:defRPr>
                <a:solidFill>
                  <a:srgbClr val="C00000"/>
                </a:solidFill>
              </a:defRPr>
            </a:lvl2pPr>
            <a:lvl3pPr marL="914400" indent="0">
              <a:buNone/>
              <a:defRPr>
                <a:solidFill>
                  <a:srgbClr val="C00000"/>
                </a:solidFill>
              </a:defRPr>
            </a:lvl3pPr>
            <a:lvl4pPr marL="1371600" indent="0">
              <a:buNone/>
              <a:defRPr>
                <a:solidFill>
                  <a:srgbClr val="C00000"/>
                </a:solidFill>
              </a:defRPr>
            </a:lvl4pPr>
            <a:lvl5pPr marL="1828800" indent="0">
              <a:buNone/>
              <a:defRPr>
                <a:solidFill>
                  <a:srgbClr val="C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7984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33400" y="6477000"/>
            <a:ext cx="800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Copyright 2011. All rights reserved by National FFA Organization.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440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800" y="1020762"/>
            <a:ext cx="6858000" cy="655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752600"/>
            <a:ext cx="6705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6581001"/>
            <a:ext cx="800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solidFill>
                  <a:schemeClr val="bg1"/>
                </a:solidFill>
              </a:rPr>
              <a:t>Copyright 2011. All rights reserved by National FFA Organization.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717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90" r:id="rId3"/>
    <p:sldLayoutId id="2147483691" r:id="rId4"/>
    <p:sldLayoutId id="2147483692" r:id="rId5"/>
    <p:sldLayoutId id="2147483693" r:id="rId6"/>
    <p:sldLayoutId id="2147483694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3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NJFFA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0"/>
            <a:ext cx="8763000" cy="838200"/>
          </a:xfrm>
        </p:spPr>
        <p:txBody>
          <a:bodyPr/>
          <a:lstStyle/>
          <a:p>
            <a:r>
              <a:rPr lang="en-US" dirty="0" smtClean="0"/>
              <a:t>FFA Update</a:t>
            </a:r>
            <a:br>
              <a:rPr lang="en-US" dirty="0" smtClean="0"/>
            </a:br>
            <a:r>
              <a:rPr lang="en-US" sz="2400" dirty="0" smtClean="0"/>
              <a:t>2012 Fall Ag Education Professional Development Conference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514600" y="6553200"/>
            <a:ext cx="4191000" cy="152400"/>
          </a:xfrm>
          <a:prstGeom prst="rect">
            <a:avLst/>
          </a:prstGeom>
          <a:solidFill>
            <a:srgbClr val="102C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42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Events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April 24</a:t>
            </a:r>
            <a:r>
              <a:rPr lang="en-US" baseline="30000" dirty="0" smtClean="0">
                <a:solidFill>
                  <a:srgbClr val="C00000"/>
                </a:solidFill>
              </a:rPr>
              <a:t>th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Agriscience Fair (Materials due April 3</a:t>
            </a:r>
            <a:r>
              <a:rPr lang="en-US" baseline="30000" dirty="0" smtClean="0">
                <a:solidFill>
                  <a:srgbClr val="C00000"/>
                </a:solidFill>
              </a:rPr>
              <a:t>rd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endParaRPr lang="en-US" dirty="0">
              <a:solidFill>
                <a:srgbClr val="C00000"/>
              </a:solidFill>
            </a:endParaRP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April 1</a:t>
            </a:r>
            <a:r>
              <a:rPr lang="en-US" baseline="30000" dirty="0" smtClean="0">
                <a:solidFill>
                  <a:srgbClr val="C00000"/>
                </a:solidFill>
              </a:rPr>
              <a:t>st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Essay Event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Soybean Yield Contest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Talent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Video Public Relations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FFA Week Event</a:t>
            </a:r>
            <a:endParaRPr lang="en-US" dirty="0">
              <a:solidFill>
                <a:srgbClr val="C00000"/>
              </a:solidFill>
            </a:endParaRP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At State Convention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Official Ceremonies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Treasurer of the Year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Secretary of the Year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Public Relations Event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Teach Agriculture (</a:t>
            </a:r>
            <a:r>
              <a:rPr lang="en-US" dirty="0">
                <a:solidFill>
                  <a:srgbClr val="C00000"/>
                </a:solidFill>
              </a:rPr>
              <a:t>Materials due April </a:t>
            </a:r>
            <a:r>
              <a:rPr lang="en-US" dirty="0" smtClean="0">
                <a:solidFill>
                  <a:srgbClr val="C00000"/>
                </a:solidFill>
              </a:rPr>
              <a:t>10</a:t>
            </a:r>
            <a:r>
              <a:rPr lang="en-US" baseline="30000" dirty="0" smtClean="0">
                <a:solidFill>
                  <a:srgbClr val="C00000"/>
                </a:solidFill>
              </a:rPr>
              <a:t>th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Hall of States Exhibit Event (Materials due April 1</a:t>
            </a:r>
            <a:r>
              <a:rPr lang="en-US" baseline="30000" dirty="0" smtClean="0">
                <a:solidFill>
                  <a:srgbClr val="C00000"/>
                </a:solidFill>
              </a:rPr>
              <a:t>st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</a:p>
          <a:p>
            <a:pPr lvl="3"/>
            <a:endParaRPr lang="en-US" dirty="0" smtClean="0">
              <a:solidFill>
                <a:srgbClr val="C00000"/>
              </a:solidFill>
            </a:endParaRPr>
          </a:p>
          <a:p>
            <a:pPr lvl="2"/>
            <a:endParaRPr lang="en-US" dirty="0" smtClean="0">
              <a:solidFill>
                <a:srgbClr val="C00000"/>
              </a:solidFill>
            </a:endParaRPr>
          </a:p>
          <a:p>
            <a:pPr lvl="3"/>
            <a:endParaRPr lang="en-US" dirty="0" smtClean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endParaRPr lang="en-US" sz="3200" dirty="0" smtClean="0">
              <a:solidFill>
                <a:srgbClr val="C00000"/>
              </a:solidFill>
            </a:endParaRPr>
          </a:p>
          <a:p>
            <a:pPr lvl="1"/>
            <a:endParaRPr lang="en-US" sz="3200" dirty="0">
              <a:solidFill>
                <a:srgbClr val="C00000"/>
              </a:solidFill>
            </a:endParaRPr>
          </a:p>
          <a:p>
            <a:pPr lvl="1"/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533400"/>
            <a:ext cx="6705600" cy="609600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Under Utilized Opportunities</a:t>
            </a:r>
          </a:p>
        </p:txBody>
      </p:sp>
      <p:sp>
        <p:nvSpPr>
          <p:cNvPr id="5" name="Rectangle 4"/>
          <p:cNvSpPr/>
          <p:nvPr/>
        </p:nvSpPr>
        <p:spPr>
          <a:xfrm>
            <a:off x="4953000" y="6553200"/>
            <a:ext cx="4191000" cy="304800"/>
          </a:xfrm>
          <a:prstGeom prst="rect">
            <a:avLst/>
          </a:prstGeom>
          <a:solidFill>
            <a:srgbClr val="0C1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19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533400"/>
            <a:ext cx="6705600" cy="609600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New Jersey FFA Leadership Continuum</a:t>
            </a:r>
          </a:p>
        </p:txBody>
      </p:sp>
      <p:sp>
        <p:nvSpPr>
          <p:cNvPr id="5" name="Rectangle 4"/>
          <p:cNvSpPr/>
          <p:nvPr/>
        </p:nvSpPr>
        <p:spPr>
          <a:xfrm>
            <a:off x="4953000" y="6553200"/>
            <a:ext cx="4191000" cy="304800"/>
          </a:xfrm>
          <a:prstGeom prst="rect">
            <a:avLst/>
          </a:prstGeom>
          <a:solidFill>
            <a:srgbClr val="0C1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527065777"/>
              </p:ext>
            </p:extLst>
          </p:nvPr>
        </p:nvGraphicFramePr>
        <p:xfrm>
          <a:off x="1828800" y="1524000"/>
          <a:ext cx="721995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2133600" y="4267199"/>
            <a:ext cx="6781800" cy="1676401"/>
          </a:xfrm>
        </p:spPr>
        <p:txBody>
          <a:bodyPr>
            <a:normAutofit fontScale="62500" lnSpcReduction="20000"/>
          </a:bodyPr>
          <a:lstStyle/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Leadership Experience And Development: October 5-6 at </a:t>
            </a:r>
            <a:r>
              <a:rPr lang="en-US" sz="3200" dirty="0" err="1" smtClean="0">
                <a:solidFill>
                  <a:srgbClr val="C00000"/>
                </a:solidFill>
              </a:rPr>
              <a:t>Crowne</a:t>
            </a:r>
            <a:r>
              <a:rPr lang="en-US" sz="3200" dirty="0" smtClean="0">
                <a:solidFill>
                  <a:srgbClr val="C00000"/>
                </a:solidFill>
              </a:rPr>
              <a:t> Plaza Hotel Monroe/South Brunswick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Chapter Officer Leadership Training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Leadership &amp; Opportunities Conference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State Greenhand Conference</a:t>
            </a:r>
          </a:p>
          <a:p>
            <a:pPr lvl="1"/>
            <a:endParaRPr lang="en-US" sz="3200" dirty="0" smtClean="0">
              <a:solidFill>
                <a:srgbClr val="C00000"/>
              </a:solidFill>
            </a:endParaRPr>
          </a:p>
          <a:p>
            <a:pPr lvl="1"/>
            <a:endParaRPr lang="en-US" sz="3200" dirty="0" smtClean="0">
              <a:solidFill>
                <a:srgbClr val="C00000"/>
              </a:solidFill>
            </a:endParaRPr>
          </a:p>
          <a:p>
            <a:pPr lvl="1"/>
            <a:endParaRPr lang="en-US" sz="3200" dirty="0">
              <a:solidFill>
                <a:srgbClr val="C00000"/>
              </a:solidFill>
            </a:endParaRPr>
          </a:p>
          <a:p>
            <a:pPr lvl="1"/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US" sz="3200" dirty="0"/>
          </a:p>
        </p:txBody>
      </p:sp>
      <p:sp>
        <p:nvSpPr>
          <p:cNvPr id="2" name="Right Brace 1"/>
          <p:cNvSpPr/>
          <p:nvPr/>
        </p:nvSpPr>
        <p:spPr>
          <a:xfrm>
            <a:off x="7538832" y="4952999"/>
            <a:ext cx="381000" cy="533400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868481" y="4870174"/>
            <a:ext cx="1066800" cy="762001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pPr algn="ctr"/>
            <a:r>
              <a:rPr lang="en-US" sz="2300" b="0" dirty="0" smtClean="0"/>
              <a:t>360°</a:t>
            </a:r>
          </a:p>
          <a:p>
            <a:pPr algn="ctr"/>
            <a:r>
              <a:rPr lang="en-US" sz="1200" dirty="0" smtClean="0"/>
              <a:t>curriculum</a:t>
            </a:r>
            <a:endParaRPr lang="en-US" sz="1200" b="0" dirty="0" smtClean="0"/>
          </a:p>
        </p:txBody>
      </p:sp>
    </p:spTree>
    <p:extLst>
      <p:ext uri="{BB962C8B-B14F-4D97-AF65-F5344CB8AC3E}">
        <p14:creationId xmlns:p14="http://schemas.microsoft.com/office/powerpoint/2010/main" val="346731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FREE registration through basic program affiliation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Saturday, December 1, 2012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Rutgers: Cook Campus Center, MPR-ABC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8:30 am registration; 6:00 pm departure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Theme: Virtues</a:t>
            </a:r>
          </a:p>
          <a:p>
            <a:pPr lvl="1"/>
            <a:endParaRPr lang="en-US" sz="3200" dirty="0" smtClean="0">
              <a:solidFill>
                <a:srgbClr val="C00000"/>
              </a:solidFill>
            </a:endParaRPr>
          </a:p>
          <a:p>
            <a:pPr lvl="1"/>
            <a:endParaRPr lang="en-US" sz="3200" dirty="0" smtClean="0">
              <a:solidFill>
                <a:srgbClr val="C00000"/>
              </a:solidFill>
            </a:endParaRPr>
          </a:p>
          <a:p>
            <a:pPr lvl="1"/>
            <a:endParaRPr lang="en-US" sz="3200" dirty="0">
              <a:solidFill>
                <a:srgbClr val="C00000"/>
              </a:solidFill>
            </a:endParaRPr>
          </a:p>
          <a:p>
            <a:pPr lvl="1"/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533400"/>
            <a:ext cx="6705600" cy="609600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212° Conference</a:t>
            </a:r>
          </a:p>
        </p:txBody>
      </p:sp>
      <p:sp>
        <p:nvSpPr>
          <p:cNvPr id="5" name="Rectangle 4"/>
          <p:cNvSpPr/>
          <p:nvPr/>
        </p:nvSpPr>
        <p:spPr>
          <a:xfrm>
            <a:off x="4953000" y="6553200"/>
            <a:ext cx="4191000" cy="304800"/>
          </a:xfrm>
          <a:prstGeom prst="rect">
            <a:avLst/>
          </a:prstGeom>
          <a:solidFill>
            <a:srgbClr val="0C1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38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FFA: Food For All (up to $2,500; due December 10, 2012)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Living To Serve: Environmental Grants (up to $2,000; due May/June 2013)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Supervised Agricultural Experience Grants ($1,000; due November 15, 2012)</a:t>
            </a:r>
          </a:p>
          <a:p>
            <a:pPr lvl="1"/>
            <a:endParaRPr lang="en-US" sz="3200" dirty="0" smtClean="0">
              <a:solidFill>
                <a:srgbClr val="C00000"/>
              </a:solidFill>
            </a:endParaRPr>
          </a:p>
          <a:p>
            <a:pPr lvl="1"/>
            <a:endParaRPr lang="en-US" sz="3200" dirty="0" smtClean="0">
              <a:solidFill>
                <a:srgbClr val="C00000"/>
              </a:solidFill>
            </a:endParaRPr>
          </a:p>
          <a:p>
            <a:pPr lvl="1"/>
            <a:endParaRPr lang="en-US" sz="3200" dirty="0">
              <a:solidFill>
                <a:srgbClr val="C00000"/>
              </a:solidFill>
            </a:endParaRPr>
          </a:p>
          <a:p>
            <a:pPr lvl="1"/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533400"/>
            <a:ext cx="7086600" cy="609600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Grant Opportunities from National FFA</a:t>
            </a:r>
          </a:p>
        </p:txBody>
      </p:sp>
      <p:sp>
        <p:nvSpPr>
          <p:cNvPr id="5" name="Rectangle 4"/>
          <p:cNvSpPr/>
          <p:nvPr/>
        </p:nvSpPr>
        <p:spPr>
          <a:xfrm>
            <a:off x="4953000" y="6553200"/>
            <a:ext cx="4191000" cy="304800"/>
          </a:xfrm>
          <a:prstGeom prst="rect">
            <a:avLst/>
          </a:prstGeom>
          <a:solidFill>
            <a:srgbClr val="0C1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64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Roster Renewal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Don’t forget to print student invitations (or you can send via email)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Students must log-in and update their profile in order for them to receive the FFA New Horizons magazine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Program graduates who are interested in maintaining their FFA membership for awards, degrees and scholarships can remain on your roster (you should NOT collect state/national dues from them)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Career Options will be available soon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Inspire Agricultural Careers Portal - </a:t>
            </a:r>
            <a:r>
              <a:rPr lang="en-US" dirty="0" err="1" smtClean="0">
                <a:solidFill>
                  <a:srgbClr val="C00000"/>
                </a:solidFill>
              </a:rPr>
              <a:t>CareerCruising</a:t>
            </a:r>
            <a:endParaRPr lang="en-US" dirty="0" smtClean="0">
              <a:solidFill>
                <a:srgbClr val="C00000"/>
              </a:solidFill>
            </a:endParaRPr>
          </a:p>
          <a:p>
            <a:pPr lvl="2"/>
            <a:endParaRPr lang="en-US" dirty="0" smtClean="0">
              <a:solidFill>
                <a:srgbClr val="C00000"/>
              </a:solidFill>
            </a:endParaRPr>
          </a:p>
          <a:p>
            <a:pPr lvl="1"/>
            <a:endParaRPr lang="en-US" sz="3200" dirty="0" smtClean="0">
              <a:solidFill>
                <a:srgbClr val="C00000"/>
              </a:solidFill>
            </a:endParaRPr>
          </a:p>
          <a:p>
            <a:pPr lvl="1"/>
            <a:endParaRPr lang="en-US" sz="3200" dirty="0" smtClean="0">
              <a:solidFill>
                <a:srgbClr val="C00000"/>
              </a:solidFill>
            </a:endParaRPr>
          </a:p>
          <a:p>
            <a:pPr lvl="1"/>
            <a:endParaRPr lang="en-US" sz="3200" dirty="0">
              <a:solidFill>
                <a:srgbClr val="C00000"/>
              </a:solidFill>
            </a:endParaRPr>
          </a:p>
          <a:p>
            <a:pPr lvl="1"/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533400"/>
            <a:ext cx="6705600" cy="609600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</a:rPr>
              <a:t>AgCN</a:t>
            </a:r>
            <a:r>
              <a:rPr lang="en-US" sz="3200" b="1" dirty="0" smtClean="0">
                <a:solidFill>
                  <a:schemeClr val="bg1"/>
                </a:solidFill>
              </a:rPr>
              <a:t>: Roster &amp; </a:t>
            </a:r>
            <a:r>
              <a:rPr lang="en-US" sz="3200" b="1" smtClean="0">
                <a:solidFill>
                  <a:schemeClr val="bg1"/>
                </a:solidFill>
              </a:rPr>
              <a:t>Career Options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53000" y="6553200"/>
            <a:ext cx="4191000" cy="304800"/>
          </a:xfrm>
          <a:prstGeom prst="rect">
            <a:avLst/>
          </a:prstGeom>
          <a:solidFill>
            <a:srgbClr val="0C1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50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Projected to launch soon; in the process of verifying data transfer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Chapter advisors will have admin rights (Alumni menu will appear in your personal portal)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Features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FFA Alumni Interests/Expertise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Statistical Data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FFA Alumni Financial Support</a:t>
            </a:r>
          </a:p>
          <a:p>
            <a:pPr lvl="2"/>
            <a:endParaRPr lang="en-US" dirty="0" smtClean="0">
              <a:solidFill>
                <a:srgbClr val="C00000"/>
              </a:solidFill>
            </a:endParaRPr>
          </a:p>
          <a:p>
            <a:pPr lvl="1"/>
            <a:endParaRPr lang="en-US" sz="3200" dirty="0" smtClean="0">
              <a:solidFill>
                <a:srgbClr val="C00000"/>
              </a:solidFill>
            </a:endParaRPr>
          </a:p>
          <a:p>
            <a:pPr lvl="1"/>
            <a:endParaRPr lang="en-US" sz="3200" dirty="0" smtClean="0">
              <a:solidFill>
                <a:srgbClr val="C00000"/>
              </a:solidFill>
            </a:endParaRPr>
          </a:p>
          <a:p>
            <a:pPr lvl="1"/>
            <a:endParaRPr lang="en-US" sz="3200" dirty="0">
              <a:solidFill>
                <a:srgbClr val="C00000"/>
              </a:solidFill>
            </a:endParaRPr>
          </a:p>
          <a:p>
            <a:pPr lvl="1"/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533400"/>
            <a:ext cx="6705600" cy="609600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</a:rPr>
              <a:t>AgCN</a:t>
            </a:r>
            <a:r>
              <a:rPr lang="en-US" sz="3200" b="1" dirty="0" smtClean="0">
                <a:solidFill>
                  <a:schemeClr val="bg1"/>
                </a:solidFill>
              </a:rPr>
              <a:t> for Alumni Affiliates</a:t>
            </a:r>
          </a:p>
        </p:txBody>
      </p:sp>
      <p:sp>
        <p:nvSpPr>
          <p:cNvPr id="5" name="Rectangle 4"/>
          <p:cNvSpPr/>
          <p:nvPr/>
        </p:nvSpPr>
        <p:spPr>
          <a:xfrm>
            <a:off x="4953000" y="6553200"/>
            <a:ext cx="4191000" cy="304800"/>
          </a:xfrm>
          <a:prstGeom prst="rect">
            <a:avLst/>
          </a:prstGeom>
          <a:solidFill>
            <a:srgbClr val="0C1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24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3600" y="1676400"/>
            <a:ext cx="6781800" cy="4419599"/>
          </a:xfrm>
        </p:spPr>
        <p:txBody>
          <a:bodyPr>
            <a:normAutofit fontScale="62500" lnSpcReduction="20000"/>
          </a:bodyPr>
          <a:lstStyle/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Every student, every classroom, everyday!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Contracts are due September 30</a:t>
            </a:r>
            <a:r>
              <a:rPr lang="en-US" sz="3200" baseline="30000" dirty="0" smtClean="0">
                <a:solidFill>
                  <a:srgbClr val="C00000"/>
                </a:solidFill>
              </a:rPr>
              <a:t>th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Report of August 30</a:t>
            </a:r>
            <a:r>
              <a:rPr lang="en-US" sz="3200" baseline="30000" dirty="0" smtClean="0">
                <a:solidFill>
                  <a:srgbClr val="C00000"/>
                </a:solidFill>
              </a:rPr>
              <a:t>th</a:t>
            </a:r>
            <a:r>
              <a:rPr lang="en-US" sz="3200" dirty="0" smtClean="0">
                <a:solidFill>
                  <a:srgbClr val="C00000"/>
                </a:solidFill>
              </a:rPr>
              <a:t> meeting will be presented at the NJAAE Meeting following the conference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Basic Offerings: 1 Free registration to COLT; New Horizons magazine subscriptions; 20 Official FFA Manuals; Free registration to 212° Conference; State Officer visits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Blue Offerings: Basic + Subscription to AET; CDE Registration fees waived (except Floral Design); Two free delegates to State FFA Convention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Gold Offerings: Basic + Blue + Free </a:t>
            </a:r>
            <a:r>
              <a:rPr lang="en-US" sz="3200" dirty="0" err="1" smtClean="0">
                <a:solidFill>
                  <a:srgbClr val="C00000"/>
                </a:solidFill>
              </a:rPr>
              <a:t>Hort</a:t>
            </a:r>
            <a:r>
              <a:rPr lang="en-US" sz="3200" dirty="0" smtClean="0">
                <a:solidFill>
                  <a:srgbClr val="C00000"/>
                </a:solidFill>
              </a:rPr>
              <a:t> Expo and Floral Design CDE; Free 1-day Leadership Conferences (ALLD &amp; SOCS); 1 additional registration to LEAD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Find the package that works best for your chapter!</a:t>
            </a:r>
          </a:p>
          <a:p>
            <a:pPr lvl="1"/>
            <a:endParaRPr lang="en-US" dirty="0" smtClean="0">
              <a:solidFill>
                <a:srgbClr val="C00000"/>
              </a:solidFill>
            </a:endParaRPr>
          </a:p>
          <a:p>
            <a:pPr lvl="2"/>
            <a:endParaRPr lang="en-US" dirty="0" smtClean="0">
              <a:solidFill>
                <a:srgbClr val="C00000"/>
              </a:solidFill>
            </a:endParaRPr>
          </a:p>
          <a:p>
            <a:pPr lvl="1"/>
            <a:endParaRPr lang="en-US" sz="3200" dirty="0" smtClean="0">
              <a:solidFill>
                <a:srgbClr val="C00000"/>
              </a:solidFill>
            </a:endParaRPr>
          </a:p>
          <a:p>
            <a:pPr lvl="1"/>
            <a:endParaRPr lang="en-US" sz="3200" dirty="0" smtClean="0">
              <a:solidFill>
                <a:srgbClr val="C00000"/>
              </a:solidFill>
            </a:endParaRPr>
          </a:p>
          <a:p>
            <a:pPr lvl="1"/>
            <a:endParaRPr lang="en-US" sz="3200" dirty="0">
              <a:solidFill>
                <a:srgbClr val="C00000"/>
              </a:solidFill>
            </a:endParaRPr>
          </a:p>
          <a:p>
            <a:pPr lvl="1"/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533400"/>
            <a:ext cx="6705600" cy="609600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Program Affiliation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4953000" y="6553200"/>
            <a:ext cx="4191000" cy="304800"/>
          </a:xfrm>
          <a:prstGeom prst="rect">
            <a:avLst/>
          </a:prstGeom>
          <a:solidFill>
            <a:srgbClr val="0C1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84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3600" y="1676400"/>
            <a:ext cx="6781800" cy="4419599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Ag Ed Website: Ag Education Bulletin Board; State Activity Guide; Calendar of Events; Directory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Quality of Applications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Facebook: </a:t>
            </a:r>
            <a:r>
              <a:rPr lang="en-US" sz="3200" dirty="0" smtClean="0">
                <a:solidFill>
                  <a:srgbClr val="C00000"/>
                </a:solidFill>
                <a:hlinkClick r:id="rId3"/>
              </a:rPr>
              <a:t>www.facebook.com/NJFFA</a:t>
            </a:r>
            <a:endParaRPr lang="en-US" sz="3200" dirty="0" smtClean="0">
              <a:solidFill>
                <a:srgbClr val="C00000"/>
              </a:solidFill>
            </a:endParaRP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CDE Registration: Online via judgingcard.com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Fruits and Vegetable CDE: Updates to the ID list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Foundation E-Giving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FFA Alumni 5K: November 17</a:t>
            </a:r>
          </a:p>
          <a:p>
            <a:pPr lvl="1"/>
            <a:endParaRPr lang="en-US" dirty="0" smtClean="0">
              <a:solidFill>
                <a:srgbClr val="C00000"/>
              </a:solidFill>
            </a:endParaRPr>
          </a:p>
          <a:p>
            <a:pPr lvl="2"/>
            <a:endParaRPr lang="en-US" dirty="0" smtClean="0">
              <a:solidFill>
                <a:srgbClr val="C00000"/>
              </a:solidFill>
            </a:endParaRPr>
          </a:p>
          <a:p>
            <a:pPr lvl="1"/>
            <a:endParaRPr lang="en-US" sz="3200" dirty="0" smtClean="0">
              <a:solidFill>
                <a:srgbClr val="C00000"/>
              </a:solidFill>
            </a:endParaRPr>
          </a:p>
          <a:p>
            <a:pPr lvl="1"/>
            <a:endParaRPr lang="en-US" sz="3200" dirty="0" smtClean="0">
              <a:solidFill>
                <a:srgbClr val="C00000"/>
              </a:solidFill>
            </a:endParaRPr>
          </a:p>
          <a:p>
            <a:pPr lvl="1"/>
            <a:endParaRPr lang="en-US" sz="3200" dirty="0">
              <a:solidFill>
                <a:srgbClr val="C00000"/>
              </a:solidFill>
            </a:endParaRPr>
          </a:p>
          <a:p>
            <a:pPr lvl="1"/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00200" y="990600"/>
            <a:ext cx="6858000" cy="655638"/>
          </a:xfrm>
        </p:spPr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533400"/>
            <a:ext cx="6705600" cy="609600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Reminders</a:t>
            </a:r>
          </a:p>
        </p:txBody>
      </p:sp>
      <p:sp>
        <p:nvSpPr>
          <p:cNvPr id="5" name="Rectangle 4"/>
          <p:cNvSpPr/>
          <p:nvPr/>
        </p:nvSpPr>
        <p:spPr>
          <a:xfrm>
            <a:off x="4953000" y="6553200"/>
            <a:ext cx="4191000" cy="304800"/>
          </a:xfrm>
          <a:prstGeom prst="rect">
            <a:avLst/>
          </a:prstGeom>
          <a:solidFill>
            <a:srgbClr val="0C1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73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New Jersey State FFA Officer Team Update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National </a:t>
            </a:r>
            <a:r>
              <a:rPr lang="en-US" sz="3200" dirty="0">
                <a:solidFill>
                  <a:srgbClr val="C00000"/>
                </a:solidFill>
              </a:rPr>
              <a:t>FFA </a:t>
            </a:r>
            <a:r>
              <a:rPr lang="en-US" sz="3200" dirty="0" smtClean="0">
                <a:solidFill>
                  <a:srgbClr val="C00000"/>
                </a:solidFill>
              </a:rPr>
              <a:t>Convention Highlights</a:t>
            </a:r>
            <a:endParaRPr lang="en-US" sz="3200" dirty="0">
              <a:solidFill>
                <a:srgbClr val="C00000"/>
              </a:solidFill>
            </a:endParaRP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Chapter Charter Requirements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Under Utilized Events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NJ FFA Leadership </a:t>
            </a:r>
            <a:r>
              <a:rPr lang="en-US" sz="3200" dirty="0" smtClean="0">
                <a:solidFill>
                  <a:srgbClr val="C00000"/>
                </a:solidFill>
              </a:rPr>
              <a:t>Continuum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Grant Opportunities from National FFA</a:t>
            </a:r>
            <a:endParaRPr lang="en-US" sz="3200" dirty="0">
              <a:solidFill>
                <a:srgbClr val="C00000"/>
              </a:solidFill>
            </a:endParaRPr>
          </a:p>
          <a:p>
            <a:pPr lvl="1"/>
            <a:r>
              <a:rPr lang="en-US" sz="3200" dirty="0" err="1" smtClean="0">
                <a:solidFill>
                  <a:srgbClr val="C00000"/>
                </a:solidFill>
              </a:rPr>
              <a:t>AgCN</a:t>
            </a:r>
            <a:r>
              <a:rPr lang="en-US" sz="3200" dirty="0">
                <a:solidFill>
                  <a:srgbClr val="C00000"/>
                </a:solidFill>
              </a:rPr>
              <a:t>:</a:t>
            </a:r>
            <a:r>
              <a:rPr lang="en-US" sz="3200" dirty="0" smtClean="0">
                <a:solidFill>
                  <a:srgbClr val="C00000"/>
                </a:solidFill>
              </a:rPr>
              <a:t> Roster &amp; Career Options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Program Affiliation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Reminders</a:t>
            </a:r>
          </a:p>
          <a:p>
            <a:pPr lvl="1"/>
            <a:endParaRPr lang="en-US" sz="3200" dirty="0" smtClean="0">
              <a:solidFill>
                <a:srgbClr val="C00000"/>
              </a:solidFill>
            </a:endParaRPr>
          </a:p>
          <a:p>
            <a:pPr lvl="1"/>
            <a:endParaRPr lang="en-US" sz="3200" dirty="0" smtClean="0">
              <a:solidFill>
                <a:srgbClr val="C00000"/>
              </a:solidFill>
            </a:endParaRPr>
          </a:p>
          <a:p>
            <a:pPr lvl="1"/>
            <a:endParaRPr lang="en-US" sz="3200" dirty="0">
              <a:solidFill>
                <a:srgbClr val="C00000"/>
              </a:solidFill>
            </a:endParaRPr>
          </a:p>
          <a:p>
            <a:pPr lvl="1"/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533400"/>
            <a:ext cx="6705600" cy="609600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Workshop Preview</a:t>
            </a:r>
          </a:p>
        </p:txBody>
      </p:sp>
      <p:sp>
        <p:nvSpPr>
          <p:cNvPr id="5" name="Rectangle 4"/>
          <p:cNvSpPr/>
          <p:nvPr/>
        </p:nvSpPr>
        <p:spPr>
          <a:xfrm>
            <a:off x="4953000" y="6553200"/>
            <a:ext cx="4191000" cy="304800"/>
          </a:xfrm>
          <a:prstGeom prst="rect">
            <a:avLst/>
          </a:prstGeom>
          <a:solidFill>
            <a:srgbClr val="0C1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32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533400"/>
            <a:ext cx="6705600" cy="609600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2012-2013 NJ State FFA Officers</a:t>
            </a:r>
          </a:p>
        </p:txBody>
      </p:sp>
      <p:sp>
        <p:nvSpPr>
          <p:cNvPr id="5" name="Rectangle 4"/>
          <p:cNvSpPr/>
          <p:nvPr/>
        </p:nvSpPr>
        <p:spPr>
          <a:xfrm>
            <a:off x="4953000" y="6553200"/>
            <a:ext cx="4191000" cy="304800"/>
          </a:xfrm>
          <a:prstGeom prst="rect">
            <a:avLst/>
          </a:prstGeom>
          <a:solidFill>
            <a:srgbClr val="0C1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5847" y="1752600"/>
            <a:ext cx="3505200" cy="261808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6019800" y="1600200"/>
            <a:ext cx="3070302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buFont typeface="Symbol" pitchFamily="18" charset="2"/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Ernest Arians</a:t>
            </a:r>
          </a:p>
          <a:p>
            <a:pPr algn="ctr">
              <a:lnSpc>
                <a:spcPct val="80000"/>
              </a:lnSpc>
              <a:buFont typeface="Symbol" pitchFamily="18" charset="2"/>
              <a:buNone/>
            </a:pPr>
            <a:r>
              <a:rPr lang="en-US" sz="1600" i="1" dirty="0" smtClean="0">
                <a:solidFill>
                  <a:srgbClr val="C00000"/>
                </a:solidFill>
              </a:rPr>
              <a:t>State President</a:t>
            </a:r>
          </a:p>
          <a:p>
            <a:pPr algn="ctr">
              <a:lnSpc>
                <a:spcPct val="80000"/>
              </a:lnSpc>
              <a:buFont typeface="Symbol" pitchFamily="18" charset="2"/>
              <a:buNone/>
            </a:pPr>
            <a:endParaRPr lang="en-US" sz="1600" dirty="0" smtClean="0">
              <a:solidFill>
                <a:srgbClr val="C00000"/>
              </a:solidFill>
            </a:endParaRPr>
          </a:p>
          <a:p>
            <a:pPr algn="ctr">
              <a:lnSpc>
                <a:spcPct val="80000"/>
              </a:lnSpc>
              <a:buFont typeface="Symbol" pitchFamily="18" charset="2"/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Anne Poinsett</a:t>
            </a:r>
          </a:p>
          <a:p>
            <a:pPr algn="ctr">
              <a:lnSpc>
                <a:spcPct val="80000"/>
              </a:lnSpc>
              <a:buFont typeface="Symbol" pitchFamily="18" charset="2"/>
              <a:buNone/>
            </a:pPr>
            <a:r>
              <a:rPr lang="en-US" sz="1600" i="1" dirty="0" smtClean="0">
                <a:solidFill>
                  <a:srgbClr val="C00000"/>
                </a:solidFill>
              </a:rPr>
              <a:t>State Vice President</a:t>
            </a:r>
          </a:p>
          <a:p>
            <a:pPr algn="ctr">
              <a:lnSpc>
                <a:spcPct val="80000"/>
              </a:lnSpc>
              <a:buFont typeface="Symbol" pitchFamily="18" charset="2"/>
              <a:buNone/>
            </a:pPr>
            <a:endParaRPr lang="en-US" sz="1600" i="1" dirty="0" smtClean="0">
              <a:solidFill>
                <a:srgbClr val="C00000"/>
              </a:solidFill>
            </a:endParaRPr>
          </a:p>
          <a:p>
            <a:pPr algn="ctr">
              <a:lnSpc>
                <a:spcPct val="80000"/>
              </a:lnSpc>
              <a:buFont typeface="Symbol" pitchFamily="18" charset="2"/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Delaney Gray</a:t>
            </a:r>
          </a:p>
          <a:p>
            <a:pPr algn="ctr">
              <a:lnSpc>
                <a:spcPct val="80000"/>
              </a:lnSpc>
              <a:buFont typeface="Symbol" pitchFamily="18" charset="2"/>
              <a:buNone/>
            </a:pPr>
            <a:r>
              <a:rPr lang="en-US" sz="1600" i="1" dirty="0" smtClean="0">
                <a:solidFill>
                  <a:srgbClr val="C00000"/>
                </a:solidFill>
              </a:rPr>
              <a:t>State Secretary</a:t>
            </a:r>
          </a:p>
          <a:p>
            <a:pPr algn="ctr">
              <a:lnSpc>
                <a:spcPct val="80000"/>
              </a:lnSpc>
              <a:buFont typeface="Symbol" pitchFamily="18" charset="2"/>
              <a:buNone/>
            </a:pPr>
            <a:endParaRPr lang="en-US" sz="1600" i="1" dirty="0" smtClean="0">
              <a:solidFill>
                <a:srgbClr val="C00000"/>
              </a:solidFill>
            </a:endParaRPr>
          </a:p>
          <a:p>
            <a:pPr algn="ctr">
              <a:lnSpc>
                <a:spcPct val="80000"/>
              </a:lnSpc>
              <a:buFont typeface="Symbol" pitchFamily="18" charset="2"/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Gaspar Hernandez IV</a:t>
            </a:r>
          </a:p>
          <a:p>
            <a:pPr algn="ctr">
              <a:lnSpc>
                <a:spcPct val="80000"/>
              </a:lnSpc>
              <a:buFont typeface="Symbol" pitchFamily="18" charset="2"/>
              <a:buNone/>
            </a:pPr>
            <a:r>
              <a:rPr lang="en-US" sz="1600" i="1" dirty="0" smtClean="0">
                <a:solidFill>
                  <a:srgbClr val="C00000"/>
                </a:solidFill>
              </a:rPr>
              <a:t>State Treasurer</a:t>
            </a:r>
          </a:p>
          <a:p>
            <a:pPr algn="ctr">
              <a:lnSpc>
                <a:spcPct val="80000"/>
              </a:lnSpc>
              <a:buFont typeface="Symbol" pitchFamily="18" charset="2"/>
              <a:buNone/>
            </a:pPr>
            <a:endParaRPr lang="en-US" sz="1600" i="1" dirty="0" smtClean="0">
              <a:solidFill>
                <a:srgbClr val="C00000"/>
              </a:solidFill>
            </a:endParaRPr>
          </a:p>
          <a:p>
            <a:pPr algn="ctr">
              <a:lnSpc>
                <a:spcPct val="80000"/>
              </a:lnSpc>
              <a:buFont typeface="Symbol" pitchFamily="18" charset="2"/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Kyle Clement</a:t>
            </a:r>
          </a:p>
          <a:p>
            <a:pPr algn="ctr">
              <a:lnSpc>
                <a:spcPct val="80000"/>
              </a:lnSpc>
              <a:buFont typeface="Symbol" pitchFamily="18" charset="2"/>
              <a:buNone/>
            </a:pPr>
            <a:r>
              <a:rPr lang="en-US" sz="1600" i="1" dirty="0" smtClean="0">
                <a:solidFill>
                  <a:srgbClr val="C00000"/>
                </a:solidFill>
              </a:rPr>
              <a:t>State Reporter</a:t>
            </a:r>
          </a:p>
          <a:p>
            <a:pPr algn="ctr">
              <a:lnSpc>
                <a:spcPct val="80000"/>
              </a:lnSpc>
              <a:buFont typeface="Symbol" pitchFamily="18" charset="2"/>
              <a:buNone/>
            </a:pPr>
            <a:endParaRPr lang="en-US" sz="1600" i="1" dirty="0" smtClean="0">
              <a:solidFill>
                <a:srgbClr val="C00000"/>
              </a:solidFill>
            </a:endParaRPr>
          </a:p>
          <a:p>
            <a:pPr algn="ctr">
              <a:lnSpc>
                <a:spcPct val="80000"/>
              </a:lnSpc>
              <a:buFont typeface="Symbol" pitchFamily="18" charset="2"/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Joseph Goodenough IV</a:t>
            </a:r>
          </a:p>
          <a:p>
            <a:pPr algn="ctr">
              <a:lnSpc>
                <a:spcPct val="80000"/>
              </a:lnSpc>
              <a:buFont typeface="Symbol" pitchFamily="18" charset="2"/>
              <a:buNone/>
            </a:pPr>
            <a:r>
              <a:rPr lang="en-US" sz="1600" i="1" dirty="0" smtClean="0">
                <a:solidFill>
                  <a:srgbClr val="C00000"/>
                </a:solidFill>
              </a:rPr>
              <a:t>State Sentinel</a:t>
            </a:r>
          </a:p>
          <a:p>
            <a:pPr algn="ctr">
              <a:lnSpc>
                <a:spcPct val="80000"/>
              </a:lnSpc>
              <a:buFont typeface="Symbol" pitchFamily="18" charset="2"/>
              <a:buNone/>
            </a:pPr>
            <a:endParaRPr lang="en-US" sz="1600" i="1" dirty="0" smtClean="0">
              <a:solidFill>
                <a:srgbClr val="C00000"/>
              </a:solidFill>
            </a:endParaRPr>
          </a:p>
          <a:p>
            <a:pPr algn="ctr">
              <a:lnSpc>
                <a:spcPct val="80000"/>
              </a:lnSpc>
              <a:buFont typeface="Symbol" pitchFamily="18" charset="2"/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Lauren Fillebrown</a:t>
            </a:r>
          </a:p>
          <a:p>
            <a:pPr algn="ctr">
              <a:lnSpc>
                <a:spcPct val="80000"/>
              </a:lnSpc>
              <a:buFont typeface="Symbol" pitchFamily="18" charset="2"/>
              <a:buNone/>
            </a:pPr>
            <a:r>
              <a:rPr lang="en-US" sz="1600" i="1" dirty="0" smtClean="0">
                <a:solidFill>
                  <a:srgbClr val="C00000"/>
                </a:solidFill>
              </a:rPr>
              <a:t>State Parliamentarian</a:t>
            </a:r>
          </a:p>
          <a:p>
            <a:pPr algn="ctr">
              <a:lnSpc>
                <a:spcPct val="80000"/>
              </a:lnSpc>
              <a:buFont typeface="Symbol" pitchFamily="18" charset="2"/>
              <a:buNone/>
            </a:pPr>
            <a:endParaRPr lang="en-US" sz="1600" i="1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240" y="4311048"/>
            <a:ext cx="2045214" cy="2040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86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17 Chapters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15 American FFA Degree Recipients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4 Honorary American FFA Degree Recipients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2 Three-Star National Chapters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9 National Agriscience Fair Finalists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4 Official Delegates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170+ attendees</a:t>
            </a:r>
          </a:p>
          <a:p>
            <a:pPr lvl="1"/>
            <a:endParaRPr lang="en-US" sz="3200" dirty="0" smtClean="0">
              <a:solidFill>
                <a:srgbClr val="C00000"/>
              </a:solidFill>
            </a:endParaRPr>
          </a:p>
          <a:p>
            <a:pPr lvl="1"/>
            <a:endParaRPr lang="en-US" sz="3200" dirty="0" smtClean="0">
              <a:solidFill>
                <a:srgbClr val="C00000"/>
              </a:solidFill>
            </a:endParaRPr>
          </a:p>
          <a:p>
            <a:pPr lvl="1"/>
            <a:endParaRPr lang="en-US" sz="3200" dirty="0">
              <a:solidFill>
                <a:srgbClr val="C00000"/>
              </a:solidFill>
            </a:endParaRPr>
          </a:p>
          <a:p>
            <a:pPr lvl="1"/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533400"/>
            <a:ext cx="6705600" cy="609600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National FFA Convention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4953000" y="6553200"/>
            <a:ext cx="4191000" cy="304800"/>
          </a:xfrm>
          <a:prstGeom prst="rect">
            <a:avLst/>
          </a:prstGeom>
          <a:solidFill>
            <a:srgbClr val="0C1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34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Affiliation Contracts: September 30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Chapter Officer List: October 1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Program of Activities: December 1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Membership Rosters: November 1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Participate in at least 5 state/national level events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Send 2 delegates to the State FFA Convention</a:t>
            </a:r>
          </a:p>
          <a:p>
            <a:pPr lvl="1"/>
            <a:endParaRPr lang="en-US" sz="3200" dirty="0" smtClean="0">
              <a:solidFill>
                <a:srgbClr val="C00000"/>
              </a:solidFill>
            </a:endParaRPr>
          </a:p>
          <a:p>
            <a:pPr lvl="1"/>
            <a:endParaRPr lang="en-US" sz="3200" dirty="0" smtClean="0">
              <a:solidFill>
                <a:srgbClr val="C00000"/>
              </a:solidFill>
            </a:endParaRPr>
          </a:p>
          <a:p>
            <a:pPr lvl="1"/>
            <a:endParaRPr lang="en-US" sz="3200" dirty="0">
              <a:solidFill>
                <a:srgbClr val="C00000"/>
              </a:solidFill>
            </a:endParaRPr>
          </a:p>
          <a:p>
            <a:pPr lvl="1"/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533400"/>
            <a:ext cx="6705600" cy="609600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Chapter Charter Requirements</a:t>
            </a:r>
          </a:p>
        </p:txBody>
      </p:sp>
      <p:sp>
        <p:nvSpPr>
          <p:cNvPr id="5" name="Rectangle 4"/>
          <p:cNvSpPr/>
          <p:nvPr/>
        </p:nvSpPr>
        <p:spPr>
          <a:xfrm>
            <a:off x="4953000" y="6553200"/>
            <a:ext cx="4191000" cy="304800"/>
          </a:xfrm>
          <a:prstGeom prst="rect">
            <a:avLst/>
          </a:prstGeom>
          <a:solidFill>
            <a:srgbClr val="0C1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24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Template on State Activity Guide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Superior Chapter </a:t>
            </a:r>
            <a:r>
              <a:rPr lang="en-US" sz="3200" dirty="0" smtClean="0">
                <a:solidFill>
                  <a:srgbClr val="C00000"/>
                </a:solidFill>
              </a:rPr>
              <a:t>Recognition = at least 1 activity in each of the 15 quality standards 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National Chapter Recognition (State Level)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Gold, Silver, Bronze Ranking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National Chapter Recognition (National Level)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Model of Excellence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Model of Innovation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Outstanding Middle School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Star Ranking</a:t>
            </a:r>
          </a:p>
          <a:p>
            <a:pPr lvl="1"/>
            <a:endParaRPr lang="en-US" sz="3200" dirty="0" smtClean="0">
              <a:solidFill>
                <a:srgbClr val="C00000"/>
              </a:solidFill>
            </a:endParaRPr>
          </a:p>
          <a:p>
            <a:pPr lvl="1"/>
            <a:endParaRPr lang="en-US" sz="3200" dirty="0" smtClean="0">
              <a:solidFill>
                <a:srgbClr val="C00000"/>
              </a:solidFill>
            </a:endParaRPr>
          </a:p>
          <a:p>
            <a:pPr lvl="1"/>
            <a:endParaRPr lang="en-US" sz="3200" dirty="0">
              <a:solidFill>
                <a:srgbClr val="C00000"/>
              </a:solidFill>
            </a:endParaRPr>
          </a:p>
          <a:p>
            <a:pPr lvl="1"/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533400"/>
            <a:ext cx="6705600" cy="609600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Requirements - POA</a:t>
            </a:r>
          </a:p>
        </p:txBody>
      </p:sp>
      <p:sp>
        <p:nvSpPr>
          <p:cNvPr id="5" name="Rectangle 4"/>
          <p:cNvSpPr/>
          <p:nvPr/>
        </p:nvSpPr>
        <p:spPr>
          <a:xfrm>
            <a:off x="4953000" y="6553200"/>
            <a:ext cx="4191000" cy="304800"/>
          </a:xfrm>
          <a:prstGeom prst="rect">
            <a:avLst/>
          </a:prstGeom>
          <a:solidFill>
            <a:srgbClr val="0C1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15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Under Utilized Opportunities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Leadership Continuum</a:t>
            </a:r>
          </a:p>
          <a:p>
            <a:pPr lvl="1"/>
            <a:r>
              <a:rPr lang="en-US" sz="3200" b="1" u="sng" dirty="0" smtClean="0">
                <a:solidFill>
                  <a:srgbClr val="C00000"/>
                </a:solidFill>
              </a:rPr>
              <a:t>NEW</a:t>
            </a:r>
            <a:r>
              <a:rPr lang="en-US" sz="3200" dirty="0" smtClean="0">
                <a:solidFill>
                  <a:srgbClr val="C00000"/>
                </a:solidFill>
              </a:rPr>
              <a:t> Leadership Conferences in 2012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Leadership &amp; Opportunities Conference (LOC)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212</a:t>
            </a:r>
            <a:r>
              <a:rPr lang="en-US" dirty="0">
                <a:solidFill>
                  <a:srgbClr val="C00000"/>
                </a:solidFill>
              </a:rPr>
              <a:t>° Conference</a:t>
            </a:r>
            <a:endParaRPr lang="en-US" sz="3200" dirty="0">
              <a:solidFill>
                <a:srgbClr val="C00000"/>
              </a:solidFill>
            </a:endParaRP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Grant Opportunities </a:t>
            </a:r>
            <a:r>
              <a:rPr lang="en-US" sz="3200" dirty="0" smtClean="0">
                <a:solidFill>
                  <a:srgbClr val="C00000"/>
                </a:solidFill>
              </a:rPr>
              <a:t>from National FFA</a:t>
            </a:r>
          </a:p>
          <a:p>
            <a:pPr marL="457200" lvl="1" indent="0">
              <a:buNone/>
            </a:pPr>
            <a:endParaRPr lang="en-US" sz="3200" dirty="0" smtClean="0">
              <a:solidFill>
                <a:srgbClr val="C00000"/>
              </a:solidFill>
            </a:endParaRPr>
          </a:p>
          <a:p>
            <a:pPr lvl="1"/>
            <a:endParaRPr lang="en-US" sz="3200" dirty="0">
              <a:solidFill>
                <a:srgbClr val="C00000"/>
              </a:solidFill>
            </a:endParaRPr>
          </a:p>
          <a:p>
            <a:pPr lvl="1"/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533400"/>
            <a:ext cx="6705600" cy="609600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Requirements - Participation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4953000" y="6553200"/>
            <a:ext cx="4191000" cy="304800"/>
          </a:xfrm>
          <a:prstGeom prst="rect">
            <a:avLst/>
          </a:prstGeom>
          <a:solidFill>
            <a:srgbClr val="0C1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9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Career Development Events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State Convention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Creed Speaking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3-5 Min. Prepared 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6-8 Min. Prepared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Ag Issues Forum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Job Interview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Winter/Online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Farm Business Management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Meat Evaluation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Forestry 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Agronomy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Other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Landscape Design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Poultry Evaluation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Horse Evaluation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Dairy Cattle Evaluation and Management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Livestock Evaluation</a:t>
            </a:r>
            <a:endParaRPr lang="en-US" dirty="0">
              <a:solidFill>
                <a:srgbClr val="C00000"/>
              </a:solidFill>
            </a:endParaRP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Dairy Cattle Handlers</a:t>
            </a:r>
          </a:p>
          <a:p>
            <a:pPr lvl="3"/>
            <a:endParaRPr lang="en-US" dirty="0" smtClean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endParaRPr lang="en-US" sz="3200" dirty="0" smtClean="0">
              <a:solidFill>
                <a:srgbClr val="C00000"/>
              </a:solidFill>
            </a:endParaRPr>
          </a:p>
          <a:p>
            <a:pPr lvl="1"/>
            <a:endParaRPr lang="en-US" sz="3200" dirty="0">
              <a:solidFill>
                <a:srgbClr val="C00000"/>
              </a:solidFill>
            </a:endParaRPr>
          </a:p>
          <a:p>
            <a:pPr lvl="1"/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533400"/>
            <a:ext cx="6705600" cy="609600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Under Utilized Opportunities</a:t>
            </a:r>
          </a:p>
        </p:txBody>
      </p:sp>
      <p:sp>
        <p:nvSpPr>
          <p:cNvPr id="5" name="Rectangle 4"/>
          <p:cNvSpPr/>
          <p:nvPr/>
        </p:nvSpPr>
        <p:spPr>
          <a:xfrm>
            <a:off x="4953000" y="6553200"/>
            <a:ext cx="4191000" cy="304800"/>
          </a:xfrm>
          <a:prstGeom prst="rect">
            <a:avLst/>
          </a:prstGeom>
          <a:solidFill>
            <a:srgbClr val="0C1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21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Applications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September 30</a:t>
            </a:r>
            <a:r>
              <a:rPr lang="en-US" baseline="30000" dirty="0" smtClean="0">
                <a:solidFill>
                  <a:srgbClr val="C00000"/>
                </a:solidFill>
              </a:rPr>
              <a:t>th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</a:p>
          <a:p>
            <a:pPr lvl="3"/>
            <a:r>
              <a:rPr lang="en-US" dirty="0">
                <a:solidFill>
                  <a:srgbClr val="C00000"/>
                </a:solidFill>
              </a:rPr>
              <a:t>Star State Greenhand</a:t>
            </a:r>
          </a:p>
          <a:p>
            <a:pPr lvl="3"/>
            <a:r>
              <a:rPr lang="en-US" dirty="0">
                <a:solidFill>
                  <a:srgbClr val="C00000"/>
                </a:solidFill>
              </a:rPr>
              <a:t>Star State Chapter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March 15</a:t>
            </a:r>
            <a:r>
              <a:rPr lang="en-US" baseline="30000" dirty="0" smtClean="0">
                <a:solidFill>
                  <a:srgbClr val="C00000"/>
                </a:solidFill>
              </a:rPr>
              <a:t>th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Proficiency Awards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April 1</a:t>
            </a:r>
            <a:r>
              <a:rPr lang="en-US" baseline="30000" dirty="0" smtClean="0">
                <a:solidFill>
                  <a:srgbClr val="C00000"/>
                </a:solidFill>
              </a:rPr>
              <a:t>st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Advisor of the Year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Distinguished Service Award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Honorary State FFA Degree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Washington </a:t>
            </a:r>
            <a:r>
              <a:rPr lang="en-US" dirty="0">
                <a:solidFill>
                  <a:srgbClr val="C00000"/>
                </a:solidFill>
              </a:rPr>
              <a:t>Leadership Conference</a:t>
            </a:r>
          </a:p>
          <a:p>
            <a:pPr lvl="3"/>
            <a:r>
              <a:rPr lang="en-US" dirty="0">
                <a:solidFill>
                  <a:srgbClr val="C00000"/>
                </a:solidFill>
              </a:rPr>
              <a:t>Princeton Ag Leadership (Hunterdon, Middlesex, Somerset)</a:t>
            </a:r>
          </a:p>
          <a:p>
            <a:pPr lvl="3"/>
            <a:r>
              <a:rPr lang="en-US" dirty="0">
                <a:solidFill>
                  <a:srgbClr val="C00000"/>
                </a:solidFill>
              </a:rPr>
              <a:t>8,000 Hour Challenge/Outstanding Community Service Award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At State Convention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Ag Awareness</a:t>
            </a:r>
          </a:p>
          <a:p>
            <a:pPr lvl="2"/>
            <a:endParaRPr lang="en-US" dirty="0" smtClean="0">
              <a:solidFill>
                <a:srgbClr val="C00000"/>
              </a:solidFill>
            </a:endParaRPr>
          </a:p>
          <a:p>
            <a:pPr lvl="3"/>
            <a:endParaRPr lang="en-US" dirty="0" smtClean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endParaRPr lang="en-US" sz="3200" dirty="0" smtClean="0">
              <a:solidFill>
                <a:srgbClr val="C00000"/>
              </a:solidFill>
            </a:endParaRPr>
          </a:p>
          <a:p>
            <a:pPr lvl="1"/>
            <a:endParaRPr lang="en-US" sz="3200" dirty="0">
              <a:solidFill>
                <a:srgbClr val="C00000"/>
              </a:solidFill>
            </a:endParaRPr>
          </a:p>
          <a:p>
            <a:pPr lvl="1"/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533400"/>
            <a:ext cx="6705600" cy="609600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Under Utilized Opportunities</a:t>
            </a:r>
          </a:p>
        </p:txBody>
      </p:sp>
      <p:sp>
        <p:nvSpPr>
          <p:cNvPr id="5" name="Rectangle 4"/>
          <p:cNvSpPr/>
          <p:nvPr/>
        </p:nvSpPr>
        <p:spPr>
          <a:xfrm>
            <a:off x="4953000" y="6553200"/>
            <a:ext cx="4191000" cy="304800"/>
          </a:xfrm>
          <a:prstGeom prst="rect">
            <a:avLst/>
          </a:prstGeom>
          <a:solidFill>
            <a:srgbClr val="0C1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0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fa_ppt_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>
        <a:noAutofit/>
      </a:bodyPr>
      <a:lstStyle>
        <a:defPPr>
          <a:defRPr sz="2300" b="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romServer xmlns="afff421e-fee3-4a74-8e94-e0b231e3e2c1" xsi:nil="true"/>
    <DocumentID xmlns="afff421e-fee3-4a74-8e94-e0b231e3e2c1" xsi:nil="true"/>
    <Department xmlns="afff421e-fee3-4a74-8e94-e0b231e3e2c1">(No department)</Department>
    <Comments xmlns="afff421e-fee3-4a74-8e94-e0b231e3e2c1" xsi:nil="true"/>
    <QFMSP_x0020_source_x0020_name xmlns="afff421e-fee3-4a74-8e94-e0b231e3e2c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394E995D83CA4AB357803DB4FCA396" ma:contentTypeVersion="6" ma:contentTypeDescription="Create a new document." ma:contentTypeScope="" ma:versionID="5bf50a5dd53037d239d0fb9916b3f7d9">
  <xsd:schema xmlns:xsd="http://www.w3.org/2001/XMLSchema" xmlns:xs="http://www.w3.org/2001/XMLSchema" xmlns:p="http://schemas.microsoft.com/office/2006/metadata/properties" xmlns:ns2="afff421e-fee3-4a74-8e94-e0b231e3e2c1" targetNamespace="http://schemas.microsoft.com/office/2006/metadata/properties" ma:root="true" ma:fieldsID="b0e6180ed9d7515f50110729e76bd166" ns2:_="">
    <xsd:import namespace="afff421e-fee3-4a74-8e94-e0b231e3e2c1"/>
    <xsd:element name="properties">
      <xsd:complexType>
        <xsd:sequence>
          <xsd:element name="documentManagement">
            <xsd:complexType>
              <xsd:all>
                <xsd:element ref="ns2:FromServer" minOccurs="0"/>
                <xsd:element ref="ns2:Department" minOccurs="0"/>
                <xsd:element ref="ns2:DocumentID" minOccurs="0"/>
                <xsd:element ref="ns2:Comments" minOccurs="0"/>
                <xsd:element ref="ns2:QFMSP_x0020_source_x0020_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ff421e-fee3-4a74-8e94-e0b231e3e2c1" elementFormDefault="qualified">
    <xsd:import namespace="http://schemas.microsoft.com/office/2006/documentManagement/types"/>
    <xsd:import namespace="http://schemas.microsoft.com/office/infopath/2007/PartnerControls"/>
    <xsd:element name="FromServer" ma:index="8" nillable="true" ma:displayName="FromServer" ma:default="" ma:internalName="FromServer">
      <xsd:simpleType>
        <xsd:restriction base="dms:Text"/>
      </xsd:simpleType>
    </xsd:element>
    <xsd:element name="Department" ma:index="9" nillable="true" ma:displayName="Department" ma:default="(No department)" ma:internalName="Department">
      <xsd:simpleType>
        <xsd:restriction base="dms:Text"/>
      </xsd:simpleType>
    </xsd:element>
    <xsd:element name="DocumentID" ma:index="10" nillable="true" ma:displayName="DocumentID" ma:default="" ma:internalName="DocumentID">
      <xsd:simpleType>
        <xsd:restriction base="dms:Text"/>
      </xsd:simpleType>
    </xsd:element>
    <xsd:element name="Comments" ma:index="12" nillable="true" ma:displayName="Comments" ma:default="" ma:internalName="Comments">
      <xsd:simpleType>
        <xsd:restriction base="dms:Text"/>
      </xsd:simpleType>
    </xsd:element>
    <xsd:element name="QFMSP_x0020_source_x0020_name" ma:index="13" nillable="true" ma:displayName="QFMSP source name" ma:description="Quest File Migrator original source name." ma:hidden="true" ma:internalName="QFMSP_x0020_source_x0020_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 ma:index="11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D80E4F-6CC8-4CA2-A7EE-94F8604DC0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E6A674-6133-4B7B-A3F8-B5ACE2BC9FAF}">
  <ds:schemaRefs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afff421e-fee3-4a74-8e94-e0b231e3e2c1"/>
    <ds:schemaRef ds:uri="http://www.w3.org/XML/1998/namespace"/>
    <ds:schemaRef ds:uri="http://purl.org/dc/dcmitype/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A7D1121-0D39-4C0C-8F7A-496B2991EC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fff421e-fee3-4a74-8e94-e0b231e3e2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ffa_ppt_theme1</Template>
  <TotalTime>10200</TotalTime>
  <Words>979</Words>
  <Application>Microsoft Office PowerPoint</Application>
  <PresentationFormat>On-screen Show (4:3)</PresentationFormat>
  <Paragraphs>273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ffa_ppt_theme1</vt:lpstr>
      <vt:lpstr>3_Custom Design</vt:lpstr>
      <vt:lpstr>FFA Update 2012 Fall Ag Education Professional Development Conference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National FFA 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FFA Media training</dc:title>
  <dc:creator>Meyer, Kristy</dc:creator>
  <cp:lastModifiedBy>media</cp:lastModifiedBy>
  <cp:revision>89</cp:revision>
  <cp:lastPrinted>2012-09-26T16:13:15Z</cp:lastPrinted>
  <dcterms:created xsi:type="dcterms:W3CDTF">2011-06-22T11:13:33Z</dcterms:created>
  <dcterms:modified xsi:type="dcterms:W3CDTF">2012-09-28T16:03:43Z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0x0101000A394E995D83CA4AB357803DB4FCA396</vt:lpwstr>
  </property>
</Properties>
</file>