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9" r:id="rId6"/>
  </p:sldMasterIdLst>
  <p:notesMasterIdLst>
    <p:notesMasterId r:id="rId36"/>
  </p:notesMasterIdLst>
  <p:handoutMasterIdLst>
    <p:handoutMasterId r:id="rId37"/>
  </p:handoutMasterIdLst>
  <p:sldIdLst>
    <p:sldId id="525" r:id="rId7"/>
    <p:sldId id="622" r:id="rId8"/>
    <p:sldId id="635" r:id="rId9"/>
    <p:sldId id="545" r:id="rId10"/>
    <p:sldId id="592" r:id="rId11"/>
    <p:sldId id="549" r:id="rId12"/>
    <p:sldId id="640" r:id="rId13"/>
    <p:sldId id="551" r:id="rId14"/>
    <p:sldId id="641" r:id="rId15"/>
    <p:sldId id="642" r:id="rId16"/>
    <p:sldId id="623" r:id="rId17"/>
    <p:sldId id="624" r:id="rId18"/>
    <p:sldId id="593" r:id="rId19"/>
    <p:sldId id="553" r:id="rId20"/>
    <p:sldId id="643" r:id="rId21"/>
    <p:sldId id="625" r:id="rId22"/>
    <p:sldId id="636" r:id="rId23"/>
    <p:sldId id="627" r:id="rId24"/>
    <p:sldId id="628" r:id="rId25"/>
    <p:sldId id="629" r:id="rId26"/>
    <p:sldId id="626" r:id="rId27"/>
    <p:sldId id="630" r:id="rId28"/>
    <p:sldId id="634" r:id="rId29"/>
    <p:sldId id="637" r:id="rId30"/>
    <p:sldId id="638" r:id="rId31"/>
    <p:sldId id="633" r:id="rId32"/>
    <p:sldId id="639" r:id="rId33"/>
    <p:sldId id="631" r:id="rId34"/>
    <p:sldId id="644" r:id="rId35"/>
  </p:sldIdLst>
  <p:sldSz cx="9144000" cy="6858000" type="screen4x3"/>
  <p:notesSz cx="7010400" cy="9296400"/>
  <p:embeddedFontLst>
    <p:embeddedFont>
      <p:font typeface="MS Mincho" panose="02020609040205080304" pitchFamily="49" charset="-128"/>
      <p:regular r:id="rId38"/>
    </p:embeddedFont>
    <p:embeddedFont>
      <p:font typeface="Verdana" panose="020B0604030504040204" pitchFamily="34"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Franklin Gothic Book" panose="020B0503020102020204" pitchFamily="34" charset="0"/>
      <p:regular r:id="rId47"/>
      <p:italic r:id="rId48"/>
    </p:embeddedFont>
    <p:embeddedFont>
      <p:font typeface="SymbolPS" panose="05050102010607020607" pitchFamily="18" charset="2"/>
      <p:regular r:id="rId4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1">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3CC"/>
    <a:srgbClr val="DA291C"/>
    <a:srgbClr val="004C97"/>
    <a:srgbClr val="FFCD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24" autoAdjust="0"/>
  </p:normalViewPr>
  <p:slideViewPr>
    <p:cSldViewPr snapToGrid="0">
      <p:cViewPr>
        <p:scale>
          <a:sx n="106" d="100"/>
          <a:sy n="106" d="100"/>
        </p:scale>
        <p:origin x="-960" y="-276"/>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9756"/>
    </p:cViewPr>
  </p:sorterViewPr>
  <p:notesViewPr>
    <p:cSldViewPr>
      <p:cViewPr varScale="1">
        <p:scale>
          <a:sx n="61" d="100"/>
          <a:sy n="61" d="100"/>
        </p:scale>
        <p:origin x="-243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49" Type="http://schemas.openxmlformats.org/officeDocument/2006/relationships/font" Target="fonts/font1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0244" tIns="45122" rIns="90244" bIns="45122" numCol="1" anchor="t" anchorCtr="0" compatLnSpc="1">
            <a:prstTxWarp prst="textNoShape">
              <a:avLst/>
            </a:prstTxWarp>
          </a:bodyPr>
          <a:lstStyle>
            <a:lvl1pPr defTabSz="903288">
              <a:defRPr sz="1200"/>
            </a:lvl1pPr>
          </a:lstStyle>
          <a:p>
            <a:pPr>
              <a:defRPr/>
            </a:pPr>
            <a:r>
              <a:rPr lang="en-US" dirty="0"/>
              <a:t>Tab 3-4C (3)</a:t>
            </a:r>
          </a:p>
        </p:txBody>
      </p:sp>
      <p:sp>
        <p:nvSpPr>
          <p:cNvPr id="97283"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0244" tIns="45122" rIns="90244" bIns="45122" numCol="1" anchor="t" anchorCtr="0" compatLnSpc="1">
            <a:prstTxWarp prst="textNoShape">
              <a:avLst/>
            </a:prstTxWarp>
          </a:bodyPr>
          <a:lstStyle>
            <a:lvl1pPr algn="r" defTabSz="903288">
              <a:defRPr sz="1200"/>
            </a:lvl1pPr>
          </a:lstStyle>
          <a:p>
            <a:pPr>
              <a:defRPr/>
            </a:pPr>
            <a:endParaRPr lang="en-US" dirty="0"/>
          </a:p>
        </p:txBody>
      </p:sp>
      <p:sp>
        <p:nvSpPr>
          <p:cNvPr id="97284"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0244" tIns="45122" rIns="90244" bIns="45122" numCol="1" anchor="b" anchorCtr="0" compatLnSpc="1">
            <a:prstTxWarp prst="textNoShape">
              <a:avLst/>
            </a:prstTxWarp>
          </a:bodyPr>
          <a:lstStyle>
            <a:lvl1pPr defTabSz="903288">
              <a:defRPr sz="1200"/>
            </a:lvl1pPr>
          </a:lstStyle>
          <a:p>
            <a:pPr>
              <a:defRPr/>
            </a:pPr>
            <a:endParaRPr lang="en-US" dirty="0"/>
          </a:p>
        </p:txBody>
      </p:sp>
      <p:sp>
        <p:nvSpPr>
          <p:cNvPr id="97285"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0244" tIns="45122" rIns="90244" bIns="45122" numCol="1" anchor="b" anchorCtr="0" compatLnSpc="1">
            <a:prstTxWarp prst="textNoShape">
              <a:avLst/>
            </a:prstTxWarp>
          </a:bodyPr>
          <a:lstStyle>
            <a:lvl1pPr algn="r" defTabSz="903288">
              <a:defRPr sz="1200"/>
            </a:lvl1pPr>
          </a:lstStyle>
          <a:p>
            <a:pPr>
              <a:defRPr/>
            </a:pPr>
            <a:fld id="{F7033FF2-3712-47A6-AA88-4D27662C0815}" type="slidenum">
              <a:rPr lang="en-US"/>
              <a:pPr>
                <a:defRPr/>
              </a:pPr>
              <a:t>‹#›</a:t>
            </a:fld>
            <a:endParaRPr lang="en-US" dirty="0"/>
          </a:p>
        </p:txBody>
      </p:sp>
    </p:spTree>
    <p:extLst>
      <p:ext uri="{BB962C8B-B14F-4D97-AF65-F5344CB8AC3E}">
        <p14:creationId xmlns:p14="http://schemas.microsoft.com/office/powerpoint/2010/main" val="3825876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lvl1pPr defTabSz="927100">
              <a:defRPr sz="1200"/>
            </a:lvl1pPr>
          </a:lstStyle>
          <a:p>
            <a:pPr>
              <a:defRPr/>
            </a:pPr>
            <a:r>
              <a:rPr lang="en-US" dirty="0"/>
              <a:t>Tab 3-4C (3)</a:t>
            </a:r>
          </a:p>
        </p:txBody>
      </p:sp>
      <p:sp>
        <p:nvSpPr>
          <p:cNvPr id="36867"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lvl1pPr algn="r" defTabSz="927100">
              <a:defRPr sz="1200"/>
            </a:lvl1pPr>
          </a:lstStyle>
          <a:p>
            <a:pPr>
              <a:defRPr/>
            </a:pPr>
            <a:endParaRPr lang="en-US" dirty="0"/>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2816" tIns="46408" rIns="92816" bIns="46408" numCol="1" anchor="b" anchorCtr="0" compatLnSpc="1">
            <a:prstTxWarp prst="textNoShape">
              <a:avLst/>
            </a:prstTxWarp>
          </a:bodyPr>
          <a:lstStyle>
            <a:lvl1pPr defTabSz="927100">
              <a:defRPr sz="1200"/>
            </a:lvl1pPr>
          </a:lstStyle>
          <a:p>
            <a:pPr>
              <a:defRPr/>
            </a:pPr>
            <a:endParaRPr lang="en-US" dirty="0"/>
          </a:p>
        </p:txBody>
      </p:sp>
      <p:sp>
        <p:nvSpPr>
          <p:cNvPr id="36871"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2816" tIns="46408" rIns="92816" bIns="46408" numCol="1" anchor="b" anchorCtr="0" compatLnSpc="1">
            <a:prstTxWarp prst="textNoShape">
              <a:avLst/>
            </a:prstTxWarp>
          </a:bodyPr>
          <a:lstStyle>
            <a:lvl1pPr algn="r" defTabSz="927100">
              <a:defRPr sz="1200"/>
            </a:lvl1pPr>
          </a:lstStyle>
          <a:p>
            <a:pPr>
              <a:defRPr/>
            </a:pPr>
            <a:fld id="{361FA796-A954-4F53-A900-6146FF470795}" type="slidenum">
              <a:rPr lang="en-US"/>
              <a:pPr>
                <a:defRPr/>
              </a:pPr>
              <a:t>‹#›</a:t>
            </a:fld>
            <a:endParaRPr lang="en-US" dirty="0"/>
          </a:p>
        </p:txBody>
      </p:sp>
    </p:spTree>
    <p:extLst>
      <p:ext uri="{BB962C8B-B14F-4D97-AF65-F5344CB8AC3E}">
        <p14:creationId xmlns:p14="http://schemas.microsoft.com/office/powerpoint/2010/main" val="61026397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Tab 3-4C (3)</a:t>
            </a:r>
            <a:endParaRPr lang="en-US" dirty="0"/>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1</a:t>
            </a:fld>
            <a:endParaRPr lang="en-US" dirty="0"/>
          </a:p>
        </p:txBody>
      </p:sp>
    </p:spTree>
    <p:extLst>
      <p:ext uri="{BB962C8B-B14F-4D97-AF65-F5344CB8AC3E}">
        <p14:creationId xmlns:p14="http://schemas.microsoft.com/office/powerpoint/2010/main" val="71944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Tab 3-4C (3)</a:t>
            </a:r>
            <a:endParaRPr lang="en-US" dirty="0"/>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11</a:t>
            </a:fld>
            <a:endParaRPr lang="en-US" dirty="0"/>
          </a:p>
        </p:txBody>
      </p:sp>
    </p:spTree>
    <p:extLst>
      <p:ext uri="{BB962C8B-B14F-4D97-AF65-F5344CB8AC3E}">
        <p14:creationId xmlns:p14="http://schemas.microsoft.com/office/powerpoint/2010/main" val="3505077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Tab 3-4C (3)</a:t>
            </a:r>
            <a:endParaRPr lang="en-US" dirty="0"/>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12</a:t>
            </a:fld>
            <a:endParaRPr lang="en-US" dirty="0"/>
          </a:p>
        </p:txBody>
      </p:sp>
    </p:spTree>
    <p:extLst>
      <p:ext uri="{BB962C8B-B14F-4D97-AF65-F5344CB8AC3E}">
        <p14:creationId xmlns:p14="http://schemas.microsoft.com/office/powerpoint/2010/main" val="350507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Tab 3-4C (3)</a:t>
            </a:r>
            <a:endParaRPr lang="en-US"/>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13</a:t>
            </a:fld>
            <a:endParaRPr lang="en-US"/>
          </a:p>
        </p:txBody>
      </p:sp>
    </p:spTree>
    <p:extLst>
      <p:ext uri="{BB962C8B-B14F-4D97-AF65-F5344CB8AC3E}">
        <p14:creationId xmlns:p14="http://schemas.microsoft.com/office/powerpoint/2010/main" val="995215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Tab 3-4C (3)</a:t>
            </a:r>
            <a:endParaRPr lang="en-US" dirty="0"/>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14</a:t>
            </a:fld>
            <a:endParaRPr lang="en-US" dirty="0"/>
          </a:p>
        </p:txBody>
      </p:sp>
    </p:spTree>
    <p:extLst>
      <p:ext uri="{BB962C8B-B14F-4D97-AF65-F5344CB8AC3E}">
        <p14:creationId xmlns:p14="http://schemas.microsoft.com/office/powerpoint/2010/main" val="2543687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Tab 3-4C (3)</a:t>
            </a:r>
            <a:endParaRPr lang="en-US"/>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15</a:t>
            </a:fld>
            <a:endParaRPr lang="en-US"/>
          </a:p>
        </p:txBody>
      </p:sp>
    </p:spTree>
    <p:extLst>
      <p:ext uri="{BB962C8B-B14F-4D97-AF65-F5344CB8AC3E}">
        <p14:creationId xmlns:p14="http://schemas.microsoft.com/office/powerpoint/2010/main" val="2265160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Tab 3-4C (3)</a:t>
            </a:r>
            <a:endParaRPr lang="en-US" dirty="0"/>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16</a:t>
            </a:fld>
            <a:endParaRPr lang="en-US" dirty="0"/>
          </a:p>
        </p:txBody>
      </p:sp>
    </p:spTree>
    <p:extLst>
      <p:ext uri="{BB962C8B-B14F-4D97-AF65-F5344CB8AC3E}">
        <p14:creationId xmlns:p14="http://schemas.microsoft.com/office/powerpoint/2010/main" val="719441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Tab 3-4C (3)</a:t>
            </a:r>
            <a:endParaRPr lang="en-US"/>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17</a:t>
            </a:fld>
            <a:endParaRPr lang="en-US"/>
          </a:p>
        </p:txBody>
      </p:sp>
    </p:spTree>
    <p:extLst>
      <p:ext uri="{BB962C8B-B14F-4D97-AF65-F5344CB8AC3E}">
        <p14:creationId xmlns:p14="http://schemas.microsoft.com/office/powerpoint/2010/main" val="170177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Tab 3-4C (3)</a:t>
            </a:r>
            <a:endParaRPr lang="en-US"/>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18</a:t>
            </a:fld>
            <a:endParaRPr lang="en-US"/>
          </a:p>
        </p:txBody>
      </p:sp>
    </p:spTree>
    <p:extLst>
      <p:ext uri="{BB962C8B-B14F-4D97-AF65-F5344CB8AC3E}">
        <p14:creationId xmlns:p14="http://schemas.microsoft.com/office/powerpoint/2010/main" val="3662369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Tab 3-4C (3)</a:t>
            </a:r>
            <a:endParaRPr lang="en-US"/>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19</a:t>
            </a:fld>
            <a:endParaRPr lang="en-US"/>
          </a:p>
        </p:txBody>
      </p:sp>
    </p:spTree>
    <p:extLst>
      <p:ext uri="{BB962C8B-B14F-4D97-AF65-F5344CB8AC3E}">
        <p14:creationId xmlns:p14="http://schemas.microsoft.com/office/powerpoint/2010/main" val="1489179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Tab 3-4C (3)</a:t>
            </a:r>
            <a:endParaRPr lang="en-US"/>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20</a:t>
            </a:fld>
            <a:endParaRPr lang="en-US"/>
          </a:p>
        </p:txBody>
      </p:sp>
    </p:spTree>
    <p:extLst>
      <p:ext uri="{BB962C8B-B14F-4D97-AF65-F5344CB8AC3E}">
        <p14:creationId xmlns:p14="http://schemas.microsoft.com/office/powerpoint/2010/main" val="259833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Tab 3-4C (3)</a:t>
            </a:r>
            <a:endParaRPr lang="en-US" dirty="0"/>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2</a:t>
            </a:fld>
            <a:endParaRPr lang="en-US" dirty="0"/>
          </a:p>
        </p:txBody>
      </p:sp>
    </p:spTree>
    <p:extLst>
      <p:ext uri="{BB962C8B-B14F-4D97-AF65-F5344CB8AC3E}">
        <p14:creationId xmlns:p14="http://schemas.microsoft.com/office/powerpoint/2010/main" val="621605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Tab 3-4C (3)</a:t>
            </a:r>
            <a:endParaRPr lang="en-US"/>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21</a:t>
            </a:fld>
            <a:endParaRPr lang="en-US"/>
          </a:p>
        </p:txBody>
      </p:sp>
    </p:spTree>
    <p:extLst>
      <p:ext uri="{BB962C8B-B14F-4D97-AF65-F5344CB8AC3E}">
        <p14:creationId xmlns:p14="http://schemas.microsoft.com/office/powerpoint/2010/main" val="2909642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Tab 3-4C (3)</a:t>
            </a:r>
            <a:endParaRPr lang="en-US"/>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22</a:t>
            </a:fld>
            <a:endParaRPr lang="en-US"/>
          </a:p>
        </p:txBody>
      </p:sp>
    </p:spTree>
    <p:extLst>
      <p:ext uri="{BB962C8B-B14F-4D97-AF65-F5344CB8AC3E}">
        <p14:creationId xmlns:p14="http://schemas.microsoft.com/office/powerpoint/2010/main" val="2909642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Tab 3-4C (3)</a:t>
            </a:r>
            <a:endParaRPr lang="en-US"/>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23</a:t>
            </a:fld>
            <a:endParaRPr lang="en-US"/>
          </a:p>
        </p:txBody>
      </p:sp>
    </p:spTree>
    <p:extLst>
      <p:ext uri="{BB962C8B-B14F-4D97-AF65-F5344CB8AC3E}">
        <p14:creationId xmlns:p14="http://schemas.microsoft.com/office/powerpoint/2010/main" val="3895184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Tab 3-4C (3)</a:t>
            </a:r>
            <a:endParaRPr lang="en-US"/>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26</a:t>
            </a:fld>
            <a:endParaRPr lang="en-US"/>
          </a:p>
        </p:txBody>
      </p:sp>
    </p:spTree>
    <p:extLst>
      <p:ext uri="{BB962C8B-B14F-4D97-AF65-F5344CB8AC3E}">
        <p14:creationId xmlns:p14="http://schemas.microsoft.com/office/powerpoint/2010/main" val="2578423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Tab 3-4C (3)</a:t>
            </a:r>
            <a:endParaRPr lang="en-US"/>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27</a:t>
            </a:fld>
            <a:endParaRPr lang="en-US"/>
          </a:p>
        </p:txBody>
      </p:sp>
    </p:spTree>
    <p:extLst>
      <p:ext uri="{BB962C8B-B14F-4D97-AF65-F5344CB8AC3E}">
        <p14:creationId xmlns:p14="http://schemas.microsoft.com/office/powerpoint/2010/main" val="2265160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Tab 3-4C (3)</a:t>
            </a:r>
            <a:endParaRPr lang="en-US"/>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28</a:t>
            </a:fld>
            <a:endParaRPr lang="en-US"/>
          </a:p>
        </p:txBody>
      </p:sp>
    </p:spTree>
    <p:extLst>
      <p:ext uri="{BB962C8B-B14F-4D97-AF65-F5344CB8AC3E}">
        <p14:creationId xmlns:p14="http://schemas.microsoft.com/office/powerpoint/2010/main" val="2265160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Tab 3-4C (3)</a:t>
            </a:r>
            <a:endParaRPr lang="en-US"/>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29</a:t>
            </a:fld>
            <a:endParaRPr lang="en-US"/>
          </a:p>
        </p:txBody>
      </p:sp>
    </p:spTree>
    <p:extLst>
      <p:ext uri="{BB962C8B-B14F-4D97-AF65-F5344CB8AC3E}">
        <p14:creationId xmlns:p14="http://schemas.microsoft.com/office/powerpoint/2010/main" val="3895184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Tab 3-4C (3)</a:t>
            </a:r>
            <a:endParaRPr lang="en-US" dirty="0"/>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3</a:t>
            </a:fld>
            <a:endParaRPr lang="en-US" dirty="0"/>
          </a:p>
        </p:txBody>
      </p:sp>
    </p:spTree>
    <p:extLst>
      <p:ext uri="{BB962C8B-B14F-4D97-AF65-F5344CB8AC3E}">
        <p14:creationId xmlns:p14="http://schemas.microsoft.com/office/powerpoint/2010/main" val="719441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Tab 3-4C (3)</a:t>
            </a:r>
            <a:endParaRPr lang="en-US"/>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5</a:t>
            </a:fld>
            <a:endParaRPr lang="en-US"/>
          </a:p>
        </p:txBody>
      </p:sp>
    </p:spTree>
    <p:extLst>
      <p:ext uri="{BB962C8B-B14F-4D97-AF65-F5344CB8AC3E}">
        <p14:creationId xmlns:p14="http://schemas.microsoft.com/office/powerpoint/2010/main" val="192779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Tab 3-4C (3)</a:t>
            </a:r>
            <a:endParaRPr lang="en-US" dirty="0"/>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6</a:t>
            </a:fld>
            <a:endParaRPr lang="en-US" dirty="0"/>
          </a:p>
        </p:txBody>
      </p:sp>
    </p:spTree>
    <p:extLst>
      <p:ext uri="{BB962C8B-B14F-4D97-AF65-F5344CB8AC3E}">
        <p14:creationId xmlns:p14="http://schemas.microsoft.com/office/powerpoint/2010/main" val="212755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Tab 3-4C (3)</a:t>
            </a:r>
            <a:endParaRPr lang="en-US" dirty="0"/>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7</a:t>
            </a:fld>
            <a:endParaRPr lang="en-US" dirty="0"/>
          </a:p>
        </p:txBody>
      </p:sp>
    </p:spTree>
    <p:extLst>
      <p:ext uri="{BB962C8B-B14F-4D97-AF65-F5344CB8AC3E}">
        <p14:creationId xmlns:p14="http://schemas.microsoft.com/office/powerpoint/2010/main" val="421188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Tab 3-4C (3)</a:t>
            </a:r>
            <a:endParaRPr lang="en-US" dirty="0"/>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8</a:t>
            </a:fld>
            <a:endParaRPr lang="en-US" dirty="0"/>
          </a:p>
        </p:txBody>
      </p:sp>
    </p:spTree>
    <p:extLst>
      <p:ext uri="{BB962C8B-B14F-4D97-AF65-F5344CB8AC3E}">
        <p14:creationId xmlns:p14="http://schemas.microsoft.com/office/powerpoint/2010/main" val="350507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Tab 3-4C (3)</a:t>
            </a:r>
            <a:endParaRPr lang="en-US" dirty="0"/>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9</a:t>
            </a:fld>
            <a:endParaRPr lang="en-US" dirty="0"/>
          </a:p>
        </p:txBody>
      </p:sp>
    </p:spTree>
    <p:extLst>
      <p:ext uri="{BB962C8B-B14F-4D97-AF65-F5344CB8AC3E}">
        <p14:creationId xmlns:p14="http://schemas.microsoft.com/office/powerpoint/2010/main" val="3505077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Tab 3-4C (3)</a:t>
            </a:r>
            <a:endParaRPr lang="en-US" dirty="0"/>
          </a:p>
        </p:txBody>
      </p:sp>
      <p:sp>
        <p:nvSpPr>
          <p:cNvPr id="5" name="Slide Number Placeholder 4"/>
          <p:cNvSpPr>
            <a:spLocks noGrp="1"/>
          </p:cNvSpPr>
          <p:nvPr>
            <p:ph type="sldNum" sz="quarter" idx="11"/>
          </p:nvPr>
        </p:nvSpPr>
        <p:spPr/>
        <p:txBody>
          <a:bodyPr/>
          <a:lstStyle/>
          <a:p>
            <a:pPr>
              <a:defRPr/>
            </a:pPr>
            <a:fld id="{361FA796-A954-4F53-A900-6146FF470795}" type="slidenum">
              <a:rPr lang="en-US" smtClean="0"/>
              <a:pPr>
                <a:defRPr/>
              </a:pPr>
              <a:t>10</a:t>
            </a:fld>
            <a:endParaRPr lang="en-US" dirty="0"/>
          </a:p>
        </p:txBody>
      </p:sp>
    </p:spTree>
    <p:extLst>
      <p:ext uri="{BB962C8B-B14F-4D97-AF65-F5344CB8AC3E}">
        <p14:creationId xmlns:p14="http://schemas.microsoft.com/office/powerpoint/2010/main" val="3505077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1613243" y="5677246"/>
            <a:ext cx="6075406"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0" hasCustomPrompt="1"/>
          </p:nvPr>
        </p:nvSpPr>
        <p:spPr>
          <a:xfrm>
            <a:off x="755650" y="3638550"/>
            <a:ext cx="7694613" cy="1955800"/>
          </a:xfrm>
          <a:prstGeom prst="rect">
            <a:avLst/>
          </a:prstGeom>
        </p:spPr>
        <p:txBody>
          <a:bodyPr vert="horz"/>
          <a:lstStyle>
            <a:lvl1pPr marL="0" indent="0" algn="ctr">
              <a:lnSpc>
                <a:spcPct val="70000"/>
              </a:lnSpc>
              <a:buNone/>
              <a:defRPr sz="5400" b="1" baseline="0">
                <a:solidFill>
                  <a:srgbClr val="004C97"/>
                </a:solidFill>
                <a:latin typeface="Georgia"/>
                <a:cs typeface="Georgia"/>
              </a:defRPr>
            </a:lvl1pPr>
          </a:lstStyle>
          <a:p>
            <a:pPr lvl="0"/>
            <a:r>
              <a:rPr lang="en-US" dirty="0" smtClean="0"/>
              <a:t>HEADLINE HERE</a:t>
            </a:r>
          </a:p>
          <a:p>
            <a:pPr lvl="0"/>
            <a:r>
              <a:rPr lang="en-US" dirty="0" smtClean="0"/>
              <a:t>TWO LINES OR</a:t>
            </a:r>
          </a:p>
          <a:p>
            <a:pPr lvl="0"/>
            <a:r>
              <a:rPr lang="en-US" dirty="0" smtClean="0"/>
              <a:t>THREE</a:t>
            </a:r>
            <a:endParaRPr lang="en-US" dirty="0"/>
          </a:p>
        </p:txBody>
      </p:sp>
    </p:spTree>
    <p:extLst>
      <p:ext uri="{BB962C8B-B14F-4D97-AF65-F5344CB8AC3E}">
        <p14:creationId xmlns:p14="http://schemas.microsoft.com/office/powerpoint/2010/main" val="125029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NationalFFA_Emblem_R_3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4001" y="78163"/>
            <a:ext cx="1095621" cy="131598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with Content">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326768" y="192259"/>
            <a:ext cx="8229600" cy="981633"/>
          </a:xfrm>
          <a:prstGeom prst="rect">
            <a:avLst/>
          </a:prstGeom>
        </p:spPr>
        <p:txBody>
          <a:bodyPr vert="horz"/>
          <a:lstStyle>
            <a:lvl1pPr>
              <a:defRPr sz="2400" b="1" i="0" cap="none" baseline="0">
                <a:solidFill>
                  <a:srgbClr val="FFFFFF"/>
                </a:solidFill>
                <a:latin typeface="Georgia"/>
                <a:cs typeface="Georgia"/>
              </a:defRPr>
            </a:lvl1pPr>
          </a:lstStyle>
          <a:p>
            <a:r>
              <a:rPr lang="en-US" dirty="0" smtClean="0"/>
              <a:t>Headline</a:t>
            </a:r>
            <a:endParaRPr lang="en-US" dirty="0"/>
          </a:p>
        </p:txBody>
      </p:sp>
      <p:sp>
        <p:nvSpPr>
          <p:cNvPr id="14" name="Content Placeholder 2"/>
          <p:cNvSpPr>
            <a:spLocks noGrp="1"/>
          </p:cNvSpPr>
          <p:nvPr>
            <p:ph idx="13" hasCustomPrompt="1"/>
          </p:nvPr>
        </p:nvSpPr>
        <p:spPr>
          <a:xfrm>
            <a:off x="457200" y="1818640"/>
            <a:ext cx="8229600" cy="4002723"/>
          </a:xfrm>
          <a:prstGeom prst="rect">
            <a:avLst/>
          </a:prstGeom>
        </p:spPr>
        <p:txBody>
          <a:bodyPr/>
          <a:lstStyle>
            <a:lvl1pPr marL="0" indent="0">
              <a:buNone/>
              <a:defRPr sz="2000" b="0" i="0" baseline="0">
                <a:solidFill>
                  <a:srgbClr val="000000"/>
                </a:solidFill>
                <a:latin typeface="Verdana"/>
                <a:cs typeface="Verdana"/>
              </a:defRPr>
            </a:lvl1pPr>
            <a:lvl2pPr>
              <a:defRPr b="0" i="0">
                <a:solidFill>
                  <a:srgbClr val="000000"/>
                </a:solidFill>
                <a:latin typeface="Verdana"/>
                <a:cs typeface="Verdana"/>
              </a:defRPr>
            </a:lvl2pPr>
            <a:lvl3pPr>
              <a:defRPr b="0" i="0">
                <a:solidFill>
                  <a:srgbClr val="000000"/>
                </a:solidFill>
                <a:latin typeface="Verdana"/>
                <a:cs typeface="Verdana"/>
              </a:defRPr>
            </a:lvl3pPr>
            <a:lvl4pPr>
              <a:defRPr b="0" i="0">
                <a:solidFill>
                  <a:srgbClr val="000000"/>
                </a:solidFill>
                <a:latin typeface="Verdana"/>
                <a:cs typeface="Verdana"/>
              </a:defRPr>
            </a:lvl4pPr>
            <a:lvl5pPr>
              <a:defRPr b="0" i="0">
                <a:solidFill>
                  <a:srgbClr val="000000"/>
                </a:solidFill>
                <a:latin typeface="Verdana"/>
                <a:cs typeface="Verdana"/>
              </a:defRPr>
            </a:lvl5pPr>
          </a:lstStyle>
          <a:p>
            <a:pPr lvl="0"/>
            <a:r>
              <a:rPr lang="en-US" dirty="0" smtClean="0"/>
              <a:t>Copy text goes here.</a:t>
            </a:r>
            <a:endParaRPr lang="en-US" dirty="0"/>
          </a:p>
        </p:txBody>
      </p:sp>
      <p:pic>
        <p:nvPicPr>
          <p:cNvPr id="6" name="Picture 5" descr="NationalFFA_Emblem_R_3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4001" y="78163"/>
            <a:ext cx="1095621" cy="1315989"/>
          </a:xfrm>
          <a:prstGeom prst="rect">
            <a:avLst/>
          </a:prstGeom>
        </p:spPr>
      </p:pic>
    </p:spTree>
    <p:extLst>
      <p:ext uri="{BB962C8B-B14F-4D97-AF65-F5344CB8AC3E}">
        <p14:creationId xmlns:p14="http://schemas.microsoft.com/office/powerpoint/2010/main" val="249766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with Blank Content">
    <p:spTree>
      <p:nvGrpSpPr>
        <p:cNvPr id="1" name=""/>
        <p:cNvGrpSpPr/>
        <p:nvPr/>
      </p:nvGrpSpPr>
      <p:grpSpPr>
        <a:xfrm>
          <a:off x="0" y="0"/>
          <a:ext cx="0" cy="0"/>
          <a:chOff x="0" y="0"/>
          <a:chExt cx="0" cy="0"/>
        </a:xfrm>
      </p:grpSpPr>
      <p:sp>
        <p:nvSpPr>
          <p:cNvPr id="12" name="Title 9"/>
          <p:cNvSpPr>
            <a:spLocks noGrp="1"/>
          </p:cNvSpPr>
          <p:nvPr>
            <p:ph type="title" hasCustomPrompt="1"/>
          </p:nvPr>
        </p:nvSpPr>
        <p:spPr>
          <a:xfrm>
            <a:off x="326768" y="192260"/>
            <a:ext cx="8229600" cy="926714"/>
          </a:xfrm>
          <a:prstGeom prst="rect">
            <a:avLst/>
          </a:prstGeom>
        </p:spPr>
        <p:txBody>
          <a:bodyPr vert="horz"/>
          <a:lstStyle>
            <a:lvl1pPr>
              <a:defRPr sz="2400" b="1" i="0" cap="none" baseline="0">
                <a:solidFill>
                  <a:srgbClr val="FFFFFF"/>
                </a:solidFill>
                <a:latin typeface="Georgia"/>
                <a:cs typeface="Georgia"/>
              </a:defRPr>
            </a:lvl1pPr>
          </a:lstStyle>
          <a:p>
            <a:r>
              <a:rPr lang="en-US" dirty="0" smtClean="0"/>
              <a:t>Headline</a:t>
            </a:r>
            <a:endParaRPr lang="en-US" dirty="0"/>
          </a:p>
        </p:txBody>
      </p:sp>
      <p:pic>
        <p:nvPicPr>
          <p:cNvPr id="5" name="Picture 4" descr="NationalFFA_Emblem_R_3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4001" y="78163"/>
            <a:ext cx="1095621" cy="1315989"/>
          </a:xfrm>
          <a:prstGeom prst="rect">
            <a:avLst/>
          </a:prstGeom>
        </p:spPr>
      </p:pic>
    </p:spTree>
    <p:extLst>
      <p:ext uri="{BB962C8B-B14F-4D97-AF65-F5344CB8AC3E}">
        <p14:creationId xmlns:p14="http://schemas.microsoft.com/office/powerpoint/2010/main" val="334268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head with Content">
    <p:spTree>
      <p:nvGrpSpPr>
        <p:cNvPr id="1" name=""/>
        <p:cNvGrpSpPr/>
        <p:nvPr/>
      </p:nvGrpSpPr>
      <p:grpSpPr>
        <a:xfrm>
          <a:off x="0" y="0"/>
          <a:ext cx="0" cy="0"/>
          <a:chOff x="0" y="0"/>
          <a:chExt cx="0" cy="0"/>
        </a:xfrm>
      </p:grpSpPr>
      <p:cxnSp>
        <p:nvCxnSpPr>
          <p:cNvPr id="5" name="Straight Connector 4"/>
          <p:cNvCxnSpPr/>
          <p:nvPr userDrawn="1"/>
        </p:nvCxnSpPr>
        <p:spPr>
          <a:xfrm>
            <a:off x="2004541" y="1867242"/>
            <a:ext cx="5134919"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6" name="Title 9"/>
          <p:cNvSpPr>
            <a:spLocks noGrp="1"/>
          </p:cNvSpPr>
          <p:nvPr>
            <p:ph type="title" hasCustomPrompt="1"/>
          </p:nvPr>
        </p:nvSpPr>
        <p:spPr>
          <a:xfrm>
            <a:off x="326768" y="192259"/>
            <a:ext cx="8229600" cy="981633"/>
          </a:xfrm>
          <a:prstGeom prst="rect">
            <a:avLst/>
          </a:prstGeom>
        </p:spPr>
        <p:txBody>
          <a:bodyPr vert="horz"/>
          <a:lstStyle>
            <a:lvl1pPr>
              <a:defRPr sz="2400" b="1" i="0" cap="none" baseline="0">
                <a:solidFill>
                  <a:srgbClr val="FFFFFF"/>
                </a:solidFill>
                <a:latin typeface="Georgia"/>
                <a:cs typeface="Georgia"/>
              </a:defRPr>
            </a:lvl1pPr>
          </a:lstStyle>
          <a:p>
            <a:r>
              <a:rPr lang="en-US" dirty="0" smtClean="0"/>
              <a:t>Headline</a:t>
            </a:r>
            <a:endParaRPr lang="en-US" dirty="0"/>
          </a:p>
        </p:txBody>
      </p:sp>
      <p:sp>
        <p:nvSpPr>
          <p:cNvPr id="13" name="Text Placeholder 12"/>
          <p:cNvSpPr>
            <a:spLocks noGrp="1"/>
          </p:cNvSpPr>
          <p:nvPr>
            <p:ph type="body" sz="quarter" idx="12" hasCustomPrompt="1"/>
          </p:nvPr>
        </p:nvSpPr>
        <p:spPr>
          <a:xfrm>
            <a:off x="2182813" y="1325648"/>
            <a:ext cx="4778375" cy="863600"/>
          </a:xfrm>
          <a:prstGeom prst="rect">
            <a:avLst/>
          </a:prstGeom>
        </p:spPr>
        <p:txBody>
          <a:bodyPr vert="horz"/>
          <a:lstStyle>
            <a:lvl1pPr marL="0" indent="0" algn="ctr">
              <a:buNone/>
              <a:defRPr b="1" i="0" baseline="0">
                <a:solidFill>
                  <a:srgbClr val="004C97"/>
                </a:solidFill>
                <a:latin typeface="Georgia"/>
                <a:cs typeface="Georgia"/>
              </a:defRPr>
            </a:lvl1pPr>
          </a:lstStyle>
          <a:p>
            <a:pPr lvl="0"/>
            <a:r>
              <a:rPr lang="en-US" dirty="0" smtClean="0"/>
              <a:t>Subhead, Georgia bold, 24pt</a:t>
            </a:r>
            <a:endParaRPr lang="en-US" dirty="0"/>
          </a:p>
        </p:txBody>
      </p:sp>
      <p:sp>
        <p:nvSpPr>
          <p:cNvPr id="12" name="Content Placeholder 2"/>
          <p:cNvSpPr>
            <a:spLocks noGrp="1"/>
          </p:cNvSpPr>
          <p:nvPr>
            <p:ph idx="13" hasCustomPrompt="1"/>
          </p:nvPr>
        </p:nvSpPr>
        <p:spPr>
          <a:xfrm>
            <a:off x="457200" y="2194560"/>
            <a:ext cx="8229600" cy="3931603"/>
          </a:xfrm>
          <a:prstGeom prst="rect">
            <a:avLst/>
          </a:prstGeom>
        </p:spPr>
        <p:txBody>
          <a:bodyPr/>
          <a:lstStyle>
            <a:lvl1pPr marL="0" indent="0">
              <a:buNone/>
              <a:defRPr sz="2000" b="0" i="0" baseline="0">
                <a:solidFill>
                  <a:srgbClr val="000000"/>
                </a:solidFill>
                <a:latin typeface="Verdana"/>
                <a:cs typeface="Verdana"/>
              </a:defRPr>
            </a:lvl1pPr>
            <a:lvl2pPr>
              <a:defRPr b="0" i="0">
                <a:solidFill>
                  <a:srgbClr val="000000"/>
                </a:solidFill>
                <a:latin typeface="Verdana"/>
                <a:cs typeface="Verdana"/>
              </a:defRPr>
            </a:lvl2pPr>
            <a:lvl3pPr>
              <a:defRPr b="0" i="0">
                <a:solidFill>
                  <a:srgbClr val="000000"/>
                </a:solidFill>
                <a:latin typeface="Verdana"/>
                <a:cs typeface="Verdana"/>
              </a:defRPr>
            </a:lvl3pPr>
            <a:lvl4pPr>
              <a:defRPr b="0" i="0">
                <a:solidFill>
                  <a:srgbClr val="000000"/>
                </a:solidFill>
                <a:latin typeface="Verdana"/>
                <a:cs typeface="Verdana"/>
              </a:defRPr>
            </a:lvl4pPr>
            <a:lvl5pPr>
              <a:defRPr b="0" i="0">
                <a:solidFill>
                  <a:srgbClr val="000000"/>
                </a:solidFill>
                <a:latin typeface="Verdana"/>
                <a:cs typeface="Verdana"/>
              </a:defRPr>
            </a:lvl5pPr>
          </a:lstStyle>
          <a:p>
            <a:pPr lvl="0"/>
            <a:r>
              <a:rPr lang="en-US" dirty="0" smtClean="0"/>
              <a:t>Copy text goes here.</a:t>
            </a:r>
            <a:endParaRPr lang="en-US" dirty="0"/>
          </a:p>
        </p:txBody>
      </p:sp>
      <p:pic>
        <p:nvPicPr>
          <p:cNvPr id="8" name="Picture 7" descr="NationalFFA_Emblem_R_3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4001" y="78163"/>
            <a:ext cx="1095621" cy="1315989"/>
          </a:xfrm>
          <a:prstGeom prst="rect">
            <a:avLst/>
          </a:prstGeom>
        </p:spPr>
      </p:pic>
    </p:spTree>
    <p:extLst>
      <p:ext uri="{BB962C8B-B14F-4D97-AF65-F5344CB8AC3E}">
        <p14:creationId xmlns:p14="http://schemas.microsoft.com/office/powerpoint/2010/main" val="185097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 with Bullet List">
    <p:spTree>
      <p:nvGrpSpPr>
        <p:cNvPr id="1" name=""/>
        <p:cNvGrpSpPr/>
        <p:nvPr/>
      </p:nvGrpSpPr>
      <p:grpSpPr>
        <a:xfrm>
          <a:off x="0" y="0"/>
          <a:ext cx="0" cy="0"/>
          <a:chOff x="0" y="0"/>
          <a:chExt cx="0" cy="0"/>
        </a:xfrm>
      </p:grpSpPr>
      <p:sp>
        <p:nvSpPr>
          <p:cNvPr id="4" name="Title 9"/>
          <p:cNvSpPr>
            <a:spLocks noGrp="1"/>
          </p:cNvSpPr>
          <p:nvPr>
            <p:ph type="title" hasCustomPrompt="1"/>
          </p:nvPr>
        </p:nvSpPr>
        <p:spPr>
          <a:xfrm>
            <a:off x="326768" y="192259"/>
            <a:ext cx="8229600" cy="981633"/>
          </a:xfrm>
          <a:prstGeom prst="rect">
            <a:avLst/>
          </a:prstGeom>
        </p:spPr>
        <p:txBody>
          <a:bodyPr vert="horz"/>
          <a:lstStyle>
            <a:lvl1pPr>
              <a:defRPr sz="2400" b="1" i="0" cap="none" baseline="0">
                <a:solidFill>
                  <a:srgbClr val="FFFFFF"/>
                </a:solidFill>
                <a:latin typeface="Georgia"/>
                <a:cs typeface="Georgia"/>
              </a:defRPr>
            </a:lvl1pPr>
          </a:lstStyle>
          <a:p>
            <a:r>
              <a:rPr lang="en-US" dirty="0" smtClean="0"/>
              <a:t>Headline</a:t>
            </a:r>
            <a:endParaRPr lang="en-US" dirty="0"/>
          </a:p>
        </p:txBody>
      </p:sp>
      <p:cxnSp>
        <p:nvCxnSpPr>
          <p:cNvPr id="8" name="Straight Connector 7"/>
          <p:cNvCxnSpPr/>
          <p:nvPr userDrawn="1"/>
        </p:nvCxnSpPr>
        <p:spPr>
          <a:xfrm>
            <a:off x="2004541" y="1867242"/>
            <a:ext cx="5134919"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9" name="Text Placeholder 12"/>
          <p:cNvSpPr>
            <a:spLocks noGrp="1"/>
          </p:cNvSpPr>
          <p:nvPr>
            <p:ph type="body" sz="quarter" idx="12" hasCustomPrompt="1"/>
          </p:nvPr>
        </p:nvSpPr>
        <p:spPr>
          <a:xfrm>
            <a:off x="2182813" y="1325648"/>
            <a:ext cx="4778375" cy="863600"/>
          </a:xfrm>
          <a:prstGeom prst="rect">
            <a:avLst/>
          </a:prstGeom>
        </p:spPr>
        <p:txBody>
          <a:bodyPr vert="horz"/>
          <a:lstStyle>
            <a:lvl1pPr marL="0" indent="0" algn="ctr">
              <a:buNone/>
              <a:defRPr b="1" i="0" baseline="0">
                <a:solidFill>
                  <a:srgbClr val="004C97"/>
                </a:solidFill>
                <a:latin typeface="Georgia"/>
                <a:cs typeface="Georgia"/>
              </a:defRPr>
            </a:lvl1pPr>
          </a:lstStyle>
          <a:p>
            <a:pPr lvl="0"/>
            <a:r>
              <a:rPr lang="en-US" dirty="0" smtClean="0"/>
              <a:t>Subhead, Georgia bold, 24pt</a:t>
            </a:r>
            <a:endParaRPr lang="en-US" dirty="0"/>
          </a:p>
        </p:txBody>
      </p:sp>
      <p:sp>
        <p:nvSpPr>
          <p:cNvPr id="13" name="Content Placeholder 2"/>
          <p:cNvSpPr>
            <a:spLocks noGrp="1"/>
          </p:cNvSpPr>
          <p:nvPr>
            <p:ph idx="13" hasCustomPrompt="1"/>
          </p:nvPr>
        </p:nvSpPr>
        <p:spPr>
          <a:xfrm>
            <a:off x="457200" y="2194560"/>
            <a:ext cx="8229600" cy="3931603"/>
          </a:xfrm>
          <a:prstGeom prst="rect">
            <a:avLst/>
          </a:prstGeom>
        </p:spPr>
        <p:txBody>
          <a:bodyPr/>
          <a:lstStyle>
            <a:lvl1pPr marL="342900" marR="0" indent="-342900" algn="l" defTabSz="914400" rtl="0" eaLnBrk="1" fontAlgn="auto" latinLnBrk="0" hangingPunct="1">
              <a:lnSpc>
                <a:spcPct val="100000"/>
              </a:lnSpc>
              <a:spcBef>
                <a:spcPts val="800"/>
              </a:spcBef>
              <a:spcAft>
                <a:spcPts val="0"/>
              </a:spcAft>
              <a:buClrTx/>
              <a:buSzTx/>
              <a:buFont typeface="Arial"/>
              <a:buChar char="•"/>
              <a:tabLst/>
              <a:defRPr sz="2000" b="0" i="0" baseline="0">
                <a:solidFill>
                  <a:srgbClr val="000000"/>
                </a:solidFill>
                <a:latin typeface="Verdana"/>
                <a:cs typeface="Verdana"/>
              </a:defRPr>
            </a:lvl1pPr>
            <a:lvl2pPr>
              <a:defRPr b="0" i="0">
                <a:solidFill>
                  <a:srgbClr val="000000"/>
                </a:solidFill>
                <a:latin typeface="Verdana"/>
                <a:cs typeface="Verdana"/>
              </a:defRPr>
            </a:lvl2pPr>
            <a:lvl3pPr>
              <a:defRPr b="0" i="0">
                <a:solidFill>
                  <a:srgbClr val="000000"/>
                </a:solidFill>
                <a:latin typeface="Verdana"/>
                <a:cs typeface="Verdana"/>
              </a:defRPr>
            </a:lvl3pPr>
            <a:lvl4pPr>
              <a:defRPr b="0" i="0">
                <a:solidFill>
                  <a:srgbClr val="000000"/>
                </a:solidFill>
                <a:latin typeface="Verdana"/>
                <a:cs typeface="Verdana"/>
              </a:defRPr>
            </a:lvl4pPr>
            <a:lvl5pPr>
              <a:defRPr b="0" i="0">
                <a:solidFill>
                  <a:srgbClr val="000000"/>
                </a:solidFill>
                <a:latin typeface="Verdana"/>
                <a:cs typeface="Verdana"/>
              </a:defRPr>
            </a:lvl5pPr>
          </a:lstStyle>
          <a:p>
            <a:pPr lvl="0"/>
            <a:r>
              <a:rPr lang="en-US" dirty="0" smtClean="0"/>
              <a:t>Bullet text</a:t>
            </a:r>
          </a:p>
          <a:p>
            <a:pPr marL="342900" marR="0" lvl="0" indent="-342900" algn="l" defTabSz="914400" rtl="0" eaLnBrk="1" fontAlgn="auto" latinLnBrk="0" hangingPunct="1">
              <a:lnSpc>
                <a:spcPct val="100000"/>
              </a:lnSpc>
              <a:spcBef>
                <a:spcPts val="800"/>
              </a:spcBef>
              <a:spcAft>
                <a:spcPts val="0"/>
              </a:spcAft>
              <a:buClrTx/>
              <a:buSzTx/>
              <a:buFont typeface="Arial"/>
              <a:buChar char="•"/>
              <a:tabLst/>
              <a:defRPr/>
            </a:pPr>
            <a:r>
              <a:rPr lang="en-US" dirty="0" smtClean="0"/>
              <a:t>Bullet text</a:t>
            </a:r>
          </a:p>
          <a:p>
            <a:pPr marL="342900" marR="0" lvl="0" indent="-342900" algn="l" defTabSz="914400" rtl="0" eaLnBrk="1" fontAlgn="auto" latinLnBrk="0" hangingPunct="1">
              <a:lnSpc>
                <a:spcPct val="100000"/>
              </a:lnSpc>
              <a:spcBef>
                <a:spcPts val="800"/>
              </a:spcBef>
              <a:spcAft>
                <a:spcPts val="0"/>
              </a:spcAft>
              <a:buClrTx/>
              <a:buSzTx/>
              <a:buFont typeface="Arial"/>
              <a:buChar char="•"/>
              <a:tabLst/>
              <a:defRPr/>
            </a:pPr>
            <a:r>
              <a:rPr lang="en-US" dirty="0" smtClean="0"/>
              <a:t>Bullet text</a:t>
            </a:r>
          </a:p>
          <a:p>
            <a:pPr marL="342900" marR="0" lvl="0" indent="-342900" algn="l" defTabSz="914400" rtl="0" eaLnBrk="1" fontAlgn="auto" latinLnBrk="0" hangingPunct="1">
              <a:lnSpc>
                <a:spcPct val="100000"/>
              </a:lnSpc>
              <a:spcBef>
                <a:spcPts val="800"/>
              </a:spcBef>
              <a:spcAft>
                <a:spcPts val="0"/>
              </a:spcAft>
              <a:buClrTx/>
              <a:buSzTx/>
              <a:buFont typeface="Arial"/>
              <a:buChar char="•"/>
              <a:tabLst/>
              <a:defRPr/>
            </a:pPr>
            <a:r>
              <a:rPr lang="en-US" dirty="0" smtClean="0"/>
              <a:t>Bullet text</a:t>
            </a:r>
          </a:p>
          <a:p>
            <a:pPr lvl="0"/>
            <a:endParaRPr lang="en-US" dirty="0"/>
          </a:p>
        </p:txBody>
      </p:sp>
      <p:pic>
        <p:nvPicPr>
          <p:cNvPr id="10" name="Picture 9" descr="NationalFFA_Emblem_R_3C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4001" y="78163"/>
            <a:ext cx="1095621" cy="1315989"/>
          </a:xfrm>
          <a:prstGeom prst="rect">
            <a:avLst/>
          </a:prstGeom>
        </p:spPr>
      </p:pic>
    </p:spTree>
    <p:extLst>
      <p:ext uri="{BB962C8B-B14F-4D97-AF65-F5344CB8AC3E}">
        <p14:creationId xmlns:p14="http://schemas.microsoft.com/office/powerpoint/2010/main" val="815134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E2D2B3B-882E-40F3-A32F-6DD516915044}" type="slidenum">
              <a:rPr lang="en-US" smtClean="0"/>
              <a:pPr/>
              <a:t>‹#›</a:t>
            </a:fld>
            <a:endParaRPr lang="en-US" dirty="0"/>
          </a:p>
        </p:txBody>
      </p:sp>
      <p:sp>
        <p:nvSpPr>
          <p:cNvPr id="9" name="Rectangle 8"/>
          <p:cNvSpPr/>
          <p:nvPr userDrawn="1"/>
        </p:nvSpPr>
        <p:spPr>
          <a:xfrm>
            <a:off x="0" y="-1"/>
            <a:ext cx="9150865" cy="844379"/>
          </a:xfrm>
          <a:prstGeom prst="rect">
            <a:avLst/>
          </a:prstGeom>
          <a:solidFill>
            <a:srgbClr val="004C97"/>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rgbClr val="004C97"/>
              </a:solidFill>
            </a:endParaRPr>
          </a:p>
        </p:txBody>
      </p:sp>
      <p:sp>
        <p:nvSpPr>
          <p:cNvPr id="10" name="Rectangle 9"/>
          <p:cNvSpPr/>
          <p:nvPr userDrawn="1"/>
        </p:nvSpPr>
        <p:spPr>
          <a:xfrm>
            <a:off x="0" y="6425514"/>
            <a:ext cx="9150866" cy="267448"/>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092" y="6576541"/>
            <a:ext cx="9149773" cy="287233"/>
          </a:xfrm>
          <a:prstGeom prst="rect">
            <a:avLst/>
          </a:prstGeom>
          <a:solidFill>
            <a:srgbClr val="004C97"/>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rgbClr val="0033CC"/>
              </a:solidFill>
            </a:endParaRPr>
          </a:p>
        </p:txBody>
      </p:sp>
    </p:spTree>
  </p:cSld>
  <p:clrMap bg1="lt1" tx1="dk1" bg2="lt2" tx2="dk2" accent1="accent1" accent2="accent2" accent3="accent3" accent4="accent4" accent5="accent5" accent6="accent6" hlink="hlink" folHlink="folHlink"/>
  <p:sldLayoutIdLst>
    <p:sldLayoutId id="2147483724" r:id="rId1"/>
    <p:sldLayoutId id="2147483716" r:id="rId2"/>
    <p:sldLayoutId id="2147483721" r:id="rId3"/>
    <p:sldLayoutId id="2147483720" r:id="rId4"/>
    <p:sldLayoutId id="2147483722" r:id="rId5"/>
    <p:sldLayoutId id="2147483723" r:id="rId6"/>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marR="0" indent="-342900" algn="l" defTabSz="914400" rtl="0" eaLnBrk="1" fontAlgn="auto" latinLnBrk="0" hangingPunct="1">
        <a:lnSpc>
          <a:spcPct val="100000"/>
        </a:lnSpc>
        <a:spcBef>
          <a:spcPts val="800"/>
        </a:spcBef>
        <a:spcAft>
          <a:spcPts val="0"/>
        </a:spcAft>
        <a:buClrTx/>
        <a:buSzTx/>
        <a:buFont typeface="Arial"/>
        <a:buChar char="•"/>
        <a:tabLst/>
        <a:defRPr sz="2400" b="0"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agriscience@ffa.or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ffa.org/ffa2015/Pages/2017-21-Award-Program-Revisions.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7394" y="3083701"/>
            <a:ext cx="7694613" cy="1955800"/>
          </a:xfrm>
        </p:spPr>
        <p:txBody>
          <a:bodyPr/>
          <a:lstStyle/>
          <a:p>
            <a:pPr>
              <a:lnSpc>
                <a:spcPct val="100000"/>
              </a:lnSpc>
            </a:pPr>
            <a:r>
              <a:rPr lang="en-US" sz="4400" dirty="0" smtClean="0"/>
              <a:t>CDE/LDE, Agriscience Fair &amp; National Chapter Revisions: </a:t>
            </a:r>
          </a:p>
          <a:p>
            <a:r>
              <a:rPr lang="en-US" sz="4400" dirty="0" smtClean="0"/>
              <a:t>2017 - 2021</a:t>
            </a:r>
            <a:endParaRPr lang="en-US" sz="4400" dirty="0"/>
          </a:p>
        </p:txBody>
      </p:sp>
      <p:pic>
        <p:nvPicPr>
          <p:cNvPr id="4" name="Picture 3" descr="NationalFFA_Emblem_R_3C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1551" y="746337"/>
            <a:ext cx="2146300" cy="2577996"/>
          </a:xfrm>
          <a:prstGeom prst="rect">
            <a:avLst/>
          </a:prstGeom>
        </p:spPr>
      </p:pic>
    </p:spTree>
    <p:extLst>
      <p:ext uri="{BB962C8B-B14F-4D97-AF65-F5344CB8AC3E}">
        <p14:creationId xmlns:p14="http://schemas.microsoft.com/office/powerpoint/2010/main" val="51584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&amp; Leadership Development Events 2017-21</a:t>
            </a:r>
            <a:endParaRPr lang="en-US" dirty="0"/>
          </a:p>
        </p:txBody>
      </p:sp>
      <p:sp>
        <p:nvSpPr>
          <p:cNvPr id="6" name="Text Placeholder 5"/>
          <p:cNvSpPr>
            <a:spLocks noGrp="1"/>
          </p:cNvSpPr>
          <p:nvPr>
            <p:ph type="body" sz="quarter" idx="12"/>
          </p:nvPr>
        </p:nvSpPr>
        <p:spPr/>
        <p:txBody>
          <a:bodyPr/>
          <a:lstStyle/>
          <a:p>
            <a:r>
              <a:rPr lang="en-US" dirty="0" smtClean="0"/>
              <a:t>National Handbooks </a:t>
            </a:r>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182128"/>
            <a:ext cx="4900245" cy="3834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603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&amp; Leadership Development Events 2017-21</a:t>
            </a:r>
            <a:endParaRPr lang="en-US" dirty="0"/>
          </a:p>
        </p:txBody>
      </p:sp>
      <p:sp>
        <p:nvSpPr>
          <p:cNvPr id="6" name="Text Placeholder 5"/>
          <p:cNvSpPr>
            <a:spLocks noGrp="1"/>
          </p:cNvSpPr>
          <p:nvPr>
            <p:ph type="body" sz="quarter" idx="12"/>
          </p:nvPr>
        </p:nvSpPr>
        <p:spPr/>
        <p:txBody>
          <a:bodyPr/>
          <a:lstStyle/>
          <a:p>
            <a:r>
              <a:rPr lang="en-US" dirty="0" smtClean="0"/>
              <a:t>State Handbooks </a:t>
            </a:r>
            <a:endParaRPr lang="en-US"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610" y="2052875"/>
            <a:ext cx="3861601" cy="4299797"/>
          </a:xfrm>
          <a:prstGeom prst="rect">
            <a:avLst/>
          </a:prstGeom>
        </p:spPr>
      </p:pic>
      <p:cxnSp>
        <p:nvCxnSpPr>
          <p:cNvPr id="4" name="Straight Arrow Connector 3"/>
          <p:cNvCxnSpPr/>
          <p:nvPr/>
        </p:nvCxnSpPr>
        <p:spPr>
          <a:xfrm flipH="1">
            <a:off x="6268453" y="2052875"/>
            <a:ext cx="1888958" cy="918926"/>
          </a:xfrm>
          <a:prstGeom prst="straightConnector1">
            <a:avLst/>
          </a:prstGeom>
          <a:ln w="57150">
            <a:solidFill>
              <a:srgbClr val="CC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47700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&amp; Leadership Development Events 2017-21</a:t>
            </a:r>
            <a:endParaRPr lang="en-US" dirty="0"/>
          </a:p>
        </p:txBody>
      </p:sp>
      <p:sp>
        <p:nvSpPr>
          <p:cNvPr id="6" name="Text Placeholder 5"/>
          <p:cNvSpPr>
            <a:spLocks noGrp="1"/>
          </p:cNvSpPr>
          <p:nvPr>
            <p:ph type="body" sz="quarter" idx="12"/>
          </p:nvPr>
        </p:nvSpPr>
        <p:spPr/>
        <p:txBody>
          <a:bodyPr/>
          <a:lstStyle/>
          <a:p>
            <a:r>
              <a:rPr lang="en-US" dirty="0" smtClean="0"/>
              <a:t>State Handbooks </a:t>
            </a:r>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053" y="1908498"/>
            <a:ext cx="3449400" cy="4454458"/>
          </a:xfrm>
          <a:prstGeom prst="rect">
            <a:avLst/>
          </a:prstGeom>
        </p:spPr>
      </p:pic>
    </p:spTree>
    <p:extLst>
      <p:ext uri="{BB962C8B-B14F-4D97-AF65-F5344CB8AC3E}">
        <p14:creationId xmlns:p14="http://schemas.microsoft.com/office/powerpoint/2010/main" val="30255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Career &amp; Leadership </a:t>
            </a:r>
            <a:r>
              <a:rPr lang="en-US" dirty="0"/>
              <a:t>Development Events 2017-21</a:t>
            </a:r>
          </a:p>
        </p:txBody>
      </p:sp>
      <p:sp>
        <p:nvSpPr>
          <p:cNvPr id="4" name="Text Placeholder 3"/>
          <p:cNvSpPr>
            <a:spLocks noGrp="1"/>
          </p:cNvSpPr>
          <p:nvPr>
            <p:ph type="body" sz="quarter" idx="12"/>
          </p:nvPr>
        </p:nvSpPr>
        <p:spPr/>
        <p:txBody>
          <a:bodyPr/>
          <a:lstStyle/>
          <a:p>
            <a:r>
              <a:rPr lang="en-US" dirty="0" smtClean="0"/>
              <a:t>Overall changes</a:t>
            </a:r>
            <a:endParaRPr lang="en-US" dirty="0"/>
          </a:p>
        </p:txBody>
      </p:sp>
      <p:sp>
        <p:nvSpPr>
          <p:cNvPr id="5" name="Content Placeholder 4"/>
          <p:cNvSpPr>
            <a:spLocks noGrp="1"/>
          </p:cNvSpPr>
          <p:nvPr>
            <p:ph idx="13"/>
          </p:nvPr>
        </p:nvSpPr>
        <p:spPr/>
        <p:txBody>
          <a:bodyPr/>
          <a:lstStyle/>
          <a:p>
            <a:pPr marL="342900" indent="-342900">
              <a:buFont typeface="Arial" panose="020B0604020202020204" pitchFamily="34" charset="0"/>
              <a:buChar char="•"/>
            </a:pPr>
            <a:r>
              <a:rPr lang="en-US" dirty="0" smtClean="0"/>
              <a:t>Transitioned some Career Development Events to Leadership Development Events</a:t>
            </a:r>
          </a:p>
          <a:p>
            <a:pPr marL="342900" indent="-342900">
              <a:buFont typeface="Arial" panose="020B0604020202020204" pitchFamily="34" charset="0"/>
              <a:buChar char="•"/>
            </a:pPr>
            <a:endParaRPr lang="en-US" dirty="0"/>
          </a:p>
        </p:txBody>
      </p:sp>
      <p:sp>
        <p:nvSpPr>
          <p:cNvPr id="6" name="TextBox 5"/>
          <p:cNvSpPr txBox="1"/>
          <p:nvPr/>
        </p:nvSpPr>
        <p:spPr>
          <a:xfrm>
            <a:off x="4923770" y="6591184"/>
            <a:ext cx="3986550" cy="246221"/>
          </a:xfrm>
          <a:prstGeom prst="rect">
            <a:avLst/>
          </a:prstGeom>
          <a:noFill/>
        </p:spPr>
        <p:txBody>
          <a:bodyPr wrap="square" rtlCol="0">
            <a:spAutoFit/>
          </a:bodyPr>
          <a:lstStyle/>
          <a:p>
            <a:pPr algn="r"/>
            <a:r>
              <a:rPr lang="en-US" sz="1000" i="1" dirty="0" smtClean="0">
                <a:solidFill>
                  <a:schemeClr val="bg1"/>
                </a:solidFill>
                <a:latin typeface="Verdana"/>
                <a:cs typeface="Verdana"/>
              </a:rPr>
              <a:t>Footer</a:t>
            </a:r>
            <a:r>
              <a:rPr lang="en-US" sz="1000" i="1" baseline="0" dirty="0" smtClean="0">
                <a:solidFill>
                  <a:schemeClr val="bg1"/>
                </a:solidFill>
                <a:latin typeface="Verdana"/>
                <a:cs typeface="Verdana"/>
              </a:rPr>
              <a:t> description area.</a:t>
            </a:r>
            <a:endParaRPr lang="en-US" sz="1000" i="1" dirty="0">
              <a:solidFill>
                <a:schemeClr val="bg1"/>
              </a:solidFill>
              <a:latin typeface="Verdana"/>
              <a:cs typeface="Verdana"/>
            </a:endParaRPr>
          </a:p>
        </p:txBody>
      </p:sp>
      <p:graphicFrame>
        <p:nvGraphicFramePr>
          <p:cNvPr id="7" name="Table 6"/>
          <p:cNvGraphicFramePr>
            <a:graphicFrameLocks noGrp="1"/>
          </p:cNvGraphicFramePr>
          <p:nvPr>
            <p:extLst>
              <p:ext uri="{D42A27DB-BD31-4B8C-83A1-F6EECF244321}">
                <p14:modId xmlns:p14="http://schemas.microsoft.com/office/powerpoint/2010/main" val="2428111880"/>
              </p:ext>
            </p:extLst>
          </p:nvPr>
        </p:nvGraphicFramePr>
        <p:xfrm>
          <a:off x="837127" y="3247231"/>
          <a:ext cx="7263683" cy="2878933"/>
        </p:xfrm>
        <a:graphic>
          <a:graphicData uri="http://schemas.openxmlformats.org/drawingml/2006/table">
            <a:tbl>
              <a:tblPr firstRow="1" firstCol="1" bandRow="1"/>
              <a:tblGrid>
                <a:gridCol w="3629098"/>
                <a:gridCol w="3634585"/>
              </a:tblGrid>
              <a:tr h="305509">
                <a:tc>
                  <a:txBody>
                    <a:bodyPr/>
                    <a:lstStyle/>
                    <a:p>
                      <a:pPr marL="0" marR="0" algn="ctr">
                        <a:spcBef>
                          <a:spcPts val="0"/>
                        </a:spcBef>
                        <a:spcAft>
                          <a:spcPts val="0"/>
                        </a:spcAft>
                      </a:pPr>
                      <a:r>
                        <a:rPr lang="en-US" sz="1400" b="1" dirty="0">
                          <a:solidFill>
                            <a:srgbClr val="FFFFFF"/>
                          </a:solidFill>
                          <a:effectLst/>
                          <a:latin typeface="Verdana" panose="020B0604030504040204" pitchFamily="34" charset="0"/>
                          <a:ea typeface="MS Mincho" panose="02020609040205080304" pitchFamily="49" charset="-128"/>
                          <a:cs typeface="Lasiver-Regular"/>
                        </a:rPr>
                        <a:t>2012-2016 CDE Titles</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97"/>
                    </a:solidFill>
                  </a:tcPr>
                </a:tc>
                <a:tc>
                  <a:txBody>
                    <a:bodyPr/>
                    <a:lstStyle/>
                    <a:p>
                      <a:pPr marL="0" marR="0" algn="ctr">
                        <a:spcBef>
                          <a:spcPts val="0"/>
                        </a:spcBef>
                        <a:spcAft>
                          <a:spcPts val="0"/>
                        </a:spcAft>
                      </a:pPr>
                      <a:r>
                        <a:rPr lang="en-US" sz="1400" b="1">
                          <a:solidFill>
                            <a:srgbClr val="FFFFFF"/>
                          </a:solidFill>
                          <a:effectLst/>
                          <a:latin typeface="Verdana" panose="020B0604030504040204" pitchFamily="34" charset="0"/>
                          <a:ea typeface="MS Mincho" panose="02020609040205080304" pitchFamily="49" charset="-128"/>
                          <a:cs typeface="Lasiver-Regular"/>
                        </a:rPr>
                        <a:t>2017-2021 LDE Titles</a:t>
                      </a:r>
                      <a:endParaRPr lang="en-US" sz="140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97"/>
                    </a:solidFill>
                  </a:tcPr>
                </a:tc>
              </a:tr>
              <a:tr h="285936">
                <a:tc>
                  <a:txBody>
                    <a:bodyPr/>
                    <a:lstStyle/>
                    <a:p>
                      <a:pPr marL="0" marR="0">
                        <a:spcBef>
                          <a:spcPts val="0"/>
                        </a:spcBef>
                        <a:spcAft>
                          <a:spcPts val="0"/>
                        </a:spcAft>
                      </a:pPr>
                      <a:r>
                        <a:rPr lang="en-US" sz="1400" dirty="0">
                          <a:solidFill>
                            <a:srgbClr val="505150"/>
                          </a:solidFill>
                          <a:effectLst/>
                          <a:latin typeface="Verdana" panose="020B0604030504040204" pitchFamily="34" charset="0"/>
                          <a:ea typeface="MS Mincho" panose="02020609040205080304" pitchFamily="49" charset="-128"/>
                          <a:cs typeface="Lasiver-Regular"/>
                        </a:rPr>
                        <a:t>Agricultural Issues Forum CDE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505150"/>
                          </a:solidFill>
                          <a:effectLst/>
                          <a:latin typeface="Verdana" panose="020B0604030504040204" pitchFamily="34" charset="0"/>
                          <a:ea typeface="MS Mincho" panose="02020609040205080304" pitchFamily="49" charset="-128"/>
                          <a:cs typeface="Lasiver-Regular"/>
                        </a:rPr>
                        <a:t>Agricultural Issues LDE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872">
                <a:tc>
                  <a:txBody>
                    <a:bodyPr/>
                    <a:lstStyle/>
                    <a:p>
                      <a:pPr marL="0" marR="0">
                        <a:spcBef>
                          <a:spcPts val="0"/>
                        </a:spcBef>
                        <a:spcAft>
                          <a:spcPts val="0"/>
                        </a:spcAft>
                      </a:pPr>
                      <a:r>
                        <a:rPr lang="en-US" sz="1400" dirty="0">
                          <a:solidFill>
                            <a:srgbClr val="505150"/>
                          </a:solidFill>
                          <a:effectLst/>
                          <a:latin typeface="Verdana" panose="020B0604030504040204" pitchFamily="34" charset="0"/>
                          <a:ea typeface="MS Mincho" panose="02020609040205080304" pitchFamily="49" charset="-128"/>
                          <a:cs typeface="Lasiver-Regular"/>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505150"/>
                          </a:solidFill>
                          <a:effectLst/>
                          <a:latin typeface="Verdana" panose="020B0604030504040204" pitchFamily="34" charset="0"/>
                          <a:ea typeface="MS Mincho" panose="02020609040205080304" pitchFamily="49" charset="-128"/>
                          <a:cs typeface="Lasiver-Regular"/>
                        </a:rPr>
                        <a:t>Conduct of Chapter Meeting </a:t>
                      </a:r>
                      <a:r>
                        <a:rPr lang="en-US" sz="1400" dirty="0" smtClean="0">
                          <a:solidFill>
                            <a:srgbClr val="505150"/>
                          </a:solidFill>
                          <a:effectLst/>
                          <a:latin typeface="Verdana" panose="020B0604030504040204" pitchFamily="34" charset="0"/>
                          <a:ea typeface="MS Mincho" panose="02020609040205080304" pitchFamily="49" charset="-128"/>
                          <a:cs typeface="Lasiver-Regular"/>
                        </a:rPr>
                        <a:t>LDE (not</a:t>
                      </a:r>
                      <a:r>
                        <a:rPr lang="en-US" sz="1400" baseline="0" dirty="0" smtClean="0">
                          <a:solidFill>
                            <a:srgbClr val="505150"/>
                          </a:solidFill>
                          <a:effectLst/>
                          <a:latin typeface="Verdana" panose="020B0604030504040204" pitchFamily="34" charset="0"/>
                          <a:ea typeface="MS Mincho" panose="02020609040205080304" pitchFamily="49" charset="-128"/>
                          <a:cs typeface="Lasiver-Regular"/>
                        </a:rPr>
                        <a:t> currently offered in NJ)</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36">
                <a:tc>
                  <a:txBody>
                    <a:bodyPr/>
                    <a:lstStyle/>
                    <a:p>
                      <a:pPr marL="0" marR="0">
                        <a:spcBef>
                          <a:spcPts val="0"/>
                        </a:spcBef>
                        <a:spcAft>
                          <a:spcPts val="0"/>
                        </a:spcAft>
                      </a:pPr>
                      <a:r>
                        <a:rPr lang="en-US" sz="1400" dirty="0">
                          <a:solidFill>
                            <a:srgbClr val="505150"/>
                          </a:solidFill>
                          <a:effectLst/>
                          <a:latin typeface="Verdana" panose="020B0604030504040204" pitchFamily="34" charset="0"/>
                          <a:ea typeface="MS Mincho" panose="02020609040205080304" pitchFamily="49" charset="-128"/>
                          <a:cs typeface="Lasiver-Regular"/>
                        </a:rPr>
                        <a:t>Creed Speaking CDE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505150"/>
                          </a:solidFill>
                          <a:effectLst/>
                          <a:latin typeface="Verdana" panose="020B0604030504040204" pitchFamily="34" charset="0"/>
                          <a:ea typeface="MS Mincho" panose="02020609040205080304" pitchFamily="49" charset="-128"/>
                          <a:cs typeface="Lasiver-Regular"/>
                        </a:rPr>
                        <a:t>Creed Speaking LDE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872">
                <a:tc>
                  <a:txBody>
                    <a:bodyPr/>
                    <a:lstStyle/>
                    <a:p>
                      <a:pPr marL="0" marR="0">
                        <a:spcBef>
                          <a:spcPts val="0"/>
                        </a:spcBef>
                        <a:spcAft>
                          <a:spcPts val="0"/>
                        </a:spcAft>
                      </a:pPr>
                      <a:r>
                        <a:rPr lang="en-US" sz="1400" dirty="0">
                          <a:solidFill>
                            <a:srgbClr val="505150"/>
                          </a:solidFill>
                          <a:effectLst/>
                          <a:latin typeface="Verdana" panose="020B0604030504040204" pitchFamily="34" charset="0"/>
                          <a:ea typeface="MS Mincho" panose="02020609040205080304" pitchFamily="49" charset="-128"/>
                          <a:cs typeface="Lasiver-Regular"/>
                        </a:rPr>
                        <a:t>Extemporaneous Public Speaking CDE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505150"/>
                          </a:solidFill>
                          <a:effectLst/>
                          <a:latin typeface="Verdana" panose="020B0604030504040204" pitchFamily="34" charset="0"/>
                          <a:ea typeface="MS Mincho" panose="02020609040205080304" pitchFamily="49" charset="-128"/>
                          <a:cs typeface="Lasiver-Regular"/>
                        </a:rPr>
                        <a:t>Extemporaneous Public Speaking LDE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36">
                <a:tc>
                  <a:txBody>
                    <a:bodyPr/>
                    <a:lstStyle/>
                    <a:p>
                      <a:pPr marL="0" marR="0">
                        <a:spcBef>
                          <a:spcPts val="0"/>
                        </a:spcBef>
                        <a:spcAft>
                          <a:spcPts val="0"/>
                        </a:spcAft>
                      </a:pPr>
                      <a:r>
                        <a:rPr lang="en-US" sz="1400" dirty="0">
                          <a:solidFill>
                            <a:srgbClr val="505150"/>
                          </a:solidFill>
                          <a:effectLst/>
                          <a:latin typeface="Verdana" panose="020B0604030504040204" pitchFamily="34" charset="0"/>
                          <a:ea typeface="MS Mincho" panose="02020609040205080304" pitchFamily="49" charset="-128"/>
                          <a:cs typeface="Lasiver-Regular"/>
                        </a:rPr>
                        <a:t>Job Interview CDE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505150"/>
                          </a:solidFill>
                          <a:effectLst/>
                          <a:latin typeface="Verdana" panose="020B0604030504040204" pitchFamily="34" charset="0"/>
                          <a:ea typeface="MS Mincho" panose="02020609040205080304" pitchFamily="49" charset="-128"/>
                          <a:cs typeface="Lasiver-Regular"/>
                        </a:rPr>
                        <a:t>Employment Skills LDE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36">
                <a:tc>
                  <a:txBody>
                    <a:bodyPr/>
                    <a:lstStyle/>
                    <a:p>
                      <a:pPr marL="0" marR="0">
                        <a:spcBef>
                          <a:spcPts val="0"/>
                        </a:spcBef>
                        <a:spcAft>
                          <a:spcPts val="0"/>
                        </a:spcAft>
                      </a:pPr>
                      <a:r>
                        <a:rPr lang="en-US" sz="1400" dirty="0">
                          <a:solidFill>
                            <a:srgbClr val="505150"/>
                          </a:solidFill>
                          <a:effectLst/>
                          <a:latin typeface="Verdana" panose="020B0604030504040204" pitchFamily="34" charset="0"/>
                          <a:ea typeface="MS Mincho" panose="02020609040205080304" pitchFamily="49" charset="-128"/>
                          <a:cs typeface="Lasiver-Regular"/>
                        </a:rPr>
                        <a:t>Parliamentary Procedure CDE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505150"/>
                          </a:solidFill>
                          <a:effectLst/>
                          <a:latin typeface="Verdana" panose="020B0604030504040204" pitchFamily="34" charset="0"/>
                          <a:ea typeface="MS Mincho" panose="02020609040205080304" pitchFamily="49" charset="-128"/>
                          <a:cs typeface="Lasiver-Regular"/>
                        </a:rPr>
                        <a:t>Parliamentary Procedure LDE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36">
                <a:tc>
                  <a:txBody>
                    <a:bodyPr/>
                    <a:lstStyle/>
                    <a:p>
                      <a:pPr marL="0" marR="0">
                        <a:spcBef>
                          <a:spcPts val="0"/>
                        </a:spcBef>
                        <a:spcAft>
                          <a:spcPts val="0"/>
                        </a:spcAft>
                      </a:pPr>
                      <a:r>
                        <a:rPr lang="en-US" sz="1400" dirty="0">
                          <a:solidFill>
                            <a:srgbClr val="505150"/>
                          </a:solidFill>
                          <a:effectLst/>
                          <a:latin typeface="Verdana" panose="020B0604030504040204" pitchFamily="34" charset="0"/>
                          <a:ea typeface="MS Mincho" panose="02020609040205080304" pitchFamily="49" charset="-128"/>
                          <a:cs typeface="Lasiver-Regular"/>
                        </a:rPr>
                        <a:t>Prepared Public Speaking CDE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505150"/>
                          </a:solidFill>
                          <a:effectLst/>
                          <a:latin typeface="Verdana" panose="020B0604030504040204" pitchFamily="34" charset="0"/>
                          <a:ea typeface="MS Mincho" panose="02020609040205080304" pitchFamily="49" charset="-128"/>
                          <a:cs typeface="Lasiver-Regular"/>
                        </a:rPr>
                        <a:t>Prepared Public Speaking </a:t>
                      </a:r>
                      <a:r>
                        <a:rPr lang="en-US" sz="1400" dirty="0" smtClean="0">
                          <a:solidFill>
                            <a:srgbClr val="505150"/>
                          </a:solidFill>
                          <a:effectLst/>
                          <a:latin typeface="Verdana" panose="020B0604030504040204" pitchFamily="34" charset="0"/>
                          <a:ea typeface="MS Mincho" panose="02020609040205080304" pitchFamily="49" charset="-128"/>
                          <a:cs typeface="Lasiver-Regular"/>
                        </a:rPr>
                        <a:t>LDE</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18413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Career &amp; Leadership </a:t>
            </a:r>
            <a:r>
              <a:rPr lang="en-US" dirty="0"/>
              <a:t>Development Events 2017-21</a:t>
            </a:r>
          </a:p>
        </p:txBody>
      </p:sp>
      <p:sp>
        <p:nvSpPr>
          <p:cNvPr id="4" name="Text Placeholder 3"/>
          <p:cNvSpPr>
            <a:spLocks noGrp="1"/>
          </p:cNvSpPr>
          <p:nvPr>
            <p:ph type="body" sz="quarter" idx="12"/>
          </p:nvPr>
        </p:nvSpPr>
        <p:spPr>
          <a:xfrm>
            <a:off x="1822926" y="1278841"/>
            <a:ext cx="5498148" cy="863600"/>
          </a:xfrm>
        </p:spPr>
        <p:txBody>
          <a:bodyPr/>
          <a:lstStyle/>
          <a:p>
            <a:r>
              <a:rPr lang="en-US" dirty="0" smtClean="0"/>
              <a:t>Career Development Events</a:t>
            </a:r>
            <a:endParaRPr lang="en-US" dirty="0"/>
          </a:p>
        </p:txBody>
      </p:sp>
      <p:sp>
        <p:nvSpPr>
          <p:cNvPr id="6" name="TextBox 5"/>
          <p:cNvSpPr txBox="1"/>
          <p:nvPr/>
        </p:nvSpPr>
        <p:spPr>
          <a:xfrm>
            <a:off x="4923770" y="6591184"/>
            <a:ext cx="3986550" cy="246221"/>
          </a:xfrm>
          <a:prstGeom prst="rect">
            <a:avLst/>
          </a:prstGeom>
          <a:noFill/>
        </p:spPr>
        <p:txBody>
          <a:bodyPr wrap="square" rtlCol="0">
            <a:spAutoFit/>
          </a:bodyPr>
          <a:lstStyle/>
          <a:p>
            <a:pPr algn="r"/>
            <a:r>
              <a:rPr lang="en-US" sz="1000" i="1" dirty="0" smtClean="0">
                <a:solidFill>
                  <a:schemeClr val="bg1"/>
                </a:solidFill>
                <a:latin typeface="Verdana"/>
                <a:cs typeface="Verdana"/>
              </a:rPr>
              <a:t>Footer</a:t>
            </a:r>
            <a:r>
              <a:rPr lang="en-US" sz="1000" i="1" baseline="0" dirty="0" smtClean="0">
                <a:solidFill>
                  <a:schemeClr val="bg1"/>
                </a:solidFill>
                <a:latin typeface="Verdana"/>
                <a:cs typeface="Verdana"/>
              </a:rPr>
              <a:t> description area.</a:t>
            </a:r>
            <a:endParaRPr lang="en-US" sz="1000" i="1" dirty="0">
              <a:solidFill>
                <a:schemeClr val="bg1"/>
              </a:solidFill>
              <a:latin typeface="Verdana"/>
              <a:cs typeface="Verdana"/>
            </a:endParaRPr>
          </a:p>
        </p:txBody>
      </p:sp>
      <p:graphicFrame>
        <p:nvGraphicFramePr>
          <p:cNvPr id="7" name="Table 6"/>
          <p:cNvGraphicFramePr>
            <a:graphicFrameLocks noGrp="1"/>
          </p:cNvGraphicFramePr>
          <p:nvPr>
            <p:extLst>
              <p:ext uri="{D42A27DB-BD31-4B8C-83A1-F6EECF244321}">
                <p14:modId xmlns:p14="http://schemas.microsoft.com/office/powerpoint/2010/main" val="435596427"/>
              </p:ext>
            </p:extLst>
          </p:nvPr>
        </p:nvGraphicFramePr>
        <p:xfrm>
          <a:off x="195072" y="1870389"/>
          <a:ext cx="8715248" cy="4636574"/>
        </p:xfrm>
        <a:graphic>
          <a:graphicData uri="http://schemas.openxmlformats.org/drawingml/2006/table">
            <a:tbl>
              <a:tblPr firstRow="1" firstCol="1" bandRow="1"/>
              <a:tblGrid>
                <a:gridCol w="4357624"/>
                <a:gridCol w="4357624"/>
              </a:tblGrid>
              <a:tr h="656410">
                <a:tc gridSpan="2">
                  <a:txBody>
                    <a:bodyPr/>
                    <a:lstStyle/>
                    <a:p>
                      <a:pPr marL="0" marR="0" algn="ctr">
                        <a:spcBef>
                          <a:spcPts val="0"/>
                        </a:spcBef>
                        <a:spcAft>
                          <a:spcPts val="0"/>
                        </a:spcAft>
                      </a:pPr>
                      <a:r>
                        <a:rPr lang="en-US" sz="1400" b="1" dirty="0">
                          <a:solidFill>
                            <a:srgbClr val="FFFFFF"/>
                          </a:solidFill>
                          <a:effectLst/>
                          <a:latin typeface="Verdana" panose="020B0604030504040204" pitchFamily="34" charset="0"/>
                          <a:ea typeface="MS Mincho" panose="02020609040205080304" pitchFamily="49" charset="-128"/>
                          <a:cs typeface="Lasiver-Regular"/>
                        </a:rPr>
                        <a:t>2017-2021 </a:t>
                      </a:r>
                      <a:r>
                        <a:rPr lang="en-US" sz="1400" b="1" dirty="0" smtClean="0">
                          <a:solidFill>
                            <a:srgbClr val="FFFFFF"/>
                          </a:solidFill>
                          <a:effectLst/>
                          <a:latin typeface="Verdana" panose="020B0604030504040204" pitchFamily="34" charset="0"/>
                          <a:ea typeface="MS Mincho" panose="02020609040205080304" pitchFamily="49" charset="-128"/>
                          <a:cs typeface="Lasiver-Regular"/>
                        </a:rPr>
                        <a:t>CDE </a:t>
                      </a:r>
                      <a:r>
                        <a:rPr lang="en-US" sz="1400" b="1" dirty="0">
                          <a:solidFill>
                            <a:srgbClr val="FFFFFF"/>
                          </a:solidFill>
                          <a:effectLst/>
                          <a:latin typeface="Verdana" panose="020B0604030504040204" pitchFamily="34" charset="0"/>
                          <a:ea typeface="MS Mincho" panose="02020609040205080304" pitchFamily="49" charset="-128"/>
                          <a:cs typeface="Lasiver-Regular"/>
                        </a:rPr>
                        <a:t>Titles</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97"/>
                    </a:solidFill>
                  </a:tcPr>
                </a:tc>
                <a:tc hMerge="1">
                  <a:txBody>
                    <a:bodyPr/>
                    <a:lstStyle/>
                    <a:p>
                      <a:pPr marL="0" marR="0" algn="ctr">
                        <a:spcBef>
                          <a:spcPts val="0"/>
                        </a:spcBef>
                        <a:spcAft>
                          <a:spcPts val="0"/>
                        </a:spcAft>
                      </a:pP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C97"/>
                    </a:solidFill>
                  </a:tcPr>
                </a:tc>
              </a:tr>
              <a:tr h="377255">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Agricultural Communications (not currently offered in NJ)</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Forestry</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168">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Agronomy</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Horse Evaluation</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55">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Agricultural Sales</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Livestock Evaluation</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491">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Agricultural</a:t>
                      </a:r>
                      <a:r>
                        <a:rPr lang="en-US" sz="1400" baseline="0" dirty="0" smtClean="0">
                          <a:solidFill>
                            <a:srgbClr val="505150"/>
                          </a:solidFill>
                          <a:effectLst/>
                          <a:latin typeface="Verdana" panose="020B0604030504040204" pitchFamily="34" charset="0"/>
                          <a:ea typeface="MS Mincho" panose="02020609040205080304" pitchFamily="49" charset="-128"/>
                          <a:cs typeface="Lasiver-Regular"/>
                        </a:rPr>
                        <a:t> Technology and Mechanical Systems</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Marketing Plan</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55">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Dairy Cattle Management and Evaluation</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Meats Evaluation and Technology</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55">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Dairy</a:t>
                      </a:r>
                      <a:r>
                        <a:rPr lang="en-US" sz="1400" baseline="0" dirty="0" smtClean="0">
                          <a:solidFill>
                            <a:srgbClr val="505150"/>
                          </a:solidFill>
                          <a:effectLst/>
                          <a:latin typeface="Verdana" panose="020B0604030504040204" pitchFamily="34" charset="0"/>
                          <a:ea typeface="MS Mincho" panose="02020609040205080304" pitchFamily="49" charset="-128"/>
                          <a:cs typeface="Lasiver-Regular"/>
                        </a:rPr>
                        <a:t> Cattle Handlers (Activity only)</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Milk Quality and Products</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55">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Environmental</a:t>
                      </a:r>
                      <a:r>
                        <a:rPr lang="en-US" sz="1400" baseline="0" dirty="0" smtClean="0">
                          <a:solidFill>
                            <a:srgbClr val="505150"/>
                          </a:solidFill>
                          <a:effectLst/>
                          <a:latin typeface="Verdana" panose="020B0604030504040204" pitchFamily="34" charset="0"/>
                          <a:ea typeface="MS Mincho" panose="02020609040205080304" pitchFamily="49" charset="-128"/>
                          <a:cs typeface="Lasiver-Regular"/>
                        </a:rPr>
                        <a:t> and Natural Resources</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Nursery/Landscape</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55">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Farm and Agribusiness Management</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Poultry Evaluation</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55">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Floriculture</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Veterinary Science</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255">
                <a:tc>
                  <a:txBody>
                    <a:bodyPr/>
                    <a:lstStyle/>
                    <a:p>
                      <a:pPr marL="0" marR="0">
                        <a:spcBef>
                          <a:spcPts val="0"/>
                        </a:spcBef>
                        <a:spcAft>
                          <a:spcPts val="0"/>
                        </a:spcAft>
                      </a:pPr>
                      <a:r>
                        <a:rPr lang="en-US" sz="1400" dirty="0" smtClean="0">
                          <a:solidFill>
                            <a:srgbClr val="505150"/>
                          </a:solidFill>
                          <a:effectLst/>
                          <a:latin typeface="Verdana" panose="020B0604030504040204" pitchFamily="34" charset="0"/>
                          <a:ea typeface="MS Mincho" panose="02020609040205080304" pitchFamily="49" charset="-128"/>
                          <a:cs typeface="Lasiver-Regular"/>
                        </a:rPr>
                        <a:t>Food Science and</a:t>
                      </a:r>
                      <a:r>
                        <a:rPr lang="en-US" sz="1400" baseline="0" dirty="0" smtClean="0">
                          <a:solidFill>
                            <a:srgbClr val="505150"/>
                          </a:solidFill>
                          <a:effectLst/>
                          <a:latin typeface="Verdana" panose="020B0604030504040204" pitchFamily="34" charset="0"/>
                          <a:ea typeface="MS Mincho" panose="02020609040205080304" pitchFamily="49" charset="-128"/>
                          <a:cs typeface="Lasiver-Regular"/>
                        </a:rPr>
                        <a:t> Technology</a:t>
                      </a: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solidFill>
                          <a:srgbClr val="505150"/>
                        </a:solidFill>
                        <a:effectLst/>
                        <a:latin typeface="Verdana" panose="020B0604030504040204" pitchFamily="34" charset="0"/>
                        <a:ea typeface="MS Mincho" panose="02020609040205080304" pitchFamily="49" charset="-128"/>
                        <a:cs typeface="Lasiver-Regular"/>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80873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&amp; Leadership </a:t>
            </a:r>
            <a:r>
              <a:rPr lang="en-US" dirty="0"/>
              <a:t>Development Events 2017-21</a:t>
            </a:r>
          </a:p>
        </p:txBody>
      </p:sp>
      <p:sp>
        <p:nvSpPr>
          <p:cNvPr id="6" name="Text Placeholder 5"/>
          <p:cNvSpPr>
            <a:spLocks noGrp="1"/>
          </p:cNvSpPr>
          <p:nvPr>
            <p:ph type="body" sz="quarter" idx="12"/>
          </p:nvPr>
        </p:nvSpPr>
        <p:spPr/>
        <p:txBody>
          <a:bodyPr/>
          <a:lstStyle/>
          <a:p>
            <a:r>
              <a:rPr lang="en-US" dirty="0" smtClean="0"/>
              <a:t>Overall changes</a:t>
            </a:r>
            <a:endParaRPr lang="en-US" dirty="0"/>
          </a:p>
        </p:txBody>
      </p:sp>
      <p:sp>
        <p:nvSpPr>
          <p:cNvPr id="7" name="Content Placeholder 6"/>
          <p:cNvSpPr>
            <a:spLocks noGrp="1"/>
          </p:cNvSpPr>
          <p:nvPr>
            <p:ph idx="13"/>
          </p:nvPr>
        </p:nvSpPr>
        <p:spPr/>
        <p:txBody>
          <a:bodyPr/>
          <a:lstStyle/>
          <a:p>
            <a:r>
              <a:rPr lang="en-US" dirty="0"/>
              <a:t>Moved all team CDEs to counting all </a:t>
            </a:r>
            <a:r>
              <a:rPr lang="en-US" dirty="0" smtClean="0"/>
              <a:t>scores</a:t>
            </a:r>
          </a:p>
          <a:p>
            <a:pPr marL="917575" lvl="1" indent="-173038"/>
            <a:r>
              <a:rPr lang="en-US" dirty="0" smtClean="0"/>
              <a:t>Meat Evaluation &amp; Technology CDE – 3 member team</a:t>
            </a:r>
            <a:endParaRPr lang="en-US" dirty="0"/>
          </a:p>
          <a:p>
            <a:r>
              <a:rPr lang="en-US" dirty="0" smtClean="0"/>
              <a:t>Name Changes</a:t>
            </a:r>
          </a:p>
          <a:p>
            <a:pPr marL="917575" lvl="1" indent="-173038"/>
            <a:r>
              <a:rPr lang="en-US" dirty="0" smtClean="0"/>
              <a:t>Job Interview </a:t>
            </a:r>
            <a:r>
              <a:rPr lang="en-US" dirty="0" smtClean="0">
                <a:sym typeface="SymbolPS"/>
              </a:rPr>
              <a:t></a:t>
            </a:r>
            <a:r>
              <a:rPr lang="en-US" dirty="0" smtClean="0"/>
              <a:t> Employment Skills</a:t>
            </a:r>
          </a:p>
          <a:p>
            <a:pPr marL="917575" lvl="1" indent="-173038"/>
            <a:r>
              <a:rPr lang="en-US" dirty="0" smtClean="0"/>
              <a:t>Farm Business Management </a:t>
            </a:r>
            <a:r>
              <a:rPr lang="en-US" dirty="0">
                <a:sym typeface="SymbolPS"/>
              </a:rPr>
              <a:t> </a:t>
            </a:r>
            <a:r>
              <a:rPr lang="en-US" dirty="0" smtClean="0"/>
              <a:t>Farm &amp; Agribusiness Management</a:t>
            </a:r>
            <a:endParaRPr lang="en-US" dirty="0" smtClean="0"/>
          </a:p>
          <a:p>
            <a:r>
              <a:rPr lang="en-US" dirty="0" smtClean="0"/>
              <a:t>Team </a:t>
            </a:r>
            <a:r>
              <a:rPr lang="en-US" dirty="0"/>
              <a:t>activities – Process and product evaluation</a:t>
            </a:r>
          </a:p>
          <a:p>
            <a:r>
              <a:rPr lang="en-US" cap="all" dirty="0" smtClean="0"/>
              <a:t>A</a:t>
            </a:r>
            <a:r>
              <a:rPr lang="en-US" dirty="0" smtClean="0"/>
              <a:t>ge Participation</a:t>
            </a:r>
            <a:endParaRPr lang="en-US" cap="all" dirty="0"/>
          </a:p>
          <a:p>
            <a:pPr marL="917575" lvl="2" indent="-163513"/>
            <a:r>
              <a:rPr lang="en-US" dirty="0"/>
              <a:t>With the exception of Conduct of Chapter </a:t>
            </a:r>
            <a:r>
              <a:rPr lang="en-US" dirty="0" smtClean="0"/>
              <a:t>Meeting (grades 7,8,9 at time of qualification) </a:t>
            </a:r>
            <a:r>
              <a:rPr lang="en-US" dirty="0"/>
              <a:t>and Creed </a:t>
            </a:r>
            <a:r>
              <a:rPr lang="en-US" dirty="0" smtClean="0"/>
              <a:t>(grades 7,8,9 at time of qualification)LDEs</a:t>
            </a:r>
            <a:r>
              <a:rPr lang="en-US" dirty="0"/>
              <a:t>, all other CDEs and LDEs will be open to all levels of membership – Grades </a:t>
            </a:r>
            <a:r>
              <a:rPr lang="en-US" dirty="0" smtClean="0"/>
              <a:t>7-12 at time of qualification.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081474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400" dirty="0" smtClean="0"/>
              <a:t>Agriscience Fair: </a:t>
            </a:r>
          </a:p>
          <a:p>
            <a:r>
              <a:rPr lang="en-US" sz="4400" dirty="0" smtClean="0"/>
              <a:t>2017 and 2021</a:t>
            </a:r>
            <a:endParaRPr lang="en-US" sz="4400" dirty="0"/>
          </a:p>
        </p:txBody>
      </p:sp>
      <p:pic>
        <p:nvPicPr>
          <p:cNvPr id="4" name="Picture 3" descr="NationalFFA_Emblem_R_3C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1551" y="938842"/>
            <a:ext cx="2146300" cy="2577996"/>
          </a:xfrm>
          <a:prstGeom prst="rect">
            <a:avLst/>
          </a:prstGeom>
        </p:spPr>
      </p:pic>
    </p:spTree>
    <p:extLst>
      <p:ext uri="{BB962C8B-B14F-4D97-AF65-F5344CB8AC3E}">
        <p14:creationId xmlns:p14="http://schemas.microsoft.com/office/powerpoint/2010/main" val="1527671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Agriscience Fair</a:t>
            </a:r>
            <a:endParaRPr lang="en-US" dirty="0"/>
          </a:p>
        </p:txBody>
      </p:sp>
      <p:sp>
        <p:nvSpPr>
          <p:cNvPr id="3" name="Text Placeholder 2"/>
          <p:cNvSpPr>
            <a:spLocks noGrp="1"/>
          </p:cNvSpPr>
          <p:nvPr>
            <p:ph type="body" sz="quarter" idx="12"/>
          </p:nvPr>
        </p:nvSpPr>
        <p:spPr/>
        <p:txBody>
          <a:bodyPr/>
          <a:lstStyle/>
          <a:p>
            <a:r>
              <a:rPr lang="en-US" dirty="0" smtClean="0"/>
              <a:t>Program Purpose</a:t>
            </a:r>
            <a:endParaRPr lang="en-US" dirty="0"/>
          </a:p>
        </p:txBody>
      </p:sp>
      <p:sp>
        <p:nvSpPr>
          <p:cNvPr id="4" name="Content Placeholder 3"/>
          <p:cNvSpPr>
            <a:spLocks noGrp="1"/>
          </p:cNvSpPr>
          <p:nvPr>
            <p:ph idx="13"/>
          </p:nvPr>
        </p:nvSpPr>
        <p:spPr/>
        <p:txBody>
          <a:bodyPr/>
          <a:lstStyle/>
          <a:p>
            <a:r>
              <a:rPr lang="en-US" dirty="0" smtClean="0"/>
              <a:t>The National FFA Agriscience Fair recognizes student researchers studying the application of agricultural scientific principles and emerging technologies in agricultural enterprises. The agriscience fair is for middle and high school students. Participation begins at the local level and progresses to state and national levels. </a:t>
            </a:r>
            <a:endParaRPr lang="en-US" dirty="0"/>
          </a:p>
        </p:txBody>
      </p:sp>
    </p:spTree>
    <p:extLst>
      <p:ext uri="{BB962C8B-B14F-4D97-AF65-F5344CB8AC3E}">
        <p14:creationId xmlns:p14="http://schemas.microsoft.com/office/powerpoint/2010/main" val="233706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Agriscience Fair</a:t>
            </a:r>
            <a:endParaRPr lang="en-US" dirty="0"/>
          </a:p>
        </p:txBody>
      </p:sp>
      <p:sp>
        <p:nvSpPr>
          <p:cNvPr id="4" name="Text Placeholder 3"/>
          <p:cNvSpPr>
            <a:spLocks noGrp="1"/>
          </p:cNvSpPr>
          <p:nvPr>
            <p:ph type="body" sz="quarter" idx="12"/>
          </p:nvPr>
        </p:nvSpPr>
        <p:spPr>
          <a:xfrm>
            <a:off x="1774613" y="1325648"/>
            <a:ext cx="5567680" cy="863600"/>
          </a:xfrm>
        </p:spPr>
        <p:txBody>
          <a:bodyPr/>
          <a:lstStyle/>
          <a:p>
            <a:r>
              <a:rPr lang="en-US" dirty="0" smtClean="0"/>
              <a:t>Categories</a:t>
            </a:r>
            <a:endParaRPr lang="en-US" dirty="0"/>
          </a:p>
        </p:txBody>
      </p:sp>
      <p:pic>
        <p:nvPicPr>
          <p:cNvPr id="8" name="Content Placeholder 7"/>
          <p:cNvPicPr>
            <a:picLocks noGrp="1" noChangeAspect="1"/>
          </p:cNvPicPr>
          <p:nvPr>
            <p:ph idx="13"/>
          </p:nvPr>
        </p:nvPicPr>
        <p:blipFill rotWithShape="1">
          <a:blip r:embed="rId3"/>
          <a:srcRect l="3889" t="8796"/>
          <a:stretch/>
        </p:blipFill>
        <p:spPr>
          <a:xfrm>
            <a:off x="155914" y="2194562"/>
            <a:ext cx="8839739" cy="2783839"/>
          </a:xfrm>
          <a:prstGeom prst="rect">
            <a:avLst/>
          </a:prstGeom>
        </p:spPr>
      </p:pic>
    </p:spTree>
    <p:extLst>
      <p:ext uri="{BB962C8B-B14F-4D97-AF65-F5344CB8AC3E}">
        <p14:creationId xmlns:p14="http://schemas.microsoft.com/office/powerpoint/2010/main" val="1217882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Agriscience Fair</a:t>
            </a:r>
            <a:endParaRPr lang="en-US" dirty="0"/>
          </a:p>
        </p:txBody>
      </p:sp>
      <p:sp>
        <p:nvSpPr>
          <p:cNvPr id="4" name="Text Placeholder 3"/>
          <p:cNvSpPr>
            <a:spLocks noGrp="1"/>
          </p:cNvSpPr>
          <p:nvPr>
            <p:ph type="body" sz="quarter" idx="12"/>
          </p:nvPr>
        </p:nvSpPr>
        <p:spPr>
          <a:xfrm>
            <a:off x="1774613" y="1325648"/>
            <a:ext cx="5567680" cy="863600"/>
          </a:xfrm>
        </p:spPr>
        <p:txBody>
          <a:bodyPr/>
          <a:lstStyle/>
          <a:p>
            <a:r>
              <a:rPr lang="en-US" dirty="0" smtClean="0"/>
              <a:t>Divisions</a:t>
            </a:r>
            <a:endParaRPr lang="en-US" dirty="0"/>
          </a:p>
        </p:txBody>
      </p:sp>
      <p:sp>
        <p:nvSpPr>
          <p:cNvPr id="2" name="Content Placeholder 1"/>
          <p:cNvSpPr>
            <a:spLocks noGrp="1"/>
          </p:cNvSpPr>
          <p:nvPr>
            <p:ph idx="13"/>
          </p:nvPr>
        </p:nvSpPr>
        <p:spPr/>
        <p:txBody>
          <a:bodyPr/>
          <a:lstStyle/>
          <a:p>
            <a:endParaRPr lang="en-US"/>
          </a:p>
        </p:txBody>
      </p:sp>
      <p:pic>
        <p:nvPicPr>
          <p:cNvPr id="5" name="Picture 4"/>
          <p:cNvPicPr>
            <a:picLocks noChangeAspect="1"/>
          </p:cNvPicPr>
          <p:nvPr/>
        </p:nvPicPr>
        <p:blipFill>
          <a:blip r:embed="rId3"/>
          <a:stretch>
            <a:fillRect/>
          </a:stretch>
        </p:blipFill>
        <p:spPr>
          <a:xfrm>
            <a:off x="142240" y="2118329"/>
            <a:ext cx="8859520" cy="2183174"/>
          </a:xfrm>
          <a:prstGeom prst="rect">
            <a:avLst/>
          </a:prstGeom>
        </p:spPr>
      </p:pic>
    </p:spTree>
    <p:extLst>
      <p:ext uri="{BB962C8B-B14F-4D97-AF65-F5344CB8AC3E}">
        <p14:creationId xmlns:p14="http://schemas.microsoft.com/office/powerpoint/2010/main" val="182747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Career &amp; Leadership Development Events 2017-21</a:t>
            </a:r>
          </a:p>
        </p:txBody>
      </p:sp>
      <p:sp>
        <p:nvSpPr>
          <p:cNvPr id="4" name="Text Placeholder 3"/>
          <p:cNvSpPr>
            <a:spLocks noGrp="1"/>
          </p:cNvSpPr>
          <p:nvPr>
            <p:ph type="body" sz="quarter" idx="12"/>
          </p:nvPr>
        </p:nvSpPr>
        <p:spPr/>
        <p:txBody>
          <a:bodyPr/>
          <a:lstStyle/>
          <a:p>
            <a:r>
              <a:rPr lang="en-US" dirty="0" smtClean="0"/>
              <a:t>Special Note</a:t>
            </a:r>
            <a:endParaRPr lang="en-US" dirty="0"/>
          </a:p>
        </p:txBody>
      </p:sp>
      <p:sp>
        <p:nvSpPr>
          <p:cNvPr id="5" name="Content Placeholder 4"/>
          <p:cNvSpPr>
            <a:spLocks noGrp="1"/>
          </p:cNvSpPr>
          <p:nvPr>
            <p:ph idx="13"/>
          </p:nvPr>
        </p:nvSpPr>
        <p:spPr>
          <a:xfrm>
            <a:off x="445169" y="2026118"/>
            <a:ext cx="8506326" cy="4386714"/>
          </a:xfrm>
        </p:spPr>
        <p:txBody>
          <a:bodyPr/>
          <a:lstStyle/>
          <a:p>
            <a:pPr marL="516636" lvl="1" indent="-342900">
              <a:buFont typeface="Arial" panose="020B0604020202020204" pitchFamily="34" charset="0"/>
              <a:buChar char="•"/>
            </a:pPr>
            <a:r>
              <a:rPr lang="en-US" sz="2800" dirty="0" smtClean="0">
                <a:solidFill>
                  <a:schemeClr val="accent1"/>
                </a:solidFill>
              </a:rPr>
              <a:t>Information discussed in this presentation is for the 2017- 2021 National FFA Events.</a:t>
            </a:r>
          </a:p>
          <a:p>
            <a:pPr marL="516636" lvl="1" indent="-342900">
              <a:buFont typeface="Arial" panose="020B0604020202020204" pitchFamily="34" charset="0"/>
              <a:buChar char="•"/>
            </a:pPr>
            <a:r>
              <a:rPr lang="en-US" sz="2800" dirty="0">
                <a:solidFill>
                  <a:schemeClr val="accent1"/>
                </a:solidFill>
              </a:rPr>
              <a:t>The events conducted at the 2016 National FFA Convention and Expo will use the 2012-2016 Policies and </a:t>
            </a:r>
            <a:r>
              <a:rPr lang="en-US" sz="2800" dirty="0" smtClean="0">
                <a:solidFill>
                  <a:schemeClr val="accent1"/>
                </a:solidFill>
              </a:rPr>
              <a:t>procedures.</a:t>
            </a:r>
            <a:endParaRPr lang="en-US" sz="2800" dirty="0">
              <a:solidFill>
                <a:schemeClr val="accent1"/>
              </a:solidFill>
            </a:endParaRPr>
          </a:p>
          <a:p>
            <a:pPr marL="516636" lvl="1" indent="-342900">
              <a:buFont typeface="Arial" panose="020B0604020202020204" pitchFamily="34" charset="0"/>
              <a:buChar char="•"/>
            </a:pPr>
            <a:r>
              <a:rPr lang="en-US" sz="2800" dirty="0" smtClean="0">
                <a:solidFill>
                  <a:schemeClr val="accent1"/>
                </a:solidFill>
              </a:rPr>
              <a:t>Use of CDE/LDE handbooks and Agriscience Fair &amp; National Chapter procedures will begin on November 1 for New Jersey events</a:t>
            </a:r>
          </a:p>
        </p:txBody>
      </p:sp>
    </p:spTree>
    <p:extLst>
      <p:ext uri="{BB962C8B-B14F-4D97-AF65-F5344CB8AC3E}">
        <p14:creationId xmlns:p14="http://schemas.microsoft.com/office/powerpoint/2010/main" val="274548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Agriscience Fair</a:t>
            </a:r>
          </a:p>
        </p:txBody>
      </p:sp>
      <p:sp>
        <p:nvSpPr>
          <p:cNvPr id="3" name="Text Placeholder 2"/>
          <p:cNvSpPr>
            <a:spLocks noGrp="1"/>
          </p:cNvSpPr>
          <p:nvPr>
            <p:ph type="body" sz="quarter" idx="12"/>
          </p:nvPr>
        </p:nvSpPr>
        <p:spPr/>
        <p:txBody>
          <a:bodyPr/>
          <a:lstStyle/>
          <a:p>
            <a:r>
              <a:rPr lang="en-US" dirty="0" smtClean="0"/>
              <a:t>What about tricky topics? </a:t>
            </a:r>
            <a:endParaRPr lang="en-US" dirty="0"/>
          </a:p>
        </p:txBody>
      </p:sp>
      <p:sp>
        <p:nvSpPr>
          <p:cNvPr id="4" name="Content Placeholder 3"/>
          <p:cNvSpPr>
            <a:spLocks noGrp="1"/>
          </p:cNvSpPr>
          <p:nvPr>
            <p:ph idx="13"/>
          </p:nvPr>
        </p:nvSpPr>
        <p:spPr/>
        <p:txBody>
          <a:bodyPr/>
          <a:lstStyle/>
          <a:p>
            <a:r>
              <a:rPr lang="en-US" dirty="0" smtClean="0"/>
              <a:t>Some topics are difficult to determine proper category placement</a:t>
            </a:r>
          </a:p>
          <a:p>
            <a:r>
              <a:rPr lang="en-US" dirty="0" smtClean="0"/>
              <a:t>Tips: </a:t>
            </a:r>
          </a:p>
          <a:p>
            <a:pPr lvl="2"/>
            <a:r>
              <a:rPr lang="en-US" dirty="0" smtClean="0"/>
              <a:t>Identify independent variable and dependent variable</a:t>
            </a:r>
          </a:p>
          <a:p>
            <a:pPr lvl="3"/>
            <a:r>
              <a:rPr lang="en-US" dirty="0" smtClean="0"/>
              <a:t>This helps clarify</a:t>
            </a:r>
          </a:p>
          <a:p>
            <a:pPr lvl="2"/>
            <a:r>
              <a:rPr lang="en-US" dirty="0" smtClean="0"/>
              <a:t>Still a question? Email abstract to </a:t>
            </a:r>
            <a:r>
              <a:rPr lang="en-US" dirty="0" smtClean="0">
                <a:hlinkClick r:id="rId3"/>
              </a:rPr>
              <a:t>agriscience@ffa.org</a:t>
            </a:r>
            <a:r>
              <a:rPr lang="en-US" dirty="0" smtClean="0"/>
              <a:t> and request a category determination</a:t>
            </a:r>
            <a:endParaRPr lang="en-US" dirty="0"/>
          </a:p>
        </p:txBody>
      </p:sp>
    </p:spTree>
    <p:extLst>
      <p:ext uri="{BB962C8B-B14F-4D97-AF65-F5344CB8AC3E}">
        <p14:creationId xmlns:p14="http://schemas.microsoft.com/office/powerpoint/2010/main" val="3292174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Agriscience Fair</a:t>
            </a:r>
            <a:endParaRPr lang="en-US" dirty="0"/>
          </a:p>
        </p:txBody>
      </p:sp>
      <p:sp>
        <p:nvSpPr>
          <p:cNvPr id="3" name="Text Placeholder 2"/>
          <p:cNvSpPr>
            <a:spLocks noGrp="1"/>
          </p:cNvSpPr>
          <p:nvPr>
            <p:ph type="body" sz="quarter" idx="12"/>
          </p:nvPr>
        </p:nvSpPr>
        <p:spPr/>
        <p:txBody>
          <a:bodyPr/>
          <a:lstStyle/>
          <a:p>
            <a:r>
              <a:rPr lang="en-US" dirty="0" smtClean="0"/>
              <a:t>Rule Transitions</a:t>
            </a:r>
            <a:endParaRPr lang="en-US" dirty="0"/>
          </a:p>
        </p:txBody>
      </p:sp>
      <p:sp>
        <p:nvSpPr>
          <p:cNvPr id="4" name="Content Placeholder 3"/>
          <p:cNvSpPr>
            <a:spLocks noGrp="1"/>
          </p:cNvSpPr>
          <p:nvPr>
            <p:ph idx="13"/>
          </p:nvPr>
        </p:nvSpPr>
        <p:spPr/>
        <p:txBody>
          <a:bodyPr/>
          <a:lstStyle/>
          <a:p>
            <a:pPr marL="342900" indent="-342900">
              <a:buFont typeface="Arial" panose="020B0604020202020204" pitchFamily="34" charset="0"/>
              <a:buChar char="•"/>
            </a:pPr>
            <a:r>
              <a:rPr lang="en-US" dirty="0" smtClean="0"/>
              <a:t>Data cannot be added after state level selection</a:t>
            </a:r>
          </a:p>
          <a:p>
            <a:pPr marL="342900" indent="-342900">
              <a:buFont typeface="Arial" panose="020B0604020202020204" pitchFamily="34" charset="0"/>
              <a:buChar char="•"/>
            </a:pPr>
            <a:r>
              <a:rPr lang="en-US" dirty="0" smtClean="0"/>
              <a:t>Maximum of 12 national finalists selected in each category and division</a:t>
            </a:r>
          </a:p>
          <a:p>
            <a:pPr marL="342900" indent="-342900">
              <a:buFont typeface="Arial" panose="020B0604020202020204" pitchFamily="34" charset="0"/>
              <a:buChar char="•"/>
            </a:pPr>
            <a:r>
              <a:rPr lang="en-US" dirty="0" smtClean="0"/>
              <a:t>Displays</a:t>
            </a:r>
          </a:p>
          <a:p>
            <a:pPr marL="516636" lvl="1" indent="-342900">
              <a:buFont typeface="Arial" panose="020B0604020202020204" pitchFamily="34" charset="0"/>
              <a:buChar char="•"/>
            </a:pPr>
            <a:r>
              <a:rPr lang="en-US" dirty="0" smtClean="0"/>
              <a:t>Board dimensions will not exceed 36’’ high, 48’’ wide, 30’’ deep</a:t>
            </a:r>
          </a:p>
          <a:p>
            <a:pPr marL="516636" lvl="1" indent="-342900">
              <a:buFont typeface="Arial" panose="020B0604020202020204" pitchFamily="34" charset="0"/>
              <a:buChar char="•"/>
            </a:pPr>
            <a:r>
              <a:rPr lang="en-US" dirty="0" smtClean="0"/>
              <a:t>Optional: Log book, up to 5 copies of written report</a:t>
            </a:r>
          </a:p>
          <a:p>
            <a:pPr marL="516636" lvl="1" indent="-342900">
              <a:buFont typeface="Arial" panose="020B0604020202020204" pitchFamily="34" charset="0"/>
              <a:buChar char="•"/>
            </a:pPr>
            <a:r>
              <a:rPr lang="en-US" dirty="0" smtClean="0"/>
              <a:t>No additional props, handouts or electronics will be permitted</a:t>
            </a:r>
          </a:p>
          <a:p>
            <a:pPr marL="516636" lvl="1" indent="-342900">
              <a:buFont typeface="Arial" panose="020B0604020202020204" pitchFamily="34" charset="0"/>
              <a:buChar char="•"/>
            </a:pPr>
            <a:r>
              <a:rPr lang="en-US" dirty="0" smtClean="0"/>
              <a:t>No electricity will be provided</a:t>
            </a:r>
          </a:p>
          <a:p>
            <a:pPr marL="342900" indent="-342900">
              <a:buFont typeface="Arial" panose="020B0604020202020204" pitchFamily="34" charset="0"/>
              <a:buChar char="•"/>
            </a:pPr>
            <a:r>
              <a:rPr lang="en-US" dirty="0" smtClean="0"/>
              <a:t>If a project is selected as a national finalist in team divisions (2, 4 or 6) and only one team member is present at the interview, project cannot rank higher than 4</a:t>
            </a:r>
            <a:r>
              <a:rPr lang="en-US" baseline="30000" dirty="0" smtClean="0"/>
              <a:t>th</a:t>
            </a:r>
            <a:r>
              <a:rPr lang="en-US" dirty="0" smtClean="0"/>
              <a:t> overall</a:t>
            </a:r>
          </a:p>
          <a:p>
            <a:pPr marL="342900" indent="-342900">
              <a:buFont typeface="Arial" panose="020B0604020202020204" pitchFamily="34" charset="0"/>
              <a:buChar char="•"/>
            </a:pPr>
            <a:r>
              <a:rPr lang="en-US" dirty="0" smtClean="0"/>
              <a:t>Substitutions are not permitted (no add/deletes)</a:t>
            </a:r>
            <a:endParaRPr lang="en-US" dirty="0"/>
          </a:p>
        </p:txBody>
      </p:sp>
    </p:spTree>
    <p:extLst>
      <p:ext uri="{BB962C8B-B14F-4D97-AF65-F5344CB8AC3E}">
        <p14:creationId xmlns:p14="http://schemas.microsoft.com/office/powerpoint/2010/main" val="2121861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Agriscience Fair</a:t>
            </a:r>
            <a:endParaRPr lang="en-US" dirty="0"/>
          </a:p>
        </p:txBody>
      </p:sp>
      <p:sp>
        <p:nvSpPr>
          <p:cNvPr id="3" name="Text Placeholder 2"/>
          <p:cNvSpPr>
            <a:spLocks noGrp="1"/>
          </p:cNvSpPr>
          <p:nvPr>
            <p:ph type="body" sz="quarter" idx="12"/>
          </p:nvPr>
        </p:nvSpPr>
        <p:spPr/>
        <p:txBody>
          <a:bodyPr/>
          <a:lstStyle/>
          <a:p>
            <a:r>
              <a:rPr lang="en-US" dirty="0" smtClean="0"/>
              <a:t>Rule Transitions</a:t>
            </a:r>
            <a:endParaRPr lang="en-US" dirty="0"/>
          </a:p>
        </p:txBody>
      </p:sp>
      <p:sp>
        <p:nvSpPr>
          <p:cNvPr id="4" name="Content Placeholder 3"/>
          <p:cNvSpPr>
            <a:spLocks noGrp="1"/>
          </p:cNvSpPr>
          <p:nvPr>
            <p:ph idx="13"/>
          </p:nvPr>
        </p:nvSpPr>
        <p:spPr/>
        <p:txBody>
          <a:bodyPr/>
          <a:lstStyle/>
          <a:p>
            <a:pPr marL="342900" indent="-342900">
              <a:buFont typeface="Arial" panose="020B0604020202020204" pitchFamily="34" charset="0"/>
              <a:buChar char="•"/>
            </a:pPr>
            <a:r>
              <a:rPr lang="en-US" dirty="0"/>
              <a:t>Online application is required, but will NOT be submitted online</a:t>
            </a:r>
          </a:p>
          <a:p>
            <a:pPr marL="342900" indent="-342900">
              <a:buFont typeface="Arial" panose="020B0604020202020204" pitchFamily="34" charset="0"/>
              <a:buChar char="•"/>
            </a:pPr>
            <a:r>
              <a:rPr lang="en-US" dirty="0" smtClean="0"/>
              <a:t>Report </a:t>
            </a:r>
            <a:r>
              <a:rPr lang="en-US" dirty="0" smtClean="0"/>
              <a:t>Templates are </a:t>
            </a:r>
            <a:r>
              <a:rPr lang="en-US" dirty="0" smtClean="0"/>
              <a:t>required</a:t>
            </a:r>
          </a:p>
          <a:p>
            <a:pPr marL="342900" indent="-342900">
              <a:buFont typeface="Arial" panose="020B0604020202020204" pitchFamily="34" charset="0"/>
              <a:buChar char="•"/>
            </a:pPr>
            <a:r>
              <a:rPr lang="en-US" dirty="0" smtClean="0"/>
              <a:t>Different </a:t>
            </a:r>
            <a:r>
              <a:rPr lang="en-US" dirty="0"/>
              <a:t>rubrics for middle school participants versus high school participants</a:t>
            </a:r>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3394324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National Chapter: </a:t>
            </a:r>
          </a:p>
          <a:p>
            <a:endParaRPr lang="en-US" sz="1200" dirty="0" smtClean="0"/>
          </a:p>
          <a:p>
            <a:r>
              <a:rPr lang="en-US" dirty="0" smtClean="0"/>
              <a:t>2017 - 2021</a:t>
            </a:r>
            <a:endParaRPr lang="en-US" dirty="0"/>
          </a:p>
        </p:txBody>
      </p:sp>
      <p:pic>
        <p:nvPicPr>
          <p:cNvPr id="4" name="Picture 3" descr="NationalFFA_Emblem_R_3C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1551" y="938842"/>
            <a:ext cx="2146300" cy="2577996"/>
          </a:xfrm>
          <a:prstGeom prst="rect">
            <a:avLst/>
          </a:prstGeom>
        </p:spPr>
      </p:pic>
    </p:spTree>
    <p:extLst>
      <p:ext uri="{BB962C8B-B14F-4D97-AF65-F5344CB8AC3E}">
        <p14:creationId xmlns:p14="http://schemas.microsoft.com/office/powerpoint/2010/main" val="383157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Chapter Award Program</a:t>
            </a:r>
            <a:endParaRPr lang="en-US" dirty="0"/>
          </a:p>
        </p:txBody>
      </p:sp>
      <p:sp>
        <p:nvSpPr>
          <p:cNvPr id="3" name="Text Placeholder 2"/>
          <p:cNvSpPr>
            <a:spLocks noGrp="1"/>
          </p:cNvSpPr>
          <p:nvPr>
            <p:ph type="body" sz="quarter" idx="12"/>
          </p:nvPr>
        </p:nvSpPr>
        <p:spPr/>
        <p:txBody>
          <a:bodyPr/>
          <a:lstStyle/>
          <a:p>
            <a:r>
              <a:rPr lang="en-US" dirty="0" smtClean="0"/>
              <a:t>Program Purpose</a:t>
            </a:r>
            <a:endParaRPr lang="en-US" dirty="0"/>
          </a:p>
        </p:txBody>
      </p:sp>
      <p:sp>
        <p:nvSpPr>
          <p:cNvPr id="4" name="Content Placeholder 3"/>
          <p:cNvSpPr>
            <a:spLocks noGrp="1"/>
          </p:cNvSpPr>
          <p:nvPr>
            <p:ph idx="13"/>
          </p:nvPr>
        </p:nvSpPr>
        <p:spPr/>
        <p:txBody>
          <a:bodyPr/>
          <a:lstStyle/>
          <a:p>
            <a:r>
              <a:rPr lang="en-US" dirty="0" smtClean="0"/>
              <a:t>The national chapter award program is designed to recognize FFA chapters that actively implement the mission and strategies of the organization. These chapters improve chapter operations using the National Quality FFA Chapter Standards and a Program of Activities that emphasizes growing leaders, building communities and strengthening agriculture. Chapters are rewarded for providing educational experiences for the entire membership. This application process assists chapters in assessing their accomplishments. </a:t>
            </a:r>
            <a:endParaRPr lang="en-US" dirty="0"/>
          </a:p>
        </p:txBody>
      </p:sp>
    </p:spTree>
    <p:extLst>
      <p:ext uri="{BB962C8B-B14F-4D97-AF65-F5344CB8AC3E}">
        <p14:creationId xmlns:p14="http://schemas.microsoft.com/office/powerpoint/2010/main" val="4205379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Chapter Award Program</a:t>
            </a:r>
            <a:endParaRPr lang="en-US" dirty="0"/>
          </a:p>
        </p:txBody>
      </p:sp>
      <p:sp>
        <p:nvSpPr>
          <p:cNvPr id="3" name="Text Placeholder 2"/>
          <p:cNvSpPr>
            <a:spLocks noGrp="1"/>
          </p:cNvSpPr>
          <p:nvPr>
            <p:ph type="body" sz="quarter" idx="12"/>
          </p:nvPr>
        </p:nvSpPr>
        <p:spPr/>
        <p:txBody>
          <a:bodyPr/>
          <a:lstStyle/>
          <a:p>
            <a:r>
              <a:rPr lang="en-US" dirty="0" smtClean="0"/>
              <a:t>Recognition</a:t>
            </a:r>
            <a:endParaRPr lang="en-US" dirty="0"/>
          </a:p>
        </p:txBody>
      </p:sp>
      <p:sp>
        <p:nvSpPr>
          <p:cNvPr id="4" name="Content Placeholder 3"/>
          <p:cNvSpPr>
            <a:spLocks noGrp="1"/>
          </p:cNvSpPr>
          <p:nvPr>
            <p:ph idx="13"/>
          </p:nvPr>
        </p:nvSpPr>
        <p:spPr/>
        <p:txBody>
          <a:bodyPr/>
          <a:lstStyle/>
          <a:p>
            <a:pPr marL="342900" indent="-342900">
              <a:buFont typeface="Arial" panose="020B0604020202020204" pitchFamily="34" charset="0"/>
              <a:buChar char="•"/>
            </a:pPr>
            <a:r>
              <a:rPr lang="en-US" dirty="0" smtClean="0"/>
              <a:t>Form I – Superior Chapter (certificate)</a:t>
            </a:r>
          </a:p>
          <a:p>
            <a:pPr marL="342900" indent="-342900">
              <a:buFont typeface="Arial" panose="020B0604020202020204" pitchFamily="34" charset="0"/>
              <a:buChar char="•"/>
            </a:pPr>
            <a:r>
              <a:rPr lang="en-US" dirty="0" smtClean="0"/>
              <a:t>Form II – Gold, Silver Bronze Chapter (multi-year plaque)</a:t>
            </a:r>
          </a:p>
          <a:p>
            <a:pPr marL="516636" lvl="1" indent="-342900">
              <a:buFont typeface="Arial" panose="020B0604020202020204" pitchFamily="34" charset="0"/>
              <a:buChar char="•"/>
            </a:pPr>
            <a:r>
              <a:rPr lang="en-US" dirty="0" smtClean="0"/>
              <a:t>Gold Chapters – ranked 1</a:t>
            </a:r>
            <a:r>
              <a:rPr lang="en-US" baseline="30000" dirty="0" smtClean="0"/>
              <a:t>st</a:t>
            </a:r>
            <a:r>
              <a:rPr lang="en-US" dirty="0" smtClean="0"/>
              <a:t> – 3</a:t>
            </a:r>
            <a:r>
              <a:rPr lang="en-US" baseline="30000" dirty="0" smtClean="0"/>
              <a:t>rd</a:t>
            </a:r>
            <a:r>
              <a:rPr lang="en-US" dirty="0" smtClean="0"/>
              <a:t> (monetary award &amp; 1</a:t>
            </a:r>
            <a:r>
              <a:rPr lang="en-US" baseline="30000" dirty="0" smtClean="0"/>
              <a:t>st</a:t>
            </a:r>
            <a:r>
              <a:rPr lang="en-US" dirty="0" smtClean="0"/>
              <a:t> place plaque)</a:t>
            </a:r>
          </a:p>
          <a:p>
            <a:pPr marL="516636" lvl="1" indent="-342900">
              <a:buFont typeface="Arial" panose="020B0604020202020204" pitchFamily="34" charset="0"/>
              <a:buChar char="•"/>
            </a:pPr>
            <a:r>
              <a:rPr lang="en-US" dirty="0" smtClean="0"/>
              <a:t>Gold Chapters – move to National Level competition and given 3-star, 2-star or 1-star designation</a:t>
            </a:r>
          </a:p>
          <a:p>
            <a:pPr marL="342900" indent="-342900">
              <a:buFont typeface="Arial" panose="020B0604020202020204" pitchFamily="34" charset="0"/>
              <a:buChar char="•"/>
            </a:pPr>
            <a:r>
              <a:rPr lang="en-US" dirty="0" smtClean="0"/>
              <a:t>National Level Competition</a:t>
            </a:r>
          </a:p>
          <a:p>
            <a:pPr marL="516636" lvl="1" indent="-342900">
              <a:buFont typeface="Arial" panose="020B0604020202020204" pitchFamily="34" charset="0"/>
              <a:buChar char="•"/>
            </a:pPr>
            <a:r>
              <a:rPr lang="en-US" dirty="0" smtClean="0"/>
              <a:t>3-star Chapters – recognized on stage at the National FFA Convention</a:t>
            </a:r>
          </a:p>
          <a:p>
            <a:pPr marL="516636" lvl="1" indent="-342900">
              <a:buFont typeface="Arial" panose="020B0604020202020204" pitchFamily="34" charset="0"/>
              <a:buChar char="•"/>
            </a:pPr>
            <a:r>
              <a:rPr lang="en-US" dirty="0" smtClean="0"/>
              <a:t>Premier Chapter Awards – top ten chapters in each division</a:t>
            </a:r>
          </a:p>
          <a:p>
            <a:pPr marL="516636" lvl="1" indent="-342900">
              <a:buFont typeface="Arial" panose="020B0604020202020204" pitchFamily="34" charset="0"/>
              <a:buChar char="•"/>
            </a:pPr>
            <a:r>
              <a:rPr lang="en-US" dirty="0" smtClean="0"/>
              <a:t>Models of Excellence – top ten chapters in all divisions</a:t>
            </a:r>
          </a:p>
          <a:p>
            <a:pPr marL="516636" lvl="1" indent="-342900">
              <a:buFont typeface="Arial" panose="020B0604020202020204" pitchFamily="34" charset="0"/>
              <a:buChar char="•"/>
            </a:pPr>
            <a:r>
              <a:rPr lang="en-US" dirty="0" smtClean="0"/>
              <a:t>Middle School Models of Excellence – top five middle school chapters</a:t>
            </a:r>
            <a:endParaRPr lang="en-US" dirty="0"/>
          </a:p>
        </p:txBody>
      </p:sp>
    </p:spTree>
    <p:extLst>
      <p:ext uri="{BB962C8B-B14F-4D97-AF65-F5344CB8AC3E}">
        <p14:creationId xmlns:p14="http://schemas.microsoft.com/office/powerpoint/2010/main" val="1496363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National Chapter Award Program</a:t>
            </a:r>
            <a:endParaRPr lang="en-US" dirty="0"/>
          </a:p>
        </p:txBody>
      </p:sp>
      <p:sp>
        <p:nvSpPr>
          <p:cNvPr id="4" name="Text Placeholder 3"/>
          <p:cNvSpPr>
            <a:spLocks noGrp="1"/>
          </p:cNvSpPr>
          <p:nvPr>
            <p:ph type="body" sz="quarter" idx="12"/>
          </p:nvPr>
        </p:nvSpPr>
        <p:spPr>
          <a:xfrm>
            <a:off x="1774613" y="1325648"/>
            <a:ext cx="5567680" cy="863600"/>
          </a:xfrm>
        </p:spPr>
        <p:txBody>
          <a:bodyPr/>
          <a:lstStyle/>
          <a:p>
            <a:r>
              <a:rPr lang="en-US" dirty="0" smtClean="0"/>
              <a:t>Divisions &amp; Quality Standards</a:t>
            </a:r>
            <a:endParaRPr lang="en-US" dirty="0"/>
          </a:p>
        </p:txBody>
      </p:sp>
      <p:sp>
        <p:nvSpPr>
          <p:cNvPr id="5" name="Content Placeholder 4"/>
          <p:cNvSpPr>
            <a:spLocks noGrp="1"/>
          </p:cNvSpPr>
          <p:nvPr>
            <p:ph idx="13"/>
          </p:nvPr>
        </p:nvSpPr>
        <p:spPr>
          <a:xfrm>
            <a:off x="457200" y="1975899"/>
            <a:ext cx="8229600" cy="3931603"/>
          </a:xfrm>
        </p:spPr>
        <p:txBody>
          <a:bodyPr/>
          <a:lstStyle/>
          <a:p>
            <a:pPr marL="342900" indent="-342900">
              <a:buFont typeface="Arial" panose="020B0604020202020204" pitchFamily="34" charset="0"/>
              <a:buChar char="•"/>
            </a:pPr>
            <a:r>
              <a:rPr lang="en-US" dirty="0" smtClean="0"/>
              <a:t>Division Structure</a:t>
            </a:r>
          </a:p>
          <a:p>
            <a:pPr marL="516636" lvl="1" indent="-342900">
              <a:buFont typeface="Arial" panose="020B0604020202020204" pitchFamily="34" charset="0"/>
              <a:buChar char="•"/>
            </a:pPr>
            <a:r>
              <a:rPr lang="en-US" dirty="0" smtClean="0"/>
              <a:t>Growing </a:t>
            </a:r>
            <a:r>
              <a:rPr lang="en-US" dirty="0"/>
              <a:t>Leaders, Building Communities, Strengthening </a:t>
            </a:r>
            <a:r>
              <a:rPr lang="en-US" dirty="0" smtClean="0"/>
              <a:t>Agriculture</a:t>
            </a:r>
            <a:endParaRPr lang="en-US" dirty="0"/>
          </a:p>
          <a:p>
            <a:pPr marL="342900" indent="-342900">
              <a:buFont typeface="Arial" panose="020B0604020202020204" pitchFamily="34" charset="0"/>
              <a:buChar char="•"/>
            </a:pPr>
            <a:r>
              <a:rPr lang="en-US" dirty="0" smtClean="0"/>
              <a:t>Quality Standard Structure</a:t>
            </a:r>
          </a:p>
          <a:p>
            <a:endParaRPr lang="en-US" dirty="0" smtClean="0"/>
          </a:p>
        </p:txBody>
      </p:sp>
      <p:pic>
        <p:nvPicPr>
          <p:cNvPr id="8" name="Picture 7"/>
          <p:cNvPicPr>
            <a:picLocks noChangeAspect="1"/>
          </p:cNvPicPr>
          <p:nvPr/>
        </p:nvPicPr>
        <p:blipFill>
          <a:blip r:embed="rId3"/>
          <a:stretch>
            <a:fillRect/>
          </a:stretch>
        </p:blipFill>
        <p:spPr>
          <a:xfrm>
            <a:off x="594174" y="3157643"/>
            <a:ext cx="7955652" cy="1964114"/>
          </a:xfrm>
          <a:prstGeom prst="rect">
            <a:avLst/>
          </a:prstGeom>
        </p:spPr>
      </p:pic>
    </p:spTree>
    <p:extLst>
      <p:ext uri="{BB962C8B-B14F-4D97-AF65-F5344CB8AC3E}">
        <p14:creationId xmlns:p14="http://schemas.microsoft.com/office/powerpoint/2010/main" val="1686287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&amp; Leadership </a:t>
            </a:r>
            <a:r>
              <a:rPr lang="en-US" dirty="0"/>
              <a:t>Development Events 2017-21</a:t>
            </a:r>
          </a:p>
        </p:txBody>
      </p:sp>
      <p:sp>
        <p:nvSpPr>
          <p:cNvPr id="6" name="Text Placeholder 5"/>
          <p:cNvSpPr>
            <a:spLocks noGrp="1"/>
          </p:cNvSpPr>
          <p:nvPr>
            <p:ph type="body" sz="quarter" idx="12"/>
          </p:nvPr>
        </p:nvSpPr>
        <p:spPr/>
        <p:txBody>
          <a:bodyPr/>
          <a:lstStyle/>
          <a:p>
            <a:r>
              <a:rPr lang="en-US" dirty="0" smtClean="0"/>
              <a:t>Overall changes</a:t>
            </a:r>
            <a:endParaRPr lang="en-US" dirty="0"/>
          </a:p>
        </p:txBody>
      </p:sp>
      <p:sp>
        <p:nvSpPr>
          <p:cNvPr id="7" name="Content Placeholder 6"/>
          <p:cNvSpPr>
            <a:spLocks noGrp="1"/>
          </p:cNvSpPr>
          <p:nvPr>
            <p:ph idx="13"/>
          </p:nvPr>
        </p:nvSpPr>
        <p:spPr/>
        <p:txBody>
          <a:bodyPr/>
          <a:lstStyle/>
          <a:p>
            <a:r>
              <a:rPr lang="en-US" dirty="0" smtClean="0"/>
              <a:t>New Divisions and Quality Standards</a:t>
            </a:r>
          </a:p>
          <a:p>
            <a:r>
              <a:rPr lang="en-US" dirty="0" smtClean="0"/>
              <a:t>Online Application, but not submitted online</a:t>
            </a:r>
          </a:p>
          <a:p>
            <a:r>
              <a:rPr lang="en-US" dirty="0" smtClean="0"/>
              <a:t>Form 1</a:t>
            </a:r>
          </a:p>
          <a:p>
            <a:pPr lvl="3"/>
            <a:r>
              <a:rPr lang="en-US" dirty="0" smtClean="0"/>
              <a:t>Based on self assessment National Quality FFA Chapter Standards and a summary of one activity in each quality standard area</a:t>
            </a:r>
          </a:p>
          <a:p>
            <a:pPr lvl="3"/>
            <a:r>
              <a:rPr lang="en-US" dirty="0" smtClean="0"/>
              <a:t>A minimum of 51 points or higher in addition to the activity summaries must be earned and completed in order for a chapter to fill out Form 2.</a:t>
            </a:r>
            <a:endParaRPr lang="en-US" dirty="0"/>
          </a:p>
          <a:p>
            <a:r>
              <a:rPr lang="en-US" dirty="0"/>
              <a:t>If dates don’t coincide with the dates listed on the cover of the application, a 25 point deduction per activity will be assessed</a:t>
            </a:r>
            <a:r>
              <a:rPr lang="en-US" dirty="0" smtClean="0"/>
              <a:t>.</a:t>
            </a:r>
          </a:p>
          <a:p>
            <a:pPr marL="0" indent="0">
              <a:buNone/>
            </a:pPr>
            <a:endParaRPr lang="en-US" dirty="0"/>
          </a:p>
        </p:txBody>
      </p:sp>
    </p:spTree>
    <p:extLst>
      <p:ext uri="{BB962C8B-B14F-4D97-AF65-F5344CB8AC3E}">
        <p14:creationId xmlns:p14="http://schemas.microsoft.com/office/powerpoint/2010/main" val="1921593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&amp; Leadership </a:t>
            </a:r>
            <a:r>
              <a:rPr lang="en-US" dirty="0"/>
              <a:t>Development Events 2017-21</a:t>
            </a:r>
          </a:p>
        </p:txBody>
      </p:sp>
      <p:sp>
        <p:nvSpPr>
          <p:cNvPr id="6" name="Text Placeholder 5"/>
          <p:cNvSpPr>
            <a:spLocks noGrp="1"/>
          </p:cNvSpPr>
          <p:nvPr>
            <p:ph type="body" sz="quarter" idx="12"/>
          </p:nvPr>
        </p:nvSpPr>
        <p:spPr/>
        <p:txBody>
          <a:bodyPr/>
          <a:lstStyle/>
          <a:p>
            <a:r>
              <a:rPr lang="en-US" dirty="0" smtClean="0"/>
              <a:t>Overall changes</a:t>
            </a:r>
            <a:endParaRPr lang="en-US" dirty="0"/>
          </a:p>
        </p:txBody>
      </p:sp>
      <p:sp>
        <p:nvSpPr>
          <p:cNvPr id="7" name="Content Placeholder 6"/>
          <p:cNvSpPr>
            <a:spLocks noGrp="1"/>
          </p:cNvSpPr>
          <p:nvPr>
            <p:ph idx="13"/>
          </p:nvPr>
        </p:nvSpPr>
        <p:spPr/>
        <p:txBody>
          <a:bodyPr/>
          <a:lstStyle/>
          <a:p>
            <a:r>
              <a:rPr lang="en-US" dirty="0" smtClean="0"/>
              <a:t>Chapters who collaborate on an activity can use the same activity, but must have different goals, plans of action </a:t>
            </a:r>
            <a:r>
              <a:rPr lang="en-US" dirty="0" smtClean="0"/>
              <a:t>and </a:t>
            </a:r>
            <a:r>
              <a:rPr lang="en-US" dirty="0" smtClean="0"/>
              <a:t>results and evaluation.</a:t>
            </a:r>
          </a:p>
          <a:p>
            <a:r>
              <a:rPr lang="en-US" dirty="0" smtClean="0"/>
              <a:t>Form I &amp; Form II - Do not contain multiple activities in one description.  Each activity write up should be based on one activity.</a:t>
            </a:r>
            <a:endParaRPr lang="en-US" dirty="0"/>
          </a:p>
          <a:p>
            <a:pPr marL="0" indent="0">
              <a:buNone/>
            </a:pPr>
            <a:endParaRPr lang="en-US" dirty="0"/>
          </a:p>
        </p:txBody>
      </p:sp>
    </p:spTree>
    <p:extLst>
      <p:ext uri="{BB962C8B-B14F-4D97-AF65-F5344CB8AC3E}">
        <p14:creationId xmlns:p14="http://schemas.microsoft.com/office/powerpoint/2010/main" val="449354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0947" y="3638550"/>
            <a:ext cx="8386011" cy="1955800"/>
          </a:xfrm>
        </p:spPr>
        <p:txBody>
          <a:bodyPr/>
          <a:lstStyle/>
          <a:p>
            <a:r>
              <a:rPr lang="en-US" sz="4400" cap="small" dirty="0" smtClean="0"/>
              <a:t>Additional Information will be Provided During the “Deep Dive” Break-out Sessions</a:t>
            </a:r>
            <a:endParaRPr lang="en-US" sz="4400" cap="small" dirty="0"/>
          </a:p>
        </p:txBody>
      </p:sp>
      <p:pic>
        <p:nvPicPr>
          <p:cNvPr id="4" name="Picture 3" descr="NationalFFA_Emblem_R_3C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1551" y="938842"/>
            <a:ext cx="2146300" cy="2577996"/>
          </a:xfrm>
          <a:prstGeom prst="rect">
            <a:avLst/>
          </a:prstGeom>
        </p:spPr>
      </p:pic>
    </p:spTree>
    <p:extLst>
      <p:ext uri="{BB962C8B-B14F-4D97-AF65-F5344CB8AC3E}">
        <p14:creationId xmlns:p14="http://schemas.microsoft.com/office/powerpoint/2010/main" val="252365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400" dirty="0" smtClean="0"/>
              <a:t>Career and Leadership Development Events: </a:t>
            </a:r>
          </a:p>
          <a:p>
            <a:r>
              <a:rPr lang="en-US" sz="4400" dirty="0" smtClean="0"/>
              <a:t>2017 - 2021</a:t>
            </a:r>
            <a:endParaRPr lang="en-US" sz="4400" dirty="0"/>
          </a:p>
        </p:txBody>
      </p:sp>
      <p:pic>
        <p:nvPicPr>
          <p:cNvPr id="4" name="Picture 3" descr="NationalFFA_Emblem_R_3C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1551" y="938842"/>
            <a:ext cx="2146300" cy="2577996"/>
          </a:xfrm>
          <a:prstGeom prst="rect">
            <a:avLst/>
          </a:prstGeom>
        </p:spPr>
      </p:pic>
    </p:spTree>
    <p:extLst>
      <p:ext uri="{BB962C8B-B14F-4D97-AF65-F5344CB8AC3E}">
        <p14:creationId xmlns:p14="http://schemas.microsoft.com/office/powerpoint/2010/main" val="156387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&amp; Leadership Development Events 2017-21</a:t>
            </a:r>
          </a:p>
        </p:txBody>
      </p:sp>
      <p:sp>
        <p:nvSpPr>
          <p:cNvPr id="3" name="Text Placeholder 2"/>
          <p:cNvSpPr>
            <a:spLocks noGrp="1"/>
          </p:cNvSpPr>
          <p:nvPr>
            <p:ph type="body" sz="quarter" idx="12"/>
          </p:nvPr>
        </p:nvSpPr>
        <p:spPr/>
        <p:txBody>
          <a:bodyPr/>
          <a:lstStyle/>
          <a:p>
            <a:r>
              <a:rPr lang="en-US" dirty="0" smtClean="0"/>
              <a:t>Program Purpose</a:t>
            </a:r>
            <a:endParaRPr lang="en-US" dirty="0"/>
          </a:p>
        </p:txBody>
      </p:sp>
      <p:sp>
        <p:nvSpPr>
          <p:cNvPr id="4" name="Content Placeholder 3"/>
          <p:cNvSpPr>
            <a:spLocks noGrp="1"/>
          </p:cNvSpPr>
          <p:nvPr>
            <p:ph idx="13"/>
          </p:nvPr>
        </p:nvSpPr>
        <p:spPr>
          <a:xfrm>
            <a:off x="326768" y="2072640"/>
            <a:ext cx="8229600" cy="3931603"/>
          </a:xfrm>
        </p:spPr>
        <p:txBody>
          <a:bodyPr/>
          <a:lstStyle/>
          <a:p>
            <a:r>
              <a:rPr lang="en-US" dirty="0">
                <a:solidFill>
                  <a:schemeClr val="accent1"/>
                </a:solidFill>
              </a:rPr>
              <a:t>National </a:t>
            </a:r>
            <a:r>
              <a:rPr lang="en-US" dirty="0" smtClean="0">
                <a:solidFill>
                  <a:schemeClr val="accent1"/>
                </a:solidFill>
              </a:rPr>
              <a:t>Career and Leadership Development Events </a:t>
            </a:r>
            <a:r>
              <a:rPr lang="en-US" dirty="0">
                <a:solidFill>
                  <a:schemeClr val="accent1"/>
                </a:solidFill>
              </a:rPr>
              <a:t>should reflect instruction that currently takes </a:t>
            </a:r>
            <a:r>
              <a:rPr lang="en-US" dirty="0" smtClean="0">
                <a:solidFill>
                  <a:schemeClr val="accent1"/>
                </a:solidFill>
              </a:rPr>
              <a:t>place in </a:t>
            </a:r>
            <a:r>
              <a:rPr lang="en-US" dirty="0">
                <a:solidFill>
                  <a:schemeClr val="accent1"/>
                </a:solidFill>
              </a:rPr>
              <a:t>the entire agricultural education program, including </a:t>
            </a:r>
            <a:r>
              <a:rPr lang="en-US" dirty="0" smtClean="0">
                <a:solidFill>
                  <a:schemeClr val="accent1"/>
                </a:solidFill>
              </a:rPr>
              <a:t>classroom instruction</a:t>
            </a:r>
            <a:r>
              <a:rPr lang="en-US" dirty="0">
                <a:solidFill>
                  <a:schemeClr val="accent1"/>
                </a:solidFill>
              </a:rPr>
              <a:t>, laboratory instruction, instruction in leadership </a:t>
            </a:r>
            <a:r>
              <a:rPr lang="en-US" dirty="0" smtClean="0">
                <a:solidFill>
                  <a:schemeClr val="accent1"/>
                </a:solidFill>
              </a:rPr>
              <a:t>and supervised </a:t>
            </a:r>
            <a:r>
              <a:rPr lang="en-US" dirty="0">
                <a:solidFill>
                  <a:schemeClr val="accent1"/>
                </a:solidFill>
              </a:rPr>
              <a:t>agricultural experience. Events are intended to be </a:t>
            </a:r>
            <a:r>
              <a:rPr lang="en-US" dirty="0" smtClean="0">
                <a:solidFill>
                  <a:schemeClr val="accent1"/>
                </a:solidFill>
              </a:rPr>
              <a:t>an outgrowth </a:t>
            </a:r>
            <a:r>
              <a:rPr lang="en-US" dirty="0">
                <a:solidFill>
                  <a:schemeClr val="accent1"/>
                </a:solidFill>
              </a:rPr>
              <a:t>of instruction. Also, it </a:t>
            </a:r>
            <a:r>
              <a:rPr lang="en-US" dirty="0" smtClean="0">
                <a:solidFill>
                  <a:schemeClr val="accent1"/>
                </a:solidFill>
              </a:rPr>
              <a:t>is appropriate </a:t>
            </a:r>
            <a:r>
              <a:rPr lang="en-US" dirty="0">
                <a:solidFill>
                  <a:schemeClr val="accent1"/>
                </a:solidFill>
              </a:rPr>
              <a:t>for the </a:t>
            </a:r>
            <a:r>
              <a:rPr lang="en-US" dirty="0" smtClean="0">
                <a:solidFill>
                  <a:schemeClr val="accent1"/>
                </a:solidFill>
              </a:rPr>
              <a:t>national organization </a:t>
            </a:r>
            <a:r>
              <a:rPr lang="en-US" dirty="0">
                <a:solidFill>
                  <a:schemeClr val="accent1"/>
                </a:solidFill>
              </a:rPr>
              <a:t>to develop events and awards that stimulate </a:t>
            </a:r>
            <a:r>
              <a:rPr lang="en-US" dirty="0" smtClean="0">
                <a:solidFill>
                  <a:schemeClr val="accent1"/>
                </a:solidFill>
              </a:rPr>
              <a:t>instruction in </a:t>
            </a:r>
            <a:r>
              <a:rPr lang="en-US" dirty="0">
                <a:solidFill>
                  <a:schemeClr val="accent1"/>
                </a:solidFill>
              </a:rPr>
              <a:t>emerging areas that reflect both current and future </a:t>
            </a:r>
            <a:r>
              <a:rPr lang="en-US" dirty="0" smtClean="0">
                <a:solidFill>
                  <a:schemeClr val="accent1"/>
                </a:solidFill>
              </a:rPr>
              <a:t>community, national </a:t>
            </a:r>
            <a:r>
              <a:rPr lang="en-US" dirty="0">
                <a:solidFill>
                  <a:schemeClr val="accent1"/>
                </a:solidFill>
              </a:rPr>
              <a:t>and global workforce needs.</a:t>
            </a:r>
          </a:p>
        </p:txBody>
      </p:sp>
    </p:spTree>
    <p:extLst>
      <p:ext uri="{BB962C8B-B14F-4D97-AF65-F5344CB8AC3E}">
        <p14:creationId xmlns:p14="http://schemas.microsoft.com/office/powerpoint/2010/main" val="181501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&amp; Leadership Development Events 2017-21</a:t>
            </a:r>
            <a:endParaRPr lang="en-US" dirty="0"/>
          </a:p>
        </p:txBody>
      </p:sp>
      <p:sp>
        <p:nvSpPr>
          <p:cNvPr id="6" name="Text Placeholder 5"/>
          <p:cNvSpPr>
            <a:spLocks noGrp="1"/>
          </p:cNvSpPr>
          <p:nvPr>
            <p:ph type="body" sz="quarter" idx="12"/>
          </p:nvPr>
        </p:nvSpPr>
        <p:spPr/>
        <p:txBody>
          <a:bodyPr/>
          <a:lstStyle/>
          <a:p>
            <a:r>
              <a:rPr lang="en-US" dirty="0" smtClean="0"/>
              <a:t>National Handbooks </a:t>
            </a:r>
            <a:endParaRPr lang="en-US" dirty="0"/>
          </a:p>
          <a:p>
            <a:endParaRPr lang="en-US" dirty="0"/>
          </a:p>
        </p:txBody>
      </p:sp>
      <p:pic>
        <p:nvPicPr>
          <p:cNvPr id="2" name="Content Placeholder 1"/>
          <p:cNvPicPr>
            <a:picLocks noGrp="1" noChangeAspect="1"/>
          </p:cNvPicPr>
          <p:nvPr>
            <p:ph idx="13"/>
          </p:nvPr>
        </p:nvPicPr>
        <p:blipFill>
          <a:blip r:embed="rId3"/>
          <a:stretch>
            <a:fillRect/>
          </a:stretch>
        </p:blipFill>
        <p:spPr>
          <a:xfrm>
            <a:off x="457200" y="2062022"/>
            <a:ext cx="8229600" cy="2186940"/>
          </a:xfrm>
          <a:prstGeom prst="rect">
            <a:avLst/>
          </a:prstGeom>
        </p:spPr>
      </p:pic>
      <p:sp>
        <p:nvSpPr>
          <p:cNvPr id="8" name="TextBox 7"/>
          <p:cNvSpPr txBox="1"/>
          <p:nvPr/>
        </p:nvSpPr>
        <p:spPr>
          <a:xfrm>
            <a:off x="4923770" y="6591184"/>
            <a:ext cx="3986550" cy="246221"/>
          </a:xfrm>
          <a:prstGeom prst="rect">
            <a:avLst/>
          </a:prstGeom>
          <a:noFill/>
        </p:spPr>
        <p:txBody>
          <a:bodyPr wrap="square" rtlCol="0">
            <a:spAutoFit/>
          </a:bodyPr>
          <a:lstStyle/>
          <a:p>
            <a:pPr algn="r"/>
            <a:r>
              <a:rPr lang="en-US" sz="1000" i="1" dirty="0" smtClean="0">
                <a:solidFill>
                  <a:schemeClr val="bg1"/>
                </a:solidFill>
                <a:latin typeface="Verdana"/>
                <a:cs typeface="Verdana"/>
              </a:rPr>
              <a:t>Footer</a:t>
            </a:r>
            <a:r>
              <a:rPr lang="en-US" sz="1000" i="1" baseline="0" dirty="0" smtClean="0">
                <a:solidFill>
                  <a:schemeClr val="bg1"/>
                </a:solidFill>
                <a:latin typeface="Verdana"/>
                <a:cs typeface="Verdana"/>
              </a:rPr>
              <a:t> description area.</a:t>
            </a:r>
            <a:endParaRPr lang="en-US" sz="1000" i="1" dirty="0">
              <a:solidFill>
                <a:schemeClr val="bg1"/>
              </a:solidFill>
              <a:latin typeface="Verdana"/>
              <a:cs typeface="Verdana"/>
            </a:endParaRPr>
          </a:p>
        </p:txBody>
      </p:sp>
      <p:cxnSp>
        <p:nvCxnSpPr>
          <p:cNvPr id="4" name="Straight Arrow Connector 3"/>
          <p:cNvCxnSpPr/>
          <p:nvPr/>
        </p:nvCxnSpPr>
        <p:spPr>
          <a:xfrm flipH="1">
            <a:off x="3309870" y="3155492"/>
            <a:ext cx="25758" cy="43771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029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&amp; Leadership Development Events 2017-21</a:t>
            </a:r>
            <a:endParaRPr lang="en-US" dirty="0"/>
          </a:p>
        </p:txBody>
      </p:sp>
      <p:sp>
        <p:nvSpPr>
          <p:cNvPr id="6" name="Text Placeholder 5"/>
          <p:cNvSpPr>
            <a:spLocks noGrp="1"/>
          </p:cNvSpPr>
          <p:nvPr>
            <p:ph type="body" sz="quarter" idx="12"/>
          </p:nvPr>
        </p:nvSpPr>
        <p:spPr/>
        <p:txBody>
          <a:bodyPr/>
          <a:lstStyle/>
          <a:p>
            <a:r>
              <a:rPr lang="en-US" dirty="0" smtClean="0"/>
              <a:t>National Handbooks </a:t>
            </a:r>
            <a:endParaRPr lang="en-US" dirty="0"/>
          </a:p>
          <a:p>
            <a:endParaRPr lang="en-US" dirty="0"/>
          </a:p>
        </p:txBody>
      </p:sp>
      <p:sp>
        <p:nvSpPr>
          <p:cNvPr id="8" name="TextBox 7"/>
          <p:cNvSpPr txBox="1"/>
          <p:nvPr/>
        </p:nvSpPr>
        <p:spPr>
          <a:xfrm>
            <a:off x="4923770" y="6591184"/>
            <a:ext cx="3986550" cy="246221"/>
          </a:xfrm>
          <a:prstGeom prst="rect">
            <a:avLst/>
          </a:prstGeom>
          <a:noFill/>
        </p:spPr>
        <p:txBody>
          <a:bodyPr wrap="square" rtlCol="0">
            <a:spAutoFit/>
          </a:bodyPr>
          <a:lstStyle/>
          <a:p>
            <a:pPr algn="r"/>
            <a:r>
              <a:rPr lang="en-US" sz="1000" i="1" dirty="0" smtClean="0">
                <a:solidFill>
                  <a:schemeClr val="bg1"/>
                </a:solidFill>
                <a:latin typeface="Verdana"/>
                <a:cs typeface="Verdana"/>
              </a:rPr>
              <a:t>Footer</a:t>
            </a:r>
            <a:r>
              <a:rPr lang="en-US" sz="1000" i="1" baseline="0" dirty="0" smtClean="0">
                <a:solidFill>
                  <a:schemeClr val="bg1"/>
                </a:solidFill>
                <a:latin typeface="Verdana"/>
                <a:cs typeface="Verdana"/>
              </a:rPr>
              <a:t> description area.</a:t>
            </a:r>
            <a:endParaRPr lang="en-US" sz="1000" i="1" dirty="0">
              <a:solidFill>
                <a:schemeClr val="bg1"/>
              </a:solidFill>
              <a:latin typeface="Verdana"/>
              <a:cs typeface="Verdana"/>
            </a:endParaRPr>
          </a:p>
        </p:txBody>
      </p:sp>
      <p:cxnSp>
        <p:nvCxnSpPr>
          <p:cNvPr id="4" name="Straight Arrow Connector 3"/>
          <p:cNvCxnSpPr/>
          <p:nvPr/>
        </p:nvCxnSpPr>
        <p:spPr>
          <a:xfrm flipH="1">
            <a:off x="3309870" y="3155492"/>
            <a:ext cx="25758" cy="43771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3"/>
          </p:nvPr>
        </p:nvPicPr>
        <p:blipFill>
          <a:blip r:embed="rId3"/>
          <a:stretch>
            <a:fillRect/>
          </a:stretch>
        </p:blipFill>
        <p:spPr>
          <a:xfrm>
            <a:off x="1020916" y="2193925"/>
            <a:ext cx="7102168" cy="3932238"/>
          </a:xfrm>
          <a:prstGeom prst="rect">
            <a:avLst/>
          </a:prstGeom>
        </p:spPr>
      </p:pic>
    </p:spTree>
    <p:extLst>
      <p:ext uri="{BB962C8B-B14F-4D97-AF65-F5344CB8AC3E}">
        <p14:creationId xmlns:p14="http://schemas.microsoft.com/office/powerpoint/2010/main" val="226232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&amp; Leadership Development Events 2017-21</a:t>
            </a:r>
            <a:endParaRPr lang="en-US" dirty="0"/>
          </a:p>
        </p:txBody>
      </p:sp>
      <p:sp>
        <p:nvSpPr>
          <p:cNvPr id="6" name="Text Placeholder 5"/>
          <p:cNvSpPr>
            <a:spLocks noGrp="1"/>
          </p:cNvSpPr>
          <p:nvPr>
            <p:ph type="body" sz="quarter" idx="12"/>
          </p:nvPr>
        </p:nvSpPr>
        <p:spPr/>
        <p:txBody>
          <a:bodyPr/>
          <a:lstStyle/>
          <a:p>
            <a:r>
              <a:rPr lang="en-US" dirty="0" smtClean="0"/>
              <a:t>National Handbooks </a:t>
            </a:r>
            <a:endParaRPr lang="en-US" dirty="0"/>
          </a:p>
          <a:p>
            <a:endParaRPr lang="en-US" dirty="0"/>
          </a:p>
        </p:txBody>
      </p:sp>
      <p:sp>
        <p:nvSpPr>
          <p:cNvPr id="8" name="TextBox 7"/>
          <p:cNvSpPr txBox="1"/>
          <p:nvPr/>
        </p:nvSpPr>
        <p:spPr>
          <a:xfrm>
            <a:off x="4923770" y="6591184"/>
            <a:ext cx="3986550" cy="246221"/>
          </a:xfrm>
          <a:prstGeom prst="rect">
            <a:avLst/>
          </a:prstGeom>
          <a:noFill/>
        </p:spPr>
        <p:txBody>
          <a:bodyPr wrap="square" rtlCol="0">
            <a:spAutoFit/>
          </a:bodyPr>
          <a:lstStyle/>
          <a:p>
            <a:pPr algn="r"/>
            <a:r>
              <a:rPr lang="en-US" sz="1000" i="1" dirty="0" smtClean="0">
                <a:solidFill>
                  <a:schemeClr val="bg1"/>
                </a:solidFill>
                <a:latin typeface="Verdana"/>
                <a:cs typeface="Verdana"/>
              </a:rPr>
              <a:t>Footer</a:t>
            </a:r>
            <a:r>
              <a:rPr lang="en-US" sz="1000" i="1" baseline="0" dirty="0" smtClean="0">
                <a:solidFill>
                  <a:schemeClr val="bg1"/>
                </a:solidFill>
                <a:latin typeface="Verdana"/>
                <a:cs typeface="Verdana"/>
              </a:rPr>
              <a:t> description area.</a:t>
            </a:r>
            <a:endParaRPr lang="en-US" sz="1000" i="1" dirty="0">
              <a:solidFill>
                <a:schemeClr val="bg1"/>
              </a:solidFill>
              <a:latin typeface="Verdana"/>
              <a:cs typeface="Verdana"/>
            </a:endParaRPr>
          </a:p>
        </p:txBody>
      </p:sp>
      <p:cxnSp>
        <p:nvCxnSpPr>
          <p:cNvPr id="4" name="Straight Arrow Connector 3"/>
          <p:cNvCxnSpPr/>
          <p:nvPr/>
        </p:nvCxnSpPr>
        <p:spPr>
          <a:xfrm flipV="1">
            <a:off x="2343955" y="4101395"/>
            <a:ext cx="772732" cy="5864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Content Placeholder 2"/>
          <p:cNvPicPr>
            <a:picLocks noGrp="1" noChangeAspect="1"/>
          </p:cNvPicPr>
          <p:nvPr>
            <p:ph idx="13"/>
          </p:nvPr>
        </p:nvPicPr>
        <p:blipFill>
          <a:blip r:embed="rId3"/>
          <a:stretch>
            <a:fillRect/>
          </a:stretch>
        </p:blipFill>
        <p:spPr>
          <a:xfrm>
            <a:off x="3494416" y="2193925"/>
            <a:ext cx="2155168" cy="3932238"/>
          </a:xfrm>
          <a:prstGeom prst="rect">
            <a:avLst/>
          </a:prstGeom>
        </p:spPr>
      </p:pic>
      <p:sp>
        <p:nvSpPr>
          <p:cNvPr id="2" name="TextBox 1"/>
          <p:cNvSpPr txBox="1"/>
          <p:nvPr/>
        </p:nvSpPr>
        <p:spPr>
          <a:xfrm>
            <a:off x="950496" y="4291626"/>
            <a:ext cx="1970976" cy="369332"/>
          </a:xfrm>
          <a:prstGeom prst="rect">
            <a:avLst/>
          </a:prstGeom>
          <a:noFill/>
        </p:spPr>
        <p:txBody>
          <a:bodyPr wrap="square" rtlCol="0">
            <a:spAutoFit/>
          </a:bodyPr>
          <a:lstStyle/>
          <a:p>
            <a:r>
              <a:rPr lang="en-US" dirty="0" smtClean="0">
                <a:solidFill>
                  <a:srgbClr val="DA291C"/>
                </a:solidFill>
              </a:rPr>
              <a:t>(right hand side)</a:t>
            </a:r>
            <a:endParaRPr lang="en-US" dirty="0">
              <a:solidFill>
                <a:srgbClr val="DA291C"/>
              </a:solidFill>
            </a:endParaRPr>
          </a:p>
        </p:txBody>
      </p:sp>
    </p:spTree>
    <p:extLst>
      <p:ext uri="{BB962C8B-B14F-4D97-AF65-F5344CB8AC3E}">
        <p14:creationId xmlns:p14="http://schemas.microsoft.com/office/powerpoint/2010/main" val="3840013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&amp; Leadership Development Events 2017-21</a:t>
            </a:r>
            <a:endParaRPr lang="en-US" dirty="0"/>
          </a:p>
        </p:txBody>
      </p:sp>
      <p:sp>
        <p:nvSpPr>
          <p:cNvPr id="6" name="Text Placeholder 5"/>
          <p:cNvSpPr>
            <a:spLocks noGrp="1"/>
          </p:cNvSpPr>
          <p:nvPr>
            <p:ph type="body" sz="quarter" idx="12"/>
          </p:nvPr>
        </p:nvSpPr>
        <p:spPr/>
        <p:txBody>
          <a:bodyPr/>
          <a:lstStyle/>
          <a:p>
            <a:r>
              <a:rPr lang="en-US" dirty="0" smtClean="0"/>
              <a:t>National Handbooks </a:t>
            </a:r>
            <a:endParaRPr lang="en-US" dirty="0"/>
          </a:p>
          <a:p>
            <a:endParaRPr lang="en-US" dirty="0"/>
          </a:p>
        </p:txBody>
      </p:sp>
      <p:pic>
        <p:nvPicPr>
          <p:cNvPr id="7" name="Picture 6"/>
          <p:cNvPicPr>
            <a:picLocks noChangeAspect="1"/>
          </p:cNvPicPr>
          <p:nvPr/>
        </p:nvPicPr>
        <p:blipFill>
          <a:blip r:embed="rId3"/>
          <a:stretch>
            <a:fillRect/>
          </a:stretch>
        </p:blipFill>
        <p:spPr>
          <a:xfrm>
            <a:off x="3065171" y="2730118"/>
            <a:ext cx="3246348" cy="3456503"/>
          </a:xfrm>
          <a:prstGeom prst="rect">
            <a:avLst/>
          </a:prstGeom>
        </p:spPr>
      </p:pic>
      <p:sp>
        <p:nvSpPr>
          <p:cNvPr id="9" name="Rectangle 8"/>
          <p:cNvSpPr/>
          <p:nvPr/>
        </p:nvSpPr>
        <p:spPr>
          <a:xfrm>
            <a:off x="1726639" y="2002389"/>
            <a:ext cx="4572000" cy="369332"/>
          </a:xfrm>
          <a:prstGeom prst="rect">
            <a:avLst/>
          </a:prstGeom>
        </p:spPr>
        <p:txBody>
          <a:bodyPr>
            <a:spAutoFit/>
          </a:bodyPr>
          <a:lstStyle/>
          <a:p>
            <a:r>
              <a:rPr lang="en-US" dirty="0" smtClean="0">
                <a:hlinkClick r:id="rId4"/>
              </a:rPr>
              <a:t>Handbook</a:t>
            </a:r>
            <a:r>
              <a:rPr lang="en-US" dirty="0" smtClean="0"/>
              <a:t> </a:t>
            </a:r>
            <a:endParaRPr lang="en-US" dirty="0"/>
          </a:p>
        </p:txBody>
      </p:sp>
    </p:spTree>
    <p:extLst>
      <p:ext uri="{BB962C8B-B14F-4D97-AF65-F5344CB8AC3E}">
        <p14:creationId xmlns:p14="http://schemas.microsoft.com/office/powerpoint/2010/main" val="1649117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&amp; Leadership Development Events 2017-21</a:t>
            </a:r>
            <a:endParaRPr lang="en-US" dirty="0"/>
          </a:p>
        </p:txBody>
      </p:sp>
      <p:sp>
        <p:nvSpPr>
          <p:cNvPr id="6" name="Text Placeholder 5"/>
          <p:cNvSpPr>
            <a:spLocks noGrp="1"/>
          </p:cNvSpPr>
          <p:nvPr>
            <p:ph type="body" sz="quarter" idx="12"/>
          </p:nvPr>
        </p:nvSpPr>
        <p:spPr/>
        <p:txBody>
          <a:bodyPr/>
          <a:lstStyle/>
          <a:p>
            <a:r>
              <a:rPr lang="en-US" dirty="0" smtClean="0"/>
              <a:t>National Handbooks </a:t>
            </a: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585" y="2180491"/>
            <a:ext cx="5338782" cy="369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3403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FA Inservice Master">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FCCA5759AB2D94BA11747F6924C15A7" ma:contentTypeVersion="8" ma:contentTypeDescription="Create a new document." ma:contentTypeScope="" ma:versionID="51c3f99ac9bbc3c11081377ae506b857">
  <xsd:schema xmlns:xsd="http://www.w3.org/2001/XMLSchema" xmlns:xs="http://www.w3.org/2001/XMLSchema" xmlns:p="http://schemas.microsoft.com/office/2006/metadata/properties" xmlns:ns2="304cca3d-d592-4c65-a12d-bbed842f135a" targetNamespace="http://schemas.microsoft.com/office/2006/metadata/properties" ma:root="true" ma:fieldsID="104d095d01fbec2e6be6f6a178be6142" ns2:_="">
    <xsd:import namespace="304cca3d-d592-4c65-a12d-bbed842f135a"/>
    <xsd:element name="properties">
      <xsd:complexType>
        <xsd:sequence>
          <xsd:element name="documentManagement">
            <xsd:complexType>
              <xsd:all>
                <xsd:element ref="ns2:FromServer" minOccurs="0"/>
                <xsd:element ref="ns2:Department" minOccurs="0"/>
                <xsd:element ref="ns2:DocumentID" minOccurs="0"/>
                <xsd:element ref="ns2:Comments" minOccurs="0"/>
                <xsd:element ref="ns2:QFMSP_x0020_sourc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4cca3d-d592-4c65-a12d-bbed842f135a" elementFormDefault="qualified">
    <xsd:import namespace="http://schemas.microsoft.com/office/2006/documentManagement/types"/>
    <xsd:import namespace="http://schemas.microsoft.com/office/infopath/2007/PartnerControls"/>
    <xsd:element name="FromServer" ma:index="8" nillable="true" ma:displayName="FromServer" ma:default="" ma:internalName="FromServer">
      <xsd:simpleType>
        <xsd:restriction base="dms:Text"/>
      </xsd:simpleType>
    </xsd:element>
    <xsd:element name="Department" ma:index="9" nillable="true" ma:displayName="Department" ma:default="(No department)" ma:internalName="Department">
      <xsd:simpleType>
        <xsd:restriction base="dms:Text"/>
      </xsd:simpleType>
    </xsd:element>
    <xsd:element name="DocumentID" ma:index="10" nillable="true" ma:displayName="DocumentID" ma:default="" ma:internalName="DocumentID">
      <xsd:simpleType>
        <xsd:restriction base="dms:Text"/>
      </xsd:simpleType>
    </xsd:element>
    <xsd:element name="Comments" ma:index="12" nillable="true" ma:displayName="Comments" ma:default="" ma:internalName="Comments">
      <xsd:simpleType>
        <xsd:restriction base="dms:Text"/>
      </xsd:simpleType>
    </xsd:element>
    <xsd:element name="QFMSP_x0020_source_x0020_name" ma:index="13" nillable="true" ma:displayName="QFMSP source name" ma:description="Quest File Migrator original source name." ma:hidden="true" ma:internalName="QFMSP_x0020_source_x0020_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omments xmlns="304cca3d-d592-4c65-a12d-bbed842f135a" xsi:nil="true"/>
    <FromServer xmlns="304cca3d-d592-4c65-a12d-bbed842f135a" xsi:nil="true"/>
    <QFMSP_x0020_source_x0020_name xmlns="304cca3d-d592-4c65-a12d-bbed842f135a" xsi:nil="true"/>
    <DocumentID xmlns="304cca3d-d592-4c65-a12d-bbed842f135a" xsi:nil="true"/>
    <Department xmlns="304cca3d-d592-4c65-a12d-bbed842f135a">(No department)</Department>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3F710EAF-F4C6-4A46-A6B8-F7C11BBEF06D}">
  <ds:schemaRefs>
    <ds:schemaRef ds:uri="http://schemas.microsoft.com/sharepoint/v3/contenttype/forms"/>
  </ds:schemaRefs>
</ds:datastoreItem>
</file>

<file path=customXml/itemProps2.xml><?xml version="1.0" encoding="utf-8"?>
<ds:datastoreItem xmlns:ds="http://schemas.openxmlformats.org/officeDocument/2006/customXml" ds:itemID="{BBFA0EB0-9B17-4928-B2F0-952B729190BE}">
  <ds:schemaRefs>
    <ds:schemaRef ds:uri="http://schemas.microsoft.com/sharepoint/events"/>
  </ds:schemaRefs>
</ds:datastoreItem>
</file>

<file path=customXml/itemProps3.xml><?xml version="1.0" encoding="utf-8"?>
<ds:datastoreItem xmlns:ds="http://schemas.openxmlformats.org/officeDocument/2006/customXml" ds:itemID="{A6D33625-63C6-426E-89A2-282D96A44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4cca3d-d592-4c65-a12d-bbed842f1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077A53E-A8F8-4613-A362-6AAE3EF4D9B9}">
  <ds:schemaRefs>
    <ds:schemaRef ds:uri="http://purl.org/dc/dcmitype/"/>
    <ds:schemaRef ds:uri="http://schemas.microsoft.com/office/2006/documentManagement/types"/>
    <ds:schemaRef ds:uri="http://www.w3.org/XML/1998/namespace"/>
    <ds:schemaRef ds:uri="http://schemas.openxmlformats.org/package/2006/metadata/core-properties"/>
    <ds:schemaRef ds:uri="304cca3d-d592-4c65-a12d-bbed842f135a"/>
    <ds:schemaRef ds:uri="http://purl.org/dc/terms/"/>
    <ds:schemaRef ds:uri="http://schemas.microsoft.com/office/2006/metadata/properties"/>
    <ds:schemaRef ds:uri="http://schemas.microsoft.com/office/infopath/2007/PartnerControls"/>
    <ds:schemaRef ds:uri="http://purl.org/dc/elements/1.1/"/>
  </ds:schemaRefs>
</ds:datastoreItem>
</file>

<file path=customXml/itemProps5.xml><?xml version="1.0" encoding="utf-8"?>
<ds:datastoreItem xmlns:ds="http://schemas.openxmlformats.org/officeDocument/2006/customXml" ds:itemID="{C4C674B6-D552-4B5A-A71B-A21B6E1CBA71}">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Angles.thmx</Template>
  <TotalTime>20933</TotalTime>
  <Words>1280</Words>
  <Application>Microsoft Office PowerPoint</Application>
  <PresentationFormat>On-screen Show (4:3)</PresentationFormat>
  <Paragraphs>205</Paragraphs>
  <Slides>29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Wingdings</vt:lpstr>
      <vt:lpstr>Lasiver-Regular</vt:lpstr>
      <vt:lpstr>MS Mincho</vt:lpstr>
      <vt:lpstr>Verdana</vt:lpstr>
      <vt:lpstr>Georgia</vt:lpstr>
      <vt:lpstr>Franklin Gothic Book</vt:lpstr>
      <vt:lpstr>SymbolPS</vt:lpstr>
      <vt:lpstr>FFA Inservice Master</vt:lpstr>
      <vt:lpstr>PowerPoint Presentation</vt:lpstr>
      <vt:lpstr>Career &amp; Leadership Development Events 2017-21</vt:lpstr>
      <vt:lpstr>PowerPoint Presentation</vt:lpstr>
      <vt:lpstr>Career &amp; Leadership Development Events 2017-21</vt:lpstr>
      <vt:lpstr>Career &amp; Leadership Development Events 2017-21</vt:lpstr>
      <vt:lpstr>Career &amp; Leadership Development Events 2017-21</vt:lpstr>
      <vt:lpstr>Career &amp; Leadership Development Events 2017-21</vt:lpstr>
      <vt:lpstr>Career &amp; Leadership Development Events 2017-21</vt:lpstr>
      <vt:lpstr>Career &amp; Leadership Development Events 2017-21</vt:lpstr>
      <vt:lpstr>Career &amp; Leadership Development Events 2017-21</vt:lpstr>
      <vt:lpstr>Career &amp; Leadership Development Events 2017-21</vt:lpstr>
      <vt:lpstr>Career &amp; Leadership Development Events 2017-21</vt:lpstr>
      <vt:lpstr>Career &amp; Leadership Development Events 2017-21</vt:lpstr>
      <vt:lpstr>Career &amp; Leadership Development Events 2017-21</vt:lpstr>
      <vt:lpstr>Career &amp; Leadership Development Events 2017-21</vt:lpstr>
      <vt:lpstr>PowerPoint Presentation</vt:lpstr>
      <vt:lpstr>Agriscience Fair</vt:lpstr>
      <vt:lpstr>Agriscience Fair</vt:lpstr>
      <vt:lpstr>Agriscience Fair</vt:lpstr>
      <vt:lpstr>Agriscience Fair</vt:lpstr>
      <vt:lpstr>Agriscience Fair</vt:lpstr>
      <vt:lpstr>Agriscience Fair</vt:lpstr>
      <vt:lpstr>PowerPoint Presentation</vt:lpstr>
      <vt:lpstr>National Chapter Award Program</vt:lpstr>
      <vt:lpstr>National Chapter Award Program</vt:lpstr>
      <vt:lpstr>National Chapter Award Program</vt:lpstr>
      <vt:lpstr>Career &amp; Leadership Development Events 2017-21</vt:lpstr>
      <vt:lpstr>Career &amp; Leadership Development Events 2017-21</vt:lpstr>
      <vt:lpstr>PowerPoint Presentation</vt:lpstr>
    </vt:vector>
  </TitlesOfParts>
  <Company>National FFA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Technology</dc:creator>
  <cp:lastModifiedBy>Noble, Erin</cp:lastModifiedBy>
  <cp:revision>501</cp:revision>
  <cp:lastPrinted>2016-06-21T20:25:22Z</cp:lastPrinted>
  <dcterms:created xsi:type="dcterms:W3CDTF">2007-01-30T15:01:20Z</dcterms:created>
  <dcterms:modified xsi:type="dcterms:W3CDTF">2016-09-28T20:18:32Z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Basic Excel Workbook</vt:lpwstr>
  </property>
  <property fmtid="{D5CDD505-2E9C-101B-9397-08002B2CF9AE}" pid="3" name="ContentTypeId">
    <vt:lpwstr>0x010100EFCCA5759AB2D94BA11747F6924C15A7</vt:lpwstr>
  </property>
  <property fmtid="{D5CDD505-2E9C-101B-9397-08002B2CF9AE}" pid="4" name="_dlc_DocIdItemGuid">
    <vt:lpwstr>88770e57-4be2-4fc5-bbb4-03608068c38d</vt:lpwstr>
  </property>
  <property fmtid="{D5CDD505-2E9C-101B-9397-08002B2CF9AE}" pid="5" name="_dlc_DocId">
    <vt:lpwstr>HDTEN2WD4M5V-2-912</vt:lpwstr>
  </property>
  <property fmtid="{D5CDD505-2E9C-101B-9397-08002B2CF9AE}" pid="6" name="_dlc_DocIdUrl">
    <vt:lpwstr>https://ffanet.ffa.org/sites/care/_layouts/15/DocIdRedir.aspx?ID=HDTEN2WD4M5V-2-912, HDTEN2WD4M5V-2-912</vt:lpwstr>
  </property>
</Properties>
</file>