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18ec983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18ec983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18ec9830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18ec9830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8ec9830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18ec9830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8ec9830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8ec9830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8ec9830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8ec9830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18ec9830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18ec9830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18ec9830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18ec9830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Value of Membership in Professional Organizations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Jenny J. Allen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Newton High School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175" y="230500"/>
            <a:ext cx="3867700" cy="19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t="15998" b="16837"/>
          <a:stretch/>
        </p:blipFill>
        <p:spPr>
          <a:xfrm>
            <a:off x="5116650" y="2382900"/>
            <a:ext cx="3930175" cy="2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t="19130" b="20712"/>
          <a:stretch/>
        </p:blipFill>
        <p:spPr>
          <a:xfrm>
            <a:off x="174577" y="2658370"/>
            <a:ext cx="3930175" cy="236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50" y="353850"/>
            <a:ext cx="7690424" cy="43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NAAE Member Benefits</a:t>
            </a:r>
            <a:endParaRPr b="1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0" y="1171600"/>
            <a:ext cx="91440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43181"/>
              </a:lnSpc>
              <a:spcBef>
                <a:spcPts val="110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Professional Liability Insurance Coverage and other insurance options through the Trust for Insuring Educators (for active, active life, and student members)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Hotel Discounts with Choice Hotels International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Legislative advocacy for the profession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Technical and Pedagogical Education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181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NAAE Member Benefits continued</a:t>
            </a:r>
            <a:endParaRPr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0" y="1171600"/>
            <a:ext cx="91440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Leadership, Personal and Professional Development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Awards and Grants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Communities of Practice Professional Networking Site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rPr>
              <a:t>News &amp; Views</a:t>
            </a:r>
            <a:endParaRPr sz="2400">
              <a:solidFill>
                <a:srgbClr val="2D2D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43181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600" y="125525"/>
            <a:ext cx="4762800" cy="47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1227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ACTE Membership Rewards </a:t>
            </a:r>
            <a:endParaRPr b="1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57975" y="735925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Professional Development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Knowledge and Information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Career Advancement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Advocacy and Policy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Personal Protection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Recognition - Awards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0" y="3263375"/>
            <a:ext cx="4340400" cy="19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Experiences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950" y="255150"/>
            <a:ext cx="3769125" cy="25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l="6012" r="4908"/>
          <a:stretch/>
        </p:blipFill>
        <p:spPr>
          <a:xfrm>
            <a:off x="6083575" y="2972600"/>
            <a:ext cx="2900775" cy="21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5">
            <a:alphaModFix/>
          </a:blip>
          <a:srcRect b="11134"/>
          <a:stretch/>
        </p:blipFill>
        <p:spPr>
          <a:xfrm>
            <a:off x="553225" y="255150"/>
            <a:ext cx="2668000" cy="28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Verdana</vt:lpstr>
      <vt:lpstr>Arial</vt:lpstr>
      <vt:lpstr>Old Standard TT</vt:lpstr>
      <vt:lpstr>Paperback</vt:lpstr>
      <vt:lpstr>The Value of Membership in Professional Organizations</vt:lpstr>
      <vt:lpstr>PowerPoint Presentation</vt:lpstr>
      <vt:lpstr>PowerPoint Presentation</vt:lpstr>
      <vt:lpstr>NAAE Member Benefits</vt:lpstr>
      <vt:lpstr>NAAE Member Benefits continued</vt:lpstr>
      <vt:lpstr>PowerPoint Presentation</vt:lpstr>
      <vt:lpstr>ACTE Membership Rewards </vt:lpstr>
      <vt:lpstr>Personal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Membership in Professional Organizations</dc:title>
  <dc:creator>Display PC</dc:creator>
  <cp:lastModifiedBy>Sara Taylor</cp:lastModifiedBy>
  <cp:revision>1</cp:revision>
  <dcterms:modified xsi:type="dcterms:W3CDTF">2019-09-27T17:01:48Z</dcterms:modified>
</cp:coreProperties>
</file>