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media/audio1.wav" ContentType="audio/wav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5" r:id="rId1"/>
    <p:sldMasterId id="2147484262" r:id="rId2"/>
    <p:sldMasterId id="2147484288" r:id="rId3"/>
    <p:sldMasterId id="2147484340" r:id="rId4"/>
    <p:sldMasterId id="2147484366" r:id="rId5"/>
    <p:sldMasterId id="2147484379" r:id="rId6"/>
  </p:sldMasterIdLst>
  <p:notesMasterIdLst>
    <p:notesMasterId r:id="rId125"/>
  </p:notesMasterIdLst>
  <p:handoutMasterIdLst>
    <p:handoutMasterId r:id="rId126"/>
  </p:handoutMasterIdLst>
  <p:sldIdLst>
    <p:sldId id="312" r:id="rId7"/>
    <p:sldId id="339" r:id="rId8"/>
    <p:sldId id="371" r:id="rId9"/>
    <p:sldId id="354" r:id="rId10"/>
    <p:sldId id="355" r:id="rId11"/>
    <p:sldId id="373" r:id="rId12"/>
    <p:sldId id="374" r:id="rId13"/>
    <p:sldId id="356" r:id="rId14"/>
    <p:sldId id="258" r:id="rId15"/>
    <p:sldId id="259" r:id="rId16"/>
    <p:sldId id="260" r:id="rId17"/>
    <p:sldId id="261" r:id="rId18"/>
    <p:sldId id="257" r:id="rId19"/>
    <p:sldId id="264" r:id="rId20"/>
    <p:sldId id="353" r:id="rId21"/>
    <p:sldId id="306" r:id="rId22"/>
    <p:sldId id="307" r:id="rId23"/>
    <p:sldId id="357" r:id="rId24"/>
    <p:sldId id="361" r:id="rId25"/>
    <p:sldId id="408" r:id="rId26"/>
    <p:sldId id="270" r:id="rId27"/>
    <p:sldId id="337" r:id="rId28"/>
    <p:sldId id="387" r:id="rId29"/>
    <p:sldId id="375" r:id="rId30"/>
    <p:sldId id="410" r:id="rId31"/>
    <p:sldId id="388" r:id="rId32"/>
    <p:sldId id="308" r:id="rId33"/>
    <p:sldId id="431" r:id="rId34"/>
    <p:sldId id="420" r:id="rId35"/>
    <p:sldId id="421" r:id="rId36"/>
    <p:sldId id="358" r:id="rId37"/>
    <p:sldId id="285" r:id="rId38"/>
    <p:sldId id="378" r:id="rId39"/>
    <p:sldId id="328" r:id="rId40"/>
    <p:sldId id="268" r:id="rId41"/>
    <p:sldId id="281" r:id="rId42"/>
    <p:sldId id="269" r:id="rId43"/>
    <p:sldId id="360" r:id="rId44"/>
    <p:sldId id="395" r:id="rId45"/>
    <p:sldId id="397" r:id="rId46"/>
    <p:sldId id="399" r:id="rId47"/>
    <p:sldId id="422" r:id="rId48"/>
    <p:sldId id="403" r:id="rId49"/>
    <p:sldId id="405" r:id="rId50"/>
    <p:sldId id="423" r:id="rId51"/>
    <p:sldId id="424" r:id="rId52"/>
    <p:sldId id="425" r:id="rId53"/>
    <p:sldId id="426" r:id="rId54"/>
    <p:sldId id="427" r:id="rId55"/>
    <p:sldId id="428" r:id="rId56"/>
    <p:sldId id="265" r:id="rId57"/>
    <p:sldId id="289" r:id="rId58"/>
    <p:sldId id="303" r:id="rId59"/>
    <p:sldId id="340" r:id="rId60"/>
    <p:sldId id="389" r:id="rId61"/>
    <p:sldId id="310" r:id="rId62"/>
    <p:sldId id="266" r:id="rId63"/>
    <p:sldId id="320" r:id="rId64"/>
    <p:sldId id="327" r:id="rId65"/>
    <p:sldId id="271" r:id="rId66"/>
    <p:sldId id="381" r:id="rId67"/>
    <p:sldId id="432" r:id="rId68"/>
    <p:sldId id="341" r:id="rId69"/>
    <p:sldId id="362" r:id="rId70"/>
    <p:sldId id="392" r:id="rId71"/>
    <p:sldId id="363" r:id="rId72"/>
    <p:sldId id="304" r:id="rId73"/>
    <p:sldId id="390" r:id="rId74"/>
    <p:sldId id="276" r:id="rId75"/>
    <p:sldId id="391" r:id="rId76"/>
    <p:sldId id="275" r:id="rId77"/>
    <p:sldId id="342" r:id="rId78"/>
    <p:sldId id="343" r:id="rId79"/>
    <p:sldId id="376" r:id="rId80"/>
    <p:sldId id="377" r:id="rId81"/>
    <p:sldId id="290" r:id="rId82"/>
    <p:sldId id="325" r:id="rId83"/>
    <p:sldId id="433" r:id="rId84"/>
    <p:sldId id="367" r:id="rId85"/>
    <p:sldId id="394" r:id="rId86"/>
    <p:sldId id="274" r:id="rId87"/>
    <p:sldId id="282" r:id="rId88"/>
    <p:sldId id="283" r:id="rId89"/>
    <p:sldId id="380" r:id="rId90"/>
    <p:sldId id="419" r:id="rId91"/>
    <p:sldId id="288" r:id="rId92"/>
    <p:sldId id="262" r:id="rId93"/>
    <p:sldId id="318" r:id="rId94"/>
    <p:sldId id="263" r:id="rId95"/>
    <p:sldId id="319" r:id="rId96"/>
    <p:sldId id="291" r:id="rId97"/>
    <p:sldId id="292" r:id="rId98"/>
    <p:sldId id="313" r:id="rId99"/>
    <p:sldId id="293" r:id="rId100"/>
    <p:sldId id="294" r:id="rId101"/>
    <p:sldId id="393" r:id="rId102"/>
    <p:sldId id="273" r:id="rId103"/>
    <p:sldId id="298" r:id="rId104"/>
    <p:sldId id="321" r:id="rId105"/>
    <p:sldId id="322" r:id="rId106"/>
    <p:sldId id="323" r:id="rId107"/>
    <p:sldId id="324" r:id="rId108"/>
    <p:sldId id="382" r:id="rId109"/>
    <p:sldId id="299" r:id="rId110"/>
    <p:sldId id="333" r:id="rId111"/>
    <p:sldId id="334" r:id="rId112"/>
    <p:sldId id="335" r:id="rId113"/>
    <p:sldId id="336" r:id="rId114"/>
    <p:sldId id="301" r:id="rId115"/>
    <p:sldId id="279" r:id="rId116"/>
    <p:sldId id="314" r:id="rId117"/>
    <p:sldId id="331" r:id="rId118"/>
    <p:sldId id="348" r:id="rId119"/>
    <p:sldId id="316" r:id="rId120"/>
    <p:sldId id="430" r:id="rId121"/>
    <p:sldId id="414" r:id="rId122"/>
    <p:sldId id="415" r:id="rId123"/>
    <p:sldId id="418" r:id="rId124"/>
  </p:sldIdLst>
  <p:sldSz cx="9144000" cy="6858000" type="screen4x3"/>
  <p:notesSz cx="7010400" cy="93726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99FF"/>
    <a:srgbClr val="00CC99"/>
    <a:srgbClr val="FF9966"/>
    <a:srgbClr val="00FF00"/>
    <a:srgbClr val="CC66FF"/>
    <a:srgbClr val="00FFFF"/>
    <a:srgbClr val="FF6600"/>
    <a:srgbClr val="CC00FF"/>
    <a:srgbClr val="FF9900"/>
    <a:srgbClr val="FF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3627" autoAdjust="0"/>
    <p:restoredTop sz="94676" autoAdjust="0"/>
  </p:normalViewPr>
  <p:slideViewPr>
    <p:cSldViewPr>
      <p:cViewPr varScale="1">
        <p:scale>
          <a:sx n="104" d="100"/>
          <a:sy n="104" d="100"/>
        </p:scale>
        <p:origin x="1398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64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117" Type="http://schemas.openxmlformats.org/officeDocument/2006/relationships/slide" Target="slides/slide111.xml"/><Relationship Id="rId21" Type="http://schemas.openxmlformats.org/officeDocument/2006/relationships/slide" Target="slides/slide15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63" Type="http://schemas.openxmlformats.org/officeDocument/2006/relationships/slide" Target="slides/slide57.xml"/><Relationship Id="rId68" Type="http://schemas.openxmlformats.org/officeDocument/2006/relationships/slide" Target="slides/slide62.xml"/><Relationship Id="rId84" Type="http://schemas.openxmlformats.org/officeDocument/2006/relationships/slide" Target="slides/slide78.xml"/><Relationship Id="rId89" Type="http://schemas.openxmlformats.org/officeDocument/2006/relationships/slide" Target="slides/slide83.xml"/><Relationship Id="rId112" Type="http://schemas.openxmlformats.org/officeDocument/2006/relationships/slide" Target="slides/slide106.xml"/><Relationship Id="rId16" Type="http://schemas.openxmlformats.org/officeDocument/2006/relationships/slide" Target="slides/slide10.xml"/><Relationship Id="rId107" Type="http://schemas.openxmlformats.org/officeDocument/2006/relationships/slide" Target="slides/slide101.xml"/><Relationship Id="rId11" Type="http://schemas.openxmlformats.org/officeDocument/2006/relationships/slide" Target="slides/slide5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74" Type="http://schemas.openxmlformats.org/officeDocument/2006/relationships/slide" Target="slides/slide68.xml"/><Relationship Id="rId79" Type="http://schemas.openxmlformats.org/officeDocument/2006/relationships/slide" Target="slides/slide73.xml"/><Relationship Id="rId102" Type="http://schemas.openxmlformats.org/officeDocument/2006/relationships/slide" Target="slides/slide96.xml"/><Relationship Id="rId123" Type="http://schemas.openxmlformats.org/officeDocument/2006/relationships/slide" Target="slides/slide117.xml"/><Relationship Id="rId128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84.xml"/><Relationship Id="rId95" Type="http://schemas.openxmlformats.org/officeDocument/2006/relationships/slide" Target="slides/slide89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slide" Target="slides/slide58.xml"/><Relationship Id="rId69" Type="http://schemas.openxmlformats.org/officeDocument/2006/relationships/slide" Target="slides/slide63.xml"/><Relationship Id="rId77" Type="http://schemas.openxmlformats.org/officeDocument/2006/relationships/slide" Target="slides/slide71.xml"/><Relationship Id="rId100" Type="http://schemas.openxmlformats.org/officeDocument/2006/relationships/slide" Target="slides/slide94.xml"/><Relationship Id="rId105" Type="http://schemas.openxmlformats.org/officeDocument/2006/relationships/slide" Target="slides/slide99.xml"/><Relationship Id="rId113" Type="http://schemas.openxmlformats.org/officeDocument/2006/relationships/slide" Target="slides/slide107.xml"/><Relationship Id="rId118" Type="http://schemas.openxmlformats.org/officeDocument/2006/relationships/slide" Target="slides/slide112.xml"/><Relationship Id="rId126" Type="http://schemas.openxmlformats.org/officeDocument/2006/relationships/handoutMaster" Target="handoutMasters/handoutMaster1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slide" Target="slides/slide66.xml"/><Relationship Id="rId80" Type="http://schemas.openxmlformats.org/officeDocument/2006/relationships/slide" Target="slides/slide74.xml"/><Relationship Id="rId85" Type="http://schemas.openxmlformats.org/officeDocument/2006/relationships/slide" Target="slides/slide79.xml"/><Relationship Id="rId93" Type="http://schemas.openxmlformats.org/officeDocument/2006/relationships/slide" Target="slides/slide87.xml"/><Relationship Id="rId98" Type="http://schemas.openxmlformats.org/officeDocument/2006/relationships/slide" Target="slides/slide92.xml"/><Relationship Id="rId121" Type="http://schemas.openxmlformats.org/officeDocument/2006/relationships/slide" Target="slides/slide11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slide" Target="slides/slide61.xml"/><Relationship Id="rId103" Type="http://schemas.openxmlformats.org/officeDocument/2006/relationships/slide" Target="slides/slide97.xml"/><Relationship Id="rId108" Type="http://schemas.openxmlformats.org/officeDocument/2006/relationships/slide" Target="slides/slide102.xml"/><Relationship Id="rId116" Type="http://schemas.openxmlformats.org/officeDocument/2006/relationships/slide" Target="slides/slide110.xml"/><Relationship Id="rId124" Type="http://schemas.openxmlformats.org/officeDocument/2006/relationships/slide" Target="slides/slide118.xml"/><Relationship Id="rId129" Type="http://schemas.openxmlformats.org/officeDocument/2006/relationships/theme" Target="theme/theme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Relationship Id="rId70" Type="http://schemas.openxmlformats.org/officeDocument/2006/relationships/slide" Target="slides/slide64.xml"/><Relationship Id="rId75" Type="http://schemas.openxmlformats.org/officeDocument/2006/relationships/slide" Target="slides/slide69.xml"/><Relationship Id="rId83" Type="http://schemas.openxmlformats.org/officeDocument/2006/relationships/slide" Target="slides/slide77.xml"/><Relationship Id="rId88" Type="http://schemas.openxmlformats.org/officeDocument/2006/relationships/slide" Target="slides/slide82.xml"/><Relationship Id="rId91" Type="http://schemas.openxmlformats.org/officeDocument/2006/relationships/slide" Target="slides/slide85.xml"/><Relationship Id="rId96" Type="http://schemas.openxmlformats.org/officeDocument/2006/relationships/slide" Target="slides/slide90.xml"/><Relationship Id="rId111" Type="http://schemas.openxmlformats.org/officeDocument/2006/relationships/slide" Target="slides/slide10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106" Type="http://schemas.openxmlformats.org/officeDocument/2006/relationships/slide" Target="slides/slide100.xml"/><Relationship Id="rId114" Type="http://schemas.openxmlformats.org/officeDocument/2006/relationships/slide" Target="slides/slide108.xml"/><Relationship Id="rId119" Type="http://schemas.openxmlformats.org/officeDocument/2006/relationships/slide" Target="slides/slide113.xml"/><Relationship Id="rId127" Type="http://schemas.openxmlformats.org/officeDocument/2006/relationships/presProps" Target="presProps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73" Type="http://schemas.openxmlformats.org/officeDocument/2006/relationships/slide" Target="slides/slide67.xml"/><Relationship Id="rId78" Type="http://schemas.openxmlformats.org/officeDocument/2006/relationships/slide" Target="slides/slide72.xml"/><Relationship Id="rId81" Type="http://schemas.openxmlformats.org/officeDocument/2006/relationships/slide" Target="slides/slide75.xml"/><Relationship Id="rId86" Type="http://schemas.openxmlformats.org/officeDocument/2006/relationships/slide" Target="slides/slide80.xml"/><Relationship Id="rId94" Type="http://schemas.openxmlformats.org/officeDocument/2006/relationships/slide" Target="slides/slide88.xml"/><Relationship Id="rId99" Type="http://schemas.openxmlformats.org/officeDocument/2006/relationships/slide" Target="slides/slide93.xml"/><Relationship Id="rId101" Type="http://schemas.openxmlformats.org/officeDocument/2006/relationships/slide" Target="slides/slide95.xml"/><Relationship Id="rId122" Type="http://schemas.openxmlformats.org/officeDocument/2006/relationships/slide" Target="slides/slide116.xml"/><Relationship Id="rId130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slide" Target="slides/slide33.xml"/><Relationship Id="rId109" Type="http://schemas.openxmlformats.org/officeDocument/2006/relationships/slide" Target="slides/slide103.xml"/><Relationship Id="rId34" Type="http://schemas.openxmlformats.org/officeDocument/2006/relationships/slide" Target="slides/slide28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76" Type="http://schemas.openxmlformats.org/officeDocument/2006/relationships/slide" Target="slides/slide70.xml"/><Relationship Id="rId97" Type="http://schemas.openxmlformats.org/officeDocument/2006/relationships/slide" Target="slides/slide91.xml"/><Relationship Id="rId104" Type="http://schemas.openxmlformats.org/officeDocument/2006/relationships/slide" Target="slides/slide98.xml"/><Relationship Id="rId120" Type="http://schemas.openxmlformats.org/officeDocument/2006/relationships/slide" Target="slides/slide114.xml"/><Relationship Id="rId125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71" Type="http://schemas.openxmlformats.org/officeDocument/2006/relationships/slide" Target="slides/slide65.xml"/><Relationship Id="rId92" Type="http://schemas.openxmlformats.org/officeDocument/2006/relationships/slide" Target="slides/slide86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3.xml"/><Relationship Id="rId24" Type="http://schemas.openxmlformats.org/officeDocument/2006/relationships/slide" Target="slides/slide18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66" Type="http://schemas.openxmlformats.org/officeDocument/2006/relationships/slide" Target="slides/slide60.xml"/><Relationship Id="rId87" Type="http://schemas.openxmlformats.org/officeDocument/2006/relationships/slide" Target="slides/slide81.xml"/><Relationship Id="rId110" Type="http://schemas.openxmlformats.org/officeDocument/2006/relationships/slide" Target="slides/slide104.xml"/><Relationship Id="rId115" Type="http://schemas.openxmlformats.org/officeDocument/2006/relationships/slide" Target="slides/slide109.xml"/><Relationship Id="rId131" Type="http://schemas.microsoft.com/office/2015/10/relationships/revisionInfo" Target="revisionInfo.xml"/><Relationship Id="rId61" Type="http://schemas.openxmlformats.org/officeDocument/2006/relationships/slide" Target="slides/slide55.xml"/><Relationship Id="rId82" Type="http://schemas.openxmlformats.org/officeDocument/2006/relationships/slide" Target="slides/slide7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155" cy="469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064" tIns="47032" rIns="94064" bIns="47032" numCol="1" anchor="t" anchorCtr="0" compatLnSpc="1">
            <a:prstTxWarp prst="textNoShape">
              <a:avLst/>
            </a:prstTxWarp>
          </a:bodyPr>
          <a:lstStyle>
            <a:lvl1pPr defTabSz="941388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0673" y="0"/>
            <a:ext cx="3038155" cy="469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064" tIns="47032" rIns="94064" bIns="47032" numCol="1" anchor="t" anchorCtr="0" compatLnSpc="1">
            <a:prstTxWarp prst="textNoShape">
              <a:avLst/>
            </a:prstTxWarp>
          </a:bodyPr>
          <a:lstStyle>
            <a:lvl1pPr algn="r" defTabSz="941388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499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901751"/>
            <a:ext cx="3038155" cy="469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064" tIns="47032" rIns="94064" bIns="47032" numCol="1" anchor="b" anchorCtr="0" compatLnSpc="1">
            <a:prstTxWarp prst="textNoShape">
              <a:avLst/>
            </a:prstTxWarp>
          </a:bodyPr>
          <a:lstStyle>
            <a:lvl1pPr defTabSz="941388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499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0673" y="8901751"/>
            <a:ext cx="3038155" cy="469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064" tIns="47032" rIns="94064" bIns="47032" numCol="1" anchor="b" anchorCtr="0" compatLnSpc="1">
            <a:prstTxWarp prst="textNoShape">
              <a:avLst/>
            </a:prstTxWarp>
          </a:bodyPr>
          <a:lstStyle>
            <a:lvl1pPr algn="r" defTabSz="941388">
              <a:defRPr sz="1200">
                <a:cs typeface="+mn-cs"/>
              </a:defRPr>
            </a:lvl1pPr>
          </a:lstStyle>
          <a:p>
            <a:pPr>
              <a:defRPr/>
            </a:pPr>
            <a:fld id="{6AF22FB0-8A2D-4A0B-BBDB-C205C0FF75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6721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155" cy="469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064" tIns="47032" rIns="94064" bIns="47032" numCol="1" anchor="t" anchorCtr="0" compatLnSpc="1">
            <a:prstTxWarp prst="textNoShape">
              <a:avLst/>
            </a:prstTxWarp>
          </a:bodyPr>
          <a:lstStyle>
            <a:lvl1pPr defTabSz="941388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0673" y="0"/>
            <a:ext cx="3038155" cy="469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064" tIns="47032" rIns="94064" bIns="47032" numCol="1" anchor="t" anchorCtr="0" compatLnSpc="1">
            <a:prstTxWarp prst="textNoShape">
              <a:avLst/>
            </a:prstTxWarp>
          </a:bodyPr>
          <a:lstStyle>
            <a:lvl1pPr algn="r" defTabSz="941388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57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62050" y="701675"/>
            <a:ext cx="4686300" cy="35147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870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355" y="4451668"/>
            <a:ext cx="5607691" cy="42186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064" tIns="47032" rIns="94064" bIns="4703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70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901751"/>
            <a:ext cx="3038155" cy="469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064" tIns="47032" rIns="94064" bIns="47032" numCol="1" anchor="b" anchorCtr="0" compatLnSpc="1">
            <a:prstTxWarp prst="textNoShape">
              <a:avLst/>
            </a:prstTxWarp>
          </a:bodyPr>
          <a:lstStyle>
            <a:lvl1pPr defTabSz="941388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70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673" y="8901751"/>
            <a:ext cx="3038155" cy="469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064" tIns="47032" rIns="94064" bIns="47032" numCol="1" anchor="b" anchorCtr="0" compatLnSpc="1">
            <a:prstTxWarp prst="textNoShape">
              <a:avLst/>
            </a:prstTxWarp>
          </a:bodyPr>
          <a:lstStyle>
            <a:lvl1pPr algn="r" defTabSz="941388">
              <a:defRPr sz="1200">
                <a:cs typeface="+mn-cs"/>
              </a:defRPr>
            </a:lvl1pPr>
          </a:lstStyle>
          <a:p>
            <a:pPr>
              <a:defRPr/>
            </a:pPr>
            <a:fld id="{E679CFF3-7247-4998-9CB0-9DD7A747C5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85572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1E03EC12-DB13-4957-B014-7651901D1B67}" type="slidenum">
              <a:rPr lang="en-US" altLang="en-US" smtClean="0"/>
              <a:pPr eaLnBrk="1" hangingPunct="1">
                <a:spcBef>
                  <a:spcPct val="0"/>
                </a:spcBef>
                <a:defRPr/>
              </a:pPr>
              <a:t>1</a:t>
            </a:fld>
            <a:endParaRPr lang="en-US" altLang="en-US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0F5CBD4C-B277-41D9-958B-BBB1EFB9B832}" type="slidenum">
              <a:rPr lang="en-US" altLang="en-US" smtClean="0"/>
              <a:pPr eaLnBrk="1" hangingPunct="1">
                <a:spcBef>
                  <a:spcPct val="0"/>
                </a:spcBef>
                <a:defRPr/>
              </a:pPr>
              <a:t>10</a:t>
            </a:fld>
            <a:endParaRPr lang="en-US" altLang="en-US"/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2B533BD6-7C98-4498-ABD6-534A445D1201}" type="slidenum">
              <a:rPr lang="en-US" altLang="en-US" smtClean="0"/>
              <a:pPr eaLnBrk="1" hangingPunct="1">
                <a:spcBef>
                  <a:spcPct val="0"/>
                </a:spcBef>
                <a:defRPr/>
              </a:pPr>
              <a:t>11</a:t>
            </a:fld>
            <a:endParaRPr lang="en-US" altLang="en-US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6076095C-152E-4C3A-9155-47796D47DE63}" type="slidenum">
              <a:rPr lang="en-US" altLang="en-US" smtClean="0"/>
              <a:pPr eaLnBrk="1" hangingPunct="1">
                <a:spcBef>
                  <a:spcPct val="0"/>
                </a:spcBef>
                <a:defRPr/>
              </a:pPr>
              <a:t>12</a:t>
            </a:fld>
            <a:endParaRPr lang="en-US" altLang="en-US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EC322E4A-B1F9-4CDC-8D70-AA7783ABAE2D}" type="slidenum">
              <a:rPr lang="en-US" altLang="en-US" smtClean="0"/>
              <a:pPr eaLnBrk="1" hangingPunct="1">
                <a:spcBef>
                  <a:spcPct val="0"/>
                </a:spcBef>
                <a:defRPr/>
              </a:pPr>
              <a:t>13</a:t>
            </a:fld>
            <a:endParaRPr lang="en-US" altLang="en-US"/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030D91FA-B397-45DD-844F-8C94EFEE0702}" type="slidenum">
              <a:rPr lang="en-US" altLang="en-US" smtClean="0"/>
              <a:pPr eaLnBrk="1" hangingPunct="1">
                <a:spcBef>
                  <a:spcPct val="0"/>
                </a:spcBef>
                <a:defRPr/>
              </a:pPr>
              <a:t>14</a:t>
            </a:fld>
            <a:endParaRPr lang="en-US" altLang="en-US"/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82C64B34-B093-4661-A835-79950289E475}" type="slidenum">
              <a:rPr lang="en-US" altLang="en-US" smtClean="0"/>
              <a:pPr eaLnBrk="1" hangingPunct="1">
                <a:spcBef>
                  <a:spcPct val="0"/>
                </a:spcBef>
                <a:defRPr/>
              </a:pPr>
              <a:t>15</a:t>
            </a:fld>
            <a:endParaRPr lang="en-US" altLang="en-US"/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80282969-65E4-4067-A360-B7361F6E9DC4}" type="slidenum">
              <a:rPr lang="en-US" altLang="en-US" smtClean="0"/>
              <a:pPr eaLnBrk="1" hangingPunct="1">
                <a:spcBef>
                  <a:spcPct val="0"/>
                </a:spcBef>
                <a:defRPr/>
              </a:pPr>
              <a:t>16</a:t>
            </a:fld>
            <a:endParaRPr lang="en-US" altLang="en-US"/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154114B7-CDA6-4DE2-8D0A-B19F91D5F717}" type="slidenum">
              <a:rPr lang="en-US" altLang="en-US" smtClean="0"/>
              <a:pPr eaLnBrk="1" hangingPunct="1">
                <a:spcBef>
                  <a:spcPct val="0"/>
                </a:spcBef>
                <a:defRPr/>
              </a:pPr>
              <a:t>17</a:t>
            </a:fld>
            <a:endParaRPr lang="en-US" altLang="en-US"/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154114B7-CDA6-4DE2-8D0A-B19F91D5F717}" type="slidenum">
              <a:rPr lang="en-US" altLang="en-US" smtClean="0"/>
              <a:pPr eaLnBrk="1" hangingPunct="1">
                <a:spcBef>
                  <a:spcPct val="0"/>
                </a:spcBef>
                <a:defRPr/>
              </a:pPr>
              <a:t>18</a:t>
            </a:fld>
            <a:endParaRPr lang="en-US" altLang="en-US"/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BA1DB1C2-6AD6-4024-9B81-EC4FA6FA7DB7}" type="slidenum">
              <a:rPr lang="en-US" altLang="en-US" smtClean="0"/>
              <a:pPr eaLnBrk="1" hangingPunct="1">
                <a:spcBef>
                  <a:spcPct val="0"/>
                </a:spcBef>
                <a:defRPr/>
              </a:pPr>
              <a:t>19</a:t>
            </a:fld>
            <a:endParaRPr lang="en-US" altLang="en-US"/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6710AEAC-C6DA-4A60-AA0D-D32D66CE12E2}" type="slidenum">
              <a:rPr lang="en-US" altLang="en-US" smtClean="0"/>
              <a:pPr eaLnBrk="1" hangingPunct="1">
                <a:spcBef>
                  <a:spcPct val="0"/>
                </a:spcBef>
                <a:defRPr/>
              </a:pPr>
              <a:t>2</a:t>
            </a:fld>
            <a:endParaRPr lang="en-US" altLang="en-US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11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36681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9235" indent="-284321" defTabSz="936681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7285" indent="-227457" defTabSz="936681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92199" indent="-227457" defTabSz="936681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47113" indent="-227457" defTabSz="936681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02027" indent="-227457" defTabSz="93668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6941" indent="-227457" defTabSz="93668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11855" indent="-227457" defTabSz="93668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6769" indent="-227457" defTabSz="93668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7728EF6-FE75-4CB2-9AC5-CFF283456195}" type="slidenum">
              <a:rPr lang="en-US" altLang="en-US" smtClean="0">
                <a:latin typeface="Arial" pitchFamily="34" charset="0"/>
              </a:rPr>
              <a:pPr eaLnBrk="1" hangingPunct="1">
                <a:spcBef>
                  <a:spcPct val="0"/>
                </a:spcBef>
              </a:pPr>
              <a:t>20</a:t>
            </a:fld>
            <a:endParaRPr lang="en-US" altLang="en-US">
              <a:latin typeface="Arial" pitchFamily="34" charset="0"/>
            </a:endParaRPr>
          </a:p>
        </p:txBody>
      </p:sp>
      <p:sp>
        <p:nvSpPr>
          <p:cNvPr id="474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411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6EDDB208-2F71-43DE-8718-AE57F98DDF3B}" type="slidenum">
              <a:rPr lang="en-US" altLang="en-US" smtClean="0"/>
              <a:pPr eaLnBrk="1" hangingPunct="1">
                <a:spcBef>
                  <a:spcPct val="0"/>
                </a:spcBef>
                <a:defRPr/>
              </a:pPr>
              <a:t>21</a:t>
            </a:fld>
            <a:endParaRPr lang="en-US" altLang="en-US"/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F46505F7-5B74-41EC-AC4D-FFB90B64C32A}" type="slidenum">
              <a:rPr lang="en-US" altLang="en-US" smtClean="0"/>
              <a:pPr eaLnBrk="1" hangingPunct="1">
                <a:spcBef>
                  <a:spcPct val="0"/>
                </a:spcBef>
                <a:defRPr/>
              </a:pPr>
              <a:t>22</a:t>
            </a:fld>
            <a:endParaRPr lang="en-US" altLang="en-US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A25B759E-D312-4E5D-9F6B-9653AF3BA2C3}" type="slidenum">
              <a:rPr lang="en-US" altLang="en-US" smtClean="0"/>
              <a:pPr eaLnBrk="1" hangingPunct="1">
                <a:spcBef>
                  <a:spcPct val="0"/>
                </a:spcBef>
                <a:defRPr/>
              </a:pPr>
              <a:t>23</a:t>
            </a:fld>
            <a:endParaRPr lang="en-US" altLang="en-US"/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A25B759E-D312-4E5D-9F6B-9653AF3BA2C3}" type="slidenum">
              <a:rPr lang="en-US" altLang="en-US" smtClean="0"/>
              <a:pPr eaLnBrk="1" hangingPunct="1">
                <a:spcBef>
                  <a:spcPct val="0"/>
                </a:spcBef>
                <a:defRPr/>
              </a:pPr>
              <a:t>24</a:t>
            </a:fld>
            <a:endParaRPr lang="en-US" altLang="en-US"/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A25B759E-D312-4E5D-9F6B-9653AF3BA2C3}" type="slidenum">
              <a:rPr lang="en-US" altLang="en-US" smtClean="0"/>
              <a:pPr eaLnBrk="1" hangingPunct="1">
                <a:spcBef>
                  <a:spcPct val="0"/>
                </a:spcBef>
                <a:defRPr/>
              </a:pPr>
              <a:t>25</a:t>
            </a:fld>
            <a:endParaRPr lang="en-US" altLang="en-US"/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A25B759E-D312-4E5D-9F6B-9653AF3BA2C3}" type="slidenum">
              <a:rPr lang="en-US" altLang="en-US" smtClean="0"/>
              <a:pPr eaLnBrk="1" hangingPunct="1">
                <a:spcBef>
                  <a:spcPct val="0"/>
                </a:spcBef>
                <a:defRPr/>
              </a:pPr>
              <a:t>26</a:t>
            </a:fld>
            <a:endParaRPr lang="en-US" altLang="en-US"/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28134346-0F0B-4EB2-8870-6FAB3F64023A}" type="slidenum">
              <a:rPr lang="en-US" altLang="en-US" smtClean="0"/>
              <a:pPr eaLnBrk="1" hangingPunct="1">
                <a:spcBef>
                  <a:spcPct val="0"/>
                </a:spcBef>
                <a:defRPr/>
              </a:pPr>
              <a:t>27</a:t>
            </a:fld>
            <a:endParaRPr lang="en-US" altLang="en-US"/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BA1DB1C2-6AD6-4024-9B81-EC4FA6FA7DB7}" type="slidenum">
              <a:rPr lang="en-US" altLang="en-US" smtClean="0"/>
              <a:pPr eaLnBrk="1" hangingPunct="1">
                <a:spcBef>
                  <a:spcPct val="0"/>
                </a:spcBef>
                <a:defRPr/>
              </a:pPr>
              <a:t>29</a:t>
            </a:fld>
            <a:endParaRPr lang="en-US" altLang="en-US"/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11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36681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9235" indent="-284321" defTabSz="936681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7285" indent="-227457" defTabSz="936681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92199" indent="-227457" defTabSz="936681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47113" indent="-227457" defTabSz="936681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02027" indent="-227457" defTabSz="93668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6941" indent="-227457" defTabSz="93668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11855" indent="-227457" defTabSz="93668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6769" indent="-227457" defTabSz="93668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7728EF6-FE75-4CB2-9AC5-CFF283456195}" type="slidenum">
              <a:rPr lang="en-US" altLang="en-US" smtClean="0">
                <a:latin typeface="Arial" pitchFamily="34" charset="0"/>
              </a:rPr>
              <a:pPr eaLnBrk="1" hangingPunct="1">
                <a:spcBef>
                  <a:spcPct val="0"/>
                </a:spcBef>
              </a:pPr>
              <a:t>30</a:t>
            </a:fld>
            <a:endParaRPr lang="en-US" altLang="en-US">
              <a:latin typeface="Arial" pitchFamily="34" charset="0"/>
            </a:endParaRPr>
          </a:p>
        </p:txBody>
      </p:sp>
      <p:sp>
        <p:nvSpPr>
          <p:cNvPr id="474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411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50008" indent="-28846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53859" indent="-23077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15402" indent="-23077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76945" indent="-23077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38489" indent="-23077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3000032" indent="-23077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61576" indent="-23077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923119" indent="-23077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F9A903D1-D689-4CCB-B5AE-AA580AB4DEE9}" type="slidenum">
              <a:rPr lang="en-US" altLang="en-US" smtClean="0"/>
              <a:pPr eaLnBrk="1" hangingPunct="1">
                <a:spcBef>
                  <a:spcPct val="0"/>
                </a:spcBef>
                <a:defRPr/>
              </a:pPr>
              <a:t>3</a:t>
            </a:fld>
            <a:endParaRPr lang="en-US" altLang="en-US"/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altLang="en-US" sz="80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66A0CA48-1B73-4F48-B58A-3E6B1B151BC8}" type="slidenum">
              <a:rPr lang="en-US" altLang="en-US" smtClean="0"/>
              <a:pPr eaLnBrk="1" hangingPunct="1">
                <a:spcBef>
                  <a:spcPct val="0"/>
                </a:spcBef>
                <a:defRPr/>
              </a:pPr>
              <a:t>31</a:t>
            </a:fld>
            <a:endParaRPr lang="en-US" altLang="en-US"/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66A0CA48-1B73-4F48-B58A-3E6B1B151BC8}" type="slidenum">
              <a:rPr lang="en-US" altLang="en-US" smtClean="0"/>
              <a:pPr eaLnBrk="1" hangingPunct="1">
                <a:spcBef>
                  <a:spcPct val="0"/>
                </a:spcBef>
                <a:defRPr/>
              </a:pPr>
              <a:t>32</a:t>
            </a:fld>
            <a:endParaRPr lang="en-US" altLang="en-US"/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66A0CA48-1B73-4F48-B58A-3E6B1B151BC8}" type="slidenum">
              <a:rPr lang="en-US" altLang="en-US" smtClean="0"/>
              <a:pPr eaLnBrk="1" hangingPunct="1">
                <a:spcBef>
                  <a:spcPct val="0"/>
                </a:spcBef>
                <a:defRPr/>
              </a:pPr>
              <a:t>33</a:t>
            </a:fld>
            <a:endParaRPr lang="en-US" altLang="en-US"/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F0AAA09D-180D-4E46-840A-2C9AA10E175C}" type="slidenum">
              <a:rPr lang="en-US" altLang="en-US" smtClean="0"/>
              <a:pPr eaLnBrk="1" hangingPunct="1">
                <a:spcBef>
                  <a:spcPct val="0"/>
                </a:spcBef>
                <a:defRPr/>
              </a:pPr>
              <a:t>34</a:t>
            </a:fld>
            <a:endParaRPr lang="en-US" altLang="en-US"/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BFF3C32A-5C72-4E42-9EB0-BBFB961659D0}" type="slidenum">
              <a:rPr lang="en-US" altLang="en-US" smtClean="0"/>
              <a:pPr eaLnBrk="1" hangingPunct="1">
                <a:spcBef>
                  <a:spcPct val="0"/>
                </a:spcBef>
                <a:defRPr/>
              </a:pPr>
              <a:t>35</a:t>
            </a:fld>
            <a:endParaRPr lang="en-US" altLang="en-US"/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79FD256E-13B3-4EFE-93F5-CA4F9D8D6E6B}" type="slidenum">
              <a:rPr lang="en-US" altLang="en-US" smtClean="0"/>
              <a:pPr eaLnBrk="1" hangingPunct="1">
                <a:spcBef>
                  <a:spcPct val="0"/>
                </a:spcBef>
                <a:defRPr/>
              </a:pPr>
              <a:t>36</a:t>
            </a:fld>
            <a:endParaRPr lang="en-US" altLang="en-US"/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B373EA89-8206-4C5C-9A8B-FC76B24C19FD}" type="slidenum">
              <a:rPr lang="en-US" altLang="en-US" smtClean="0"/>
              <a:pPr eaLnBrk="1" hangingPunct="1">
                <a:spcBef>
                  <a:spcPct val="0"/>
                </a:spcBef>
                <a:defRPr/>
              </a:pPr>
              <a:t>37</a:t>
            </a:fld>
            <a:endParaRPr lang="en-US" altLang="en-US"/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B373EA89-8206-4C5C-9A8B-FC76B24C19FD}" type="slidenum">
              <a:rPr lang="en-US" altLang="en-US" smtClean="0"/>
              <a:pPr eaLnBrk="1" hangingPunct="1">
                <a:spcBef>
                  <a:spcPct val="0"/>
                </a:spcBef>
                <a:defRPr/>
              </a:pPr>
              <a:t>38</a:t>
            </a:fld>
            <a:endParaRPr lang="en-US" altLang="en-US"/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8A478EB3-DAC0-44CE-9DA2-3ACBF58E0DA9}" type="slidenum">
              <a:rPr lang="en-US" altLang="en-US" smtClean="0">
                <a:solidFill>
                  <a:prstClr val="black"/>
                </a:solidFill>
              </a:rPr>
              <a:pPr/>
              <a:t>39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226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630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679CFF3-7247-4998-9CB0-9DD7A747C572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6072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154114B7-CDA6-4DE2-8D0A-B19F91D5F717}" type="slidenum">
              <a:rPr lang="en-US" altLang="en-US" smtClean="0"/>
              <a:pPr eaLnBrk="1" hangingPunct="1">
                <a:spcBef>
                  <a:spcPct val="0"/>
                </a:spcBef>
                <a:defRPr/>
              </a:pPr>
              <a:t>4</a:t>
            </a:fld>
            <a:endParaRPr lang="en-US" altLang="en-US"/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DF9A9C85-F863-4333-AE8D-CD731A83A79E}" type="slidenum">
              <a:rPr lang="en-US" altLang="en-US" smtClean="0"/>
              <a:pPr eaLnBrk="1" hangingPunct="1">
                <a:spcBef>
                  <a:spcPct val="0"/>
                </a:spcBef>
                <a:defRPr/>
              </a:pPr>
              <a:t>51</a:t>
            </a:fld>
            <a:endParaRPr lang="en-US" altLang="en-US"/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65205E12-7E8C-4585-9CAA-A396D8C98A2E}" type="slidenum">
              <a:rPr lang="en-US" altLang="en-US" smtClean="0"/>
              <a:pPr eaLnBrk="1" hangingPunct="1">
                <a:spcBef>
                  <a:spcPct val="0"/>
                </a:spcBef>
                <a:defRPr/>
              </a:pPr>
              <a:t>52</a:t>
            </a:fld>
            <a:endParaRPr lang="en-US" altLang="en-US"/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252A1A34-2AFF-478F-A520-37C11972F82F}" type="slidenum">
              <a:rPr lang="en-US" altLang="en-US" smtClean="0"/>
              <a:pPr eaLnBrk="1" hangingPunct="1">
                <a:spcBef>
                  <a:spcPct val="0"/>
                </a:spcBef>
                <a:defRPr/>
              </a:pPr>
              <a:t>53</a:t>
            </a:fld>
            <a:endParaRPr lang="en-US" altLang="en-US"/>
          </a:p>
        </p:txBody>
      </p:sp>
      <p:sp>
        <p:nvSpPr>
          <p:cNvPr id="101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FAFDEBCC-2E8E-4598-BDB9-A06F89E8A483}" type="slidenum">
              <a:rPr lang="en-US" altLang="en-US" smtClean="0"/>
              <a:pPr eaLnBrk="1" hangingPunct="1">
                <a:spcBef>
                  <a:spcPct val="0"/>
                </a:spcBef>
                <a:defRPr/>
              </a:pPr>
              <a:t>54</a:t>
            </a:fld>
            <a:endParaRPr lang="en-US" altLang="en-US"/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FAFDEBCC-2E8E-4598-BDB9-A06F89E8A483}" type="slidenum">
              <a:rPr lang="en-US" altLang="en-US" smtClean="0"/>
              <a:pPr eaLnBrk="1" hangingPunct="1">
                <a:spcBef>
                  <a:spcPct val="0"/>
                </a:spcBef>
                <a:defRPr/>
              </a:pPr>
              <a:t>55</a:t>
            </a:fld>
            <a:endParaRPr lang="en-US" altLang="en-US"/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56A99E6E-01F4-475E-ADD1-50A747526A23}" type="slidenum">
              <a:rPr lang="en-US" altLang="en-US" smtClean="0"/>
              <a:pPr eaLnBrk="1" hangingPunct="1">
                <a:spcBef>
                  <a:spcPct val="0"/>
                </a:spcBef>
                <a:defRPr/>
              </a:pPr>
              <a:t>56</a:t>
            </a:fld>
            <a:endParaRPr lang="en-US" altLang="en-US"/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BEB9D7E4-484B-4896-BB53-644991214928}" type="slidenum">
              <a:rPr lang="en-US" altLang="en-US" smtClean="0"/>
              <a:pPr eaLnBrk="1" hangingPunct="1">
                <a:spcBef>
                  <a:spcPct val="0"/>
                </a:spcBef>
                <a:defRPr/>
              </a:pPr>
              <a:t>57</a:t>
            </a:fld>
            <a:endParaRPr lang="en-US" altLang="en-US"/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FD7A2300-D865-4299-ACB8-CE87C75FC975}" type="slidenum">
              <a:rPr lang="en-US" altLang="en-US" smtClean="0"/>
              <a:pPr eaLnBrk="1" hangingPunct="1">
                <a:spcBef>
                  <a:spcPct val="0"/>
                </a:spcBef>
                <a:defRPr/>
              </a:pPr>
              <a:t>58</a:t>
            </a:fld>
            <a:endParaRPr lang="en-US" altLang="en-US"/>
          </a:p>
        </p:txBody>
      </p:sp>
      <p:sp>
        <p:nvSpPr>
          <p:cNvPr id="105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7CC7348E-70B0-483A-A308-164E530027EB}" type="slidenum">
              <a:rPr lang="en-US" altLang="en-US" smtClean="0"/>
              <a:pPr eaLnBrk="1" hangingPunct="1">
                <a:spcBef>
                  <a:spcPct val="0"/>
                </a:spcBef>
                <a:defRPr/>
              </a:pPr>
              <a:t>59</a:t>
            </a:fld>
            <a:endParaRPr lang="en-US" altLang="en-US"/>
          </a:p>
        </p:txBody>
      </p:sp>
      <p:sp>
        <p:nvSpPr>
          <p:cNvPr id="106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5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738D99B1-EE86-42FE-B019-91F52A338A10}" type="slidenum">
              <a:rPr lang="en-US" altLang="en-US" smtClean="0"/>
              <a:pPr eaLnBrk="1" hangingPunct="1">
                <a:spcBef>
                  <a:spcPct val="0"/>
                </a:spcBef>
                <a:defRPr/>
              </a:pPr>
              <a:t>60</a:t>
            </a:fld>
            <a:endParaRPr lang="en-US" altLang="en-US"/>
          </a:p>
        </p:txBody>
      </p:sp>
      <p:sp>
        <p:nvSpPr>
          <p:cNvPr id="107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154114B7-CDA6-4DE2-8D0A-B19F91D5F717}" type="slidenum">
              <a:rPr lang="en-US" altLang="en-US" smtClean="0"/>
              <a:pPr eaLnBrk="1" hangingPunct="1">
                <a:spcBef>
                  <a:spcPct val="0"/>
                </a:spcBef>
                <a:defRPr/>
              </a:pPr>
              <a:t>5</a:t>
            </a:fld>
            <a:endParaRPr lang="en-US" altLang="en-US"/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BA1DB1C2-6AD6-4024-9B81-EC4FA6FA7DB7}" type="slidenum">
              <a:rPr lang="en-US" altLang="en-US" smtClean="0"/>
              <a:pPr eaLnBrk="1" hangingPunct="1">
                <a:spcBef>
                  <a:spcPct val="0"/>
                </a:spcBef>
                <a:defRPr/>
              </a:pPr>
              <a:t>61</a:t>
            </a:fld>
            <a:endParaRPr lang="en-US" altLang="en-US"/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154114B7-CDA6-4DE2-8D0A-B19F91D5F717}" type="slidenum">
              <a:rPr lang="en-US" altLang="en-US" smtClean="0"/>
              <a:pPr eaLnBrk="1" hangingPunct="1">
                <a:spcBef>
                  <a:spcPct val="0"/>
                </a:spcBef>
                <a:defRPr/>
              </a:pPr>
              <a:t>62</a:t>
            </a:fld>
            <a:endParaRPr lang="en-US" altLang="en-US"/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5BD45E01-AF35-46B4-AE09-33074FCDE95D}" type="slidenum">
              <a:rPr lang="en-US" altLang="en-US" smtClean="0"/>
              <a:pPr eaLnBrk="1" hangingPunct="1">
                <a:spcBef>
                  <a:spcPct val="0"/>
                </a:spcBef>
                <a:defRPr/>
              </a:pPr>
              <a:t>63</a:t>
            </a:fld>
            <a:endParaRPr lang="en-US" altLang="en-US"/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5BD45E01-AF35-46B4-AE09-33074FCDE95D}" type="slidenum">
              <a:rPr lang="en-US" altLang="en-US" smtClean="0"/>
              <a:pPr eaLnBrk="1" hangingPunct="1">
                <a:spcBef>
                  <a:spcPct val="0"/>
                </a:spcBef>
                <a:defRPr/>
              </a:pPr>
              <a:t>64</a:t>
            </a:fld>
            <a:endParaRPr lang="en-US" altLang="en-US"/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5BD45E01-AF35-46B4-AE09-33074FCDE95D}" type="slidenum">
              <a:rPr lang="en-US" altLang="en-US" smtClean="0"/>
              <a:pPr eaLnBrk="1" hangingPunct="1">
                <a:spcBef>
                  <a:spcPct val="0"/>
                </a:spcBef>
                <a:defRPr/>
              </a:pPr>
              <a:t>65</a:t>
            </a:fld>
            <a:endParaRPr lang="en-US" altLang="en-US"/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5BD45E01-AF35-46B4-AE09-33074FCDE95D}" type="slidenum">
              <a:rPr lang="en-US" altLang="en-US" smtClean="0"/>
              <a:pPr eaLnBrk="1" hangingPunct="1">
                <a:spcBef>
                  <a:spcPct val="0"/>
                </a:spcBef>
                <a:defRPr/>
              </a:pPr>
              <a:t>66</a:t>
            </a:fld>
            <a:endParaRPr lang="en-US" altLang="en-US"/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957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CE4FB8CC-34D3-4C42-96B5-61D68D109524}" type="slidenum">
              <a:rPr lang="en-US" altLang="en-US" smtClean="0"/>
              <a:pPr eaLnBrk="1" hangingPunct="1">
                <a:spcBef>
                  <a:spcPct val="0"/>
                </a:spcBef>
                <a:defRPr/>
              </a:pPr>
              <a:t>67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7B43767C-C76C-471B-BCA5-D7BCC3EABB34}" type="slidenum">
              <a:rPr lang="en-US" altLang="en-US" smtClean="0"/>
              <a:pPr eaLnBrk="1" hangingPunct="1">
                <a:spcBef>
                  <a:spcPct val="0"/>
                </a:spcBef>
                <a:defRPr/>
              </a:pPr>
              <a:t>68</a:t>
            </a:fld>
            <a:endParaRPr lang="en-US" altLang="en-US"/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7B43767C-C76C-471B-BCA5-D7BCC3EABB34}" type="slidenum">
              <a:rPr lang="en-US" altLang="en-US" smtClean="0"/>
              <a:pPr eaLnBrk="1" hangingPunct="1">
                <a:spcBef>
                  <a:spcPct val="0"/>
                </a:spcBef>
                <a:defRPr/>
              </a:pPr>
              <a:t>69</a:t>
            </a:fld>
            <a:endParaRPr lang="en-US" altLang="en-US"/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7B43767C-C76C-471B-BCA5-D7BCC3EABB34}" type="slidenum">
              <a:rPr lang="en-US" altLang="en-US" smtClean="0"/>
              <a:pPr eaLnBrk="1" hangingPunct="1">
                <a:spcBef>
                  <a:spcPct val="0"/>
                </a:spcBef>
                <a:defRPr/>
              </a:pPr>
              <a:t>70</a:t>
            </a:fld>
            <a:endParaRPr lang="en-US" altLang="en-US"/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154114B7-CDA6-4DE2-8D0A-B19F91D5F717}" type="slidenum">
              <a:rPr lang="en-US" altLang="en-US" smtClean="0"/>
              <a:pPr eaLnBrk="1" hangingPunct="1">
                <a:spcBef>
                  <a:spcPct val="0"/>
                </a:spcBef>
                <a:defRPr/>
              </a:pPr>
              <a:t>6</a:t>
            </a:fld>
            <a:endParaRPr lang="en-US" altLang="en-US"/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B43CDEC9-927D-4B34-9A0F-06F49BCB44AB}" type="slidenum">
              <a:rPr lang="en-US" altLang="en-US" smtClean="0"/>
              <a:pPr eaLnBrk="1" hangingPunct="1">
                <a:spcBef>
                  <a:spcPct val="0"/>
                </a:spcBef>
                <a:defRPr/>
              </a:pPr>
              <a:t>71</a:t>
            </a:fld>
            <a:endParaRPr lang="en-US" altLang="en-US"/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609760E5-5596-4F0B-9589-80F9A4FE444B}" type="slidenum">
              <a:rPr lang="en-US" altLang="en-US" smtClean="0"/>
              <a:pPr eaLnBrk="1" hangingPunct="1">
                <a:spcBef>
                  <a:spcPct val="0"/>
                </a:spcBef>
                <a:defRPr/>
              </a:pPr>
              <a:t>72</a:t>
            </a:fld>
            <a:endParaRPr lang="en-US" altLang="en-US"/>
          </a:p>
        </p:txBody>
      </p:sp>
      <p:sp>
        <p:nvSpPr>
          <p:cNvPr id="108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E6EBC0CE-A369-47DD-A1B5-00A4B28284FA}" type="slidenum">
              <a:rPr lang="en-US" altLang="en-US" smtClean="0"/>
              <a:pPr eaLnBrk="1" hangingPunct="1">
                <a:spcBef>
                  <a:spcPct val="0"/>
                </a:spcBef>
                <a:defRPr/>
              </a:pPr>
              <a:t>73</a:t>
            </a:fld>
            <a:endParaRPr lang="en-US" altLang="en-US"/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5BD45E01-AF35-46B4-AE09-33074FCDE95D}" type="slidenum">
              <a:rPr lang="en-US" altLang="en-US" smtClean="0"/>
              <a:pPr eaLnBrk="1" hangingPunct="1">
                <a:spcBef>
                  <a:spcPct val="0"/>
                </a:spcBef>
                <a:defRPr/>
              </a:pPr>
              <a:t>74</a:t>
            </a:fld>
            <a:endParaRPr lang="en-US" altLang="en-US"/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5BD45E01-AF35-46B4-AE09-33074FCDE95D}" type="slidenum">
              <a:rPr lang="en-US" altLang="en-US" smtClean="0"/>
              <a:pPr eaLnBrk="1" hangingPunct="1">
                <a:spcBef>
                  <a:spcPct val="0"/>
                </a:spcBef>
                <a:defRPr/>
              </a:pPr>
              <a:t>75</a:t>
            </a:fld>
            <a:endParaRPr lang="en-US" altLang="en-US"/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3439FA20-6593-470F-83CE-1B8D6D089E2E}" type="slidenum">
              <a:rPr lang="en-US" altLang="en-US" smtClean="0"/>
              <a:pPr eaLnBrk="1" hangingPunct="1">
                <a:spcBef>
                  <a:spcPct val="0"/>
                </a:spcBef>
                <a:defRPr/>
              </a:pPr>
              <a:t>76</a:t>
            </a:fld>
            <a:endParaRPr lang="en-US" altLang="en-US"/>
          </a:p>
        </p:txBody>
      </p:sp>
      <p:sp>
        <p:nvSpPr>
          <p:cNvPr id="113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AA5961F2-EC5D-4528-A016-B219E9692F8D}" type="slidenum">
              <a:rPr lang="en-US" altLang="en-US" smtClean="0"/>
              <a:pPr eaLnBrk="1" hangingPunct="1">
                <a:spcBef>
                  <a:spcPct val="0"/>
                </a:spcBef>
                <a:defRPr/>
              </a:pPr>
              <a:t>81</a:t>
            </a:fld>
            <a:endParaRPr lang="en-US" altLang="en-US"/>
          </a:p>
        </p:txBody>
      </p:sp>
      <p:sp>
        <p:nvSpPr>
          <p:cNvPr id="1157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93F85CFB-D539-470D-B8DF-59E4B0792F63}" type="slidenum">
              <a:rPr lang="en-US" altLang="en-US" smtClean="0"/>
              <a:pPr eaLnBrk="1" hangingPunct="1">
                <a:spcBef>
                  <a:spcPct val="0"/>
                </a:spcBef>
                <a:defRPr/>
              </a:pPr>
              <a:t>82</a:t>
            </a:fld>
            <a:endParaRPr lang="en-US" altLang="en-US"/>
          </a:p>
        </p:txBody>
      </p:sp>
      <p:sp>
        <p:nvSpPr>
          <p:cNvPr id="1167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01DE46F6-36F1-4FC5-95B5-AE0A8E16E6BD}" type="slidenum">
              <a:rPr lang="en-US" altLang="en-US" smtClean="0"/>
              <a:pPr eaLnBrk="1" hangingPunct="1">
                <a:spcBef>
                  <a:spcPct val="0"/>
                </a:spcBef>
                <a:defRPr/>
              </a:pPr>
              <a:t>83</a:t>
            </a:fld>
            <a:endParaRPr lang="en-US" altLang="en-US"/>
          </a:p>
        </p:txBody>
      </p:sp>
      <p:sp>
        <p:nvSpPr>
          <p:cNvPr id="1177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BA1DB1C2-6AD6-4024-9B81-EC4FA6FA7DB7}" type="slidenum">
              <a:rPr lang="en-US" altLang="en-US" smtClean="0"/>
              <a:pPr eaLnBrk="1" hangingPunct="1">
                <a:spcBef>
                  <a:spcPct val="0"/>
                </a:spcBef>
                <a:defRPr/>
              </a:pPr>
              <a:t>84</a:t>
            </a:fld>
            <a:endParaRPr lang="en-US" altLang="en-US"/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154114B7-CDA6-4DE2-8D0A-B19F91D5F717}" type="slidenum">
              <a:rPr lang="en-US" altLang="en-US" smtClean="0"/>
              <a:pPr eaLnBrk="1" hangingPunct="1">
                <a:spcBef>
                  <a:spcPct val="0"/>
                </a:spcBef>
                <a:defRPr/>
              </a:pPr>
              <a:t>7</a:t>
            </a:fld>
            <a:endParaRPr lang="en-US" altLang="en-US"/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954F437F-EAD7-44EE-88AB-9EC6C16367D5}" type="slidenum">
              <a:rPr lang="en-US" altLang="en-US" smtClean="0"/>
              <a:pPr eaLnBrk="1" hangingPunct="1">
                <a:spcBef>
                  <a:spcPct val="0"/>
                </a:spcBef>
                <a:defRPr/>
              </a:pPr>
              <a:t>85</a:t>
            </a:fld>
            <a:endParaRPr lang="en-US" altLang="en-US"/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954F437F-EAD7-44EE-88AB-9EC6C16367D5}" type="slidenum">
              <a:rPr lang="en-US" altLang="en-US" smtClean="0"/>
              <a:pPr eaLnBrk="1" hangingPunct="1">
                <a:spcBef>
                  <a:spcPct val="0"/>
                </a:spcBef>
                <a:defRPr/>
              </a:pPr>
              <a:t>86</a:t>
            </a:fld>
            <a:endParaRPr lang="en-US" altLang="en-US"/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822B0942-A270-4A7D-8051-745F4A5B3B8A}" type="slidenum">
              <a:rPr lang="en-US" altLang="en-US" smtClean="0"/>
              <a:pPr eaLnBrk="1" hangingPunct="1">
                <a:spcBef>
                  <a:spcPct val="0"/>
                </a:spcBef>
                <a:defRPr/>
              </a:pPr>
              <a:t>87</a:t>
            </a:fld>
            <a:endParaRPr lang="en-US" altLang="en-US"/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108F23CE-0A5D-4554-AC20-91D5DCBD62F4}" type="slidenum">
              <a:rPr lang="en-US" altLang="en-US" smtClean="0"/>
              <a:pPr eaLnBrk="1" hangingPunct="1">
                <a:spcBef>
                  <a:spcPct val="0"/>
                </a:spcBef>
                <a:defRPr/>
              </a:pPr>
              <a:t>88</a:t>
            </a:fld>
            <a:endParaRPr lang="en-US" altLang="en-US"/>
          </a:p>
        </p:txBody>
      </p:sp>
      <p:sp>
        <p:nvSpPr>
          <p:cNvPr id="1208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65A855C8-BD81-4C4A-9B2A-8FD3C1C896BF}" type="slidenum">
              <a:rPr lang="en-US" altLang="en-US" smtClean="0"/>
              <a:pPr eaLnBrk="1" hangingPunct="1">
                <a:spcBef>
                  <a:spcPct val="0"/>
                </a:spcBef>
                <a:defRPr/>
              </a:pPr>
              <a:t>89</a:t>
            </a:fld>
            <a:endParaRPr lang="en-US" altLang="en-US"/>
          </a:p>
        </p:txBody>
      </p:sp>
      <p:sp>
        <p:nvSpPr>
          <p:cNvPr id="121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3A50500A-B0B7-4890-9DE8-1FB1665E0DF2}" type="slidenum">
              <a:rPr lang="en-US" altLang="en-US" smtClean="0"/>
              <a:pPr eaLnBrk="1" hangingPunct="1">
                <a:spcBef>
                  <a:spcPct val="0"/>
                </a:spcBef>
                <a:defRPr/>
              </a:pPr>
              <a:t>90</a:t>
            </a:fld>
            <a:endParaRPr lang="en-US" altLang="en-US"/>
          </a:p>
        </p:txBody>
      </p:sp>
      <p:sp>
        <p:nvSpPr>
          <p:cNvPr id="122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CC8B54BB-77D6-4D53-BC7F-79982D98F271}" type="slidenum">
              <a:rPr lang="en-US" altLang="en-US" smtClean="0"/>
              <a:pPr eaLnBrk="1" hangingPunct="1">
                <a:spcBef>
                  <a:spcPct val="0"/>
                </a:spcBef>
                <a:defRPr/>
              </a:pPr>
              <a:t>91</a:t>
            </a:fld>
            <a:endParaRPr lang="en-US" altLang="en-US"/>
          </a:p>
        </p:txBody>
      </p:sp>
      <p:sp>
        <p:nvSpPr>
          <p:cNvPr id="1239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97D63B89-309C-4D55-B9A2-9408BBEB5109}" type="slidenum">
              <a:rPr lang="en-US" altLang="en-US" smtClean="0"/>
              <a:pPr eaLnBrk="1" hangingPunct="1">
                <a:spcBef>
                  <a:spcPct val="0"/>
                </a:spcBef>
                <a:defRPr/>
              </a:pPr>
              <a:t>92</a:t>
            </a:fld>
            <a:endParaRPr lang="en-US" altLang="en-US"/>
          </a:p>
        </p:txBody>
      </p:sp>
      <p:sp>
        <p:nvSpPr>
          <p:cNvPr id="124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57DBAC44-C9F2-4EA0-B109-C621F806CB38}" type="slidenum">
              <a:rPr lang="en-US" altLang="en-US" smtClean="0"/>
              <a:pPr eaLnBrk="1" hangingPunct="1">
                <a:spcBef>
                  <a:spcPct val="0"/>
                </a:spcBef>
                <a:defRPr/>
              </a:pPr>
              <a:t>93</a:t>
            </a:fld>
            <a:endParaRPr lang="en-US" altLang="en-US"/>
          </a:p>
        </p:txBody>
      </p:sp>
      <p:sp>
        <p:nvSpPr>
          <p:cNvPr id="125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4FF0BE9B-0CAD-4C71-984D-609B4489192F}" type="slidenum">
              <a:rPr lang="en-US" altLang="en-US" smtClean="0"/>
              <a:pPr eaLnBrk="1" hangingPunct="1">
                <a:spcBef>
                  <a:spcPct val="0"/>
                </a:spcBef>
                <a:defRPr/>
              </a:pPr>
              <a:t>94</a:t>
            </a:fld>
            <a:endParaRPr lang="en-US" altLang="en-US"/>
          </a:p>
        </p:txBody>
      </p:sp>
      <p:sp>
        <p:nvSpPr>
          <p:cNvPr id="126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154114B7-CDA6-4DE2-8D0A-B19F91D5F717}" type="slidenum">
              <a:rPr lang="en-US" altLang="en-US" smtClean="0"/>
              <a:pPr eaLnBrk="1" hangingPunct="1">
                <a:spcBef>
                  <a:spcPct val="0"/>
                </a:spcBef>
                <a:defRPr/>
              </a:pPr>
              <a:t>8</a:t>
            </a:fld>
            <a:endParaRPr lang="en-US" altLang="en-US"/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EFC3511F-5272-47FE-98DE-EBF778B24464}" type="slidenum">
              <a:rPr lang="en-US" altLang="en-US" smtClean="0"/>
              <a:pPr eaLnBrk="1" hangingPunct="1">
                <a:spcBef>
                  <a:spcPct val="0"/>
                </a:spcBef>
                <a:defRPr/>
              </a:pPr>
              <a:t>95</a:t>
            </a:fld>
            <a:endParaRPr lang="en-US" altLang="en-US"/>
          </a:p>
        </p:txBody>
      </p:sp>
      <p:sp>
        <p:nvSpPr>
          <p:cNvPr id="1280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67F82294-A1EC-425E-8A09-340779626F48}" type="slidenum">
              <a:rPr lang="en-US" altLang="en-US" smtClean="0"/>
              <a:pPr eaLnBrk="1" hangingPunct="1">
                <a:spcBef>
                  <a:spcPct val="0"/>
                </a:spcBef>
                <a:defRPr/>
              </a:pPr>
              <a:t>97</a:t>
            </a:fld>
            <a:endParaRPr lang="en-US" altLang="en-US"/>
          </a:p>
        </p:txBody>
      </p:sp>
      <p:sp>
        <p:nvSpPr>
          <p:cNvPr id="1290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62812F79-5548-4384-AD98-D2E2C1311315}" type="slidenum">
              <a:rPr lang="en-US" altLang="en-US" smtClean="0"/>
              <a:pPr eaLnBrk="1" hangingPunct="1">
                <a:spcBef>
                  <a:spcPct val="0"/>
                </a:spcBef>
                <a:defRPr/>
              </a:pPr>
              <a:t>98</a:t>
            </a:fld>
            <a:endParaRPr lang="en-US" altLang="en-US"/>
          </a:p>
        </p:txBody>
      </p:sp>
      <p:sp>
        <p:nvSpPr>
          <p:cNvPr id="1300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00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072662ED-531F-4137-8C7E-DD828CDB7869}" type="slidenum">
              <a:rPr lang="en-US" altLang="en-US" smtClean="0"/>
              <a:pPr eaLnBrk="1" hangingPunct="1">
                <a:spcBef>
                  <a:spcPct val="0"/>
                </a:spcBef>
                <a:defRPr/>
              </a:pPr>
              <a:t>99</a:t>
            </a:fld>
            <a:endParaRPr lang="en-US" altLang="en-US"/>
          </a:p>
        </p:txBody>
      </p:sp>
      <p:sp>
        <p:nvSpPr>
          <p:cNvPr id="1310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71AC5EA2-7CFA-49C3-A0F8-FDBA3E2449EC}" type="slidenum">
              <a:rPr lang="en-US" altLang="en-US" smtClean="0"/>
              <a:pPr eaLnBrk="1" hangingPunct="1">
                <a:spcBef>
                  <a:spcPct val="0"/>
                </a:spcBef>
                <a:defRPr/>
              </a:pPr>
              <a:t>100</a:t>
            </a:fld>
            <a:endParaRPr lang="en-US" altLang="en-US"/>
          </a:p>
        </p:txBody>
      </p:sp>
      <p:sp>
        <p:nvSpPr>
          <p:cNvPr id="132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21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BA1DB1C2-6AD6-4024-9B81-EC4FA6FA7DB7}" type="slidenum">
              <a:rPr lang="en-US" altLang="en-US" smtClean="0"/>
              <a:pPr eaLnBrk="1" hangingPunct="1">
                <a:spcBef>
                  <a:spcPct val="0"/>
                </a:spcBef>
                <a:defRPr/>
              </a:pPr>
              <a:t>103</a:t>
            </a:fld>
            <a:endParaRPr lang="en-US" altLang="en-US"/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261C65BA-F26A-410F-BB9D-EEB57BF44CBB}" type="slidenum">
              <a:rPr lang="en-US" altLang="en-US" smtClean="0"/>
              <a:pPr eaLnBrk="1" hangingPunct="1">
                <a:spcBef>
                  <a:spcPct val="0"/>
                </a:spcBef>
                <a:defRPr/>
              </a:pPr>
              <a:t>104</a:t>
            </a:fld>
            <a:endParaRPr lang="en-US" altLang="en-US"/>
          </a:p>
        </p:txBody>
      </p:sp>
      <p:sp>
        <p:nvSpPr>
          <p:cNvPr id="133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31326B3A-986D-4F09-9E7D-03EE21464D34}" type="slidenum">
              <a:rPr lang="en-US" altLang="en-US" smtClean="0"/>
              <a:pPr eaLnBrk="1" hangingPunct="1">
                <a:spcBef>
                  <a:spcPct val="0"/>
                </a:spcBef>
                <a:defRPr/>
              </a:pPr>
              <a:t>105</a:t>
            </a:fld>
            <a:endParaRPr lang="en-US" altLang="en-US"/>
          </a:p>
        </p:txBody>
      </p:sp>
      <p:sp>
        <p:nvSpPr>
          <p:cNvPr id="134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4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9D3C0103-1A25-43B7-9D34-BF3AA56A4F11}" type="slidenum">
              <a:rPr lang="en-US" altLang="en-US" smtClean="0"/>
              <a:pPr eaLnBrk="1" hangingPunct="1">
                <a:spcBef>
                  <a:spcPct val="0"/>
                </a:spcBef>
                <a:defRPr/>
              </a:pPr>
              <a:t>106</a:t>
            </a:fld>
            <a:endParaRPr lang="en-US" altLang="en-US"/>
          </a:p>
        </p:txBody>
      </p:sp>
      <p:sp>
        <p:nvSpPr>
          <p:cNvPr id="135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51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23D2E79D-EF03-4EF3-9DE0-27B1420780EB}" type="slidenum">
              <a:rPr lang="en-US" altLang="en-US" smtClean="0"/>
              <a:pPr eaLnBrk="1" hangingPunct="1">
                <a:spcBef>
                  <a:spcPct val="0"/>
                </a:spcBef>
                <a:defRPr/>
              </a:pPr>
              <a:t>107</a:t>
            </a:fld>
            <a:endParaRPr lang="en-US" altLang="en-US"/>
          </a:p>
        </p:txBody>
      </p:sp>
      <p:sp>
        <p:nvSpPr>
          <p:cNvPr id="136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1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65F79B17-BD1B-4E9C-82AA-46D7CD4A6578}" type="slidenum">
              <a:rPr lang="en-US" altLang="en-US" smtClean="0"/>
              <a:pPr eaLnBrk="1" hangingPunct="1">
                <a:spcBef>
                  <a:spcPct val="0"/>
                </a:spcBef>
                <a:defRPr/>
              </a:pPr>
              <a:t>9</a:t>
            </a:fld>
            <a:endParaRPr lang="en-US" altLang="en-US"/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6F3D722A-29F5-4606-962E-8073DE895DF8}" type="slidenum">
              <a:rPr lang="en-US" altLang="en-US" smtClean="0"/>
              <a:pPr eaLnBrk="1" hangingPunct="1">
                <a:spcBef>
                  <a:spcPct val="0"/>
                </a:spcBef>
                <a:defRPr/>
              </a:pPr>
              <a:t>108</a:t>
            </a:fld>
            <a:endParaRPr lang="en-US" altLang="en-US"/>
          </a:p>
        </p:txBody>
      </p:sp>
      <p:sp>
        <p:nvSpPr>
          <p:cNvPr id="137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72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4D423BF1-A484-4E42-8ADE-78616AF7A0BA}" type="slidenum">
              <a:rPr lang="en-US" altLang="en-US" smtClean="0"/>
              <a:pPr eaLnBrk="1" hangingPunct="1">
                <a:spcBef>
                  <a:spcPct val="0"/>
                </a:spcBef>
                <a:defRPr/>
              </a:pPr>
              <a:t>109</a:t>
            </a:fld>
            <a:endParaRPr lang="en-US" altLang="en-US"/>
          </a:p>
        </p:txBody>
      </p:sp>
      <p:sp>
        <p:nvSpPr>
          <p:cNvPr id="138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82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2B81B7B8-4739-494B-A1E4-808862215BD4}" type="slidenum">
              <a:rPr lang="en-US" altLang="en-US" smtClean="0"/>
              <a:pPr eaLnBrk="1" hangingPunct="1">
                <a:spcBef>
                  <a:spcPct val="0"/>
                </a:spcBef>
                <a:defRPr/>
              </a:pPr>
              <a:t>110</a:t>
            </a:fld>
            <a:endParaRPr lang="en-US" altLang="en-US"/>
          </a:p>
        </p:txBody>
      </p:sp>
      <p:sp>
        <p:nvSpPr>
          <p:cNvPr id="139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92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BF943B2C-E05E-4F4F-9A68-E8E35F031C5E}" type="slidenum">
              <a:rPr lang="en-US" altLang="en-US" smtClean="0"/>
              <a:pPr eaLnBrk="1" hangingPunct="1">
                <a:spcBef>
                  <a:spcPct val="0"/>
                </a:spcBef>
                <a:defRPr/>
              </a:pPr>
              <a:t>111</a:t>
            </a:fld>
            <a:endParaRPr lang="en-US" altLang="en-US"/>
          </a:p>
        </p:txBody>
      </p:sp>
      <p:sp>
        <p:nvSpPr>
          <p:cNvPr id="140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02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B2D694FE-3DB1-40A7-9BF0-7E7C70A12C04}" type="slidenum">
              <a:rPr lang="en-US" altLang="en-US" smtClean="0"/>
              <a:pPr eaLnBrk="1" hangingPunct="1">
                <a:spcBef>
                  <a:spcPct val="0"/>
                </a:spcBef>
                <a:defRPr/>
              </a:pPr>
              <a:t>112</a:t>
            </a:fld>
            <a:endParaRPr lang="en-US" altLang="en-US"/>
          </a:p>
        </p:txBody>
      </p:sp>
      <p:sp>
        <p:nvSpPr>
          <p:cNvPr id="141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13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B2D694FE-3DB1-40A7-9BF0-7E7C70A12C04}" type="slidenum">
              <a:rPr lang="en-US" altLang="en-US" smtClean="0"/>
              <a:pPr eaLnBrk="1" hangingPunct="1">
                <a:spcBef>
                  <a:spcPct val="0"/>
                </a:spcBef>
                <a:defRPr/>
              </a:pPr>
              <a:t>113</a:t>
            </a:fld>
            <a:endParaRPr lang="en-US" altLang="en-US"/>
          </a:p>
        </p:txBody>
      </p:sp>
      <p:sp>
        <p:nvSpPr>
          <p:cNvPr id="141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13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233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  <p:sp>
        <p:nvSpPr>
          <p:cNvPr id="12288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C5851CE9-F299-4449-B39F-5257B4BD2E12}" type="slidenum">
              <a:rPr lang="en-US" altLang="en-US" smtClean="0"/>
              <a:pPr eaLnBrk="1" hangingPunct="1">
                <a:spcBef>
                  <a:spcPct val="0"/>
                </a:spcBef>
                <a:defRPr/>
              </a:pPr>
              <a:t>114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493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  <p:sp>
        <p:nvSpPr>
          <p:cNvPr id="11571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defTabSz="941388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941388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1388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1388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1388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9413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9413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9413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9413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2C90B333-8C14-410C-AD10-6EFB33852EF3}" type="slidenum">
              <a:rPr lang="en-US" altLang="en-US" smtClean="0"/>
              <a:pPr eaLnBrk="1" hangingPunct="1">
                <a:defRPr/>
              </a:pPr>
              <a:t>116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390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  <p:sp>
        <p:nvSpPr>
          <p:cNvPr id="114692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defTabSz="941388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941388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1388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1388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1388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9413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9413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9413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9413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ADE28964-2A95-4C34-831D-D1FB2CE50EFD}" type="slidenum">
              <a:rPr lang="en-US" altLang="en-US" smtClean="0"/>
              <a:pPr eaLnBrk="1" hangingPunct="1">
                <a:defRPr/>
              </a:pPr>
              <a:t>117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390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  <p:sp>
        <p:nvSpPr>
          <p:cNvPr id="114692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defTabSz="941388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941388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1388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1388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1388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9413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9413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9413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9413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ADE28964-2A95-4C34-831D-D1FB2CE50EFD}" type="slidenum">
              <a:rPr lang="en-US" altLang="en-US" smtClean="0"/>
              <a:pPr eaLnBrk="1" hangingPunct="1">
                <a:defRPr/>
              </a:pPr>
              <a:t>118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376497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8763000" cy="5943600"/>
            <a:chOff x="0" y="0"/>
            <a:chExt cx="5520" cy="3744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1104" cy="307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endParaRPr lang="en-US" altLang="en-US" sz="2400">
                <a:latin typeface="Times New Roman" pitchFamily="18" charset="0"/>
                <a:cs typeface="+mn-cs"/>
              </a:endParaRPr>
            </a:p>
          </p:txBody>
        </p:sp>
        <p:grpSp>
          <p:nvGrpSpPr>
            <p:cNvPr id="6" name="Group 4"/>
            <p:cNvGrpSpPr>
              <a:grpSpLocks/>
            </p:cNvGrpSpPr>
            <p:nvPr userDrawn="1"/>
          </p:nvGrpSpPr>
          <p:grpSpPr bwMode="auto">
            <a:xfrm>
              <a:off x="0" y="2208"/>
              <a:ext cx="5520" cy="1536"/>
              <a:chOff x="0" y="2208"/>
              <a:chExt cx="5520" cy="1536"/>
            </a:xfrm>
          </p:grpSpPr>
          <p:sp>
            <p:nvSpPr>
              <p:cNvPr id="10" name="Rectangle 5"/>
              <p:cNvSpPr>
                <a:spLocks noChangeArrowheads="1"/>
              </p:cNvSpPr>
              <p:nvPr/>
            </p:nvSpPr>
            <p:spPr bwMode="ltGray">
              <a:xfrm>
                <a:off x="624" y="2208"/>
                <a:ext cx="4896" cy="1536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>
                  <a:defRPr/>
                </a:pPr>
                <a:endParaRPr lang="en-US" altLang="en-US" sz="2400">
                  <a:latin typeface="Times New Roman" pitchFamily="18" charset="0"/>
                  <a:cs typeface="+mn-cs"/>
                </a:endParaRPr>
              </a:p>
            </p:txBody>
          </p:sp>
          <p:sp>
            <p:nvSpPr>
              <p:cNvPr id="11" name="Rectangle 6"/>
              <p:cNvSpPr>
                <a:spLocks noChangeArrowheads="1"/>
              </p:cNvSpPr>
              <p:nvPr/>
            </p:nvSpPr>
            <p:spPr bwMode="white">
              <a:xfrm>
                <a:off x="654" y="2352"/>
                <a:ext cx="4818" cy="134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>
                  <a:defRPr/>
                </a:pPr>
                <a:endParaRPr lang="en-US" altLang="en-US" sz="2400">
                  <a:latin typeface="Times New Roman" pitchFamily="18" charset="0"/>
                  <a:cs typeface="+mn-cs"/>
                </a:endParaRPr>
              </a:p>
            </p:txBody>
          </p:sp>
          <p:sp>
            <p:nvSpPr>
              <p:cNvPr id="12" name="Line 7"/>
              <p:cNvSpPr>
                <a:spLocks noChangeShapeType="1"/>
              </p:cNvSpPr>
              <p:nvPr/>
            </p:nvSpPr>
            <p:spPr bwMode="auto">
              <a:xfrm>
                <a:off x="0" y="3072"/>
                <a:ext cx="624" cy="0"/>
              </a:xfrm>
              <a:prstGeom prst="line">
                <a:avLst/>
              </a:prstGeom>
              <a:noFill/>
              <a:ln w="508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" name="Group 8"/>
            <p:cNvGrpSpPr>
              <a:grpSpLocks/>
            </p:cNvGrpSpPr>
            <p:nvPr userDrawn="1"/>
          </p:nvGrpSpPr>
          <p:grpSpPr bwMode="auto">
            <a:xfrm>
              <a:off x="400" y="336"/>
              <a:ext cx="5088" cy="192"/>
              <a:chOff x="400" y="336"/>
              <a:chExt cx="5088" cy="192"/>
            </a:xfrm>
          </p:grpSpPr>
          <p:sp>
            <p:nvSpPr>
              <p:cNvPr id="8" name="Rectangle 9"/>
              <p:cNvSpPr>
                <a:spLocks noChangeArrowheads="1"/>
              </p:cNvSpPr>
              <p:nvPr/>
            </p:nvSpPr>
            <p:spPr bwMode="auto">
              <a:xfrm>
                <a:off x="3952" y="336"/>
                <a:ext cx="1536" cy="192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>
                  <a:defRPr/>
                </a:pPr>
                <a:endParaRPr lang="en-US" altLang="en-US" sz="2400">
                  <a:latin typeface="Times New Roman" pitchFamily="18" charset="0"/>
                  <a:cs typeface="+mn-cs"/>
                </a:endParaRPr>
              </a:p>
            </p:txBody>
          </p:sp>
          <p:sp>
            <p:nvSpPr>
              <p:cNvPr id="9" name="Line 10"/>
              <p:cNvSpPr>
                <a:spLocks noChangeShapeType="1"/>
              </p:cNvSpPr>
              <p:nvPr/>
            </p:nvSpPr>
            <p:spPr bwMode="auto">
              <a:xfrm>
                <a:off x="400" y="432"/>
                <a:ext cx="5088" cy="0"/>
              </a:xfrm>
              <a:prstGeom prst="line">
                <a:avLst/>
              </a:prstGeom>
              <a:noFill/>
              <a:ln w="444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82955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2057400" y="1143000"/>
            <a:ext cx="6629400" cy="2209800"/>
          </a:xfrm>
        </p:spPr>
        <p:txBody>
          <a:bodyPr/>
          <a:lstStyle>
            <a:lvl1pPr>
              <a:defRPr sz="4800"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82956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962400"/>
            <a:ext cx="6858000" cy="1600200"/>
          </a:xfrm>
        </p:spPr>
        <p:txBody>
          <a:bodyPr anchor="ctr"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half" idx="10"/>
          </p:nvPr>
        </p:nvSpPr>
        <p:spPr>
          <a:xfrm>
            <a:off x="912813" y="6251575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354388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5F2BCD-1800-4088-B503-D8C75F1167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1481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E119CB-C60A-4A47-96DB-1CD3BC9BEF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7614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3700" y="277813"/>
            <a:ext cx="19431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277813"/>
            <a:ext cx="56769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3534C7-F90C-44AA-9952-9B5DB38FCC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2320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8594" name="Group 2"/>
          <p:cNvGrpSpPr>
            <a:grpSpLocks/>
          </p:cNvGrpSpPr>
          <p:nvPr/>
        </p:nvGrpSpPr>
        <p:grpSpPr bwMode="auto">
          <a:xfrm>
            <a:off x="-1035050" y="1552575"/>
            <a:ext cx="10179050" cy="5305425"/>
            <a:chOff x="-652" y="978"/>
            <a:chExt cx="6412" cy="3342"/>
          </a:xfrm>
        </p:grpSpPr>
        <p:sp>
          <p:nvSpPr>
            <p:cNvPr id="238595" name="Freeform 3"/>
            <p:cNvSpPr>
              <a:spLocks/>
            </p:cNvSpPr>
            <p:nvPr/>
          </p:nvSpPr>
          <p:spPr bwMode="auto">
            <a:xfrm>
              <a:off x="2061" y="1707"/>
              <a:ext cx="3699" cy="2613"/>
            </a:xfrm>
            <a:custGeom>
              <a:avLst/>
              <a:gdLst>
                <a:gd name="T0" fmla="*/ 1523 w 3699"/>
                <a:gd name="T1" fmla="*/ 2611 h 2613"/>
                <a:gd name="T2" fmla="*/ 3698 w 3699"/>
                <a:gd name="T3" fmla="*/ 2612 h 2613"/>
                <a:gd name="T4" fmla="*/ 3698 w 3699"/>
                <a:gd name="T5" fmla="*/ 2228 h 2613"/>
                <a:gd name="T6" fmla="*/ 0 w 3699"/>
                <a:gd name="T7" fmla="*/ 0 h 2613"/>
                <a:gd name="T8" fmla="*/ 160 w 3699"/>
                <a:gd name="T9" fmla="*/ 118 h 2613"/>
                <a:gd name="T10" fmla="*/ 292 w 3699"/>
                <a:gd name="T11" fmla="*/ 219 h 2613"/>
                <a:gd name="T12" fmla="*/ 441 w 3699"/>
                <a:gd name="T13" fmla="*/ 347 h 2613"/>
                <a:gd name="T14" fmla="*/ 585 w 3699"/>
                <a:gd name="T15" fmla="*/ 482 h 2613"/>
                <a:gd name="T16" fmla="*/ 796 w 3699"/>
                <a:gd name="T17" fmla="*/ 711 h 2613"/>
                <a:gd name="T18" fmla="*/ 983 w 3699"/>
                <a:gd name="T19" fmla="*/ 955 h 2613"/>
                <a:gd name="T20" fmla="*/ 1119 w 3699"/>
                <a:gd name="T21" fmla="*/ 1168 h 2613"/>
                <a:gd name="T22" fmla="*/ 1238 w 3699"/>
                <a:gd name="T23" fmla="*/ 1388 h 2613"/>
                <a:gd name="T24" fmla="*/ 1331 w 3699"/>
                <a:gd name="T25" fmla="*/ 1608 h 2613"/>
                <a:gd name="T26" fmla="*/ 1400 w 3699"/>
                <a:gd name="T27" fmla="*/ 1809 h 2613"/>
                <a:gd name="T28" fmla="*/ 1447 w 3699"/>
                <a:gd name="T29" fmla="*/ 1979 h 2613"/>
                <a:gd name="T30" fmla="*/ 1490 w 3699"/>
                <a:gd name="T31" fmla="*/ 2190 h 2613"/>
                <a:gd name="T32" fmla="*/ 1511 w 3699"/>
                <a:gd name="T33" fmla="*/ 2374 h 2613"/>
                <a:gd name="T34" fmla="*/ 1523 w 3699"/>
                <a:gd name="T35" fmla="*/ 2611 h 26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699" h="2613">
                  <a:moveTo>
                    <a:pt x="1523" y="2611"/>
                  </a:moveTo>
                  <a:lnTo>
                    <a:pt x="3698" y="2612"/>
                  </a:lnTo>
                  <a:lnTo>
                    <a:pt x="3698" y="2228"/>
                  </a:lnTo>
                  <a:lnTo>
                    <a:pt x="0" y="0"/>
                  </a:lnTo>
                  <a:lnTo>
                    <a:pt x="160" y="118"/>
                  </a:lnTo>
                  <a:lnTo>
                    <a:pt x="292" y="219"/>
                  </a:lnTo>
                  <a:lnTo>
                    <a:pt x="441" y="347"/>
                  </a:lnTo>
                  <a:lnTo>
                    <a:pt x="585" y="482"/>
                  </a:lnTo>
                  <a:lnTo>
                    <a:pt x="796" y="711"/>
                  </a:lnTo>
                  <a:lnTo>
                    <a:pt x="983" y="955"/>
                  </a:lnTo>
                  <a:lnTo>
                    <a:pt x="1119" y="1168"/>
                  </a:lnTo>
                  <a:lnTo>
                    <a:pt x="1238" y="1388"/>
                  </a:lnTo>
                  <a:lnTo>
                    <a:pt x="1331" y="1608"/>
                  </a:lnTo>
                  <a:lnTo>
                    <a:pt x="1400" y="1809"/>
                  </a:lnTo>
                  <a:lnTo>
                    <a:pt x="1447" y="1979"/>
                  </a:lnTo>
                  <a:lnTo>
                    <a:pt x="1490" y="2190"/>
                  </a:lnTo>
                  <a:lnTo>
                    <a:pt x="1511" y="2374"/>
                  </a:lnTo>
                  <a:lnTo>
                    <a:pt x="1523" y="2611"/>
                  </a:lnTo>
                </a:path>
              </a:pathLst>
            </a:custGeom>
            <a:gradFill rotWithShape="0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400" dirty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238596" name="Arc 4"/>
            <p:cNvSpPr>
              <a:spLocks/>
            </p:cNvSpPr>
            <p:nvPr/>
          </p:nvSpPr>
          <p:spPr bwMode="auto">
            <a:xfrm>
              <a:off x="-652" y="978"/>
              <a:ext cx="4237" cy="3342"/>
            </a:xfrm>
            <a:custGeom>
              <a:avLst/>
              <a:gdLst>
                <a:gd name="G0" fmla="+- 0 0 0"/>
                <a:gd name="G1" fmla="+- 21231 0 0"/>
                <a:gd name="G2" fmla="+- 21600 0 0"/>
                <a:gd name="T0" fmla="*/ 3977 w 21600"/>
                <a:gd name="T1" fmla="*/ 0 h 21231"/>
                <a:gd name="T2" fmla="*/ 21600 w 21600"/>
                <a:gd name="T3" fmla="*/ 21231 h 21231"/>
                <a:gd name="T4" fmla="*/ 0 w 21600"/>
                <a:gd name="T5" fmla="*/ 21231 h 21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231" fill="none" extrusionOk="0">
                  <a:moveTo>
                    <a:pt x="3976" y="0"/>
                  </a:moveTo>
                  <a:cubicBezTo>
                    <a:pt x="14194" y="1914"/>
                    <a:pt x="21600" y="10835"/>
                    <a:pt x="21600" y="21231"/>
                  </a:cubicBezTo>
                </a:path>
                <a:path w="21600" h="21231" stroke="0" extrusionOk="0">
                  <a:moveTo>
                    <a:pt x="3976" y="0"/>
                  </a:moveTo>
                  <a:cubicBezTo>
                    <a:pt x="14194" y="1914"/>
                    <a:pt x="21600" y="10835"/>
                    <a:pt x="21600" y="21231"/>
                  </a:cubicBezTo>
                  <a:lnTo>
                    <a:pt x="0" y="21231"/>
                  </a:lnTo>
                  <a:close/>
                </a:path>
              </a:pathLst>
            </a:custGeom>
            <a:noFill/>
            <a:ln w="12700" cap="rnd">
              <a:solidFill>
                <a:schemeClr val="accent2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 dirty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</p:grpSp>
      <p:sp>
        <p:nvSpPr>
          <p:cNvPr id="238597" name="Rectangle 5"/>
          <p:cNvSpPr>
            <a:spLocks noGrp="1" noChangeArrowheads="1"/>
          </p:cNvSpPr>
          <p:nvPr>
            <p:ph type="ctrTitle" sz="quarter"/>
          </p:nvPr>
        </p:nvSpPr>
        <p:spPr>
          <a:xfrm>
            <a:off x="1293813" y="762000"/>
            <a:ext cx="7772400" cy="1143000"/>
          </a:xfrm>
        </p:spPr>
        <p:txBody>
          <a:bodyPr anchor="b"/>
          <a:lstStyle>
            <a:lvl1pPr>
              <a:defRPr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238598" name="Rectangle 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685800" y="3429000"/>
            <a:ext cx="6400800" cy="1752600"/>
          </a:xfrm>
        </p:spPr>
        <p:txBody>
          <a:bodyPr lIns="92075" tIns="46038" rIns="92075" bIns="46038" anchor="ctr"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238599" name="Rectangle 7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38600" name="Rectangle 8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38601" name="Rectangle 9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A1DD8F96-3CA0-4274-AD45-AD131AF0EDF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97268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9BE0C7-350D-47D2-83B7-6E713DBCF34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29470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06362A-3E21-400B-A4FE-10B518C0E4F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00822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1D9ACC-0387-410D-930B-D235DF4301E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77825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2049A5-CECA-4618-B1B2-6A9E3446110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29138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9B820A-A2B4-4E6F-B55C-478C5920378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59272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C54056-741A-4450-8B9D-BB3B7404F92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31588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E9B8AB-3A1A-4E4F-882C-A979D2B81C4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4857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2C419-979D-4F9D-9BA9-B7E7AA9B6E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4715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484B1E-9353-4239-8C0E-07A43540936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60384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E7DD09-3123-4689-8ADE-87D6D08D471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31147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2033AA-D535-4825-902C-E5758C74486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82610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F292B1BD-1BDA-42CD-8E9D-539C5F37516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271189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8594" name="Group 2"/>
          <p:cNvGrpSpPr>
            <a:grpSpLocks/>
          </p:cNvGrpSpPr>
          <p:nvPr/>
        </p:nvGrpSpPr>
        <p:grpSpPr bwMode="auto">
          <a:xfrm>
            <a:off x="-1035050" y="1552575"/>
            <a:ext cx="10179050" cy="5305425"/>
            <a:chOff x="-652" y="978"/>
            <a:chExt cx="6412" cy="3342"/>
          </a:xfrm>
        </p:grpSpPr>
        <p:sp>
          <p:nvSpPr>
            <p:cNvPr id="238595" name="Freeform 3"/>
            <p:cNvSpPr>
              <a:spLocks/>
            </p:cNvSpPr>
            <p:nvPr/>
          </p:nvSpPr>
          <p:spPr bwMode="auto">
            <a:xfrm>
              <a:off x="2061" y="1707"/>
              <a:ext cx="3699" cy="2613"/>
            </a:xfrm>
            <a:custGeom>
              <a:avLst/>
              <a:gdLst>
                <a:gd name="T0" fmla="*/ 1523 w 3699"/>
                <a:gd name="T1" fmla="*/ 2611 h 2613"/>
                <a:gd name="T2" fmla="*/ 3698 w 3699"/>
                <a:gd name="T3" fmla="*/ 2612 h 2613"/>
                <a:gd name="T4" fmla="*/ 3698 w 3699"/>
                <a:gd name="T5" fmla="*/ 2228 h 2613"/>
                <a:gd name="T6" fmla="*/ 0 w 3699"/>
                <a:gd name="T7" fmla="*/ 0 h 2613"/>
                <a:gd name="T8" fmla="*/ 160 w 3699"/>
                <a:gd name="T9" fmla="*/ 118 h 2613"/>
                <a:gd name="T10" fmla="*/ 292 w 3699"/>
                <a:gd name="T11" fmla="*/ 219 h 2613"/>
                <a:gd name="T12" fmla="*/ 441 w 3699"/>
                <a:gd name="T13" fmla="*/ 347 h 2613"/>
                <a:gd name="T14" fmla="*/ 585 w 3699"/>
                <a:gd name="T15" fmla="*/ 482 h 2613"/>
                <a:gd name="T16" fmla="*/ 796 w 3699"/>
                <a:gd name="T17" fmla="*/ 711 h 2613"/>
                <a:gd name="T18" fmla="*/ 983 w 3699"/>
                <a:gd name="T19" fmla="*/ 955 h 2613"/>
                <a:gd name="T20" fmla="*/ 1119 w 3699"/>
                <a:gd name="T21" fmla="*/ 1168 h 2613"/>
                <a:gd name="T22" fmla="*/ 1238 w 3699"/>
                <a:gd name="T23" fmla="*/ 1388 h 2613"/>
                <a:gd name="T24" fmla="*/ 1331 w 3699"/>
                <a:gd name="T25" fmla="*/ 1608 h 2613"/>
                <a:gd name="T26" fmla="*/ 1400 w 3699"/>
                <a:gd name="T27" fmla="*/ 1809 h 2613"/>
                <a:gd name="T28" fmla="*/ 1447 w 3699"/>
                <a:gd name="T29" fmla="*/ 1979 h 2613"/>
                <a:gd name="T30" fmla="*/ 1490 w 3699"/>
                <a:gd name="T31" fmla="*/ 2190 h 2613"/>
                <a:gd name="T32" fmla="*/ 1511 w 3699"/>
                <a:gd name="T33" fmla="*/ 2374 h 2613"/>
                <a:gd name="T34" fmla="*/ 1523 w 3699"/>
                <a:gd name="T35" fmla="*/ 2611 h 26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699" h="2613">
                  <a:moveTo>
                    <a:pt x="1523" y="2611"/>
                  </a:moveTo>
                  <a:lnTo>
                    <a:pt x="3698" y="2612"/>
                  </a:lnTo>
                  <a:lnTo>
                    <a:pt x="3698" y="2228"/>
                  </a:lnTo>
                  <a:lnTo>
                    <a:pt x="0" y="0"/>
                  </a:lnTo>
                  <a:lnTo>
                    <a:pt x="160" y="118"/>
                  </a:lnTo>
                  <a:lnTo>
                    <a:pt x="292" y="219"/>
                  </a:lnTo>
                  <a:lnTo>
                    <a:pt x="441" y="347"/>
                  </a:lnTo>
                  <a:lnTo>
                    <a:pt x="585" y="482"/>
                  </a:lnTo>
                  <a:lnTo>
                    <a:pt x="796" y="711"/>
                  </a:lnTo>
                  <a:lnTo>
                    <a:pt x="983" y="955"/>
                  </a:lnTo>
                  <a:lnTo>
                    <a:pt x="1119" y="1168"/>
                  </a:lnTo>
                  <a:lnTo>
                    <a:pt x="1238" y="1388"/>
                  </a:lnTo>
                  <a:lnTo>
                    <a:pt x="1331" y="1608"/>
                  </a:lnTo>
                  <a:lnTo>
                    <a:pt x="1400" y="1809"/>
                  </a:lnTo>
                  <a:lnTo>
                    <a:pt x="1447" y="1979"/>
                  </a:lnTo>
                  <a:lnTo>
                    <a:pt x="1490" y="2190"/>
                  </a:lnTo>
                  <a:lnTo>
                    <a:pt x="1511" y="2374"/>
                  </a:lnTo>
                  <a:lnTo>
                    <a:pt x="1523" y="2611"/>
                  </a:lnTo>
                </a:path>
              </a:pathLst>
            </a:custGeom>
            <a:gradFill rotWithShape="0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400" dirty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238596" name="Arc 4"/>
            <p:cNvSpPr>
              <a:spLocks/>
            </p:cNvSpPr>
            <p:nvPr/>
          </p:nvSpPr>
          <p:spPr bwMode="auto">
            <a:xfrm>
              <a:off x="-652" y="978"/>
              <a:ext cx="4237" cy="3342"/>
            </a:xfrm>
            <a:custGeom>
              <a:avLst/>
              <a:gdLst>
                <a:gd name="G0" fmla="+- 0 0 0"/>
                <a:gd name="G1" fmla="+- 21231 0 0"/>
                <a:gd name="G2" fmla="+- 21600 0 0"/>
                <a:gd name="T0" fmla="*/ 3977 w 21600"/>
                <a:gd name="T1" fmla="*/ 0 h 21231"/>
                <a:gd name="T2" fmla="*/ 21600 w 21600"/>
                <a:gd name="T3" fmla="*/ 21231 h 21231"/>
                <a:gd name="T4" fmla="*/ 0 w 21600"/>
                <a:gd name="T5" fmla="*/ 21231 h 21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231" fill="none" extrusionOk="0">
                  <a:moveTo>
                    <a:pt x="3976" y="0"/>
                  </a:moveTo>
                  <a:cubicBezTo>
                    <a:pt x="14194" y="1914"/>
                    <a:pt x="21600" y="10835"/>
                    <a:pt x="21600" y="21231"/>
                  </a:cubicBezTo>
                </a:path>
                <a:path w="21600" h="21231" stroke="0" extrusionOk="0">
                  <a:moveTo>
                    <a:pt x="3976" y="0"/>
                  </a:moveTo>
                  <a:cubicBezTo>
                    <a:pt x="14194" y="1914"/>
                    <a:pt x="21600" y="10835"/>
                    <a:pt x="21600" y="21231"/>
                  </a:cubicBezTo>
                  <a:lnTo>
                    <a:pt x="0" y="21231"/>
                  </a:lnTo>
                  <a:close/>
                </a:path>
              </a:pathLst>
            </a:custGeom>
            <a:noFill/>
            <a:ln w="12700" cap="rnd">
              <a:solidFill>
                <a:schemeClr val="accent2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 dirty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</p:grpSp>
      <p:sp>
        <p:nvSpPr>
          <p:cNvPr id="238597" name="Rectangle 5"/>
          <p:cNvSpPr>
            <a:spLocks noGrp="1" noChangeArrowheads="1"/>
          </p:cNvSpPr>
          <p:nvPr>
            <p:ph type="ctrTitle" sz="quarter"/>
          </p:nvPr>
        </p:nvSpPr>
        <p:spPr>
          <a:xfrm>
            <a:off x="1293813" y="762000"/>
            <a:ext cx="7772400" cy="1143000"/>
          </a:xfrm>
        </p:spPr>
        <p:txBody>
          <a:bodyPr anchor="b"/>
          <a:lstStyle>
            <a:lvl1pPr>
              <a:defRPr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238598" name="Rectangle 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685800" y="3429000"/>
            <a:ext cx="6400800" cy="1752600"/>
          </a:xfrm>
        </p:spPr>
        <p:txBody>
          <a:bodyPr lIns="92075" tIns="46038" rIns="92075" bIns="46038" anchor="ctr"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238599" name="Rectangle 7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38600" name="Rectangle 8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38601" name="Rectangle 9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A1DD8F96-3CA0-4274-AD45-AD131AF0EDF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274808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9BE0C7-350D-47D2-83B7-6E713DBCF34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856123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06362A-3E21-400B-A4FE-10B518C0E4F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957542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1D9ACC-0387-410D-930B-D235DF4301E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375272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2049A5-CECA-4618-B1B2-6A9E3446110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339771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9B820A-A2B4-4E6F-B55C-478C5920378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95510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180239-0D28-40F5-AFBD-9F90A9AF77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27234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C54056-741A-4450-8B9D-BB3B7404F92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857639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E9B8AB-3A1A-4E4F-882C-A979D2B81C4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573303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484B1E-9353-4239-8C0E-07A43540936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528419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E7DD09-3123-4689-8ADE-87D6D08D471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251561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2033AA-D535-4825-902C-E5758C74486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316207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F292B1BD-1BDA-42CD-8E9D-539C5F37516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679954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8594" name="Group 2"/>
          <p:cNvGrpSpPr>
            <a:grpSpLocks/>
          </p:cNvGrpSpPr>
          <p:nvPr/>
        </p:nvGrpSpPr>
        <p:grpSpPr bwMode="auto">
          <a:xfrm>
            <a:off x="-1035050" y="1552575"/>
            <a:ext cx="10179050" cy="5305425"/>
            <a:chOff x="-652" y="978"/>
            <a:chExt cx="6412" cy="3342"/>
          </a:xfrm>
        </p:grpSpPr>
        <p:sp>
          <p:nvSpPr>
            <p:cNvPr id="238595" name="Freeform 3"/>
            <p:cNvSpPr>
              <a:spLocks/>
            </p:cNvSpPr>
            <p:nvPr/>
          </p:nvSpPr>
          <p:spPr bwMode="auto">
            <a:xfrm>
              <a:off x="2061" y="1707"/>
              <a:ext cx="3699" cy="2613"/>
            </a:xfrm>
            <a:custGeom>
              <a:avLst/>
              <a:gdLst>
                <a:gd name="T0" fmla="*/ 1523 w 3699"/>
                <a:gd name="T1" fmla="*/ 2611 h 2613"/>
                <a:gd name="T2" fmla="*/ 3698 w 3699"/>
                <a:gd name="T3" fmla="*/ 2612 h 2613"/>
                <a:gd name="T4" fmla="*/ 3698 w 3699"/>
                <a:gd name="T5" fmla="*/ 2228 h 2613"/>
                <a:gd name="T6" fmla="*/ 0 w 3699"/>
                <a:gd name="T7" fmla="*/ 0 h 2613"/>
                <a:gd name="T8" fmla="*/ 160 w 3699"/>
                <a:gd name="T9" fmla="*/ 118 h 2613"/>
                <a:gd name="T10" fmla="*/ 292 w 3699"/>
                <a:gd name="T11" fmla="*/ 219 h 2613"/>
                <a:gd name="T12" fmla="*/ 441 w 3699"/>
                <a:gd name="T13" fmla="*/ 347 h 2613"/>
                <a:gd name="T14" fmla="*/ 585 w 3699"/>
                <a:gd name="T15" fmla="*/ 482 h 2613"/>
                <a:gd name="T16" fmla="*/ 796 w 3699"/>
                <a:gd name="T17" fmla="*/ 711 h 2613"/>
                <a:gd name="T18" fmla="*/ 983 w 3699"/>
                <a:gd name="T19" fmla="*/ 955 h 2613"/>
                <a:gd name="T20" fmla="*/ 1119 w 3699"/>
                <a:gd name="T21" fmla="*/ 1168 h 2613"/>
                <a:gd name="T22" fmla="*/ 1238 w 3699"/>
                <a:gd name="T23" fmla="*/ 1388 h 2613"/>
                <a:gd name="T24" fmla="*/ 1331 w 3699"/>
                <a:gd name="T25" fmla="*/ 1608 h 2613"/>
                <a:gd name="T26" fmla="*/ 1400 w 3699"/>
                <a:gd name="T27" fmla="*/ 1809 h 2613"/>
                <a:gd name="T28" fmla="*/ 1447 w 3699"/>
                <a:gd name="T29" fmla="*/ 1979 h 2613"/>
                <a:gd name="T30" fmla="*/ 1490 w 3699"/>
                <a:gd name="T31" fmla="*/ 2190 h 2613"/>
                <a:gd name="T32" fmla="*/ 1511 w 3699"/>
                <a:gd name="T33" fmla="*/ 2374 h 2613"/>
                <a:gd name="T34" fmla="*/ 1523 w 3699"/>
                <a:gd name="T35" fmla="*/ 2611 h 26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699" h="2613">
                  <a:moveTo>
                    <a:pt x="1523" y="2611"/>
                  </a:moveTo>
                  <a:lnTo>
                    <a:pt x="3698" y="2612"/>
                  </a:lnTo>
                  <a:lnTo>
                    <a:pt x="3698" y="2228"/>
                  </a:lnTo>
                  <a:lnTo>
                    <a:pt x="0" y="0"/>
                  </a:lnTo>
                  <a:lnTo>
                    <a:pt x="160" y="118"/>
                  </a:lnTo>
                  <a:lnTo>
                    <a:pt x="292" y="219"/>
                  </a:lnTo>
                  <a:lnTo>
                    <a:pt x="441" y="347"/>
                  </a:lnTo>
                  <a:lnTo>
                    <a:pt x="585" y="482"/>
                  </a:lnTo>
                  <a:lnTo>
                    <a:pt x="796" y="711"/>
                  </a:lnTo>
                  <a:lnTo>
                    <a:pt x="983" y="955"/>
                  </a:lnTo>
                  <a:lnTo>
                    <a:pt x="1119" y="1168"/>
                  </a:lnTo>
                  <a:lnTo>
                    <a:pt x="1238" y="1388"/>
                  </a:lnTo>
                  <a:lnTo>
                    <a:pt x="1331" y="1608"/>
                  </a:lnTo>
                  <a:lnTo>
                    <a:pt x="1400" y="1809"/>
                  </a:lnTo>
                  <a:lnTo>
                    <a:pt x="1447" y="1979"/>
                  </a:lnTo>
                  <a:lnTo>
                    <a:pt x="1490" y="2190"/>
                  </a:lnTo>
                  <a:lnTo>
                    <a:pt x="1511" y="2374"/>
                  </a:lnTo>
                  <a:lnTo>
                    <a:pt x="1523" y="2611"/>
                  </a:lnTo>
                </a:path>
              </a:pathLst>
            </a:custGeom>
            <a:gradFill rotWithShape="0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400" dirty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238596" name="Arc 4"/>
            <p:cNvSpPr>
              <a:spLocks/>
            </p:cNvSpPr>
            <p:nvPr/>
          </p:nvSpPr>
          <p:spPr bwMode="auto">
            <a:xfrm>
              <a:off x="-652" y="978"/>
              <a:ext cx="4237" cy="3342"/>
            </a:xfrm>
            <a:custGeom>
              <a:avLst/>
              <a:gdLst>
                <a:gd name="G0" fmla="+- 0 0 0"/>
                <a:gd name="G1" fmla="+- 21231 0 0"/>
                <a:gd name="G2" fmla="+- 21600 0 0"/>
                <a:gd name="T0" fmla="*/ 3977 w 21600"/>
                <a:gd name="T1" fmla="*/ 0 h 21231"/>
                <a:gd name="T2" fmla="*/ 21600 w 21600"/>
                <a:gd name="T3" fmla="*/ 21231 h 21231"/>
                <a:gd name="T4" fmla="*/ 0 w 21600"/>
                <a:gd name="T5" fmla="*/ 21231 h 21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231" fill="none" extrusionOk="0">
                  <a:moveTo>
                    <a:pt x="3976" y="0"/>
                  </a:moveTo>
                  <a:cubicBezTo>
                    <a:pt x="14194" y="1914"/>
                    <a:pt x="21600" y="10835"/>
                    <a:pt x="21600" y="21231"/>
                  </a:cubicBezTo>
                </a:path>
                <a:path w="21600" h="21231" stroke="0" extrusionOk="0">
                  <a:moveTo>
                    <a:pt x="3976" y="0"/>
                  </a:moveTo>
                  <a:cubicBezTo>
                    <a:pt x="14194" y="1914"/>
                    <a:pt x="21600" y="10835"/>
                    <a:pt x="21600" y="21231"/>
                  </a:cubicBezTo>
                  <a:lnTo>
                    <a:pt x="0" y="21231"/>
                  </a:lnTo>
                  <a:close/>
                </a:path>
              </a:pathLst>
            </a:custGeom>
            <a:noFill/>
            <a:ln w="12700" cap="rnd">
              <a:solidFill>
                <a:schemeClr val="accent2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 dirty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</p:grpSp>
      <p:sp>
        <p:nvSpPr>
          <p:cNvPr id="238597" name="Rectangle 5"/>
          <p:cNvSpPr>
            <a:spLocks noGrp="1" noChangeArrowheads="1"/>
          </p:cNvSpPr>
          <p:nvPr>
            <p:ph type="ctrTitle" sz="quarter"/>
          </p:nvPr>
        </p:nvSpPr>
        <p:spPr>
          <a:xfrm>
            <a:off x="1293813" y="762000"/>
            <a:ext cx="7772400" cy="1143000"/>
          </a:xfrm>
        </p:spPr>
        <p:txBody>
          <a:bodyPr anchor="b"/>
          <a:lstStyle>
            <a:lvl1pPr>
              <a:defRPr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238598" name="Rectangle 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685800" y="3429000"/>
            <a:ext cx="6400800" cy="1752600"/>
          </a:xfrm>
        </p:spPr>
        <p:txBody>
          <a:bodyPr lIns="92075" tIns="46038" rIns="92075" bIns="46038" anchor="ctr"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238599" name="Rectangle 7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38600" name="Rectangle 8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38601" name="Rectangle 9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A1DD8F96-3CA0-4274-AD45-AD131AF0EDF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214472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9BE0C7-350D-47D2-83B7-6E713DBCF34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118120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06362A-3E21-400B-A4FE-10B518C0E4F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319695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1D9ACC-0387-410D-930B-D235DF4301E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8073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600200"/>
            <a:ext cx="38100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76800" y="1600200"/>
            <a:ext cx="38100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D78F73-0734-4046-8DCB-47EDF9B0DA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10224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2049A5-CECA-4618-B1B2-6A9E3446110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464862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9B820A-A2B4-4E6F-B55C-478C5920378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835778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C54056-741A-4450-8B9D-BB3B7404F92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24755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E9B8AB-3A1A-4E4F-882C-A979D2B81C4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515608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484B1E-9353-4239-8C0E-07A43540936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920692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E7DD09-3123-4689-8ADE-87D6D08D471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591618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2033AA-D535-4825-902C-E5758C74486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180138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F292B1BD-1BDA-42CD-8E9D-539C5F37516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897008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8594" name="Group 2"/>
          <p:cNvGrpSpPr>
            <a:grpSpLocks/>
          </p:cNvGrpSpPr>
          <p:nvPr/>
        </p:nvGrpSpPr>
        <p:grpSpPr bwMode="auto">
          <a:xfrm>
            <a:off x="-1035050" y="1552575"/>
            <a:ext cx="10179050" cy="5305425"/>
            <a:chOff x="-652" y="978"/>
            <a:chExt cx="6412" cy="3342"/>
          </a:xfrm>
        </p:grpSpPr>
        <p:sp>
          <p:nvSpPr>
            <p:cNvPr id="238595" name="Freeform 3"/>
            <p:cNvSpPr>
              <a:spLocks/>
            </p:cNvSpPr>
            <p:nvPr/>
          </p:nvSpPr>
          <p:spPr bwMode="auto">
            <a:xfrm>
              <a:off x="2061" y="1707"/>
              <a:ext cx="3699" cy="2613"/>
            </a:xfrm>
            <a:custGeom>
              <a:avLst/>
              <a:gdLst>
                <a:gd name="T0" fmla="*/ 1523 w 3699"/>
                <a:gd name="T1" fmla="*/ 2611 h 2613"/>
                <a:gd name="T2" fmla="*/ 3698 w 3699"/>
                <a:gd name="T3" fmla="*/ 2612 h 2613"/>
                <a:gd name="T4" fmla="*/ 3698 w 3699"/>
                <a:gd name="T5" fmla="*/ 2228 h 2613"/>
                <a:gd name="T6" fmla="*/ 0 w 3699"/>
                <a:gd name="T7" fmla="*/ 0 h 2613"/>
                <a:gd name="T8" fmla="*/ 160 w 3699"/>
                <a:gd name="T9" fmla="*/ 118 h 2613"/>
                <a:gd name="T10" fmla="*/ 292 w 3699"/>
                <a:gd name="T11" fmla="*/ 219 h 2613"/>
                <a:gd name="T12" fmla="*/ 441 w 3699"/>
                <a:gd name="T13" fmla="*/ 347 h 2613"/>
                <a:gd name="T14" fmla="*/ 585 w 3699"/>
                <a:gd name="T15" fmla="*/ 482 h 2613"/>
                <a:gd name="T16" fmla="*/ 796 w 3699"/>
                <a:gd name="T17" fmla="*/ 711 h 2613"/>
                <a:gd name="T18" fmla="*/ 983 w 3699"/>
                <a:gd name="T19" fmla="*/ 955 h 2613"/>
                <a:gd name="T20" fmla="*/ 1119 w 3699"/>
                <a:gd name="T21" fmla="*/ 1168 h 2613"/>
                <a:gd name="T22" fmla="*/ 1238 w 3699"/>
                <a:gd name="T23" fmla="*/ 1388 h 2613"/>
                <a:gd name="T24" fmla="*/ 1331 w 3699"/>
                <a:gd name="T25" fmla="*/ 1608 h 2613"/>
                <a:gd name="T26" fmla="*/ 1400 w 3699"/>
                <a:gd name="T27" fmla="*/ 1809 h 2613"/>
                <a:gd name="T28" fmla="*/ 1447 w 3699"/>
                <a:gd name="T29" fmla="*/ 1979 h 2613"/>
                <a:gd name="T30" fmla="*/ 1490 w 3699"/>
                <a:gd name="T31" fmla="*/ 2190 h 2613"/>
                <a:gd name="T32" fmla="*/ 1511 w 3699"/>
                <a:gd name="T33" fmla="*/ 2374 h 2613"/>
                <a:gd name="T34" fmla="*/ 1523 w 3699"/>
                <a:gd name="T35" fmla="*/ 2611 h 26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699" h="2613">
                  <a:moveTo>
                    <a:pt x="1523" y="2611"/>
                  </a:moveTo>
                  <a:lnTo>
                    <a:pt x="3698" y="2612"/>
                  </a:lnTo>
                  <a:lnTo>
                    <a:pt x="3698" y="2228"/>
                  </a:lnTo>
                  <a:lnTo>
                    <a:pt x="0" y="0"/>
                  </a:lnTo>
                  <a:lnTo>
                    <a:pt x="160" y="118"/>
                  </a:lnTo>
                  <a:lnTo>
                    <a:pt x="292" y="219"/>
                  </a:lnTo>
                  <a:lnTo>
                    <a:pt x="441" y="347"/>
                  </a:lnTo>
                  <a:lnTo>
                    <a:pt x="585" y="482"/>
                  </a:lnTo>
                  <a:lnTo>
                    <a:pt x="796" y="711"/>
                  </a:lnTo>
                  <a:lnTo>
                    <a:pt x="983" y="955"/>
                  </a:lnTo>
                  <a:lnTo>
                    <a:pt x="1119" y="1168"/>
                  </a:lnTo>
                  <a:lnTo>
                    <a:pt x="1238" y="1388"/>
                  </a:lnTo>
                  <a:lnTo>
                    <a:pt x="1331" y="1608"/>
                  </a:lnTo>
                  <a:lnTo>
                    <a:pt x="1400" y="1809"/>
                  </a:lnTo>
                  <a:lnTo>
                    <a:pt x="1447" y="1979"/>
                  </a:lnTo>
                  <a:lnTo>
                    <a:pt x="1490" y="2190"/>
                  </a:lnTo>
                  <a:lnTo>
                    <a:pt x="1511" y="2374"/>
                  </a:lnTo>
                  <a:lnTo>
                    <a:pt x="1523" y="2611"/>
                  </a:lnTo>
                </a:path>
              </a:pathLst>
            </a:custGeom>
            <a:gradFill rotWithShape="0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400" dirty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238596" name="Arc 4"/>
            <p:cNvSpPr>
              <a:spLocks/>
            </p:cNvSpPr>
            <p:nvPr/>
          </p:nvSpPr>
          <p:spPr bwMode="auto">
            <a:xfrm>
              <a:off x="-652" y="978"/>
              <a:ext cx="4237" cy="3342"/>
            </a:xfrm>
            <a:custGeom>
              <a:avLst/>
              <a:gdLst>
                <a:gd name="G0" fmla="+- 0 0 0"/>
                <a:gd name="G1" fmla="+- 21231 0 0"/>
                <a:gd name="G2" fmla="+- 21600 0 0"/>
                <a:gd name="T0" fmla="*/ 3977 w 21600"/>
                <a:gd name="T1" fmla="*/ 0 h 21231"/>
                <a:gd name="T2" fmla="*/ 21600 w 21600"/>
                <a:gd name="T3" fmla="*/ 21231 h 21231"/>
                <a:gd name="T4" fmla="*/ 0 w 21600"/>
                <a:gd name="T5" fmla="*/ 21231 h 21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231" fill="none" extrusionOk="0">
                  <a:moveTo>
                    <a:pt x="3976" y="0"/>
                  </a:moveTo>
                  <a:cubicBezTo>
                    <a:pt x="14194" y="1914"/>
                    <a:pt x="21600" y="10835"/>
                    <a:pt x="21600" y="21231"/>
                  </a:cubicBezTo>
                </a:path>
                <a:path w="21600" h="21231" stroke="0" extrusionOk="0">
                  <a:moveTo>
                    <a:pt x="3976" y="0"/>
                  </a:moveTo>
                  <a:cubicBezTo>
                    <a:pt x="14194" y="1914"/>
                    <a:pt x="21600" y="10835"/>
                    <a:pt x="21600" y="21231"/>
                  </a:cubicBezTo>
                  <a:lnTo>
                    <a:pt x="0" y="21231"/>
                  </a:lnTo>
                  <a:close/>
                </a:path>
              </a:pathLst>
            </a:custGeom>
            <a:noFill/>
            <a:ln w="12700" cap="rnd">
              <a:solidFill>
                <a:schemeClr val="accent2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 dirty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</p:grpSp>
      <p:sp>
        <p:nvSpPr>
          <p:cNvPr id="238597" name="Rectangle 5"/>
          <p:cNvSpPr>
            <a:spLocks noGrp="1" noChangeArrowheads="1"/>
          </p:cNvSpPr>
          <p:nvPr>
            <p:ph type="ctrTitle" sz="quarter"/>
          </p:nvPr>
        </p:nvSpPr>
        <p:spPr>
          <a:xfrm>
            <a:off x="1293813" y="762000"/>
            <a:ext cx="7772400" cy="1143000"/>
          </a:xfrm>
        </p:spPr>
        <p:txBody>
          <a:bodyPr anchor="b"/>
          <a:lstStyle>
            <a:lvl1pPr>
              <a:defRPr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238598" name="Rectangle 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685800" y="3429000"/>
            <a:ext cx="6400800" cy="1752600"/>
          </a:xfrm>
        </p:spPr>
        <p:txBody>
          <a:bodyPr lIns="92075" tIns="46038" rIns="92075" bIns="46038" anchor="ctr"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238599" name="Rectangle 7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38600" name="Rectangle 8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38601" name="Rectangle 9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A1DD8F96-3CA0-4274-AD45-AD131AF0EDF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700342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9BE0C7-350D-47D2-83B7-6E713DBCF34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8563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BCEF61-292A-4DB0-871C-8844BCCBC0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18392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06362A-3E21-400B-A4FE-10B518C0E4F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2346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1D9ACC-0387-410D-930B-D235DF4301E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333425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2049A5-CECA-4618-B1B2-6A9E3446110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782433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9B820A-A2B4-4E6F-B55C-478C5920378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635584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C54056-741A-4450-8B9D-BB3B7404F92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623311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E9B8AB-3A1A-4E4F-882C-A979D2B81C4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277085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484B1E-9353-4239-8C0E-07A43540936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253605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E7DD09-3123-4689-8ADE-87D6D08D471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450641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2033AA-D535-4825-902C-E5758C74486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441856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F292B1BD-1BDA-42CD-8E9D-539C5F37516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00503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197976-D208-4006-B87F-9C5C784C50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88807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D8F96-3CA0-4274-AD45-AD131AF0EDF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206178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BE0C7-350D-47D2-83B7-6E713DBCF344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716971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6362A-3E21-400B-A4FE-10B518C0E4F1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127554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D9ACC-0387-410D-930B-D235DF4301E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853508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049A5-CECA-4618-B1B2-6A9E3446110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631175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B820A-A2B4-4E6F-B55C-478C5920378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965693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54056-741A-4450-8B9D-BB3B7404F92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677519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9B8AB-3A1A-4E4F-882C-A979D2B81C4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795822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84B1E-9353-4239-8C0E-07A43540936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761580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7DD09-3123-4689-8ADE-87D6D08D471D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27178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5EB0E2-DF01-4143-8D2A-BD1E5C1D7A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1145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033AA-D535-4825-902C-E5758C74486B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601840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F292B1BD-1BDA-42CD-8E9D-539C5F37516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86523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5E28CA-666D-409B-8237-37D0726354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8066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2510EC-9756-4B78-BA36-D96D188F6C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6646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8686800" cy="4876800"/>
            <a:chOff x="0" y="0"/>
            <a:chExt cx="5472" cy="3072"/>
          </a:xfrm>
        </p:grpSpPr>
        <p:sp>
          <p:nvSpPr>
            <p:cNvPr id="1033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384" cy="307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endParaRPr lang="en-US" altLang="en-US" sz="2400">
                <a:latin typeface="Times New Roman" pitchFamily="18" charset="0"/>
                <a:cs typeface="+mn-cs"/>
              </a:endParaRPr>
            </a:p>
          </p:txBody>
        </p:sp>
        <p:grpSp>
          <p:nvGrpSpPr>
            <p:cNvPr id="1034" name="Group 4"/>
            <p:cNvGrpSpPr>
              <a:grpSpLocks/>
            </p:cNvGrpSpPr>
            <p:nvPr/>
          </p:nvGrpSpPr>
          <p:grpSpPr bwMode="auto">
            <a:xfrm>
              <a:off x="240" y="893"/>
              <a:ext cx="5232" cy="115"/>
              <a:chOff x="240" y="893"/>
              <a:chExt cx="5232" cy="115"/>
            </a:xfrm>
          </p:grpSpPr>
          <p:sp>
            <p:nvSpPr>
              <p:cNvPr id="1035" name="Rectangle 5"/>
              <p:cNvSpPr>
                <a:spLocks noChangeArrowheads="1"/>
              </p:cNvSpPr>
              <p:nvPr/>
            </p:nvSpPr>
            <p:spPr bwMode="auto">
              <a:xfrm>
                <a:off x="4320" y="893"/>
                <a:ext cx="1152" cy="115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>
                  <a:defRPr/>
                </a:pPr>
                <a:endParaRPr lang="en-US" altLang="en-US" sz="2400">
                  <a:latin typeface="Times New Roman" pitchFamily="18" charset="0"/>
                  <a:cs typeface="+mn-cs"/>
                </a:endParaRPr>
              </a:p>
            </p:txBody>
          </p:sp>
          <p:sp>
            <p:nvSpPr>
              <p:cNvPr id="1036" name="Line 6"/>
              <p:cNvSpPr>
                <a:spLocks noChangeShapeType="1"/>
              </p:cNvSpPr>
              <p:nvPr/>
            </p:nvSpPr>
            <p:spPr bwMode="auto">
              <a:xfrm>
                <a:off x="240" y="941"/>
                <a:ext cx="5232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1027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277813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8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600200"/>
            <a:ext cx="77724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81929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51575"/>
            <a:ext cx="1981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30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52800" y="62484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31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81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cs typeface="+mn-cs"/>
              </a:defRPr>
            </a:lvl1pPr>
          </a:lstStyle>
          <a:p>
            <a:pPr>
              <a:defRPr/>
            </a:pPr>
            <a:fld id="{B5757F60-4918-4BCE-8499-B2A6FA493B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32" name="Line 12"/>
          <p:cNvSpPr>
            <a:spLocks noChangeShapeType="1"/>
          </p:cNvSpPr>
          <p:nvPr/>
        </p:nvSpPr>
        <p:spPr bwMode="auto">
          <a:xfrm>
            <a:off x="0" y="4876800"/>
            <a:ext cx="609600" cy="0"/>
          </a:xfrm>
          <a:prstGeom prst="line">
            <a:avLst/>
          </a:prstGeom>
          <a:noFill/>
          <a:ln w="4445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34" r:id="rId1"/>
    <p:sldLayoutId id="2147484224" r:id="rId2"/>
    <p:sldLayoutId id="2147484225" r:id="rId3"/>
    <p:sldLayoutId id="2147484226" r:id="rId4"/>
    <p:sldLayoutId id="2147484227" r:id="rId5"/>
    <p:sldLayoutId id="2147484228" r:id="rId6"/>
    <p:sldLayoutId id="2147484229" r:id="rId7"/>
    <p:sldLayoutId id="2147484230" r:id="rId8"/>
    <p:sldLayoutId id="2147484231" r:id="rId9"/>
    <p:sldLayoutId id="2147484232" r:id="rId10"/>
    <p:sldLayoutId id="2147484233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Char char="n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n"/>
        <a:defRPr sz="26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5000"/>
        <a:buFont typeface="Wingdings" pitchFamily="2" charset="2"/>
        <a:buChar char="n"/>
        <a:defRPr sz="23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7570" name="Group 2"/>
          <p:cNvGrpSpPr>
            <a:grpSpLocks/>
          </p:cNvGrpSpPr>
          <p:nvPr/>
        </p:nvGrpSpPr>
        <p:grpSpPr bwMode="auto">
          <a:xfrm>
            <a:off x="0" y="1588"/>
            <a:ext cx="9132888" cy="6845300"/>
            <a:chOff x="0" y="1"/>
            <a:chExt cx="5753" cy="4312"/>
          </a:xfrm>
        </p:grpSpPr>
        <p:sp>
          <p:nvSpPr>
            <p:cNvPr id="237571" name="Freeform 3"/>
            <p:cNvSpPr>
              <a:spLocks/>
            </p:cNvSpPr>
            <p:nvPr/>
          </p:nvSpPr>
          <p:spPr bwMode="auto">
            <a:xfrm>
              <a:off x="3394" y="999"/>
              <a:ext cx="2359" cy="3314"/>
            </a:xfrm>
            <a:custGeom>
              <a:avLst/>
              <a:gdLst>
                <a:gd name="T0" fmla="*/ 1905 w 2359"/>
                <a:gd name="T1" fmla="*/ 3312 h 3314"/>
                <a:gd name="T2" fmla="*/ 2358 w 2359"/>
                <a:gd name="T3" fmla="*/ 3313 h 3314"/>
                <a:gd name="T4" fmla="*/ 2358 w 2359"/>
                <a:gd name="T5" fmla="*/ 1437 h 3314"/>
                <a:gd name="T6" fmla="*/ 0 w 2359"/>
                <a:gd name="T7" fmla="*/ 0 h 3314"/>
                <a:gd name="T8" fmla="*/ 201 w 2359"/>
                <a:gd name="T9" fmla="*/ 150 h 3314"/>
                <a:gd name="T10" fmla="*/ 366 w 2359"/>
                <a:gd name="T11" fmla="*/ 279 h 3314"/>
                <a:gd name="T12" fmla="*/ 552 w 2359"/>
                <a:gd name="T13" fmla="*/ 441 h 3314"/>
                <a:gd name="T14" fmla="*/ 732 w 2359"/>
                <a:gd name="T15" fmla="*/ 612 h 3314"/>
                <a:gd name="T16" fmla="*/ 996 w 2359"/>
                <a:gd name="T17" fmla="*/ 903 h 3314"/>
                <a:gd name="T18" fmla="*/ 1230 w 2359"/>
                <a:gd name="T19" fmla="*/ 1212 h 3314"/>
                <a:gd name="T20" fmla="*/ 1400 w 2359"/>
                <a:gd name="T21" fmla="*/ 1482 h 3314"/>
                <a:gd name="T22" fmla="*/ 1548 w 2359"/>
                <a:gd name="T23" fmla="*/ 1761 h 3314"/>
                <a:gd name="T24" fmla="*/ 1665 w 2359"/>
                <a:gd name="T25" fmla="*/ 2040 h 3314"/>
                <a:gd name="T26" fmla="*/ 1751 w 2359"/>
                <a:gd name="T27" fmla="*/ 2295 h 3314"/>
                <a:gd name="T28" fmla="*/ 1809 w 2359"/>
                <a:gd name="T29" fmla="*/ 2511 h 3314"/>
                <a:gd name="T30" fmla="*/ 1863 w 2359"/>
                <a:gd name="T31" fmla="*/ 2778 h 3314"/>
                <a:gd name="T32" fmla="*/ 1890 w 2359"/>
                <a:gd name="T33" fmla="*/ 3012 h 3314"/>
                <a:gd name="T34" fmla="*/ 1905 w 2359"/>
                <a:gd name="T35" fmla="*/ 3312 h 3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59" h="3314">
                  <a:moveTo>
                    <a:pt x="1905" y="3312"/>
                  </a:moveTo>
                  <a:lnTo>
                    <a:pt x="2358" y="3313"/>
                  </a:lnTo>
                  <a:lnTo>
                    <a:pt x="2358" y="1437"/>
                  </a:lnTo>
                  <a:lnTo>
                    <a:pt x="0" y="0"/>
                  </a:lnTo>
                  <a:lnTo>
                    <a:pt x="201" y="150"/>
                  </a:lnTo>
                  <a:lnTo>
                    <a:pt x="366" y="279"/>
                  </a:lnTo>
                  <a:lnTo>
                    <a:pt x="552" y="441"/>
                  </a:lnTo>
                  <a:lnTo>
                    <a:pt x="732" y="612"/>
                  </a:lnTo>
                  <a:lnTo>
                    <a:pt x="996" y="903"/>
                  </a:lnTo>
                  <a:lnTo>
                    <a:pt x="1230" y="1212"/>
                  </a:lnTo>
                  <a:lnTo>
                    <a:pt x="1400" y="1482"/>
                  </a:lnTo>
                  <a:lnTo>
                    <a:pt x="1548" y="1761"/>
                  </a:lnTo>
                  <a:lnTo>
                    <a:pt x="1665" y="2040"/>
                  </a:lnTo>
                  <a:lnTo>
                    <a:pt x="1751" y="2295"/>
                  </a:lnTo>
                  <a:lnTo>
                    <a:pt x="1809" y="2511"/>
                  </a:lnTo>
                  <a:lnTo>
                    <a:pt x="1863" y="2778"/>
                  </a:lnTo>
                  <a:lnTo>
                    <a:pt x="1890" y="3012"/>
                  </a:lnTo>
                  <a:lnTo>
                    <a:pt x="1905" y="3312"/>
                  </a:lnTo>
                </a:path>
              </a:pathLst>
            </a:custGeom>
            <a:gradFill rotWithShape="0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400" dirty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237572" name="Arc 4"/>
            <p:cNvSpPr>
              <a:spLocks/>
            </p:cNvSpPr>
            <p:nvPr/>
          </p:nvSpPr>
          <p:spPr bwMode="auto">
            <a:xfrm>
              <a:off x="0" y="1"/>
              <a:ext cx="5298" cy="4312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2700" cap="rnd">
              <a:solidFill>
                <a:schemeClr val="accent2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 dirty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</p:grpSp>
      <p:sp>
        <p:nvSpPr>
          <p:cNvPr id="237573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37574" name="Rectangle 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237575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237576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7284D368-A507-4569-8231-6666E0FAD650}" type="slidenum">
              <a:rPr lang="en-US">
                <a:solidFill>
                  <a:srgbClr val="000000"/>
                </a:solidFill>
                <a:latin typeface="Times New Roman" pitchFamily="18" charset="0"/>
                <a:cs typeface="+mn-cs"/>
              </a:rPr>
              <a:pPr/>
              <a:t>‹#›</a:t>
            </a:fld>
            <a:endParaRPr lang="en-US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237577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812579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63" r:id="rId1"/>
    <p:sldLayoutId id="2147484264" r:id="rId2"/>
    <p:sldLayoutId id="2147484265" r:id="rId3"/>
    <p:sldLayoutId id="2147484266" r:id="rId4"/>
    <p:sldLayoutId id="2147484267" r:id="rId5"/>
    <p:sldLayoutId id="2147484268" r:id="rId6"/>
    <p:sldLayoutId id="2147484269" r:id="rId7"/>
    <p:sldLayoutId id="2147484270" r:id="rId8"/>
    <p:sldLayoutId id="2147484271" r:id="rId9"/>
    <p:sldLayoutId id="2147484272" r:id="rId10"/>
    <p:sldLayoutId id="2147484273" r:id="rId11"/>
    <p:sldLayoutId id="2147484274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l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SzPct val="9000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itchFamily="2" charset="2"/>
        <a:buChar char="l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7570" name="Group 2"/>
          <p:cNvGrpSpPr>
            <a:grpSpLocks/>
          </p:cNvGrpSpPr>
          <p:nvPr/>
        </p:nvGrpSpPr>
        <p:grpSpPr bwMode="auto">
          <a:xfrm>
            <a:off x="0" y="1588"/>
            <a:ext cx="9132888" cy="6845300"/>
            <a:chOff x="0" y="1"/>
            <a:chExt cx="5753" cy="4312"/>
          </a:xfrm>
        </p:grpSpPr>
        <p:sp>
          <p:nvSpPr>
            <p:cNvPr id="237571" name="Freeform 3"/>
            <p:cNvSpPr>
              <a:spLocks/>
            </p:cNvSpPr>
            <p:nvPr/>
          </p:nvSpPr>
          <p:spPr bwMode="auto">
            <a:xfrm>
              <a:off x="3394" y="999"/>
              <a:ext cx="2359" cy="3314"/>
            </a:xfrm>
            <a:custGeom>
              <a:avLst/>
              <a:gdLst>
                <a:gd name="T0" fmla="*/ 1905 w 2359"/>
                <a:gd name="T1" fmla="*/ 3312 h 3314"/>
                <a:gd name="T2" fmla="*/ 2358 w 2359"/>
                <a:gd name="T3" fmla="*/ 3313 h 3314"/>
                <a:gd name="T4" fmla="*/ 2358 w 2359"/>
                <a:gd name="T5" fmla="*/ 1437 h 3314"/>
                <a:gd name="T6" fmla="*/ 0 w 2359"/>
                <a:gd name="T7" fmla="*/ 0 h 3314"/>
                <a:gd name="T8" fmla="*/ 201 w 2359"/>
                <a:gd name="T9" fmla="*/ 150 h 3314"/>
                <a:gd name="T10" fmla="*/ 366 w 2359"/>
                <a:gd name="T11" fmla="*/ 279 h 3314"/>
                <a:gd name="T12" fmla="*/ 552 w 2359"/>
                <a:gd name="T13" fmla="*/ 441 h 3314"/>
                <a:gd name="T14" fmla="*/ 732 w 2359"/>
                <a:gd name="T15" fmla="*/ 612 h 3314"/>
                <a:gd name="T16" fmla="*/ 996 w 2359"/>
                <a:gd name="T17" fmla="*/ 903 h 3314"/>
                <a:gd name="T18" fmla="*/ 1230 w 2359"/>
                <a:gd name="T19" fmla="*/ 1212 h 3314"/>
                <a:gd name="T20" fmla="*/ 1400 w 2359"/>
                <a:gd name="T21" fmla="*/ 1482 h 3314"/>
                <a:gd name="T22" fmla="*/ 1548 w 2359"/>
                <a:gd name="T23" fmla="*/ 1761 h 3314"/>
                <a:gd name="T24" fmla="*/ 1665 w 2359"/>
                <a:gd name="T25" fmla="*/ 2040 h 3314"/>
                <a:gd name="T26" fmla="*/ 1751 w 2359"/>
                <a:gd name="T27" fmla="*/ 2295 h 3314"/>
                <a:gd name="T28" fmla="*/ 1809 w 2359"/>
                <a:gd name="T29" fmla="*/ 2511 h 3314"/>
                <a:gd name="T30" fmla="*/ 1863 w 2359"/>
                <a:gd name="T31" fmla="*/ 2778 h 3314"/>
                <a:gd name="T32" fmla="*/ 1890 w 2359"/>
                <a:gd name="T33" fmla="*/ 3012 h 3314"/>
                <a:gd name="T34" fmla="*/ 1905 w 2359"/>
                <a:gd name="T35" fmla="*/ 3312 h 3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59" h="3314">
                  <a:moveTo>
                    <a:pt x="1905" y="3312"/>
                  </a:moveTo>
                  <a:lnTo>
                    <a:pt x="2358" y="3313"/>
                  </a:lnTo>
                  <a:lnTo>
                    <a:pt x="2358" y="1437"/>
                  </a:lnTo>
                  <a:lnTo>
                    <a:pt x="0" y="0"/>
                  </a:lnTo>
                  <a:lnTo>
                    <a:pt x="201" y="150"/>
                  </a:lnTo>
                  <a:lnTo>
                    <a:pt x="366" y="279"/>
                  </a:lnTo>
                  <a:lnTo>
                    <a:pt x="552" y="441"/>
                  </a:lnTo>
                  <a:lnTo>
                    <a:pt x="732" y="612"/>
                  </a:lnTo>
                  <a:lnTo>
                    <a:pt x="996" y="903"/>
                  </a:lnTo>
                  <a:lnTo>
                    <a:pt x="1230" y="1212"/>
                  </a:lnTo>
                  <a:lnTo>
                    <a:pt x="1400" y="1482"/>
                  </a:lnTo>
                  <a:lnTo>
                    <a:pt x="1548" y="1761"/>
                  </a:lnTo>
                  <a:lnTo>
                    <a:pt x="1665" y="2040"/>
                  </a:lnTo>
                  <a:lnTo>
                    <a:pt x="1751" y="2295"/>
                  </a:lnTo>
                  <a:lnTo>
                    <a:pt x="1809" y="2511"/>
                  </a:lnTo>
                  <a:lnTo>
                    <a:pt x="1863" y="2778"/>
                  </a:lnTo>
                  <a:lnTo>
                    <a:pt x="1890" y="3012"/>
                  </a:lnTo>
                  <a:lnTo>
                    <a:pt x="1905" y="3312"/>
                  </a:lnTo>
                </a:path>
              </a:pathLst>
            </a:custGeom>
            <a:gradFill rotWithShape="0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400" dirty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237572" name="Arc 4"/>
            <p:cNvSpPr>
              <a:spLocks/>
            </p:cNvSpPr>
            <p:nvPr/>
          </p:nvSpPr>
          <p:spPr bwMode="auto">
            <a:xfrm>
              <a:off x="0" y="1"/>
              <a:ext cx="5298" cy="4312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2700" cap="rnd">
              <a:solidFill>
                <a:schemeClr val="accent2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 dirty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</p:grpSp>
      <p:sp>
        <p:nvSpPr>
          <p:cNvPr id="237573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37574" name="Rectangle 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237575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237576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7284D368-A507-4569-8231-6666E0FAD650}" type="slidenum">
              <a:rPr lang="en-US">
                <a:solidFill>
                  <a:srgbClr val="000000"/>
                </a:solidFill>
                <a:latin typeface="Times New Roman" pitchFamily="18" charset="0"/>
                <a:cs typeface="+mn-cs"/>
              </a:rPr>
              <a:pPr/>
              <a:t>‹#›</a:t>
            </a:fld>
            <a:endParaRPr lang="en-US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237577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31070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89" r:id="rId1"/>
    <p:sldLayoutId id="2147484290" r:id="rId2"/>
    <p:sldLayoutId id="2147484291" r:id="rId3"/>
    <p:sldLayoutId id="2147484292" r:id="rId4"/>
    <p:sldLayoutId id="2147484293" r:id="rId5"/>
    <p:sldLayoutId id="2147484294" r:id="rId6"/>
    <p:sldLayoutId id="2147484295" r:id="rId7"/>
    <p:sldLayoutId id="2147484296" r:id="rId8"/>
    <p:sldLayoutId id="2147484297" r:id="rId9"/>
    <p:sldLayoutId id="2147484298" r:id="rId10"/>
    <p:sldLayoutId id="2147484299" r:id="rId11"/>
    <p:sldLayoutId id="2147484300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l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SzPct val="9000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itchFamily="2" charset="2"/>
        <a:buChar char="l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7570" name="Group 2"/>
          <p:cNvGrpSpPr>
            <a:grpSpLocks/>
          </p:cNvGrpSpPr>
          <p:nvPr/>
        </p:nvGrpSpPr>
        <p:grpSpPr bwMode="auto">
          <a:xfrm>
            <a:off x="0" y="1588"/>
            <a:ext cx="9132888" cy="6845300"/>
            <a:chOff x="0" y="1"/>
            <a:chExt cx="5753" cy="4312"/>
          </a:xfrm>
        </p:grpSpPr>
        <p:sp>
          <p:nvSpPr>
            <p:cNvPr id="237571" name="Freeform 3"/>
            <p:cNvSpPr>
              <a:spLocks/>
            </p:cNvSpPr>
            <p:nvPr/>
          </p:nvSpPr>
          <p:spPr bwMode="auto">
            <a:xfrm>
              <a:off x="3394" y="999"/>
              <a:ext cx="2359" cy="3314"/>
            </a:xfrm>
            <a:custGeom>
              <a:avLst/>
              <a:gdLst>
                <a:gd name="T0" fmla="*/ 1905 w 2359"/>
                <a:gd name="T1" fmla="*/ 3312 h 3314"/>
                <a:gd name="T2" fmla="*/ 2358 w 2359"/>
                <a:gd name="T3" fmla="*/ 3313 h 3314"/>
                <a:gd name="T4" fmla="*/ 2358 w 2359"/>
                <a:gd name="T5" fmla="*/ 1437 h 3314"/>
                <a:gd name="T6" fmla="*/ 0 w 2359"/>
                <a:gd name="T7" fmla="*/ 0 h 3314"/>
                <a:gd name="T8" fmla="*/ 201 w 2359"/>
                <a:gd name="T9" fmla="*/ 150 h 3314"/>
                <a:gd name="T10" fmla="*/ 366 w 2359"/>
                <a:gd name="T11" fmla="*/ 279 h 3314"/>
                <a:gd name="T12" fmla="*/ 552 w 2359"/>
                <a:gd name="T13" fmla="*/ 441 h 3314"/>
                <a:gd name="T14" fmla="*/ 732 w 2359"/>
                <a:gd name="T15" fmla="*/ 612 h 3314"/>
                <a:gd name="T16" fmla="*/ 996 w 2359"/>
                <a:gd name="T17" fmla="*/ 903 h 3314"/>
                <a:gd name="T18" fmla="*/ 1230 w 2359"/>
                <a:gd name="T19" fmla="*/ 1212 h 3314"/>
                <a:gd name="T20" fmla="*/ 1400 w 2359"/>
                <a:gd name="T21" fmla="*/ 1482 h 3314"/>
                <a:gd name="T22" fmla="*/ 1548 w 2359"/>
                <a:gd name="T23" fmla="*/ 1761 h 3314"/>
                <a:gd name="T24" fmla="*/ 1665 w 2359"/>
                <a:gd name="T25" fmla="*/ 2040 h 3314"/>
                <a:gd name="T26" fmla="*/ 1751 w 2359"/>
                <a:gd name="T27" fmla="*/ 2295 h 3314"/>
                <a:gd name="T28" fmla="*/ 1809 w 2359"/>
                <a:gd name="T29" fmla="*/ 2511 h 3314"/>
                <a:gd name="T30" fmla="*/ 1863 w 2359"/>
                <a:gd name="T31" fmla="*/ 2778 h 3314"/>
                <a:gd name="T32" fmla="*/ 1890 w 2359"/>
                <a:gd name="T33" fmla="*/ 3012 h 3314"/>
                <a:gd name="T34" fmla="*/ 1905 w 2359"/>
                <a:gd name="T35" fmla="*/ 3312 h 3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59" h="3314">
                  <a:moveTo>
                    <a:pt x="1905" y="3312"/>
                  </a:moveTo>
                  <a:lnTo>
                    <a:pt x="2358" y="3313"/>
                  </a:lnTo>
                  <a:lnTo>
                    <a:pt x="2358" y="1437"/>
                  </a:lnTo>
                  <a:lnTo>
                    <a:pt x="0" y="0"/>
                  </a:lnTo>
                  <a:lnTo>
                    <a:pt x="201" y="150"/>
                  </a:lnTo>
                  <a:lnTo>
                    <a:pt x="366" y="279"/>
                  </a:lnTo>
                  <a:lnTo>
                    <a:pt x="552" y="441"/>
                  </a:lnTo>
                  <a:lnTo>
                    <a:pt x="732" y="612"/>
                  </a:lnTo>
                  <a:lnTo>
                    <a:pt x="996" y="903"/>
                  </a:lnTo>
                  <a:lnTo>
                    <a:pt x="1230" y="1212"/>
                  </a:lnTo>
                  <a:lnTo>
                    <a:pt x="1400" y="1482"/>
                  </a:lnTo>
                  <a:lnTo>
                    <a:pt x="1548" y="1761"/>
                  </a:lnTo>
                  <a:lnTo>
                    <a:pt x="1665" y="2040"/>
                  </a:lnTo>
                  <a:lnTo>
                    <a:pt x="1751" y="2295"/>
                  </a:lnTo>
                  <a:lnTo>
                    <a:pt x="1809" y="2511"/>
                  </a:lnTo>
                  <a:lnTo>
                    <a:pt x="1863" y="2778"/>
                  </a:lnTo>
                  <a:lnTo>
                    <a:pt x="1890" y="3012"/>
                  </a:lnTo>
                  <a:lnTo>
                    <a:pt x="1905" y="3312"/>
                  </a:lnTo>
                </a:path>
              </a:pathLst>
            </a:custGeom>
            <a:gradFill rotWithShape="0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400" dirty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237572" name="Arc 4"/>
            <p:cNvSpPr>
              <a:spLocks/>
            </p:cNvSpPr>
            <p:nvPr/>
          </p:nvSpPr>
          <p:spPr bwMode="auto">
            <a:xfrm>
              <a:off x="0" y="1"/>
              <a:ext cx="5298" cy="4312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2700" cap="rnd">
              <a:solidFill>
                <a:schemeClr val="accent2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 dirty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</p:grpSp>
      <p:sp>
        <p:nvSpPr>
          <p:cNvPr id="237573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37574" name="Rectangle 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237575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237576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7284D368-A507-4569-8231-6666E0FAD650}" type="slidenum">
              <a:rPr lang="en-US">
                <a:solidFill>
                  <a:srgbClr val="000000"/>
                </a:solidFill>
                <a:latin typeface="Times New Roman" pitchFamily="18" charset="0"/>
                <a:cs typeface="+mn-cs"/>
              </a:rPr>
              <a:pPr/>
              <a:t>‹#›</a:t>
            </a:fld>
            <a:endParaRPr lang="en-US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237577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71248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41" r:id="rId1"/>
    <p:sldLayoutId id="2147484342" r:id="rId2"/>
    <p:sldLayoutId id="2147484343" r:id="rId3"/>
    <p:sldLayoutId id="2147484344" r:id="rId4"/>
    <p:sldLayoutId id="2147484345" r:id="rId5"/>
    <p:sldLayoutId id="2147484346" r:id="rId6"/>
    <p:sldLayoutId id="2147484347" r:id="rId7"/>
    <p:sldLayoutId id="2147484348" r:id="rId8"/>
    <p:sldLayoutId id="2147484349" r:id="rId9"/>
    <p:sldLayoutId id="2147484350" r:id="rId10"/>
    <p:sldLayoutId id="2147484351" r:id="rId11"/>
    <p:sldLayoutId id="2147484352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l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SzPct val="9000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itchFamily="2" charset="2"/>
        <a:buChar char="l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7570" name="Group 2"/>
          <p:cNvGrpSpPr>
            <a:grpSpLocks/>
          </p:cNvGrpSpPr>
          <p:nvPr/>
        </p:nvGrpSpPr>
        <p:grpSpPr bwMode="auto">
          <a:xfrm>
            <a:off x="0" y="1588"/>
            <a:ext cx="9132888" cy="6845300"/>
            <a:chOff x="0" y="1"/>
            <a:chExt cx="5753" cy="4312"/>
          </a:xfrm>
        </p:grpSpPr>
        <p:sp>
          <p:nvSpPr>
            <p:cNvPr id="237571" name="Freeform 3"/>
            <p:cNvSpPr>
              <a:spLocks/>
            </p:cNvSpPr>
            <p:nvPr/>
          </p:nvSpPr>
          <p:spPr bwMode="auto">
            <a:xfrm>
              <a:off x="3394" y="999"/>
              <a:ext cx="2359" cy="3314"/>
            </a:xfrm>
            <a:custGeom>
              <a:avLst/>
              <a:gdLst>
                <a:gd name="T0" fmla="*/ 1905 w 2359"/>
                <a:gd name="T1" fmla="*/ 3312 h 3314"/>
                <a:gd name="T2" fmla="*/ 2358 w 2359"/>
                <a:gd name="T3" fmla="*/ 3313 h 3314"/>
                <a:gd name="T4" fmla="*/ 2358 w 2359"/>
                <a:gd name="T5" fmla="*/ 1437 h 3314"/>
                <a:gd name="T6" fmla="*/ 0 w 2359"/>
                <a:gd name="T7" fmla="*/ 0 h 3314"/>
                <a:gd name="T8" fmla="*/ 201 w 2359"/>
                <a:gd name="T9" fmla="*/ 150 h 3314"/>
                <a:gd name="T10" fmla="*/ 366 w 2359"/>
                <a:gd name="T11" fmla="*/ 279 h 3314"/>
                <a:gd name="T12" fmla="*/ 552 w 2359"/>
                <a:gd name="T13" fmla="*/ 441 h 3314"/>
                <a:gd name="T14" fmla="*/ 732 w 2359"/>
                <a:gd name="T15" fmla="*/ 612 h 3314"/>
                <a:gd name="T16" fmla="*/ 996 w 2359"/>
                <a:gd name="T17" fmla="*/ 903 h 3314"/>
                <a:gd name="T18" fmla="*/ 1230 w 2359"/>
                <a:gd name="T19" fmla="*/ 1212 h 3314"/>
                <a:gd name="T20" fmla="*/ 1400 w 2359"/>
                <a:gd name="T21" fmla="*/ 1482 h 3314"/>
                <a:gd name="T22" fmla="*/ 1548 w 2359"/>
                <a:gd name="T23" fmla="*/ 1761 h 3314"/>
                <a:gd name="T24" fmla="*/ 1665 w 2359"/>
                <a:gd name="T25" fmla="*/ 2040 h 3314"/>
                <a:gd name="T26" fmla="*/ 1751 w 2359"/>
                <a:gd name="T27" fmla="*/ 2295 h 3314"/>
                <a:gd name="T28" fmla="*/ 1809 w 2359"/>
                <a:gd name="T29" fmla="*/ 2511 h 3314"/>
                <a:gd name="T30" fmla="*/ 1863 w 2359"/>
                <a:gd name="T31" fmla="*/ 2778 h 3314"/>
                <a:gd name="T32" fmla="*/ 1890 w 2359"/>
                <a:gd name="T33" fmla="*/ 3012 h 3314"/>
                <a:gd name="T34" fmla="*/ 1905 w 2359"/>
                <a:gd name="T35" fmla="*/ 3312 h 3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59" h="3314">
                  <a:moveTo>
                    <a:pt x="1905" y="3312"/>
                  </a:moveTo>
                  <a:lnTo>
                    <a:pt x="2358" y="3313"/>
                  </a:lnTo>
                  <a:lnTo>
                    <a:pt x="2358" y="1437"/>
                  </a:lnTo>
                  <a:lnTo>
                    <a:pt x="0" y="0"/>
                  </a:lnTo>
                  <a:lnTo>
                    <a:pt x="201" y="150"/>
                  </a:lnTo>
                  <a:lnTo>
                    <a:pt x="366" y="279"/>
                  </a:lnTo>
                  <a:lnTo>
                    <a:pt x="552" y="441"/>
                  </a:lnTo>
                  <a:lnTo>
                    <a:pt x="732" y="612"/>
                  </a:lnTo>
                  <a:lnTo>
                    <a:pt x="996" y="903"/>
                  </a:lnTo>
                  <a:lnTo>
                    <a:pt x="1230" y="1212"/>
                  </a:lnTo>
                  <a:lnTo>
                    <a:pt x="1400" y="1482"/>
                  </a:lnTo>
                  <a:lnTo>
                    <a:pt x="1548" y="1761"/>
                  </a:lnTo>
                  <a:lnTo>
                    <a:pt x="1665" y="2040"/>
                  </a:lnTo>
                  <a:lnTo>
                    <a:pt x="1751" y="2295"/>
                  </a:lnTo>
                  <a:lnTo>
                    <a:pt x="1809" y="2511"/>
                  </a:lnTo>
                  <a:lnTo>
                    <a:pt x="1863" y="2778"/>
                  </a:lnTo>
                  <a:lnTo>
                    <a:pt x="1890" y="3012"/>
                  </a:lnTo>
                  <a:lnTo>
                    <a:pt x="1905" y="3312"/>
                  </a:lnTo>
                </a:path>
              </a:pathLst>
            </a:custGeom>
            <a:gradFill rotWithShape="0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400" dirty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237572" name="Arc 4"/>
            <p:cNvSpPr>
              <a:spLocks/>
            </p:cNvSpPr>
            <p:nvPr/>
          </p:nvSpPr>
          <p:spPr bwMode="auto">
            <a:xfrm>
              <a:off x="0" y="1"/>
              <a:ext cx="5298" cy="4312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2700" cap="rnd">
              <a:solidFill>
                <a:schemeClr val="accent2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 dirty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</p:grpSp>
      <p:sp>
        <p:nvSpPr>
          <p:cNvPr id="237573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37574" name="Rectangle 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237575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237576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7284D368-A507-4569-8231-6666E0FAD650}" type="slidenum">
              <a:rPr lang="en-US">
                <a:solidFill>
                  <a:srgbClr val="000000"/>
                </a:solidFill>
                <a:latin typeface="Times New Roman" pitchFamily="18" charset="0"/>
                <a:cs typeface="+mn-cs"/>
              </a:rPr>
              <a:pPr/>
              <a:t>‹#›</a:t>
            </a:fld>
            <a:endParaRPr lang="en-US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237577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094471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67" r:id="rId1"/>
    <p:sldLayoutId id="2147484368" r:id="rId2"/>
    <p:sldLayoutId id="2147484369" r:id="rId3"/>
    <p:sldLayoutId id="2147484370" r:id="rId4"/>
    <p:sldLayoutId id="2147484371" r:id="rId5"/>
    <p:sldLayoutId id="2147484372" r:id="rId6"/>
    <p:sldLayoutId id="2147484373" r:id="rId7"/>
    <p:sldLayoutId id="2147484374" r:id="rId8"/>
    <p:sldLayoutId id="2147484375" r:id="rId9"/>
    <p:sldLayoutId id="2147484376" r:id="rId10"/>
    <p:sldLayoutId id="2147484377" r:id="rId11"/>
    <p:sldLayoutId id="2147484378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l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SzPct val="9000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itchFamily="2" charset="2"/>
        <a:buChar char="l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5757F60-4918-4BCE-8499-B2A6FA493B4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827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80" r:id="rId1"/>
    <p:sldLayoutId id="2147484381" r:id="rId2"/>
    <p:sldLayoutId id="2147484382" r:id="rId3"/>
    <p:sldLayoutId id="2147484383" r:id="rId4"/>
    <p:sldLayoutId id="2147484384" r:id="rId5"/>
    <p:sldLayoutId id="2147484385" r:id="rId6"/>
    <p:sldLayoutId id="2147484386" r:id="rId7"/>
    <p:sldLayoutId id="2147484387" r:id="rId8"/>
    <p:sldLayoutId id="2147484388" r:id="rId9"/>
    <p:sldLayoutId id="2147484389" r:id="rId10"/>
    <p:sldLayoutId id="2147484390" r:id="rId11"/>
    <p:sldLayoutId id="2147484391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wmf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1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1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3.png"/><Relationship Id="rId3" Type="http://schemas.openxmlformats.org/officeDocument/2006/relationships/image" Target="../media/image140.gif"/><Relationship Id="rId7" Type="http://schemas.microsoft.com/office/2007/relationships/hdphoto" Target="../media/hdphoto26.wdp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2.jpeg"/><Relationship Id="rId5" Type="http://schemas.openxmlformats.org/officeDocument/2006/relationships/image" Target="../media/image212.png"/><Relationship Id="rId4" Type="http://schemas.openxmlformats.org/officeDocument/2006/relationships/image" Target="../media/image141.emf"/><Relationship Id="rId9" Type="http://schemas.openxmlformats.org/officeDocument/2006/relationships/image" Target="../media/image214.jpe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jpe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6.jpe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jpe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jpe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jpe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jpe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wmf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w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7.jpe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wmf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wmf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1.png"/><Relationship Id="rId5" Type="http://schemas.openxmlformats.org/officeDocument/2006/relationships/image" Target="../media/image220.png"/><Relationship Id="rId4" Type="http://schemas.openxmlformats.org/officeDocument/2006/relationships/image" Target="../media/image219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wmf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wmf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3.jpeg"/><Relationship Id="rId7" Type="http://schemas.openxmlformats.org/officeDocument/2006/relationships/image" Target="../media/image227.jpeg"/><Relationship Id="rId2" Type="http://schemas.openxmlformats.org/officeDocument/2006/relationships/image" Target="../media/image222.jpeg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226.jpeg"/><Relationship Id="rId5" Type="http://schemas.openxmlformats.org/officeDocument/2006/relationships/image" Target="../media/image225.png"/><Relationship Id="rId4" Type="http://schemas.openxmlformats.org/officeDocument/2006/relationships/image" Target="../media/image224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8.pn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9.pn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pn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1.pn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2.pn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wmf"/><Relationship Id="rId4" Type="http://schemas.openxmlformats.org/officeDocument/2006/relationships/image" Target="../media/image30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w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wmf"/><Relationship Id="rId5" Type="http://schemas.openxmlformats.org/officeDocument/2006/relationships/image" Target="../media/image35.wmf"/><Relationship Id="rId4" Type="http://schemas.openxmlformats.org/officeDocument/2006/relationships/image" Target="../media/image34.w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33.wmf"/><Relationship Id="rId7" Type="http://schemas.openxmlformats.org/officeDocument/2006/relationships/image" Target="../media/image4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Relationship Id="rId9" Type="http://schemas.openxmlformats.org/officeDocument/2006/relationships/image" Target="../media/image4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0.wdp"/><Relationship Id="rId4" Type="http://schemas.openxmlformats.org/officeDocument/2006/relationships/image" Target="../media/image5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eg"/><Relationship Id="rId4" Type="http://schemas.microsoft.com/office/2007/relationships/hdphoto" Target="../media/hdphoto11.wdp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50.jpeg"/><Relationship Id="rId7" Type="http://schemas.openxmlformats.org/officeDocument/2006/relationships/image" Target="../media/image56.jpeg"/><Relationship Id="rId12" Type="http://schemas.openxmlformats.org/officeDocument/2006/relationships/image" Target="../media/image6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11" Type="http://schemas.openxmlformats.org/officeDocument/2006/relationships/image" Target="../media/image60.jpeg"/><Relationship Id="rId5" Type="http://schemas.microsoft.com/office/2007/relationships/hdphoto" Target="../media/hdphoto12.wdp"/><Relationship Id="rId10" Type="http://schemas.openxmlformats.org/officeDocument/2006/relationships/image" Target="../media/image59.jpeg"/><Relationship Id="rId4" Type="http://schemas.openxmlformats.org/officeDocument/2006/relationships/image" Target="../media/image54.png"/><Relationship Id="rId9" Type="http://schemas.openxmlformats.org/officeDocument/2006/relationships/image" Target="../media/image5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nj.gov/agriculture/divisions/fn/pdf/njseasonalitychart.pdf" TargetMode="External"/><Relationship Id="rId4" Type="http://schemas.openxmlformats.org/officeDocument/2006/relationships/image" Target="../media/image6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3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7" Type="http://schemas.microsoft.com/office/2007/relationships/hdphoto" Target="../media/hdphoto15.wdp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microsoft.com/office/2007/relationships/hdphoto" Target="../media/hdphoto14.wdp"/><Relationship Id="rId4" Type="http://schemas.openxmlformats.org/officeDocument/2006/relationships/image" Target="../media/image6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7" Type="http://schemas.openxmlformats.org/officeDocument/2006/relationships/image" Target="../media/image71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6.wdp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7" Type="http://schemas.openxmlformats.org/officeDocument/2006/relationships/image" Target="../media/image78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7.wdp"/><Relationship Id="rId5" Type="http://schemas.openxmlformats.org/officeDocument/2006/relationships/image" Target="../media/image77.png"/><Relationship Id="rId4" Type="http://schemas.openxmlformats.org/officeDocument/2006/relationships/image" Target="../media/image76.jpeg"/></Relationships>
</file>

<file path=ppt/slides/_rels/slide33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3" Type="http://schemas.openxmlformats.org/officeDocument/2006/relationships/image" Target="../media/image79.png"/><Relationship Id="rId7" Type="http://schemas.openxmlformats.org/officeDocument/2006/relationships/image" Target="../media/image83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11" Type="http://schemas.openxmlformats.org/officeDocument/2006/relationships/image" Target="../media/image85.png"/><Relationship Id="rId5" Type="http://schemas.openxmlformats.org/officeDocument/2006/relationships/image" Target="../media/image81.png"/><Relationship Id="rId10" Type="http://schemas.microsoft.com/office/2007/relationships/hdphoto" Target="../media/hdphoto19.wdp"/><Relationship Id="rId4" Type="http://schemas.openxmlformats.org/officeDocument/2006/relationships/image" Target="../media/image80.png"/><Relationship Id="rId9" Type="http://schemas.openxmlformats.org/officeDocument/2006/relationships/image" Target="../media/image8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7.gif"/><Relationship Id="rId4" Type="http://schemas.openxmlformats.org/officeDocument/2006/relationships/image" Target="../media/image86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0.wmf"/><Relationship Id="rId4" Type="http://schemas.openxmlformats.org/officeDocument/2006/relationships/image" Target="../media/image89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png"/><Relationship Id="rId5" Type="http://schemas.openxmlformats.org/officeDocument/2006/relationships/image" Target="../media/image91.jpeg"/><Relationship Id="rId4" Type="http://schemas.openxmlformats.org/officeDocument/2006/relationships/image" Target="../media/image90.w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gi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jpeg"/></Relationships>
</file>

<file path=ppt/slides/_rels/slide38.xml.rels><?xml version="1.0" encoding="UTF-8" standalone="yes"?>
<Relationships xmlns="http://schemas.openxmlformats.org/package/2006/relationships"><Relationship Id="rId8" Type="http://schemas.microsoft.com/office/2007/relationships/hdphoto" Target="../media/hdphoto21.wdp"/><Relationship Id="rId3" Type="http://schemas.openxmlformats.org/officeDocument/2006/relationships/image" Target="../media/image95.jpg"/><Relationship Id="rId7" Type="http://schemas.openxmlformats.org/officeDocument/2006/relationships/image" Target="../media/image97.png"/><Relationship Id="rId12" Type="http://schemas.microsoft.com/office/2007/relationships/hdphoto" Target="../media/hdphoto23.wdp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mail.aol.com/webmail/getPart?uid=30646759&amp;partId=12&amp;scope=STANDARD&amp;saveAs=IMG_0292.JPG" TargetMode="External"/><Relationship Id="rId11" Type="http://schemas.openxmlformats.org/officeDocument/2006/relationships/image" Target="../media/image99.png"/><Relationship Id="rId5" Type="http://schemas.microsoft.com/office/2007/relationships/hdphoto" Target="../media/hdphoto20.wdp"/><Relationship Id="rId10" Type="http://schemas.microsoft.com/office/2007/relationships/hdphoto" Target="../media/hdphoto22.wdp"/><Relationship Id="rId4" Type="http://schemas.openxmlformats.org/officeDocument/2006/relationships/image" Target="../media/image96.png"/><Relationship Id="rId9" Type="http://schemas.openxmlformats.org/officeDocument/2006/relationships/image" Target="../media/image98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1.xml"/><Relationship Id="rId5" Type="http://schemas.microsoft.com/office/2007/relationships/hdphoto" Target="../media/hdphoto15.wdp"/><Relationship Id="rId4" Type="http://schemas.openxmlformats.org/officeDocument/2006/relationships/image" Target="../media/image6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00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00.jpeg"/><Relationship Id="rId4" Type="http://schemas.openxmlformats.org/officeDocument/2006/relationships/image" Target="../media/image106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00.jpeg"/><Relationship Id="rId5" Type="http://schemas.openxmlformats.org/officeDocument/2006/relationships/image" Target="../media/image108.jpeg"/><Relationship Id="rId4" Type="http://schemas.openxmlformats.org/officeDocument/2006/relationships/image" Target="../media/image10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100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slideLayout" Target="../slideLayouts/slideLayout49.xml"/><Relationship Id="rId1" Type="http://schemas.openxmlformats.org/officeDocument/2006/relationships/audio" Target="file:///E:\Bayonne\Bay%20Prod%20Rec%20Tr\Hot%20Sizzling-SoundBible.com-403305607.mp3" TargetMode="External"/><Relationship Id="rId5" Type="http://schemas.openxmlformats.org/officeDocument/2006/relationships/image" Target="../media/image111.png"/><Relationship Id="rId4" Type="http://schemas.openxmlformats.org/officeDocument/2006/relationships/image" Target="../media/image100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4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4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100.jpeg"/><Relationship Id="rId4" Type="http://schemas.openxmlformats.org/officeDocument/2006/relationships/image" Target="../media/image116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10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100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2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2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5" Type="http://schemas.microsoft.com/office/2007/relationships/hdphoto" Target="../media/hdphoto24.wdp"/><Relationship Id="rId4" Type="http://schemas.openxmlformats.org/officeDocument/2006/relationships/image" Target="../media/image124.jpe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3" Type="http://schemas.openxmlformats.org/officeDocument/2006/relationships/image" Target="../media/image125.jpeg"/><Relationship Id="rId7" Type="http://schemas.openxmlformats.org/officeDocument/2006/relationships/image" Target="../media/image129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8.jpeg"/><Relationship Id="rId5" Type="http://schemas.openxmlformats.org/officeDocument/2006/relationships/image" Target="../media/image127.jpeg"/><Relationship Id="rId4" Type="http://schemas.openxmlformats.org/officeDocument/2006/relationships/image" Target="../media/image126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5.wdp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5.jpeg"/><Relationship Id="rId5" Type="http://schemas.openxmlformats.org/officeDocument/2006/relationships/image" Target="../media/image134.jpeg"/><Relationship Id="rId4" Type="http://schemas.openxmlformats.org/officeDocument/2006/relationships/image" Target="../media/image133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gif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1.jpeg"/><Relationship Id="rId4" Type="http://schemas.openxmlformats.org/officeDocument/2006/relationships/image" Target="../media/image122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1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wmf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1.png"/><Relationship Id="rId7" Type="http://schemas.microsoft.com/office/2007/relationships/hdphoto" Target="../media/hdphoto3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microsoft.com/office/2007/relationships/hdphoto" Target="../media/hdphoto2.wdp"/><Relationship Id="rId4" Type="http://schemas.openxmlformats.org/officeDocument/2006/relationships/image" Target="../media/image15.jpeg"/><Relationship Id="rId9" Type="http://schemas.microsoft.com/office/2007/relationships/hdphoto" Target="../media/hdphoto4.wdp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wmf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gif"/><Relationship Id="rId7" Type="http://schemas.openxmlformats.org/officeDocument/2006/relationships/image" Target="../media/image143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6.wdp"/><Relationship Id="rId5" Type="http://schemas.openxmlformats.org/officeDocument/2006/relationships/image" Target="../media/image142.jpeg"/><Relationship Id="rId4" Type="http://schemas.openxmlformats.org/officeDocument/2006/relationships/image" Target="../media/image141.emf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mail.aol.com/webmail/getPart?uid=30646761&amp;partId=2&amp;scope=STANDARD&amp;saveAs=IMG_0616.JPG" TargetMode="External"/><Relationship Id="rId4" Type="http://schemas.openxmlformats.org/officeDocument/2006/relationships/image" Target="../media/image22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7.wmf"/><Relationship Id="rId5" Type="http://schemas.openxmlformats.org/officeDocument/2006/relationships/image" Target="../media/image146.wmf"/><Relationship Id="rId4" Type="http://schemas.openxmlformats.org/officeDocument/2006/relationships/image" Target="../media/image145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7" Type="http://schemas.openxmlformats.org/officeDocument/2006/relationships/image" Target="../media/image152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1.jpeg"/><Relationship Id="rId5" Type="http://schemas.openxmlformats.org/officeDocument/2006/relationships/image" Target="../media/image150.jpeg"/><Relationship Id="rId4" Type="http://schemas.openxmlformats.org/officeDocument/2006/relationships/image" Target="../media/image149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6.jpeg"/><Relationship Id="rId5" Type="http://schemas.openxmlformats.org/officeDocument/2006/relationships/image" Target="../media/image155.jpeg"/><Relationship Id="rId4" Type="http://schemas.openxmlformats.org/officeDocument/2006/relationships/image" Target="../media/image154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7" Type="http://schemas.openxmlformats.org/officeDocument/2006/relationships/image" Target="../media/image160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9.jpeg"/><Relationship Id="rId5" Type="http://schemas.openxmlformats.org/officeDocument/2006/relationships/image" Target="../media/image158.jpeg"/><Relationship Id="rId4" Type="http://schemas.openxmlformats.org/officeDocument/2006/relationships/image" Target="../media/image157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3.jpeg"/><Relationship Id="rId4" Type="http://schemas.openxmlformats.org/officeDocument/2006/relationships/image" Target="../media/image162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eg"/><Relationship Id="rId7" Type="http://schemas.openxmlformats.org/officeDocument/2006/relationships/image" Target="../media/image168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7.jpeg"/><Relationship Id="rId5" Type="http://schemas.openxmlformats.org/officeDocument/2006/relationships/image" Target="../media/image166.jpeg"/><Relationship Id="rId4" Type="http://schemas.openxmlformats.org/officeDocument/2006/relationships/image" Target="../media/image165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1.png"/><Relationship Id="rId4" Type="http://schemas.openxmlformats.org/officeDocument/2006/relationships/image" Target="../media/image17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19.jpeg"/><Relationship Id="rId4" Type="http://schemas.microsoft.com/office/2007/relationships/hdphoto" Target="../media/hdphoto5.wdp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3.png"/><Relationship Id="rId5" Type="http://schemas.microsoft.com/office/2007/relationships/hdphoto" Target="../media/hdphoto27.wdp"/><Relationship Id="rId4" Type="http://schemas.openxmlformats.org/officeDocument/2006/relationships/image" Target="../media/image172.pn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9.jpeg"/><Relationship Id="rId3" Type="http://schemas.openxmlformats.org/officeDocument/2006/relationships/image" Target="../media/image174.jpeg"/><Relationship Id="rId7" Type="http://schemas.openxmlformats.org/officeDocument/2006/relationships/image" Target="../media/image178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7.wmf"/><Relationship Id="rId5" Type="http://schemas.openxmlformats.org/officeDocument/2006/relationships/image" Target="../media/image176.wmf"/><Relationship Id="rId4" Type="http://schemas.openxmlformats.org/officeDocument/2006/relationships/image" Target="../media/image175.wmf"/><Relationship Id="rId9" Type="http://schemas.openxmlformats.org/officeDocument/2006/relationships/image" Target="../media/image180.jpe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4.jpeg"/><Relationship Id="rId3" Type="http://schemas.openxmlformats.org/officeDocument/2006/relationships/image" Target="../media/image181.jpeg"/><Relationship Id="rId7" Type="http://schemas.openxmlformats.org/officeDocument/2006/relationships/image" Target="../media/image183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9.wdp"/><Relationship Id="rId11" Type="http://schemas.microsoft.com/office/2007/relationships/hdphoto" Target="../media/hdphoto31.wdp"/><Relationship Id="rId5" Type="http://schemas.openxmlformats.org/officeDocument/2006/relationships/image" Target="../media/image182.png"/><Relationship Id="rId10" Type="http://schemas.openxmlformats.org/officeDocument/2006/relationships/image" Target="../media/image185.jpeg"/><Relationship Id="rId4" Type="http://schemas.microsoft.com/office/2007/relationships/hdphoto" Target="../media/hdphoto28.wdp"/><Relationship Id="rId9" Type="http://schemas.microsoft.com/office/2007/relationships/hdphoto" Target="../media/hdphoto30.wdp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Relationship Id="rId5" Type="http://schemas.microsoft.com/office/2007/relationships/hdphoto" Target="../media/hdphoto6.wdp"/><Relationship Id="rId4" Type="http://schemas.openxmlformats.org/officeDocument/2006/relationships/image" Target="../media/image19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gif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Relationship Id="rId5" Type="http://schemas.microsoft.com/office/2007/relationships/hdphoto" Target="../media/hdphoto32.wdp"/><Relationship Id="rId4" Type="http://schemas.openxmlformats.org/officeDocument/2006/relationships/image" Target="../media/image188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microsoft.com/office/2007/relationships/hdphoto" Target="../media/hdphoto33.wdp"/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1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png"/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3.emf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png"/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20.jpe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mail.aol.com/webmail/getPart?uid=30646761&amp;partId=2&amp;scope=STANDARD&amp;saveAs=IMG_0616.JPG" TargetMode="External"/><Relationship Id="rId5" Type="http://schemas.openxmlformats.org/officeDocument/2006/relationships/image" Target="../media/image22.png"/><Relationship Id="rId10" Type="http://schemas.microsoft.com/office/2007/relationships/hdphoto" Target="../media/hdphoto8.wdp"/><Relationship Id="rId4" Type="http://schemas.openxmlformats.org/officeDocument/2006/relationships/image" Target="../media/image21.JPG"/><Relationship Id="rId9" Type="http://schemas.openxmlformats.org/officeDocument/2006/relationships/image" Target="../media/image24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png"/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4.wdp"/><Relationship Id="rId4" Type="http://schemas.openxmlformats.org/officeDocument/2006/relationships/image" Target="../media/image194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wmf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7.wmf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wmf"/><Relationship Id="rId7" Type="http://schemas.openxmlformats.org/officeDocument/2006/relationships/image" Target="../media/image197.wmf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1.wmf"/><Relationship Id="rId5" Type="http://schemas.openxmlformats.org/officeDocument/2006/relationships/image" Target="../media/image200.gif"/><Relationship Id="rId4" Type="http://schemas.openxmlformats.org/officeDocument/2006/relationships/image" Target="../media/image199.wmf"/></Relationships>
</file>

<file path=ppt/slides/_rels/slide84.xml.rels><?xml version="1.0" encoding="UTF-8" standalone="yes"?>
<Relationships xmlns="http://schemas.openxmlformats.org/package/2006/relationships"><Relationship Id="rId8" Type="http://schemas.microsoft.com/office/2007/relationships/hdphoto" Target="../media/hdphoto26.wdp"/><Relationship Id="rId3" Type="http://schemas.openxmlformats.org/officeDocument/2006/relationships/hyperlink" Target="https://family.gonoodle.com/activities/baby-shark" TargetMode="External"/><Relationship Id="rId7" Type="http://schemas.openxmlformats.org/officeDocument/2006/relationships/image" Target="../media/image142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2.png"/><Relationship Id="rId5" Type="http://schemas.openxmlformats.org/officeDocument/2006/relationships/image" Target="../media/image141.emf"/><Relationship Id="rId4" Type="http://schemas.openxmlformats.org/officeDocument/2006/relationships/image" Target="../media/image140.gif"/><Relationship Id="rId9" Type="http://schemas.openxmlformats.org/officeDocument/2006/relationships/image" Target="../media/image203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wmf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7.jpe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7.jpe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wmf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wmf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9.emf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wmf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wmf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wmf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wmf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600200" y="1219200"/>
            <a:ext cx="6629400" cy="22098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Britannic Bold" pitchFamily="34" charset="0"/>
              </a:rPr>
              <a:t>Fresh Fruit </a:t>
            </a:r>
            <a:r>
              <a:rPr lang="en-US" b="1" dirty="0">
                <a:solidFill>
                  <a:schemeClr val="tx1"/>
                </a:solidFill>
                <a:latin typeface="Britannic Bold" pitchFamily="34" charset="0"/>
              </a:rPr>
              <a:t>&amp;</a:t>
            </a:r>
            <a:r>
              <a:rPr lang="en-US" b="1" dirty="0">
                <a:latin typeface="Britannic Bold" pitchFamily="34" charset="0"/>
              </a:rPr>
              <a:t> </a:t>
            </a:r>
            <a:r>
              <a:rPr lang="en-US" b="1" dirty="0">
                <a:solidFill>
                  <a:srgbClr val="33CC33"/>
                </a:solidFill>
                <a:latin typeface="Britannic Bold" pitchFamily="34" charset="0"/>
              </a:rPr>
              <a:t>Vegetable</a:t>
            </a:r>
            <a:r>
              <a:rPr lang="en-US" b="1" dirty="0">
                <a:latin typeface="Britannic Bold" pitchFamily="34" charset="0"/>
              </a:rPr>
              <a:t> </a:t>
            </a:r>
            <a:r>
              <a:rPr lang="en-US" b="1" dirty="0">
                <a:solidFill>
                  <a:schemeClr val="tx1"/>
                </a:solidFill>
                <a:latin typeface="Britannic Bold" pitchFamily="34" charset="0"/>
              </a:rPr>
              <a:t>Program</a:t>
            </a:r>
            <a:r>
              <a:rPr lang="en-US" dirty="0"/>
              <a:t> 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47800" y="3619500"/>
            <a:ext cx="6858000" cy="1600200"/>
          </a:xfrm>
        </p:spPr>
        <p:txBody>
          <a:bodyPr/>
          <a:lstStyle/>
          <a:p>
            <a:pPr eaLnBrk="1" hangingPunct="1"/>
            <a:r>
              <a:rPr lang="en-US" altLang="en-US" dirty="0"/>
              <a:t>State of New Jersey </a:t>
            </a:r>
          </a:p>
          <a:p>
            <a:pPr eaLnBrk="1" hangingPunct="1"/>
            <a:r>
              <a:rPr lang="en-US" altLang="en-US" dirty="0"/>
              <a:t>2019-2020</a:t>
            </a:r>
          </a:p>
          <a:p>
            <a:pPr eaLnBrk="1" hangingPunct="1"/>
            <a:endParaRPr lang="en-US" altLang="en-US" dirty="0"/>
          </a:p>
        </p:txBody>
      </p:sp>
      <p:pic>
        <p:nvPicPr>
          <p:cNvPr id="4100" name="Picture 8" descr="G:\Frt &amp; Veg Pics\pic1979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30163"/>
            <a:ext cx="2278063" cy="1447800"/>
          </a:xfrm>
          <a:prstGeom prst="rect">
            <a:avLst/>
          </a:prstGeom>
          <a:noFill/>
          <a:ln w="50800">
            <a:solidFill>
              <a:srgbClr val="FF0066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9" descr="G:\Frt &amp; Veg Pics\pic1853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6538" y="30163"/>
            <a:ext cx="2473325" cy="1443037"/>
          </a:xfrm>
          <a:prstGeom prst="rect">
            <a:avLst/>
          </a:prstGeom>
          <a:noFill/>
          <a:ln w="50800">
            <a:solidFill>
              <a:srgbClr val="9900CC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10" descr="G:\Frt &amp; Veg Pics\pic2058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5057775"/>
            <a:ext cx="2349500" cy="1752600"/>
          </a:xfrm>
          <a:prstGeom prst="rect">
            <a:avLst/>
          </a:prstGeom>
          <a:noFill/>
          <a:ln w="50800">
            <a:solidFill>
              <a:srgbClr val="FF0000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11" descr="G:\Frt &amp; Veg Pics\pic20798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9138" y="5040313"/>
            <a:ext cx="2760662" cy="1752600"/>
          </a:xfrm>
          <a:prstGeom prst="rect">
            <a:avLst/>
          </a:prstGeom>
          <a:noFill/>
          <a:ln w="50800">
            <a:solidFill>
              <a:srgbClr val="9900CC"/>
            </a:solidFill>
            <a:prstDash val="sys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image002"/>
          <p:cNvPicPr>
            <a:picLocks noChangeAspect="1" noChangeArrowheads="1"/>
          </p:cNvPicPr>
          <p:nvPr/>
        </p:nvPicPr>
        <p:blipFill>
          <a:blip r:embed="rId7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8600" y="5084763"/>
            <a:ext cx="2473325" cy="1725612"/>
          </a:xfrm>
          <a:prstGeom prst="rect">
            <a:avLst/>
          </a:prstGeom>
          <a:solidFill>
            <a:srgbClr val="FFCCFF"/>
          </a:solidFill>
          <a:ln w="50800">
            <a:solidFill>
              <a:srgbClr val="FF0066"/>
            </a:solidFill>
            <a:prstDash val="sysDot"/>
            <a:miter lim="800000"/>
            <a:headEnd/>
            <a:tailEnd/>
          </a:ln>
        </p:spPr>
      </p:pic>
      <p:pic>
        <p:nvPicPr>
          <p:cNvPr id="4105" name="Picture 13" descr="G:\Frt &amp; Veg Pics\pic25200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0675" y="2286000"/>
            <a:ext cx="1787525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13" descr="G:\Frt &amp; Veg Pics\pic25200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038" y="2438400"/>
            <a:ext cx="1920875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977900" y="252413"/>
            <a:ext cx="7772400" cy="1143000"/>
          </a:xfrm>
        </p:spPr>
        <p:txBody>
          <a:bodyPr/>
          <a:lstStyle/>
          <a:p>
            <a:pPr algn="ctr" eaLnBrk="1" hangingPunct="1"/>
            <a:r>
              <a:rPr lang="en-US" altLang="en-US" sz="3800" b="1">
                <a:latin typeface="Britannic Bold" pitchFamily="34" charset="0"/>
              </a:rPr>
              <a:t>How the FFVP </a:t>
            </a:r>
            <a:br>
              <a:rPr lang="en-US" altLang="en-US" sz="3800" b="1">
                <a:latin typeface="Britannic Bold" pitchFamily="34" charset="0"/>
              </a:rPr>
            </a:br>
            <a:r>
              <a:rPr lang="en-US" altLang="en-US" sz="3800" b="1">
                <a:latin typeface="Britannic Bold" pitchFamily="34" charset="0"/>
              </a:rPr>
              <a:t>Works</a:t>
            </a:r>
            <a:r>
              <a:rPr lang="en-US" altLang="en-US" sz="3800"/>
              <a:t>	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752600"/>
            <a:ext cx="8610600" cy="5105400"/>
          </a:xfrm>
        </p:spPr>
        <p:txBody>
          <a:bodyPr/>
          <a:lstStyle/>
          <a:p>
            <a:pPr eaLnBrk="1" hangingPunct="1">
              <a:buClr>
                <a:srgbClr val="33CC33"/>
              </a:buClr>
            </a:pPr>
            <a:r>
              <a:rPr lang="en-US" altLang="en-US" sz="3200" dirty="0"/>
              <a:t>Select schools with highest percentage of free &amp; reduced eligibility</a:t>
            </a:r>
          </a:p>
          <a:p>
            <a:pPr eaLnBrk="1" hangingPunct="1">
              <a:buClr>
                <a:srgbClr val="33CC33"/>
              </a:buClr>
            </a:pPr>
            <a:endParaRPr lang="en-US" altLang="en-US" sz="2000" dirty="0"/>
          </a:p>
          <a:p>
            <a:pPr eaLnBrk="1" hangingPunct="1">
              <a:buClr>
                <a:srgbClr val="33CC33"/>
              </a:buClr>
            </a:pPr>
            <a:r>
              <a:rPr lang="en-US" altLang="en-US" sz="3200" dirty="0"/>
              <a:t>Submit accurate FFVP application </a:t>
            </a:r>
          </a:p>
          <a:p>
            <a:pPr eaLnBrk="1" hangingPunct="1">
              <a:buClr>
                <a:srgbClr val="33CC33"/>
              </a:buClr>
              <a:buFont typeface="Wingdings" pitchFamily="2" charset="2"/>
              <a:buNone/>
            </a:pPr>
            <a:endParaRPr lang="en-US" altLang="en-US" sz="2000" dirty="0"/>
          </a:p>
          <a:p>
            <a:pPr eaLnBrk="1" hangingPunct="1">
              <a:buClr>
                <a:srgbClr val="33CC33"/>
              </a:buClr>
            </a:pPr>
            <a:r>
              <a:rPr lang="en-US" altLang="en-US" sz="3200" dirty="0"/>
              <a:t>Reimbursed for fresh fruit &amp; veggie costs</a:t>
            </a:r>
          </a:p>
          <a:p>
            <a:pPr marL="0" indent="0" eaLnBrk="1" hangingPunct="1">
              <a:buClr>
                <a:srgbClr val="33CC33"/>
              </a:buClr>
              <a:buNone/>
            </a:pPr>
            <a:r>
              <a:rPr lang="en-US" altLang="en-US" sz="2000" dirty="0"/>
              <a:t>     </a:t>
            </a:r>
          </a:p>
          <a:p>
            <a:pPr eaLnBrk="1" hangingPunct="1">
              <a:buClr>
                <a:srgbClr val="33CC33"/>
              </a:buClr>
            </a:pPr>
            <a:r>
              <a:rPr lang="en-US" altLang="en-US" sz="3200" b="1" dirty="0"/>
              <a:t>Provide free produce </a:t>
            </a:r>
            <a:r>
              <a:rPr lang="en-US" altLang="en-US" sz="3200" dirty="0"/>
              <a:t>to </a:t>
            </a:r>
            <a:r>
              <a:rPr lang="en-US" altLang="en-US" sz="3200" b="1" dirty="0"/>
              <a:t>all </a:t>
            </a:r>
            <a:r>
              <a:rPr lang="en-US" altLang="en-US" sz="3200" dirty="0"/>
              <a:t>students</a:t>
            </a:r>
          </a:p>
        </p:txBody>
      </p:sp>
      <p:pic>
        <p:nvPicPr>
          <p:cNvPr id="8196" name="Picture 4" descr="j043933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2438400"/>
            <a:ext cx="1098856" cy="1600200"/>
          </a:xfrm>
          <a:prstGeom prst="rect">
            <a:avLst/>
          </a:prstGeom>
          <a:noFill/>
          <a:ln w="47625" cap="rnd">
            <a:solidFill>
              <a:srgbClr val="FF5050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13" descr="G:\Frt &amp; Veg Pics\pic2520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4450"/>
            <a:ext cx="1417638" cy="1397000"/>
          </a:xfrm>
          <a:prstGeom prst="rect">
            <a:avLst/>
          </a:prstGeom>
          <a:noFill/>
          <a:ln w="34925">
            <a:solidFill>
              <a:srgbClr val="CC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13" descr="G:\Frt &amp; Veg Pics\pic2520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3688" y="44450"/>
            <a:ext cx="1417637" cy="1397000"/>
          </a:xfrm>
          <a:prstGeom prst="rect">
            <a:avLst/>
          </a:prstGeom>
          <a:noFill/>
          <a:ln w="34925">
            <a:solidFill>
              <a:srgbClr val="CC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277813"/>
            <a:ext cx="7696200" cy="11430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Lucida Sans Unicode" pitchFamily="34" charset="0"/>
              </a:rPr>
              <a:t>PROGRESS </a:t>
            </a:r>
            <a:br>
              <a:rPr 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Lucida Sans Unicode" pitchFamily="34" charset="0"/>
              </a:rPr>
            </a:br>
            <a:r>
              <a:rPr 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Lucida Sans Unicode" pitchFamily="34" charset="0"/>
              </a:rPr>
              <a:t>REPORTS</a:t>
            </a:r>
            <a:endParaRPr lang="en-US" sz="4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628775"/>
            <a:ext cx="8763000" cy="4800600"/>
          </a:xfrm>
        </p:spPr>
        <p:txBody>
          <a:bodyPr/>
          <a:lstStyle/>
          <a:p>
            <a:pPr marL="0" indent="0" eaLnBrk="1" hangingPunct="1">
              <a:buClr>
                <a:srgbClr val="33CC33"/>
              </a:buClr>
              <a:buFont typeface="Wingdings" pitchFamily="2" charset="2"/>
              <a:buNone/>
              <a:defRPr/>
            </a:pPr>
            <a:endParaRPr lang="en-US" sz="100" dirty="0"/>
          </a:p>
          <a:p>
            <a:pPr algn="ctr" eaLnBrk="1" hangingPunct="1">
              <a:buClr>
                <a:srgbClr val="FF0066"/>
              </a:buClr>
              <a:defRPr/>
            </a:pPr>
            <a:r>
              <a:rPr lang="en-US" sz="4800" b="1" dirty="0"/>
              <a:t> </a:t>
            </a:r>
            <a:r>
              <a:rPr lang="en-US" sz="4000" b="1" dirty="0"/>
              <a:t>Standardized Form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eaLnBrk="1" hangingPunct="1">
              <a:buClr>
                <a:srgbClr val="FF0066"/>
              </a:buClr>
              <a:defRPr/>
            </a:pPr>
            <a:r>
              <a:rPr 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dirty="0"/>
              <a:t>Short!</a:t>
            </a:r>
          </a:p>
          <a:p>
            <a:pPr algn="ctr" eaLnBrk="1" hangingPunct="1">
              <a:buClr>
                <a:srgbClr val="FF0066"/>
              </a:buClr>
              <a:defRPr/>
            </a:pPr>
            <a:endParaRPr lang="en-US" sz="2000" b="1" dirty="0"/>
          </a:p>
          <a:p>
            <a:pPr algn="ctr" eaLnBrk="1" hangingPunct="1">
              <a:buClr>
                <a:srgbClr val="FF0066"/>
              </a:buClr>
              <a:defRPr/>
            </a:pPr>
            <a:r>
              <a:rPr lang="en-US" sz="4000" b="1" dirty="0"/>
              <a:t>Completed by School Representative --- Not FSD</a:t>
            </a:r>
          </a:p>
          <a:p>
            <a:pPr algn="ctr" eaLnBrk="1" hangingPunct="1">
              <a:buClr>
                <a:srgbClr val="FF0066"/>
              </a:buClr>
              <a:defRPr/>
            </a:pPr>
            <a:endParaRPr lang="en-US" sz="2000" b="1" dirty="0"/>
          </a:p>
          <a:p>
            <a:pPr algn="ctr" eaLnBrk="1" hangingPunct="1">
              <a:buClr>
                <a:srgbClr val="FF0066"/>
              </a:buClr>
              <a:defRPr/>
            </a:pPr>
            <a:r>
              <a:rPr lang="en-US" sz="4000" b="1" dirty="0"/>
              <a:t>Must Be On Time!</a:t>
            </a:r>
          </a:p>
        </p:txBody>
      </p:sp>
      <p:pic>
        <p:nvPicPr>
          <p:cNvPr id="5" name="Picture 5" descr="j025092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97544">
            <a:off x="7753998" y="227875"/>
            <a:ext cx="1184381" cy="1303601"/>
          </a:xfrm>
          <a:prstGeom prst="rect">
            <a:avLst/>
          </a:prstGeom>
          <a:solidFill>
            <a:srgbClr val="FFFFFF"/>
          </a:solidFill>
          <a:ln w="63500" cap="rnd">
            <a:solidFill>
              <a:srgbClr val="FF0066"/>
            </a:solidFill>
            <a:prstDash val="sysDot"/>
            <a:miter lim="800000"/>
            <a:headEnd/>
            <a:tailEnd/>
          </a:ln>
          <a:effectLst>
            <a:glow rad="127000">
              <a:schemeClr val="accent6">
                <a:lumMod val="40000"/>
                <a:lumOff val="60000"/>
              </a:schemeClr>
            </a:glow>
            <a:outerShdw blurRad="76200" dist="50800" dir="5400000" algn="ctr" rotWithShape="0">
              <a:schemeClr val="accent6">
                <a:lumMod val="20000"/>
                <a:lumOff val="80000"/>
              </a:scheme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6" name="Picture 5" descr="j025092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97544">
            <a:off x="286398" y="206266"/>
            <a:ext cx="1184381" cy="1303601"/>
          </a:xfrm>
          <a:prstGeom prst="rect">
            <a:avLst/>
          </a:prstGeom>
          <a:solidFill>
            <a:srgbClr val="FFFFFF"/>
          </a:solidFill>
          <a:ln w="63500" cap="rnd">
            <a:solidFill>
              <a:srgbClr val="FF0066"/>
            </a:solidFill>
            <a:prstDash val="sysDot"/>
            <a:miter lim="800000"/>
            <a:headEnd/>
            <a:tailEnd/>
          </a:ln>
          <a:effectLst>
            <a:glow rad="127000">
              <a:schemeClr val="accent6">
                <a:lumMod val="40000"/>
                <a:lumOff val="60000"/>
              </a:schemeClr>
            </a:glow>
            <a:outerShdw blurRad="76200" dist="50800" dir="5400000" algn="ctr" rotWithShape="0">
              <a:schemeClr val="accent6">
                <a:lumMod val="20000"/>
                <a:lumOff val="80000"/>
              </a:scheme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28600"/>
            <a:ext cx="7772400" cy="1143000"/>
          </a:xfrm>
        </p:spPr>
        <p:txBody>
          <a:bodyPr/>
          <a:lstStyle/>
          <a:p>
            <a:pPr algn="ctr">
              <a:defRPr/>
            </a:pPr>
            <a:r>
              <a:rPr lang="en-US" sz="36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ELLIGIBILITY CRITERIA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b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en-US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For </a:t>
            </a:r>
            <a:br>
              <a:rPr lang="en-U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en-US" sz="36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Future FFVP Grants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986887"/>
            <a:ext cx="8610600" cy="4876800"/>
          </a:xfrm>
        </p:spPr>
        <p:txBody>
          <a:bodyPr/>
          <a:lstStyle/>
          <a:p>
            <a:pPr>
              <a:buClr>
                <a:srgbClr val="00FF00"/>
              </a:buClr>
              <a:buFont typeface="Wingdings" pitchFamily="2" charset="2"/>
              <a:buChar char="è"/>
              <a:defRPr/>
            </a:pPr>
            <a:r>
              <a:rPr lang="en-US" sz="3600" b="1" dirty="0"/>
              <a:t>Spend All Funds by June 30, 2020     </a:t>
            </a:r>
            <a:r>
              <a:rPr lang="en-US" b="1" i="1" dirty="0">
                <a:ln w="12700">
                  <a:solidFill>
                    <a:srgbClr val="FF3300"/>
                  </a:solidFill>
                </a:ln>
                <a:effectLst/>
              </a:rPr>
              <a:t>June 30 --- 10% or Less of Budget Remaining!!</a:t>
            </a:r>
          </a:p>
          <a:p>
            <a:pPr marL="0" indent="0">
              <a:buClr>
                <a:srgbClr val="00FF00"/>
              </a:buClr>
              <a:buNone/>
              <a:defRPr/>
            </a:pPr>
            <a:endParaRPr lang="en-US" sz="1800" dirty="0"/>
          </a:p>
          <a:p>
            <a:pPr>
              <a:buClr>
                <a:srgbClr val="00FF00"/>
              </a:buClr>
              <a:buFont typeface="Wingdings" pitchFamily="2" charset="2"/>
              <a:buChar char="è"/>
              <a:defRPr/>
            </a:pPr>
            <a:r>
              <a:rPr lang="en-US" sz="3200" b="1" dirty="0"/>
              <a:t>Manage Budget Efficiently ---</a:t>
            </a:r>
            <a:r>
              <a:rPr lang="en-US" sz="3200" dirty="0"/>
              <a:t>                     </a:t>
            </a:r>
            <a:r>
              <a:rPr lang="en-US" sz="3200" b="1" i="1" dirty="0"/>
              <a:t>Do Not Overspend or Underspend</a:t>
            </a:r>
          </a:p>
          <a:p>
            <a:pPr>
              <a:buClr>
                <a:srgbClr val="00FF00"/>
              </a:buClr>
              <a:buFont typeface="Wingdings" pitchFamily="2" charset="2"/>
              <a:buChar char="è"/>
              <a:defRPr/>
            </a:pPr>
            <a:endParaRPr lang="en-US" sz="1800" dirty="0"/>
          </a:p>
          <a:p>
            <a:pPr>
              <a:buClr>
                <a:srgbClr val="00FF00"/>
              </a:buClr>
              <a:buFont typeface="Wingdings" pitchFamily="2" charset="2"/>
              <a:buChar char="è"/>
              <a:defRPr/>
            </a:pPr>
            <a:r>
              <a:rPr lang="en-US" sz="3200" b="1" dirty="0"/>
              <a:t>Use 50% of Budget by Feb. 29</a:t>
            </a:r>
          </a:p>
          <a:p>
            <a:pPr>
              <a:buClr>
                <a:srgbClr val="00FF00"/>
              </a:buClr>
              <a:buFont typeface="Wingdings" pitchFamily="2" charset="2"/>
              <a:buChar char="è"/>
              <a:defRPr/>
            </a:pPr>
            <a:endParaRPr lang="en-US" sz="1800" dirty="0"/>
          </a:p>
          <a:p>
            <a:pPr marL="0" indent="0">
              <a:buFont typeface="Wingdings" pitchFamily="2" charset="2"/>
              <a:buNone/>
              <a:defRPr/>
            </a:pPr>
            <a:endParaRPr lang="en-US" sz="3600" dirty="0"/>
          </a:p>
          <a:p>
            <a:pPr>
              <a:buFont typeface="Wingdings" pitchFamily="2" charset="2"/>
              <a:buChar char=""/>
              <a:defRPr/>
            </a:pPr>
            <a:endParaRPr lang="en-US" sz="1000" dirty="0"/>
          </a:p>
          <a:p>
            <a:pPr>
              <a:buFont typeface="Wingdings" pitchFamily="2" charset="2"/>
              <a:buChar char=""/>
              <a:defRPr/>
            </a:pPr>
            <a:endParaRPr lang="en-US" dirty="0"/>
          </a:p>
        </p:txBody>
      </p:sp>
      <p:pic>
        <p:nvPicPr>
          <p:cNvPr id="6144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0"/>
            <a:ext cx="1266825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4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8425" y="0"/>
            <a:ext cx="1266825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0"/>
            <a:ext cx="8229600" cy="4530725"/>
          </a:xfrm>
        </p:spPr>
        <p:txBody>
          <a:bodyPr/>
          <a:lstStyle/>
          <a:p>
            <a:pPr>
              <a:buFont typeface="Wingdings" pitchFamily="2" charset="2"/>
              <a:buChar char=""/>
              <a:defRPr/>
            </a:pPr>
            <a:endParaRPr lang="en-US" sz="1000" dirty="0"/>
          </a:p>
          <a:p>
            <a:pPr>
              <a:buClr>
                <a:srgbClr val="00FF00"/>
              </a:buClr>
              <a:buFont typeface="Wingdings" pitchFamily="2" charset="2"/>
              <a:buChar char="è"/>
              <a:defRPr/>
            </a:pPr>
            <a:r>
              <a:rPr lang="en-US" sz="3600" dirty="0"/>
              <a:t>Submit Reports on Time</a:t>
            </a:r>
          </a:p>
          <a:p>
            <a:pPr marL="0" indent="0">
              <a:buClr>
                <a:srgbClr val="00FF00"/>
              </a:buClr>
              <a:buNone/>
              <a:defRPr/>
            </a:pPr>
            <a:endParaRPr lang="en-US" sz="2400" dirty="0"/>
          </a:p>
          <a:p>
            <a:pPr>
              <a:buClr>
                <a:srgbClr val="00FF00"/>
              </a:buClr>
              <a:buFont typeface="Wingdings" pitchFamily="2" charset="2"/>
              <a:buChar char="è"/>
              <a:defRPr/>
            </a:pPr>
            <a:r>
              <a:rPr lang="en-US" sz="3600" dirty="0"/>
              <a:t>Submit &amp; Certify Vouchers On Time</a:t>
            </a:r>
          </a:p>
          <a:p>
            <a:pPr>
              <a:buClr>
                <a:srgbClr val="00FF00"/>
              </a:buClr>
              <a:buFont typeface="Wingdings" pitchFamily="2" charset="2"/>
              <a:buChar char=""/>
              <a:defRPr/>
            </a:pPr>
            <a:endParaRPr lang="en-US" sz="2400" dirty="0"/>
          </a:p>
          <a:p>
            <a:pPr>
              <a:buClr>
                <a:srgbClr val="00FF00"/>
              </a:buClr>
              <a:buFont typeface="Wingdings" pitchFamily="2" charset="2"/>
              <a:buChar char=""/>
              <a:defRPr/>
            </a:pPr>
            <a:r>
              <a:rPr lang="en-US" sz="3600" dirty="0"/>
              <a:t>Receive Acceptable Reviews for All</a:t>
            </a:r>
          </a:p>
          <a:p>
            <a:pPr marL="0" indent="0">
              <a:buClr>
                <a:srgbClr val="00FF00"/>
              </a:buClr>
              <a:buFont typeface="Wingdings" pitchFamily="2" charset="2"/>
              <a:buNone/>
              <a:defRPr/>
            </a:pPr>
            <a:r>
              <a:rPr lang="en-US" sz="3600" dirty="0"/>
              <a:t>   Child Nutrition Programs</a:t>
            </a:r>
          </a:p>
          <a:p>
            <a:pPr>
              <a:buClr>
                <a:srgbClr val="00FF00"/>
              </a:buClr>
              <a:buFont typeface="Wingdings" pitchFamily="2" charset="2"/>
              <a:buChar char=""/>
              <a:defRPr/>
            </a:pPr>
            <a:endParaRPr lang="en-US" sz="2400" dirty="0"/>
          </a:p>
          <a:p>
            <a:pPr>
              <a:buClr>
                <a:srgbClr val="00FF00"/>
              </a:buClr>
              <a:buFont typeface="Wingdings" pitchFamily="2" charset="2"/>
              <a:buChar char=""/>
              <a:defRPr/>
            </a:pPr>
            <a:r>
              <a:rPr lang="en-US" sz="3600" dirty="0"/>
              <a:t>Obtain Satisfactory FFVP Review </a:t>
            </a:r>
          </a:p>
          <a:p>
            <a:pPr>
              <a:buFont typeface="Wingdings" pitchFamily="2" charset="2"/>
              <a:buChar char=""/>
              <a:defRPr/>
            </a:pPr>
            <a:endParaRPr lang="en-US" dirty="0"/>
          </a:p>
        </p:txBody>
      </p:sp>
      <p:pic>
        <p:nvPicPr>
          <p:cNvPr id="6246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0"/>
            <a:ext cx="1266825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246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8425" y="0"/>
            <a:ext cx="1266825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938212" y="228600"/>
            <a:ext cx="7772400" cy="1143000"/>
          </a:xfrm>
        </p:spPr>
        <p:txBody>
          <a:bodyPr/>
          <a:lstStyle/>
          <a:p>
            <a:pPr algn="ctr">
              <a:defRPr/>
            </a:pPr>
            <a:r>
              <a:rPr lang="en-US" sz="36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ELLIGIBILITY CRITERIA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b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en-US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For </a:t>
            </a:r>
            <a:br>
              <a:rPr lang="en-U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en-US" sz="36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Future FFVP Grants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altLang="en-US" sz="6600" b="1" dirty="0">
                <a:ln>
                  <a:solidFill>
                    <a:schemeClr val="bg2"/>
                  </a:solidFill>
                </a:ln>
                <a:solidFill>
                  <a:schemeClr val="tx1"/>
                </a:solidFill>
                <a:latin typeface="Britannic Bold" pitchFamily="34" charset="0"/>
              </a:rPr>
              <a:t>Activities!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7066" y="1371600"/>
            <a:ext cx="8542940" cy="4953000"/>
          </a:xfrm>
          <a:noFill/>
        </p:spPr>
        <p:txBody>
          <a:bodyPr/>
          <a:lstStyle/>
          <a:p>
            <a:pPr marL="0" indent="0" algn="ctr" eaLnBrk="1" hangingPunct="1">
              <a:buClr>
                <a:srgbClr val="FF6600"/>
              </a:buClr>
              <a:buSzPct val="120000"/>
              <a:buNone/>
              <a:defRPr/>
            </a:pPr>
            <a:endParaRPr lang="en-US" altLang="en-US" sz="2000" dirty="0">
              <a:latin typeface="Broadway" panose="04040905080B02020502" pitchFamily="82" charset="0"/>
            </a:endParaRPr>
          </a:p>
          <a:p>
            <a:pPr marL="0" indent="0" algn="ctr" eaLnBrk="1" hangingPunct="1">
              <a:buClr>
                <a:schemeClr val="bg2"/>
              </a:buClr>
              <a:buNone/>
              <a:defRPr/>
            </a:pPr>
            <a:r>
              <a:rPr lang="en-US" altLang="en-US" sz="9600" dirty="0">
                <a:ln>
                  <a:solidFill>
                    <a:schemeClr val="bg2"/>
                  </a:solidFill>
                </a:ln>
                <a:solidFill>
                  <a:schemeClr val="tx2">
                    <a:lumMod val="50000"/>
                    <a:lumOff val="50000"/>
                  </a:schemeClr>
                </a:solidFill>
                <a:effectLst>
                  <a:glow rad="101600">
                    <a:srgbClr val="9900CC">
                      <a:alpha val="40000"/>
                    </a:srgbClr>
                  </a:glow>
                </a:effectLst>
                <a:latin typeface="Berlin Sans FB Demi" panose="020E0802020502020306" pitchFamily="34" charset="0"/>
              </a:rPr>
              <a:t>FUN!</a:t>
            </a:r>
          </a:p>
          <a:p>
            <a:pPr algn="ctr" eaLnBrk="1" hangingPunct="1">
              <a:buClr>
                <a:srgbClr val="FF6600"/>
              </a:buClr>
              <a:buSzPct val="120000"/>
              <a:buFont typeface="Wingdings" panose="05000000000000000000" pitchFamily="2" charset="2"/>
              <a:buChar char="Ø"/>
              <a:defRPr/>
            </a:pPr>
            <a:endParaRPr lang="en-US" sz="6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oadway" panose="04040905080B02020502" pitchFamily="82" charset="0"/>
            </a:endParaRPr>
          </a:p>
        </p:txBody>
      </p:sp>
      <p:pic>
        <p:nvPicPr>
          <p:cNvPr id="1028" name="Picture 4" descr="C:\Users\agmceli\AppData\Local\Microsoft\Windows\Temporary Internet Files\Content.IE5\EVC0OENV\41mSNaGgEjL[1]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237" y="3424237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gmceli\AppData\Local\Microsoft\Windows\Temporary Internet Files\Content.IE5\ENVZSC05\41mSNaGgEjL[1]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237" y="3424237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9638" y="3579813"/>
            <a:ext cx="9525" cy="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 descr="C:\Users\agmceli\AppData\Local\Microsoft\Windows\Temporary Internet Files\Content.IE5\ENVZSC05\MC900215796[1]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237" y="3424237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agmceli\AppData\Local\Microsoft\Windows\Temporary Internet Files\Content.IE5\IILOZDNJ\MC900215796[1]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237" y="3424237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8817" y="1959969"/>
            <a:ext cx="2014297" cy="2928536"/>
          </a:xfrm>
          <a:prstGeom prst="rect">
            <a:avLst/>
          </a:prstGeom>
          <a:effectLst>
            <a:glow rad="203200">
              <a:srgbClr val="FFFF00"/>
            </a:glo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31" y="1"/>
            <a:ext cx="2368245" cy="167639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5753" y="0"/>
            <a:ext cx="2368247" cy="1676399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996255"/>
            <a:ext cx="2025677" cy="2928535"/>
          </a:xfrm>
          <a:prstGeom prst="rect">
            <a:avLst/>
          </a:prstGeom>
          <a:noFill/>
          <a:ln>
            <a:noFill/>
          </a:ln>
          <a:effectLst>
            <a:glow rad="190500">
              <a:srgbClr val="00FF00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Dr Seuss party food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5938" y="4159475"/>
            <a:ext cx="3274219" cy="2335667"/>
          </a:xfrm>
          <a:prstGeom prst="rect">
            <a:avLst/>
          </a:prstGeom>
          <a:noFill/>
          <a:ln>
            <a:noFill/>
          </a:ln>
          <a:effectLst>
            <a:glow rad="203200">
              <a:srgbClr val="00FFFF"/>
            </a:glow>
          </a:effectLst>
        </p:spPr>
      </p:pic>
    </p:spTree>
    <p:extLst>
      <p:ext uri="{BB962C8B-B14F-4D97-AF65-F5344CB8AC3E}">
        <p14:creationId xmlns:p14="http://schemas.microsoft.com/office/powerpoint/2010/main" val="195236553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277813"/>
            <a:ext cx="7467600" cy="11430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54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FEEDBACK!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600200"/>
            <a:ext cx="8763000" cy="5029200"/>
          </a:xfrm>
        </p:spPr>
        <p:txBody>
          <a:bodyPr/>
          <a:lstStyle/>
          <a:p>
            <a:pPr eaLnBrk="1" hangingPunct="1">
              <a:buClr>
                <a:srgbClr val="33CC33"/>
              </a:buClr>
              <a:defRPr/>
            </a:pPr>
            <a:endParaRPr lang="en-US" sz="1400" dirty="0"/>
          </a:p>
          <a:p>
            <a:pPr eaLnBrk="1" hangingPunct="1">
              <a:buClr>
                <a:srgbClr val="33CC33"/>
              </a:buClr>
              <a:defRPr/>
            </a:pPr>
            <a:endParaRPr lang="en-US" sz="1400" dirty="0"/>
          </a:p>
          <a:p>
            <a:pPr marL="0" indent="0" eaLnBrk="1" hangingPunct="1">
              <a:buClr>
                <a:srgbClr val="33CC33"/>
              </a:buClr>
              <a:buFont typeface="Wingdings" pitchFamily="2" charset="2"/>
              <a:buNone/>
              <a:defRPr/>
            </a:pPr>
            <a:endParaRPr lang="en-US" sz="1400" dirty="0"/>
          </a:p>
          <a:p>
            <a:pPr marL="0" indent="0" eaLnBrk="1" hangingPunct="1">
              <a:buClr>
                <a:srgbClr val="33CC33"/>
              </a:buClr>
              <a:buFont typeface="Wingdings" pitchFamily="2" charset="2"/>
              <a:buNone/>
              <a:defRPr/>
            </a:pPr>
            <a:endParaRPr lang="en-US" sz="1400" dirty="0"/>
          </a:p>
          <a:p>
            <a:pPr marL="0" indent="0" eaLnBrk="1" hangingPunct="1">
              <a:buClr>
                <a:srgbClr val="33CC33"/>
              </a:buClr>
              <a:buFont typeface="Wingdings" pitchFamily="2" charset="2"/>
              <a:buNone/>
              <a:defRPr/>
            </a:pPr>
            <a:endParaRPr lang="en-US" sz="1400" dirty="0"/>
          </a:p>
          <a:p>
            <a:pPr marL="0" indent="0" eaLnBrk="1" hangingPunct="1">
              <a:buClr>
                <a:srgbClr val="33CC33"/>
              </a:buClr>
              <a:buFont typeface="Wingdings" pitchFamily="2" charset="2"/>
              <a:buNone/>
              <a:defRPr/>
            </a:pPr>
            <a:endParaRPr lang="en-US" sz="1400" dirty="0"/>
          </a:p>
          <a:p>
            <a:pPr algn="ctr" eaLnBrk="1" hangingPunct="1">
              <a:buClr>
                <a:srgbClr val="33CC33"/>
              </a:buClr>
              <a:defRPr/>
            </a:pPr>
            <a:r>
              <a:rPr lang="en-US" sz="4800" b="1" dirty="0"/>
              <a:t> </a:t>
            </a:r>
            <a:r>
              <a:rPr lang="en-US" sz="5400" b="1" dirty="0">
                <a:solidFill>
                  <a:srgbClr val="0099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LESSONS LEARNED</a:t>
            </a:r>
          </a:p>
        </p:txBody>
      </p:sp>
      <p:pic>
        <p:nvPicPr>
          <p:cNvPr id="6" name="Picture 4" descr="j043305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8600"/>
            <a:ext cx="2209800" cy="1676400"/>
          </a:xfrm>
          <a:prstGeom prst="rect">
            <a:avLst/>
          </a:prstGeom>
          <a:noFill/>
          <a:ln w="50800">
            <a:solidFill>
              <a:schemeClr val="accent3">
                <a:lumMod val="50000"/>
              </a:schemeClr>
            </a:solidFill>
            <a:prstDash val="sysDot"/>
            <a:miter lim="800000"/>
            <a:headEnd/>
            <a:tailEnd/>
          </a:ln>
          <a:effectLst>
            <a:glow rad="127000">
              <a:srgbClr val="FF0066"/>
            </a:glow>
          </a:effectLst>
          <a:scene3d>
            <a:camera prst="orthographicFront"/>
            <a:lightRig rig="threePt" dir="t"/>
          </a:scene3d>
          <a:sp3d>
            <a:bevelT w="228600" prst="relaxedInse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j043305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228600"/>
            <a:ext cx="2209800" cy="1676400"/>
          </a:xfrm>
          <a:prstGeom prst="rect">
            <a:avLst/>
          </a:prstGeom>
          <a:noFill/>
          <a:ln w="50800">
            <a:solidFill>
              <a:schemeClr val="accent3">
                <a:lumMod val="50000"/>
              </a:schemeClr>
            </a:solidFill>
            <a:prstDash val="sysDot"/>
            <a:miter lim="800000"/>
            <a:headEnd/>
            <a:tailEnd/>
          </a:ln>
          <a:effectLst>
            <a:glow rad="127000">
              <a:srgbClr val="FF0066"/>
            </a:glow>
          </a:effectLst>
          <a:scene3d>
            <a:camera prst="orthographicFront"/>
            <a:lightRig rig="threePt" dir="t"/>
          </a:scene3d>
          <a:sp3d>
            <a:bevelT w="228600" prst="relaxedInse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277813"/>
            <a:ext cx="7467600" cy="11430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5400" b="1" dirty="0">
                <a:solidFill>
                  <a:srgbClr val="0099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+mn-ea"/>
                <a:cs typeface="+mn-cs"/>
              </a:rPr>
              <a:t>LESSONS </a:t>
            </a:r>
            <a:br>
              <a:rPr lang="en-US" sz="5400" b="1" dirty="0">
                <a:solidFill>
                  <a:srgbClr val="0099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+mn-ea"/>
                <a:cs typeface="+mn-cs"/>
              </a:rPr>
            </a:br>
            <a:r>
              <a:rPr lang="en-US" sz="5400" b="1" dirty="0">
                <a:solidFill>
                  <a:srgbClr val="0099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+mn-ea"/>
                <a:cs typeface="+mn-cs"/>
              </a:rPr>
              <a:t>LEARNED</a:t>
            </a:r>
            <a:endParaRPr lang="en-US" sz="5400" b="1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600200"/>
            <a:ext cx="8534400" cy="5029200"/>
          </a:xfrm>
        </p:spPr>
        <p:txBody>
          <a:bodyPr/>
          <a:lstStyle/>
          <a:p>
            <a:pPr marL="0" indent="0" eaLnBrk="1" hangingPunct="1">
              <a:buClr>
                <a:srgbClr val="33CC33"/>
              </a:buClr>
              <a:buFont typeface="Wingdings" pitchFamily="2" charset="2"/>
              <a:buNone/>
              <a:defRPr/>
            </a:pPr>
            <a:endParaRPr lang="en-US" sz="1400" dirty="0"/>
          </a:p>
          <a:p>
            <a:pPr eaLnBrk="1" hangingPunct="1">
              <a:buClr>
                <a:srgbClr val="FF0066"/>
              </a:buClr>
              <a:buSzPct val="110000"/>
              <a:buFont typeface="Wingdings" pitchFamily="2" charset="2"/>
              <a:buChar char="ü"/>
              <a:defRPr/>
            </a:pPr>
            <a:r>
              <a:rPr lang="en-US" b="1" dirty="0"/>
              <a:t>Partner w/ school food service!!</a:t>
            </a:r>
          </a:p>
          <a:p>
            <a:pPr marL="0" indent="0" eaLnBrk="1" hangingPunct="1">
              <a:buClr>
                <a:srgbClr val="FF0066"/>
              </a:buClr>
              <a:buSzPct val="110000"/>
              <a:buFont typeface="Wingdings" pitchFamily="2" charset="2"/>
              <a:buNone/>
              <a:defRPr/>
            </a:pPr>
            <a:endParaRPr lang="en-US" sz="1000" b="1" dirty="0"/>
          </a:p>
          <a:p>
            <a:pPr eaLnBrk="1" hangingPunct="1">
              <a:buClr>
                <a:srgbClr val="FF0066"/>
              </a:buClr>
              <a:buSzPct val="110000"/>
              <a:buFont typeface="Wingdings" pitchFamily="2" charset="2"/>
              <a:buChar char="ü"/>
              <a:defRPr/>
            </a:pPr>
            <a:r>
              <a:rPr lang="en-US" b="1" dirty="0">
                <a:ea typeface="Times New Roman"/>
              </a:rPr>
              <a:t>Encourage teachers --- to use fruits &amp; vegetables in lessons</a:t>
            </a:r>
          </a:p>
          <a:p>
            <a:pPr eaLnBrk="1" hangingPunct="1">
              <a:buClr>
                <a:srgbClr val="FF0066"/>
              </a:buClr>
              <a:buSzPct val="110000"/>
              <a:buFont typeface="Wingdings" pitchFamily="2" charset="2"/>
              <a:buChar char="ü"/>
              <a:defRPr/>
            </a:pPr>
            <a:endParaRPr lang="en-US" sz="1000" dirty="0">
              <a:latin typeface="Times New Roman"/>
              <a:ea typeface="Times New Roman"/>
            </a:endParaRPr>
          </a:p>
          <a:p>
            <a:pPr eaLnBrk="1" hangingPunct="1">
              <a:buClr>
                <a:srgbClr val="FF0066"/>
              </a:buClr>
              <a:buSzPct val="110000"/>
              <a:buFont typeface="Wingdings" pitchFamily="2" charset="2"/>
              <a:buChar char="ü"/>
              <a:defRPr/>
            </a:pPr>
            <a:r>
              <a:rPr lang="en-US" b="1" dirty="0">
                <a:ea typeface="Times New Roman"/>
              </a:rPr>
              <a:t>Serve students w/ late lunch A.M. fruit/veg. snack &amp; classes w/early lunch P.M. snack</a:t>
            </a:r>
          </a:p>
          <a:p>
            <a:pPr eaLnBrk="1" hangingPunct="1">
              <a:buClr>
                <a:srgbClr val="FF0066"/>
              </a:buClr>
              <a:buSzPct val="110000"/>
              <a:buFont typeface="Wingdings" pitchFamily="2" charset="2"/>
              <a:buChar char="ü"/>
              <a:defRPr/>
            </a:pPr>
            <a:endParaRPr lang="en-US" sz="1000" dirty="0">
              <a:latin typeface="Times New Roman"/>
              <a:ea typeface="Times New Roman"/>
            </a:endParaRPr>
          </a:p>
          <a:p>
            <a:pPr eaLnBrk="1" hangingPunct="1">
              <a:buClr>
                <a:srgbClr val="FF0066"/>
              </a:buClr>
              <a:buSzPct val="110000"/>
              <a:buFont typeface="Wingdings" pitchFamily="2" charset="2"/>
              <a:buChar char="ü"/>
              <a:defRPr/>
            </a:pPr>
            <a:r>
              <a:rPr lang="en-US" b="1" dirty="0">
                <a:ea typeface="Times New Roman"/>
              </a:rPr>
              <a:t>Designate special students to make morning announcements w/ interesting facts about </a:t>
            </a:r>
          </a:p>
          <a:p>
            <a:pPr marL="0" indent="0" eaLnBrk="1" hangingPunct="1">
              <a:buClr>
                <a:srgbClr val="FF0066"/>
              </a:buClr>
              <a:buSzPct val="110000"/>
              <a:buFont typeface="Wingdings" pitchFamily="2" charset="2"/>
              <a:buNone/>
              <a:defRPr/>
            </a:pPr>
            <a:r>
              <a:rPr lang="en-US" b="1" dirty="0">
                <a:ea typeface="Times New Roman"/>
              </a:rPr>
              <a:t>    fruit/veggie of day</a:t>
            </a:r>
            <a:endParaRPr lang="en-US" dirty="0">
              <a:latin typeface="Times New Roman"/>
              <a:ea typeface="Times New Roman"/>
            </a:endParaRPr>
          </a:p>
          <a:p>
            <a:pPr eaLnBrk="1" hangingPunct="1">
              <a:buClr>
                <a:srgbClr val="FF0066"/>
              </a:buClr>
              <a:buFont typeface="Wingdings" pitchFamily="2" charset="2"/>
              <a:buChar char="ü"/>
              <a:defRPr/>
            </a:pPr>
            <a:endParaRPr lang="en-US" sz="3200" dirty="0"/>
          </a:p>
          <a:p>
            <a:pPr eaLnBrk="1" hangingPunct="1">
              <a:buClr>
                <a:srgbClr val="33CC33"/>
              </a:buClr>
              <a:buFont typeface="Wingdings" pitchFamily="2" charset="2"/>
              <a:buChar char="ü"/>
              <a:defRPr/>
            </a:pPr>
            <a:endParaRPr lang="en-US" sz="5400" b="1" dirty="0">
              <a:solidFill>
                <a:srgbClr val="0099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4" descr="j043305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97625"/>
            <a:ext cx="1600200" cy="1213944"/>
          </a:xfrm>
          <a:prstGeom prst="rect">
            <a:avLst/>
          </a:prstGeom>
          <a:noFill/>
          <a:ln w="50800">
            <a:solidFill>
              <a:schemeClr val="accent3">
                <a:lumMod val="50000"/>
              </a:schemeClr>
            </a:solidFill>
            <a:prstDash val="sysDot"/>
            <a:miter lim="800000"/>
            <a:headEnd/>
            <a:tailEnd/>
          </a:ln>
          <a:effectLst>
            <a:glow rad="127000">
              <a:srgbClr val="FF0066"/>
            </a:glow>
          </a:effectLst>
          <a:scene3d>
            <a:camera prst="orthographicFront"/>
            <a:lightRig rig="threePt" dir="t"/>
          </a:scene3d>
          <a:sp3d>
            <a:bevelT w="228600" prst="relaxedInse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j043305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282055"/>
            <a:ext cx="1600200" cy="1213944"/>
          </a:xfrm>
          <a:prstGeom prst="rect">
            <a:avLst/>
          </a:prstGeom>
          <a:noFill/>
          <a:ln w="50800">
            <a:solidFill>
              <a:schemeClr val="accent3">
                <a:lumMod val="50000"/>
              </a:schemeClr>
            </a:solidFill>
            <a:prstDash val="sysDot"/>
            <a:miter lim="800000"/>
            <a:headEnd/>
            <a:tailEnd/>
          </a:ln>
          <a:effectLst>
            <a:glow rad="127000">
              <a:srgbClr val="FF0066"/>
            </a:glow>
          </a:effectLst>
          <a:scene3d>
            <a:camera prst="orthographicFront"/>
            <a:lightRig rig="threePt" dir="t"/>
          </a:scene3d>
          <a:sp3d>
            <a:bevelT w="228600" prst="relaxedInse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277813"/>
            <a:ext cx="7467600" cy="11430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5400" b="1" dirty="0">
                <a:solidFill>
                  <a:srgbClr val="0099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+mn-ea"/>
                <a:cs typeface="+mn-cs"/>
              </a:rPr>
              <a:t>LESSONS </a:t>
            </a:r>
            <a:br>
              <a:rPr lang="en-US" sz="5400" b="1" dirty="0">
                <a:solidFill>
                  <a:srgbClr val="0099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+mn-ea"/>
                <a:cs typeface="+mn-cs"/>
              </a:rPr>
            </a:br>
            <a:r>
              <a:rPr lang="en-US" sz="5400" b="1" dirty="0">
                <a:solidFill>
                  <a:srgbClr val="0099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+mn-ea"/>
                <a:cs typeface="+mn-cs"/>
              </a:rPr>
              <a:t>LEARNED</a:t>
            </a:r>
            <a:endParaRPr lang="en-US" sz="5400" b="1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600200"/>
            <a:ext cx="8534400" cy="5029200"/>
          </a:xfrm>
        </p:spPr>
        <p:txBody>
          <a:bodyPr/>
          <a:lstStyle/>
          <a:p>
            <a:pPr marL="0" indent="0" eaLnBrk="1" hangingPunct="1">
              <a:buClr>
                <a:srgbClr val="33CC33"/>
              </a:buClr>
              <a:buFont typeface="Wingdings" pitchFamily="2" charset="2"/>
              <a:buNone/>
              <a:defRPr/>
            </a:pPr>
            <a:endParaRPr lang="en-US" sz="1400" dirty="0"/>
          </a:p>
          <a:p>
            <a:pPr eaLnBrk="1" hangingPunct="1">
              <a:buClr>
                <a:srgbClr val="FF0066"/>
              </a:buClr>
              <a:buSzPct val="110000"/>
              <a:buFont typeface="Wingdings" pitchFamily="2" charset="2"/>
              <a:buChar char="ü"/>
              <a:defRPr/>
            </a:pPr>
            <a:r>
              <a:rPr lang="en-US" b="1" dirty="0"/>
              <a:t>Have students create fruit/veggie announcements</a:t>
            </a:r>
          </a:p>
          <a:p>
            <a:pPr marL="0" indent="0" eaLnBrk="1" hangingPunct="1">
              <a:buClr>
                <a:srgbClr val="FF0066"/>
              </a:buClr>
              <a:buSzPct val="110000"/>
              <a:buFont typeface="Wingdings" pitchFamily="2" charset="2"/>
              <a:buNone/>
              <a:defRPr/>
            </a:pPr>
            <a:endParaRPr lang="en-US" sz="1000" b="1" dirty="0"/>
          </a:p>
          <a:p>
            <a:pPr eaLnBrk="1" hangingPunct="1">
              <a:buClr>
                <a:srgbClr val="FF0066"/>
              </a:buClr>
              <a:buSzPct val="110000"/>
              <a:buFont typeface="Wingdings" pitchFamily="2" charset="2"/>
              <a:buChar char="ü"/>
              <a:defRPr/>
            </a:pPr>
            <a:r>
              <a:rPr lang="en-US" b="1" dirty="0">
                <a:ea typeface="Times New Roman"/>
              </a:rPr>
              <a:t>Give teachers snacks ---- Role Models</a:t>
            </a:r>
          </a:p>
          <a:p>
            <a:pPr eaLnBrk="1" hangingPunct="1">
              <a:buClr>
                <a:srgbClr val="FF0066"/>
              </a:buClr>
              <a:buSzPct val="110000"/>
              <a:buFont typeface="Wingdings" pitchFamily="2" charset="2"/>
              <a:buChar char="ü"/>
              <a:defRPr/>
            </a:pPr>
            <a:endParaRPr lang="en-US" sz="1000" dirty="0">
              <a:latin typeface="Times New Roman"/>
              <a:ea typeface="Times New Roman"/>
            </a:endParaRPr>
          </a:p>
          <a:p>
            <a:pPr eaLnBrk="1" hangingPunct="1">
              <a:buClr>
                <a:srgbClr val="FF0066"/>
              </a:buClr>
              <a:buSzPct val="110000"/>
              <a:buFont typeface="Wingdings" pitchFamily="2" charset="2"/>
              <a:buChar char="ü"/>
              <a:defRPr/>
            </a:pPr>
            <a:r>
              <a:rPr lang="en-US" b="1" dirty="0">
                <a:ea typeface="Times New Roman"/>
              </a:rPr>
              <a:t>Plan when ordering --- Produce requires time to ripen</a:t>
            </a:r>
          </a:p>
          <a:p>
            <a:pPr eaLnBrk="1" hangingPunct="1">
              <a:buClr>
                <a:srgbClr val="FF0066"/>
              </a:buClr>
              <a:buSzPct val="110000"/>
              <a:buFont typeface="Wingdings" pitchFamily="2" charset="2"/>
              <a:buChar char="ü"/>
              <a:defRPr/>
            </a:pPr>
            <a:endParaRPr lang="en-US" sz="1000" dirty="0">
              <a:latin typeface="Times New Roman"/>
              <a:ea typeface="Times New Roman"/>
            </a:endParaRPr>
          </a:p>
          <a:p>
            <a:pPr eaLnBrk="1" hangingPunct="1">
              <a:buClr>
                <a:srgbClr val="FF0066"/>
              </a:buClr>
              <a:buSzPct val="110000"/>
              <a:buFont typeface="Wingdings" pitchFamily="2" charset="2"/>
              <a:buChar char="ü"/>
              <a:defRPr/>
            </a:pPr>
            <a:r>
              <a:rPr lang="en-US" b="1" dirty="0">
                <a:ea typeface="Times New Roman"/>
              </a:rPr>
              <a:t>Test &amp; research new produce!</a:t>
            </a:r>
          </a:p>
          <a:p>
            <a:pPr eaLnBrk="1" hangingPunct="1">
              <a:buClr>
                <a:srgbClr val="FF0066"/>
              </a:buClr>
              <a:buSzPct val="110000"/>
              <a:buFont typeface="Wingdings" pitchFamily="2" charset="2"/>
              <a:buChar char="ü"/>
              <a:defRPr/>
            </a:pPr>
            <a:endParaRPr lang="en-US" sz="1000" b="1" dirty="0">
              <a:ea typeface="Times New Roman"/>
            </a:endParaRPr>
          </a:p>
          <a:p>
            <a:pPr eaLnBrk="1" hangingPunct="1">
              <a:buClr>
                <a:srgbClr val="FF0066"/>
              </a:buClr>
              <a:buSzPct val="110000"/>
              <a:buFont typeface="Wingdings" pitchFamily="2" charset="2"/>
              <a:buChar char="ü"/>
              <a:defRPr/>
            </a:pPr>
            <a:r>
              <a:rPr lang="en-US" b="1" dirty="0">
                <a:ea typeface="Times New Roman"/>
              </a:rPr>
              <a:t>Keep emergency fruit</a:t>
            </a:r>
            <a:endParaRPr lang="en-US" dirty="0">
              <a:ea typeface="Times New Roman"/>
            </a:endParaRPr>
          </a:p>
          <a:p>
            <a:pPr eaLnBrk="1" hangingPunct="1">
              <a:buClr>
                <a:srgbClr val="FF0066"/>
              </a:buClr>
              <a:buFont typeface="Wingdings" pitchFamily="2" charset="2"/>
              <a:buChar char="ü"/>
              <a:defRPr/>
            </a:pPr>
            <a:endParaRPr lang="en-US" sz="3200" dirty="0"/>
          </a:p>
          <a:p>
            <a:pPr eaLnBrk="1" hangingPunct="1">
              <a:buClr>
                <a:srgbClr val="33CC33"/>
              </a:buClr>
              <a:buFont typeface="Wingdings" pitchFamily="2" charset="2"/>
              <a:buChar char="ü"/>
              <a:defRPr/>
            </a:pPr>
            <a:endParaRPr lang="en-US" sz="5400" b="1" dirty="0">
              <a:solidFill>
                <a:srgbClr val="0099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4" descr="j043305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97625"/>
            <a:ext cx="1600200" cy="1213944"/>
          </a:xfrm>
          <a:prstGeom prst="rect">
            <a:avLst/>
          </a:prstGeom>
          <a:noFill/>
          <a:ln w="50800">
            <a:solidFill>
              <a:schemeClr val="accent3">
                <a:lumMod val="50000"/>
              </a:schemeClr>
            </a:solidFill>
            <a:prstDash val="sysDot"/>
            <a:miter lim="800000"/>
            <a:headEnd/>
            <a:tailEnd/>
          </a:ln>
          <a:effectLst>
            <a:glow rad="127000">
              <a:srgbClr val="FF0066"/>
            </a:glow>
          </a:effectLst>
          <a:scene3d>
            <a:camera prst="orthographicFront"/>
            <a:lightRig rig="threePt" dir="t"/>
          </a:scene3d>
          <a:sp3d>
            <a:bevelT w="228600" prst="relaxedInse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j043305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282055"/>
            <a:ext cx="1600200" cy="1213944"/>
          </a:xfrm>
          <a:prstGeom prst="rect">
            <a:avLst/>
          </a:prstGeom>
          <a:noFill/>
          <a:ln w="50800">
            <a:solidFill>
              <a:schemeClr val="accent3">
                <a:lumMod val="50000"/>
              </a:schemeClr>
            </a:solidFill>
            <a:prstDash val="sysDot"/>
            <a:miter lim="800000"/>
            <a:headEnd/>
            <a:tailEnd/>
          </a:ln>
          <a:effectLst>
            <a:glow rad="127000">
              <a:srgbClr val="FF0066"/>
            </a:glow>
          </a:effectLst>
          <a:scene3d>
            <a:camera prst="orthographicFront"/>
            <a:lightRig rig="threePt" dir="t"/>
          </a:scene3d>
          <a:sp3d>
            <a:bevelT w="228600" prst="relaxedInse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277813"/>
            <a:ext cx="7467600" cy="11430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5400" b="1" dirty="0">
                <a:solidFill>
                  <a:srgbClr val="0099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+mn-ea"/>
                <a:cs typeface="+mn-cs"/>
              </a:rPr>
              <a:t>LESSONS </a:t>
            </a:r>
            <a:br>
              <a:rPr lang="en-US" sz="5400" b="1" dirty="0">
                <a:solidFill>
                  <a:srgbClr val="0099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+mn-ea"/>
                <a:cs typeface="+mn-cs"/>
              </a:rPr>
            </a:br>
            <a:r>
              <a:rPr lang="en-US" sz="5400" b="1" dirty="0">
                <a:solidFill>
                  <a:srgbClr val="0099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+mn-ea"/>
                <a:cs typeface="+mn-cs"/>
              </a:rPr>
              <a:t>LEARNED</a:t>
            </a:r>
            <a:endParaRPr lang="en-US" sz="5400" b="1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600200"/>
            <a:ext cx="8534400" cy="5029200"/>
          </a:xfrm>
        </p:spPr>
        <p:txBody>
          <a:bodyPr/>
          <a:lstStyle/>
          <a:p>
            <a:pPr marL="0" indent="0" eaLnBrk="1" hangingPunct="1">
              <a:buClr>
                <a:srgbClr val="33CC33"/>
              </a:buClr>
              <a:buFont typeface="Wingdings" pitchFamily="2" charset="2"/>
              <a:buNone/>
              <a:defRPr/>
            </a:pPr>
            <a:endParaRPr lang="en-US" sz="1400" dirty="0"/>
          </a:p>
          <a:p>
            <a:pPr eaLnBrk="1" hangingPunct="1">
              <a:buClr>
                <a:srgbClr val="FF0066"/>
              </a:buClr>
              <a:buSzPct val="110000"/>
              <a:buFont typeface="Wingdings" pitchFamily="2" charset="2"/>
              <a:buChar char="ü"/>
              <a:defRPr/>
            </a:pPr>
            <a:r>
              <a:rPr lang="en-US" b="1" dirty="0"/>
              <a:t>Use students for distribution</a:t>
            </a:r>
          </a:p>
          <a:p>
            <a:pPr marL="0" indent="0" eaLnBrk="1" hangingPunct="1">
              <a:buClr>
                <a:srgbClr val="FF0066"/>
              </a:buClr>
              <a:buSzPct val="110000"/>
              <a:buFont typeface="Wingdings" pitchFamily="2" charset="2"/>
              <a:buNone/>
              <a:defRPr/>
            </a:pPr>
            <a:endParaRPr lang="en-US" sz="1000" b="1" dirty="0"/>
          </a:p>
          <a:p>
            <a:pPr eaLnBrk="1" hangingPunct="1">
              <a:buClr>
                <a:srgbClr val="FF0066"/>
              </a:buClr>
              <a:buSzPct val="110000"/>
              <a:buFont typeface="Wingdings" pitchFamily="2" charset="2"/>
              <a:buChar char="ü"/>
              <a:defRPr/>
            </a:pPr>
            <a:r>
              <a:rPr lang="en-US" b="1" dirty="0">
                <a:ea typeface="Times New Roman"/>
              </a:rPr>
              <a:t>Pay for labor</a:t>
            </a:r>
          </a:p>
          <a:p>
            <a:pPr eaLnBrk="1" hangingPunct="1">
              <a:buClr>
                <a:srgbClr val="FF0066"/>
              </a:buClr>
              <a:buSzPct val="110000"/>
              <a:buFont typeface="Wingdings" pitchFamily="2" charset="2"/>
              <a:buChar char="ü"/>
              <a:defRPr/>
            </a:pPr>
            <a:endParaRPr lang="en-US" sz="1000" dirty="0">
              <a:latin typeface="Times New Roman"/>
              <a:ea typeface="Times New Roman"/>
            </a:endParaRPr>
          </a:p>
          <a:p>
            <a:pPr eaLnBrk="1" hangingPunct="1">
              <a:buClr>
                <a:srgbClr val="FF0066"/>
              </a:buClr>
              <a:buSzPct val="110000"/>
              <a:buFont typeface="Wingdings" pitchFamily="2" charset="2"/>
              <a:buChar char="ü"/>
              <a:defRPr/>
            </a:pPr>
            <a:r>
              <a:rPr lang="en-US" b="1" dirty="0">
                <a:ea typeface="Times New Roman"/>
              </a:rPr>
              <a:t>Balance easy to prepare w/ labor intensive</a:t>
            </a:r>
          </a:p>
          <a:p>
            <a:pPr eaLnBrk="1" hangingPunct="1">
              <a:buClr>
                <a:srgbClr val="FF0066"/>
              </a:buClr>
              <a:buSzPct val="110000"/>
              <a:buFont typeface="Wingdings" pitchFamily="2" charset="2"/>
              <a:buChar char="ü"/>
              <a:defRPr/>
            </a:pPr>
            <a:endParaRPr lang="en-US" sz="1000" dirty="0">
              <a:latin typeface="Times New Roman"/>
              <a:ea typeface="Times New Roman"/>
            </a:endParaRPr>
          </a:p>
          <a:p>
            <a:pPr eaLnBrk="1" hangingPunct="1">
              <a:buClr>
                <a:srgbClr val="FF0066"/>
              </a:buClr>
              <a:buSzPct val="110000"/>
              <a:buFont typeface="Wingdings" pitchFamily="2" charset="2"/>
              <a:buChar char="ü"/>
              <a:defRPr/>
            </a:pPr>
            <a:r>
              <a:rPr lang="en-US" b="1" dirty="0">
                <a:ea typeface="Times New Roman"/>
              </a:rPr>
              <a:t>Use packaged produce!</a:t>
            </a:r>
          </a:p>
          <a:p>
            <a:pPr eaLnBrk="1" hangingPunct="1">
              <a:buClr>
                <a:srgbClr val="FF0066"/>
              </a:buClr>
              <a:buSzPct val="110000"/>
              <a:buFont typeface="Wingdings" pitchFamily="2" charset="2"/>
              <a:buChar char="ü"/>
              <a:defRPr/>
            </a:pPr>
            <a:endParaRPr lang="en-US" sz="1000" b="1" dirty="0">
              <a:ea typeface="Times New Roman"/>
            </a:endParaRPr>
          </a:p>
          <a:p>
            <a:pPr eaLnBrk="1" hangingPunct="1">
              <a:buClr>
                <a:srgbClr val="FF0066"/>
              </a:buClr>
              <a:buSzPct val="110000"/>
              <a:buFont typeface="Wingdings" pitchFamily="2" charset="2"/>
              <a:buChar char="ü"/>
              <a:defRPr/>
            </a:pPr>
            <a:r>
              <a:rPr lang="en-US" b="1" dirty="0">
                <a:ea typeface="Times New Roman"/>
              </a:rPr>
              <a:t>Order double amount of delivery containers</a:t>
            </a:r>
          </a:p>
          <a:p>
            <a:pPr eaLnBrk="1" hangingPunct="1">
              <a:buClr>
                <a:srgbClr val="FF0066"/>
              </a:buClr>
              <a:buSzPct val="110000"/>
              <a:buFont typeface="Wingdings" pitchFamily="2" charset="2"/>
              <a:buChar char="ü"/>
              <a:defRPr/>
            </a:pPr>
            <a:endParaRPr lang="en-US" sz="1000" b="1" dirty="0">
              <a:ea typeface="Times New Roman"/>
            </a:endParaRPr>
          </a:p>
          <a:p>
            <a:pPr eaLnBrk="1" hangingPunct="1">
              <a:buClr>
                <a:srgbClr val="FF0066"/>
              </a:buClr>
              <a:buSzPct val="110000"/>
              <a:buFont typeface="Wingdings" pitchFamily="2" charset="2"/>
              <a:buChar char="ü"/>
              <a:defRPr/>
            </a:pPr>
            <a:r>
              <a:rPr lang="en-US" b="1" dirty="0">
                <a:ea typeface="Times New Roman"/>
              </a:rPr>
              <a:t>Preschool --- </a:t>
            </a:r>
            <a:r>
              <a:rPr lang="en-US" sz="2400" b="1" dirty="0">
                <a:ea typeface="Times New Roman"/>
              </a:rPr>
              <a:t>Supply whole fruit/ knife/ cutting</a:t>
            </a:r>
            <a:r>
              <a:rPr lang="en-US" sz="1000" b="1" dirty="0">
                <a:ea typeface="Times New Roman"/>
              </a:rPr>
              <a:t> </a:t>
            </a:r>
            <a:r>
              <a:rPr lang="en-US" sz="2400" b="1" dirty="0">
                <a:ea typeface="Times New Roman"/>
              </a:rPr>
              <a:t>board</a:t>
            </a:r>
            <a:endParaRPr lang="en-US" sz="2400" dirty="0">
              <a:ea typeface="Times New Roman"/>
            </a:endParaRPr>
          </a:p>
          <a:p>
            <a:pPr eaLnBrk="1" hangingPunct="1">
              <a:buClr>
                <a:srgbClr val="FF0066"/>
              </a:buClr>
              <a:buFont typeface="Wingdings" pitchFamily="2" charset="2"/>
              <a:buChar char="ü"/>
              <a:defRPr/>
            </a:pPr>
            <a:endParaRPr lang="en-US" sz="3200" dirty="0"/>
          </a:p>
          <a:p>
            <a:pPr eaLnBrk="1" hangingPunct="1">
              <a:buClr>
                <a:srgbClr val="33CC33"/>
              </a:buClr>
              <a:buFont typeface="Wingdings" pitchFamily="2" charset="2"/>
              <a:buChar char="ü"/>
              <a:defRPr/>
            </a:pPr>
            <a:endParaRPr lang="en-US" sz="5400" b="1" dirty="0">
              <a:solidFill>
                <a:srgbClr val="0099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4" descr="j043305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97625"/>
            <a:ext cx="1600200" cy="1213944"/>
          </a:xfrm>
          <a:prstGeom prst="rect">
            <a:avLst/>
          </a:prstGeom>
          <a:noFill/>
          <a:ln w="50800">
            <a:solidFill>
              <a:schemeClr val="accent3">
                <a:lumMod val="50000"/>
              </a:schemeClr>
            </a:solidFill>
            <a:prstDash val="sysDot"/>
            <a:miter lim="800000"/>
            <a:headEnd/>
            <a:tailEnd/>
          </a:ln>
          <a:effectLst>
            <a:glow rad="127000">
              <a:srgbClr val="FF0066"/>
            </a:glow>
          </a:effectLst>
          <a:scene3d>
            <a:camera prst="orthographicFront"/>
            <a:lightRig rig="threePt" dir="t"/>
          </a:scene3d>
          <a:sp3d>
            <a:bevelT w="228600" prst="relaxedInse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j043305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282055"/>
            <a:ext cx="1600200" cy="1213944"/>
          </a:xfrm>
          <a:prstGeom prst="rect">
            <a:avLst/>
          </a:prstGeom>
          <a:noFill/>
          <a:ln w="50800">
            <a:solidFill>
              <a:schemeClr val="accent3">
                <a:lumMod val="50000"/>
              </a:schemeClr>
            </a:solidFill>
            <a:prstDash val="sysDot"/>
            <a:miter lim="800000"/>
            <a:headEnd/>
            <a:tailEnd/>
          </a:ln>
          <a:effectLst>
            <a:glow rad="127000">
              <a:srgbClr val="FF0066"/>
            </a:glow>
          </a:effectLst>
          <a:scene3d>
            <a:camera prst="orthographicFront"/>
            <a:lightRig rig="threePt" dir="t"/>
          </a:scene3d>
          <a:sp3d>
            <a:bevelT w="228600" prst="relaxedInse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277813"/>
            <a:ext cx="7467600" cy="11430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5400" b="1" dirty="0">
                <a:solidFill>
                  <a:srgbClr val="0099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+mn-ea"/>
                <a:cs typeface="+mn-cs"/>
              </a:rPr>
              <a:t>LESSONS </a:t>
            </a:r>
            <a:br>
              <a:rPr lang="en-US" sz="5400" b="1" dirty="0">
                <a:solidFill>
                  <a:srgbClr val="0099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+mn-ea"/>
                <a:cs typeface="+mn-cs"/>
              </a:rPr>
            </a:br>
            <a:r>
              <a:rPr lang="en-US" sz="5400" b="1" dirty="0">
                <a:solidFill>
                  <a:srgbClr val="0099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+mn-ea"/>
                <a:cs typeface="+mn-cs"/>
              </a:rPr>
              <a:t>LEARNED</a:t>
            </a:r>
            <a:endParaRPr lang="en-US" sz="5400" b="1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600200"/>
            <a:ext cx="8534400" cy="5029200"/>
          </a:xfrm>
        </p:spPr>
        <p:txBody>
          <a:bodyPr/>
          <a:lstStyle/>
          <a:p>
            <a:pPr marL="0" indent="0" eaLnBrk="1" hangingPunct="1">
              <a:buClr>
                <a:srgbClr val="33CC33"/>
              </a:buClr>
              <a:buFont typeface="Wingdings" pitchFamily="2" charset="2"/>
              <a:buNone/>
              <a:defRPr/>
            </a:pPr>
            <a:endParaRPr lang="en-US" sz="1400" dirty="0"/>
          </a:p>
          <a:p>
            <a:pPr eaLnBrk="1" hangingPunct="1">
              <a:buClr>
                <a:srgbClr val="FF0066"/>
              </a:buClr>
              <a:buSzPct val="110000"/>
              <a:buFont typeface="Wingdings" pitchFamily="2" charset="2"/>
              <a:buChar char="ü"/>
              <a:defRPr/>
            </a:pPr>
            <a:r>
              <a:rPr lang="en-US" b="1" dirty="0"/>
              <a:t>Serve fruits/veggies during testing</a:t>
            </a:r>
          </a:p>
          <a:p>
            <a:pPr marL="0" indent="0" eaLnBrk="1" hangingPunct="1">
              <a:buClr>
                <a:srgbClr val="FF0066"/>
              </a:buClr>
              <a:buSzPct val="110000"/>
              <a:buFont typeface="Wingdings" pitchFamily="2" charset="2"/>
              <a:buNone/>
              <a:defRPr/>
            </a:pPr>
            <a:endParaRPr lang="en-US" sz="1000" b="1" dirty="0"/>
          </a:p>
          <a:p>
            <a:pPr eaLnBrk="1" hangingPunct="1">
              <a:buClr>
                <a:srgbClr val="FF0066"/>
              </a:buClr>
              <a:buSzPct val="110000"/>
              <a:buFont typeface="Wingdings" pitchFamily="2" charset="2"/>
              <a:buChar char="ü"/>
              <a:defRPr/>
            </a:pPr>
            <a:r>
              <a:rPr lang="en-US" b="1" dirty="0">
                <a:ea typeface="Times New Roman"/>
              </a:rPr>
              <a:t>Serve fruits/veggies as healthy field day energizers</a:t>
            </a:r>
          </a:p>
          <a:p>
            <a:pPr eaLnBrk="1" hangingPunct="1">
              <a:buClr>
                <a:srgbClr val="FF0066"/>
              </a:buClr>
              <a:buSzPct val="110000"/>
              <a:buFont typeface="Wingdings" pitchFamily="2" charset="2"/>
              <a:buChar char="ü"/>
              <a:defRPr/>
            </a:pPr>
            <a:endParaRPr lang="en-US" sz="1000" dirty="0">
              <a:latin typeface="Times New Roman"/>
              <a:ea typeface="Times New Roman"/>
            </a:endParaRPr>
          </a:p>
          <a:p>
            <a:pPr eaLnBrk="1" hangingPunct="1">
              <a:buClr>
                <a:srgbClr val="FF0066"/>
              </a:buClr>
              <a:buSzPct val="110000"/>
              <a:buFont typeface="Wingdings" pitchFamily="2" charset="2"/>
              <a:buChar char="ü"/>
              <a:defRPr/>
            </a:pPr>
            <a:r>
              <a:rPr lang="en-US" b="1" dirty="0">
                <a:ea typeface="Times New Roman"/>
              </a:rPr>
              <a:t>Try not to create </a:t>
            </a:r>
            <a:r>
              <a:rPr lang="en-US" b="1" dirty="0" err="1">
                <a:ea typeface="Times New Roman"/>
              </a:rPr>
              <a:t>add’l</a:t>
            </a:r>
            <a:r>
              <a:rPr lang="en-US" b="1" dirty="0">
                <a:ea typeface="Times New Roman"/>
              </a:rPr>
              <a:t> work for teachers</a:t>
            </a:r>
          </a:p>
          <a:p>
            <a:pPr eaLnBrk="1" hangingPunct="1">
              <a:buClr>
                <a:srgbClr val="FF0066"/>
              </a:buClr>
              <a:buSzPct val="110000"/>
              <a:buFont typeface="Wingdings" pitchFamily="2" charset="2"/>
              <a:buChar char="ü"/>
              <a:defRPr/>
            </a:pPr>
            <a:endParaRPr lang="en-US" sz="1000" dirty="0">
              <a:latin typeface="Times New Roman"/>
              <a:ea typeface="Times New Roman"/>
            </a:endParaRPr>
          </a:p>
          <a:p>
            <a:pPr eaLnBrk="1" hangingPunct="1">
              <a:buClr>
                <a:srgbClr val="FF0066"/>
              </a:buClr>
              <a:buSzPct val="110000"/>
              <a:buFont typeface="Wingdings" pitchFamily="2" charset="2"/>
              <a:buChar char="ü"/>
              <a:defRPr/>
            </a:pPr>
            <a:r>
              <a:rPr lang="en-US" b="1" dirty="0">
                <a:ea typeface="Times New Roman"/>
              </a:rPr>
              <a:t>Every snack does </a:t>
            </a:r>
            <a:r>
              <a:rPr lang="en-US" b="1">
                <a:ea typeface="Times New Roman"/>
              </a:rPr>
              <a:t>not need educational </a:t>
            </a:r>
            <a:r>
              <a:rPr lang="en-US" b="1" dirty="0">
                <a:ea typeface="Times New Roman"/>
              </a:rPr>
              <a:t>lesson</a:t>
            </a:r>
          </a:p>
          <a:p>
            <a:pPr eaLnBrk="1" hangingPunct="1">
              <a:buClr>
                <a:srgbClr val="FF0066"/>
              </a:buClr>
              <a:buSzPct val="110000"/>
              <a:buFont typeface="Wingdings" pitchFamily="2" charset="2"/>
              <a:buChar char="ü"/>
              <a:defRPr/>
            </a:pPr>
            <a:endParaRPr lang="en-US" sz="1000" b="1" dirty="0">
              <a:ea typeface="Times New Roman"/>
            </a:endParaRPr>
          </a:p>
          <a:p>
            <a:pPr eaLnBrk="1" hangingPunct="1">
              <a:buClr>
                <a:srgbClr val="FF0066"/>
              </a:buClr>
              <a:buSzPct val="110000"/>
              <a:buFont typeface="Wingdings" pitchFamily="2" charset="2"/>
              <a:buChar char="ü"/>
              <a:defRPr/>
            </a:pPr>
            <a:r>
              <a:rPr lang="en-US" b="1" dirty="0">
                <a:ea typeface="Times New Roman"/>
              </a:rPr>
              <a:t>Include info. on FFVP at staff meeting</a:t>
            </a:r>
          </a:p>
          <a:p>
            <a:pPr eaLnBrk="1" hangingPunct="1">
              <a:buClr>
                <a:srgbClr val="FF0066"/>
              </a:buClr>
              <a:buSzPct val="110000"/>
              <a:buFont typeface="Wingdings" pitchFamily="2" charset="2"/>
              <a:buChar char="ü"/>
              <a:defRPr/>
            </a:pPr>
            <a:endParaRPr lang="en-US" sz="1000" b="1" dirty="0">
              <a:ea typeface="Times New Roman"/>
            </a:endParaRPr>
          </a:p>
          <a:p>
            <a:pPr eaLnBrk="1" hangingPunct="1">
              <a:buClr>
                <a:srgbClr val="FF0066"/>
              </a:buClr>
              <a:buSzPct val="110000"/>
              <a:buFont typeface="Wingdings" pitchFamily="2" charset="2"/>
              <a:buChar char="ü"/>
              <a:defRPr/>
            </a:pPr>
            <a:r>
              <a:rPr lang="en-US" b="1" dirty="0">
                <a:ea typeface="Times New Roman"/>
              </a:rPr>
              <a:t>Make it </a:t>
            </a:r>
            <a:r>
              <a:rPr lang="en-US" sz="4400" b="1" kern="2000" dirty="0">
                <a:ea typeface="Times New Roman"/>
              </a:rPr>
              <a:t>SIMPLE!!!</a:t>
            </a:r>
          </a:p>
          <a:p>
            <a:pPr eaLnBrk="1" hangingPunct="1">
              <a:buClr>
                <a:srgbClr val="FF0066"/>
              </a:buClr>
              <a:buFont typeface="Wingdings" pitchFamily="2" charset="2"/>
              <a:buChar char="ü"/>
              <a:defRPr/>
            </a:pPr>
            <a:endParaRPr lang="en-US" sz="3200" dirty="0"/>
          </a:p>
          <a:p>
            <a:pPr eaLnBrk="1" hangingPunct="1">
              <a:buClr>
                <a:srgbClr val="33CC33"/>
              </a:buClr>
              <a:buFont typeface="Wingdings" pitchFamily="2" charset="2"/>
              <a:buChar char="ü"/>
              <a:defRPr/>
            </a:pPr>
            <a:endParaRPr lang="en-US" sz="5400" b="1" dirty="0">
              <a:solidFill>
                <a:srgbClr val="0099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4" descr="j043305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97625"/>
            <a:ext cx="1600200" cy="1213944"/>
          </a:xfrm>
          <a:prstGeom prst="rect">
            <a:avLst/>
          </a:prstGeom>
          <a:noFill/>
          <a:ln w="50800">
            <a:solidFill>
              <a:schemeClr val="accent3">
                <a:lumMod val="50000"/>
              </a:schemeClr>
            </a:solidFill>
            <a:prstDash val="sysDot"/>
            <a:miter lim="800000"/>
            <a:headEnd/>
            <a:tailEnd/>
          </a:ln>
          <a:effectLst>
            <a:glow rad="127000">
              <a:srgbClr val="FF0066"/>
            </a:glow>
          </a:effectLst>
          <a:scene3d>
            <a:camera prst="orthographicFront"/>
            <a:lightRig rig="threePt" dir="t"/>
          </a:scene3d>
          <a:sp3d>
            <a:bevelT w="228600" prst="relaxedInse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j043305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282055"/>
            <a:ext cx="1600200" cy="1213944"/>
          </a:xfrm>
          <a:prstGeom prst="rect">
            <a:avLst/>
          </a:prstGeom>
          <a:noFill/>
          <a:ln w="50800">
            <a:solidFill>
              <a:schemeClr val="accent3">
                <a:lumMod val="50000"/>
              </a:schemeClr>
            </a:solidFill>
            <a:prstDash val="sysDot"/>
            <a:miter lim="800000"/>
            <a:headEnd/>
            <a:tailEnd/>
          </a:ln>
          <a:effectLst>
            <a:glow rad="127000">
              <a:srgbClr val="FF0066"/>
            </a:glow>
          </a:effectLst>
          <a:scene3d>
            <a:camera prst="orthographicFront"/>
            <a:lightRig rig="threePt" dir="t"/>
          </a:scene3d>
          <a:sp3d>
            <a:bevelT w="228600" prst="relaxedInse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609599" y="277813"/>
            <a:ext cx="8347611" cy="11430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8800" b="1" dirty="0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 Unicode" pitchFamily="34" charset="0"/>
                <a:cs typeface="Lucida Sans Unicode" pitchFamily="34" charset="0"/>
              </a:rPr>
              <a:t>??</a:t>
            </a:r>
            <a:r>
              <a:rPr lang="en-US" b="1" dirty="0">
                <a:latin typeface="Arial Black" pitchFamily="34" charset="0"/>
              </a:rPr>
              <a:t>What Do We Do Next</a:t>
            </a:r>
            <a:r>
              <a:rPr lang="en-US" sz="8800" b="1" dirty="0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 Unicode" pitchFamily="34" charset="0"/>
                <a:cs typeface="Lucida Sans Unicode" pitchFamily="34" charset="0"/>
              </a:rPr>
              <a:t>??</a:t>
            </a:r>
            <a:endParaRPr lang="en-US" sz="8800" b="1" dirty="0">
              <a:solidFill>
                <a:srgbClr val="CC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itannic Bold" pitchFamily="34" charset="0"/>
            </a:endParaRP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600200"/>
            <a:ext cx="8763000" cy="5029200"/>
          </a:xfrm>
        </p:spPr>
        <p:txBody>
          <a:bodyPr/>
          <a:lstStyle/>
          <a:p>
            <a:pPr marL="0" indent="0" eaLnBrk="1" hangingPunct="1">
              <a:buClr>
                <a:srgbClr val="33CC33"/>
              </a:buClr>
              <a:buFont typeface="Wingdings" pitchFamily="2" charset="2"/>
              <a:buNone/>
              <a:defRPr/>
            </a:pPr>
            <a:endParaRPr lang="en-US" sz="1400" dirty="0"/>
          </a:p>
          <a:p>
            <a:pPr algn="ctr" eaLnBrk="1" hangingPunct="1">
              <a:buClr>
                <a:srgbClr val="FF0066"/>
              </a:buClr>
              <a:defRPr/>
            </a:pPr>
            <a:r>
              <a:rPr lang="en-US" sz="4800" b="1" dirty="0"/>
              <a:t> </a:t>
            </a:r>
            <a:r>
              <a:rPr 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Plan --- NOW!</a:t>
            </a:r>
          </a:p>
          <a:p>
            <a:pPr marL="0" indent="0" algn="ctr" eaLnBrk="1" hangingPunct="1">
              <a:buClr>
                <a:srgbClr val="33CC33"/>
              </a:buClr>
              <a:buFont typeface="Wingdings" pitchFamily="2" charset="2"/>
              <a:buNone/>
              <a:defRPr/>
            </a:pP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 eaLnBrk="1" hangingPunct="1">
              <a:buClr>
                <a:srgbClr val="33CC33"/>
              </a:buClr>
              <a:buFont typeface="Wingdings" pitchFamily="2" charset="2"/>
              <a:buNone/>
              <a:defRPr/>
            </a:pP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eaLnBrk="1" hangingPunct="1">
              <a:buClr>
                <a:srgbClr val="FF0066"/>
              </a:buClr>
              <a:defRPr/>
            </a:pPr>
            <a:r>
              <a:rPr 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TEAMWORK!</a:t>
            </a:r>
          </a:p>
        </p:txBody>
      </p:sp>
      <p:pic>
        <p:nvPicPr>
          <p:cNvPr id="5" name="Picture 5" descr="j025092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97544">
            <a:off x="7638832" y="2447779"/>
            <a:ext cx="1184381" cy="1303601"/>
          </a:xfrm>
          <a:prstGeom prst="rect">
            <a:avLst/>
          </a:prstGeom>
          <a:solidFill>
            <a:srgbClr val="FFFFFF"/>
          </a:solidFill>
          <a:ln w="63500" cap="rnd">
            <a:solidFill>
              <a:srgbClr val="FF0066"/>
            </a:solidFill>
            <a:prstDash val="sysDot"/>
            <a:miter lim="800000"/>
            <a:headEnd/>
            <a:tailEnd/>
          </a:ln>
          <a:effectLst>
            <a:glow rad="127000">
              <a:schemeClr val="accent6">
                <a:lumMod val="40000"/>
                <a:lumOff val="60000"/>
              </a:schemeClr>
            </a:glow>
            <a:outerShdw blurRad="76200" dist="50800" dir="5400000" algn="ctr" rotWithShape="0">
              <a:schemeClr val="accent6">
                <a:lumMod val="20000"/>
                <a:lumOff val="80000"/>
              </a:scheme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6" name="Picture 5" descr="j025092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97544">
            <a:off x="591197" y="2458664"/>
            <a:ext cx="1184381" cy="1303601"/>
          </a:xfrm>
          <a:prstGeom prst="rect">
            <a:avLst/>
          </a:prstGeom>
          <a:solidFill>
            <a:srgbClr val="FFFFFF"/>
          </a:solidFill>
          <a:ln w="63500" cap="rnd">
            <a:solidFill>
              <a:srgbClr val="FF0066"/>
            </a:solidFill>
            <a:prstDash val="sysDot"/>
            <a:miter lim="800000"/>
            <a:headEnd/>
            <a:tailEnd/>
          </a:ln>
          <a:effectLst>
            <a:glow rad="127000">
              <a:schemeClr val="accent6">
                <a:lumMod val="40000"/>
                <a:lumOff val="60000"/>
              </a:schemeClr>
            </a:glow>
            <a:outerShdw blurRad="76200" dist="50800" dir="5400000" algn="ctr" rotWithShape="0">
              <a:schemeClr val="accent6">
                <a:lumMod val="20000"/>
                <a:lumOff val="80000"/>
              </a:scheme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>
                <a:latin typeface="Britannic Bold" pitchFamily="34" charset="0"/>
              </a:rPr>
              <a:t>Level of Funding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1600200"/>
            <a:ext cx="7772400" cy="4953000"/>
          </a:xfrm>
        </p:spPr>
        <p:txBody>
          <a:bodyPr/>
          <a:lstStyle/>
          <a:p>
            <a:pPr eaLnBrk="1" hangingPunct="1">
              <a:buClr>
                <a:srgbClr val="33CC33"/>
              </a:buClr>
              <a:buSzTx/>
            </a:pPr>
            <a:r>
              <a:rPr lang="en-US" altLang="en-US" dirty="0"/>
              <a:t>New Jersey’s total funding for 2019-20 is over </a:t>
            </a:r>
          </a:p>
          <a:p>
            <a:pPr eaLnBrk="1" hangingPunct="1">
              <a:buClr>
                <a:srgbClr val="33CC33"/>
              </a:buClr>
              <a:buSzTx/>
              <a:buFont typeface="Wingdings" pitchFamily="2" charset="2"/>
              <a:buNone/>
            </a:pPr>
            <a:r>
              <a:rPr lang="en-US" altLang="en-US" dirty="0"/>
              <a:t>    </a:t>
            </a:r>
            <a:r>
              <a:rPr lang="en-US" altLang="en-US" b="1" dirty="0"/>
              <a:t>$4.4 million:</a:t>
            </a:r>
          </a:p>
          <a:p>
            <a:pPr lvl="1" eaLnBrk="1" hangingPunct="1">
              <a:buClr>
                <a:srgbClr val="FF9999"/>
              </a:buClr>
              <a:buSzTx/>
            </a:pPr>
            <a:r>
              <a:rPr lang="en-US" altLang="en-US" dirty="0"/>
              <a:t>5% state administrative</a:t>
            </a:r>
          </a:p>
          <a:p>
            <a:pPr lvl="1" eaLnBrk="1" hangingPunct="1">
              <a:buClr>
                <a:srgbClr val="FF9999"/>
              </a:buClr>
              <a:buSzTx/>
            </a:pPr>
            <a:r>
              <a:rPr lang="en-US" altLang="en-US" dirty="0"/>
              <a:t>95% to schools</a:t>
            </a:r>
          </a:p>
          <a:p>
            <a:pPr lvl="1" eaLnBrk="1" hangingPunct="1">
              <a:buClr>
                <a:srgbClr val="33CC33"/>
              </a:buClr>
              <a:buSzTx/>
              <a:buFont typeface="Wingdings" pitchFamily="2" charset="2"/>
              <a:buNone/>
            </a:pPr>
            <a:endParaRPr lang="en-US" altLang="en-US" sz="2000" dirty="0"/>
          </a:p>
          <a:p>
            <a:pPr eaLnBrk="1" hangingPunct="1">
              <a:buClr>
                <a:srgbClr val="33CC33"/>
              </a:buClr>
              <a:buSzTx/>
            </a:pPr>
            <a:r>
              <a:rPr lang="en-US" altLang="en-US" dirty="0"/>
              <a:t>State </a:t>
            </a:r>
            <a:r>
              <a:rPr lang="en-US" altLang="en-US" b="1" dirty="0"/>
              <a:t>funds</a:t>
            </a:r>
            <a:r>
              <a:rPr lang="en-US" altLang="en-US" dirty="0"/>
              <a:t> are </a:t>
            </a:r>
            <a:r>
              <a:rPr lang="en-US" altLang="en-US" b="1" dirty="0"/>
              <a:t>divided</a:t>
            </a:r>
            <a:r>
              <a:rPr lang="en-US" altLang="en-US" dirty="0"/>
              <a:t> among selected schools, </a:t>
            </a:r>
            <a:r>
              <a:rPr lang="en-US" altLang="en-US" b="1" dirty="0"/>
              <a:t>based</a:t>
            </a:r>
            <a:r>
              <a:rPr lang="en-US" altLang="en-US" dirty="0"/>
              <a:t> on </a:t>
            </a:r>
            <a:r>
              <a:rPr lang="en-US" altLang="en-US" b="1" dirty="0"/>
              <a:t>school’s enrollment</a:t>
            </a:r>
          </a:p>
          <a:p>
            <a:pPr eaLnBrk="1" hangingPunct="1">
              <a:buClr>
                <a:srgbClr val="33CC33"/>
              </a:buClr>
              <a:buSzTx/>
            </a:pPr>
            <a:endParaRPr lang="en-US" altLang="en-US" sz="2000" dirty="0"/>
          </a:p>
          <a:p>
            <a:pPr eaLnBrk="1" hangingPunct="1">
              <a:buClr>
                <a:srgbClr val="33CC33"/>
              </a:buClr>
              <a:buSzTx/>
            </a:pPr>
            <a:r>
              <a:rPr lang="en-US" altLang="en-US" dirty="0"/>
              <a:t>Regulations require funding to be</a:t>
            </a:r>
          </a:p>
          <a:p>
            <a:pPr eaLnBrk="1" hangingPunct="1">
              <a:buClr>
                <a:srgbClr val="33CC33"/>
              </a:buClr>
              <a:buSzTx/>
              <a:buFont typeface="Wingdings" pitchFamily="2" charset="2"/>
              <a:buNone/>
            </a:pPr>
            <a:r>
              <a:rPr lang="en-US" altLang="en-US" dirty="0"/>
              <a:t>   </a:t>
            </a:r>
            <a:r>
              <a:rPr lang="en-US" altLang="en-US" b="1" dirty="0"/>
              <a:t>$50 - $75 per student</a:t>
            </a:r>
            <a:r>
              <a:rPr lang="en-US" altLang="en-US" dirty="0"/>
              <a:t>, per year</a:t>
            </a:r>
          </a:p>
        </p:txBody>
      </p:sp>
      <p:pic>
        <p:nvPicPr>
          <p:cNvPr id="9220" name="Picture 4" descr="j042478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152400"/>
            <a:ext cx="1470025" cy="135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7C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69636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" y="533400"/>
            <a:ext cx="8077200" cy="595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altLang="en-US" sz="3800" b="1">
                <a:latin typeface="Britannic Bold" pitchFamily="34" charset="0"/>
              </a:rPr>
              <a:t>What’s on  </a:t>
            </a:r>
            <a:br>
              <a:rPr lang="en-US" altLang="en-US" sz="3800" b="1">
                <a:latin typeface="Britannic Bold" pitchFamily="34" charset="0"/>
              </a:rPr>
            </a:br>
            <a:r>
              <a:rPr lang="en-US" altLang="en-US" sz="3800" b="1">
                <a:latin typeface="Cooper Black" pitchFamily="18" charset="0"/>
                <a:ea typeface="Calibri" pitchFamily="34" charset="0"/>
                <a:cs typeface="Calibri" pitchFamily="34" charset="0"/>
              </a:rPr>
              <a:t>FLASH  DRIVE??</a:t>
            </a:r>
          </a:p>
        </p:txBody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295399"/>
            <a:ext cx="8534400" cy="5284787"/>
          </a:xfrm>
        </p:spPr>
        <p:txBody>
          <a:bodyPr/>
          <a:lstStyle/>
          <a:p>
            <a:pPr marL="0" indent="0" eaLnBrk="1" hangingPunct="1">
              <a:buClr>
                <a:srgbClr val="33CC33"/>
              </a:buClr>
              <a:buNone/>
            </a:pPr>
            <a:endParaRPr lang="en-US" altLang="en-US" sz="500" b="1" dirty="0"/>
          </a:p>
          <a:p>
            <a:pPr eaLnBrk="1" hangingPunct="1">
              <a:buClr>
                <a:srgbClr val="33CC33"/>
              </a:buClr>
            </a:pPr>
            <a:r>
              <a:rPr lang="en-US" altLang="en-US" b="1" dirty="0"/>
              <a:t>New Logos</a:t>
            </a:r>
          </a:p>
          <a:p>
            <a:pPr eaLnBrk="1" hangingPunct="1">
              <a:buClr>
                <a:srgbClr val="33CC33"/>
              </a:buClr>
            </a:pPr>
            <a:endParaRPr lang="en-US" altLang="en-US" sz="500" b="1" dirty="0"/>
          </a:p>
          <a:p>
            <a:pPr eaLnBrk="1" hangingPunct="1">
              <a:buClr>
                <a:srgbClr val="33CC33"/>
              </a:buClr>
            </a:pPr>
            <a:r>
              <a:rPr lang="en-US" altLang="en-US" sz="2600" b="1" dirty="0"/>
              <a:t>PowerPoint &amp; Handouts</a:t>
            </a:r>
          </a:p>
          <a:p>
            <a:pPr eaLnBrk="1" hangingPunct="1">
              <a:buClr>
                <a:srgbClr val="33CC33"/>
              </a:buClr>
            </a:pPr>
            <a:endParaRPr lang="en-US" altLang="en-US" sz="500" b="1" dirty="0"/>
          </a:p>
          <a:p>
            <a:pPr eaLnBrk="1" hangingPunct="1">
              <a:buClr>
                <a:srgbClr val="33CC33"/>
              </a:buClr>
            </a:pPr>
            <a:r>
              <a:rPr lang="en-US" altLang="en-US" sz="2500" b="1" dirty="0"/>
              <a:t>Parent Letters</a:t>
            </a:r>
            <a:r>
              <a:rPr lang="en-US" altLang="en-US" sz="2500" i="1" dirty="0"/>
              <a:t>, </a:t>
            </a:r>
            <a:r>
              <a:rPr lang="en-US" altLang="en-US" sz="2500" b="1" dirty="0"/>
              <a:t>Principal</a:t>
            </a:r>
            <a:r>
              <a:rPr lang="en-US" altLang="en-US" sz="2500" dirty="0"/>
              <a:t> </a:t>
            </a:r>
            <a:r>
              <a:rPr lang="en-US" altLang="en-US" sz="2500" b="1" dirty="0"/>
              <a:t>/Teacher Memo &amp; 1 pg. Flier</a:t>
            </a:r>
          </a:p>
          <a:p>
            <a:pPr eaLnBrk="1" hangingPunct="1">
              <a:buClr>
                <a:srgbClr val="33CC33"/>
              </a:buClr>
            </a:pPr>
            <a:endParaRPr lang="en-US" altLang="en-US" sz="500" b="1" dirty="0"/>
          </a:p>
          <a:p>
            <a:pPr eaLnBrk="1" hangingPunct="1">
              <a:buClr>
                <a:srgbClr val="33CC33"/>
              </a:buClr>
            </a:pPr>
            <a:r>
              <a:rPr lang="en-US" altLang="en-US" b="1" dirty="0"/>
              <a:t>Farm To School Tools &amp; Apple Promo</a:t>
            </a:r>
          </a:p>
          <a:p>
            <a:pPr eaLnBrk="1" hangingPunct="1">
              <a:buClr>
                <a:srgbClr val="33CC33"/>
              </a:buClr>
            </a:pPr>
            <a:endParaRPr lang="en-US" altLang="en-US" sz="500" b="1" dirty="0"/>
          </a:p>
          <a:p>
            <a:pPr eaLnBrk="1" hangingPunct="1">
              <a:buClr>
                <a:srgbClr val="33CC33"/>
              </a:buClr>
            </a:pPr>
            <a:r>
              <a:rPr lang="en-US" altLang="en-US" b="1" dirty="0"/>
              <a:t>Fruit &amp; Veggie Calendar &amp; Dates To Remember</a:t>
            </a:r>
          </a:p>
          <a:p>
            <a:pPr eaLnBrk="1" hangingPunct="1">
              <a:buClr>
                <a:srgbClr val="33CC33"/>
              </a:buClr>
            </a:pPr>
            <a:endParaRPr lang="en-US" altLang="en-US" sz="500" b="1" dirty="0"/>
          </a:p>
          <a:p>
            <a:pPr eaLnBrk="1" hangingPunct="1">
              <a:buClr>
                <a:srgbClr val="33CC33"/>
              </a:buClr>
            </a:pPr>
            <a:r>
              <a:rPr lang="en-US" altLang="en-US" b="1" dirty="0"/>
              <a:t>Seasonality Charts</a:t>
            </a:r>
          </a:p>
          <a:p>
            <a:pPr eaLnBrk="1" hangingPunct="1">
              <a:buClr>
                <a:srgbClr val="33CC33"/>
              </a:buClr>
            </a:pPr>
            <a:endParaRPr lang="en-US" altLang="en-US" sz="500" b="1" dirty="0"/>
          </a:p>
          <a:p>
            <a:pPr eaLnBrk="1" hangingPunct="1">
              <a:buClr>
                <a:srgbClr val="33CC33"/>
              </a:buClr>
            </a:pPr>
            <a:r>
              <a:rPr lang="en-US" altLang="en-US" b="1" dirty="0"/>
              <a:t>Excel Budgets </a:t>
            </a:r>
          </a:p>
          <a:p>
            <a:pPr eaLnBrk="1" hangingPunct="1">
              <a:buClr>
                <a:srgbClr val="33CC33"/>
              </a:buClr>
            </a:pPr>
            <a:endParaRPr lang="en-US" altLang="en-US" sz="500" b="1" dirty="0"/>
          </a:p>
          <a:p>
            <a:pPr eaLnBrk="1" hangingPunct="1">
              <a:buClr>
                <a:srgbClr val="33CC33"/>
              </a:buClr>
            </a:pPr>
            <a:r>
              <a:rPr lang="en-US" altLang="en-US" b="1" dirty="0"/>
              <a:t>Large Equipment Request Form</a:t>
            </a:r>
          </a:p>
          <a:p>
            <a:pPr eaLnBrk="1" hangingPunct="1">
              <a:buClr>
                <a:srgbClr val="33CC33"/>
              </a:buClr>
            </a:pPr>
            <a:endParaRPr lang="en-US" altLang="en-US" sz="500" b="1" dirty="0"/>
          </a:p>
          <a:p>
            <a:pPr eaLnBrk="1" hangingPunct="1">
              <a:buClr>
                <a:srgbClr val="33CC33"/>
              </a:buClr>
            </a:pPr>
            <a:r>
              <a:rPr lang="en-US" altLang="en-US" b="1" dirty="0"/>
              <a:t>Cauliflower &amp; Bok Choy Recipes</a:t>
            </a:r>
          </a:p>
          <a:p>
            <a:pPr eaLnBrk="1" hangingPunct="1">
              <a:buClr>
                <a:srgbClr val="33CC33"/>
              </a:buClr>
            </a:pPr>
            <a:endParaRPr lang="en-US" altLang="en-US" sz="800" b="1" dirty="0"/>
          </a:p>
        </p:txBody>
      </p:sp>
      <p:pic>
        <p:nvPicPr>
          <p:cNvPr id="70660" name="Picture 1" descr="C:\Documents and Settings\cnuser\Local Settings\Temporary Internet Files\Content.IE5\0QIURVQN\MC900434403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9313" y="0"/>
            <a:ext cx="1066800" cy="151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1" name="Picture 1" descr="C:\Documents and Settings\cnuser\Local Settings\Temporary Internet Files\Content.IE5\0QIURVQN\MC900434403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0"/>
            <a:ext cx="1066800" cy="151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altLang="en-US" sz="3800" b="1">
                <a:latin typeface="Britannic Bold" pitchFamily="34" charset="0"/>
              </a:rPr>
              <a:t>What’s on  </a:t>
            </a:r>
            <a:br>
              <a:rPr lang="en-US" altLang="en-US" sz="3800" b="1">
                <a:latin typeface="Britannic Bold" pitchFamily="34" charset="0"/>
              </a:rPr>
            </a:br>
            <a:r>
              <a:rPr lang="en-US" altLang="en-US" sz="3800" b="1">
                <a:latin typeface="Cooper Black" pitchFamily="18" charset="0"/>
                <a:ea typeface="Calibri" pitchFamily="34" charset="0"/>
                <a:cs typeface="Calibri" pitchFamily="34" charset="0"/>
              </a:rPr>
              <a:t>FLASH  DRIVE??</a:t>
            </a:r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7178" y="1514475"/>
            <a:ext cx="8305800" cy="4267200"/>
          </a:xfrm>
        </p:spPr>
        <p:txBody>
          <a:bodyPr/>
          <a:lstStyle/>
          <a:p>
            <a:pPr eaLnBrk="1" hangingPunct="1">
              <a:buClr>
                <a:srgbClr val="33CC33"/>
              </a:buClr>
            </a:pPr>
            <a:r>
              <a:rPr lang="en-US" altLang="en-US" sz="3600" b="1" dirty="0"/>
              <a:t>Reading Book List</a:t>
            </a:r>
          </a:p>
          <a:p>
            <a:pPr eaLnBrk="1" hangingPunct="1">
              <a:buClr>
                <a:srgbClr val="33CC33"/>
              </a:buClr>
            </a:pPr>
            <a:r>
              <a:rPr lang="en-US" altLang="en-US" sz="3600" b="1" dirty="0"/>
              <a:t>USDA Free Resources</a:t>
            </a:r>
            <a:endParaRPr lang="en-US" altLang="en-US" sz="2000" b="1" dirty="0"/>
          </a:p>
          <a:p>
            <a:pPr eaLnBrk="1" hangingPunct="1">
              <a:buClr>
                <a:srgbClr val="33CC33"/>
              </a:buClr>
            </a:pPr>
            <a:r>
              <a:rPr lang="en-US" altLang="en-US" sz="3600" b="1" dirty="0"/>
              <a:t>USDA Fruit &amp; Veggie Flash Cards</a:t>
            </a:r>
          </a:p>
          <a:p>
            <a:pPr eaLnBrk="1" hangingPunct="1">
              <a:buClr>
                <a:srgbClr val="33CC33"/>
              </a:buClr>
            </a:pPr>
            <a:endParaRPr lang="en-US" altLang="en-US" sz="2000" b="1" dirty="0"/>
          </a:p>
          <a:p>
            <a:pPr eaLnBrk="1" hangingPunct="1">
              <a:buClr>
                <a:srgbClr val="33CC33"/>
              </a:buClr>
              <a:defRPr/>
            </a:pPr>
            <a:endParaRPr lang="en-US" altLang="en-US" sz="4000" b="1" dirty="0"/>
          </a:p>
        </p:txBody>
      </p:sp>
      <p:pic>
        <p:nvPicPr>
          <p:cNvPr id="71684" name="Picture 1" descr="C:\Documents and Settings\cnuser\Local Settings\Temporary Internet Files\Content.IE5\0QIURVQN\MC900434403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0"/>
            <a:ext cx="1066800" cy="151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5" name="Picture 1" descr="C:\Documents and Settings\cnuser\Local Settings\Temporary Internet Files\Content.IE5\0QIURVQN\MC900434403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9313" y="0"/>
            <a:ext cx="1066800" cy="151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3506224"/>
            <a:ext cx="2402711" cy="3199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0764" y="4876800"/>
            <a:ext cx="2201582" cy="1014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3506223"/>
            <a:ext cx="2402711" cy="3199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5716998" y="3506223"/>
            <a:ext cx="2093913" cy="3077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/>
          </a:p>
          <a:p>
            <a:pPr algn="ctr"/>
            <a:r>
              <a:rPr lang="en-US" sz="800" b="1" dirty="0"/>
              <a:t>Peach </a:t>
            </a:r>
          </a:p>
          <a:p>
            <a:r>
              <a:rPr lang="en-US" sz="800" b="1" dirty="0"/>
              <a:t>Aliases: </a:t>
            </a:r>
            <a:r>
              <a:rPr lang="en-US" sz="800" dirty="0"/>
              <a:t>Tree Fruit and Stone Fruit </a:t>
            </a:r>
          </a:p>
          <a:p>
            <a:endParaRPr lang="en-US" sz="400" dirty="0"/>
          </a:p>
          <a:p>
            <a:r>
              <a:rPr lang="en-US" sz="800" b="1" dirty="0"/>
              <a:t>Description: </a:t>
            </a:r>
            <a:r>
              <a:rPr lang="en-US" sz="800" dirty="0"/>
              <a:t>Round and about the size of a baseball. Skin color is yellow or cream, sometimes blushed with red. The flesh inside is usually yellow, but may also be white. There is a large pit in the center that is not eaten. </a:t>
            </a:r>
          </a:p>
          <a:p>
            <a:endParaRPr lang="en-US" sz="400" dirty="0"/>
          </a:p>
          <a:p>
            <a:r>
              <a:rPr lang="en-US" sz="800" b="1" dirty="0"/>
              <a:t>Wanted for: </a:t>
            </a:r>
            <a:r>
              <a:rPr lang="en-US" sz="800" dirty="0"/>
              <a:t>Its sweet fruit, which provides vitamin C and some vitamin A, fiber, and potassium. Eating peaches helps kids eat smart to play hard. </a:t>
            </a:r>
          </a:p>
          <a:p>
            <a:endParaRPr lang="en-US" sz="400" dirty="0"/>
          </a:p>
          <a:p>
            <a:r>
              <a:rPr lang="en-US" sz="800" b="1" dirty="0"/>
              <a:t>Known Associates: </a:t>
            </a:r>
            <a:r>
              <a:rPr lang="en-US" sz="800" dirty="0"/>
              <a:t>Member of the Fruit Group. </a:t>
            </a:r>
          </a:p>
          <a:p>
            <a:endParaRPr lang="en-US" sz="400" dirty="0"/>
          </a:p>
          <a:p>
            <a:r>
              <a:rPr lang="en-US" sz="800" b="1" dirty="0"/>
              <a:t>Last Known Location: </a:t>
            </a:r>
            <a:r>
              <a:rPr lang="en-US" sz="800" dirty="0"/>
              <a:t>Hanging out on the branches of a peach tree in California and the Southern States. </a:t>
            </a:r>
          </a:p>
          <a:p>
            <a:endParaRPr lang="en-US" sz="400" dirty="0"/>
          </a:p>
          <a:p>
            <a:r>
              <a:rPr lang="en-US" sz="800" b="1" dirty="0"/>
              <a:t>Notes: </a:t>
            </a:r>
            <a:r>
              <a:rPr lang="en-US" sz="800" dirty="0"/>
              <a:t>Georgia is known as the “Peach State.” </a:t>
            </a:r>
          </a:p>
        </p:txBody>
      </p:sp>
    </p:spTree>
  </p:cSld>
  <p:clrMapOvr>
    <a:masterClrMapping/>
  </p:clrMapOvr>
  <p:transition/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altLang="en-US" sz="3800" b="1">
                <a:latin typeface="Britannic Bold" pitchFamily="34" charset="0"/>
              </a:rPr>
              <a:t>What’s on  </a:t>
            </a:r>
            <a:br>
              <a:rPr lang="en-US" altLang="en-US" sz="3800" b="1">
                <a:latin typeface="Britannic Bold" pitchFamily="34" charset="0"/>
              </a:rPr>
            </a:br>
            <a:r>
              <a:rPr lang="en-US" altLang="en-US" sz="3800" b="1">
                <a:latin typeface="Cooper Black" pitchFamily="18" charset="0"/>
                <a:ea typeface="Calibri" pitchFamily="34" charset="0"/>
                <a:cs typeface="Calibri" pitchFamily="34" charset="0"/>
              </a:rPr>
              <a:t>FLASH  DRIVE??</a:t>
            </a:r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600200"/>
            <a:ext cx="8458200" cy="4419600"/>
          </a:xfrm>
        </p:spPr>
        <p:txBody>
          <a:bodyPr/>
          <a:lstStyle/>
          <a:p>
            <a:pPr eaLnBrk="1" hangingPunct="1">
              <a:buClr>
                <a:srgbClr val="33CC33"/>
              </a:buClr>
            </a:pPr>
            <a:r>
              <a:rPr lang="en-US" altLang="en-US" sz="3600" b="1" dirty="0"/>
              <a:t>Magic Can &amp; Dr. Seuss Directions</a:t>
            </a:r>
          </a:p>
          <a:p>
            <a:pPr eaLnBrk="1" hangingPunct="1">
              <a:buClr>
                <a:srgbClr val="33CC33"/>
              </a:buClr>
            </a:pPr>
            <a:endParaRPr lang="en-US" altLang="en-US" sz="1400" b="1" dirty="0"/>
          </a:p>
          <a:p>
            <a:pPr eaLnBrk="1" hangingPunct="1">
              <a:buClr>
                <a:srgbClr val="33CC33"/>
              </a:buClr>
            </a:pPr>
            <a:r>
              <a:rPr lang="en-US" altLang="en-US" sz="3600" b="1" dirty="0"/>
              <a:t>Seed Necklace Directions</a:t>
            </a:r>
          </a:p>
          <a:p>
            <a:pPr eaLnBrk="1" hangingPunct="1">
              <a:buClr>
                <a:srgbClr val="33CC33"/>
              </a:buClr>
            </a:pPr>
            <a:endParaRPr lang="en-US" altLang="en-US" sz="1400" b="1" dirty="0"/>
          </a:p>
          <a:p>
            <a:pPr eaLnBrk="1" hangingPunct="1">
              <a:buClr>
                <a:srgbClr val="33CC33"/>
              </a:buClr>
            </a:pPr>
            <a:r>
              <a:rPr lang="en-US" altLang="en-US" sz="3600" b="1" dirty="0"/>
              <a:t>Coloring Pg. --- Pledge to be Healthy</a:t>
            </a:r>
          </a:p>
          <a:p>
            <a:pPr eaLnBrk="1" hangingPunct="1">
              <a:buClr>
                <a:srgbClr val="33CC33"/>
              </a:buClr>
            </a:pPr>
            <a:endParaRPr lang="en-US" altLang="en-US" sz="1400" b="1" dirty="0"/>
          </a:p>
          <a:p>
            <a:pPr eaLnBrk="1" hangingPunct="1">
              <a:buClr>
                <a:srgbClr val="33CC33"/>
              </a:buClr>
              <a:defRPr/>
            </a:pPr>
            <a:r>
              <a:rPr lang="en-US" altLang="en-US" sz="4000" b="1" dirty="0"/>
              <a:t>Fruits &amp; Vegetables A to Z --- </a:t>
            </a:r>
          </a:p>
          <a:p>
            <a:pPr marL="0" indent="0" eaLnBrk="1" hangingPunct="1">
              <a:buClr>
                <a:srgbClr val="33CC33"/>
              </a:buClr>
              <a:buNone/>
              <a:defRPr/>
            </a:pPr>
            <a:r>
              <a:rPr lang="en-US" altLang="en-US" sz="4000" b="1" i="1" dirty="0"/>
              <a:t>                Fun Facts!</a:t>
            </a:r>
          </a:p>
          <a:p>
            <a:pPr marL="0" indent="0" eaLnBrk="1" hangingPunct="1">
              <a:buClr>
                <a:srgbClr val="33CC33"/>
              </a:buClr>
              <a:buFont typeface="Wingdings" pitchFamily="2" charset="2"/>
              <a:buNone/>
              <a:defRPr/>
            </a:pPr>
            <a:endParaRPr lang="en-US" altLang="en-US" sz="1400" b="1" i="1" dirty="0"/>
          </a:p>
          <a:p>
            <a:pPr eaLnBrk="1" hangingPunct="1">
              <a:buClr>
                <a:srgbClr val="33CC33"/>
              </a:buClr>
              <a:defRPr/>
            </a:pPr>
            <a:r>
              <a:rPr lang="en-US" altLang="en-US" sz="4000" b="1" dirty="0"/>
              <a:t> Fruit &amp; Vegetable Tool Kit</a:t>
            </a:r>
          </a:p>
          <a:p>
            <a:pPr eaLnBrk="1" hangingPunct="1">
              <a:buClr>
                <a:srgbClr val="33CC33"/>
              </a:buClr>
              <a:defRPr/>
            </a:pPr>
            <a:endParaRPr lang="en-US" altLang="en-US" sz="4000" b="1" dirty="0"/>
          </a:p>
        </p:txBody>
      </p:sp>
      <p:pic>
        <p:nvPicPr>
          <p:cNvPr id="71684" name="Picture 1" descr="C:\Documents and Settings\cnuser\Local Settings\Temporary Internet Files\Content.IE5\0QIURVQN\MC900434403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0"/>
            <a:ext cx="1066800" cy="151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5" name="Picture 1" descr="C:\Documents and Settings\cnuser\Local Settings\Temporary Internet Files\Content.IE5\0QIURVQN\MC900434403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9313" y="0"/>
            <a:ext cx="1066800" cy="151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0959229"/>
      </p:ext>
    </p:extLst>
  </p:cSld>
  <p:clrMapOvr>
    <a:masterClrMapping/>
  </p:clrMapOvr>
  <p:transition/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itle 1"/>
          <p:cNvSpPr>
            <a:spLocks noGrp="1"/>
          </p:cNvSpPr>
          <p:nvPr>
            <p:ph type="title"/>
          </p:nvPr>
        </p:nvSpPr>
        <p:spPr>
          <a:xfrm>
            <a:off x="685800" y="-28575"/>
            <a:ext cx="7772400" cy="838200"/>
          </a:xfrm>
        </p:spPr>
        <p:txBody>
          <a:bodyPr/>
          <a:lstStyle/>
          <a:p>
            <a:r>
              <a:rPr lang="en-US" altLang="en-US" b="1">
                <a:solidFill>
                  <a:schemeClr val="tx1"/>
                </a:solidFill>
              </a:rPr>
              <a:t> </a:t>
            </a:r>
            <a:endParaRPr lang="en-US" altLang="en-US" sz="8000">
              <a:solidFill>
                <a:schemeClr val="tx1"/>
              </a:solidFill>
            </a:endParaRPr>
          </a:p>
        </p:txBody>
      </p:sp>
      <p:pic>
        <p:nvPicPr>
          <p:cNvPr id="72707" name="Picture 4" descr="C:\Documents and Settings\cnuser\Local Settings\Temporary Internet Files\Content.IE5\GLPGW7P6\MC900434403[1].wm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33400"/>
            <a:ext cx="21336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52400" y="609600"/>
            <a:ext cx="9144000" cy="4114800"/>
          </a:xfrm>
        </p:spPr>
        <p:txBody>
          <a:bodyPr/>
          <a:lstStyle/>
          <a:p>
            <a:pPr marL="0" indent="0" algn="ctr">
              <a:buFont typeface="Wingdings" pitchFamily="2" charset="2"/>
              <a:buNone/>
              <a:defRPr/>
            </a:pPr>
            <a:r>
              <a:rPr lang="en-US" sz="8800" b="1" dirty="0">
                <a:solidFill>
                  <a:srgbClr val="000000"/>
                </a:solidFill>
                <a:ea typeface="+mj-ea"/>
                <a:cs typeface="+mj-cs"/>
              </a:rPr>
              <a:t>What’s </a:t>
            </a:r>
          </a:p>
          <a:p>
            <a:pPr marL="0" indent="0" algn="ctr">
              <a:buFont typeface="Wingdings" pitchFamily="2" charset="2"/>
              <a:buNone/>
              <a:defRPr/>
            </a:pPr>
            <a:r>
              <a:rPr lang="en-US" sz="8800" b="1" dirty="0">
                <a:solidFill>
                  <a:srgbClr val="000000"/>
                </a:solidFill>
                <a:ea typeface="+mj-ea"/>
                <a:cs typeface="+mj-cs"/>
              </a:rPr>
              <a:t>in the </a:t>
            </a:r>
          </a:p>
          <a:p>
            <a:pPr marL="0" indent="0" algn="ctr">
              <a:buFont typeface="Wingdings" pitchFamily="2" charset="2"/>
              <a:buNone/>
              <a:defRPr/>
            </a:pPr>
            <a:r>
              <a:rPr lang="en-US" sz="8800" b="1" dirty="0">
                <a:solidFill>
                  <a:srgbClr val="000000"/>
                </a:solidFill>
                <a:ea typeface="+mj-ea"/>
                <a:cs typeface="+mj-cs"/>
              </a:rPr>
              <a:t>Cans??</a:t>
            </a:r>
            <a:endParaRPr lang="en-US" sz="8800" dirty="0"/>
          </a:p>
        </p:txBody>
      </p:sp>
      <p:pic>
        <p:nvPicPr>
          <p:cNvPr id="72709" name="Picture 4" descr="C:\Documents and Settings\cnuser\Local Settings\Temporary Internet Files\Content.IE5\GLPGW7P6\MC900434403[1].wm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533400"/>
            <a:ext cx="2133600" cy="293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:\FFVP 2018-19\FFVP PICS\VIP;#28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47172">
            <a:off x="5773451" y="2381762"/>
            <a:ext cx="2867890" cy="4162873"/>
          </a:xfrm>
          <a:prstGeom prst="rect">
            <a:avLst/>
          </a:prstGeom>
          <a:noFill/>
          <a:effectLst>
            <a:glow rad="203200">
              <a:srgbClr val="00FF00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 rot="19697347">
            <a:off x="542881" y="372675"/>
            <a:ext cx="17636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Comic Sans MS" pitchFamily="66" charset="0"/>
              </a:rPr>
              <a:t>Loved It!</a:t>
            </a:r>
          </a:p>
        </p:txBody>
      </p:sp>
      <p:pic>
        <p:nvPicPr>
          <p:cNvPr id="5" name="Picture 4" descr="C:\Users\agathom\AppData\Local\Microsoft\Windows\Temporary Internet Files\Content.IE5\V0CBDF13\thumbs[1]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72040">
            <a:off x="943634" y="676748"/>
            <a:ext cx="1974197" cy="1480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810000" y="119389"/>
            <a:ext cx="16946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Comic Sans MS" pitchFamily="66" charset="0"/>
              </a:rPr>
              <a:t>Liked It!</a:t>
            </a:r>
          </a:p>
        </p:txBody>
      </p:sp>
      <p:sp>
        <p:nvSpPr>
          <p:cNvPr id="7" name="TextBox 6"/>
          <p:cNvSpPr txBox="1"/>
          <p:nvPr/>
        </p:nvSpPr>
        <p:spPr>
          <a:xfrm rot="1393608">
            <a:off x="6770976" y="504391"/>
            <a:ext cx="22942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Comic Sans MS" pitchFamily="66" charset="0"/>
              </a:rPr>
              <a:t>Not for Me!</a:t>
            </a:r>
          </a:p>
        </p:txBody>
      </p:sp>
      <p:pic>
        <p:nvPicPr>
          <p:cNvPr id="8" name="Picture 9" descr="Samuel, Smiley, Smiliy, Thumbs Down, Dislike, Aversio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75829">
            <a:off x="6637616" y="975845"/>
            <a:ext cx="1674701" cy="1116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agathom\AppData\Local\Microsoft\Windows\Temporary Internet Files\Content.IE5\1F3RWYYW\Symbol_thumbs_up.svg[1]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0" y="655452"/>
            <a:ext cx="1182248" cy="1530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C:\Users\agathom\AppData\Local\Microsoft\Windows\Temporary Internet Files\Content.IE5\1F3RWYYW\smiley_faces[1]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2538" y="3711222"/>
            <a:ext cx="1613114" cy="1572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F:\FFVP 2018-19\FFVP PICS\VIP;#28c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32866">
            <a:off x="553011" y="2442104"/>
            <a:ext cx="2755445" cy="4071712"/>
          </a:xfrm>
          <a:prstGeom prst="rect">
            <a:avLst/>
          </a:prstGeom>
          <a:noFill/>
          <a:effectLst>
            <a:glow rad="190500">
              <a:srgbClr val="FF9900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328876" y="2788428"/>
            <a:ext cx="2361544" cy="707886"/>
          </a:xfrm>
          <a:prstGeom prst="rect">
            <a:avLst/>
          </a:prstGeom>
          <a:noFill/>
          <a:ln>
            <a:solidFill>
              <a:srgbClr val="CC00FF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Comic Sans MS" pitchFamily="66" charset="0"/>
              </a:rPr>
              <a:t>SURVEY!</a:t>
            </a:r>
          </a:p>
        </p:txBody>
      </p:sp>
    </p:spTree>
    <p:extLst>
      <p:ext uri="{BB962C8B-B14F-4D97-AF65-F5344CB8AC3E}">
        <p14:creationId xmlns:p14="http://schemas.microsoft.com/office/powerpoint/2010/main" val="4286111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11" grpId="0" animBg="1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itle 1"/>
          <p:cNvSpPr>
            <a:spLocks noGrp="1"/>
          </p:cNvSpPr>
          <p:nvPr>
            <p:ph type="title"/>
          </p:nvPr>
        </p:nvSpPr>
        <p:spPr>
          <a:xfrm>
            <a:off x="685800" y="-28575"/>
            <a:ext cx="7772400" cy="838200"/>
          </a:xfrm>
        </p:spPr>
        <p:txBody>
          <a:bodyPr/>
          <a:lstStyle/>
          <a:p>
            <a:pPr algn="ctr"/>
            <a:r>
              <a:rPr lang="en-US" altLang="en-US" b="1" dirty="0">
                <a:solidFill>
                  <a:schemeClr val="tx1"/>
                </a:solidFill>
              </a:rPr>
              <a:t>☺ </a:t>
            </a:r>
            <a:r>
              <a:rPr lang="en-US" altLang="en-US" b="1" u="sng" dirty="0" err="1">
                <a:solidFill>
                  <a:schemeClr val="tx1"/>
                </a:solidFill>
                <a:latin typeface="Cooper Black" panose="0208090404030B020404" pitchFamily="18" charset="0"/>
              </a:rPr>
              <a:t>Rambutan</a:t>
            </a:r>
            <a:r>
              <a:rPr lang="en-US" altLang="en-US" b="1" dirty="0">
                <a:solidFill>
                  <a:schemeClr val="tx1"/>
                </a:solidFill>
              </a:rPr>
              <a:t> ☺</a:t>
            </a:r>
            <a:endParaRPr lang="en-US" altLang="en-US" dirty="0">
              <a:solidFill>
                <a:schemeClr val="tx1"/>
              </a:solidFill>
            </a:endParaRPr>
          </a:p>
        </p:txBody>
      </p:sp>
      <p:pic>
        <p:nvPicPr>
          <p:cNvPr id="6451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22513" y="838200"/>
            <a:ext cx="4324350" cy="3048000"/>
          </a:xfrm>
          <a:ln w="50800">
            <a:solidFill>
              <a:srgbClr val="00FF00"/>
            </a:solidFill>
            <a:miter lim="800000"/>
            <a:headEnd/>
            <a:tailEnd/>
          </a:ln>
        </p:spPr>
      </p:pic>
      <p:pic>
        <p:nvPicPr>
          <p:cNvPr id="6451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2113" y="4038600"/>
            <a:ext cx="3105150" cy="2819400"/>
          </a:xfrm>
          <a:prstGeom prst="rect">
            <a:avLst/>
          </a:prstGeom>
          <a:noFill/>
          <a:ln w="38100">
            <a:solidFill>
              <a:srgbClr val="CC00CC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36551100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itle 1"/>
          <p:cNvSpPr>
            <a:spLocks noGrp="1"/>
          </p:cNvSpPr>
          <p:nvPr>
            <p:ph type="title"/>
          </p:nvPr>
        </p:nvSpPr>
        <p:spPr>
          <a:xfrm>
            <a:off x="685800" y="-28575"/>
            <a:ext cx="7772400" cy="838200"/>
          </a:xfrm>
        </p:spPr>
        <p:txBody>
          <a:bodyPr/>
          <a:lstStyle/>
          <a:p>
            <a:pPr algn="ctr"/>
            <a:r>
              <a:rPr lang="en-US" altLang="en-US" b="1" dirty="0">
                <a:solidFill>
                  <a:schemeClr val="tx1"/>
                </a:solidFill>
              </a:rPr>
              <a:t>☺ </a:t>
            </a:r>
            <a:r>
              <a:rPr lang="en-US" altLang="en-US" b="1" u="sng" dirty="0" err="1">
                <a:solidFill>
                  <a:schemeClr val="tx1"/>
                </a:solidFill>
                <a:latin typeface="Cooper Black" panose="0208090404030B020404" pitchFamily="18" charset="0"/>
              </a:rPr>
              <a:t>Rambutan</a:t>
            </a:r>
            <a:r>
              <a:rPr lang="en-US" altLang="en-US" b="1" dirty="0">
                <a:solidFill>
                  <a:schemeClr val="tx1"/>
                </a:solidFill>
                <a:latin typeface="Cooper Black" panose="0208090404030B020404" pitchFamily="18" charset="0"/>
              </a:rPr>
              <a:t> </a:t>
            </a:r>
            <a:r>
              <a:rPr lang="en-US" altLang="en-US" b="1" dirty="0">
                <a:solidFill>
                  <a:schemeClr val="tx1"/>
                </a:solidFill>
              </a:rPr>
              <a:t>☺</a:t>
            </a:r>
            <a:endParaRPr lang="en-US" altLang="en-US" dirty="0">
              <a:solidFill>
                <a:schemeClr val="tx1"/>
              </a:solidFill>
            </a:endParaRPr>
          </a:p>
        </p:txBody>
      </p:sp>
      <p:pic>
        <p:nvPicPr>
          <p:cNvPr id="6349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38400" y="914400"/>
            <a:ext cx="4381500" cy="3028950"/>
          </a:xfrm>
          <a:ln w="50800">
            <a:solidFill>
              <a:srgbClr val="00FF00"/>
            </a:solidFill>
            <a:miter lim="800000"/>
            <a:headEnd/>
            <a:tailEnd/>
          </a:ln>
        </p:spPr>
      </p:pic>
      <p:pic>
        <p:nvPicPr>
          <p:cNvPr id="634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4248150"/>
            <a:ext cx="3581400" cy="2381250"/>
          </a:xfrm>
          <a:prstGeom prst="rect">
            <a:avLst/>
          </a:prstGeom>
          <a:noFill/>
          <a:ln w="50800">
            <a:solidFill>
              <a:srgbClr val="CC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2683370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itle 1"/>
          <p:cNvSpPr>
            <a:spLocks noGrp="1"/>
          </p:cNvSpPr>
          <p:nvPr>
            <p:ph type="title"/>
          </p:nvPr>
        </p:nvSpPr>
        <p:spPr>
          <a:xfrm>
            <a:off x="609600" y="-28575"/>
            <a:ext cx="8001000" cy="838200"/>
          </a:xfrm>
        </p:spPr>
        <p:txBody>
          <a:bodyPr/>
          <a:lstStyle/>
          <a:p>
            <a:pPr algn="ctr"/>
            <a:r>
              <a:rPr lang="en-US" altLang="en-US" b="1" dirty="0">
                <a:solidFill>
                  <a:schemeClr val="tx1"/>
                </a:solidFill>
              </a:rPr>
              <a:t>☺ </a:t>
            </a:r>
            <a:r>
              <a:rPr lang="en-US" altLang="en-US" b="1" u="sng" dirty="0" err="1">
                <a:solidFill>
                  <a:schemeClr val="tx1"/>
                </a:solidFill>
                <a:latin typeface="Cooper Black" panose="0208090404030B020404" pitchFamily="18" charset="0"/>
              </a:rPr>
              <a:t>Romanesco</a:t>
            </a:r>
            <a:r>
              <a:rPr lang="en-US" altLang="en-US" b="1" u="sng" dirty="0">
                <a:solidFill>
                  <a:schemeClr val="tx1"/>
                </a:solidFill>
                <a:latin typeface="Cooper Black" panose="0208090404030B020404" pitchFamily="18" charset="0"/>
              </a:rPr>
              <a:t> Cauliflower</a:t>
            </a:r>
            <a:r>
              <a:rPr lang="en-US" altLang="en-US" b="1" dirty="0">
                <a:solidFill>
                  <a:schemeClr val="tx1"/>
                </a:solidFill>
                <a:latin typeface="Cooper Black" panose="0208090404030B020404" pitchFamily="18" charset="0"/>
              </a:rPr>
              <a:t> </a:t>
            </a:r>
            <a:r>
              <a:rPr lang="en-US" altLang="en-US" b="1" dirty="0">
                <a:solidFill>
                  <a:schemeClr val="tx1"/>
                </a:solidFill>
              </a:rPr>
              <a:t>☺</a:t>
            </a:r>
            <a:endParaRPr lang="en-US" altLang="en-US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371600"/>
            <a:ext cx="7772400" cy="4530725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1" y="762000"/>
            <a:ext cx="4343400" cy="2710543"/>
          </a:xfrm>
          <a:prstGeom prst="rect">
            <a:avLst/>
          </a:prstGeom>
          <a:noFill/>
          <a:ln>
            <a:noFill/>
          </a:ln>
          <a:effectLst>
            <a:glow rad="215900">
              <a:srgbClr val="00FF00"/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2530" y="3810000"/>
            <a:ext cx="3860800" cy="2895600"/>
          </a:xfrm>
          <a:prstGeom prst="rect">
            <a:avLst/>
          </a:prstGeom>
          <a:noFill/>
          <a:ln>
            <a:noFill/>
          </a:ln>
          <a:effectLst>
            <a:glow rad="203200">
              <a:srgbClr val="CC00FF"/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40912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876300" y="18197"/>
            <a:ext cx="7772400" cy="775336"/>
          </a:xfrm>
        </p:spPr>
        <p:txBody>
          <a:bodyPr/>
          <a:lstStyle/>
          <a:p>
            <a:pPr algn="ctr" eaLnBrk="1" hangingPunct="1"/>
            <a:r>
              <a:rPr lang="en-US" altLang="en-US" b="1" dirty="0">
                <a:latin typeface="Britannic Bold" pitchFamily="34" charset="0"/>
              </a:rPr>
              <a:t>Requirements of Participation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600200"/>
            <a:ext cx="8534400" cy="49530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Clr>
                <a:srgbClr val="33CC33"/>
              </a:buClr>
              <a:buSzTx/>
            </a:pPr>
            <a:r>
              <a:rPr lang="en-US" altLang="en-US" b="1" dirty="0"/>
              <a:t>Signed addendum </a:t>
            </a:r>
            <a:r>
              <a:rPr lang="en-US" altLang="en-US" dirty="0"/>
              <a:t>for Fiscal Year 2020 --- </a:t>
            </a:r>
          </a:p>
          <a:p>
            <a:pPr marL="0" indent="0" eaLnBrk="1" hangingPunct="1">
              <a:lnSpc>
                <a:spcPct val="90000"/>
              </a:lnSpc>
              <a:buClr>
                <a:srgbClr val="33CC33"/>
              </a:buClr>
              <a:buSzTx/>
              <a:buNone/>
            </a:pPr>
            <a:r>
              <a:rPr lang="en-US" altLang="en-US" dirty="0"/>
              <a:t>    Part of Child Nutrition Program Agreement</a:t>
            </a:r>
          </a:p>
          <a:p>
            <a:pPr eaLnBrk="1" hangingPunct="1">
              <a:lnSpc>
                <a:spcPct val="90000"/>
              </a:lnSpc>
              <a:buClr>
                <a:srgbClr val="33CC33"/>
              </a:buClr>
              <a:buSzTx/>
            </a:pPr>
            <a:endParaRPr lang="en-US" altLang="en-US" sz="1200" dirty="0"/>
          </a:p>
          <a:p>
            <a:pPr eaLnBrk="1" hangingPunct="1">
              <a:lnSpc>
                <a:spcPct val="90000"/>
              </a:lnSpc>
              <a:buClr>
                <a:srgbClr val="33CC33"/>
              </a:buClr>
              <a:buSzTx/>
            </a:pPr>
            <a:r>
              <a:rPr lang="en-US" altLang="en-US" b="1" dirty="0"/>
              <a:t>Monthly report </a:t>
            </a:r>
            <a:r>
              <a:rPr lang="en-US" altLang="en-US" dirty="0"/>
              <a:t>to claim reimbursement</a:t>
            </a:r>
          </a:p>
          <a:p>
            <a:pPr eaLnBrk="1" hangingPunct="1">
              <a:lnSpc>
                <a:spcPct val="90000"/>
              </a:lnSpc>
              <a:buClr>
                <a:srgbClr val="33CC33"/>
              </a:buClr>
              <a:buSzTx/>
            </a:pPr>
            <a:endParaRPr lang="en-US" altLang="en-US" sz="1000" dirty="0"/>
          </a:p>
          <a:p>
            <a:pPr eaLnBrk="1" hangingPunct="1">
              <a:lnSpc>
                <a:spcPct val="90000"/>
              </a:lnSpc>
              <a:buClr>
                <a:srgbClr val="33CC33"/>
              </a:buClr>
              <a:buSzTx/>
            </a:pPr>
            <a:r>
              <a:rPr lang="en-US" altLang="en-US" b="1" dirty="0"/>
              <a:t>Mid-year</a:t>
            </a:r>
            <a:r>
              <a:rPr lang="en-US" altLang="en-US" dirty="0"/>
              <a:t> progress </a:t>
            </a:r>
            <a:r>
              <a:rPr lang="en-US" altLang="en-US" b="1" dirty="0"/>
              <a:t>report </a:t>
            </a:r>
          </a:p>
          <a:p>
            <a:pPr lvl="1" eaLnBrk="1" hangingPunct="1">
              <a:lnSpc>
                <a:spcPct val="90000"/>
              </a:lnSpc>
              <a:buClr>
                <a:srgbClr val="FF9999"/>
              </a:buClr>
              <a:buSzTx/>
            </a:pPr>
            <a:r>
              <a:rPr lang="en-US" altLang="en-US" dirty="0"/>
              <a:t>Simple questions</a:t>
            </a:r>
          </a:p>
          <a:p>
            <a:pPr lvl="1" eaLnBrk="1" hangingPunct="1">
              <a:lnSpc>
                <a:spcPct val="90000"/>
              </a:lnSpc>
              <a:buClr>
                <a:srgbClr val="FF9999"/>
              </a:buClr>
              <a:buSzTx/>
            </a:pPr>
            <a:r>
              <a:rPr lang="en-US" altLang="en-US" dirty="0"/>
              <a:t>Examples: success/barriers, student/staff reactions</a:t>
            </a:r>
          </a:p>
          <a:p>
            <a:pPr lvl="1" eaLnBrk="1" hangingPunct="1">
              <a:lnSpc>
                <a:spcPct val="90000"/>
              </a:lnSpc>
              <a:buClr>
                <a:srgbClr val="33CC33"/>
              </a:buClr>
              <a:buSzTx/>
              <a:buFont typeface="Wingdings" pitchFamily="2" charset="2"/>
              <a:buNone/>
            </a:pPr>
            <a:endParaRPr lang="en-US" altLang="en-US" sz="1000" dirty="0"/>
          </a:p>
          <a:p>
            <a:pPr eaLnBrk="1" hangingPunct="1">
              <a:lnSpc>
                <a:spcPct val="90000"/>
              </a:lnSpc>
              <a:buClr>
                <a:srgbClr val="33CC33"/>
              </a:buClr>
              <a:buSzTx/>
            </a:pPr>
            <a:r>
              <a:rPr lang="en-US" altLang="en-US" b="1" dirty="0"/>
              <a:t>Year-end report</a:t>
            </a:r>
          </a:p>
          <a:p>
            <a:pPr eaLnBrk="1" hangingPunct="1">
              <a:lnSpc>
                <a:spcPct val="90000"/>
              </a:lnSpc>
              <a:buClr>
                <a:srgbClr val="33CC33"/>
              </a:buClr>
              <a:buSzTx/>
            </a:pPr>
            <a:endParaRPr lang="en-US" altLang="en-US" sz="1200" dirty="0"/>
          </a:p>
          <a:p>
            <a:pPr eaLnBrk="1" hangingPunct="1">
              <a:lnSpc>
                <a:spcPct val="90000"/>
              </a:lnSpc>
              <a:buClr>
                <a:srgbClr val="33CC33"/>
              </a:buClr>
              <a:buSzTx/>
            </a:pPr>
            <a:r>
              <a:rPr lang="en-US" altLang="en-US" dirty="0"/>
              <a:t>Last, but certainly not least…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altLang="en-US" dirty="0"/>
              <a:t>        </a:t>
            </a:r>
            <a:r>
              <a:rPr lang="en-US" altLang="en-US" b="1" dirty="0"/>
              <a:t>SPEND THE MONEY!</a:t>
            </a:r>
          </a:p>
        </p:txBody>
      </p:sp>
      <p:pic>
        <p:nvPicPr>
          <p:cNvPr id="10244" name="Picture 7" descr="MCj04414590000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4876800"/>
            <a:ext cx="22098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9" descr="MCj04414590000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4953000"/>
            <a:ext cx="2135188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793533"/>
            <a:ext cx="2209800" cy="668116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pPr algn="ctr" eaLnBrk="1" hangingPunct="1"/>
            <a:r>
              <a:rPr lang="en-US" altLang="en-US" b="1" dirty="0">
                <a:latin typeface="Britannic Bold" pitchFamily="34" charset="0"/>
              </a:rPr>
              <a:t>Goals of FFVP</a:t>
            </a:r>
            <a:br>
              <a:rPr lang="en-US" altLang="en-US" b="1" dirty="0">
                <a:latin typeface="Britannic Bold" pitchFamily="34" charset="0"/>
              </a:rPr>
            </a:br>
            <a:r>
              <a:rPr lang="en-US" altLang="en-US" b="1" dirty="0">
                <a:latin typeface="Britannic Bold" pitchFamily="34" charset="0"/>
              </a:rPr>
              <a:t>  for Children:</a:t>
            </a:r>
            <a:r>
              <a:rPr lang="en-US" altLang="en-US" dirty="0"/>
              <a:t>	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2057400"/>
            <a:ext cx="8763000" cy="4530725"/>
          </a:xfrm>
        </p:spPr>
        <p:txBody>
          <a:bodyPr/>
          <a:lstStyle/>
          <a:p>
            <a:pPr eaLnBrk="1" hangingPunct="1">
              <a:buClr>
                <a:srgbClr val="33CC33"/>
              </a:buClr>
            </a:pPr>
            <a:r>
              <a:rPr lang="en-US" altLang="en-US" sz="3100" b="1" dirty="0"/>
              <a:t>Increase</a:t>
            </a:r>
            <a:r>
              <a:rPr lang="en-US" altLang="en-US" sz="3100" dirty="0"/>
              <a:t> </a:t>
            </a:r>
            <a:r>
              <a:rPr lang="en-US" altLang="en-US" sz="3100" b="1" dirty="0"/>
              <a:t>Fruit</a:t>
            </a:r>
            <a:r>
              <a:rPr lang="en-US" altLang="en-US" sz="3100" dirty="0"/>
              <a:t> and </a:t>
            </a:r>
            <a:r>
              <a:rPr lang="en-US" altLang="en-US" sz="3100" b="1" dirty="0"/>
              <a:t>Vegetable Consumption</a:t>
            </a:r>
          </a:p>
          <a:p>
            <a:pPr eaLnBrk="1" hangingPunct="1">
              <a:buClr>
                <a:srgbClr val="33CC33"/>
              </a:buClr>
            </a:pPr>
            <a:endParaRPr lang="en-US" altLang="en-US" sz="2000" dirty="0"/>
          </a:p>
          <a:p>
            <a:pPr eaLnBrk="1" hangingPunct="1">
              <a:buClr>
                <a:srgbClr val="33CC33"/>
              </a:buClr>
            </a:pPr>
            <a:r>
              <a:rPr lang="en-US" altLang="en-US" sz="3100" dirty="0"/>
              <a:t>Create </a:t>
            </a:r>
            <a:r>
              <a:rPr lang="en-US" altLang="en-US" sz="3100" b="1" dirty="0"/>
              <a:t>Healthier Schools</a:t>
            </a:r>
          </a:p>
          <a:p>
            <a:pPr eaLnBrk="1" hangingPunct="1">
              <a:buClr>
                <a:srgbClr val="33CC33"/>
              </a:buClr>
            </a:pPr>
            <a:endParaRPr lang="en-US" altLang="en-US" sz="2000" dirty="0"/>
          </a:p>
          <a:p>
            <a:pPr eaLnBrk="1" hangingPunct="1">
              <a:buClr>
                <a:srgbClr val="33CC33"/>
              </a:buClr>
            </a:pPr>
            <a:r>
              <a:rPr lang="en-US" altLang="en-US" sz="3100" dirty="0"/>
              <a:t>Promote </a:t>
            </a:r>
            <a:r>
              <a:rPr lang="en-US" altLang="en-US" sz="3100" b="1" dirty="0"/>
              <a:t>Wellness</a:t>
            </a:r>
          </a:p>
          <a:p>
            <a:pPr eaLnBrk="1" hangingPunct="1">
              <a:buClr>
                <a:srgbClr val="33CC33"/>
              </a:buClr>
            </a:pPr>
            <a:endParaRPr lang="en-US" altLang="en-US" sz="2000" dirty="0"/>
          </a:p>
          <a:p>
            <a:pPr eaLnBrk="1" hangingPunct="1">
              <a:buClr>
                <a:srgbClr val="33CC33"/>
              </a:buClr>
            </a:pPr>
            <a:r>
              <a:rPr lang="en-US" altLang="en-US" dirty="0"/>
              <a:t>Change Diets to </a:t>
            </a:r>
            <a:r>
              <a:rPr lang="en-US" altLang="en-US" sz="2900" b="1" dirty="0"/>
              <a:t>Impact</a:t>
            </a:r>
            <a:r>
              <a:rPr lang="en-US" altLang="en-US" sz="2900" dirty="0"/>
              <a:t> </a:t>
            </a:r>
            <a:r>
              <a:rPr lang="en-US" altLang="en-US" sz="2900" b="1" dirty="0"/>
              <a:t>Current &amp; Future Health</a:t>
            </a:r>
          </a:p>
        </p:txBody>
      </p:sp>
      <p:pic>
        <p:nvPicPr>
          <p:cNvPr id="3076" name="Picture 4" descr="C:\Users\agmceli\AppData\Local\Microsoft\Windows\Temporary Internet Files\Content.IE5\RP1XD9D3\gi01a201406092000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-3412"/>
            <a:ext cx="1410097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gmceli\AppData\Local\Microsoft\Windows\Temporary Internet Files\Content.IE5\RP1XD9D3\gi01a201406092000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0"/>
            <a:ext cx="1410097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altLang="en-US" sz="3800" b="1">
                <a:latin typeface="Britannic Bold" pitchFamily="34" charset="0"/>
              </a:rPr>
              <a:t>Who Receives </a:t>
            </a:r>
            <a:br>
              <a:rPr lang="en-US" altLang="en-US" sz="3800" b="1">
                <a:latin typeface="Britannic Bold" pitchFamily="34" charset="0"/>
              </a:rPr>
            </a:br>
            <a:r>
              <a:rPr lang="en-US" altLang="en-US" sz="3800" b="1">
                <a:latin typeface="Britannic Bold" pitchFamily="34" charset="0"/>
              </a:rPr>
              <a:t>Fruits &amp; Veggies ?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600200"/>
            <a:ext cx="8305800" cy="4530725"/>
          </a:xfrm>
        </p:spPr>
        <p:txBody>
          <a:bodyPr/>
          <a:lstStyle/>
          <a:p>
            <a:pPr eaLnBrk="1" hangingPunct="1">
              <a:buClr>
                <a:srgbClr val="33CC33"/>
              </a:buClr>
              <a:defRPr/>
            </a:pPr>
            <a:r>
              <a:rPr lang="en-US" altLang="en-US" b="1" dirty="0"/>
              <a:t>For</a:t>
            </a:r>
            <a:r>
              <a:rPr lang="en-US" altLang="en-US" dirty="0"/>
              <a:t> </a:t>
            </a:r>
            <a:r>
              <a:rPr lang="en-US" altLang="en-US" b="1" dirty="0"/>
              <a:t>all children </a:t>
            </a:r>
            <a:r>
              <a:rPr lang="en-US" altLang="en-US" dirty="0"/>
              <a:t>who attend the school</a:t>
            </a:r>
          </a:p>
          <a:p>
            <a:pPr marL="0" lvl="1" indent="0" eaLnBrk="1" hangingPunct="1">
              <a:buClr>
                <a:srgbClr val="33CC33"/>
              </a:buClr>
              <a:buSzPct val="90000"/>
              <a:buFont typeface="Wingdings" pitchFamily="2" charset="2"/>
              <a:buNone/>
              <a:defRPr/>
            </a:pPr>
            <a:r>
              <a:rPr lang="en-US" altLang="en-US" dirty="0"/>
              <a:t>    </a:t>
            </a:r>
            <a:r>
              <a:rPr lang="en-US" altLang="en-US" sz="2400" i="1" dirty="0"/>
              <a:t>including half or full day pre-K or K</a:t>
            </a:r>
          </a:p>
          <a:p>
            <a:pPr marL="0" lvl="1" indent="0" eaLnBrk="1" hangingPunct="1">
              <a:buClr>
                <a:srgbClr val="33CC33"/>
              </a:buClr>
              <a:buSzPct val="90000"/>
              <a:buFont typeface="Wingdings" pitchFamily="2" charset="2"/>
              <a:buNone/>
              <a:defRPr/>
            </a:pPr>
            <a:endParaRPr lang="en-US" altLang="en-US" sz="1200" i="1" dirty="0"/>
          </a:p>
          <a:p>
            <a:pPr eaLnBrk="1" hangingPunct="1">
              <a:buClr>
                <a:srgbClr val="33CC33"/>
              </a:buClr>
              <a:defRPr/>
            </a:pPr>
            <a:r>
              <a:rPr lang="en-US" altLang="en-US" b="1" dirty="0">
                <a:solidFill>
                  <a:srgbClr val="000000"/>
                </a:solidFill>
              </a:rPr>
              <a:t>Teachers/Aides </a:t>
            </a:r>
            <a:r>
              <a:rPr lang="en-US" altLang="en-US" dirty="0">
                <a:solidFill>
                  <a:srgbClr val="000000"/>
                </a:solidFill>
              </a:rPr>
              <a:t>may participate with students</a:t>
            </a:r>
            <a:endParaRPr lang="en-US" altLang="en-US" sz="2400" i="1" dirty="0"/>
          </a:p>
          <a:p>
            <a:pPr marL="0" lvl="1" indent="0" eaLnBrk="1" hangingPunct="1">
              <a:buClr>
                <a:srgbClr val="33CC33"/>
              </a:buClr>
              <a:buSzPct val="90000"/>
              <a:buFont typeface="Wingdings" pitchFamily="2" charset="2"/>
              <a:buNone/>
              <a:defRPr/>
            </a:pPr>
            <a:endParaRPr lang="en-US" altLang="en-US" sz="1200" dirty="0"/>
          </a:p>
          <a:p>
            <a:pPr eaLnBrk="1" hangingPunct="1">
              <a:buClr>
                <a:srgbClr val="33CC33"/>
              </a:buClr>
              <a:defRPr/>
            </a:pPr>
            <a:r>
              <a:rPr lang="en-US" altLang="en-US" b="1" dirty="0"/>
              <a:t>NOT</a:t>
            </a:r>
            <a:r>
              <a:rPr lang="en-US" altLang="en-US" dirty="0"/>
              <a:t> for community residents or adults attending after school functions </a:t>
            </a:r>
          </a:p>
          <a:p>
            <a:pPr marL="0" indent="0" eaLnBrk="1" hangingPunct="1">
              <a:buClr>
                <a:srgbClr val="33CC33"/>
              </a:buClr>
              <a:buFont typeface="Wingdings" pitchFamily="2" charset="2"/>
              <a:buNone/>
              <a:defRPr/>
            </a:pPr>
            <a:endParaRPr lang="en-US" altLang="en-US" sz="1200" dirty="0"/>
          </a:p>
          <a:p>
            <a:pPr eaLnBrk="1" hangingPunct="1">
              <a:buClr>
                <a:srgbClr val="33CC33"/>
              </a:buClr>
              <a:defRPr/>
            </a:pPr>
            <a:r>
              <a:rPr lang="en-US" altLang="en-US" b="1" dirty="0"/>
              <a:t>MAY NOT</a:t>
            </a:r>
            <a:r>
              <a:rPr lang="en-US" altLang="en-US" dirty="0"/>
              <a:t> be withheld to discipline children</a:t>
            </a:r>
          </a:p>
        </p:txBody>
      </p:sp>
      <p:pic>
        <p:nvPicPr>
          <p:cNvPr id="13316" name="Picture 5" descr="j0400586"/>
          <p:cNvPicPr>
            <a:picLocks noChangeAspect="1" noChangeArrowheads="1"/>
          </p:cNvPicPr>
          <p:nvPr/>
        </p:nvPicPr>
        <p:blipFill>
          <a:blip r:embed="rId3">
            <a:lum bright="14000" contrast="2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2275" y="5410200"/>
            <a:ext cx="1077913" cy="1331913"/>
          </a:xfrm>
          <a:prstGeom prst="rect">
            <a:avLst/>
          </a:prstGeom>
          <a:noFill/>
          <a:ln w="50800">
            <a:solidFill>
              <a:srgbClr val="00FF00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7" name="Picture 3" descr="C:\Users\agmceli\AppData\Local\Microsoft\Windows\Temporary Internet Files\Content.IE5\7R1XT5QJ\MC900446300[1]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52400"/>
            <a:ext cx="1244600" cy="136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4" descr="C:\Users\agmceli\AppData\Local\Microsoft\Windows\Temporary Internet Files\Content.IE5\FQXWOI7G\MC900436129[1].wm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134938"/>
            <a:ext cx="1658938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altLang="en-US" sz="3800" b="1">
                <a:latin typeface="Britannic Bold" pitchFamily="34" charset="0"/>
              </a:rPr>
              <a:t>Types of </a:t>
            </a:r>
            <a:br>
              <a:rPr lang="en-US" altLang="en-US" sz="3800" b="1">
                <a:latin typeface="Britannic Bold" pitchFamily="34" charset="0"/>
              </a:rPr>
            </a:br>
            <a:r>
              <a:rPr lang="en-US" altLang="en-US" sz="3800" b="1">
                <a:latin typeface="Britannic Bold" pitchFamily="34" charset="0"/>
              </a:rPr>
              <a:t>Fruits &amp; Vegetables ?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578882"/>
            <a:ext cx="8382000" cy="5050518"/>
          </a:xfrm>
        </p:spPr>
        <p:txBody>
          <a:bodyPr/>
          <a:lstStyle/>
          <a:p>
            <a:pPr eaLnBrk="1" hangingPunct="1">
              <a:buClr>
                <a:srgbClr val="33CC33"/>
              </a:buClr>
              <a:buSzPct val="105000"/>
              <a:defRPr/>
            </a:pPr>
            <a:r>
              <a:rPr lang="en-US" b="1" u="sng" dirty="0">
                <a:latin typeface="Arial Black" panose="020B0A04020102020204" pitchFamily="34" charset="0"/>
              </a:rPr>
              <a:t>Allowable:</a:t>
            </a:r>
          </a:p>
          <a:p>
            <a:pPr eaLnBrk="1" hangingPunct="1">
              <a:buClr>
                <a:srgbClr val="FF9999"/>
              </a:buClr>
              <a:buSzPct val="140000"/>
              <a:buFont typeface="Wingdings" pitchFamily="2" charset="2"/>
              <a:buChar char="§"/>
              <a:defRPr/>
            </a:pPr>
            <a:r>
              <a:rPr lang="en-US" sz="2600" b="1" dirty="0"/>
              <a:t>FRESH</a:t>
            </a:r>
            <a:r>
              <a:rPr lang="en-US" sz="2600" dirty="0"/>
              <a:t> fruits or vegetables</a:t>
            </a:r>
          </a:p>
          <a:p>
            <a:pPr lvl="1" eaLnBrk="1" hangingPunct="1">
              <a:buClr>
                <a:srgbClr val="FF9999"/>
              </a:buClr>
              <a:buSzPct val="140000"/>
              <a:buFont typeface="Wingdings" pitchFamily="2" charset="2"/>
              <a:buChar char="§"/>
              <a:defRPr/>
            </a:pPr>
            <a:endParaRPr lang="en-US" sz="500" dirty="0"/>
          </a:p>
          <a:p>
            <a:pPr eaLnBrk="1" hangingPunct="1">
              <a:buClr>
                <a:srgbClr val="FF9999"/>
              </a:buClr>
              <a:buSzPct val="140000"/>
              <a:buFont typeface="Wingdings" pitchFamily="2" charset="2"/>
              <a:buChar char="§"/>
              <a:defRPr/>
            </a:pPr>
            <a:r>
              <a:rPr lang="en-US" sz="2600" dirty="0"/>
              <a:t>A </a:t>
            </a:r>
            <a:r>
              <a:rPr lang="en-US" sz="2600" b="1" dirty="0"/>
              <a:t>variety</a:t>
            </a:r>
            <a:r>
              <a:rPr lang="en-US" sz="2600" dirty="0"/>
              <a:t> is highly encouraged!</a:t>
            </a:r>
            <a:endParaRPr lang="en-US" sz="2600" i="1" dirty="0"/>
          </a:p>
          <a:p>
            <a:pPr lvl="1" eaLnBrk="1" hangingPunct="1">
              <a:buClr>
                <a:srgbClr val="FF9999"/>
              </a:buClr>
              <a:buSzPct val="140000"/>
              <a:buFont typeface="Wingdings" pitchFamily="2" charset="2"/>
              <a:buChar char="§"/>
              <a:defRPr/>
            </a:pPr>
            <a:endParaRPr lang="en-US" sz="500" i="1" dirty="0"/>
          </a:p>
          <a:p>
            <a:pPr eaLnBrk="1" hangingPunct="1">
              <a:buClr>
                <a:srgbClr val="FF9999"/>
              </a:buClr>
              <a:buSzPct val="140000"/>
              <a:buFont typeface="Wingdings" pitchFamily="2" charset="2"/>
              <a:buChar char="§"/>
              <a:defRPr/>
            </a:pPr>
            <a:r>
              <a:rPr lang="en-US" sz="2600" b="1" dirty="0"/>
              <a:t>Pre-cut; Individual Bags; Ready-Made Trays</a:t>
            </a:r>
          </a:p>
          <a:p>
            <a:pPr lvl="1" eaLnBrk="1" hangingPunct="1">
              <a:buClr>
                <a:srgbClr val="FF9999"/>
              </a:buClr>
              <a:buSzPct val="140000"/>
              <a:buFont typeface="Wingdings" pitchFamily="2" charset="2"/>
              <a:buChar char="§"/>
              <a:defRPr/>
            </a:pPr>
            <a:endParaRPr lang="en-US" sz="500" b="1" dirty="0"/>
          </a:p>
          <a:p>
            <a:pPr eaLnBrk="1" hangingPunct="1">
              <a:buClr>
                <a:srgbClr val="FF9999"/>
              </a:buClr>
              <a:buSzPct val="140000"/>
              <a:buFont typeface="Wingdings" pitchFamily="2" charset="2"/>
              <a:buChar char="§"/>
              <a:defRPr/>
            </a:pPr>
            <a:r>
              <a:rPr lang="en-US" sz="2600" b="1" dirty="0"/>
              <a:t>Pre-cut Blends --- </a:t>
            </a:r>
            <a:r>
              <a:rPr lang="en-US" sz="2600" dirty="0" err="1"/>
              <a:t>Eg</a:t>
            </a:r>
            <a:r>
              <a:rPr lang="en-US" sz="2600" dirty="0"/>
              <a:t>. “Power Blend”</a:t>
            </a:r>
          </a:p>
          <a:p>
            <a:pPr marL="0" indent="0" eaLnBrk="1" hangingPunct="1">
              <a:buClr>
                <a:srgbClr val="FF9999"/>
              </a:buClr>
              <a:buSzPct val="140000"/>
              <a:buNone/>
              <a:defRPr/>
            </a:pPr>
            <a:r>
              <a:rPr lang="en-US" sz="2000" b="1" i="1" dirty="0"/>
              <a:t>    </a:t>
            </a:r>
            <a:r>
              <a:rPr lang="en-US" sz="2000" i="1" dirty="0"/>
              <a:t>(Beets, Broccoli, Cauliflower, </a:t>
            </a:r>
            <a:r>
              <a:rPr lang="en-US" sz="2000" i="1" dirty="0" err="1"/>
              <a:t>Brussel</a:t>
            </a:r>
            <a:r>
              <a:rPr lang="en-US" sz="2000" i="1" dirty="0"/>
              <a:t> Sprouts, Kale, Carrots…)</a:t>
            </a:r>
          </a:p>
          <a:p>
            <a:pPr marL="0" indent="0" eaLnBrk="1" hangingPunct="1">
              <a:buClr>
                <a:srgbClr val="FF9999"/>
              </a:buClr>
              <a:buSzPct val="140000"/>
              <a:buNone/>
              <a:defRPr/>
            </a:pPr>
            <a:endParaRPr lang="en-US" sz="500" i="1" dirty="0"/>
          </a:p>
          <a:p>
            <a:pPr eaLnBrk="1" hangingPunct="1">
              <a:buClr>
                <a:srgbClr val="FF9999"/>
              </a:buClr>
              <a:buSzPct val="140000"/>
              <a:buFont typeface="Wingdings" pitchFamily="2" charset="2"/>
              <a:buChar char="§"/>
              <a:defRPr/>
            </a:pPr>
            <a:r>
              <a:rPr lang="en-US" sz="2600" b="1" dirty="0"/>
              <a:t>Pre-made Salads ---- Must be Fresh &amp; Low Fat!!!!</a:t>
            </a:r>
          </a:p>
          <a:p>
            <a:pPr lvl="1" eaLnBrk="1" hangingPunct="1">
              <a:buClr>
                <a:srgbClr val="FF9999"/>
              </a:buClr>
              <a:buSzPct val="140000"/>
              <a:buFont typeface="Wingdings" pitchFamily="2" charset="2"/>
              <a:buChar char="§"/>
              <a:defRPr/>
            </a:pPr>
            <a:endParaRPr lang="en-US" sz="500" b="1" dirty="0"/>
          </a:p>
          <a:p>
            <a:pPr eaLnBrk="1" hangingPunct="1">
              <a:buClr>
                <a:srgbClr val="FF9999"/>
              </a:buClr>
              <a:buSzPct val="140000"/>
              <a:buFont typeface="Wingdings" pitchFamily="2" charset="2"/>
              <a:buChar char="§"/>
              <a:defRPr/>
            </a:pPr>
            <a:r>
              <a:rPr lang="en-US" sz="2600" b="1" dirty="0"/>
              <a:t>Herbs; Spices; Cooking Spray; Oil</a:t>
            </a:r>
          </a:p>
          <a:p>
            <a:pPr marL="0" indent="0" eaLnBrk="1" hangingPunct="1">
              <a:buClr>
                <a:srgbClr val="FF9999"/>
              </a:buClr>
              <a:buSzPct val="140000"/>
              <a:buNone/>
              <a:defRPr/>
            </a:pPr>
            <a:r>
              <a:rPr lang="en-US" sz="2000" b="1" i="1" dirty="0"/>
              <a:t>   </a:t>
            </a:r>
            <a:r>
              <a:rPr lang="en-US" sz="2000" i="1" dirty="0"/>
              <a:t>(Enter Fresh Herbs under “Vegetables” &amp; others under “Supplies”)</a:t>
            </a:r>
          </a:p>
          <a:p>
            <a:pPr lvl="1" eaLnBrk="1" hangingPunct="1">
              <a:buClr>
                <a:srgbClr val="FF9999"/>
              </a:buClr>
              <a:buSzPct val="140000"/>
              <a:buFont typeface="Wingdings" pitchFamily="2" charset="2"/>
              <a:buChar char="§"/>
              <a:defRPr/>
            </a:pPr>
            <a:endParaRPr lang="en-US" sz="500" b="1" dirty="0"/>
          </a:p>
          <a:p>
            <a:pPr eaLnBrk="1" hangingPunct="1">
              <a:buClr>
                <a:srgbClr val="FF9999"/>
              </a:buClr>
              <a:buSzPct val="140000"/>
              <a:buFont typeface="Wingdings" pitchFamily="2" charset="2"/>
              <a:buChar char="§"/>
              <a:defRPr/>
            </a:pPr>
            <a:r>
              <a:rPr lang="en-US" sz="2600" b="1" dirty="0"/>
              <a:t>Purchase Jersey Grown</a:t>
            </a:r>
          </a:p>
        </p:txBody>
      </p:sp>
      <p:pic>
        <p:nvPicPr>
          <p:cNvPr id="14340" name="Picture 4" descr="j023750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06592">
            <a:off x="7257984" y="1857365"/>
            <a:ext cx="1481038" cy="1540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7" descr="MCj04244660000[1]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28600"/>
            <a:ext cx="1447800" cy="131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8" descr="MCj04244660000[1]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228600"/>
            <a:ext cx="1447800" cy="131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7295749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850900" y="315913"/>
            <a:ext cx="7772400" cy="1143000"/>
          </a:xfrm>
        </p:spPr>
        <p:txBody>
          <a:bodyPr/>
          <a:lstStyle/>
          <a:p>
            <a:pPr algn="ctr" eaLnBrk="1" hangingPunct="1"/>
            <a:r>
              <a:rPr lang="en-US" altLang="en-US" sz="3800" b="1">
                <a:latin typeface="Britannic Bold" pitchFamily="34" charset="0"/>
              </a:rPr>
              <a:t>Variety of </a:t>
            </a:r>
            <a:br>
              <a:rPr lang="en-US" altLang="en-US" sz="3800" b="1">
                <a:latin typeface="Britannic Bold" pitchFamily="34" charset="0"/>
              </a:rPr>
            </a:br>
            <a:r>
              <a:rPr lang="en-US" altLang="en-US" sz="3800" b="1">
                <a:latin typeface="Britannic Bold" pitchFamily="34" charset="0"/>
              </a:rPr>
              <a:t>Fruits &amp; Vegetables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2022475"/>
            <a:ext cx="8382000" cy="3914775"/>
          </a:xfrm>
          <a:ln>
            <a:solidFill>
              <a:schemeClr val="bg2"/>
            </a:solidFill>
          </a:ln>
        </p:spPr>
        <p:txBody>
          <a:bodyPr/>
          <a:lstStyle/>
          <a:p>
            <a:pPr eaLnBrk="1" hangingPunct="1">
              <a:buClr>
                <a:srgbClr val="33CC33"/>
              </a:buClr>
              <a:defRPr/>
            </a:pPr>
            <a:r>
              <a:rPr lang="en-US" b="1" u="sng" dirty="0"/>
              <a:t>Students’ Favorites:</a:t>
            </a:r>
          </a:p>
          <a:p>
            <a:pPr lvl="1" eaLnBrk="1" hangingPunct="1">
              <a:buClr>
                <a:srgbClr val="FF9999"/>
              </a:buClr>
              <a:defRPr/>
            </a:pPr>
            <a:r>
              <a:rPr lang="en-US" sz="2800" b="1" dirty="0"/>
              <a:t>Oranges, Apples, Bananas, Grapes, Pineapple…</a:t>
            </a:r>
          </a:p>
          <a:p>
            <a:pPr marL="457200" lvl="1" indent="0" eaLnBrk="1" hangingPunct="1">
              <a:buClr>
                <a:srgbClr val="FF9999"/>
              </a:buClr>
              <a:buFont typeface="Wingdings" pitchFamily="2" charset="2"/>
              <a:buNone/>
              <a:defRPr/>
            </a:pPr>
            <a:endParaRPr lang="en-US" sz="2000" b="1" dirty="0"/>
          </a:p>
          <a:p>
            <a:pPr lvl="1" eaLnBrk="1" hangingPunct="1">
              <a:buClr>
                <a:srgbClr val="FF9999"/>
              </a:buClr>
              <a:defRPr/>
            </a:pPr>
            <a:r>
              <a:rPr lang="en-US" sz="2800" b="1" dirty="0"/>
              <a:t>Carrots, Cucumbers, Celery, Grape Tomatoes </a:t>
            </a:r>
            <a:endParaRPr lang="en-US" sz="2800" dirty="0"/>
          </a:p>
          <a:p>
            <a:pPr marL="457200" lvl="1" indent="0" eaLnBrk="1" hangingPunct="1">
              <a:buClr>
                <a:srgbClr val="FF9999"/>
              </a:buClr>
              <a:buFont typeface="Wingdings" pitchFamily="2" charset="2"/>
              <a:buNone/>
              <a:defRPr/>
            </a:pPr>
            <a:endParaRPr lang="en-US" sz="1000" dirty="0"/>
          </a:p>
          <a:p>
            <a:pPr marL="457200" lvl="1" indent="0" eaLnBrk="1" hangingPunct="1">
              <a:buClr>
                <a:srgbClr val="FF9999"/>
              </a:buClr>
              <a:buFont typeface="Wingdings" pitchFamily="2" charset="2"/>
              <a:buNone/>
              <a:defRPr/>
            </a:pPr>
            <a:endParaRPr lang="en-US" sz="1000" dirty="0"/>
          </a:p>
        </p:txBody>
      </p:sp>
      <p:pic>
        <p:nvPicPr>
          <p:cNvPr id="15364" name="Picture 7" descr="MCj04244660000[1]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28600"/>
            <a:ext cx="1447800" cy="131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8" descr="MCj04244660000[1]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228600"/>
            <a:ext cx="1447800" cy="131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8" descr="C:\Documents and Settings\cnuser\Local Settings\Temporary Internet Files\Content.IE5\QC9O60CO\MC900335751[1]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4775200"/>
            <a:ext cx="1447800" cy="168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9" descr="C:\Documents and Settings\cnuser\Local Settings\Temporary Internet Files\Content.IE5\214RNAIJ\MC900142115[1].wm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81437">
            <a:off x="1828800" y="4856163"/>
            <a:ext cx="762000" cy="1973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8" name="Picture 10" descr="C:\Documents and Settings\cnuser\Local Settings\Temporary Internet Files\Content.IE5\LV6KSHZU\MC900272274[1].wm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4805363"/>
            <a:ext cx="1704975" cy="183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850900" y="315913"/>
            <a:ext cx="7772400" cy="1143000"/>
          </a:xfrm>
        </p:spPr>
        <p:txBody>
          <a:bodyPr/>
          <a:lstStyle/>
          <a:p>
            <a:pPr algn="ctr" eaLnBrk="1" hangingPunct="1"/>
            <a:r>
              <a:rPr lang="en-US" altLang="en-US" sz="3800" b="1">
                <a:latin typeface="Britannic Bold" pitchFamily="34" charset="0"/>
              </a:rPr>
              <a:t>Variety of </a:t>
            </a:r>
            <a:br>
              <a:rPr lang="en-US" altLang="en-US" sz="3800" b="1">
                <a:latin typeface="Britannic Bold" pitchFamily="34" charset="0"/>
              </a:rPr>
            </a:br>
            <a:r>
              <a:rPr lang="en-US" altLang="en-US" sz="3800" b="1">
                <a:latin typeface="Britannic Bold" pitchFamily="34" charset="0"/>
              </a:rPr>
              <a:t>Fruits and Vegetables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295400"/>
            <a:ext cx="8382000" cy="4953000"/>
          </a:xfrm>
          <a:ln>
            <a:solidFill>
              <a:schemeClr val="bg2"/>
            </a:solidFill>
          </a:ln>
        </p:spPr>
        <p:txBody>
          <a:bodyPr/>
          <a:lstStyle/>
          <a:p>
            <a:pPr marL="457200" lvl="1" indent="0" eaLnBrk="1" hangingPunct="1">
              <a:buClr>
                <a:srgbClr val="FF9999"/>
              </a:buClr>
              <a:buFont typeface="Wingdings" pitchFamily="2" charset="2"/>
              <a:buNone/>
              <a:defRPr/>
            </a:pPr>
            <a:endParaRPr lang="en-US" sz="1000" dirty="0"/>
          </a:p>
          <a:p>
            <a:pPr eaLnBrk="1" hangingPunct="1">
              <a:buClr>
                <a:srgbClr val="33CC33"/>
              </a:buClr>
              <a:defRPr/>
            </a:pPr>
            <a:r>
              <a:rPr lang="en-US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Black" pitchFamily="18" charset="0"/>
              </a:rPr>
              <a:t>NEW</a:t>
            </a:r>
            <a:r>
              <a:rPr lang="en-US" b="1" u="sng" dirty="0"/>
              <a:t> Items ---- Occasionally:</a:t>
            </a:r>
          </a:p>
          <a:p>
            <a:pPr eaLnBrk="1" hangingPunct="1">
              <a:buClr>
                <a:srgbClr val="33CC33"/>
              </a:buClr>
              <a:defRPr/>
            </a:pPr>
            <a:endParaRPr lang="en-US" sz="1000" b="1" u="sng" dirty="0"/>
          </a:p>
          <a:p>
            <a:pPr lvl="1" eaLnBrk="1" hangingPunct="1">
              <a:buClr>
                <a:srgbClr val="FF9999"/>
              </a:buClr>
              <a:defRPr/>
            </a:pPr>
            <a:r>
              <a:rPr lang="en-US" sz="2800" b="1" dirty="0"/>
              <a:t>Star Fruit, Raspberries, Mangoes, Papaya, </a:t>
            </a:r>
            <a:r>
              <a:rPr lang="en-US" sz="2800" b="1" dirty="0" err="1"/>
              <a:t>Ugli</a:t>
            </a:r>
            <a:r>
              <a:rPr lang="en-US" sz="2800" b="1" dirty="0"/>
              <a:t> Fruit, Blood Orange…</a:t>
            </a:r>
          </a:p>
          <a:p>
            <a:pPr lvl="1" eaLnBrk="1" hangingPunct="1">
              <a:buClr>
                <a:srgbClr val="FF9999"/>
              </a:buClr>
              <a:defRPr/>
            </a:pPr>
            <a:endParaRPr lang="en-US" sz="1000" b="1" dirty="0"/>
          </a:p>
          <a:p>
            <a:pPr lvl="1" eaLnBrk="1" hangingPunct="1">
              <a:buClr>
                <a:srgbClr val="FF9999"/>
              </a:buClr>
              <a:defRPr/>
            </a:pPr>
            <a:r>
              <a:rPr lang="en-US" sz="2800" b="1" dirty="0"/>
              <a:t>Bok Choy, Fennel, Watermelon Radish, Jicama…</a:t>
            </a:r>
          </a:p>
          <a:p>
            <a:pPr marL="457200" lvl="1" indent="0" eaLnBrk="1" hangingPunct="1">
              <a:buClr>
                <a:srgbClr val="FF9999"/>
              </a:buClr>
              <a:buFont typeface="Wingdings" pitchFamily="2" charset="2"/>
              <a:buNone/>
              <a:defRPr/>
            </a:pPr>
            <a:endParaRPr lang="en-US" sz="1000" dirty="0"/>
          </a:p>
        </p:txBody>
      </p:sp>
      <p:pic>
        <p:nvPicPr>
          <p:cNvPr id="16388" name="Picture 7" descr="MCj04244660000[1]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28600"/>
            <a:ext cx="1447800" cy="131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8" descr="MCj04244660000[1]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228600"/>
            <a:ext cx="1447800" cy="131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67607" y="4372970"/>
            <a:ext cx="2403158" cy="2209800"/>
          </a:xfrm>
          <a:prstGeom prst="rect">
            <a:avLst/>
          </a:prstGeom>
          <a:noFill/>
          <a:ln w="57150">
            <a:solidFill>
              <a:schemeClr val="tx2">
                <a:lumMod val="50000"/>
                <a:lumOff val="50000"/>
              </a:schemeClr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u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933" y="4648200"/>
            <a:ext cx="2312066" cy="1722438"/>
          </a:xfrm>
          <a:prstGeom prst="rect">
            <a:avLst/>
          </a:prstGeom>
          <a:noFill/>
          <a:ln w="50800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2419" y="4648201"/>
            <a:ext cx="2298181" cy="1746322"/>
          </a:xfrm>
          <a:prstGeom prst="rect">
            <a:avLst/>
          </a:prstGeom>
          <a:noFill/>
          <a:ln w="50800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810199" y="0"/>
            <a:ext cx="7772400" cy="1143000"/>
          </a:xfrm>
        </p:spPr>
        <p:txBody>
          <a:bodyPr/>
          <a:lstStyle/>
          <a:p>
            <a:pPr algn="ctr" eaLnBrk="1" hangingPunct="1"/>
            <a:r>
              <a:rPr lang="en-US" altLang="en-US" sz="4800" b="1" dirty="0">
                <a:ln>
                  <a:solidFill>
                    <a:schemeClr val="tx1"/>
                  </a:solidFill>
                </a:ln>
                <a:solidFill>
                  <a:srgbClr val="FF33CC"/>
                </a:solidFill>
                <a:latin typeface="Britannic Bold" panose="020B0903060703020204" pitchFamily="34" charset="0"/>
              </a:rPr>
              <a:t>UNUSUAL</a:t>
            </a:r>
            <a:r>
              <a:rPr lang="en-US" altLang="en-US" sz="3800" b="1" dirty="0">
                <a:ln>
                  <a:solidFill>
                    <a:schemeClr val="tx1"/>
                  </a:solidFill>
                </a:ln>
                <a:solidFill>
                  <a:srgbClr val="FF33CC"/>
                </a:solidFill>
                <a:latin typeface="Britannic Bold" pitchFamily="34" charset="0"/>
              </a:rPr>
              <a:t> </a:t>
            </a:r>
            <a:br>
              <a:rPr lang="en-US" altLang="en-US" sz="3800" b="1" dirty="0">
                <a:latin typeface="Britannic Bold" pitchFamily="34" charset="0"/>
              </a:rPr>
            </a:br>
            <a:r>
              <a:rPr lang="en-US" altLang="en-US" sz="3800" b="1" dirty="0">
                <a:latin typeface="Britannic Bold" pitchFamily="34" charset="0"/>
              </a:rPr>
              <a:t>Fruits and Vegetables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295400"/>
            <a:ext cx="8839200" cy="4953000"/>
          </a:xfrm>
          <a:ln>
            <a:solidFill>
              <a:schemeClr val="bg2"/>
            </a:solidFill>
          </a:ln>
        </p:spPr>
        <p:txBody>
          <a:bodyPr/>
          <a:lstStyle/>
          <a:p>
            <a:pPr marL="457200" lvl="1" indent="0" eaLnBrk="1" hangingPunct="1">
              <a:buClr>
                <a:srgbClr val="FF9999"/>
              </a:buClr>
              <a:buFont typeface="Wingdings" pitchFamily="2" charset="2"/>
              <a:buNone/>
              <a:defRPr/>
            </a:pPr>
            <a:endParaRPr lang="en-US" sz="1000" dirty="0"/>
          </a:p>
          <a:p>
            <a:pPr algn="ctr" eaLnBrk="1" hangingPunct="1">
              <a:buClr>
                <a:srgbClr val="33CC33"/>
              </a:buClr>
              <a:defRPr/>
            </a:pPr>
            <a:r>
              <a:rPr lang="en-US" sz="3200" b="1" dirty="0"/>
              <a:t>Research</a:t>
            </a:r>
          </a:p>
          <a:p>
            <a:pPr algn="ctr" eaLnBrk="1" hangingPunct="1">
              <a:buClr>
                <a:srgbClr val="33CC33"/>
              </a:buClr>
              <a:defRPr/>
            </a:pPr>
            <a:r>
              <a:rPr lang="en-US" sz="3200" b="1" dirty="0"/>
              <a:t>Taste-Test</a:t>
            </a:r>
          </a:p>
          <a:p>
            <a:pPr algn="ctr" eaLnBrk="1" hangingPunct="1">
              <a:buClr>
                <a:srgbClr val="33CC33"/>
              </a:buClr>
              <a:defRPr/>
            </a:pPr>
            <a:r>
              <a:rPr lang="en-US" sz="3200" b="1" dirty="0"/>
              <a:t>Check Price</a:t>
            </a:r>
          </a:p>
          <a:p>
            <a:pPr algn="ctr" eaLnBrk="1" hangingPunct="1">
              <a:buClr>
                <a:srgbClr val="33CC33"/>
              </a:buClr>
              <a:defRPr/>
            </a:pPr>
            <a:r>
              <a:rPr lang="en-US" sz="3200" b="1" dirty="0"/>
              <a:t>Check Yield</a:t>
            </a:r>
          </a:p>
          <a:p>
            <a:pPr algn="ctr" eaLnBrk="1" hangingPunct="1">
              <a:buClr>
                <a:srgbClr val="33CC33"/>
              </a:buClr>
              <a:defRPr/>
            </a:pPr>
            <a:r>
              <a:rPr lang="en-US" sz="3200" b="1" dirty="0"/>
              <a:t>Once/Month</a:t>
            </a:r>
          </a:p>
          <a:p>
            <a:pPr eaLnBrk="1" hangingPunct="1">
              <a:buClr>
                <a:srgbClr val="33CC33"/>
              </a:buClr>
              <a:defRPr/>
            </a:pPr>
            <a:endParaRPr lang="en-US" sz="1000" b="1" u="sng" dirty="0"/>
          </a:p>
          <a:p>
            <a:pPr marL="457200" lvl="1" indent="0" eaLnBrk="1" hangingPunct="1">
              <a:buClr>
                <a:srgbClr val="FF9999"/>
              </a:buClr>
              <a:buFont typeface="Wingdings" pitchFamily="2" charset="2"/>
              <a:buNone/>
              <a:defRPr/>
            </a:pPr>
            <a:endParaRPr lang="en-US" sz="1000" dirty="0"/>
          </a:p>
        </p:txBody>
      </p:sp>
      <p:pic>
        <p:nvPicPr>
          <p:cNvPr id="16388" name="Picture 7" descr="MCj04244660000[1]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28600"/>
            <a:ext cx="1447800" cy="131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8" descr="MCj04244660000[1]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3300" y="217227"/>
            <a:ext cx="1447800" cy="131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 descr="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4583521"/>
            <a:ext cx="2610999" cy="2083092"/>
          </a:xfrm>
          <a:prstGeom prst="rect">
            <a:avLst/>
          </a:prstGeom>
          <a:noFill/>
          <a:ln w="114300" cmpd="thinThick">
            <a:solidFill>
              <a:srgbClr val="FF3399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ma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4929" y="4739204"/>
            <a:ext cx="2276171" cy="1710932"/>
          </a:xfrm>
          <a:prstGeom prst="rect">
            <a:avLst/>
          </a:prstGeom>
          <a:noFill/>
          <a:ln w="50800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06" y="4751906"/>
            <a:ext cx="2298181" cy="1746322"/>
          </a:xfrm>
          <a:prstGeom prst="rect">
            <a:avLst/>
          </a:prstGeom>
          <a:noFill/>
          <a:ln w="50800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839923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879725" y="0"/>
            <a:ext cx="7772400" cy="1143000"/>
          </a:xfrm>
        </p:spPr>
        <p:txBody>
          <a:bodyPr/>
          <a:lstStyle/>
          <a:p>
            <a:pPr algn="ctr" eaLnBrk="1" hangingPunct="1"/>
            <a:br>
              <a:rPr lang="en-US" altLang="en-US" sz="6600" b="1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</a:br>
            <a:br>
              <a:rPr lang="en-US" altLang="en-US" sz="6600" b="1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</a:br>
            <a:r>
              <a:rPr lang="en-US" altLang="en-US" sz="6600" b="1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Taste</a:t>
            </a:r>
            <a:br>
              <a:rPr lang="en-US" altLang="en-US" sz="6600" b="1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</a:br>
            <a:r>
              <a:rPr lang="en-US" altLang="en-US" sz="4400" dirty="0">
                <a:latin typeface="Comic Sans MS" panose="030F0702030302020204" pitchFamily="66" charset="0"/>
              </a:rPr>
              <a:t>&amp;</a:t>
            </a:r>
            <a:r>
              <a:rPr lang="en-US" altLang="en-US" sz="6600" dirty="0">
                <a:latin typeface="Comic Sans MS" panose="030F0702030302020204" pitchFamily="66" charset="0"/>
              </a:rPr>
              <a:t> </a:t>
            </a:r>
            <a:br>
              <a:rPr lang="en-US" altLang="en-US" sz="6600" dirty="0">
                <a:latin typeface="Comic Sans MS" panose="030F0702030302020204" pitchFamily="66" charset="0"/>
              </a:rPr>
            </a:br>
            <a:endParaRPr lang="en-US" altLang="en-US" sz="6600" b="1" dirty="0">
              <a:solidFill>
                <a:schemeClr val="tx2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73075" y="1828799"/>
            <a:ext cx="8382000" cy="4043011"/>
          </a:xfrm>
        </p:spPr>
        <p:txBody>
          <a:bodyPr/>
          <a:lstStyle/>
          <a:p>
            <a:pPr marL="0" indent="0" algn="ctr" eaLnBrk="1" hangingPunct="1">
              <a:buClr>
                <a:srgbClr val="33CC33"/>
              </a:buClr>
              <a:buFont typeface="Wingdings" pitchFamily="2" charset="2"/>
              <a:buNone/>
              <a:defRPr/>
            </a:pPr>
            <a:r>
              <a:rPr lang="en-US" altLang="en-US" sz="6600" dirty="0">
                <a:latin typeface="Comic Sans MS" panose="030F0702030302020204" pitchFamily="66" charset="0"/>
              </a:rPr>
              <a:t> </a:t>
            </a:r>
            <a:r>
              <a:rPr lang="en-US" altLang="en-US" sz="6600" b="1" dirty="0">
                <a:latin typeface="Comic Sans MS" panose="030F0702030302020204" pitchFamily="66" charset="0"/>
              </a:rPr>
              <a:t>Tell</a:t>
            </a:r>
            <a:r>
              <a:rPr lang="en-US" altLang="en-US" sz="6600" dirty="0">
                <a:latin typeface="Comic Sans MS" panose="030F0702030302020204" pitchFamily="66" charset="0"/>
              </a:rPr>
              <a:t> </a:t>
            </a:r>
            <a:br>
              <a:rPr lang="en-US" altLang="en-US" sz="6600" dirty="0">
                <a:latin typeface="Comic Sans MS" panose="030F0702030302020204" pitchFamily="66" charset="0"/>
              </a:rPr>
            </a:br>
            <a:r>
              <a:rPr lang="en-US" altLang="en-US" sz="6600" dirty="0">
                <a:latin typeface="Comic Sans MS" panose="030F0702030302020204" pitchFamily="66" charset="0"/>
              </a:rPr>
              <a:t>   </a:t>
            </a:r>
            <a:r>
              <a:rPr lang="en-US" altLang="en-US" sz="7200" b="1" dirty="0">
                <a:ln>
                  <a:solidFill>
                    <a:schemeClr val="tx1"/>
                  </a:solidFill>
                </a:ln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FRUIT</a:t>
            </a:r>
            <a:r>
              <a:rPr lang="en-US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altLang="en-US" sz="7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?</a:t>
            </a:r>
            <a:endParaRPr lang="en-US" sz="7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7" name="Picture 13" descr="G:\Frt &amp; Veg Pics\pic252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810000"/>
            <a:ext cx="1920875" cy="1981200"/>
          </a:xfrm>
          <a:prstGeom prst="rect">
            <a:avLst/>
          </a:prstGeom>
          <a:noFill/>
          <a:ln>
            <a:noFill/>
          </a:ln>
          <a:effectLst>
            <a:glow rad="165100">
              <a:srgbClr val="CC66FF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8" descr="G:\Frt &amp; Veg Pics\pic1979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7251" y="4419600"/>
            <a:ext cx="3117349" cy="1981200"/>
          </a:xfrm>
          <a:prstGeom prst="rect">
            <a:avLst/>
          </a:prstGeom>
          <a:noFill/>
          <a:ln w="50800">
            <a:noFill/>
            <a:prstDash val="sysDot"/>
            <a:miter lim="800000"/>
            <a:headEnd/>
            <a:tailEnd/>
          </a:ln>
          <a:effectLst>
            <a:glow rad="254000">
              <a:srgbClr val="FF3399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3" descr="G:\Frt &amp; Veg Pics\pic252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3657600"/>
            <a:ext cx="1920875" cy="1981200"/>
          </a:xfrm>
          <a:prstGeom prst="rect">
            <a:avLst/>
          </a:prstGeom>
          <a:noFill/>
          <a:ln>
            <a:noFill/>
          </a:ln>
          <a:effectLst>
            <a:glow rad="165100">
              <a:srgbClr val="CC66FF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C:\Users\agathom\AppData\Local\Microsoft\Windows\Temporary Internet Files\Content.IE5\2O7Q5BYW\good_taste_enterprise_logo_by_mxonerskittledip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152400"/>
            <a:ext cx="1752600" cy="1905000"/>
          </a:xfrm>
          <a:prstGeom prst="rect">
            <a:avLst/>
          </a:prstGeom>
          <a:noFill/>
          <a:effectLst>
            <a:glow rad="152400">
              <a:schemeClr val="accent2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gathom\AppData\Local\Microsoft\Windows\Temporary Internet Files\Content.IE5\2O7Q5BYW\good_taste_enterprise_logo_by_mxonerskittledip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075" y="152400"/>
            <a:ext cx="1752600" cy="1905000"/>
          </a:xfrm>
          <a:prstGeom prst="rect">
            <a:avLst/>
          </a:prstGeom>
          <a:noFill/>
          <a:effectLst>
            <a:glow rad="152400">
              <a:schemeClr val="accent2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388718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Untitled-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19600"/>
            <a:ext cx="91440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6740" name="Text Box 4"/>
          <p:cNvSpPr txBox="1">
            <a:spLocks noChangeArrowheads="1"/>
          </p:cNvSpPr>
          <p:nvPr/>
        </p:nvSpPr>
        <p:spPr bwMode="auto">
          <a:xfrm>
            <a:off x="22225" y="3557588"/>
            <a:ext cx="9144000" cy="86995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defRPr/>
            </a:pPr>
            <a:endParaRPr lang="en-US" sz="1000" b="1" dirty="0">
              <a:solidFill>
                <a:srgbClr val="F70975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omic Sans MS" pitchFamily="66" charset="0"/>
              <a:cs typeface="+mn-cs"/>
            </a:endParaRPr>
          </a:p>
          <a:p>
            <a:pPr algn="ctr" eaLnBrk="0" hangingPunct="0">
              <a:defRPr/>
            </a:pPr>
            <a:r>
              <a:rPr lang="en-US" sz="4100" b="1" dirty="0">
                <a:solidFill>
                  <a:srgbClr val="D32DD3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  <a:cs typeface="+mn-cs"/>
              </a:rPr>
              <a:t>Fruits and Vegetables</a:t>
            </a:r>
            <a:r>
              <a:rPr lang="en-US" sz="4100" b="1" dirty="0">
                <a:solidFill>
                  <a:srgbClr val="3EF40C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  <a:cs typeface="+mn-cs"/>
              </a:rPr>
              <a:t> --- MORE!!!</a:t>
            </a:r>
          </a:p>
        </p:txBody>
      </p:sp>
      <p:pic>
        <p:nvPicPr>
          <p:cNvPr id="5124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" y="0"/>
            <a:ext cx="9144000" cy="3557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53292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8575"/>
            <a:ext cx="7772400" cy="1143000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br>
              <a:rPr lang="en-US" altLang="en-US" dirty="0">
                <a:solidFill>
                  <a:srgbClr val="CC00CC"/>
                </a:solidFill>
                <a:latin typeface="Arial Rounded MT Bold" panose="020F0704030504030204" pitchFamily="34" charset="0"/>
              </a:rPr>
            </a:br>
            <a:r>
              <a:rPr lang="en-US" altLang="en-US" sz="49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?</a:t>
            </a:r>
            <a:r>
              <a:rPr lang="en-US" altLang="en-US" sz="4900" b="1" dirty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 </a:t>
            </a:r>
            <a:r>
              <a:rPr lang="en-US" altLang="en-US" sz="4900" b="1" dirty="0">
                <a:solidFill>
                  <a:srgbClr val="CC00CC"/>
                </a:solidFill>
                <a:latin typeface="Arial Rounded MT Bold" panose="020F0704030504030204" pitchFamily="34" charset="0"/>
              </a:rPr>
              <a:t>TASTE &amp; TELL</a:t>
            </a:r>
            <a:r>
              <a:rPr lang="en-US" altLang="en-US" sz="4900" b="1" dirty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 </a:t>
            </a:r>
            <a:r>
              <a:rPr lang="en-US" altLang="en-US" sz="49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?</a:t>
            </a:r>
            <a:br>
              <a:rPr lang="en-US" altLang="en-US" sz="4900" b="1" dirty="0">
                <a:solidFill>
                  <a:srgbClr val="CC00CC"/>
                </a:solidFill>
                <a:latin typeface="Arial Rounded MT Bold" panose="020F0704030504030204" pitchFamily="34" charset="0"/>
              </a:rPr>
            </a:br>
            <a:r>
              <a:rPr lang="en-US" altLang="en-US" sz="49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FRUIT </a:t>
            </a:r>
            <a:r>
              <a:rPr lang="en-US" altLang="en-US" sz="4900" b="1" dirty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adway" panose="04040905080B02020502" pitchFamily="82" charset="0"/>
              </a:rPr>
              <a:t>?</a:t>
            </a:r>
            <a:br>
              <a:rPr lang="en-US" b="1" dirty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adway" panose="04040905080B02020502" pitchFamily="82" charset="0"/>
              </a:rPr>
            </a:br>
            <a:endParaRPr lang="en-US" altLang="en-US" b="1" dirty="0">
              <a:solidFill>
                <a:srgbClr val="CC00CC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367619" name="Picture 7" descr="MCj04244660000[1]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763"/>
            <a:ext cx="1447800" cy="131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7620" name="Picture 8" descr="MCj04244660000[1]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0"/>
            <a:ext cx="1447800" cy="131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C:\Users\agmceli\AppData\Local\Microsoft\Windows\Temporary Internet Files\Content.IE5\DROJXSGZ\Kiwi_aka[1]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143" y="1828800"/>
            <a:ext cx="2781300" cy="2074850"/>
          </a:xfrm>
          <a:prstGeom prst="rect">
            <a:avLst/>
          </a:prstGeom>
          <a:noFill/>
          <a:effectLst>
            <a:glow rad="190500">
              <a:srgbClr val="00FF00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gmceli\AppData\Local\Microsoft\Windows\Temporary Internet Files\Content.IE5\OO0W5GFX\h0263300-honeydew-melon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8173" y="4716127"/>
            <a:ext cx="2590800" cy="1905000"/>
          </a:xfrm>
          <a:prstGeom prst="rect">
            <a:avLst/>
          </a:prstGeom>
          <a:noFill/>
          <a:effectLst>
            <a:glow rad="190500">
              <a:srgbClr val="00FF00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Oval Callout 12"/>
          <p:cNvSpPr/>
          <p:nvPr/>
        </p:nvSpPr>
        <p:spPr bwMode="auto">
          <a:xfrm>
            <a:off x="172339" y="1302632"/>
            <a:ext cx="1492000" cy="779286"/>
          </a:xfrm>
          <a:prstGeom prst="wedgeEllipseCallout">
            <a:avLst>
              <a:gd name="adj1" fmla="val 43354"/>
              <a:gd name="adj2" fmla="val 169142"/>
            </a:avLst>
          </a:prstGeom>
          <a:solidFill>
            <a:srgbClr val="CCFF99"/>
          </a:solidFill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/>
          <a:lstStyle/>
          <a:p>
            <a:pPr algn="ctr" eaLnBrk="1" hangingPunct="1">
              <a:defRPr/>
            </a:pPr>
            <a:r>
              <a:rPr lang="en-US" sz="28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+mj-lt"/>
              </a:rPr>
              <a:t>Kiwi</a:t>
            </a:r>
          </a:p>
        </p:txBody>
      </p:sp>
      <p:sp>
        <p:nvSpPr>
          <p:cNvPr id="14" name="Oval Callout 13"/>
          <p:cNvSpPr/>
          <p:nvPr/>
        </p:nvSpPr>
        <p:spPr bwMode="auto">
          <a:xfrm>
            <a:off x="7119227" y="4085206"/>
            <a:ext cx="1839746" cy="779286"/>
          </a:xfrm>
          <a:prstGeom prst="wedgeEllipseCallout">
            <a:avLst>
              <a:gd name="adj1" fmla="val -21338"/>
              <a:gd name="adj2" fmla="val 163554"/>
            </a:avLst>
          </a:prstGeom>
          <a:solidFill>
            <a:srgbClr val="CCFF99"/>
          </a:solidFill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/>
          <a:lstStyle/>
          <a:p>
            <a:pPr algn="ctr" eaLnBrk="1" hangingPunct="1">
              <a:defRPr/>
            </a:pPr>
            <a:r>
              <a:rPr lang="en-US" sz="28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+mj-lt"/>
              </a:rPr>
              <a:t>Honeydew</a:t>
            </a:r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1947863" y="1008644"/>
            <a:ext cx="79533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90000"/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1" dirty="0">
                <a:latin typeface="Arial" pitchFamily="34" charset="0"/>
              </a:rPr>
              <a:t>#1</a:t>
            </a: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6096000" y="1008644"/>
            <a:ext cx="74511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90000"/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1" dirty="0">
                <a:latin typeface="Arial" pitchFamily="34" charset="0"/>
              </a:rPr>
              <a:t>#2</a:t>
            </a: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2100263" y="4085206"/>
            <a:ext cx="87153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90000"/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1" dirty="0">
                <a:latin typeface="Arial" pitchFamily="34" charset="0"/>
              </a:rPr>
              <a:t>#3</a:t>
            </a: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6274380" y="4085206"/>
            <a:ext cx="76978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90000"/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1" dirty="0">
                <a:latin typeface="Arial" pitchFamily="34" charset="0"/>
              </a:rPr>
              <a:t>#4</a:t>
            </a: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4446248" y="1531864"/>
            <a:ext cx="73535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90000"/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1" dirty="0">
                <a:latin typeface="Arial" pitchFamily="34" charset="0"/>
              </a:rPr>
              <a:t>#5</a:t>
            </a:r>
          </a:p>
        </p:txBody>
      </p:sp>
      <p:pic>
        <p:nvPicPr>
          <p:cNvPr id="3" name="Picture 2" descr="C:\Users\agathom\AppData\Local\Microsoft\Windows\Temporary Internet Files\Content.IE5\HER4P36X\mango9[1]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4380" y="1884763"/>
            <a:ext cx="2684593" cy="2001437"/>
          </a:xfrm>
          <a:prstGeom prst="rect">
            <a:avLst/>
          </a:prstGeom>
          <a:noFill/>
          <a:effectLst>
            <a:glow rad="203200">
              <a:srgbClr val="FF6600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Oval Callout 14"/>
          <p:cNvSpPr/>
          <p:nvPr/>
        </p:nvSpPr>
        <p:spPr bwMode="auto">
          <a:xfrm>
            <a:off x="7127899" y="1307168"/>
            <a:ext cx="1635101" cy="779286"/>
          </a:xfrm>
          <a:prstGeom prst="wedgeEllipseCallout">
            <a:avLst>
              <a:gd name="adj1" fmla="val -20361"/>
              <a:gd name="adj2" fmla="val 122607"/>
            </a:avLst>
          </a:prstGeom>
          <a:solidFill>
            <a:srgbClr val="FFCC99"/>
          </a:solidFill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/>
          <a:lstStyle/>
          <a:p>
            <a:pPr algn="ctr" eaLnBrk="1" hangingPunct="1">
              <a:defRPr/>
            </a:pPr>
            <a:r>
              <a:rPr lang="en-US" sz="28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+mj-lt"/>
              </a:rPr>
              <a:t>Mango</a:t>
            </a:r>
          </a:p>
        </p:txBody>
      </p:sp>
      <p:pic>
        <p:nvPicPr>
          <p:cNvPr id="1030" name="Picture 6" descr="https://media2.picsearch.com/is?OU7N77y5GJwVBsMq5xVVtIUbdZKUZhktIOg4mQam8fo&amp;height=274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339" y="4725173"/>
            <a:ext cx="2799461" cy="1938948"/>
          </a:xfrm>
          <a:prstGeom prst="rect">
            <a:avLst/>
          </a:prstGeom>
          <a:noFill/>
          <a:effectLst>
            <a:glow rad="190500">
              <a:srgbClr val="CC66FF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Oval Callout 15"/>
          <p:cNvSpPr/>
          <p:nvPr/>
        </p:nvSpPr>
        <p:spPr bwMode="auto">
          <a:xfrm>
            <a:off x="230947" y="4009319"/>
            <a:ext cx="1716916" cy="706807"/>
          </a:xfrm>
          <a:prstGeom prst="wedgeEllipseCallout">
            <a:avLst>
              <a:gd name="adj1" fmla="val 15895"/>
              <a:gd name="adj2" fmla="val 155770"/>
            </a:avLst>
          </a:prstGeom>
          <a:solidFill>
            <a:srgbClr val="99FF99"/>
          </a:solidFill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/>
          <a:lstStyle/>
          <a:p>
            <a:pPr algn="ctr" eaLnBrk="1" hangingPunct="1">
              <a:defRPr/>
            </a:pPr>
            <a:r>
              <a:rPr lang="en-US" sz="32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+mj-lt"/>
              </a:rPr>
              <a:t>Pear</a:t>
            </a:r>
          </a:p>
        </p:txBody>
      </p:sp>
      <p:pic>
        <p:nvPicPr>
          <p:cNvPr id="1031" name="Picture 7" descr="C:\Users\agathom\AppData\Local\Microsoft\Windows\Temporary Internet Files\Content.IE5\2O7Q5BYW\Food5[1]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1927" y="3225762"/>
            <a:ext cx="2544360" cy="1900787"/>
          </a:xfrm>
          <a:prstGeom prst="rect">
            <a:avLst/>
          </a:prstGeom>
          <a:noFill/>
          <a:effectLst>
            <a:glow rad="203200">
              <a:srgbClr val="FF3399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Oval Callout 24"/>
          <p:cNvSpPr/>
          <p:nvPr/>
        </p:nvSpPr>
        <p:spPr bwMode="auto">
          <a:xfrm>
            <a:off x="3744234" y="2086454"/>
            <a:ext cx="1970766" cy="781121"/>
          </a:xfrm>
          <a:prstGeom prst="wedgeEllipseCallout">
            <a:avLst>
              <a:gd name="adj1" fmla="val -580"/>
              <a:gd name="adj2" fmla="val 147376"/>
            </a:avLst>
          </a:prstGeom>
          <a:solidFill>
            <a:srgbClr val="FFCCFF"/>
          </a:solidFill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/>
          <a:lstStyle/>
          <a:p>
            <a:pPr algn="ctr" eaLnBrk="1" hangingPunct="1">
              <a:defRPr/>
            </a:pPr>
            <a:r>
              <a:rPr lang="en-US" sz="32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+mj-lt"/>
              </a:rPr>
              <a:t>Cherry</a:t>
            </a:r>
          </a:p>
        </p:txBody>
      </p:sp>
    </p:spTree>
    <p:extLst>
      <p:ext uri="{BB962C8B-B14F-4D97-AF65-F5344CB8AC3E}">
        <p14:creationId xmlns:p14="http://schemas.microsoft.com/office/powerpoint/2010/main" val="165319766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2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8" dur="2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8" grpId="0"/>
      <p:bldP spid="19" grpId="0"/>
      <p:bldP spid="20" grpId="0"/>
      <p:bldP spid="2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altLang="en-US" sz="3800" b="1">
                <a:latin typeface="Britannic Bold" pitchFamily="34" charset="0"/>
              </a:rPr>
              <a:t>Purchasing </a:t>
            </a:r>
            <a:br>
              <a:rPr lang="en-US" altLang="en-US" sz="3800" b="1">
                <a:latin typeface="Britannic Bold" pitchFamily="34" charset="0"/>
              </a:rPr>
            </a:br>
            <a:r>
              <a:rPr lang="en-US" altLang="en-US" sz="3800" b="1">
                <a:latin typeface="Britannic Bold" pitchFamily="34" charset="0"/>
              </a:rPr>
              <a:t>Fruits &amp; Vegetables	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676400"/>
            <a:ext cx="8458200" cy="4530725"/>
          </a:xfrm>
        </p:spPr>
        <p:txBody>
          <a:bodyPr/>
          <a:lstStyle/>
          <a:p>
            <a:pPr eaLnBrk="1" hangingPunct="1">
              <a:buClr>
                <a:srgbClr val="33CC33"/>
              </a:buClr>
              <a:buSzTx/>
              <a:defRPr/>
            </a:pPr>
            <a:r>
              <a:rPr lang="en-US" altLang="en-US" b="1" dirty="0"/>
              <a:t>“Buy American”</a:t>
            </a:r>
            <a:r>
              <a:rPr lang="en-US" altLang="en-US" dirty="0"/>
              <a:t> Provision</a:t>
            </a:r>
          </a:p>
          <a:p>
            <a:pPr lvl="1" eaLnBrk="1" hangingPunct="1">
              <a:buClr>
                <a:srgbClr val="FF9999"/>
              </a:buClr>
              <a:buSzTx/>
              <a:defRPr/>
            </a:pPr>
            <a:r>
              <a:rPr lang="en-US" altLang="en-US" dirty="0"/>
              <a:t>As required for National School Lunch Program, produce must be produced in America, unless product is generally not available domestically </a:t>
            </a:r>
          </a:p>
          <a:p>
            <a:pPr lvl="1" eaLnBrk="1" hangingPunct="1">
              <a:buClr>
                <a:srgbClr val="FF9999"/>
              </a:buClr>
              <a:buSzTx/>
              <a:buFont typeface="Wingdings" pitchFamily="2" charset="2"/>
              <a:buNone/>
              <a:defRPr/>
            </a:pPr>
            <a:r>
              <a:rPr lang="en-US" altLang="en-US" i="1" dirty="0"/>
              <a:t>   (i.e., bananas) </a:t>
            </a:r>
            <a:r>
              <a:rPr lang="en-US" altLang="en-US" i="1"/>
              <a:t>Record reasons!</a:t>
            </a:r>
            <a:endParaRPr lang="en-US" altLang="en-US" i="1" dirty="0"/>
          </a:p>
          <a:p>
            <a:pPr lvl="1" eaLnBrk="1" hangingPunct="1">
              <a:buClr>
                <a:srgbClr val="33CC33"/>
              </a:buClr>
              <a:buSzTx/>
              <a:buFont typeface="Wingdings" pitchFamily="2" charset="2"/>
              <a:buNone/>
              <a:defRPr/>
            </a:pPr>
            <a:endParaRPr lang="en-US" altLang="en-US" sz="1600" i="1" dirty="0"/>
          </a:p>
          <a:p>
            <a:pPr eaLnBrk="1" hangingPunct="1">
              <a:buClr>
                <a:srgbClr val="33CC33"/>
              </a:buClr>
              <a:buSzTx/>
              <a:defRPr/>
            </a:pPr>
            <a:r>
              <a:rPr lang="en-US" altLang="en-US" dirty="0"/>
              <a:t>Purchase </a:t>
            </a:r>
            <a:r>
              <a:rPr lang="en-US" altLang="en-US" b="1" dirty="0"/>
              <a:t>locally grown </a:t>
            </a:r>
            <a:r>
              <a:rPr lang="en-US" altLang="en-US" dirty="0"/>
              <a:t>as much as possible</a:t>
            </a:r>
          </a:p>
          <a:p>
            <a:pPr eaLnBrk="1" hangingPunct="1">
              <a:buClr>
                <a:srgbClr val="33CC33"/>
              </a:buClr>
              <a:buSzTx/>
              <a:defRPr/>
            </a:pPr>
            <a:endParaRPr lang="en-US" altLang="en-US" sz="1600" dirty="0"/>
          </a:p>
          <a:p>
            <a:pPr eaLnBrk="1" hangingPunct="1">
              <a:buClr>
                <a:srgbClr val="33CC33"/>
              </a:buClr>
              <a:buSzTx/>
              <a:defRPr/>
            </a:pPr>
            <a:r>
              <a:rPr lang="en-US" altLang="en-US" b="1" dirty="0"/>
              <a:t>“Geographic Preference” </a:t>
            </a:r>
            <a:r>
              <a:rPr lang="en-US" altLang="en-US" dirty="0"/>
              <a:t>--- USDA Allows schools to use for locally grown produce</a:t>
            </a:r>
          </a:p>
          <a:p>
            <a:pPr marL="0" indent="0" eaLnBrk="1" hangingPunct="1">
              <a:buClr>
                <a:srgbClr val="33CC33"/>
              </a:buClr>
              <a:buSzTx/>
              <a:buFont typeface="Wingdings" pitchFamily="2" charset="2"/>
              <a:buNone/>
              <a:defRPr/>
            </a:pPr>
            <a:r>
              <a:rPr lang="en-US" altLang="en-US" dirty="0"/>
              <a:t>    </a:t>
            </a:r>
            <a:r>
              <a:rPr lang="en-US" altLang="en-US" sz="2400" i="1" dirty="0"/>
              <a:t>(See Farm 2 School Toolkit on flash drive</a:t>
            </a:r>
            <a:r>
              <a:rPr lang="en-US" altLang="en-US" dirty="0"/>
              <a:t>)</a:t>
            </a:r>
          </a:p>
          <a:p>
            <a:pPr eaLnBrk="1" hangingPunct="1">
              <a:buClr>
                <a:srgbClr val="33CC33"/>
              </a:buClr>
              <a:buSzTx/>
              <a:defRPr/>
            </a:pPr>
            <a:endParaRPr lang="en-US" altLang="en-US" sz="1800" dirty="0"/>
          </a:p>
        </p:txBody>
      </p:sp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03817"/>
            <a:ext cx="2209800" cy="1371600"/>
          </a:xfrm>
          <a:prstGeom prst="rect">
            <a:avLst/>
          </a:prstGeom>
          <a:noFill/>
          <a:ln w="31750" cap="rnd">
            <a:solidFill>
              <a:srgbClr val="00FF00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203817"/>
            <a:ext cx="2209800" cy="1371600"/>
          </a:xfrm>
          <a:prstGeom prst="rect">
            <a:avLst/>
          </a:prstGeom>
          <a:noFill/>
          <a:ln w="31750" cap="rnd">
            <a:solidFill>
              <a:srgbClr val="00FF00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152400"/>
            <a:ext cx="7772400" cy="1143000"/>
          </a:xfrm>
        </p:spPr>
        <p:txBody>
          <a:bodyPr/>
          <a:lstStyle/>
          <a:p>
            <a:pPr algn="ctr" eaLnBrk="1" hangingPunct="1"/>
            <a:r>
              <a:rPr lang="en-US" altLang="en-US" sz="3800" b="1">
                <a:latin typeface="Britannic Bold" pitchFamily="34" charset="0"/>
              </a:rPr>
              <a:t>Procurement</a:t>
            </a:r>
            <a:br>
              <a:rPr lang="en-US" altLang="en-US" sz="3800" b="1">
                <a:latin typeface="Britannic Bold" pitchFamily="34" charset="0"/>
              </a:rPr>
            </a:br>
            <a:r>
              <a:rPr lang="en-US" altLang="en-US" sz="1800" b="1">
                <a:latin typeface="Britannic Bold" pitchFamily="34" charset="0"/>
              </a:rPr>
              <a:t>of</a:t>
            </a:r>
            <a:br>
              <a:rPr lang="en-US" altLang="en-US" sz="3800" b="1">
                <a:latin typeface="Britannic Bold" pitchFamily="34" charset="0"/>
              </a:rPr>
            </a:br>
            <a:r>
              <a:rPr lang="en-US" altLang="en-US" sz="3800" b="1">
                <a:latin typeface="Britannic Bold" pitchFamily="34" charset="0"/>
              </a:rPr>
              <a:t>Fruits &amp; Vegetables	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525184"/>
            <a:ext cx="8305800" cy="3581400"/>
          </a:xfrm>
        </p:spPr>
        <p:txBody>
          <a:bodyPr/>
          <a:lstStyle/>
          <a:p>
            <a:pPr eaLnBrk="1" hangingPunct="1">
              <a:buClr>
                <a:srgbClr val="33CC33"/>
              </a:buClr>
              <a:buSzTx/>
              <a:defRPr/>
            </a:pPr>
            <a:r>
              <a:rPr lang="en-US" altLang="en-US" b="1" dirty="0"/>
              <a:t>Follow USDA &amp; State </a:t>
            </a:r>
            <a:r>
              <a:rPr lang="en-US" altLang="en-US" b="1" dirty="0" err="1"/>
              <a:t>Regs</a:t>
            </a:r>
            <a:endParaRPr lang="en-US" altLang="en-US" dirty="0"/>
          </a:p>
          <a:p>
            <a:pPr lvl="1" eaLnBrk="1" hangingPunct="1">
              <a:buClr>
                <a:srgbClr val="FF9999"/>
              </a:buClr>
              <a:buSzTx/>
              <a:defRPr/>
            </a:pPr>
            <a:r>
              <a:rPr lang="en-US" altLang="en-US" dirty="0"/>
              <a:t>Training &amp; guidelines provided in SNEARS   </a:t>
            </a:r>
          </a:p>
          <a:p>
            <a:pPr marL="0" indent="0" eaLnBrk="1" hangingPunct="1">
              <a:buClr>
                <a:srgbClr val="33CC33"/>
              </a:buClr>
              <a:buSzTx/>
              <a:buFont typeface="Wingdings" pitchFamily="2" charset="2"/>
              <a:buNone/>
              <a:defRPr/>
            </a:pPr>
            <a:endParaRPr lang="en-US" altLang="en-US" sz="1000" dirty="0"/>
          </a:p>
          <a:p>
            <a:pPr eaLnBrk="1" hangingPunct="1">
              <a:buClr>
                <a:srgbClr val="33CC33"/>
              </a:buClr>
              <a:buSzTx/>
              <a:defRPr/>
            </a:pPr>
            <a:r>
              <a:rPr lang="en-US" altLang="en-US" b="1" dirty="0"/>
              <a:t>Collaborate</a:t>
            </a:r>
            <a:r>
              <a:rPr lang="en-US" altLang="en-US" dirty="0"/>
              <a:t> with district’s </a:t>
            </a:r>
            <a:r>
              <a:rPr lang="en-US" altLang="en-US" b="1" dirty="0"/>
              <a:t>food services</a:t>
            </a:r>
          </a:p>
          <a:p>
            <a:pPr eaLnBrk="1" hangingPunct="1">
              <a:buClr>
                <a:srgbClr val="33CC33"/>
              </a:buClr>
              <a:buSzTx/>
              <a:defRPr/>
            </a:pPr>
            <a:endParaRPr lang="en-US" altLang="en-US" sz="1000" b="1" dirty="0"/>
          </a:p>
          <a:p>
            <a:pPr eaLnBrk="1" hangingPunct="1">
              <a:buClr>
                <a:srgbClr val="00B050"/>
              </a:buClr>
              <a:buSzTx/>
              <a:defRPr/>
            </a:pPr>
            <a:r>
              <a:rPr lang="en-US" altLang="en-US" b="1" dirty="0"/>
              <a:t>Informal --- Quotes </a:t>
            </a:r>
          </a:p>
          <a:p>
            <a:pPr lvl="1" eaLnBrk="1" hangingPunct="1">
              <a:buClr>
                <a:schemeClr val="accent6">
                  <a:lumMod val="40000"/>
                  <a:lumOff val="60000"/>
                </a:schemeClr>
              </a:buClr>
              <a:buSzTx/>
              <a:defRPr/>
            </a:pPr>
            <a:r>
              <a:rPr lang="en-US" altLang="en-US" b="1" dirty="0"/>
              <a:t>QPA </a:t>
            </a:r>
            <a:r>
              <a:rPr lang="en-US" altLang="en-US" sz="2000" i="1" dirty="0"/>
              <a:t>(Qualified Purchasing Agent)</a:t>
            </a:r>
            <a:r>
              <a:rPr lang="en-US" altLang="en-US" b="1" dirty="0"/>
              <a:t> --- $6,001 to $39,999</a:t>
            </a:r>
          </a:p>
          <a:p>
            <a:pPr lvl="1" eaLnBrk="1" hangingPunct="1">
              <a:buClr>
                <a:schemeClr val="accent6">
                  <a:lumMod val="40000"/>
                  <a:lumOff val="60000"/>
                </a:schemeClr>
              </a:buClr>
              <a:buSzTx/>
              <a:defRPr/>
            </a:pPr>
            <a:r>
              <a:rPr lang="en-US" altLang="en-US" b="1" dirty="0"/>
              <a:t>No QPA --- $4,351 to $28,999</a:t>
            </a:r>
          </a:p>
          <a:p>
            <a:pPr eaLnBrk="1" hangingPunct="1">
              <a:buClr>
                <a:srgbClr val="33CC33"/>
              </a:buClr>
              <a:buSzTx/>
              <a:defRPr/>
            </a:pPr>
            <a:endParaRPr lang="en-US" altLang="en-US" sz="1000" b="1" dirty="0"/>
          </a:p>
          <a:p>
            <a:pPr eaLnBrk="1" hangingPunct="1">
              <a:buClr>
                <a:srgbClr val="33CC33"/>
              </a:buClr>
              <a:buSzTx/>
              <a:defRPr/>
            </a:pPr>
            <a:r>
              <a:rPr lang="en-US" altLang="en-US" b="1" dirty="0"/>
              <a:t>Formal:</a:t>
            </a:r>
          </a:p>
          <a:p>
            <a:pPr lvl="1" eaLnBrk="1" hangingPunct="1">
              <a:buClr>
                <a:schemeClr val="accent6">
                  <a:lumMod val="40000"/>
                  <a:lumOff val="60000"/>
                </a:schemeClr>
              </a:buClr>
              <a:buSzTx/>
              <a:defRPr/>
            </a:pPr>
            <a:r>
              <a:rPr lang="en-US" altLang="en-US" b="1" dirty="0"/>
              <a:t>QPA </a:t>
            </a:r>
            <a:r>
              <a:rPr lang="en-US" altLang="en-US" sz="2000" i="1" dirty="0"/>
              <a:t>(Qualified Purchasing Agent)</a:t>
            </a:r>
            <a:r>
              <a:rPr lang="en-US" altLang="en-US" b="1" dirty="0"/>
              <a:t> --- $40,000 &amp; higher</a:t>
            </a:r>
          </a:p>
          <a:p>
            <a:pPr lvl="1" eaLnBrk="1" hangingPunct="1">
              <a:buClr>
                <a:schemeClr val="accent6">
                  <a:lumMod val="40000"/>
                  <a:lumOff val="60000"/>
                </a:schemeClr>
              </a:buClr>
              <a:buSzTx/>
              <a:defRPr/>
            </a:pPr>
            <a:r>
              <a:rPr lang="en-US" altLang="en-US" b="1" dirty="0"/>
              <a:t>No QPA --- $29,000 &amp; higher</a:t>
            </a:r>
          </a:p>
        </p:txBody>
      </p:sp>
      <p:pic>
        <p:nvPicPr>
          <p:cNvPr id="18436" name="Picture 2" descr="C:\Users\agmceli\AppData\Local\Microsoft\Windows\Temporary Internet Files\Content.IE5\EVC0OENV\clipart-clipboard[1]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238" y="3424238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3" descr="C:\Users\agmceli\AppData\Local\Microsoft\Windows\Temporary Internet Files\Content.IE5\ENVZSC05\clipart-clipboard[1]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238" y="3424238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5" descr="C:\Users\agmceli\AppData\Local\Microsoft\Windows\Temporary Internet Files\Content.IE5\B3J8248M\clipboard_2[1]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238" y="3424238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5654" name="Picture 6" descr="C:\Users\agmceli\AppData\Local\Microsoft\Windows\Temporary Internet Files\Content.IE5\ENVZSC05\100px-Clipboard.svg[1].png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6353">
            <a:off x="914400" y="152400"/>
            <a:ext cx="1295400" cy="1295400"/>
          </a:xfrm>
          <a:prstGeom prst="rect">
            <a:avLst/>
          </a:prstGeom>
          <a:noFill/>
          <a:effectLst>
            <a:glow rad="63500">
              <a:srgbClr val="00FF00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C:\Users\agmceli\AppData\Local\Microsoft\Windows\Temporary Internet Files\Content.IE5\ENVZSC05\100px-Clipboard.svg[1].png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40051">
            <a:off x="6858000" y="152400"/>
            <a:ext cx="1295400" cy="1295400"/>
          </a:xfrm>
          <a:prstGeom prst="rect">
            <a:avLst/>
          </a:prstGeom>
          <a:noFill/>
          <a:effectLst>
            <a:glow rad="63500">
              <a:srgbClr val="00FF00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F2S Log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5874" y="-13647"/>
            <a:ext cx="4419598" cy="1715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      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609600" y="1981200"/>
            <a:ext cx="8610600" cy="358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5000"/>
              <a:buFont typeface="Wingdings" pitchFamily="2" charset="2"/>
              <a:buChar char="n"/>
              <a:defRPr sz="23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buClr>
                <a:srgbClr val="33CC33"/>
              </a:buClr>
              <a:buSzTx/>
              <a:defRPr/>
            </a:pPr>
            <a:r>
              <a:rPr lang="en-US" altLang="en-US" sz="3400" b="1" kern="0" dirty="0"/>
              <a:t>Farm to School Week --- Sept. 23 – 27</a:t>
            </a:r>
          </a:p>
          <a:p>
            <a:pPr eaLnBrk="1" hangingPunct="1">
              <a:buClr>
                <a:srgbClr val="33CC33"/>
              </a:buClr>
              <a:buSzTx/>
              <a:defRPr/>
            </a:pPr>
            <a:endParaRPr lang="en-US" altLang="en-US" sz="2000" b="1" kern="0" dirty="0"/>
          </a:p>
          <a:p>
            <a:pPr eaLnBrk="1" hangingPunct="1">
              <a:buClr>
                <a:srgbClr val="33CC33"/>
              </a:buClr>
              <a:buSzTx/>
              <a:defRPr/>
            </a:pPr>
            <a:r>
              <a:rPr lang="en-US" altLang="en-US" sz="3400" b="1" kern="0" dirty="0"/>
              <a:t>October --- Farm to School Month</a:t>
            </a:r>
          </a:p>
          <a:p>
            <a:pPr marL="0" indent="0" eaLnBrk="1" hangingPunct="1">
              <a:buClr>
                <a:srgbClr val="33CC33"/>
              </a:buClr>
              <a:buSzTx/>
              <a:buNone/>
              <a:defRPr/>
            </a:pPr>
            <a:endParaRPr lang="en-US" altLang="en-US" sz="2000" kern="0" dirty="0"/>
          </a:p>
          <a:p>
            <a:pPr eaLnBrk="1" hangingPunct="1">
              <a:buClr>
                <a:srgbClr val="33CC33"/>
              </a:buClr>
              <a:buSzTx/>
              <a:defRPr/>
            </a:pPr>
            <a:r>
              <a:rPr lang="en-US" altLang="en-US" sz="3400" b="1" kern="0" dirty="0"/>
              <a:t>http://www.farmtoschool.nj.gov/ </a:t>
            </a:r>
          </a:p>
        </p:txBody>
      </p:sp>
      <p:pic>
        <p:nvPicPr>
          <p:cNvPr id="9" name="Picture 2" descr="F:\F2S Log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3170" y="4933366"/>
            <a:ext cx="4419598" cy="1715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61077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F2S Log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5874" y="-13647"/>
            <a:ext cx="4419598" cy="1715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      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522773" y="1409700"/>
            <a:ext cx="8305800" cy="358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5000"/>
              <a:buFont typeface="Wingdings" pitchFamily="2" charset="2"/>
              <a:buChar char="n"/>
              <a:defRPr sz="23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eaLnBrk="1" hangingPunct="1">
              <a:buClr>
                <a:srgbClr val="33CC33"/>
              </a:buClr>
              <a:buSzTx/>
              <a:buNone/>
              <a:defRPr/>
            </a:pPr>
            <a:r>
              <a:rPr lang="en-US" altLang="en-US" sz="4000" b="1" kern="0" dirty="0"/>
              <a:t> 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762000" y="2057400"/>
            <a:ext cx="8305800" cy="358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5000"/>
              <a:buFont typeface="Wingdings" pitchFamily="2" charset="2"/>
              <a:buChar char="n"/>
              <a:defRPr sz="23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eaLnBrk="1" hangingPunct="1">
              <a:buClr>
                <a:srgbClr val="33CC33"/>
              </a:buClr>
              <a:buSzTx/>
              <a:buNone/>
              <a:defRPr/>
            </a:pPr>
            <a:r>
              <a:rPr lang="en-US" altLang="en-US" sz="4000" b="1" kern="0" dirty="0"/>
              <a:t> 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609600" y="1702020"/>
            <a:ext cx="8305800" cy="358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5000"/>
              <a:buFont typeface="Wingdings" pitchFamily="2" charset="2"/>
              <a:buChar char="n"/>
              <a:defRPr sz="23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 eaLnBrk="1" hangingPunct="1">
              <a:buClr>
                <a:srgbClr val="33CC33"/>
              </a:buClr>
              <a:buSzTx/>
              <a:buNone/>
              <a:defRPr/>
            </a:pPr>
            <a:r>
              <a:rPr lang="en-US" altLang="en-US" sz="4000" b="1" kern="0" dirty="0"/>
              <a:t>Jersey Tastes --- Sept. 24!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3060" y="2568836"/>
            <a:ext cx="4953000" cy="3222364"/>
          </a:xfrm>
          <a:prstGeom prst="rect">
            <a:avLst/>
          </a:prstGeom>
          <a:noFill/>
          <a:ln>
            <a:noFill/>
          </a:ln>
          <a:effectLst>
            <a:glow rad="342900">
              <a:srgbClr val="00FF00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3138696" y="5867400"/>
            <a:ext cx="364663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ln>
                  <a:solidFill>
                    <a:schemeClr val="tx2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TOMATOES</a:t>
            </a:r>
          </a:p>
        </p:txBody>
      </p:sp>
    </p:spTree>
    <p:extLst>
      <p:ext uri="{BB962C8B-B14F-4D97-AF65-F5344CB8AC3E}">
        <p14:creationId xmlns:p14="http://schemas.microsoft.com/office/powerpoint/2010/main" val="2786167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      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522773" y="1409700"/>
            <a:ext cx="8305800" cy="358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5000"/>
              <a:buFont typeface="Wingdings" pitchFamily="2" charset="2"/>
              <a:buChar char="n"/>
              <a:defRPr sz="23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eaLnBrk="1" hangingPunct="1">
              <a:buClr>
                <a:srgbClr val="33CC33"/>
              </a:buClr>
              <a:buSzTx/>
              <a:buNone/>
              <a:defRPr/>
            </a:pPr>
            <a:r>
              <a:rPr lang="en-US" altLang="en-US" sz="4000" b="1" kern="0" dirty="0"/>
              <a:t> 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762000" y="2057400"/>
            <a:ext cx="8305800" cy="358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5000"/>
              <a:buFont typeface="Wingdings" pitchFamily="2" charset="2"/>
              <a:buChar char="n"/>
              <a:defRPr sz="23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eaLnBrk="1" hangingPunct="1">
              <a:buClr>
                <a:srgbClr val="33CC33"/>
              </a:buClr>
              <a:buSzTx/>
              <a:buNone/>
              <a:defRPr/>
            </a:pPr>
            <a:r>
              <a:rPr lang="en-US" altLang="en-US" sz="4000" b="1" kern="0" dirty="0"/>
              <a:t> 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609600" y="1702020"/>
            <a:ext cx="8305800" cy="358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5000"/>
              <a:buFont typeface="Wingdings" pitchFamily="2" charset="2"/>
              <a:buChar char="n"/>
              <a:defRPr sz="23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 eaLnBrk="1" hangingPunct="1">
              <a:buClr>
                <a:srgbClr val="33CC33"/>
              </a:buClr>
              <a:buSzTx/>
              <a:buNone/>
              <a:defRPr/>
            </a:pPr>
            <a:endParaRPr lang="en-US" altLang="en-US" sz="4000" b="1" kern="0" dirty="0"/>
          </a:p>
        </p:txBody>
      </p:sp>
      <p:pic>
        <p:nvPicPr>
          <p:cNvPr id="2051" name="Picture 3" descr="C:\Users\agathom\Documents\Scanned Documents\Image (6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" contras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5399" y="809816"/>
            <a:ext cx="5244544" cy="5973690"/>
          </a:xfrm>
          <a:prstGeom prst="rect">
            <a:avLst/>
          </a:prstGeom>
          <a:noFill/>
          <a:effectLst>
            <a:glow rad="203200">
              <a:srgbClr val="00FF00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09600" y="-48287"/>
            <a:ext cx="853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Arial Rounded MT Bold" pitchFamily="34" charset="0"/>
              </a:rPr>
              <a:t>Jersey TASTES --- Year Round!</a:t>
            </a:r>
          </a:p>
        </p:txBody>
      </p:sp>
      <p:pic>
        <p:nvPicPr>
          <p:cNvPr id="12" name="Picture 2" descr="F:\F2S Log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07784">
            <a:off x="71577" y="3273469"/>
            <a:ext cx="1675041" cy="650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F:\F2S Log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2653">
            <a:off x="7420809" y="3289765"/>
            <a:ext cx="1675041" cy="650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10929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F2S Log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5874" y="-13647"/>
            <a:ext cx="4419598" cy="1715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      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522773" y="1409700"/>
            <a:ext cx="8305800" cy="358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5000"/>
              <a:buFont typeface="Wingdings" pitchFamily="2" charset="2"/>
              <a:buChar char="n"/>
              <a:defRPr sz="23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eaLnBrk="1" hangingPunct="1">
              <a:buClr>
                <a:srgbClr val="33CC33"/>
              </a:buClr>
              <a:buSzTx/>
              <a:buNone/>
              <a:defRPr/>
            </a:pPr>
            <a:r>
              <a:rPr lang="en-US" altLang="en-US" sz="4000" b="1" kern="0" dirty="0"/>
              <a:t> 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762000" y="2057400"/>
            <a:ext cx="8305800" cy="358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5000"/>
              <a:buFont typeface="Wingdings" pitchFamily="2" charset="2"/>
              <a:buChar char="n"/>
              <a:defRPr sz="23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eaLnBrk="1" hangingPunct="1">
              <a:buClr>
                <a:srgbClr val="33CC33"/>
              </a:buClr>
              <a:buSzTx/>
              <a:buNone/>
              <a:defRPr/>
            </a:pPr>
            <a:r>
              <a:rPr lang="en-US" altLang="en-US" sz="4000" b="1" kern="0" dirty="0"/>
              <a:t> 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609600" y="1702020"/>
            <a:ext cx="8305800" cy="358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5000"/>
              <a:buFont typeface="Wingdings" pitchFamily="2" charset="2"/>
              <a:buChar char="n"/>
              <a:defRPr sz="23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 eaLnBrk="1" hangingPunct="1">
              <a:buClr>
                <a:srgbClr val="33CC33"/>
              </a:buClr>
              <a:buSzTx/>
              <a:buNone/>
              <a:defRPr/>
            </a:pPr>
            <a:r>
              <a:rPr lang="en-US" altLang="en-US" sz="4000" b="1" kern="0" dirty="0"/>
              <a:t>Jersey Tastes</a:t>
            </a:r>
          </a:p>
        </p:txBody>
      </p:sp>
      <p:pic>
        <p:nvPicPr>
          <p:cNvPr id="4" name="Picture 2" descr="F:\2017-18 FFVP\FFVP Pics\#3 Tomatoe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5000" contras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7522" y="2667000"/>
            <a:ext cx="2347908" cy="1654710"/>
          </a:xfrm>
          <a:prstGeom prst="rect">
            <a:avLst/>
          </a:prstGeom>
          <a:noFill/>
          <a:effectLst>
            <a:glow rad="165100">
              <a:srgbClr val="00FF00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F:\2017-18 FFVP\FFVP Pics\#3tom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21326">
            <a:off x="7233179" y="261178"/>
            <a:ext cx="1481345" cy="1975127"/>
          </a:xfrm>
          <a:prstGeom prst="rect">
            <a:avLst/>
          </a:prstGeom>
          <a:noFill/>
          <a:effectLst>
            <a:glow rad="165100">
              <a:srgbClr val="FF0000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F:\2017-18 FFVP\FFVP Pics\IMG_047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84092">
            <a:off x="616052" y="217651"/>
            <a:ext cx="1533964" cy="2045286"/>
          </a:xfrm>
          <a:prstGeom prst="rect">
            <a:avLst/>
          </a:prstGeom>
          <a:noFill/>
          <a:effectLst>
            <a:glow rad="165100">
              <a:srgbClr val="FF0000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F:\2017-18 FFVP\FFVP Pics\IMG_0469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9476" y="4659584"/>
            <a:ext cx="1524000" cy="2054663"/>
          </a:xfrm>
          <a:prstGeom prst="rect">
            <a:avLst/>
          </a:prstGeom>
          <a:noFill/>
          <a:effectLst>
            <a:glow rad="165100">
              <a:srgbClr val="FF6600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F:\2017-18 FFVP\FFVP Pics\IMG_0473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5211" y="4734240"/>
            <a:ext cx="2540469" cy="1905352"/>
          </a:xfrm>
          <a:prstGeom prst="rect">
            <a:avLst/>
          </a:prstGeom>
          <a:noFill/>
          <a:effectLst>
            <a:glow rad="165100">
              <a:srgbClr val="00FF00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F:\2017-18 FFVP\FFVP Pics\Kale Chips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5211" y="2518576"/>
            <a:ext cx="2534699" cy="1901024"/>
          </a:xfrm>
          <a:prstGeom prst="rect">
            <a:avLst/>
          </a:prstGeom>
          <a:noFill/>
          <a:effectLst>
            <a:glow rad="165100">
              <a:srgbClr val="FF0000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F:\2017-18 FFVP\FFVP Pics\LB Tom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114" y="2667000"/>
            <a:ext cx="2339375" cy="1593724"/>
          </a:xfrm>
          <a:prstGeom prst="rect">
            <a:avLst/>
          </a:prstGeom>
          <a:noFill/>
          <a:effectLst>
            <a:glow rad="165100">
              <a:srgbClr val="00FF00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F:\2017-18 FFVP\FFVP Pics\Seaside Yams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454" y="4659584"/>
            <a:ext cx="1577617" cy="2103489"/>
          </a:xfrm>
          <a:prstGeom prst="rect">
            <a:avLst/>
          </a:prstGeom>
          <a:noFill/>
          <a:effectLst>
            <a:glow rad="165100">
              <a:srgbClr val="FF6600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60807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Picture 9" descr="Jersey Fresh 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1371600"/>
            <a:ext cx="20574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76200"/>
            <a:ext cx="3581400" cy="6014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9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6" name="Picture 9" descr="Jersey Fresh 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837" y="1447800"/>
            <a:ext cx="20574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274" y="6303284"/>
            <a:ext cx="9141725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100" b="1" dirty="0">
                <a:hlinkClick r:id="rId5"/>
              </a:rPr>
              <a:t>https://www.nj.gov/agriculture/divisions/fn/pdf/njseasonalitychart.pdf</a:t>
            </a:r>
            <a:r>
              <a:rPr lang="en-US" sz="2100" b="1" dirty="0"/>
              <a:t> 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4328" y="152400"/>
            <a:ext cx="8229600" cy="1143000"/>
          </a:xfrm>
          <a:solidFill>
            <a:srgbClr val="FF9966"/>
          </a:solidFill>
          <a:effectLst>
            <a:glow rad="127000">
              <a:srgbClr val="00FF00"/>
            </a:glow>
          </a:effectLst>
        </p:spPr>
        <p:txBody>
          <a:bodyPr/>
          <a:lstStyle/>
          <a:p>
            <a:pPr algn="ctr"/>
            <a:r>
              <a:rPr lang="en-US" b="1" dirty="0">
                <a:latin typeface="+mn-lt"/>
              </a:rPr>
              <a:t>From the Garden State </a:t>
            </a:r>
            <a:br>
              <a:rPr lang="en-US" b="1" dirty="0">
                <a:latin typeface="+mn-lt"/>
              </a:rPr>
            </a:br>
            <a:r>
              <a:rPr lang="en-US" b="1" dirty="0">
                <a:latin typeface="+mn-lt"/>
              </a:rPr>
              <a:t>to Your Plate</a:t>
            </a:r>
          </a:p>
        </p:txBody>
      </p:sp>
      <p:pic>
        <p:nvPicPr>
          <p:cNvPr id="5" name="Picture 2" descr="F:\F2S Logo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64949">
            <a:off x="114702" y="2823999"/>
            <a:ext cx="2527757" cy="1160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F:\F2S Log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54530">
            <a:off x="6577900" y="2910504"/>
            <a:ext cx="2463528" cy="1130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4285" y="1600200"/>
            <a:ext cx="2935515" cy="3933949"/>
          </a:xfrm>
          <a:prstGeom prst="rect">
            <a:avLst/>
          </a:prstGeom>
          <a:noFill/>
          <a:ln w="53975">
            <a:solidFill>
              <a:srgbClr val="00FF00"/>
            </a:solidFill>
            <a:prstDash val="sysDot"/>
            <a:miter lim="800000"/>
            <a:headEnd/>
            <a:tailEnd/>
          </a:ln>
          <a:effectLst>
            <a:glow rad="215900">
              <a:srgbClr val="00CC99"/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447800" y="5791200"/>
            <a:ext cx="6583854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latin typeface="Arial Black" pitchFamily="34" charset="0"/>
              </a:rPr>
              <a:t>Questions:</a:t>
            </a:r>
          </a:p>
          <a:p>
            <a:r>
              <a:rPr lang="en-US" sz="2800" b="1" dirty="0"/>
              <a:t>learningthroughgardening@mail.com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23388848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747562" y="228600"/>
            <a:ext cx="7772400" cy="1143000"/>
          </a:xfrm>
        </p:spPr>
        <p:txBody>
          <a:bodyPr/>
          <a:lstStyle/>
          <a:p>
            <a:pPr algn="ctr" eaLnBrk="1" hangingPunct="1"/>
            <a:br>
              <a:rPr lang="en-US" altLang="en-US" sz="6000" dirty="0">
                <a:ln w="57150">
                  <a:solidFill>
                    <a:schemeClr val="tx1"/>
                  </a:solidFill>
                </a:ln>
                <a:solidFill>
                  <a:srgbClr val="FF33CC"/>
                </a:solidFill>
                <a:latin typeface="Cooper Black" panose="0208090404030B020404" pitchFamily="18" charset="0"/>
              </a:rPr>
            </a:br>
            <a:br>
              <a:rPr lang="en-US" altLang="en-US" sz="6000" dirty="0">
                <a:ln w="57150">
                  <a:solidFill>
                    <a:schemeClr val="tx1"/>
                  </a:solidFill>
                </a:ln>
                <a:solidFill>
                  <a:srgbClr val="FF33CC"/>
                </a:solidFill>
                <a:latin typeface="Cooper Black" panose="0208090404030B020404" pitchFamily="18" charset="0"/>
              </a:rPr>
            </a:br>
            <a:r>
              <a:rPr lang="en-US" altLang="en-US" sz="5400" b="1" dirty="0">
                <a:ln w="57150">
                  <a:noFill/>
                </a:ln>
                <a:solidFill>
                  <a:schemeClr val="tx1"/>
                </a:solidFill>
                <a:latin typeface="+mn-lt"/>
              </a:rPr>
              <a:t>How Much Do You Know About </a:t>
            </a:r>
            <a:br>
              <a:rPr lang="en-US" altLang="en-US" sz="6000" dirty="0">
                <a:ln w="57150">
                  <a:solidFill>
                    <a:schemeClr val="tx1"/>
                  </a:solidFill>
                </a:ln>
                <a:solidFill>
                  <a:srgbClr val="FF33CC"/>
                </a:solidFill>
                <a:latin typeface="Cooper Black" panose="0208090404030B020404" pitchFamily="18" charset="0"/>
              </a:rPr>
            </a:br>
            <a:r>
              <a:rPr lang="en-US" altLang="en-US" sz="7200" dirty="0">
                <a:ln w="57150">
                  <a:solidFill>
                    <a:schemeClr val="tx1"/>
                  </a:solidFill>
                </a:ln>
                <a:solidFill>
                  <a:srgbClr val="00FF00"/>
                </a:solidFill>
                <a:latin typeface="Cooper Black" panose="0208090404030B020404" pitchFamily="18" charset="0"/>
              </a:rPr>
              <a:t>JERSEY</a:t>
            </a:r>
            <a:r>
              <a:rPr lang="en-US" altLang="en-US" sz="7200" dirty="0">
                <a:solidFill>
                  <a:schemeClr val="tx2">
                    <a:lumMod val="75000"/>
                  </a:schemeClr>
                </a:solidFill>
                <a:latin typeface="Arial Rounded MT Bold" panose="020F0704030504030204" pitchFamily="34" charset="0"/>
              </a:rPr>
              <a:t> </a:t>
            </a:r>
            <a:br>
              <a:rPr lang="en-US" altLang="en-US" sz="7200" dirty="0">
                <a:solidFill>
                  <a:schemeClr val="tx2">
                    <a:lumMod val="75000"/>
                  </a:schemeClr>
                </a:solidFill>
                <a:latin typeface="Arial Rounded MT Bold" panose="020F0704030504030204" pitchFamily="34" charset="0"/>
              </a:rPr>
            </a:br>
            <a:r>
              <a:rPr lang="en-US" altLang="en-US" sz="6000" dirty="0">
                <a:ln w="38100">
                  <a:solidFill>
                    <a:schemeClr val="tx1"/>
                  </a:solidFill>
                </a:ln>
                <a:solidFill>
                  <a:srgbClr val="FF33CC"/>
                </a:solidFill>
                <a:latin typeface="Cooper Black" panose="0208090404030B020404" pitchFamily="18" charset="0"/>
              </a:rPr>
              <a:t>Produce</a:t>
            </a:r>
            <a:endParaRPr lang="en-US" altLang="en-US" sz="6000" b="1" dirty="0">
              <a:ln w="38100">
                <a:solidFill>
                  <a:schemeClr val="tx1"/>
                </a:solidFill>
              </a:ln>
              <a:solidFill>
                <a:srgbClr val="FF33CC"/>
              </a:solidFill>
              <a:latin typeface="Cooper Black" panose="0208090404030B020404" pitchFamily="18" charset="0"/>
            </a:endParaRP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3657600"/>
            <a:ext cx="8534400" cy="2667000"/>
          </a:xfrm>
        </p:spPr>
        <p:txBody>
          <a:bodyPr/>
          <a:lstStyle/>
          <a:p>
            <a:pPr marL="0" indent="0" algn="ctr" eaLnBrk="1" hangingPunct="1">
              <a:buClr>
                <a:srgbClr val="33CC33"/>
              </a:buClr>
              <a:buFont typeface="Wingdings" pitchFamily="2" charset="2"/>
              <a:buNone/>
              <a:defRPr/>
            </a:pPr>
            <a:r>
              <a:rPr lang="en-US" altLang="en-US" sz="2000" dirty="0">
                <a:latin typeface="Broadway" panose="04040905080B02020502" pitchFamily="82" charset="0"/>
              </a:rPr>
              <a:t> </a:t>
            </a:r>
            <a:br>
              <a:rPr lang="en-US" altLang="en-US" sz="6600" dirty="0">
                <a:latin typeface="Broadway" panose="04040905080B02020502" pitchFamily="82" charset="0"/>
              </a:rPr>
            </a:br>
            <a:r>
              <a:rPr lang="en-US" altLang="en-US" sz="2000" dirty="0">
                <a:latin typeface="Broadway" panose="04040905080B02020502" pitchFamily="82" charset="0"/>
              </a:rPr>
              <a:t>  </a:t>
            </a:r>
            <a:endParaRPr lang="en-US" altLang="en-US" sz="6600" dirty="0">
              <a:latin typeface="Broadway" panose="04040905080B02020502" pitchFamily="82" charset="0"/>
            </a:endParaRPr>
          </a:p>
          <a:p>
            <a:pPr marL="0" indent="0" algn="ctr" eaLnBrk="1" hangingPunct="1">
              <a:buClr>
                <a:srgbClr val="33CC33"/>
              </a:buClr>
              <a:buFont typeface="Wingdings" pitchFamily="2" charset="2"/>
              <a:buNone/>
              <a:defRPr/>
            </a:pPr>
            <a:endParaRPr lang="en-US" altLang="en-US" sz="6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okerman" panose="04090605060D06020702" pitchFamily="82" charset="0"/>
            </a:endParaRPr>
          </a:p>
          <a:p>
            <a:pPr marL="0" indent="0" algn="ctr" eaLnBrk="1" hangingPunct="1">
              <a:buClr>
                <a:srgbClr val="33CC33"/>
              </a:buClr>
              <a:buFont typeface="Wingdings" pitchFamily="2" charset="2"/>
              <a:buNone/>
              <a:defRPr/>
            </a:pPr>
            <a:endParaRPr lang="en-US" sz="6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okerman" panose="04090605060D06020702" pitchFamily="82" charset="0"/>
            </a:endParaRPr>
          </a:p>
        </p:txBody>
      </p:sp>
      <p:pic>
        <p:nvPicPr>
          <p:cNvPr id="8" name="Picture 11" descr="njda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3962400"/>
            <a:ext cx="4191000" cy="2342030"/>
          </a:xfrm>
          <a:prstGeom prst="rect">
            <a:avLst/>
          </a:prstGeom>
          <a:noFill/>
          <a:ln w="63500">
            <a:solidFill>
              <a:srgbClr val="FF3399"/>
            </a:solidFill>
            <a:miter lim="800000"/>
            <a:headEnd/>
            <a:tailEnd/>
          </a:ln>
          <a:effectLst>
            <a:glow rad="254000">
              <a:srgbClr val="00FF00"/>
            </a:glow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gmceli\AppData\Local\Microsoft\Windows\Temporary Internet Files\Content.IE5\OO0W5GFX\question_makrs_cutie_mark_by_rildraw-d4byewl[1]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8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53322">
            <a:off x="1143000" y="2213429"/>
            <a:ext cx="1230687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agmceli\AppData\Local\Microsoft\Windows\Temporary Internet Files\Content.IE5\OO0W5GFX\question_makrs_cutie_mark_by_rildraw-d4byewl[1]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8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92700">
            <a:off x="6841494" y="2213429"/>
            <a:ext cx="1230687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17663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690562" y="313897"/>
            <a:ext cx="7772400" cy="1143000"/>
          </a:xfrm>
          <a:extLst/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6000" b="1" dirty="0">
                <a:ln w="22225">
                  <a:solidFill>
                    <a:srgbClr val="FF9966"/>
                  </a:solidFill>
                </a:ln>
                <a:solidFill>
                  <a:srgbClr val="00FF00"/>
                </a:solidFill>
                <a:latin typeface="+mn-lt"/>
              </a:rPr>
              <a:t>Congratulations!</a:t>
            </a:r>
            <a:br>
              <a:rPr lang="en-US" dirty="0">
                <a:solidFill>
                  <a:srgbClr val="00B050"/>
                </a:solidFill>
              </a:rPr>
            </a:b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8195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458913"/>
            <a:ext cx="8915400" cy="4297363"/>
          </a:xfrm>
        </p:spPr>
        <p:txBody>
          <a:bodyPr/>
          <a:lstStyle/>
          <a:p>
            <a:pPr marL="0" indent="0" algn="ctr" eaLnBrk="1" hangingPunct="1">
              <a:buClr>
                <a:srgbClr val="FF6600"/>
              </a:buClr>
              <a:buSzPct val="100000"/>
              <a:buNone/>
              <a:defRPr/>
            </a:pPr>
            <a:r>
              <a:rPr lang="en-US" altLang="en-US" sz="3900" b="1" dirty="0"/>
              <a:t>Participants in  Fresh Fruit &amp; Vegetable Program </a:t>
            </a:r>
            <a:r>
              <a:rPr lang="en-US" altLang="en-US" sz="3900" dirty="0"/>
              <a:t>(FFVP)  </a:t>
            </a:r>
          </a:p>
          <a:p>
            <a:pPr marL="0" indent="0" algn="ctr" eaLnBrk="1" hangingPunct="1">
              <a:buClr>
                <a:srgbClr val="FF6600"/>
              </a:buClr>
              <a:buSzPct val="100000"/>
              <a:buNone/>
              <a:defRPr/>
            </a:pPr>
            <a:r>
              <a:rPr lang="en-US" altLang="en-US" sz="3900" b="1" dirty="0"/>
              <a:t>School Year 2019-20:</a:t>
            </a:r>
          </a:p>
          <a:p>
            <a:pPr marL="0" indent="0" algn="ctr" eaLnBrk="1" hangingPunct="1">
              <a:buClr>
                <a:srgbClr val="FF6600"/>
              </a:buClr>
              <a:buSzPct val="100000"/>
              <a:buNone/>
              <a:defRPr/>
            </a:pPr>
            <a:endParaRPr lang="en-US" altLang="en-US" sz="1600" b="1" dirty="0"/>
          </a:p>
          <a:p>
            <a:pPr eaLnBrk="1" hangingPunct="1">
              <a:buClr>
                <a:srgbClr val="FF6600"/>
              </a:buClr>
              <a:buSzPct val="100000"/>
              <a:defRPr/>
            </a:pPr>
            <a:r>
              <a:rPr lang="en-US" altLang="en-US" sz="3900" b="1" dirty="0"/>
              <a:t>157 Schools Across 50 Districts</a:t>
            </a:r>
          </a:p>
          <a:p>
            <a:pPr eaLnBrk="1" hangingPunct="1">
              <a:buClr>
                <a:srgbClr val="FF6600"/>
              </a:buClr>
              <a:buSzPct val="100000"/>
              <a:defRPr/>
            </a:pPr>
            <a:endParaRPr lang="en-US" altLang="en-US" sz="1600" b="1" dirty="0"/>
          </a:p>
          <a:p>
            <a:pPr eaLnBrk="1" hangingPunct="1">
              <a:buClr>
                <a:srgbClr val="FF6600"/>
              </a:buClr>
              <a:buSzPct val="100000"/>
              <a:defRPr/>
            </a:pPr>
            <a:r>
              <a:rPr lang="en-US" altLang="en-US" sz="3900" b="1" dirty="0"/>
              <a:t>Schools extending into 14 counties </a:t>
            </a:r>
          </a:p>
          <a:p>
            <a:pPr eaLnBrk="1" hangingPunct="1">
              <a:buClr>
                <a:srgbClr val="FF6600"/>
              </a:buClr>
              <a:buSzPct val="100000"/>
              <a:defRPr/>
            </a:pPr>
            <a:endParaRPr lang="en-US" altLang="en-US" sz="1600" b="1" dirty="0"/>
          </a:p>
          <a:p>
            <a:pPr eaLnBrk="1" hangingPunct="1">
              <a:buClr>
                <a:srgbClr val="FF6600"/>
              </a:buClr>
              <a:buSzPct val="100000"/>
              <a:defRPr/>
            </a:pPr>
            <a:r>
              <a:rPr lang="en-US" altLang="en-US" sz="3900" b="1" dirty="0"/>
              <a:t>79,277 Students</a:t>
            </a:r>
          </a:p>
          <a:p>
            <a:pPr marL="0" indent="0" eaLnBrk="1" hangingPunct="1">
              <a:buClr>
                <a:srgbClr val="00FF00"/>
              </a:buClr>
              <a:buSzPct val="100000"/>
              <a:buFont typeface="Wingdings" pitchFamily="2" charset="2"/>
              <a:buNone/>
              <a:defRPr/>
            </a:pPr>
            <a:r>
              <a:rPr lang="en-US" altLang="en-US" sz="2000" b="1" dirty="0"/>
              <a:t>         </a:t>
            </a:r>
            <a:r>
              <a:rPr lang="en-US" altLang="en-US" sz="1600" b="1" dirty="0"/>
              <a:t>    </a:t>
            </a:r>
            <a:r>
              <a:rPr lang="en-US" altLang="en-US" sz="2000" b="1" dirty="0"/>
              <a:t>       </a:t>
            </a:r>
            <a:endParaRPr lang="en-US" altLang="en-US" sz="2000" dirty="0"/>
          </a:p>
          <a:p>
            <a:pPr marL="0" indent="0" eaLnBrk="1" hangingPunct="1">
              <a:buClr>
                <a:srgbClr val="FF6600"/>
              </a:buClr>
              <a:buSzPct val="100000"/>
              <a:buNone/>
              <a:defRPr/>
            </a:pPr>
            <a:br>
              <a:rPr lang="en-US" altLang="en-US" sz="4000" dirty="0"/>
            </a:br>
            <a:endParaRPr lang="en-US" altLang="en-US" sz="4000" dirty="0"/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altLang="en-US" sz="3200" dirty="0"/>
              <a:t>	</a:t>
            </a:r>
            <a:endParaRPr lang="en-US" alt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6AFE67-6050-4D7E-99F1-8545663F7074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pic>
        <p:nvPicPr>
          <p:cNvPr id="6149" name="Picture 2" descr="C:\Users\agmceli\AppData\Local\Microsoft\Windows\Temporary Internet Files\Content.IE5\EVC0OENV\balloons-colorful[1]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238" y="3424238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3" descr="C:\Users\agmceli\AppData\Local\Microsoft\Windows\Temporary Internet Files\Content.IE5\ENVZSC05\balloons-colorful[1]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238" y="3424238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4" descr="C:\Users\agmceli\AppData\Local\Microsoft\Windows\Temporary Internet Files\Content.IE5\EVC0OENV\balloons-colorful[1]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238" y="3424238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5" descr="C:\Users\agmceli\AppData\Local\Microsoft\Windows\Temporary Internet Files\Content.IE5\ENVZSC05\birthday-party-balloons-1391704157YFJ[1]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238" y="3424238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Picture 6" descr="C:\Users\agmceli\AppData\Local\Microsoft\Windows\Temporary Internet Files\Content.IE5\IILOZDNJ\birthday-party-balloons-1391704157YFJ[1]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238" y="3424238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4" name="Picture 7" descr="C:\Users\agmceli\AppData\Local\Microsoft\Windows\Temporary Internet Files\Content.IE5\IILOZDNJ\balloons[1]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238" y="3424238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5" name="Picture 8" descr="C:\Users\agmceli\AppData\Local\Microsoft\Windows\Temporary Internet Files\Content.IE5\B3J8248M\balloons[1]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238" y="3424238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6" name="Picture 9" descr="C:\Users\agmceli\AppData\Local\Microsoft\Windows\Temporary Internet Files\Content.IE5\IILOZDNJ\istockphoto_3324369_heart_balloons[1]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238" y="3424238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7" name="Picture 12" descr="C:\Users\agmceli\AppData\Local\Microsoft\Windows\Temporary Internet Files\Content.IE5\B3J8248M\balloons-and-confetti[1]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238" y="3424238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8" name="Picture 13" descr="C:\Users\agmceli\AppData\Local\Microsoft\Windows\Temporary Internet Files\Content.IE5\EVC0OENV\balloons-and-confetti[1]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238" y="3424238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9" name="Picture 14" descr="C:\Users\agmceli\AppData\Local\Microsoft\Windows\Temporary Internet Files\Content.IE5\ENVZSC05\balloons[1]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238" y="3424238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0" name="Picture 15" descr="C:\Users\agmceli\AppData\Local\Microsoft\Windows\Temporary Internet Files\Content.IE5\B3J8248M\istockphoto_3324369_heart_balloons[1]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238" y="3424238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1" name="Picture 16" descr="C:\Users\agmceli\AppData\Local\Microsoft\Windows\Temporary Internet Files\Content.IE5\IILOZDNJ\birthday-party-balloons-1391704157YFJ[2]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238" y="3424238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2" name="Picture 17" descr="C:\Users\agmceli\AppData\Local\Microsoft\Windows\Temporary Internet Files\Content.IE5\IILOZDNJ\balloons-colorful[1]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238" y="3424238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1750"/>
            <a:ext cx="1143000" cy="1427163"/>
          </a:xfrm>
          <a:prstGeom prst="rect">
            <a:avLst/>
          </a:prstGeom>
          <a:noFill/>
          <a:ln w="31750">
            <a:solidFill>
              <a:srgbClr val="FF99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4" name="Picture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30163"/>
            <a:ext cx="1143000" cy="1427162"/>
          </a:xfrm>
          <a:prstGeom prst="rect">
            <a:avLst/>
          </a:prstGeom>
          <a:noFill/>
          <a:ln w="31750">
            <a:solidFill>
              <a:srgbClr val="FF99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7782621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8575"/>
            <a:ext cx="7772400" cy="1143000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br>
              <a:rPr lang="en-US" altLang="en-US" dirty="0">
                <a:solidFill>
                  <a:srgbClr val="CC00CC"/>
                </a:solidFill>
                <a:latin typeface="Arial Rounded MT Bold" panose="020F0704030504030204" pitchFamily="34" charset="0"/>
              </a:rPr>
            </a:br>
            <a:r>
              <a:rPr lang="en-US" altLang="en-US" sz="49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?</a:t>
            </a:r>
            <a:r>
              <a:rPr lang="en-US" altLang="en-US" sz="4900" b="1" dirty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  </a:t>
            </a:r>
            <a:r>
              <a:rPr lang="en-US" altLang="en-US" sz="49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?</a:t>
            </a:r>
            <a:br>
              <a:rPr lang="en-US" altLang="en-US" sz="4900" b="1" dirty="0">
                <a:solidFill>
                  <a:srgbClr val="CC00CC"/>
                </a:solidFill>
                <a:latin typeface="Arial Rounded MT Bold" panose="020F0704030504030204" pitchFamily="34" charset="0"/>
              </a:rPr>
            </a:br>
            <a:r>
              <a:rPr lang="en-US" altLang="en-US" sz="49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</a:t>
            </a:r>
            <a:r>
              <a:rPr lang="en-US" altLang="en-US" sz="4900" b="1" dirty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adway" panose="04040905080B02020502" pitchFamily="82" charset="0"/>
              </a:rPr>
              <a:t>?</a:t>
            </a:r>
            <a:br>
              <a:rPr lang="en-US" b="1" dirty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adway" panose="04040905080B02020502" pitchFamily="82" charset="0"/>
              </a:rPr>
            </a:br>
            <a:endParaRPr lang="en-US" altLang="en-US" b="1" dirty="0">
              <a:solidFill>
                <a:srgbClr val="CC00CC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432553" y="0"/>
            <a:ext cx="257879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90000"/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800" b="1" dirty="0">
                <a:latin typeface="Arial" pitchFamily="34" charset="0"/>
              </a:rPr>
              <a:t> #1 </a:t>
            </a:r>
            <a:r>
              <a:rPr lang="en-US" altLang="en-US" sz="2800" b="1" dirty="0">
                <a:latin typeface="Arial" pitchFamily="34" charset="0"/>
              </a:rPr>
              <a:t>$79.4 M</a:t>
            </a:r>
          </a:p>
        </p:txBody>
      </p:sp>
      <p:pic>
        <p:nvPicPr>
          <p:cNvPr id="22" name="Picture 2" descr="F:\F2S Log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3448" y="43328"/>
            <a:ext cx="3148752" cy="1222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blueberries-03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220" y="1503179"/>
            <a:ext cx="2288818" cy="1738033"/>
          </a:xfrm>
          <a:prstGeom prst="rect">
            <a:avLst/>
          </a:prstGeom>
          <a:noFill/>
          <a:ln>
            <a:noFill/>
          </a:ln>
          <a:effectLst>
            <a:glow rad="190500">
              <a:srgbClr val="00FFFF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MP900384695[1]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4644213"/>
            <a:ext cx="2425228" cy="2053416"/>
          </a:xfrm>
          <a:prstGeom prst="rect">
            <a:avLst/>
          </a:prstGeom>
          <a:noFill/>
          <a:ln>
            <a:noFill/>
          </a:ln>
          <a:effectLst>
            <a:glow rad="190500">
              <a:srgbClr val="FF6699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tomato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8303" y="1503179"/>
            <a:ext cx="1876097" cy="1784783"/>
          </a:xfrm>
          <a:prstGeom prst="rect">
            <a:avLst/>
          </a:prstGeom>
          <a:noFill/>
          <a:ln>
            <a:noFill/>
          </a:ln>
          <a:effectLst>
            <a:glow rad="203200">
              <a:srgbClr val="FF99CC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6" descr="http://www.crystalvalleyfoods.com/wp-content/uploads/2017/05/Colored-Bell-Peppers-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4610" y="4644213"/>
            <a:ext cx="2528762" cy="2023674"/>
          </a:xfrm>
          <a:prstGeom prst="rect">
            <a:avLst/>
          </a:prstGeom>
          <a:noFill/>
          <a:effectLst>
            <a:glow rad="190500">
              <a:srgbClr val="00FF00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Oval Callout 12"/>
          <p:cNvSpPr/>
          <p:nvPr/>
        </p:nvSpPr>
        <p:spPr bwMode="auto">
          <a:xfrm>
            <a:off x="308240" y="723893"/>
            <a:ext cx="2494661" cy="779286"/>
          </a:xfrm>
          <a:prstGeom prst="wedgeEllipseCallout">
            <a:avLst>
              <a:gd name="adj1" fmla="val 7282"/>
              <a:gd name="adj2" fmla="val 116991"/>
            </a:avLst>
          </a:prstGeom>
          <a:solidFill>
            <a:srgbClr val="00FFFF"/>
          </a:solidFill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/>
          <a:lstStyle/>
          <a:p>
            <a:pPr algn="ctr" eaLnBrk="1" hangingPunct="1">
              <a:defRPr/>
            </a:pPr>
            <a:r>
              <a:rPr lang="en-US" sz="28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+mj-lt"/>
              </a:rPr>
              <a:t>Blueberries</a:t>
            </a:r>
          </a:p>
        </p:txBody>
      </p: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6339249" y="-1"/>
            <a:ext cx="261972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90000"/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800" b="1" dirty="0">
                <a:latin typeface="Arial" pitchFamily="34" charset="0"/>
              </a:rPr>
              <a:t> #2 </a:t>
            </a:r>
            <a:r>
              <a:rPr lang="en-US" altLang="en-US" sz="2800" b="1" dirty="0">
                <a:latin typeface="Arial" pitchFamily="34" charset="0"/>
              </a:rPr>
              <a:t>$38 M</a:t>
            </a: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1742629" y="3607853"/>
            <a:ext cx="23622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90000"/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None/>
            </a:pPr>
            <a:r>
              <a:rPr lang="en-US" altLang="en-US" sz="4800" b="1" dirty="0">
                <a:latin typeface="Arial" pitchFamily="34" charset="0"/>
              </a:rPr>
              <a:t>#3 </a:t>
            </a:r>
            <a:r>
              <a:rPr lang="en-US" altLang="en-US" sz="2800" b="1" dirty="0">
                <a:latin typeface="Arial" pitchFamily="34" charset="0"/>
              </a:rPr>
              <a:t>$29.8 M</a:t>
            </a: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5238017" y="3607853"/>
            <a:ext cx="268091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90000"/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None/>
            </a:pPr>
            <a:r>
              <a:rPr lang="en-US" altLang="en-US" sz="4800" b="1" dirty="0">
                <a:latin typeface="Arial" pitchFamily="34" charset="0"/>
              </a:rPr>
              <a:t>#4 </a:t>
            </a:r>
            <a:r>
              <a:rPr lang="en-US" altLang="en-US" sz="2800" b="1" dirty="0">
                <a:latin typeface="Arial" pitchFamily="34" charset="0"/>
              </a:rPr>
              <a:t>$29.5 M</a:t>
            </a:r>
          </a:p>
        </p:txBody>
      </p:sp>
      <p:sp>
        <p:nvSpPr>
          <p:cNvPr id="16" name="Oval Callout 15"/>
          <p:cNvSpPr/>
          <p:nvPr/>
        </p:nvSpPr>
        <p:spPr bwMode="auto">
          <a:xfrm>
            <a:off x="152400" y="4383746"/>
            <a:ext cx="1716916" cy="706807"/>
          </a:xfrm>
          <a:prstGeom prst="wedgeEllipseCallout">
            <a:avLst>
              <a:gd name="adj1" fmla="val 86060"/>
              <a:gd name="adj2" fmla="val 85952"/>
            </a:avLst>
          </a:prstGeom>
          <a:solidFill>
            <a:srgbClr val="FF99CC"/>
          </a:solidFill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/>
          <a:lstStyle/>
          <a:p>
            <a:pPr algn="ctr" eaLnBrk="1" hangingPunct="1">
              <a:defRPr/>
            </a:pPr>
            <a:r>
              <a:rPr lang="en-US" sz="32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+mj-lt"/>
              </a:rPr>
              <a:t>Apples</a:t>
            </a:r>
          </a:p>
        </p:txBody>
      </p:sp>
      <p:sp>
        <p:nvSpPr>
          <p:cNvPr id="15" name="Oval Callout 14"/>
          <p:cNvSpPr/>
          <p:nvPr/>
        </p:nvSpPr>
        <p:spPr bwMode="auto">
          <a:xfrm>
            <a:off x="6679466" y="755297"/>
            <a:ext cx="1939290" cy="779286"/>
          </a:xfrm>
          <a:prstGeom prst="wedgeEllipseCallout">
            <a:avLst>
              <a:gd name="adj1" fmla="val -902"/>
              <a:gd name="adj2" fmla="val 111432"/>
            </a:avLst>
          </a:prstGeom>
          <a:solidFill>
            <a:schemeClr val="accent6">
              <a:lumMod val="20000"/>
              <a:lumOff val="80000"/>
            </a:schemeClr>
          </a:solidFill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/>
          <a:lstStyle/>
          <a:p>
            <a:pPr algn="ctr" eaLnBrk="1" hangingPunct="1">
              <a:defRPr/>
            </a:pPr>
            <a:r>
              <a:rPr lang="en-US" sz="28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+mj-lt"/>
              </a:rPr>
              <a:t>Tomatoes</a:t>
            </a:r>
          </a:p>
        </p:txBody>
      </p:sp>
      <p:sp>
        <p:nvSpPr>
          <p:cNvPr id="14" name="Oval Callout 13"/>
          <p:cNvSpPr/>
          <p:nvPr/>
        </p:nvSpPr>
        <p:spPr bwMode="auto">
          <a:xfrm>
            <a:off x="6842610" y="4383747"/>
            <a:ext cx="2152650" cy="779286"/>
          </a:xfrm>
          <a:prstGeom prst="wedgeEllipseCallout">
            <a:avLst>
              <a:gd name="adj1" fmla="val -46959"/>
              <a:gd name="adj2" fmla="val 116991"/>
            </a:avLst>
          </a:prstGeom>
          <a:solidFill>
            <a:srgbClr val="CCFF99"/>
          </a:solidFill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/>
          <a:lstStyle/>
          <a:p>
            <a:pPr algn="ctr" eaLnBrk="1" hangingPunct="1">
              <a:defRPr/>
            </a:pPr>
            <a:r>
              <a:rPr lang="en-US" sz="28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+mj-lt"/>
              </a:rPr>
              <a:t>Bell Peppers</a:t>
            </a:r>
          </a:p>
        </p:txBody>
      </p:sp>
    </p:spTree>
    <p:extLst>
      <p:ext uri="{BB962C8B-B14F-4D97-AF65-F5344CB8AC3E}">
        <p14:creationId xmlns:p14="http://schemas.microsoft.com/office/powerpoint/2010/main" val="205359716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6" grpId="0"/>
      <p:bldP spid="27" grpId="0"/>
      <p:bldP spid="2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799" y="0"/>
            <a:ext cx="8001001" cy="11430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6000" b="1" dirty="0">
                <a:solidFill>
                  <a:srgbClr val="CC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FOOD CORPS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dirty="0"/>
          </a:p>
          <a:p>
            <a:pPr eaLnBrk="1" hangingPunct="1"/>
            <a:endParaRPr lang="en-US" altLang="en-US" dirty="0"/>
          </a:p>
          <a:p>
            <a:pPr eaLnBrk="1" hangingPunct="1"/>
            <a:endParaRPr lang="en-US" altLang="en-US" dirty="0"/>
          </a:p>
          <a:p>
            <a:pPr eaLnBrk="1" hangingPunct="1"/>
            <a:endParaRPr lang="en-US" altLang="en-US" dirty="0"/>
          </a:p>
          <a:p>
            <a:pPr eaLnBrk="1" hangingPunct="1"/>
            <a:endParaRPr lang="en-US" altLang="en-US" dirty="0"/>
          </a:p>
          <a:p>
            <a:pPr eaLnBrk="1" hangingPunct="1"/>
            <a:endParaRPr lang="en-US" altLang="en-US" dirty="0"/>
          </a:p>
          <a:p>
            <a:pPr eaLnBrk="1" hangingPunct="1"/>
            <a:endParaRPr lang="en-US" alt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029200" y="1785372"/>
            <a:ext cx="3607270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/>
              <a:t> Partners!</a:t>
            </a:r>
          </a:p>
          <a:p>
            <a:r>
              <a:rPr lang="en-US" sz="2000" b="1" dirty="0"/>
              <a:t>hayley.klein@foodcorps.org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85799" y="4876800"/>
            <a:ext cx="3177473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>
              <a:buClr>
                <a:srgbClr val="00FF00"/>
              </a:buClr>
              <a:buFont typeface="Wingdings" panose="05000000000000000000" pitchFamily="2" charset="2"/>
              <a:buChar char="§"/>
            </a:pPr>
            <a:r>
              <a:rPr lang="en-US" sz="2800" b="1" dirty="0"/>
              <a:t>Training</a:t>
            </a:r>
          </a:p>
          <a:p>
            <a:pPr marL="571500" indent="-571500">
              <a:buClr>
                <a:srgbClr val="00FF00"/>
              </a:buClr>
              <a:buFont typeface="Wingdings" panose="05000000000000000000" pitchFamily="2" charset="2"/>
              <a:buChar char="§"/>
            </a:pPr>
            <a:r>
              <a:rPr lang="en-US" sz="2800" b="1" dirty="0"/>
              <a:t>Classroom Ed</a:t>
            </a:r>
          </a:p>
          <a:p>
            <a:pPr marL="571500" indent="-571500">
              <a:buClr>
                <a:srgbClr val="00FF00"/>
              </a:buClr>
              <a:buFont typeface="Wingdings" panose="05000000000000000000" pitchFamily="2" charset="2"/>
              <a:buChar char="§"/>
            </a:pPr>
            <a:r>
              <a:rPr lang="en-US" sz="2800" b="1" dirty="0"/>
              <a:t>Gardens</a:t>
            </a:r>
          </a:p>
          <a:p>
            <a:pPr marL="571500" indent="-571500">
              <a:buClr>
                <a:srgbClr val="00FF00"/>
              </a:buClr>
              <a:buFont typeface="Wingdings" panose="05000000000000000000" pitchFamily="2" charset="2"/>
              <a:buChar char="§"/>
            </a:pPr>
            <a:r>
              <a:rPr lang="en-US" sz="2800" b="1" dirty="0"/>
              <a:t>Taste Testing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7975" y="40943"/>
            <a:ext cx="1600200" cy="1066800"/>
          </a:xfrm>
          <a:prstGeom prst="rect">
            <a:avLst/>
          </a:prstGeom>
          <a:noFill/>
          <a:ln>
            <a:noFill/>
          </a:ln>
          <a:effectLst>
            <a:glow rad="127000">
              <a:srgbClr val="CC00CC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06" y="40943"/>
            <a:ext cx="1600200" cy="1066800"/>
          </a:xfrm>
          <a:prstGeom prst="rect">
            <a:avLst/>
          </a:prstGeom>
          <a:noFill/>
          <a:ln>
            <a:noFill/>
          </a:ln>
          <a:effectLst>
            <a:glow rad="127000">
              <a:srgbClr val="CC00CC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1809" y="3207123"/>
            <a:ext cx="2895600" cy="3339353"/>
          </a:xfrm>
          <a:prstGeom prst="rect">
            <a:avLst/>
          </a:prstGeom>
          <a:effectLst>
            <a:glow rad="203200">
              <a:srgbClr val="CC00CC"/>
            </a:glow>
          </a:effectLst>
        </p:spPr>
      </p:pic>
      <p:pic>
        <p:nvPicPr>
          <p:cNvPr id="3" name="Picture 2" descr="https://www.farmtoschool.nj.gov/agriculture/farmtoschool/images/Rotating%20Images-Banner/39629900_1103039513178971_6604984802972008448_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5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16278"/>
            <a:ext cx="4267200" cy="3200400"/>
          </a:xfrm>
          <a:prstGeom prst="rect">
            <a:avLst/>
          </a:prstGeom>
          <a:noFill/>
          <a:effectLst>
            <a:glow rad="254000">
              <a:srgbClr val="FF6600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8688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0"/>
            <a:ext cx="7772400" cy="11430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6000" b="1" dirty="0">
                <a:solidFill>
                  <a:srgbClr val="66FF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SCHOOL GARDENS</a:t>
            </a:r>
            <a:endParaRPr lang="en-US" sz="6000" b="1" dirty="0">
              <a:solidFill>
                <a:srgbClr val="FF66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530725"/>
          </a:xfrm>
        </p:spPr>
        <p:txBody>
          <a:bodyPr/>
          <a:lstStyle/>
          <a:p>
            <a:pPr eaLnBrk="1" hangingPunct="1"/>
            <a:endParaRPr lang="en-US" alt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828800"/>
            <a:ext cx="4902200" cy="4267200"/>
          </a:xfrm>
          <a:prstGeom prst="rect">
            <a:avLst/>
          </a:prstGeom>
          <a:noFill/>
          <a:ln>
            <a:noFill/>
          </a:ln>
          <a:effectLst>
            <a:glow rad="254000">
              <a:srgbClr val="FF6600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73066" y="1439950"/>
            <a:ext cx="2373330" cy="1779430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90500" y="1697642"/>
            <a:ext cx="2438400" cy="1752600"/>
          </a:xfrm>
          <a:prstGeom prst="rect">
            <a:avLst/>
          </a:prstGeom>
          <a:ln>
            <a:noFill/>
          </a:ln>
          <a:effectLst>
            <a:glow rad="152400">
              <a:srgbClr val="CC00CC"/>
            </a:glow>
          </a:effectLst>
        </p:spPr>
      </p:pic>
      <p:pic>
        <p:nvPicPr>
          <p:cNvPr id="3" name="Content Placeholder 2" descr="E:\FFVP 2018-19\FFVP PICS\VIP;#28e.jpg"/>
          <p:cNvPicPr>
            <a:picLocks noGrp="1" noChangeAspect="1" noChangeArrowheads="1"/>
          </p:cNvPicPr>
          <p:nvPr>
            <p:ph idx="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1354742"/>
            <a:ext cx="1568016" cy="2379058"/>
          </a:xfrm>
          <a:prstGeom prst="rect">
            <a:avLst/>
          </a:prstGeom>
          <a:noFill/>
          <a:effectLst>
            <a:glow rad="152400">
              <a:srgbClr val="CC00FF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0"/>
            <a:ext cx="7772400" cy="11430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CC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ALTERNATE</a:t>
            </a:r>
            <a:r>
              <a:rPr lang="en-US" sz="6000" b="1" dirty="0">
                <a:solidFill>
                  <a:srgbClr val="66FF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</a:t>
            </a:r>
            <a:br>
              <a:rPr lang="en-US" sz="6000" b="1" dirty="0">
                <a:solidFill>
                  <a:srgbClr val="66FF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</a:br>
            <a:r>
              <a:rPr lang="en-US" sz="4800" b="1" dirty="0">
                <a:solidFill>
                  <a:srgbClr val="66FF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GARDEN Ideas</a:t>
            </a:r>
            <a:endParaRPr lang="en-US" sz="4800" b="1" dirty="0">
              <a:solidFill>
                <a:srgbClr val="FF66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81200"/>
            <a:ext cx="8229600" cy="4530725"/>
          </a:xfrm>
        </p:spPr>
        <p:txBody>
          <a:bodyPr/>
          <a:lstStyle/>
          <a:p>
            <a:pPr marL="0" indent="0" eaLnBrk="1" hangingPunct="1">
              <a:buClr>
                <a:srgbClr val="00B050"/>
              </a:buClr>
              <a:buSzPct val="120000"/>
              <a:buNone/>
            </a:pPr>
            <a:endParaRPr lang="en-US" altLang="en-US" sz="4000" b="1" dirty="0"/>
          </a:p>
          <a:p>
            <a:pPr marL="0" indent="0" eaLnBrk="1" hangingPunct="1">
              <a:buClr>
                <a:srgbClr val="00B050"/>
              </a:buClr>
              <a:buSzPct val="120000"/>
              <a:buNone/>
            </a:pPr>
            <a:endParaRPr lang="en-US" altLang="en-US" sz="4000" b="1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7918" y="1678519"/>
            <a:ext cx="2723591" cy="1523365"/>
          </a:xfrm>
          <a:prstGeom prst="rect">
            <a:avLst/>
          </a:prstGeom>
          <a:noFill/>
          <a:ln>
            <a:noFill/>
          </a:ln>
          <a:effectLst>
            <a:glow rad="190500">
              <a:srgbClr val="CC00CC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525" y="3905234"/>
            <a:ext cx="1582735" cy="1785081"/>
          </a:xfrm>
          <a:prstGeom prst="rect">
            <a:avLst/>
          </a:prstGeom>
          <a:noFill/>
          <a:ln>
            <a:noFill/>
          </a:ln>
          <a:effectLst>
            <a:glow rad="190500">
              <a:srgbClr val="00B050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5576" y="3581400"/>
            <a:ext cx="2464876" cy="2464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0876" y="4204238"/>
            <a:ext cx="2167467" cy="1219200"/>
          </a:xfrm>
          <a:prstGeom prst="rect">
            <a:avLst/>
          </a:prstGeom>
          <a:noFill/>
          <a:ln>
            <a:noFill/>
          </a:ln>
          <a:effectLst>
            <a:glow rad="190500">
              <a:srgbClr val="00B050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659941" y="5806037"/>
            <a:ext cx="346761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/>
              <a:t> </a:t>
            </a:r>
            <a:r>
              <a:rPr lang="en-US" sz="3200" b="1" dirty="0">
                <a:sym typeface="Wingdings"/>
              </a:rPr>
              <a:t></a:t>
            </a:r>
            <a:r>
              <a:rPr lang="en-US" sz="4000" b="1" dirty="0">
                <a:sym typeface="Wingdings"/>
              </a:rPr>
              <a:t> </a:t>
            </a:r>
            <a:r>
              <a:rPr lang="en-US" sz="3200" b="1" dirty="0"/>
              <a:t>Sprout Pencil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95832" y="1417791"/>
            <a:ext cx="2345514" cy="14157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/>
              <a:t> </a:t>
            </a:r>
            <a:r>
              <a:rPr lang="en-US" sz="3200" b="1" dirty="0">
                <a:sym typeface="Wingdings"/>
              </a:rPr>
              <a:t> </a:t>
            </a:r>
            <a:r>
              <a:rPr lang="en-US" sz="3200" b="1" dirty="0"/>
              <a:t>Garden </a:t>
            </a:r>
          </a:p>
          <a:p>
            <a:r>
              <a:rPr lang="en-US" sz="3200" b="1" dirty="0"/>
              <a:t>Tower/Wall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684585" y="5830739"/>
            <a:ext cx="407515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/>
              <a:t> </a:t>
            </a:r>
            <a:r>
              <a:rPr lang="en-US" sz="3200" b="1" dirty="0">
                <a:sym typeface="Wingdings"/>
              </a:rPr>
              <a:t> Garden-In-A-Can</a:t>
            </a:r>
            <a:endParaRPr lang="en-US" sz="3200" b="1" dirty="0"/>
          </a:p>
        </p:txBody>
      </p:sp>
      <p:pic>
        <p:nvPicPr>
          <p:cNvPr id="2054" name="Picture 6" descr="C:\Users\agmceli\AppData\Local\Microsoft\Windows\Temporary Internet Files\Content.IE5\DROJXSGZ\51VWW1JQhtL[1]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5000" contrast="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537" y="228600"/>
            <a:ext cx="1358104" cy="1185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C:\Users\agmceli\AppData\Local\Microsoft\Windows\Temporary Internet Files\Content.IE5\DROJXSGZ\51VWW1JQhtL[1]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5000" contrast="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198456"/>
            <a:ext cx="1358104" cy="1185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0818" y="1678519"/>
            <a:ext cx="2504906" cy="1521881"/>
          </a:xfrm>
          <a:prstGeom prst="rect">
            <a:avLst/>
          </a:prstGeom>
          <a:noFill/>
          <a:ln>
            <a:noFill/>
          </a:ln>
          <a:effectLst>
            <a:glow rad="190500">
              <a:srgbClr val="CC00CC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0897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6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6" name="Rectangle 13"/>
          <p:cNvSpPr>
            <a:spLocks noGrp="1" noChangeArrowheads="1"/>
          </p:cNvSpPr>
          <p:nvPr>
            <p:ph type="body" idx="1"/>
          </p:nvPr>
        </p:nvSpPr>
        <p:spPr>
          <a:xfrm>
            <a:off x="609600" y="1676400"/>
            <a:ext cx="8115298" cy="4530725"/>
          </a:xfrm>
        </p:spPr>
        <p:txBody>
          <a:bodyPr/>
          <a:lstStyle/>
          <a:p>
            <a:pPr eaLnBrk="1" hangingPunct="1">
              <a:buClr>
                <a:srgbClr val="00FF00"/>
              </a:buClr>
            </a:pPr>
            <a:r>
              <a:rPr lang="en-US" altLang="en-US" b="1" dirty="0"/>
              <a:t>GROWN In NEW JERSEY --- </a:t>
            </a:r>
            <a:r>
              <a:rPr lang="en-US" altLang="en-US" b="1" dirty="0" err="1"/>
              <a:t>Add’l</a:t>
            </a:r>
            <a:r>
              <a:rPr lang="en-US" altLang="en-US" b="1" dirty="0"/>
              <a:t> Money!</a:t>
            </a:r>
          </a:p>
          <a:p>
            <a:pPr eaLnBrk="1" hangingPunct="1">
              <a:buClr>
                <a:srgbClr val="00FF00"/>
              </a:buClr>
            </a:pPr>
            <a:endParaRPr lang="en-US" altLang="en-US" sz="1000" b="1" dirty="0"/>
          </a:p>
          <a:p>
            <a:pPr eaLnBrk="1" hangingPunct="1">
              <a:buClr>
                <a:srgbClr val="00FF00"/>
              </a:buClr>
            </a:pPr>
            <a:r>
              <a:rPr lang="en-US" altLang="en-US" b="1" dirty="0"/>
              <a:t>79% of FFVP Schools!</a:t>
            </a:r>
          </a:p>
          <a:p>
            <a:pPr eaLnBrk="1" hangingPunct="1">
              <a:buClr>
                <a:srgbClr val="00FF00"/>
              </a:buClr>
            </a:pPr>
            <a:endParaRPr lang="en-US" altLang="en-US" sz="1000" b="1" dirty="0"/>
          </a:p>
          <a:p>
            <a:pPr eaLnBrk="1" hangingPunct="1">
              <a:buClr>
                <a:srgbClr val="00FF00"/>
              </a:buClr>
            </a:pPr>
            <a:r>
              <a:rPr lang="en-US" altLang="en-US" b="1" dirty="0"/>
              <a:t>Does Not Have to have “Jersey Fresh” Label</a:t>
            </a:r>
          </a:p>
          <a:p>
            <a:pPr eaLnBrk="1" hangingPunct="1">
              <a:buClr>
                <a:srgbClr val="00FF00"/>
              </a:buClr>
            </a:pPr>
            <a:endParaRPr lang="en-US" altLang="en-US" sz="1000" b="1" dirty="0"/>
          </a:p>
          <a:p>
            <a:pPr eaLnBrk="1" hangingPunct="1">
              <a:buClr>
                <a:srgbClr val="00FF00"/>
              </a:buClr>
            </a:pPr>
            <a:r>
              <a:rPr lang="en-US" altLang="en-US" b="1" dirty="0"/>
              <a:t>Sept.- Nov. --- 2 Days per Month</a:t>
            </a:r>
          </a:p>
          <a:p>
            <a:pPr eaLnBrk="1" hangingPunct="1">
              <a:buClr>
                <a:srgbClr val="00FF00"/>
              </a:buClr>
            </a:pPr>
            <a:endParaRPr lang="en-US" altLang="en-US" sz="1000" b="1" dirty="0"/>
          </a:p>
          <a:p>
            <a:pPr eaLnBrk="1" hangingPunct="1">
              <a:buClr>
                <a:srgbClr val="00FF00"/>
              </a:buClr>
            </a:pPr>
            <a:r>
              <a:rPr lang="en-US" altLang="en-US" b="1" dirty="0"/>
              <a:t>April – June --- 2 Days per Month</a:t>
            </a:r>
          </a:p>
          <a:p>
            <a:pPr eaLnBrk="1" hangingPunct="1">
              <a:buClr>
                <a:srgbClr val="00FF00"/>
              </a:buClr>
            </a:pPr>
            <a:endParaRPr lang="en-US" altLang="en-US" sz="1000" b="1" dirty="0"/>
          </a:p>
          <a:p>
            <a:pPr eaLnBrk="1" hangingPunct="1">
              <a:buClr>
                <a:srgbClr val="00FF00"/>
              </a:buClr>
            </a:pPr>
            <a:r>
              <a:rPr lang="en-US" altLang="en-US" b="1" dirty="0"/>
              <a:t>Enter Info. In SNEARS --- </a:t>
            </a:r>
            <a:r>
              <a:rPr lang="en-US" altLang="en-US" sz="2000" b="1" dirty="0"/>
              <a:t>“Enter total amount of money school spent on </a:t>
            </a:r>
            <a:r>
              <a:rPr lang="en-US" altLang="en-US" sz="2000" b="1" dirty="0">
                <a:latin typeface="Arial Black" pitchFamily="34" charset="0"/>
              </a:rPr>
              <a:t>JERSEY </a:t>
            </a:r>
            <a:r>
              <a:rPr lang="en-US" altLang="en-US" sz="2000" b="1" dirty="0"/>
              <a:t>fruits and vegetables”</a:t>
            </a:r>
          </a:p>
          <a:p>
            <a:pPr eaLnBrk="1" hangingPunct="1">
              <a:buClr>
                <a:srgbClr val="00FF00"/>
              </a:buClr>
            </a:pPr>
            <a:endParaRPr lang="en-US" altLang="en-US" sz="1000" b="1" dirty="0"/>
          </a:p>
          <a:p>
            <a:pPr eaLnBrk="1" hangingPunct="1">
              <a:buClr>
                <a:srgbClr val="00FF00"/>
              </a:buClr>
            </a:pPr>
            <a:r>
              <a:rPr lang="en-US" altLang="en-US" b="1" dirty="0"/>
              <a:t>Will Monitor!</a:t>
            </a:r>
          </a:p>
        </p:txBody>
      </p:sp>
      <p:pic>
        <p:nvPicPr>
          <p:cNvPr id="7" name="Picture 2" descr="F:\F2S Log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799" y="160492"/>
            <a:ext cx="2971799" cy="1153638"/>
          </a:xfrm>
          <a:prstGeom prst="rect">
            <a:avLst/>
          </a:prstGeom>
          <a:noFill/>
          <a:effectLst>
            <a:glow rad="254000">
              <a:srgbClr val="00FF00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799" y="160492"/>
            <a:ext cx="1481137" cy="144907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1334" y="179222"/>
            <a:ext cx="1329147" cy="1282628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altLang="en-US" sz="3800" b="1">
                <a:latin typeface="Britannic Bold" pitchFamily="34" charset="0"/>
              </a:rPr>
              <a:t>Types of </a:t>
            </a:r>
            <a:br>
              <a:rPr lang="en-US" altLang="en-US" sz="3800" b="1">
                <a:latin typeface="Britannic Bold" pitchFamily="34" charset="0"/>
              </a:rPr>
            </a:br>
            <a:r>
              <a:rPr lang="en-US" altLang="en-US" sz="3800" b="1">
                <a:latin typeface="Britannic Bold" pitchFamily="34" charset="0"/>
              </a:rPr>
              <a:t>Fruits &amp; Vegetables ?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1600200"/>
            <a:ext cx="7772400" cy="5257800"/>
          </a:xfrm>
        </p:spPr>
        <p:txBody>
          <a:bodyPr/>
          <a:lstStyle/>
          <a:p>
            <a:pPr eaLnBrk="1" hangingPunct="1">
              <a:buClr>
                <a:srgbClr val="33CC33"/>
              </a:buClr>
            </a:pPr>
            <a:r>
              <a:rPr lang="en-US" altLang="en-US" sz="2400" b="1" u="sng"/>
              <a:t>NOT ALLOWABLE:</a:t>
            </a:r>
          </a:p>
          <a:p>
            <a:pPr lvl="1" eaLnBrk="1" hangingPunct="1">
              <a:buClr>
                <a:srgbClr val="FF9999"/>
              </a:buClr>
            </a:pPr>
            <a:r>
              <a:rPr lang="en-US" altLang="en-US" sz="2200"/>
              <a:t>Processed or preserved fruits and vegetables </a:t>
            </a:r>
          </a:p>
          <a:p>
            <a:pPr lvl="1" eaLnBrk="1" hangingPunct="1">
              <a:buClr>
                <a:srgbClr val="FF9999"/>
              </a:buClr>
              <a:buFont typeface="Wingdings" pitchFamily="2" charset="2"/>
              <a:buNone/>
            </a:pPr>
            <a:r>
              <a:rPr lang="en-US" altLang="en-US" sz="2200"/>
              <a:t>    </a:t>
            </a:r>
            <a:r>
              <a:rPr lang="en-US" altLang="en-US" sz="2200" i="1"/>
              <a:t>(i.e., canned, frozen, vacuum-packed or dried)</a:t>
            </a:r>
          </a:p>
          <a:p>
            <a:pPr lvl="1" eaLnBrk="1" hangingPunct="1">
              <a:buClr>
                <a:srgbClr val="FF9999"/>
              </a:buClr>
              <a:buFont typeface="Wingdings" pitchFamily="2" charset="2"/>
              <a:buNone/>
            </a:pPr>
            <a:endParaRPr lang="en-US" altLang="en-US" sz="500" i="1"/>
          </a:p>
          <a:p>
            <a:pPr lvl="1" eaLnBrk="1" hangingPunct="1">
              <a:buClr>
                <a:srgbClr val="FF9999"/>
              </a:buClr>
            </a:pPr>
            <a:r>
              <a:rPr lang="en-US" altLang="en-US" sz="2800" b="1"/>
              <a:t>Dried fruit</a:t>
            </a:r>
            <a:r>
              <a:rPr lang="en-US" altLang="en-US" sz="2800"/>
              <a:t> </a:t>
            </a:r>
            <a:r>
              <a:rPr lang="en-US" altLang="en-US" sz="2200" i="1"/>
              <a:t>(i.e., raisins, craisins or dried cherries)</a:t>
            </a:r>
          </a:p>
          <a:p>
            <a:pPr lvl="1" eaLnBrk="1" hangingPunct="1">
              <a:buClr>
                <a:srgbClr val="FF9999"/>
              </a:buClr>
            </a:pPr>
            <a:r>
              <a:rPr lang="en-US" altLang="en-US" sz="2200" b="1"/>
              <a:t>Canned Chick Peas</a:t>
            </a:r>
          </a:p>
          <a:p>
            <a:pPr lvl="1" eaLnBrk="1" hangingPunct="1">
              <a:buClr>
                <a:srgbClr val="FF9999"/>
              </a:buClr>
            </a:pPr>
            <a:endParaRPr lang="en-US" altLang="en-US" sz="500" i="1"/>
          </a:p>
          <a:p>
            <a:pPr lvl="1" eaLnBrk="1" hangingPunct="1">
              <a:buClr>
                <a:srgbClr val="FF9999"/>
              </a:buClr>
            </a:pPr>
            <a:r>
              <a:rPr lang="en-US" altLang="en-US" sz="2200"/>
              <a:t>Smoothies</a:t>
            </a:r>
          </a:p>
          <a:p>
            <a:pPr lvl="1" eaLnBrk="1" hangingPunct="1">
              <a:buClr>
                <a:srgbClr val="FF9999"/>
              </a:buClr>
            </a:pPr>
            <a:endParaRPr lang="en-US" altLang="en-US" sz="500"/>
          </a:p>
          <a:p>
            <a:pPr lvl="1" eaLnBrk="1" hangingPunct="1">
              <a:buClr>
                <a:srgbClr val="FF9999"/>
              </a:buClr>
            </a:pPr>
            <a:r>
              <a:rPr lang="en-US" altLang="en-US" sz="2200"/>
              <a:t>Fruit Snacks/Roll-Ups/Fruit Leather</a:t>
            </a:r>
          </a:p>
          <a:p>
            <a:pPr lvl="1" eaLnBrk="1" hangingPunct="1">
              <a:buClr>
                <a:srgbClr val="FF9999"/>
              </a:buClr>
            </a:pPr>
            <a:endParaRPr lang="en-US" altLang="en-US" sz="500"/>
          </a:p>
          <a:p>
            <a:pPr lvl="1" eaLnBrk="1" hangingPunct="1">
              <a:buClr>
                <a:srgbClr val="FF9999"/>
              </a:buClr>
            </a:pPr>
            <a:r>
              <a:rPr lang="en-US" altLang="en-US" sz="2200"/>
              <a:t>Jellied Fruit; Trail Mix or Nuts</a:t>
            </a:r>
          </a:p>
          <a:p>
            <a:pPr lvl="1" eaLnBrk="1" hangingPunct="1">
              <a:buClr>
                <a:srgbClr val="FF9999"/>
              </a:buClr>
            </a:pPr>
            <a:endParaRPr lang="en-US" altLang="en-US" sz="500"/>
          </a:p>
          <a:p>
            <a:pPr lvl="1" eaLnBrk="1" hangingPunct="1">
              <a:buClr>
                <a:srgbClr val="FF9999"/>
              </a:buClr>
            </a:pPr>
            <a:r>
              <a:rPr lang="en-US" altLang="en-US" sz="2200"/>
              <a:t>Cottage Cheese</a:t>
            </a:r>
          </a:p>
          <a:p>
            <a:pPr lvl="1" eaLnBrk="1" hangingPunct="1">
              <a:buClr>
                <a:srgbClr val="FF9999"/>
              </a:buClr>
              <a:buFont typeface="Wingdings" pitchFamily="2" charset="2"/>
              <a:buNone/>
            </a:pPr>
            <a:r>
              <a:rPr lang="en-US" altLang="en-US" sz="500"/>
              <a:t>        </a:t>
            </a:r>
          </a:p>
          <a:p>
            <a:pPr lvl="1" eaLnBrk="1" hangingPunct="1">
              <a:buClr>
                <a:srgbClr val="FF9999"/>
              </a:buClr>
            </a:pPr>
            <a:r>
              <a:rPr lang="en-US" altLang="en-US" sz="2200"/>
              <a:t>Fruit or Vegetable Pizza</a:t>
            </a:r>
          </a:p>
          <a:p>
            <a:pPr lvl="1" eaLnBrk="1" hangingPunct="1">
              <a:buClr>
                <a:srgbClr val="FF9999"/>
              </a:buClr>
            </a:pPr>
            <a:endParaRPr lang="en-US" altLang="en-US" sz="500"/>
          </a:p>
          <a:p>
            <a:pPr lvl="1" eaLnBrk="1" hangingPunct="1">
              <a:buFont typeface="Wingdings" pitchFamily="2" charset="2"/>
              <a:buNone/>
            </a:pPr>
            <a:endParaRPr lang="en-US" altLang="en-US" sz="2200"/>
          </a:p>
        </p:txBody>
      </p:sp>
      <p:pic>
        <p:nvPicPr>
          <p:cNvPr id="23556" name="Picture 7" descr="smoothi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3657600"/>
            <a:ext cx="1063625" cy="1522413"/>
          </a:xfrm>
          <a:prstGeom prst="rect">
            <a:avLst/>
          </a:prstGeom>
          <a:noFill/>
          <a:ln w="31750" cap="rnd">
            <a:solidFill>
              <a:srgbClr val="FF0066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7" name="Picture 9" descr="tray850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5181600"/>
            <a:ext cx="1295400" cy="1295400"/>
          </a:xfrm>
          <a:prstGeom prst="rect">
            <a:avLst/>
          </a:prstGeom>
          <a:noFill/>
          <a:ln w="31750" cap="rnd">
            <a:solidFill>
              <a:srgbClr val="FF0066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8" name="Picture 12" descr="MCj04244680000[1]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28600"/>
            <a:ext cx="1295400" cy="131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9" name="Picture 13" descr="MCj04244680000[1]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244475"/>
            <a:ext cx="1295400" cy="131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altLang="en-US" sz="3800" b="1">
                <a:latin typeface="Britannic Bold" pitchFamily="34" charset="0"/>
              </a:rPr>
              <a:t>Types of </a:t>
            </a:r>
            <a:br>
              <a:rPr lang="en-US" altLang="en-US" sz="3800" b="1">
                <a:latin typeface="Britannic Bold" pitchFamily="34" charset="0"/>
              </a:rPr>
            </a:br>
            <a:r>
              <a:rPr lang="en-US" altLang="en-US" sz="3800" b="1">
                <a:latin typeface="Britannic Bold" pitchFamily="34" charset="0"/>
              </a:rPr>
              <a:t>Fruits &amp; Vegetables ?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1486138"/>
            <a:ext cx="7772400" cy="5257800"/>
          </a:xfrm>
        </p:spPr>
        <p:txBody>
          <a:bodyPr/>
          <a:lstStyle/>
          <a:p>
            <a:pPr eaLnBrk="1" hangingPunct="1">
              <a:buClr>
                <a:srgbClr val="33CC33"/>
              </a:buClr>
            </a:pPr>
            <a:r>
              <a:rPr lang="en-US" altLang="en-US" b="1" u="sng" dirty="0"/>
              <a:t>NOT ALLOWABLE:</a:t>
            </a:r>
          </a:p>
          <a:p>
            <a:pPr lvl="1" eaLnBrk="1" hangingPunct="1">
              <a:buClr>
                <a:srgbClr val="FF9999"/>
              </a:buClr>
            </a:pPr>
            <a:endParaRPr lang="en-US" altLang="en-US" sz="600" dirty="0"/>
          </a:p>
          <a:p>
            <a:pPr lvl="1" eaLnBrk="1" hangingPunct="1">
              <a:buClr>
                <a:srgbClr val="FF9999"/>
              </a:buClr>
            </a:pPr>
            <a:r>
              <a:rPr lang="en-US" altLang="en-US" dirty="0"/>
              <a:t>Pickles</a:t>
            </a:r>
          </a:p>
          <a:p>
            <a:pPr lvl="1" eaLnBrk="1" hangingPunct="1">
              <a:buClr>
                <a:srgbClr val="FF9999"/>
              </a:buClr>
            </a:pPr>
            <a:endParaRPr lang="en-US" altLang="en-US" sz="600" dirty="0"/>
          </a:p>
          <a:p>
            <a:pPr lvl="1" eaLnBrk="1" hangingPunct="1">
              <a:buClr>
                <a:srgbClr val="FF9999"/>
              </a:buClr>
            </a:pPr>
            <a:r>
              <a:rPr lang="en-US" altLang="en-US" dirty="0"/>
              <a:t>Dip for Fruit</a:t>
            </a:r>
          </a:p>
          <a:p>
            <a:pPr lvl="1" eaLnBrk="1" hangingPunct="1">
              <a:buClr>
                <a:srgbClr val="FF9999"/>
              </a:buClr>
              <a:buFont typeface="Wingdings" pitchFamily="2" charset="2"/>
              <a:buNone/>
            </a:pPr>
            <a:r>
              <a:rPr lang="en-US" altLang="en-US" i="1" dirty="0"/>
              <a:t>   (i.e., yogurt, sour cream, whipped topping)</a:t>
            </a:r>
          </a:p>
          <a:p>
            <a:pPr lvl="1" eaLnBrk="1" hangingPunct="1">
              <a:buClr>
                <a:srgbClr val="FF9999"/>
              </a:buClr>
              <a:buFont typeface="Wingdings" pitchFamily="2" charset="2"/>
              <a:buNone/>
            </a:pPr>
            <a:endParaRPr lang="en-US" altLang="en-US" sz="600" i="1" dirty="0"/>
          </a:p>
          <a:p>
            <a:pPr lvl="1" eaLnBrk="1" hangingPunct="1">
              <a:buClr>
                <a:srgbClr val="FF9999"/>
              </a:buClr>
            </a:pPr>
            <a:r>
              <a:rPr lang="en-US" altLang="en-US" b="1" dirty="0"/>
              <a:t>Honey or other Sweeteners</a:t>
            </a:r>
          </a:p>
          <a:p>
            <a:pPr lvl="1" eaLnBrk="1" hangingPunct="1">
              <a:buClr>
                <a:srgbClr val="FF9999"/>
              </a:buClr>
            </a:pPr>
            <a:endParaRPr lang="en-US" altLang="en-US" sz="600" dirty="0"/>
          </a:p>
          <a:p>
            <a:pPr lvl="1" eaLnBrk="1" hangingPunct="1">
              <a:buClr>
                <a:srgbClr val="FF9999"/>
              </a:buClr>
            </a:pPr>
            <a:r>
              <a:rPr lang="en-US" altLang="en-US" dirty="0"/>
              <a:t>Fruit or Vegetable Juices</a:t>
            </a:r>
          </a:p>
          <a:p>
            <a:pPr lvl="1" eaLnBrk="1" hangingPunct="1">
              <a:buClr>
                <a:srgbClr val="FF9999"/>
              </a:buClr>
            </a:pPr>
            <a:endParaRPr lang="en-US" altLang="en-US" sz="600" dirty="0"/>
          </a:p>
          <a:p>
            <a:pPr lvl="1" eaLnBrk="1" hangingPunct="1">
              <a:buClr>
                <a:srgbClr val="FF9999"/>
              </a:buClr>
            </a:pPr>
            <a:r>
              <a:rPr lang="en-US" altLang="en-US" dirty="0"/>
              <a:t>Sugar Cane</a:t>
            </a:r>
          </a:p>
          <a:p>
            <a:pPr lvl="1" eaLnBrk="1" hangingPunct="1">
              <a:buClr>
                <a:srgbClr val="FF9999"/>
              </a:buClr>
            </a:pPr>
            <a:endParaRPr lang="en-US" altLang="en-US" sz="600" dirty="0"/>
          </a:p>
          <a:p>
            <a:pPr lvl="1" eaLnBrk="1" hangingPunct="1">
              <a:buClr>
                <a:srgbClr val="FF9999"/>
              </a:buClr>
            </a:pPr>
            <a:r>
              <a:rPr lang="en-US" altLang="en-US" dirty="0"/>
              <a:t>Coconut Milk</a:t>
            </a:r>
          </a:p>
          <a:p>
            <a:pPr lvl="1" eaLnBrk="1" hangingPunct="1">
              <a:buClr>
                <a:srgbClr val="FF9999"/>
              </a:buClr>
            </a:pPr>
            <a:endParaRPr lang="en-US" altLang="en-US" sz="800" dirty="0"/>
          </a:p>
          <a:p>
            <a:pPr lvl="1" eaLnBrk="1" hangingPunct="1">
              <a:buClr>
                <a:srgbClr val="FF9999"/>
              </a:buClr>
            </a:pPr>
            <a:r>
              <a:rPr lang="en-US" altLang="en-US" dirty="0"/>
              <a:t>USDA Commodities</a:t>
            </a:r>
          </a:p>
          <a:p>
            <a:pPr lvl="1" eaLnBrk="1" hangingPunct="1">
              <a:buClr>
                <a:srgbClr val="FF9999"/>
              </a:buClr>
            </a:pPr>
            <a:endParaRPr lang="en-US" altLang="en-US" sz="800" dirty="0"/>
          </a:p>
          <a:p>
            <a:pPr lvl="1" eaLnBrk="1" hangingPunct="1">
              <a:buFont typeface="Wingdings" pitchFamily="2" charset="2"/>
              <a:buNone/>
            </a:pPr>
            <a:endParaRPr lang="en-US" altLang="en-US" dirty="0"/>
          </a:p>
        </p:txBody>
      </p:sp>
      <p:pic>
        <p:nvPicPr>
          <p:cNvPr id="24580" name="Picture 4" descr="smoothi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7200" y="3733800"/>
            <a:ext cx="1063625" cy="1522413"/>
          </a:xfrm>
          <a:prstGeom prst="rect">
            <a:avLst/>
          </a:prstGeom>
          <a:noFill/>
          <a:ln w="60325" cap="rnd">
            <a:solidFill>
              <a:srgbClr val="FF0066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2" name="Picture 6" descr="MCj04244680000[1]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28600"/>
            <a:ext cx="1295400" cy="131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3" name="Picture 7" descr="MCj04244680000[1]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2013" y="228600"/>
            <a:ext cx="1295400" cy="131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C:\Users\agathom\AppData\Local\Microsoft\Windows\Temporary Internet Files\Content.IE5\W9U7FO22\8288386803_3a4ee20d94_b[1]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4854118"/>
            <a:ext cx="1265019" cy="1394282"/>
          </a:xfrm>
          <a:prstGeom prst="rect">
            <a:avLst/>
          </a:prstGeom>
          <a:noFill/>
          <a:ln w="60325">
            <a:solidFill>
              <a:srgbClr val="A50021"/>
            </a:solidFill>
            <a:prstDash val="sysDot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573308"/>
            <a:ext cx="1485900" cy="1485900"/>
          </a:xfrm>
          <a:prstGeom prst="rect">
            <a:avLst/>
          </a:prstGeom>
          <a:noFill/>
          <a:ln w="50800">
            <a:solidFill>
              <a:srgbClr val="99FF99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277813"/>
            <a:ext cx="8153400" cy="1143000"/>
          </a:xfrm>
        </p:spPr>
        <p:txBody>
          <a:bodyPr/>
          <a:lstStyle/>
          <a:p>
            <a:pPr algn="ctr" eaLnBrk="1" hangingPunct="1"/>
            <a:r>
              <a:rPr lang="en-US" altLang="en-US" b="1" dirty="0">
                <a:latin typeface="Britannic Bold" pitchFamily="34" charset="0"/>
              </a:rPr>
              <a:t>Vegetables Tips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Clr>
                <a:srgbClr val="33CC33"/>
              </a:buClr>
            </a:pPr>
            <a:r>
              <a:rPr lang="en-US" altLang="en-US" sz="3200" b="1" u="sng" dirty="0" err="1"/>
              <a:t>Add’l</a:t>
            </a:r>
            <a:r>
              <a:rPr lang="en-US" altLang="en-US" sz="3200" b="1" u="sng" dirty="0"/>
              <a:t> Points:</a:t>
            </a:r>
          </a:p>
          <a:p>
            <a:pPr lvl="1" eaLnBrk="1" hangingPunct="1">
              <a:buClr>
                <a:srgbClr val="FF9999"/>
              </a:buClr>
              <a:buSzTx/>
            </a:pPr>
            <a:r>
              <a:rPr lang="en-US" altLang="en-US" sz="2800" b="1" dirty="0"/>
              <a:t>Vegetable Dips Allowed</a:t>
            </a:r>
            <a:r>
              <a:rPr lang="en-US" altLang="en-US" b="1" dirty="0"/>
              <a:t> </a:t>
            </a:r>
            <a:endParaRPr lang="en-US" altLang="en-US" b="1" i="1" dirty="0"/>
          </a:p>
          <a:p>
            <a:pPr lvl="2" eaLnBrk="1" hangingPunct="1">
              <a:buClr>
                <a:srgbClr val="FF9999"/>
              </a:buClr>
              <a:buSzTx/>
            </a:pPr>
            <a:r>
              <a:rPr lang="en-US" altLang="en-US" dirty="0"/>
              <a:t>Choose </a:t>
            </a:r>
            <a:r>
              <a:rPr lang="en-US" altLang="en-US" b="1" dirty="0"/>
              <a:t>low fat </a:t>
            </a:r>
            <a:r>
              <a:rPr lang="en-US" altLang="en-US" dirty="0"/>
              <a:t>or yogurt based dips</a:t>
            </a:r>
          </a:p>
          <a:p>
            <a:pPr lvl="2" eaLnBrk="1" hangingPunct="1">
              <a:buClr>
                <a:srgbClr val="FF9999"/>
              </a:buClr>
              <a:buSzTx/>
            </a:pPr>
            <a:r>
              <a:rPr lang="en-US" altLang="en-US" dirty="0"/>
              <a:t>Must be </a:t>
            </a:r>
            <a:r>
              <a:rPr lang="en-US" altLang="en-US" b="1" dirty="0"/>
              <a:t>1 oz. portion </a:t>
            </a:r>
            <a:r>
              <a:rPr lang="en-US" altLang="en-US" dirty="0"/>
              <a:t>or less</a:t>
            </a:r>
          </a:p>
          <a:p>
            <a:pPr lvl="2" eaLnBrk="1" hangingPunct="1">
              <a:buClr>
                <a:srgbClr val="FF9999"/>
              </a:buClr>
              <a:buSzTx/>
              <a:buFont typeface="Wingdings" pitchFamily="2" charset="2"/>
              <a:buNone/>
            </a:pPr>
            <a:endParaRPr lang="en-US" altLang="en-US" dirty="0"/>
          </a:p>
          <a:p>
            <a:pPr lvl="1" eaLnBrk="1" hangingPunct="1">
              <a:buClr>
                <a:srgbClr val="FF9999"/>
              </a:buClr>
              <a:buSzTx/>
            </a:pPr>
            <a:r>
              <a:rPr lang="en-US" altLang="en-US" sz="2800" b="1" dirty="0"/>
              <a:t>“Prepared” Vegetables</a:t>
            </a:r>
          </a:p>
          <a:p>
            <a:pPr lvl="2" eaLnBrk="1" hangingPunct="1">
              <a:buClr>
                <a:srgbClr val="FF9999"/>
              </a:buClr>
              <a:buSzTx/>
            </a:pPr>
            <a:r>
              <a:rPr lang="en-US" altLang="en-US" b="1" dirty="0"/>
              <a:t>Fresh </a:t>
            </a:r>
            <a:r>
              <a:rPr lang="en-US" altLang="en-US" i="1" dirty="0"/>
              <a:t>(not canned, frozen, or dried)</a:t>
            </a:r>
            <a:r>
              <a:rPr lang="en-US" altLang="en-US" dirty="0"/>
              <a:t> </a:t>
            </a:r>
            <a:r>
              <a:rPr lang="en-US" altLang="en-US" b="1" dirty="0"/>
              <a:t>vegetables </a:t>
            </a:r>
            <a:r>
              <a:rPr lang="en-US" altLang="en-US" dirty="0"/>
              <a:t>that are </a:t>
            </a:r>
            <a:r>
              <a:rPr lang="en-US" altLang="en-US" b="1" dirty="0"/>
              <a:t>cooked</a:t>
            </a:r>
            <a:r>
              <a:rPr lang="en-US" altLang="en-US" dirty="0"/>
              <a:t> --- limited once a week &amp; must be part of nutrition ed. lesson</a:t>
            </a:r>
          </a:p>
          <a:p>
            <a:pPr lvl="1" eaLnBrk="1" hangingPunct="1"/>
            <a:endParaRPr lang="en-US" altLang="en-US" dirty="0"/>
          </a:p>
          <a:p>
            <a:pPr lvl="2" eaLnBrk="1" hangingPunct="1"/>
            <a:endParaRPr lang="en-US" altLang="en-US" dirty="0"/>
          </a:p>
        </p:txBody>
      </p:sp>
      <p:pic>
        <p:nvPicPr>
          <p:cNvPr id="25604" name="Picture 5" descr="j0296984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4524375"/>
            <a:ext cx="20574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C:\Users\agmceli\AppData\Local\Microsoft\Windows\Temporary Internet Files\Content.IE5\WCM5KTHE\VegetableBasket[1]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28600"/>
            <a:ext cx="1802202" cy="1162812"/>
          </a:xfrm>
          <a:prstGeom prst="rect">
            <a:avLst/>
          </a:prstGeom>
          <a:noFill/>
          <a:ln>
            <a:noFill/>
          </a:ln>
          <a:effectLst>
            <a:glow rad="127000">
              <a:srgbClr val="00FF00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agmceli\AppData\Local\Microsoft\Windows\Temporary Internet Files\Content.IE5\WCM5KTHE\VegetableBasket[1]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228600"/>
            <a:ext cx="1802202" cy="1162812"/>
          </a:xfrm>
          <a:prstGeom prst="rect">
            <a:avLst/>
          </a:prstGeom>
          <a:noFill/>
          <a:ln>
            <a:noFill/>
          </a:ln>
          <a:effectLst>
            <a:glow rad="127000">
              <a:srgbClr val="00FF00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277813"/>
            <a:ext cx="8153400" cy="1143000"/>
          </a:xfrm>
        </p:spPr>
        <p:txBody>
          <a:bodyPr/>
          <a:lstStyle/>
          <a:p>
            <a:pPr algn="ctr" eaLnBrk="1" hangingPunct="1"/>
            <a:r>
              <a:rPr lang="en-US" altLang="en-US" b="1" dirty="0"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Britannic Bold" pitchFamily="34" charset="0"/>
              </a:rPr>
              <a:t>COOKING</a:t>
            </a:r>
            <a:br>
              <a:rPr lang="en-US" altLang="en-US" b="1" dirty="0">
                <a:latin typeface="Britannic Bold" pitchFamily="34" charset="0"/>
              </a:rPr>
            </a:br>
            <a:r>
              <a:rPr lang="en-US" altLang="en-US" b="1" dirty="0">
                <a:latin typeface="Britannic Bold" pitchFamily="34" charset="0"/>
              </a:rPr>
              <a:t>Vegetables 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580867"/>
            <a:ext cx="7772400" cy="4530725"/>
          </a:xfrm>
        </p:spPr>
        <p:txBody>
          <a:bodyPr/>
          <a:lstStyle/>
          <a:p>
            <a:pPr eaLnBrk="1" hangingPunct="1">
              <a:buClr>
                <a:srgbClr val="33CC33"/>
              </a:buClr>
            </a:pPr>
            <a:r>
              <a:rPr lang="en-US" altLang="en-US" sz="3200" b="1" dirty="0"/>
              <a:t>Expands Vegetable Variety</a:t>
            </a:r>
          </a:p>
          <a:p>
            <a:pPr eaLnBrk="1" hangingPunct="1">
              <a:buClr>
                <a:srgbClr val="33CC33"/>
              </a:buClr>
            </a:pPr>
            <a:endParaRPr lang="en-US" altLang="en-US" sz="1600" b="1" dirty="0"/>
          </a:p>
          <a:p>
            <a:pPr eaLnBrk="1" hangingPunct="1">
              <a:buClr>
                <a:srgbClr val="33CC33"/>
              </a:buClr>
            </a:pPr>
            <a:r>
              <a:rPr lang="en-US" altLang="en-US" sz="3200" b="1" dirty="0"/>
              <a:t>Attend Trainings</a:t>
            </a:r>
          </a:p>
          <a:p>
            <a:pPr eaLnBrk="1" hangingPunct="1">
              <a:buClr>
                <a:srgbClr val="33CC33"/>
              </a:buClr>
            </a:pPr>
            <a:endParaRPr lang="en-US" altLang="en-US" sz="1600" b="1" dirty="0"/>
          </a:p>
          <a:p>
            <a:pPr eaLnBrk="1" hangingPunct="1">
              <a:buClr>
                <a:srgbClr val="33CC33"/>
              </a:buClr>
            </a:pPr>
            <a:r>
              <a:rPr lang="en-US" altLang="en-US" sz="3200" b="1" dirty="0"/>
              <a:t>Allowable --- </a:t>
            </a:r>
          </a:p>
          <a:p>
            <a:pPr marL="0" indent="0" eaLnBrk="1" hangingPunct="1">
              <a:buClr>
                <a:srgbClr val="33CC33"/>
              </a:buClr>
              <a:buNone/>
            </a:pPr>
            <a:r>
              <a:rPr lang="en-US" altLang="en-US" sz="3200" b="1" dirty="0"/>
              <a:t>   Oil/Cooking Spray &amp; Fresh Herbs </a:t>
            </a:r>
          </a:p>
          <a:p>
            <a:pPr lvl="1" eaLnBrk="1" hangingPunct="1"/>
            <a:endParaRPr lang="en-US" altLang="en-US" dirty="0"/>
          </a:p>
          <a:p>
            <a:pPr lvl="2" eaLnBrk="1" hangingPunct="1"/>
            <a:endParaRPr lang="en-US" alt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"/>
            <a:ext cx="1580866" cy="158086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1"/>
            <a:ext cx="1580866" cy="1580866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" contrast="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5853" y="4622162"/>
            <a:ext cx="2810933" cy="2108200"/>
          </a:xfrm>
          <a:prstGeom prst="rect">
            <a:avLst/>
          </a:prstGeom>
          <a:noFill/>
          <a:ln>
            <a:noFill/>
          </a:ln>
          <a:effectLst>
            <a:glow rad="190500">
              <a:srgbClr val="CC00FF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AutoShape 5" descr="https://mail.aol.com/webmail/getPart?uid=30646759&amp;partId=12&amp;scope=STANDARD&amp;saveAs=IMG_0292.JPG">
            <a:hlinkClick r:id="rId6"/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01107" y="4918409"/>
            <a:ext cx="2145730" cy="1609298"/>
          </a:xfrm>
          <a:prstGeom prst="rect">
            <a:avLst/>
          </a:prstGeom>
          <a:noFill/>
          <a:ln>
            <a:noFill/>
          </a:ln>
          <a:effectLst>
            <a:glow rad="190500">
              <a:srgbClr val="FF6600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Oval Callout 9"/>
          <p:cNvSpPr/>
          <p:nvPr/>
        </p:nvSpPr>
        <p:spPr>
          <a:xfrm>
            <a:off x="5112224" y="609600"/>
            <a:ext cx="3033215" cy="860466"/>
          </a:xfrm>
          <a:prstGeom prst="wedgeEllipseCallout">
            <a:avLst>
              <a:gd name="adj1" fmla="val -78577"/>
              <a:gd name="adj2" fmla="val 430545"/>
            </a:avLst>
          </a:prstGeom>
          <a:solidFill>
            <a:srgbClr val="66FF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Roast Veg.</a:t>
            </a:r>
          </a:p>
          <a:p>
            <a:pPr algn="ctr"/>
            <a:r>
              <a:rPr lang="en-US" b="1" dirty="0">
                <a:solidFill>
                  <a:schemeClr val="tx1"/>
                </a:solidFill>
              </a:rPr>
              <a:t>Serve Cold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17282" y="4914711"/>
            <a:ext cx="2129236" cy="1600200"/>
          </a:xfrm>
          <a:prstGeom prst="rect">
            <a:avLst/>
          </a:prstGeom>
          <a:effectLst>
            <a:glow rad="190500">
              <a:srgbClr val="FF6600"/>
            </a:glow>
          </a:effectLst>
        </p:spPr>
      </p:pic>
      <p:sp>
        <p:nvSpPr>
          <p:cNvPr id="3" name="AutoShape 2" descr="https://mail.aol.com/webmail/getPart?uid=ANlg2IJc3--7XSidTQsrYJjX0j4&amp;partId=2&amp;saveAs=IMG_1121.JPG&amp;scope=STANDARD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75" name="Picture 3" descr="C:\Users\agathom\Downloads\IMG_1121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5000" contrast="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1828800"/>
            <a:ext cx="1733266" cy="2125345"/>
          </a:xfrm>
          <a:prstGeom prst="rect">
            <a:avLst/>
          </a:prstGeom>
          <a:noFill/>
          <a:effectLst>
            <a:glow rad="177800">
              <a:srgbClr val="00FF00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762752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130" name="Rectangle 2"/>
          <p:cNvSpPr>
            <a:spLocks noGrp="1" noChangeArrowheads="1"/>
          </p:cNvSpPr>
          <p:nvPr>
            <p:ph type="title"/>
          </p:nvPr>
        </p:nvSpPr>
        <p:spPr>
          <a:xfrm>
            <a:off x="270764" y="312599"/>
            <a:ext cx="8621143" cy="1240971"/>
          </a:xfrm>
        </p:spPr>
        <p:txBody>
          <a:bodyPr>
            <a:normAutofit fontScale="90000"/>
          </a:bodyPr>
          <a:lstStyle/>
          <a:p>
            <a:pPr>
              <a:defRPr/>
            </a:pPr>
            <a:br>
              <a:rPr lang="en-US" sz="6000" b="1" u="sng" dirty="0">
                <a:solidFill>
                  <a:srgbClr val="CC00FF"/>
                </a:solidFill>
              </a:rPr>
            </a:br>
            <a:r>
              <a:rPr lang="en-US" sz="8000" b="1" u="sng" dirty="0">
                <a:ln w="38100">
                  <a:solidFill>
                    <a:schemeClr val="bg2">
                      <a:lumMod val="75000"/>
                    </a:schemeClr>
                  </a:solidFill>
                </a:ln>
                <a:solidFill>
                  <a:srgbClr val="FF00FF"/>
                </a:solidFill>
                <a:uFill>
                  <a:solidFill>
                    <a:srgbClr val="00FF00"/>
                  </a:solidFill>
                </a:uFill>
                <a:latin typeface="Tahoma" pitchFamily="34" charset="0"/>
                <a:ea typeface="Tahoma" pitchFamily="34" charset="0"/>
                <a:cs typeface="Tahoma" pitchFamily="34" charset="0"/>
              </a:rPr>
              <a:t>WHO AM </a:t>
            </a:r>
            <a:r>
              <a:rPr lang="en-US" sz="8000" b="1" u="sng" dirty="0">
                <a:ln w="28575">
                  <a:solidFill>
                    <a:srgbClr val="FF66FF"/>
                  </a:solidFill>
                </a:ln>
                <a:solidFill>
                  <a:srgbClr val="00FF00"/>
                </a:solidFill>
                <a:uFill>
                  <a:solidFill>
                    <a:srgbClr val="00FF00"/>
                  </a:solidFill>
                </a:uFill>
                <a:latin typeface="Tahoma" pitchFamily="34" charset="0"/>
                <a:ea typeface="Tahoma" pitchFamily="34" charset="0"/>
                <a:cs typeface="Tahoma" pitchFamily="34" charset="0"/>
              </a:rPr>
              <a:t>I ?</a:t>
            </a:r>
            <a:br>
              <a:rPr lang="en-US" sz="6000" b="1" u="sng" dirty="0">
                <a:ln w="28575">
                  <a:solidFill>
                    <a:srgbClr val="FF66FF"/>
                  </a:solidFill>
                </a:ln>
                <a:solidFill>
                  <a:srgbClr val="00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br>
              <a:rPr lang="en-US" sz="6000" b="1" u="sng" dirty="0">
                <a:ln w="28575">
                  <a:solidFill>
                    <a:srgbClr val="FF66FF"/>
                  </a:solidFill>
                </a:ln>
                <a:solidFill>
                  <a:srgbClr val="00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en-US" sz="6000" b="1" dirty="0">
                <a:ln w="38100">
                  <a:solidFill>
                    <a:srgbClr val="FF66FF"/>
                  </a:solidFill>
                </a:ln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itchFamily="18" charset="0"/>
              </a:rPr>
              <a:t>VEGETABLE</a:t>
            </a:r>
            <a:endParaRPr lang="en-US" sz="6000" dirty="0">
              <a:ln w="38100">
                <a:solidFill>
                  <a:srgbClr val="FF66FF"/>
                </a:solidFill>
              </a:ln>
              <a:solidFill>
                <a:srgbClr val="00FF00"/>
              </a:solidFill>
              <a:latin typeface="Cooper Black" pitchFamily="18" charset="0"/>
            </a:endParaRPr>
          </a:p>
        </p:txBody>
      </p:sp>
      <p:pic>
        <p:nvPicPr>
          <p:cNvPr id="60" name="Picture 8" descr="cover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2796" y="3204880"/>
            <a:ext cx="5857081" cy="3394639"/>
          </a:xfrm>
          <a:prstGeom prst="rect">
            <a:avLst/>
          </a:prstGeom>
          <a:noFill/>
          <a:ln>
            <a:noFill/>
          </a:ln>
          <a:effectLst>
            <a:glow rad="254000">
              <a:srgbClr val="00FF00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7764" name="WordArt 13"/>
          <p:cNvSpPr>
            <a:spLocks noChangeArrowheads="1" noChangeShapeType="1" noTextEdit="1"/>
          </p:cNvSpPr>
          <p:nvPr/>
        </p:nvSpPr>
        <p:spPr bwMode="auto">
          <a:xfrm>
            <a:off x="3733800" y="4876800"/>
            <a:ext cx="1589088" cy="11969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TopLeft"/>
              <a:lightRig rig="legacyNormal3" dir="r"/>
            </a:scene3d>
            <a:sp3d extrusionH="201600" prstMaterial="legacyMetal">
              <a:extrusionClr>
                <a:srgbClr val="FFFFFF"/>
              </a:extrusionClr>
            </a:sp3d>
          </a:bodyPr>
          <a:lstStyle/>
          <a:p>
            <a:pPr algn="ctr"/>
            <a:endParaRPr lang="en-US" sz="3600" kern="10" dirty="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FF0000"/>
                  </a:gs>
                  <a:gs pos="100000">
                    <a:srgbClr val="760000"/>
                  </a:gs>
                </a:gsLst>
                <a:lin ang="5400000" scaled="1"/>
              </a:gradFill>
              <a:latin typeface="Times New Roman"/>
              <a:cs typeface="Times New Roman"/>
            </a:endParaRPr>
          </a:p>
        </p:txBody>
      </p:sp>
      <p:pic>
        <p:nvPicPr>
          <p:cNvPr id="5" name="Picture 2" descr="C:\Users\agmceli\AppData\Local\Microsoft\Windows\Temporary Internet Files\Content.IE5\OO0W5GFX\question_makrs_cutie_mark_by_rildraw-d4byewl[1]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8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8976" y="1553570"/>
            <a:ext cx="1230687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agmceli\AppData\Local\Microsoft\Windows\Temporary Internet Files\Content.IE5\OO0W5GFX\question_makrs_cutie_mark_by_rildraw-d4byewl[1]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8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174" y="1654629"/>
            <a:ext cx="1230687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agmceli\AppData\Local\Microsoft\Windows\Temporary Internet Files\Content.IE5\OO0W5GFX\question_makrs_cutie_mark_by_rildraw-d4byewl[1]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8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5743" y="4572000"/>
            <a:ext cx="1649656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202673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840645" y="0"/>
            <a:ext cx="7772400" cy="1143000"/>
          </a:xfrm>
        </p:spPr>
        <p:txBody>
          <a:bodyPr/>
          <a:lstStyle/>
          <a:p>
            <a:pPr algn="ctr" eaLnBrk="1" hangingPunct="1"/>
            <a:r>
              <a:rPr lang="en-US" altLang="en-US" sz="6600" b="1" dirty="0">
                <a:latin typeface="Britannic Bold" pitchFamily="34" charset="0"/>
              </a:rPr>
              <a:t>FFVP LOGO!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524000"/>
            <a:ext cx="8382000" cy="4953000"/>
          </a:xfrm>
          <a:ln>
            <a:solidFill>
              <a:schemeClr val="bg2"/>
            </a:solidFill>
          </a:ln>
        </p:spPr>
        <p:txBody>
          <a:bodyPr/>
          <a:lstStyle/>
          <a:p>
            <a:pPr marL="457200" lvl="1" indent="0" eaLnBrk="1" hangingPunct="1">
              <a:buClr>
                <a:srgbClr val="FF9999"/>
              </a:buClr>
              <a:buFont typeface="Wingdings" pitchFamily="2" charset="2"/>
              <a:buNone/>
              <a:defRPr/>
            </a:pPr>
            <a:endParaRPr lang="en-US" sz="1000" dirty="0"/>
          </a:p>
        </p:txBody>
      </p:sp>
      <p:pic>
        <p:nvPicPr>
          <p:cNvPr id="2" name="Picture 2" descr="C:\Users\agmceli\AppData\Local\Microsoft\Windows\Temporary Internet Files\Content.IE5\RP1XD9D3\fireworks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14299"/>
            <a:ext cx="1854979" cy="1850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agmceli\AppData\Local\Microsoft\Windows\Temporary Internet Files\Content.IE5\RP1XD9D3\fireworks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114299"/>
            <a:ext cx="1854979" cy="1850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6138" y="4891098"/>
            <a:ext cx="5161414" cy="1560513"/>
          </a:xfrm>
          <a:prstGeom prst="rect">
            <a:avLst/>
          </a:prstGeom>
          <a:noFill/>
          <a:ln w="38100">
            <a:solidFill>
              <a:srgbClr val="FF6600"/>
            </a:solidFill>
            <a:miter lim="800000"/>
            <a:headEnd/>
            <a:tailEnd/>
          </a:ln>
          <a:effectLst>
            <a:glow rad="190500">
              <a:srgbClr val="00FF00"/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7" name="Picture 3" descr="F:\FFVP Ap 2016-17\njda_FFVP_logo_FINAL_12.2_Page_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371600"/>
            <a:ext cx="3967291" cy="3022612"/>
          </a:xfrm>
          <a:prstGeom prst="rect">
            <a:avLst/>
          </a:prstGeom>
          <a:noFill/>
          <a:ln w="38100">
            <a:solidFill>
              <a:srgbClr val="00FF00"/>
            </a:solidFill>
          </a:ln>
          <a:effectLst>
            <a:glow rad="190500">
              <a:srgbClr val="CC00CC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2681693"/>
      </p:ext>
    </p:extLst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/>
          <p:cNvSpPr>
            <a:spLocks noGrp="1" noChangeArrowheads="1"/>
          </p:cNvSpPr>
          <p:nvPr>
            <p:ph type="title"/>
          </p:nvPr>
        </p:nvSpPr>
        <p:spPr>
          <a:xfrm>
            <a:off x="460375" y="381000"/>
            <a:ext cx="8240712" cy="2286000"/>
          </a:xfrm>
        </p:spPr>
        <p:txBody>
          <a:bodyPr/>
          <a:lstStyle/>
          <a:p>
            <a:pPr eaLnBrk="1" hangingPunct="1">
              <a:defRPr/>
            </a:pPr>
            <a:br>
              <a:rPr lang="en-US" altLang="en-US" sz="4800" b="1" u="sng" dirty="0">
                <a:solidFill>
                  <a:srgbClr val="FF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en-US" altLang="en-US" sz="4800" b="1" u="sng" dirty="0">
                <a:solidFill>
                  <a:srgbClr val="FF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#</a:t>
            </a:r>
            <a:r>
              <a:rPr lang="en-US" altLang="en-US" sz="4800" b="1" u="sng" dirty="0">
                <a:ln w="28575">
                  <a:solidFill>
                    <a:srgbClr val="FF00FF"/>
                  </a:solidFill>
                </a:ln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1</a:t>
            </a:r>
            <a:br>
              <a:rPr lang="en-US" altLang="en-US" sz="4800" b="1" u="sng" dirty="0">
                <a:ln w="28575">
                  <a:solidFill>
                    <a:srgbClr val="FF00FF"/>
                  </a:solidFill>
                </a:ln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</a:br>
            <a:br>
              <a:rPr lang="en-US" altLang="en-US" sz="4800" b="1" u="sng" dirty="0">
                <a:ln w="28575">
                  <a:solidFill>
                    <a:srgbClr val="FF00FF"/>
                  </a:solidFill>
                </a:ln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</a:br>
            <a:br>
              <a:rPr lang="en-US" altLang="en-US" sz="4800" b="1" u="sng" dirty="0">
                <a:ln w="28575">
                  <a:solidFill>
                    <a:srgbClr val="FF00FF"/>
                  </a:solidFill>
                </a:ln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</a:br>
            <a:br>
              <a:rPr lang="en-US" altLang="en-US" sz="4800" b="1" u="sng" dirty="0">
                <a:ln w="28575">
                  <a:solidFill>
                    <a:srgbClr val="FF00FF"/>
                  </a:solidFill>
                </a:ln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</a:br>
            <a:endParaRPr lang="en-US" altLang="en-US" sz="48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9751" y="3810000"/>
            <a:ext cx="2931226" cy="1964329"/>
          </a:xfrm>
          <a:prstGeom prst="rect">
            <a:avLst/>
          </a:prstGeom>
          <a:ln w="50800">
            <a:solidFill>
              <a:schemeClr val="bg2">
                <a:lumMod val="75000"/>
              </a:schemeClr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7957" y="3791170"/>
            <a:ext cx="2753518" cy="1983159"/>
          </a:xfrm>
          <a:prstGeom prst="rect">
            <a:avLst/>
          </a:prstGeom>
          <a:ln w="50800">
            <a:solidFill>
              <a:srgbClr val="00CC99"/>
            </a:solidFill>
          </a:ln>
        </p:spPr>
      </p:pic>
      <p:pic>
        <p:nvPicPr>
          <p:cNvPr id="143366" name="Picture 6" descr="cover11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063" y="838200"/>
            <a:ext cx="8691826" cy="5612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86218" y="1219200"/>
            <a:ext cx="28695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7200" b="1" u="sng" dirty="0">
                <a:ln w="28575">
                  <a:solidFill>
                    <a:srgbClr val="FF00FF"/>
                  </a:solidFill>
                </a:ln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KALE</a:t>
            </a:r>
            <a:endParaRPr lang="en-US" sz="7200" dirty="0"/>
          </a:p>
        </p:txBody>
      </p:sp>
    </p:spTree>
    <p:extLst>
      <p:ext uri="{BB962C8B-B14F-4D97-AF65-F5344CB8AC3E}">
        <p14:creationId xmlns:p14="http://schemas.microsoft.com/office/powerpoint/2010/main" val="229023590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3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1433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1433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433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3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62" grpId="0"/>
      <p:bldP spid="4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427038" y="503238"/>
            <a:ext cx="8240712" cy="6858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6000" b="1" u="sng" dirty="0">
                <a:solidFill>
                  <a:srgbClr val="FF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#</a:t>
            </a:r>
            <a:r>
              <a:rPr lang="en-US" altLang="en-US" sz="6000" b="1" u="sng" dirty="0">
                <a:ln w="28575">
                  <a:solidFill>
                    <a:srgbClr val="FF00FF"/>
                  </a:solidFill>
                </a:ln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2</a:t>
            </a:r>
            <a:endParaRPr lang="en-US" altLang="en-US" sz="6000" dirty="0"/>
          </a:p>
        </p:txBody>
      </p:sp>
      <p:pic>
        <p:nvPicPr>
          <p:cNvPr id="1029" name="Picture 5" descr="https://www.gartenjournal.net/wp-content/uploads/Kohlrabi-pflanze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633663"/>
            <a:ext cx="5472256" cy="3641725"/>
          </a:xfrm>
          <a:prstGeom prst="rect">
            <a:avLst/>
          </a:prstGeom>
          <a:noFill/>
          <a:effectLst>
            <a:glow rad="203200">
              <a:schemeClr val="accent6">
                <a:lumMod val="75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2743200" y="1219200"/>
            <a:ext cx="46340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7200" b="1" u="sng" dirty="0">
                <a:ln w="28575">
                  <a:solidFill>
                    <a:srgbClr val="FF00FF"/>
                  </a:solidFill>
                </a:ln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Kohlrabi</a:t>
            </a:r>
            <a:endParaRPr lang="en-US" sz="7200" dirty="0"/>
          </a:p>
        </p:txBody>
      </p:sp>
      <p:pic>
        <p:nvPicPr>
          <p:cNvPr id="14" name="Picture 6" descr="cover1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15" y="914400"/>
            <a:ext cx="8691826" cy="5612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5949589"/>
      </p:ext>
    </p:extLst>
  </p:cSld>
  <p:clrMapOvr>
    <a:masterClrMapping/>
  </p:clrMapOvr>
  <p:transition spd="slow"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427038" y="503238"/>
            <a:ext cx="8240712" cy="6858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6000" b="1" u="sng" dirty="0">
                <a:solidFill>
                  <a:srgbClr val="FF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#</a:t>
            </a:r>
            <a:r>
              <a:rPr lang="en-US" altLang="en-US" sz="6000" b="1" u="sng" dirty="0">
                <a:ln w="28575">
                  <a:solidFill>
                    <a:srgbClr val="FF00FF"/>
                  </a:solidFill>
                </a:ln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3</a:t>
            </a:r>
            <a:endParaRPr lang="en-US" altLang="en-US" sz="6000" dirty="0"/>
          </a:p>
        </p:txBody>
      </p:sp>
      <p:sp>
        <p:nvSpPr>
          <p:cNvPr id="13" name="TextBox 12"/>
          <p:cNvSpPr txBox="1"/>
          <p:nvPr/>
        </p:nvSpPr>
        <p:spPr>
          <a:xfrm>
            <a:off x="2743200" y="1219200"/>
            <a:ext cx="35806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u="sng" dirty="0">
                <a:ln w="28575">
                  <a:solidFill>
                    <a:srgbClr val="CC00FF"/>
                  </a:solidFill>
                </a:ln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Jicama</a:t>
            </a:r>
            <a:endParaRPr lang="en-US" sz="7200" dirty="0">
              <a:ln w="28575">
                <a:solidFill>
                  <a:srgbClr val="CC00FF"/>
                </a:solidFill>
              </a:ln>
            </a:endParaRPr>
          </a:p>
        </p:txBody>
      </p:sp>
      <p:pic>
        <p:nvPicPr>
          <p:cNvPr id="7" name="Picture 4" descr="jicama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7749" y="2590800"/>
            <a:ext cx="2592251" cy="2254656"/>
          </a:xfrm>
          <a:prstGeom prst="rect">
            <a:avLst/>
          </a:prstGeom>
          <a:noFill/>
          <a:ln>
            <a:noFill/>
          </a:ln>
          <a:effectLst>
            <a:glow rad="127000">
              <a:srgbClr val="CC00FF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jicama-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590800"/>
            <a:ext cx="2929829" cy="2245402"/>
          </a:xfrm>
          <a:prstGeom prst="rect">
            <a:avLst/>
          </a:prstGeom>
          <a:noFill/>
          <a:ln>
            <a:noFill/>
          </a:ln>
          <a:effectLst>
            <a:glow rad="127000">
              <a:srgbClr val="CC00FF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 descr="j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5690" y="5022460"/>
            <a:ext cx="1526453" cy="1665222"/>
          </a:xfrm>
          <a:prstGeom prst="rect">
            <a:avLst/>
          </a:prstGeom>
          <a:noFill/>
          <a:ln>
            <a:noFill/>
          </a:ln>
          <a:effectLst>
            <a:glow rad="127000">
              <a:srgbClr val="00FF00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6" descr="cover11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916" y="-21771"/>
            <a:ext cx="8995229" cy="6275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9905759"/>
      </p:ext>
    </p:extLst>
  </p:cSld>
  <p:clrMapOvr>
    <a:masterClrMapping/>
  </p:clrMapOvr>
  <p:transition spd="slow"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br>
              <a:rPr lang="en-US" altLang="en-US" sz="60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</a:br>
            <a:br>
              <a:rPr lang="en-US" altLang="en-US" sz="60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</a:br>
            <a:br>
              <a:rPr lang="en-US" altLang="en-US" sz="60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</a:br>
            <a:br>
              <a:rPr lang="en-US" altLang="en-US" sz="60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</a:br>
            <a:endParaRPr lang="en-US" altLang="en-US" sz="6000" b="1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64869" name="SN003175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50" y="629761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3986674" y="80494"/>
            <a:ext cx="119295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5400" b="1" u="sng" kern="0" dirty="0">
                <a:solidFill>
                  <a:srgbClr val="CC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#</a:t>
            </a:r>
            <a:r>
              <a:rPr lang="en-US" altLang="en-US" sz="5400" b="1" u="sng" kern="0" dirty="0">
                <a:ln w="28575">
                  <a:solidFill>
                    <a:srgbClr val="CC00FF"/>
                  </a:solidFill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4</a:t>
            </a:r>
            <a:endParaRPr lang="en-US" sz="2400" dirty="0">
              <a:ln w="28575">
                <a:solidFill>
                  <a:srgbClr val="CC00FF"/>
                </a:solidFill>
              </a:ln>
              <a:solidFill>
                <a:srgbClr val="FF99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86693" y="1010138"/>
            <a:ext cx="5029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u="sng" dirty="0">
                <a:ln w="28575">
                  <a:solidFill>
                    <a:srgbClr val="CC00FF"/>
                  </a:solidFill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Butternut Squash</a:t>
            </a:r>
            <a:endParaRPr lang="en-US" sz="7200" dirty="0">
              <a:ln w="28575">
                <a:solidFill>
                  <a:srgbClr val="CC00FF"/>
                </a:solidFill>
              </a:ln>
              <a:solidFill>
                <a:srgbClr val="FF9900"/>
              </a:solidFill>
            </a:endParaRPr>
          </a:p>
        </p:txBody>
      </p:sp>
      <p:pic>
        <p:nvPicPr>
          <p:cNvPr id="2" name="Picture 2" descr="buu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7346" y="3387313"/>
            <a:ext cx="4067893" cy="3062700"/>
          </a:xfrm>
          <a:prstGeom prst="rect">
            <a:avLst/>
          </a:prstGeom>
          <a:noFill/>
          <a:ln>
            <a:noFill/>
          </a:ln>
          <a:effectLst>
            <a:glow rad="152400">
              <a:srgbClr val="CC00FF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6" descr="cover11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651" y="1295400"/>
            <a:ext cx="8001000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2696048"/>
      </p:ext>
    </p:extLst>
  </p:cSld>
  <p:clrMapOvr>
    <a:masterClrMapping/>
  </p:clrMapOvr>
  <p:transition spd="slow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30" fill="hold"/>
                                        <p:tgtEl>
                                          <p:spTgt spid="1648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63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4" repeatCount="200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4869"/>
                </p:tgtEl>
              </p:cMediaNode>
            </p:audio>
          </p:childTnLst>
        </p:cTn>
      </p:par>
    </p:tnLst>
    <p:bldLst>
      <p:bldP spid="164867" grpId="0"/>
      <p:bldP spid="8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427038" y="503238"/>
            <a:ext cx="8240712" cy="685800"/>
          </a:xfrm>
        </p:spPr>
        <p:txBody>
          <a:bodyPr/>
          <a:lstStyle/>
          <a:p>
            <a:pPr eaLnBrk="1" hangingPunct="1">
              <a:defRPr/>
            </a:pPr>
            <a:br>
              <a:rPr lang="en-US" altLang="en-US" sz="6000" b="1" dirty="0">
                <a:solidFill>
                  <a:srgbClr val="FFFF00"/>
                </a:solidFill>
              </a:rPr>
            </a:br>
            <a:br>
              <a:rPr lang="en-US" altLang="en-US" sz="6000" b="1" dirty="0">
                <a:solidFill>
                  <a:srgbClr val="FFFF00"/>
                </a:solidFill>
              </a:rPr>
            </a:br>
            <a:br>
              <a:rPr lang="en-US" altLang="en-US" sz="6000" b="1" dirty="0">
                <a:solidFill>
                  <a:srgbClr val="FFFF00"/>
                </a:solidFill>
              </a:rPr>
            </a:br>
            <a:br>
              <a:rPr lang="en-US" altLang="en-US" sz="6000" b="1" dirty="0">
                <a:solidFill>
                  <a:srgbClr val="FFFF00"/>
                </a:solidFill>
              </a:rPr>
            </a:br>
            <a:br>
              <a:rPr lang="en-US" altLang="en-US" sz="6000" b="1" dirty="0">
                <a:solidFill>
                  <a:srgbClr val="FFFF00"/>
                </a:solidFill>
              </a:rPr>
            </a:br>
            <a:br>
              <a:rPr lang="en-US" altLang="en-US" sz="6000" b="1" dirty="0">
                <a:solidFill>
                  <a:srgbClr val="00CC00"/>
                </a:solidFill>
                <a:effectLst>
                  <a:glow rad="76200">
                    <a:srgbClr val="FF66FF"/>
                  </a:glow>
                </a:effectLst>
              </a:rPr>
            </a:br>
            <a:r>
              <a:rPr lang="en-US" altLang="en-US" sz="2000" b="1" dirty="0">
                <a:solidFill>
                  <a:srgbClr val="00CC00"/>
                </a:solidFill>
                <a:effectLst>
                  <a:glow rad="76200">
                    <a:srgbClr val="FF66FF"/>
                  </a:glow>
                </a:effectLst>
              </a:rPr>
              <a:t>  </a:t>
            </a:r>
            <a:endParaRPr lang="en-US" altLang="en-US" sz="6000" b="1" dirty="0">
              <a:solidFill>
                <a:srgbClr val="00CC00"/>
              </a:solidFill>
              <a:effectLst>
                <a:glow rad="76200">
                  <a:srgbClr val="FF66FF"/>
                </a:glow>
              </a:effectLst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685800" y="457200"/>
            <a:ext cx="77724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>
              <a:defRPr/>
            </a:pPr>
            <a:r>
              <a:rPr lang="en-US" altLang="en-US" sz="5400" b="1" u="sng" dirty="0">
                <a:solidFill>
                  <a:srgbClr val="FF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#</a:t>
            </a:r>
            <a:r>
              <a:rPr lang="en-US" altLang="en-US" sz="5400" b="1" u="sng" dirty="0">
                <a:ln w="28575">
                  <a:solidFill>
                    <a:srgbClr val="FF00FF"/>
                  </a:solidFill>
                </a:ln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5</a:t>
            </a:r>
            <a:r>
              <a:rPr lang="en-US" altLang="en-US" sz="5400" u="sng" dirty="0">
                <a:solidFill>
                  <a:srgbClr val="FFCC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br>
              <a:rPr lang="en-US" altLang="en-US" sz="5400" dirty="0">
                <a:solidFill>
                  <a:srgbClr val="FFCC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endParaRPr lang="en-US" altLang="en-US" sz="5400" b="1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026" name="Picture 2" descr="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714" y="2514600"/>
            <a:ext cx="4419372" cy="3525838"/>
          </a:xfrm>
          <a:prstGeom prst="rect">
            <a:avLst/>
          </a:prstGeom>
          <a:noFill/>
          <a:ln>
            <a:noFill/>
          </a:ln>
          <a:effectLst>
            <a:glow rad="190500">
              <a:srgbClr val="CC00FF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743200" y="1219200"/>
            <a:ext cx="35806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u="sng" dirty="0">
                <a:ln w="28575">
                  <a:solidFill>
                    <a:srgbClr val="CC00FF"/>
                  </a:solidFill>
                </a:ln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Fennel</a:t>
            </a:r>
            <a:endParaRPr lang="en-US" sz="7200" dirty="0">
              <a:ln w="28575">
                <a:solidFill>
                  <a:srgbClr val="CC00FF"/>
                </a:solidFill>
              </a:ln>
            </a:endParaRPr>
          </a:p>
        </p:txBody>
      </p:sp>
      <p:pic>
        <p:nvPicPr>
          <p:cNvPr id="9" name="Picture 6" descr="cover11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790133"/>
            <a:ext cx="8001000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0158916"/>
      </p:ext>
    </p:extLst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br>
              <a:rPr lang="en-US" altLang="en-US" sz="60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</a:br>
            <a:br>
              <a:rPr lang="en-US" altLang="en-US" sz="60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</a:br>
            <a:br>
              <a:rPr lang="en-US" altLang="en-US" sz="60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</a:br>
            <a:br>
              <a:rPr lang="en-US" altLang="en-US" sz="60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</a:br>
            <a:endParaRPr lang="en-US" altLang="en-US" sz="6000" b="1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986674" y="80494"/>
            <a:ext cx="119295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5400" b="1" u="sng" kern="0" dirty="0">
                <a:solidFill>
                  <a:srgbClr val="CC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#</a:t>
            </a:r>
            <a:r>
              <a:rPr lang="en-US" altLang="en-US" sz="5400" b="1" u="sng" kern="0" dirty="0">
                <a:ln w="28575">
                  <a:solidFill>
                    <a:srgbClr val="CC00FF"/>
                  </a:solidFill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6</a:t>
            </a:r>
            <a:endParaRPr lang="en-US" sz="2400" dirty="0">
              <a:ln w="28575">
                <a:solidFill>
                  <a:srgbClr val="CC00FF"/>
                </a:solidFill>
              </a:ln>
              <a:solidFill>
                <a:srgbClr val="FF99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86692" y="1010138"/>
            <a:ext cx="522850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u="sng" dirty="0">
                <a:ln w="28575">
                  <a:solidFill>
                    <a:srgbClr val="CC00FF"/>
                  </a:solidFill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Portobello Mushroom</a:t>
            </a:r>
            <a:endParaRPr lang="en-US" sz="7200" dirty="0">
              <a:ln w="28575">
                <a:solidFill>
                  <a:srgbClr val="CC00FF"/>
                </a:solidFill>
              </a:ln>
              <a:solidFill>
                <a:srgbClr val="FF9900"/>
              </a:solidFill>
            </a:endParaRPr>
          </a:p>
        </p:txBody>
      </p:sp>
      <p:pic>
        <p:nvPicPr>
          <p:cNvPr id="2050" name="Picture 2" descr="po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5142" y="3318462"/>
            <a:ext cx="3972302" cy="3448482"/>
          </a:xfrm>
          <a:prstGeom prst="rect">
            <a:avLst/>
          </a:prstGeom>
          <a:noFill/>
          <a:ln>
            <a:noFill/>
          </a:ln>
          <a:effectLst>
            <a:glow rad="165100">
              <a:srgbClr val="CC00FF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6" descr="cover11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295400"/>
            <a:ext cx="8001000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Hot Sizzling-SoundBible.com-403305607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050" y="6040438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0530324"/>
      </p:ext>
    </p:extLst>
  </p:cSld>
  <p:clrMapOvr>
    <a:masterClrMapping/>
  </p:clrMapOvr>
  <p:transition spd="slow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321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64867" grpId="0"/>
      <p:bldP spid="8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br>
              <a:rPr lang="en-US" altLang="en-US" sz="60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</a:br>
            <a:br>
              <a:rPr lang="en-US" altLang="en-US" sz="60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</a:br>
            <a:br>
              <a:rPr lang="en-US" altLang="en-US" sz="60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</a:br>
            <a:br>
              <a:rPr lang="en-US" altLang="en-US" sz="60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</a:br>
            <a:endParaRPr lang="en-US" altLang="en-US" sz="6000" b="1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986674" y="80494"/>
            <a:ext cx="119295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5400" b="1" u="sng" kern="0" dirty="0">
                <a:solidFill>
                  <a:srgbClr val="CC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#</a:t>
            </a:r>
            <a:r>
              <a:rPr lang="en-US" altLang="en-US" sz="5400" b="1" u="sng" kern="0" dirty="0">
                <a:ln w="28575">
                  <a:solidFill>
                    <a:srgbClr val="CC00FF"/>
                  </a:solidFill>
                </a:ln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7</a:t>
            </a:r>
            <a:endParaRPr lang="en-US" sz="2400" dirty="0">
              <a:ln w="28575">
                <a:solidFill>
                  <a:srgbClr val="CC00FF"/>
                </a:solidFill>
              </a:ln>
              <a:solidFill>
                <a:srgbClr val="00FF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86692" y="1010138"/>
            <a:ext cx="52285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u="sng" dirty="0">
                <a:ln w="28575">
                  <a:solidFill>
                    <a:srgbClr val="CC00FF"/>
                  </a:solidFill>
                </a:ln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Bok Choy</a:t>
            </a:r>
            <a:endParaRPr lang="en-US" sz="7200" dirty="0">
              <a:ln w="28575">
                <a:solidFill>
                  <a:srgbClr val="CC00FF"/>
                </a:solidFill>
              </a:ln>
              <a:solidFill>
                <a:srgbClr val="00FF00"/>
              </a:solidFill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338" y="2590800"/>
            <a:ext cx="3859213" cy="3859213"/>
          </a:xfrm>
          <a:prstGeom prst="rect">
            <a:avLst/>
          </a:prstGeom>
          <a:noFill/>
          <a:effectLst>
            <a:glow rad="127000">
              <a:srgbClr val="CC00FF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cover1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042617"/>
            <a:ext cx="8001000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3572582"/>
      </p:ext>
    </p:extLst>
  </p:cSld>
  <p:clrMapOvr>
    <a:masterClrMapping/>
  </p:clrMapOvr>
  <p:transition spd="slow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867" grpId="0"/>
      <p:bldP spid="8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br>
              <a:rPr lang="en-US" altLang="en-US" sz="60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</a:br>
            <a:br>
              <a:rPr lang="en-US" altLang="en-US" sz="60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</a:br>
            <a:br>
              <a:rPr lang="en-US" altLang="en-US" sz="60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</a:br>
            <a:br>
              <a:rPr lang="en-US" altLang="en-US" sz="60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</a:br>
            <a:endParaRPr lang="en-US" altLang="en-US" sz="6000" b="1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986674" y="80494"/>
            <a:ext cx="119295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5400" b="1" u="sng" kern="0" dirty="0">
                <a:solidFill>
                  <a:srgbClr val="CC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#</a:t>
            </a:r>
            <a:r>
              <a:rPr lang="en-US" altLang="en-US" sz="5400" b="1" u="sng" kern="0" dirty="0">
                <a:ln w="28575">
                  <a:solidFill>
                    <a:srgbClr val="CC00FF"/>
                  </a:solidFill>
                </a:ln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8</a:t>
            </a:r>
            <a:endParaRPr lang="en-US" sz="2400" dirty="0">
              <a:ln w="28575">
                <a:solidFill>
                  <a:srgbClr val="CC00FF"/>
                </a:solidFill>
              </a:ln>
              <a:solidFill>
                <a:srgbClr val="00FF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71702" y="685800"/>
            <a:ext cx="522850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u="sng" dirty="0" err="1">
                <a:ln w="28575">
                  <a:solidFill>
                    <a:srgbClr val="CC00FF"/>
                  </a:solidFill>
                </a:ln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Brussel</a:t>
            </a:r>
            <a:r>
              <a:rPr lang="en-US" sz="7200" b="1" u="sng" dirty="0">
                <a:ln w="28575">
                  <a:solidFill>
                    <a:srgbClr val="CC00FF"/>
                  </a:solidFill>
                </a:ln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Sprouts</a:t>
            </a:r>
            <a:endParaRPr lang="en-US" sz="7200" dirty="0">
              <a:ln w="28575">
                <a:solidFill>
                  <a:srgbClr val="CC00FF"/>
                </a:solidFill>
              </a:ln>
              <a:solidFill>
                <a:srgbClr val="00FF00"/>
              </a:solidFill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4099" name="Picture 3" descr="brussel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4607" y="3196652"/>
            <a:ext cx="3462695" cy="3462695"/>
          </a:xfrm>
          <a:prstGeom prst="rect">
            <a:avLst/>
          </a:prstGeom>
          <a:noFill/>
          <a:ln>
            <a:noFill/>
          </a:ln>
          <a:effectLst>
            <a:glow rad="190500">
              <a:srgbClr val="CC00FF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6" descr="cover1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454" y="1325380"/>
            <a:ext cx="8001000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6929524"/>
      </p:ext>
    </p:extLst>
  </p:cSld>
  <p:clrMapOvr>
    <a:masterClrMapping/>
  </p:clrMapOvr>
  <p:transition spd="slow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867" grpId="0"/>
      <p:bldP spid="8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br>
              <a:rPr lang="en-US" altLang="en-US" sz="60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</a:br>
            <a:br>
              <a:rPr lang="en-US" altLang="en-US" sz="60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</a:br>
            <a:br>
              <a:rPr lang="en-US" altLang="en-US" sz="60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</a:br>
            <a:br>
              <a:rPr lang="en-US" altLang="en-US" sz="60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</a:br>
            <a:endParaRPr lang="en-US" altLang="en-US" sz="6000" b="1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986674" y="80494"/>
            <a:ext cx="119295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5400" b="1" u="sng" kern="0" dirty="0">
                <a:solidFill>
                  <a:srgbClr val="CC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#</a:t>
            </a:r>
            <a:r>
              <a:rPr lang="en-US" altLang="en-US" sz="5400" b="1" u="sng" kern="0" dirty="0">
                <a:ln w="28575">
                  <a:solidFill>
                    <a:srgbClr val="CC00FF"/>
                  </a:solidFill>
                </a:ln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9</a:t>
            </a:r>
            <a:endParaRPr lang="en-US" sz="2400" dirty="0">
              <a:ln w="28575">
                <a:solidFill>
                  <a:srgbClr val="CC00FF"/>
                </a:solidFill>
              </a:ln>
              <a:solidFill>
                <a:srgbClr val="00FF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76400" y="1003824"/>
            <a:ext cx="6019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u="sng" dirty="0">
                <a:ln w="28575">
                  <a:solidFill>
                    <a:srgbClr val="CC00FF"/>
                  </a:solidFill>
                </a:ln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Swiss Chard</a:t>
            </a:r>
            <a:endParaRPr lang="en-US" sz="7200" dirty="0">
              <a:ln w="28575">
                <a:solidFill>
                  <a:srgbClr val="CC00FF"/>
                </a:solidFill>
              </a:ln>
              <a:solidFill>
                <a:srgbClr val="00FF00"/>
              </a:solidFill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5123" name="Picture 3" descr="swiss c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28138">
            <a:off x="931161" y="3478270"/>
            <a:ext cx="2500158" cy="1584463"/>
          </a:xfrm>
          <a:prstGeom prst="rect">
            <a:avLst/>
          </a:prstGeom>
          <a:noFill/>
          <a:ln>
            <a:noFill/>
          </a:ln>
          <a:effectLst>
            <a:glow rad="127000">
              <a:srgbClr val="00FF00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 descr="sw ch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4518" y="2755667"/>
            <a:ext cx="2204014" cy="2495550"/>
          </a:xfrm>
          <a:prstGeom prst="rect">
            <a:avLst/>
          </a:prstGeom>
          <a:noFill/>
          <a:ln>
            <a:noFill/>
          </a:ln>
          <a:effectLst>
            <a:glow rad="127000">
              <a:srgbClr val="00FF00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 descr="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718926">
            <a:off x="5881752" y="3510132"/>
            <a:ext cx="2549799" cy="1553705"/>
          </a:xfrm>
          <a:prstGeom prst="rect">
            <a:avLst/>
          </a:prstGeom>
          <a:noFill/>
          <a:ln>
            <a:noFill/>
          </a:ln>
          <a:effectLst>
            <a:glow rad="127000">
              <a:srgbClr val="00FF00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6" descr="cover11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80494"/>
            <a:ext cx="8762999" cy="5713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8959530"/>
      </p:ext>
    </p:extLst>
  </p:cSld>
  <p:clrMapOvr>
    <a:masterClrMapping/>
  </p:clrMapOvr>
  <p:transition spd="slow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867" grpId="0"/>
      <p:bldP spid="8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br>
              <a:rPr lang="en-US" altLang="en-US" sz="60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</a:br>
            <a:br>
              <a:rPr lang="en-US" altLang="en-US" sz="60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</a:br>
            <a:br>
              <a:rPr lang="en-US" altLang="en-US" sz="60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</a:br>
            <a:br>
              <a:rPr lang="en-US" altLang="en-US" sz="60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</a:br>
            <a:endParaRPr lang="en-US" altLang="en-US" sz="6000" b="1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986674" y="80494"/>
            <a:ext cx="163378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5400" b="1" u="sng" kern="0" dirty="0">
                <a:solidFill>
                  <a:srgbClr val="CC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#</a:t>
            </a:r>
            <a:r>
              <a:rPr lang="en-US" altLang="en-US" sz="5400" b="1" u="sng" kern="0" dirty="0">
                <a:ln w="28575">
                  <a:solidFill>
                    <a:srgbClr val="CC00FF"/>
                  </a:solidFill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10</a:t>
            </a:r>
            <a:endParaRPr lang="en-US" sz="2400" dirty="0">
              <a:ln w="28575">
                <a:solidFill>
                  <a:srgbClr val="CC00FF"/>
                </a:solidFill>
              </a:ln>
              <a:solidFill>
                <a:srgbClr val="FF99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86692" y="1010138"/>
            <a:ext cx="52285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u="sng" dirty="0">
                <a:ln w="28575">
                  <a:solidFill>
                    <a:srgbClr val="CC00FF"/>
                  </a:solidFill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Rutabaga</a:t>
            </a:r>
            <a:endParaRPr lang="en-US" sz="7200" dirty="0">
              <a:ln w="28575">
                <a:solidFill>
                  <a:srgbClr val="CC00FF"/>
                </a:solidFill>
              </a:ln>
              <a:solidFill>
                <a:srgbClr val="FF9900"/>
              </a:solidFill>
            </a:endParaRPr>
          </a:p>
        </p:txBody>
      </p:sp>
      <p:pic>
        <p:nvPicPr>
          <p:cNvPr id="6146" name="Picture 2" descr="rutabaga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590800"/>
            <a:ext cx="2857500" cy="2857500"/>
          </a:xfrm>
          <a:prstGeom prst="rect">
            <a:avLst/>
          </a:prstGeom>
          <a:noFill/>
          <a:ln>
            <a:noFill/>
          </a:ln>
          <a:effectLst>
            <a:glow rad="152400">
              <a:srgbClr val="CC00FF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 descr="ru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3391" y="2590800"/>
            <a:ext cx="2511808" cy="2533650"/>
          </a:xfrm>
          <a:prstGeom prst="rect">
            <a:avLst/>
          </a:prstGeom>
          <a:noFill/>
          <a:ln>
            <a:noFill/>
          </a:ln>
          <a:effectLst>
            <a:glow rad="165100">
              <a:srgbClr val="CC00FF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6" descr="cover11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81000"/>
            <a:ext cx="8396645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9682892"/>
      </p:ext>
    </p:extLst>
  </p:cSld>
  <p:clrMapOvr>
    <a:masterClrMapping/>
  </p:clrMapOvr>
  <p:transition spd="slow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867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315913"/>
            <a:ext cx="8013700" cy="1143000"/>
          </a:xfrm>
        </p:spPr>
        <p:txBody>
          <a:bodyPr/>
          <a:lstStyle/>
          <a:p>
            <a:pPr algn="ctr" eaLnBrk="1" hangingPunct="1"/>
            <a:r>
              <a:rPr lang="en-US" altLang="en-US" sz="6600" b="1" dirty="0">
                <a:latin typeface="Britannic Bold" pitchFamily="34" charset="0"/>
              </a:rPr>
              <a:t>FFVP BANNER!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524000"/>
            <a:ext cx="8382000" cy="4953000"/>
          </a:xfrm>
          <a:ln>
            <a:solidFill>
              <a:schemeClr val="bg2"/>
            </a:solidFill>
          </a:ln>
        </p:spPr>
        <p:txBody>
          <a:bodyPr/>
          <a:lstStyle/>
          <a:p>
            <a:pPr marL="457200" lvl="1" indent="0" eaLnBrk="1" hangingPunct="1">
              <a:buClr>
                <a:srgbClr val="FF9999"/>
              </a:buClr>
              <a:buFont typeface="Wingdings" pitchFamily="2" charset="2"/>
              <a:buNone/>
              <a:defRPr/>
            </a:pPr>
            <a:endParaRPr lang="en-US" sz="1000" dirty="0"/>
          </a:p>
        </p:txBody>
      </p:sp>
      <p:pic>
        <p:nvPicPr>
          <p:cNvPr id="2" name="Picture 2" descr="C:\Users\agmceli\AppData\Local\Microsoft\Windows\Temporary Internet Files\Content.IE5\RP1XD9D3\fireworks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14299"/>
            <a:ext cx="1854979" cy="1850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agmceli\AppData\Local\Microsoft\Windows\Temporary Internet Files\Content.IE5\RP1XD9D3\fireworks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114299"/>
            <a:ext cx="1854979" cy="1850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G:\FFVP Ap 2016-17\FFVP Banner.pn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8000" contrast="4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7379" y="1932134"/>
            <a:ext cx="5536421" cy="4152316"/>
          </a:xfrm>
          <a:prstGeom prst="rect">
            <a:avLst/>
          </a:prstGeom>
          <a:noFill/>
          <a:ln w="63500">
            <a:solidFill>
              <a:srgbClr val="00FF00"/>
            </a:solidFill>
          </a:ln>
          <a:effectLst>
            <a:glow rad="254000">
              <a:srgbClr val="CC00CC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873950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br>
              <a:rPr lang="en-US" altLang="en-US" sz="60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</a:br>
            <a:br>
              <a:rPr lang="en-US" altLang="en-US" sz="60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</a:br>
            <a:br>
              <a:rPr lang="en-US" altLang="en-US" sz="60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</a:br>
            <a:br>
              <a:rPr lang="en-US" altLang="en-US" sz="60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</a:br>
            <a:endParaRPr lang="en-US" altLang="en-US" sz="6000" b="1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986674" y="80494"/>
            <a:ext cx="163378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5400" b="1" u="sng" kern="0" dirty="0">
                <a:solidFill>
                  <a:srgbClr val="CC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#</a:t>
            </a:r>
            <a:r>
              <a:rPr lang="en-US" altLang="en-US" sz="5400" b="1" u="sng" kern="0" dirty="0">
                <a:ln w="28575">
                  <a:solidFill>
                    <a:srgbClr val="CC00FF"/>
                  </a:solidFill>
                </a:ln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11</a:t>
            </a:r>
            <a:endParaRPr lang="en-US" sz="2400" dirty="0">
              <a:ln w="28575">
                <a:solidFill>
                  <a:srgbClr val="CC00FF"/>
                </a:solidFill>
              </a:ln>
              <a:solidFill>
                <a:srgbClr val="00FF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76400" y="1003824"/>
            <a:ext cx="6019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u="sng" dirty="0">
                <a:ln w="28575">
                  <a:solidFill>
                    <a:srgbClr val="CC00FF"/>
                  </a:solidFill>
                </a:ln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Daikon</a:t>
            </a:r>
            <a:endParaRPr lang="en-US" sz="7200" dirty="0">
              <a:ln w="28575">
                <a:solidFill>
                  <a:srgbClr val="CC00FF"/>
                </a:solidFill>
              </a:ln>
              <a:solidFill>
                <a:srgbClr val="00FF00"/>
              </a:solidFill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7170" name="Picture 2" descr="daiko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7326" y="2746949"/>
            <a:ext cx="3224674" cy="3044938"/>
          </a:xfrm>
          <a:prstGeom prst="rect">
            <a:avLst/>
          </a:prstGeom>
          <a:noFill/>
          <a:ln>
            <a:noFill/>
          </a:ln>
          <a:effectLst>
            <a:glow rad="127000">
              <a:srgbClr val="CC00FF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 descr="d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3564" y="2746949"/>
            <a:ext cx="3238339" cy="3044937"/>
          </a:xfrm>
          <a:prstGeom prst="rect">
            <a:avLst/>
          </a:prstGeom>
          <a:noFill/>
          <a:ln>
            <a:noFill/>
          </a:ln>
          <a:effectLst>
            <a:glow rad="127000">
              <a:srgbClr val="00FF00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6" descr="cover11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573389"/>
            <a:ext cx="8762999" cy="5713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8890872"/>
      </p:ext>
    </p:extLst>
  </p:cSld>
  <p:clrMapOvr>
    <a:masterClrMapping/>
  </p:clrMapOvr>
  <p:transition spd="slow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867" grpId="0"/>
      <p:bldP spid="8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altLang="en-US" sz="4400" b="1" dirty="0">
                <a:ln>
                  <a:solidFill>
                    <a:schemeClr val="tx1"/>
                  </a:solidFill>
                </a:ln>
                <a:solidFill>
                  <a:srgbClr val="FF3399"/>
                </a:solidFill>
                <a:latin typeface="Britannic Bold" pitchFamily="34" charset="0"/>
              </a:rPr>
              <a:t>When</a:t>
            </a:r>
            <a:r>
              <a:rPr lang="en-US" altLang="en-US" sz="3800" b="1" dirty="0">
                <a:latin typeface="Britannic Bold" pitchFamily="34" charset="0"/>
              </a:rPr>
              <a:t> to Serve </a:t>
            </a:r>
            <a:br>
              <a:rPr lang="en-US" altLang="en-US" sz="3800" b="1" dirty="0">
                <a:latin typeface="Britannic Bold" pitchFamily="34" charset="0"/>
              </a:rPr>
            </a:br>
            <a:r>
              <a:rPr lang="en-US" altLang="en-US" sz="3800" b="1" dirty="0">
                <a:latin typeface="Britannic Bold" pitchFamily="34" charset="0"/>
              </a:rPr>
              <a:t>Fruits &amp; Veggies ?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752600"/>
            <a:ext cx="8610600" cy="4876800"/>
          </a:xfrm>
        </p:spPr>
        <p:txBody>
          <a:bodyPr/>
          <a:lstStyle/>
          <a:p>
            <a:pPr eaLnBrk="1" hangingPunct="1">
              <a:buClr>
                <a:srgbClr val="33CC33"/>
              </a:buClr>
              <a:defRPr/>
            </a:pPr>
            <a:r>
              <a:rPr lang="en-US" altLang="en-US" dirty="0"/>
              <a:t>At </a:t>
            </a:r>
            <a:r>
              <a:rPr lang="en-US" altLang="en-US" b="1" dirty="0"/>
              <a:t>discretion</a:t>
            </a:r>
            <a:r>
              <a:rPr lang="en-US" altLang="en-US" dirty="0"/>
              <a:t> </a:t>
            </a:r>
            <a:r>
              <a:rPr lang="en-US" altLang="en-US" b="1" dirty="0"/>
              <a:t>of</a:t>
            </a:r>
            <a:r>
              <a:rPr lang="en-US" altLang="en-US" dirty="0"/>
              <a:t> each </a:t>
            </a:r>
            <a:r>
              <a:rPr lang="en-US" altLang="en-US" b="1" dirty="0"/>
              <a:t>school</a:t>
            </a:r>
          </a:p>
          <a:p>
            <a:pPr eaLnBrk="1" hangingPunct="1">
              <a:buClr>
                <a:srgbClr val="33CC33"/>
              </a:buClr>
              <a:defRPr/>
            </a:pPr>
            <a:endParaRPr lang="en-US" altLang="en-US" sz="2000" dirty="0"/>
          </a:p>
          <a:p>
            <a:pPr eaLnBrk="1" hangingPunct="1">
              <a:buClr>
                <a:srgbClr val="33CC33"/>
              </a:buClr>
              <a:defRPr/>
            </a:pPr>
            <a:r>
              <a:rPr lang="en-US" altLang="en-US" sz="2600" b="1" dirty="0"/>
              <a:t>CANNOT</a:t>
            </a:r>
            <a:r>
              <a:rPr lang="en-US" altLang="en-US" b="1" dirty="0"/>
              <a:t> be</a:t>
            </a:r>
            <a:r>
              <a:rPr lang="en-US" altLang="en-US" dirty="0"/>
              <a:t> served </a:t>
            </a:r>
            <a:r>
              <a:rPr lang="en-US" altLang="en-US" b="1" dirty="0"/>
              <a:t>during meals </a:t>
            </a:r>
            <a:r>
              <a:rPr lang="en-US" altLang="en-US" sz="2300" dirty="0"/>
              <a:t>or as </a:t>
            </a:r>
            <a:r>
              <a:rPr lang="en-US" altLang="en-US" dirty="0"/>
              <a:t>part </a:t>
            </a:r>
            <a:r>
              <a:rPr lang="en-US" altLang="en-US" sz="2300" dirty="0"/>
              <a:t>of </a:t>
            </a:r>
            <a:r>
              <a:rPr lang="en-US" altLang="en-US" sz="2600" dirty="0"/>
              <a:t>meal</a:t>
            </a:r>
          </a:p>
          <a:p>
            <a:pPr eaLnBrk="1" hangingPunct="1">
              <a:buClr>
                <a:srgbClr val="33CC33"/>
              </a:buClr>
              <a:defRPr/>
            </a:pPr>
            <a:endParaRPr lang="en-US" altLang="en-US" sz="2000" dirty="0"/>
          </a:p>
          <a:p>
            <a:pPr eaLnBrk="1" hangingPunct="1">
              <a:buClr>
                <a:srgbClr val="33CC33"/>
              </a:buClr>
              <a:defRPr/>
            </a:pPr>
            <a:r>
              <a:rPr lang="en-US" altLang="en-US" sz="2600" b="1" dirty="0"/>
              <a:t>CANNOT</a:t>
            </a:r>
            <a:r>
              <a:rPr lang="en-US" altLang="en-US" dirty="0"/>
              <a:t> </a:t>
            </a:r>
            <a:r>
              <a:rPr lang="en-US" altLang="en-US" b="1" dirty="0"/>
              <a:t>be</a:t>
            </a:r>
            <a:r>
              <a:rPr lang="en-US" altLang="en-US" dirty="0"/>
              <a:t> served </a:t>
            </a:r>
            <a:r>
              <a:rPr lang="en-US" altLang="en-US" b="1" dirty="0"/>
              <a:t>for after-school programs</a:t>
            </a:r>
            <a:r>
              <a:rPr lang="en-US" altLang="en-US" dirty="0"/>
              <a:t>… must be served during school day</a:t>
            </a:r>
          </a:p>
          <a:p>
            <a:pPr eaLnBrk="1" hangingPunct="1">
              <a:buClr>
                <a:srgbClr val="33CC33"/>
              </a:buClr>
              <a:defRPr/>
            </a:pPr>
            <a:endParaRPr lang="en-US" altLang="en-US" sz="2000" dirty="0"/>
          </a:p>
          <a:p>
            <a:pPr eaLnBrk="1" hangingPunct="1">
              <a:buClr>
                <a:srgbClr val="33CC33"/>
              </a:buClr>
              <a:defRPr/>
            </a:pPr>
            <a:r>
              <a:rPr lang="en-US" altLang="en-US" sz="2600" b="1" dirty="0"/>
              <a:t>MAY </a:t>
            </a:r>
            <a:r>
              <a:rPr lang="en-US" altLang="en-US" dirty="0"/>
              <a:t>be served to </a:t>
            </a:r>
            <a:r>
              <a:rPr lang="en-US" altLang="en-US" b="1" dirty="0"/>
              <a:t>different groups/grades at different times/days</a:t>
            </a:r>
          </a:p>
          <a:p>
            <a:pPr marL="0" indent="0" eaLnBrk="1" hangingPunct="1">
              <a:buClr>
                <a:srgbClr val="33CC33"/>
              </a:buClr>
              <a:buFont typeface="Wingdings" pitchFamily="2" charset="2"/>
              <a:buNone/>
              <a:defRPr/>
            </a:pPr>
            <a:r>
              <a:rPr lang="en-US" altLang="en-US" sz="2000" dirty="0"/>
              <a:t> </a:t>
            </a:r>
          </a:p>
          <a:p>
            <a:pPr eaLnBrk="1" hangingPunct="1">
              <a:buClr>
                <a:srgbClr val="33CC33"/>
              </a:buClr>
              <a:defRPr/>
            </a:pPr>
            <a:r>
              <a:rPr lang="en-US" altLang="en-US" dirty="0"/>
              <a:t>Fruits &amp; Veggies </a:t>
            </a:r>
            <a:r>
              <a:rPr lang="en-US" altLang="en-US" b="1" dirty="0"/>
              <a:t>Not Permitted to Go Home!</a:t>
            </a:r>
          </a:p>
        </p:txBody>
      </p:sp>
      <p:pic>
        <p:nvPicPr>
          <p:cNvPr id="26628" name="Picture 5" descr="j0400586"/>
          <p:cNvPicPr>
            <a:picLocks noChangeAspect="1" noChangeArrowheads="1"/>
          </p:cNvPicPr>
          <p:nvPr/>
        </p:nvPicPr>
        <p:blipFill>
          <a:blip r:embed="rId3">
            <a:lum bright="12000"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52400"/>
            <a:ext cx="1371600" cy="1447800"/>
          </a:xfrm>
          <a:prstGeom prst="rect">
            <a:avLst/>
          </a:prstGeom>
          <a:noFill/>
          <a:ln w="44450" cap="rnd">
            <a:solidFill>
              <a:srgbClr val="FF0066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9" name="Picture 6" descr="j040058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152400"/>
            <a:ext cx="1219200" cy="1447800"/>
          </a:xfrm>
          <a:prstGeom prst="rect">
            <a:avLst/>
          </a:prstGeom>
          <a:noFill/>
          <a:ln w="44450" cap="rnd">
            <a:solidFill>
              <a:srgbClr val="99FF99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altLang="en-US" sz="4400" b="1" dirty="0">
                <a:ln>
                  <a:solidFill>
                    <a:schemeClr val="bg1">
                      <a:lumMod val="10000"/>
                    </a:schemeClr>
                  </a:solidFill>
                </a:ln>
                <a:solidFill>
                  <a:srgbClr val="00FF00"/>
                </a:solidFill>
                <a:latin typeface="Britannic Bold" pitchFamily="34" charset="0"/>
              </a:rPr>
              <a:t>Where</a:t>
            </a:r>
            <a:r>
              <a:rPr lang="en-US" altLang="en-US" sz="3800" b="1" dirty="0">
                <a:latin typeface="Britannic Bold" pitchFamily="34" charset="0"/>
              </a:rPr>
              <a:t> to Serve </a:t>
            </a:r>
            <a:br>
              <a:rPr lang="en-US" altLang="en-US" sz="3800" b="1" dirty="0">
                <a:latin typeface="Britannic Bold" pitchFamily="34" charset="0"/>
              </a:rPr>
            </a:br>
            <a:r>
              <a:rPr lang="en-US" altLang="en-US" sz="3800" b="1" dirty="0">
                <a:latin typeface="Britannic Bold" pitchFamily="34" charset="0"/>
              </a:rPr>
              <a:t>Fruits &amp; Veggies ?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2057400"/>
            <a:ext cx="8534400" cy="4267200"/>
          </a:xfrm>
        </p:spPr>
        <p:txBody>
          <a:bodyPr/>
          <a:lstStyle/>
          <a:p>
            <a:pPr eaLnBrk="1" hangingPunct="1">
              <a:buClr>
                <a:srgbClr val="33CC33"/>
              </a:buClr>
            </a:pPr>
            <a:r>
              <a:rPr lang="en-US" altLang="en-US" sz="3200" dirty="0"/>
              <a:t>At </a:t>
            </a:r>
            <a:r>
              <a:rPr lang="en-US" altLang="en-US" sz="3200" b="1" dirty="0"/>
              <a:t>discretion of </a:t>
            </a:r>
            <a:r>
              <a:rPr lang="en-US" altLang="en-US" sz="3200" dirty="0"/>
              <a:t>each </a:t>
            </a:r>
            <a:r>
              <a:rPr lang="en-US" altLang="en-US" sz="3200" b="1" dirty="0"/>
              <a:t>school</a:t>
            </a:r>
          </a:p>
          <a:p>
            <a:pPr eaLnBrk="1" hangingPunct="1">
              <a:buClr>
                <a:srgbClr val="33CC33"/>
              </a:buClr>
            </a:pPr>
            <a:endParaRPr lang="en-US" altLang="en-US" sz="2000" dirty="0"/>
          </a:p>
          <a:p>
            <a:pPr eaLnBrk="1" hangingPunct="1">
              <a:buClr>
                <a:srgbClr val="33CC33"/>
              </a:buClr>
            </a:pPr>
            <a:r>
              <a:rPr lang="en-US" altLang="en-US" sz="3200" b="1" dirty="0"/>
              <a:t>Classroom</a:t>
            </a:r>
          </a:p>
          <a:p>
            <a:pPr eaLnBrk="1" hangingPunct="1">
              <a:buClr>
                <a:srgbClr val="33CC33"/>
              </a:buClr>
            </a:pPr>
            <a:endParaRPr lang="en-US" altLang="en-US" sz="2000" dirty="0"/>
          </a:p>
          <a:p>
            <a:pPr eaLnBrk="1" hangingPunct="1">
              <a:buClr>
                <a:srgbClr val="33CC33"/>
              </a:buClr>
            </a:pPr>
            <a:r>
              <a:rPr lang="en-US" altLang="en-US" sz="3200" b="1" dirty="0"/>
              <a:t>Cafeteria</a:t>
            </a:r>
          </a:p>
          <a:p>
            <a:pPr eaLnBrk="1" hangingPunct="1">
              <a:buClr>
                <a:srgbClr val="33CC33"/>
              </a:buClr>
            </a:pPr>
            <a:endParaRPr lang="en-US" altLang="en-US" sz="2000" dirty="0"/>
          </a:p>
          <a:p>
            <a:pPr eaLnBrk="1" hangingPunct="1">
              <a:buClr>
                <a:srgbClr val="33CC33"/>
              </a:buClr>
            </a:pPr>
            <a:r>
              <a:rPr lang="en-US" altLang="en-US" sz="3200" b="1" dirty="0"/>
              <a:t>Salad Bar / Portable Cart / Hallway Kiosk </a:t>
            </a:r>
          </a:p>
        </p:txBody>
      </p:sp>
      <p:pic>
        <p:nvPicPr>
          <p:cNvPr id="27652" name="Picture 5" descr="j0400586"/>
          <p:cNvPicPr>
            <a:picLocks noChangeAspect="1" noChangeArrowheads="1"/>
          </p:cNvPicPr>
          <p:nvPr/>
        </p:nvPicPr>
        <p:blipFill>
          <a:blip r:embed="rId3">
            <a:lum bright="12000"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52400"/>
            <a:ext cx="1371600" cy="1447800"/>
          </a:xfrm>
          <a:prstGeom prst="rect">
            <a:avLst/>
          </a:prstGeom>
          <a:noFill/>
          <a:ln w="44450" cap="rnd">
            <a:solidFill>
              <a:srgbClr val="FF0066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3" name="Picture 6" descr="j040058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152400"/>
            <a:ext cx="1219200" cy="1447800"/>
          </a:xfrm>
          <a:prstGeom prst="rect">
            <a:avLst/>
          </a:prstGeom>
          <a:noFill/>
          <a:ln w="44450" cap="rnd">
            <a:solidFill>
              <a:srgbClr val="99FF99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277813"/>
            <a:ext cx="7924800" cy="1143000"/>
          </a:xfrm>
        </p:spPr>
        <p:txBody>
          <a:bodyPr/>
          <a:lstStyle/>
          <a:p>
            <a:pPr algn="ctr" eaLnBrk="1" hangingPunct="1"/>
            <a:r>
              <a:rPr lang="en-US" altLang="en-US" sz="4400" b="1" dirty="0">
                <a:ln>
                  <a:solidFill>
                    <a:schemeClr val="tx1"/>
                  </a:solidFill>
                </a:ln>
                <a:solidFill>
                  <a:srgbClr val="00FF00"/>
                </a:solidFill>
                <a:latin typeface="Britannic Bold" pitchFamily="34" charset="0"/>
              </a:rPr>
              <a:t>Where</a:t>
            </a:r>
            <a:r>
              <a:rPr lang="en-US" altLang="en-US" sz="3800" b="1" dirty="0">
                <a:latin typeface="Britannic Bold" pitchFamily="34" charset="0"/>
              </a:rPr>
              <a:t> to Serve </a:t>
            </a:r>
            <a:br>
              <a:rPr lang="en-US" altLang="en-US" sz="3800" b="1" dirty="0">
                <a:latin typeface="Britannic Bold" pitchFamily="34" charset="0"/>
              </a:rPr>
            </a:br>
            <a:r>
              <a:rPr lang="en-US" altLang="en-US" sz="3800" b="1" dirty="0">
                <a:latin typeface="Britannic Bold" pitchFamily="34" charset="0"/>
              </a:rPr>
              <a:t>Fruits &amp; Veggies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2057400"/>
            <a:ext cx="8001000" cy="4267200"/>
          </a:xfrm>
        </p:spPr>
        <p:txBody>
          <a:bodyPr/>
          <a:lstStyle/>
          <a:p>
            <a:pPr eaLnBrk="1" hangingPunct="1">
              <a:buClr>
                <a:srgbClr val="33CC33"/>
              </a:buClr>
              <a:defRPr/>
            </a:pPr>
            <a:endParaRPr lang="en-US" sz="2000" dirty="0"/>
          </a:p>
          <a:p>
            <a:pPr eaLnBrk="1" hangingPunct="1">
              <a:buClr>
                <a:srgbClr val="33CC33"/>
              </a:buClr>
              <a:defRPr/>
            </a:pPr>
            <a:endParaRPr lang="en-US" dirty="0"/>
          </a:p>
          <a:p>
            <a:pPr eaLnBrk="1" hangingPunct="1">
              <a:buClr>
                <a:srgbClr val="33CC33"/>
              </a:buClr>
              <a:defRPr/>
            </a:pPr>
            <a:endParaRPr lang="en-US" dirty="0"/>
          </a:p>
          <a:p>
            <a:pPr eaLnBrk="1" hangingPunct="1">
              <a:buClr>
                <a:srgbClr val="33CC33"/>
              </a:buClr>
              <a:defRPr/>
            </a:pPr>
            <a:endParaRPr lang="en-US" dirty="0"/>
          </a:p>
          <a:p>
            <a:pPr eaLnBrk="1" hangingPunct="1">
              <a:buClr>
                <a:srgbClr val="33CC33"/>
              </a:buClr>
              <a:defRPr/>
            </a:pPr>
            <a:endParaRPr lang="en-US" dirty="0"/>
          </a:p>
          <a:p>
            <a:pPr marL="0" indent="0" eaLnBrk="1" hangingPunct="1">
              <a:buClr>
                <a:srgbClr val="33CC33"/>
              </a:buClr>
              <a:buFont typeface="Wingdings" pitchFamily="2" charset="2"/>
              <a:buNone/>
              <a:defRPr/>
            </a:pPr>
            <a:r>
              <a:rPr lang="en-US" dirty="0"/>
              <a:t> </a:t>
            </a:r>
          </a:p>
        </p:txBody>
      </p:sp>
      <p:pic>
        <p:nvPicPr>
          <p:cNvPr id="28676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635125"/>
            <a:ext cx="4552950" cy="4918075"/>
          </a:xfrm>
          <a:prstGeom prst="rect">
            <a:avLst/>
          </a:prstGeom>
          <a:noFill/>
          <a:ln w="50800">
            <a:solidFill>
              <a:srgbClr val="66FF33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5792" y="1730257"/>
            <a:ext cx="3617208" cy="4822943"/>
          </a:xfrm>
          <a:prstGeom prst="rect">
            <a:avLst/>
          </a:prstGeom>
          <a:ln w="53975">
            <a:solidFill>
              <a:srgbClr val="FF0000"/>
            </a:solidFill>
            <a:prstDash val="sysDot"/>
          </a:ln>
        </p:spPr>
      </p:pic>
    </p:spTree>
  </p:cSld>
  <p:clrMapOvr>
    <a:masterClrMapping/>
  </p:clrMapOvr>
  <p:transition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152400"/>
            <a:ext cx="7924800" cy="1143000"/>
          </a:xfrm>
        </p:spPr>
        <p:txBody>
          <a:bodyPr/>
          <a:lstStyle/>
          <a:p>
            <a:pPr algn="ctr" eaLnBrk="1" hangingPunct="1"/>
            <a:r>
              <a:rPr lang="en-US" altLang="en-US" sz="4400" b="1" dirty="0">
                <a:ln>
                  <a:solidFill>
                    <a:schemeClr val="tx1"/>
                  </a:solidFill>
                </a:ln>
                <a:solidFill>
                  <a:srgbClr val="FF9933"/>
                </a:solidFill>
                <a:latin typeface="Berlin Sans FB Demi" pitchFamily="34" charset="0"/>
              </a:rPr>
              <a:t>How</a:t>
            </a:r>
            <a:r>
              <a:rPr lang="en-US" altLang="en-US" sz="3800" b="1" dirty="0">
                <a:solidFill>
                  <a:schemeClr val="tx1"/>
                </a:solidFill>
                <a:latin typeface="Berlin Sans FB Demi" pitchFamily="34" charset="0"/>
              </a:rPr>
              <a:t> to Distribute </a:t>
            </a:r>
            <a:br>
              <a:rPr lang="en-US" altLang="en-US" sz="3800" b="1" dirty="0">
                <a:solidFill>
                  <a:schemeClr val="tx1"/>
                </a:solidFill>
                <a:latin typeface="Berlin Sans FB Demi" pitchFamily="34" charset="0"/>
              </a:rPr>
            </a:br>
            <a:r>
              <a:rPr lang="en-US" altLang="en-US" sz="3800" b="1" dirty="0">
                <a:solidFill>
                  <a:schemeClr val="tx1"/>
                </a:solidFill>
                <a:latin typeface="Berlin Sans FB Demi" pitchFamily="34" charset="0"/>
              </a:rPr>
              <a:t>Fruits &amp; Veggies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2057400"/>
            <a:ext cx="8001000" cy="4267200"/>
          </a:xfrm>
        </p:spPr>
        <p:txBody>
          <a:bodyPr/>
          <a:lstStyle/>
          <a:p>
            <a:pPr eaLnBrk="1" hangingPunct="1">
              <a:buClr>
                <a:srgbClr val="33CC33"/>
              </a:buClr>
              <a:defRPr/>
            </a:pPr>
            <a:endParaRPr lang="en-US" sz="2000" dirty="0"/>
          </a:p>
          <a:p>
            <a:pPr eaLnBrk="1" hangingPunct="1">
              <a:buClr>
                <a:srgbClr val="33CC33"/>
              </a:buClr>
              <a:defRPr/>
            </a:pPr>
            <a:endParaRPr lang="en-US" dirty="0"/>
          </a:p>
          <a:p>
            <a:pPr eaLnBrk="1" hangingPunct="1">
              <a:buClr>
                <a:srgbClr val="33CC33"/>
              </a:buClr>
              <a:defRPr/>
            </a:pPr>
            <a:endParaRPr lang="en-US" dirty="0"/>
          </a:p>
          <a:p>
            <a:pPr eaLnBrk="1" hangingPunct="1">
              <a:buClr>
                <a:srgbClr val="33CC33"/>
              </a:buClr>
              <a:defRPr/>
            </a:pPr>
            <a:endParaRPr lang="en-US" dirty="0"/>
          </a:p>
          <a:p>
            <a:pPr eaLnBrk="1" hangingPunct="1">
              <a:buClr>
                <a:srgbClr val="33CC33"/>
              </a:buClr>
              <a:defRPr/>
            </a:pPr>
            <a:endParaRPr lang="en-US" dirty="0"/>
          </a:p>
          <a:p>
            <a:pPr marL="0" indent="0" eaLnBrk="1" hangingPunct="1">
              <a:buClr>
                <a:srgbClr val="33CC33"/>
              </a:buClr>
              <a:buFont typeface="Wingdings" pitchFamily="2" charset="2"/>
              <a:buNone/>
              <a:defRPr/>
            </a:pPr>
            <a:r>
              <a:rPr lang="en-US" dirty="0"/>
              <a:t> </a:t>
            </a:r>
          </a:p>
        </p:txBody>
      </p:sp>
      <p:pic>
        <p:nvPicPr>
          <p:cNvPr id="28676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36700"/>
            <a:ext cx="2667000" cy="2133600"/>
          </a:xfrm>
          <a:prstGeom prst="rect">
            <a:avLst/>
          </a:prstGeom>
          <a:noFill/>
          <a:ln w="38100">
            <a:solidFill>
              <a:srgbClr val="66FF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7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419600"/>
            <a:ext cx="2514600" cy="2286000"/>
          </a:xfrm>
          <a:prstGeom prst="rect">
            <a:avLst/>
          </a:prstGeom>
          <a:noFill/>
          <a:ln w="38100">
            <a:solidFill>
              <a:srgbClr val="FF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8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000" y="4343400"/>
            <a:ext cx="2311400" cy="2387600"/>
          </a:xfrm>
          <a:prstGeom prst="rect">
            <a:avLst/>
          </a:prstGeom>
          <a:noFill/>
          <a:ln w="38100">
            <a:solidFill>
              <a:srgbClr val="FF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9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3300" y="4292600"/>
            <a:ext cx="2540000" cy="2540000"/>
          </a:xfrm>
          <a:prstGeom prst="rect">
            <a:avLst/>
          </a:prstGeom>
          <a:noFill/>
          <a:ln w="38100">
            <a:solidFill>
              <a:srgbClr val="66FF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80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3300" y="1536700"/>
            <a:ext cx="2540000" cy="2540000"/>
          </a:xfrm>
          <a:prstGeom prst="rect">
            <a:avLst/>
          </a:prstGeom>
          <a:noFill/>
          <a:ln w="38100">
            <a:solidFill>
              <a:srgbClr val="66CC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000" y="1536700"/>
            <a:ext cx="2311400" cy="2133600"/>
          </a:xfrm>
          <a:prstGeom prst="rect">
            <a:avLst/>
          </a:prstGeom>
          <a:ln w="38100">
            <a:solidFill>
              <a:srgbClr val="66FF33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952131240"/>
      </p:ext>
    </p:extLst>
  </p:cSld>
  <p:clrMapOvr>
    <a:masterClrMapping/>
  </p:clrMapOvr>
  <p:transition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152400"/>
            <a:ext cx="7924800" cy="1143000"/>
          </a:xfrm>
        </p:spPr>
        <p:txBody>
          <a:bodyPr/>
          <a:lstStyle/>
          <a:p>
            <a:pPr algn="ctr" eaLnBrk="1" hangingPunct="1"/>
            <a:r>
              <a:rPr lang="en-US" altLang="en-US" sz="4400" b="1" dirty="0">
                <a:ln>
                  <a:solidFill>
                    <a:schemeClr val="tx1"/>
                  </a:solidFill>
                </a:ln>
                <a:solidFill>
                  <a:srgbClr val="FF9933"/>
                </a:solidFill>
                <a:latin typeface="Berlin Sans FB Demi" pitchFamily="34" charset="0"/>
              </a:rPr>
              <a:t>How</a:t>
            </a:r>
            <a:r>
              <a:rPr lang="en-US" altLang="en-US" sz="3800" b="1" dirty="0">
                <a:solidFill>
                  <a:schemeClr val="tx1"/>
                </a:solidFill>
                <a:latin typeface="Berlin Sans FB Demi" pitchFamily="34" charset="0"/>
              </a:rPr>
              <a:t> to Distribute </a:t>
            </a:r>
            <a:br>
              <a:rPr lang="en-US" altLang="en-US" sz="3800" b="1" dirty="0">
                <a:solidFill>
                  <a:schemeClr val="tx1"/>
                </a:solidFill>
                <a:latin typeface="Berlin Sans FB Demi" pitchFamily="34" charset="0"/>
              </a:rPr>
            </a:br>
            <a:r>
              <a:rPr lang="en-US" altLang="en-US" sz="3800" b="1" dirty="0">
                <a:solidFill>
                  <a:schemeClr val="tx1"/>
                </a:solidFill>
                <a:latin typeface="Berlin Sans FB Demi" pitchFamily="34" charset="0"/>
              </a:rPr>
              <a:t>Fruits &amp; Veggies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2057400"/>
            <a:ext cx="8001000" cy="4267200"/>
          </a:xfrm>
        </p:spPr>
        <p:txBody>
          <a:bodyPr/>
          <a:lstStyle/>
          <a:p>
            <a:pPr eaLnBrk="1" hangingPunct="1">
              <a:buClr>
                <a:srgbClr val="33CC33"/>
              </a:buClr>
              <a:defRPr/>
            </a:pPr>
            <a:endParaRPr lang="en-US" sz="2000" dirty="0"/>
          </a:p>
          <a:p>
            <a:pPr eaLnBrk="1" hangingPunct="1">
              <a:buClr>
                <a:srgbClr val="33CC33"/>
              </a:buClr>
              <a:defRPr/>
            </a:pPr>
            <a:endParaRPr lang="en-US" dirty="0"/>
          </a:p>
          <a:p>
            <a:pPr eaLnBrk="1" hangingPunct="1">
              <a:buClr>
                <a:srgbClr val="33CC33"/>
              </a:buClr>
              <a:defRPr/>
            </a:pPr>
            <a:endParaRPr lang="en-US" dirty="0"/>
          </a:p>
          <a:p>
            <a:pPr eaLnBrk="1" hangingPunct="1">
              <a:buClr>
                <a:srgbClr val="33CC33"/>
              </a:buClr>
              <a:defRPr/>
            </a:pPr>
            <a:endParaRPr lang="en-US" dirty="0"/>
          </a:p>
          <a:p>
            <a:pPr eaLnBrk="1" hangingPunct="1">
              <a:buClr>
                <a:srgbClr val="33CC33"/>
              </a:buClr>
              <a:defRPr/>
            </a:pPr>
            <a:endParaRPr lang="en-US" dirty="0"/>
          </a:p>
          <a:p>
            <a:pPr marL="0" indent="0" eaLnBrk="1" hangingPunct="1">
              <a:buClr>
                <a:srgbClr val="33CC33"/>
              </a:buClr>
              <a:buFont typeface="Wingdings" pitchFamily="2" charset="2"/>
              <a:buNone/>
              <a:defRPr/>
            </a:pPr>
            <a:r>
              <a:rPr lang="en-US" dirty="0"/>
              <a:t> </a:t>
            </a:r>
          </a:p>
        </p:txBody>
      </p:sp>
      <p:pic>
        <p:nvPicPr>
          <p:cNvPr id="2050" name="Picture 2" descr="F:\2017-18 FFVP\FFVP Pics\LB distrib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" contrast="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676400"/>
            <a:ext cx="6096000" cy="4581525"/>
          </a:xfrm>
          <a:prstGeom prst="rect">
            <a:avLst/>
          </a:prstGeom>
          <a:noFill/>
          <a:effectLst>
            <a:glow rad="203200">
              <a:schemeClr val="bg2">
                <a:lumMod val="75000"/>
                <a:lumOff val="25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9171843"/>
      </p:ext>
    </p:extLst>
  </p:cSld>
  <p:clrMapOvr>
    <a:masterClrMapping/>
  </p:clrMapOvr>
  <p:transition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228600"/>
            <a:ext cx="7924800" cy="9144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4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itchFamily="34" charset="0"/>
              </a:rPr>
              <a:t>? 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chemeClr val="tx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itchFamily="34" charset="0"/>
              </a:rPr>
              <a:t>Who </a:t>
            </a:r>
            <a:r>
              <a:rPr lang="en-US" sz="4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itchFamily="34" charset="0"/>
              </a:rPr>
              <a:t>Can Distribute ?</a:t>
            </a:r>
            <a:br>
              <a:rPr lang="en-US" sz="4400" b="1" dirty="0">
                <a:solidFill>
                  <a:schemeClr val="tx1"/>
                </a:solidFill>
                <a:latin typeface="Berlin Sans FB Demi" pitchFamily="34" charset="0"/>
              </a:rPr>
            </a:br>
            <a:endParaRPr lang="en-US" sz="4400" b="1" dirty="0">
              <a:solidFill>
                <a:schemeClr val="tx1"/>
              </a:solidFill>
              <a:latin typeface="Berlin Sans FB Demi" pitchFamily="34" charset="0"/>
            </a:endParaRP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2032000"/>
            <a:ext cx="8001000" cy="4267200"/>
          </a:xfrm>
        </p:spPr>
        <p:txBody>
          <a:bodyPr/>
          <a:lstStyle/>
          <a:p>
            <a:pPr eaLnBrk="1" hangingPunct="1">
              <a:buClr>
                <a:srgbClr val="33CC33"/>
              </a:buClr>
            </a:pPr>
            <a:endParaRPr lang="en-US" altLang="en-US" sz="2000"/>
          </a:p>
          <a:p>
            <a:pPr eaLnBrk="1" hangingPunct="1">
              <a:buClr>
                <a:srgbClr val="33CC33"/>
              </a:buClr>
            </a:pPr>
            <a:endParaRPr lang="en-US" altLang="en-US"/>
          </a:p>
          <a:p>
            <a:pPr eaLnBrk="1" hangingPunct="1">
              <a:buClr>
                <a:srgbClr val="33CC33"/>
              </a:buClr>
            </a:pPr>
            <a:endParaRPr lang="en-US" altLang="en-US"/>
          </a:p>
          <a:p>
            <a:pPr eaLnBrk="1" hangingPunct="1">
              <a:buClr>
                <a:srgbClr val="33CC33"/>
              </a:buClr>
            </a:pPr>
            <a:endParaRPr lang="en-US" altLang="en-US"/>
          </a:p>
        </p:txBody>
      </p:sp>
      <p:pic>
        <p:nvPicPr>
          <p:cNvPr id="30724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49400"/>
            <a:ext cx="3429000" cy="2336800"/>
          </a:xfrm>
          <a:prstGeom prst="rect">
            <a:avLst/>
          </a:prstGeom>
          <a:noFill/>
          <a:ln w="57150">
            <a:solidFill>
              <a:srgbClr val="FF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5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343400"/>
            <a:ext cx="3429000" cy="2387600"/>
          </a:xfrm>
          <a:prstGeom prst="rect">
            <a:avLst/>
          </a:prstGeom>
          <a:noFill/>
          <a:ln w="57150">
            <a:solidFill>
              <a:srgbClr val="CC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6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6875" y="4292600"/>
            <a:ext cx="3251200" cy="2438400"/>
          </a:xfrm>
          <a:prstGeom prst="rect">
            <a:avLst/>
          </a:prstGeom>
          <a:noFill/>
          <a:ln w="57150">
            <a:solidFill>
              <a:srgbClr val="CC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7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524000"/>
            <a:ext cx="3308350" cy="2362200"/>
          </a:xfrm>
          <a:prstGeom prst="rect">
            <a:avLst/>
          </a:prstGeom>
          <a:noFill/>
          <a:ln w="57150">
            <a:solidFill>
              <a:srgbClr val="FF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990600" y="1078468"/>
            <a:ext cx="16764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Clr>
                <a:srgbClr val="33CC33"/>
              </a:buClr>
              <a:defRPr/>
            </a:pPr>
            <a:r>
              <a:rPr lang="en-US" b="1" dirty="0">
                <a:ln>
                  <a:solidFill>
                    <a:srgbClr val="00CC00"/>
                  </a:solidFill>
                </a:ln>
                <a:cs typeface="+mn-cs"/>
              </a:rPr>
              <a:t>STUDENTS!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426200" y="1041400"/>
            <a:ext cx="16764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Clr>
                <a:srgbClr val="33CC33"/>
              </a:buClr>
              <a:defRPr/>
            </a:pPr>
            <a:r>
              <a:rPr lang="en-US" b="1" dirty="0">
                <a:ln>
                  <a:solidFill>
                    <a:srgbClr val="FF0000"/>
                  </a:solidFill>
                </a:ln>
                <a:cs typeface="+mn-cs"/>
              </a:rPr>
              <a:t>CAFETERIA</a:t>
            </a:r>
            <a:r>
              <a:rPr lang="en-US" b="1" dirty="0">
                <a:cs typeface="+mn-cs"/>
              </a:rPr>
              <a:t>!</a:t>
            </a:r>
          </a:p>
        </p:txBody>
      </p:sp>
      <p:sp>
        <p:nvSpPr>
          <p:cNvPr id="17" name="Rectangle 16"/>
          <p:cNvSpPr/>
          <p:nvPr/>
        </p:nvSpPr>
        <p:spPr>
          <a:xfrm>
            <a:off x="857250" y="3923268"/>
            <a:ext cx="21717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Clr>
                <a:srgbClr val="33CC33"/>
              </a:buClr>
              <a:defRPr/>
            </a:pPr>
            <a:r>
              <a:rPr lang="en-US" b="1" dirty="0">
                <a:ln>
                  <a:solidFill>
                    <a:schemeClr val="tx2">
                      <a:lumMod val="75000"/>
                      <a:lumOff val="25000"/>
                    </a:schemeClr>
                  </a:solidFill>
                </a:ln>
                <a:cs typeface="+mn-cs"/>
              </a:rPr>
              <a:t>SELF SERVE</a:t>
            </a:r>
            <a:r>
              <a:rPr lang="en-US" b="1" dirty="0">
                <a:cs typeface="+mn-cs"/>
              </a:rPr>
              <a:t>!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553200" y="3885168"/>
            <a:ext cx="16764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Clr>
                <a:srgbClr val="33CC33"/>
              </a:buClr>
              <a:defRPr/>
            </a:pPr>
            <a:r>
              <a:rPr lang="en-US" b="1" dirty="0">
                <a:ln>
                  <a:solidFill>
                    <a:srgbClr val="00FFFF"/>
                  </a:solidFill>
                </a:ln>
                <a:cs typeface="+mn-cs"/>
              </a:rPr>
              <a:t>PARENTS!</a:t>
            </a:r>
          </a:p>
        </p:txBody>
      </p:sp>
    </p:spTree>
  </p:cSld>
  <p:clrMapOvr>
    <a:masterClrMapping/>
  </p:clrMapOvr>
  <p:transition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355600"/>
            <a:ext cx="7772400" cy="1143000"/>
          </a:xfrm>
        </p:spPr>
        <p:txBody>
          <a:bodyPr/>
          <a:lstStyle/>
          <a:p>
            <a:pPr algn="ctr" eaLnBrk="1" hangingPunct="1"/>
            <a:r>
              <a:rPr lang="en-US" altLang="en-US" sz="4400" b="1" dirty="0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latin typeface="Britannic Bold" pitchFamily="34" charset="0"/>
              </a:rPr>
              <a:t>Frequency </a:t>
            </a:r>
            <a:r>
              <a:rPr lang="en-US" altLang="en-US" b="1" dirty="0">
                <a:latin typeface="Britannic Bold" pitchFamily="34" charset="0"/>
              </a:rPr>
              <a:t>of Service ?	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905000"/>
            <a:ext cx="8001000" cy="4530725"/>
          </a:xfrm>
        </p:spPr>
        <p:txBody>
          <a:bodyPr/>
          <a:lstStyle/>
          <a:p>
            <a:pPr eaLnBrk="1" hangingPunct="1">
              <a:buClr>
                <a:srgbClr val="33CC33"/>
              </a:buClr>
            </a:pPr>
            <a:r>
              <a:rPr lang="en-US" altLang="en-US" b="1" dirty="0"/>
              <a:t>Local decision </a:t>
            </a:r>
            <a:r>
              <a:rPr lang="en-US" altLang="en-US" dirty="0"/>
              <a:t>as to </a:t>
            </a:r>
            <a:r>
              <a:rPr lang="en-US" altLang="en-US" b="1" dirty="0"/>
              <a:t>how often </a:t>
            </a:r>
            <a:r>
              <a:rPr lang="en-US" altLang="en-US" dirty="0"/>
              <a:t>to serve fruits &amp; vegetables</a:t>
            </a:r>
          </a:p>
          <a:p>
            <a:pPr eaLnBrk="1" hangingPunct="1">
              <a:buClr>
                <a:srgbClr val="33CC33"/>
              </a:buClr>
            </a:pPr>
            <a:endParaRPr lang="en-US" altLang="en-US" sz="2000" dirty="0"/>
          </a:p>
          <a:p>
            <a:pPr eaLnBrk="1" hangingPunct="1">
              <a:buClr>
                <a:srgbClr val="33CC33"/>
              </a:buClr>
            </a:pPr>
            <a:r>
              <a:rPr lang="en-US" altLang="en-US" dirty="0"/>
              <a:t>Per serving costs &amp; amount of funding --- drives decision</a:t>
            </a:r>
          </a:p>
          <a:p>
            <a:pPr eaLnBrk="1" hangingPunct="1">
              <a:buClr>
                <a:srgbClr val="33CC33"/>
              </a:buClr>
            </a:pPr>
            <a:endParaRPr lang="en-US" altLang="en-US" sz="2000" dirty="0"/>
          </a:p>
          <a:p>
            <a:pPr eaLnBrk="1" hangingPunct="1">
              <a:buClr>
                <a:srgbClr val="33CC33"/>
              </a:buClr>
            </a:pPr>
            <a:r>
              <a:rPr lang="en-US" altLang="en-US" dirty="0"/>
              <a:t>Important --- </a:t>
            </a:r>
            <a:r>
              <a:rPr lang="en-US" altLang="en-US" b="1" dirty="0"/>
              <a:t>Plan and Budget Funds </a:t>
            </a:r>
          </a:p>
          <a:p>
            <a:pPr eaLnBrk="1" hangingPunct="1">
              <a:buClr>
                <a:srgbClr val="33CC33"/>
              </a:buClr>
              <a:buFont typeface="Wingdings" pitchFamily="2" charset="2"/>
              <a:buNone/>
            </a:pPr>
            <a:r>
              <a:rPr lang="en-US" altLang="en-US" dirty="0"/>
              <a:t>    </a:t>
            </a:r>
            <a:r>
              <a:rPr lang="en-US" altLang="en-US" i="1" dirty="0"/>
              <a:t>(base on estimated costs)</a:t>
            </a:r>
          </a:p>
          <a:p>
            <a:pPr eaLnBrk="1" hangingPunct="1">
              <a:buClr>
                <a:srgbClr val="33CC33"/>
              </a:buClr>
              <a:buFont typeface="Wingdings" pitchFamily="2" charset="2"/>
              <a:buNone/>
            </a:pPr>
            <a:endParaRPr lang="en-US" altLang="en-US" sz="1200" i="1" dirty="0"/>
          </a:p>
        </p:txBody>
      </p:sp>
      <p:pic>
        <p:nvPicPr>
          <p:cNvPr id="31748" name="Picture 4" descr="j0318170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0" y="2514600"/>
            <a:ext cx="13716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Picture 6" descr="j040058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77788"/>
            <a:ext cx="1371600" cy="1447800"/>
          </a:xfrm>
          <a:prstGeom prst="rect">
            <a:avLst/>
          </a:prstGeom>
          <a:noFill/>
          <a:ln w="44450" cap="rnd">
            <a:solidFill>
              <a:srgbClr val="99FF99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50" name="Picture 5" descr="j0400586"/>
          <p:cNvPicPr>
            <a:picLocks noChangeAspect="1" noChangeArrowheads="1"/>
          </p:cNvPicPr>
          <p:nvPr/>
        </p:nvPicPr>
        <p:blipFill>
          <a:blip r:embed="rId5">
            <a:lum bright="12000"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77788"/>
            <a:ext cx="1371600" cy="1447800"/>
          </a:xfrm>
          <a:prstGeom prst="rect">
            <a:avLst/>
          </a:prstGeom>
          <a:noFill/>
          <a:ln w="44450" cap="rnd">
            <a:solidFill>
              <a:srgbClr val="FF0066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76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build="p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1550987"/>
          </a:xfrm>
        </p:spPr>
        <p:txBody>
          <a:bodyPr/>
          <a:lstStyle/>
          <a:p>
            <a:pPr algn="ctr" eaLnBrk="1" hangingPunct="1"/>
            <a:r>
              <a:rPr lang="en-US" altLang="en-US" sz="4800" b="1" dirty="0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latin typeface="Britannic Bold" pitchFamily="34" charset="0"/>
              </a:rPr>
              <a:t>Frequency</a:t>
            </a:r>
            <a:r>
              <a:rPr lang="en-US" altLang="en-US" b="1" dirty="0">
                <a:latin typeface="Britannic Bold" pitchFamily="34" charset="0"/>
              </a:rPr>
              <a:t> </a:t>
            </a:r>
            <a:br>
              <a:rPr lang="en-US" altLang="en-US" b="1" dirty="0">
                <a:latin typeface="Britannic Bold" pitchFamily="34" charset="0"/>
              </a:rPr>
            </a:br>
            <a:r>
              <a:rPr lang="en-US" altLang="en-US" b="1" dirty="0">
                <a:latin typeface="Britannic Bold" pitchFamily="34" charset="0"/>
              </a:rPr>
              <a:t>&amp; </a:t>
            </a:r>
            <a:br>
              <a:rPr lang="en-US" altLang="en-US" b="1" dirty="0">
                <a:latin typeface="Britannic Bold" pitchFamily="34" charset="0"/>
              </a:rPr>
            </a:br>
            <a:r>
              <a:rPr lang="en-US" altLang="en-US" b="1" dirty="0">
                <a:latin typeface="Britannic Bold" pitchFamily="34" charset="0"/>
              </a:rPr>
              <a:t>Starting Date ?	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2209800"/>
            <a:ext cx="8610600" cy="4073525"/>
          </a:xfrm>
        </p:spPr>
        <p:txBody>
          <a:bodyPr/>
          <a:lstStyle/>
          <a:p>
            <a:pPr eaLnBrk="1" hangingPunct="1">
              <a:buClr>
                <a:srgbClr val="33CC33"/>
              </a:buClr>
              <a:buFont typeface="Wingdings" pitchFamily="2" charset="2"/>
              <a:buNone/>
            </a:pPr>
            <a:endParaRPr lang="en-US" altLang="en-US" sz="1200" i="1" dirty="0"/>
          </a:p>
          <a:p>
            <a:pPr eaLnBrk="1" hangingPunct="1">
              <a:buClr>
                <a:srgbClr val="33CC33"/>
              </a:buClr>
            </a:pPr>
            <a:r>
              <a:rPr lang="en-US" altLang="en-US" sz="3600" b="1" i="1" dirty="0"/>
              <a:t>MUST BE Minimum of </a:t>
            </a:r>
            <a:r>
              <a:rPr lang="en-US" altLang="en-US" sz="3600" b="1" i="1" u="sng" dirty="0"/>
              <a:t>2 Days</a:t>
            </a:r>
            <a:r>
              <a:rPr lang="en-US" altLang="en-US" sz="3600" b="1" i="1" dirty="0"/>
              <a:t>/ Week!</a:t>
            </a:r>
          </a:p>
          <a:p>
            <a:pPr eaLnBrk="1" hangingPunct="1">
              <a:buClr>
                <a:srgbClr val="33CC33"/>
              </a:buClr>
            </a:pPr>
            <a:endParaRPr lang="en-US" altLang="en-US" b="1" i="1" dirty="0"/>
          </a:p>
          <a:p>
            <a:pPr algn="ctr" eaLnBrk="1" hangingPunct="1">
              <a:buClr>
                <a:srgbClr val="33CC33"/>
              </a:buClr>
            </a:pPr>
            <a:r>
              <a:rPr lang="en-US" altLang="en-US" sz="4000" b="1" i="1" dirty="0"/>
              <a:t>ALL Schools </a:t>
            </a:r>
          </a:p>
          <a:p>
            <a:pPr marL="0" indent="0" algn="ctr" eaLnBrk="1" hangingPunct="1">
              <a:buClr>
                <a:srgbClr val="33CC33"/>
              </a:buClr>
              <a:buNone/>
            </a:pPr>
            <a:r>
              <a:rPr lang="en-US" altLang="en-US" sz="4000" b="1" i="1" u="sng" dirty="0"/>
              <a:t>START in SEPTEMBER </a:t>
            </a:r>
            <a:r>
              <a:rPr lang="en-US" altLang="en-US" sz="4000" b="1" i="1" dirty="0"/>
              <a:t>---- </a:t>
            </a:r>
          </a:p>
          <a:p>
            <a:pPr marL="0" indent="0" algn="ctr" eaLnBrk="1" hangingPunct="1">
              <a:buClr>
                <a:srgbClr val="33CC33"/>
              </a:buClr>
              <a:buNone/>
            </a:pPr>
            <a:r>
              <a:rPr lang="en-US" altLang="en-US" sz="4000" b="1" i="1" dirty="0"/>
              <a:t>Or ELIMINATED</a:t>
            </a:r>
            <a:r>
              <a:rPr lang="en-US" altLang="en-US" sz="3200" b="1" i="1" dirty="0"/>
              <a:t>!</a:t>
            </a:r>
          </a:p>
          <a:p>
            <a:pPr algn="ctr" eaLnBrk="1" hangingPunct="1">
              <a:buClr>
                <a:srgbClr val="33CC33"/>
              </a:buClr>
            </a:pPr>
            <a:endParaRPr lang="en-US" altLang="en-US" b="1" i="1" dirty="0"/>
          </a:p>
        </p:txBody>
      </p:sp>
      <p:pic>
        <p:nvPicPr>
          <p:cNvPr id="32772" name="Picture 6" descr="j040058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0800"/>
            <a:ext cx="1371600" cy="1447800"/>
          </a:xfrm>
          <a:prstGeom prst="rect">
            <a:avLst/>
          </a:prstGeom>
          <a:noFill/>
          <a:ln w="44450" cap="rnd">
            <a:solidFill>
              <a:srgbClr val="99FF99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3" name="Picture 5" descr="j0400586"/>
          <p:cNvPicPr>
            <a:picLocks noChangeAspect="1" noChangeArrowheads="1"/>
          </p:cNvPicPr>
          <p:nvPr/>
        </p:nvPicPr>
        <p:blipFill>
          <a:blip r:embed="rId4">
            <a:lum bright="12000"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50800"/>
            <a:ext cx="1371600" cy="1447800"/>
          </a:xfrm>
          <a:prstGeom prst="rect">
            <a:avLst/>
          </a:prstGeom>
          <a:noFill/>
          <a:ln w="44450" cap="rnd">
            <a:solidFill>
              <a:srgbClr val="FF0066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uiExpand="1" build="p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1550987"/>
          </a:xfrm>
          <a:extLst/>
        </p:spPr>
        <p:txBody>
          <a:bodyPr/>
          <a:lstStyle/>
          <a:p>
            <a:pPr algn="ctr" eaLnBrk="1" hangingPunct="1">
              <a:defRPr/>
            </a:pPr>
            <a:r>
              <a:rPr lang="en-US" altLang="en-US" sz="7200" b="1" dirty="0">
                <a:latin typeface="Britannic Bold" pitchFamily="34" charset="0"/>
              </a:rPr>
              <a:t> </a:t>
            </a:r>
            <a:r>
              <a:rPr lang="en-US" altLang="en-US" sz="7200" b="1" dirty="0">
                <a:ln>
                  <a:solidFill>
                    <a:schemeClr val="tx1"/>
                  </a:solidFill>
                </a:ln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itchFamily="34" charset="0"/>
              </a:rPr>
              <a:t>WASTE!</a:t>
            </a:r>
            <a:r>
              <a:rPr lang="en-US" altLang="en-US" sz="7200" b="1" dirty="0">
                <a:latin typeface="Britannic Bold" pitchFamily="34" charset="0"/>
              </a:rPr>
              <a:t>	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2084388"/>
            <a:ext cx="8382000" cy="4073525"/>
          </a:xfrm>
        </p:spPr>
        <p:txBody>
          <a:bodyPr/>
          <a:lstStyle/>
          <a:p>
            <a:pPr eaLnBrk="1" hangingPunct="1">
              <a:buClr>
                <a:srgbClr val="33CC33"/>
              </a:buClr>
              <a:buFont typeface="Wingdings" pitchFamily="2" charset="2"/>
              <a:buNone/>
              <a:defRPr/>
            </a:pPr>
            <a:endParaRPr lang="en-US" altLang="en-US" sz="1200" i="1" dirty="0"/>
          </a:p>
          <a:p>
            <a:pPr eaLnBrk="1" hangingPunct="1">
              <a:buClr>
                <a:srgbClr val="33CC33"/>
              </a:buClr>
              <a:defRPr/>
            </a:pPr>
            <a:r>
              <a:rPr lang="en-US" altLang="en-US" sz="3200" b="1" dirty="0"/>
              <a:t>Have a Plan!</a:t>
            </a:r>
          </a:p>
          <a:p>
            <a:pPr eaLnBrk="1" hangingPunct="1">
              <a:buClr>
                <a:srgbClr val="33CC33"/>
              </a:buClr>
              <a:defRPr/>
            </a:pPr>
            <a:endParaRPr lang="en-US" altLang="en-US" sz="1200" b="1" dirty="0"/>
          </a:p>
          <a:p>
            <a:pPr eaLnBrk="1" hangingPunct="1">
              <a:buClr>
                <a:srgbClr val="33CC33"/>
              </a:buClr>
              <a:defRPr/>
            </a:pPr>
            <a:r>
              <a:rPr lang="en-US" altLang="en-US" sz="3200" b="1" dirty="0"/>
              <a:t>Let Students Eat Extras</a:t>
            </a:r>
          </a:p>
          <a:p>
            <a:pPr eaLnBrk="1" hangingPunct="1">
              <a:buClr>
                <a:srgbClr val="33CC33"/>
              </a:buClr>
              <a:defRPr/>
            </a:pPr>
            <a:endParaRPr lang="en-US" altLang="en-US" sz="1200" b="1" dirty="0"/>
          </a:p>
          <a:p>
            <a:pPr eaLnBrk="1" hangingPunct="1">
              <a:buClr>
                <a:srgbClr val="33CC33"/>
              </a:buClr>
              <a:defRPr/>
            </a:pPr>
            <a:r>
              <a:rPr lang="en-US" altLang="en-US" sz="3200" b="1" dirty="0"/>
              <a:t>Send to Nurse’s Office</a:t>
            </a:r>
          </a:p>
          <a:p>
            <a:pPr eaLnBrk="1" hangingPunct="1">
              <a:buClr>
                <a:srgbClr val="33CC33"/>
              </a:buClr>
              <a:defRPr/>
            </a:pPr>
            <a:endParaRPr lang="en-US" altLang="en-US" sz="1200" b="1" dirty="0"/>
          </a:p>
          <a:p>
            <a:pPr eaLnBrk="1" hangingPunct="1">
              <a:buClr>
                <a:srgbClr val="33CC33"/>
              </a:buClr>
              <a:defRPr/>
            </a:pPr>
            <a:r>
              <a:rPr lang="en-US" altLang="en-US" sz="3200" b="1" dirty="0"/>
              <a:t>Use for Meal Preparation</a:t>
            </a:r>
          </a:p>
          <a:p>
            <a:pPr eaLnBrk="1" hangingPunct="1">
              <a:buClr>
                <a:srgbClr val="33CC33"/>
              </a:buClr>
              <a:defRPr/>
            </a:pPr>
            <a:endParaRPr lang="en-US" altLang="en-US" sz="1200" b="1" dirty="0"/>
          </a:p>
          <a:p>
            <a:pPr eaLnBrk="1" hangingPunct="1">
              <a:buClr>
                <a:srgbClr val="33CC33"/>
              </a:buClr>
              <a:defRPr/>
            </a:pPr>
            <a:r>
              <a:rPr lang="en-US" altLang="en-US" sz="3200" b="1" dirty="0"/>
              <a:t>Send to Soup Kitchen/Food Bank</a:t>
            </a:r>
          </a:p>
          <a:p>
            <a:pPr eaLnBrk="1" hangingPunct="1">
              <a:buClr>
                <a:srgbClr val="33CC33"/>
              </a:buClr>
              <a:defRPr/>
            </a:pPr>
            <a:endParaRPr lang="en-US" altLang="en-US" sz="3200" b="1" i="1" dirty="0"/>
          </a:p>
          <a:p>
            <a:pPr marL="0" indent="0" algn="ctr" eaLnBrk="1" hangingPunct="1">
              <a:buClr>
                <a:srgbClr val="33CC33"/>
              </a:buClr>
              <a:buFont typeface="Wingdings" pitchFamily="2" charset="2"/>
              <a:buNone/>
              <a:defRPr/>
            </a:pPr>
            <a:endParaRPr lang="en-US" altLang="en-US" sz="3200" b="1" i="1" dirty="0"/>
          </a:p>
        </p:txBody>
      </p:sp>
      <p:pic>
        <p:nvPicPr>
          <p:cNvPr id="33796" name="Picture 2" descr="C:\Users\agmceli\AppData\Local\Microsoft\Windows\Temporary Internet Files\Content.IE5\TUILAX73\MC900434451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6738" y="50800"/>
            <a:ext cx="1731962" cy="200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7" name="Picture 2" descr="C:\Users\agmceli\AppData\Local\Microsoft\Windows\Temporary Internet Files\Content.IE5\TUILAX73\MC900434451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71438"/>
            <a:ext cx="1731963" cy="200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8" name="Picture 3" descr="C:\Users\agmceli\AppData\Local\Microsoft\Windows\Temporary Internet Files\Content.IE5\AXOG5KQ8\MC900441323[1]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8363" y="2667000"/>
            <a:ext cx="27432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315913"/>
            <a:ext cx="8013700" cy="1143000"/>
          </a:xfrm>
        </p:spPr>
        <p:txBody>
          <a:bodyPr/>
          <a:lstStyle/>
          <a:p>
            <a:pPr algn="ctr" eaLnBrk="1" hangingPunct="1"/>
            <a:r>
              <a:rPr lang="en-US" altLang="en-US" sz="6600" b="1" dirty="0">
                <a:latin typeface="Britannic Bold" pitchFamily="34" charset="0"/>
              </a:rPr>
              <a:t>Kids’ Aprons!</a:t>
            </a:r>
          </a:p>
        </p:txBody>
      </p:sp>
      <p:pic>
        <p:nvPicPr>
          <p:cNvPr id="2" name="Picture 2" descr="C:\Users\agmceli\AppData\Local\Microsoft\Windows\Temporary Internet Files\Content.IE5\RP1XD9D3\fireworks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700" y="0"/>
            <a:ext cx="1854979" cy="1850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agmceli\AppData\Local\Microsoft\Windows\Temporary Internet Files\Content.IE5\RP1XD9D3\fireworks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0"/>
            <a:ext cx="1854979" cy="1850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1676400"/>
            <a:ext cx="2362200" cy="3059510"/>
          </a:xfrm>
          <a:prstGeom prst="rect">
            <a:avLst/>
          </a:prstGeom>
          <a:effectLst>
            <a:glow rad="190500">
              <a:srgbClr val="CC00CC"/>
            </a:glo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56405" y="4073052"/>
            <a:ext cx="2714015" cy="2035511"/>
          </a:xfrm>
          <a:prstGeom prst="rect">
            <a:avLst/>
          </a:prstGeom>
          <a:effectLst>
            <a:glow rad="203200">
              <a:srgbClr val="FF6600"/>
            </a:glo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184504" y="4071827"/>
            <a:ext cx="2704225" cy="2028169"/>
          </a:xfrm>
          <a:prstGeom prst="rect">
            <a:avLst/>
          </a:prstGeom>
          <a:effectLst>
            <a:glow rad="203200">
              <a:srgbClr val="00FF00"/>
            </a:glow>
          </a:effectLst>
        </p:spPr>
      </p:pic>
      <p:sp>
        <p:nvSpPr>
          <p:cNvPr id="13" name="Oval Callout 12"/>
          <p:cNvSpPr/>
          <p:nvPr/>
        </p:nvSpPr>
        <p:spPr>
          <a:xfrm>
            <a:off x="6544141" y="1850248"/>
            <a:ext cx="2473638" cy="892952"/>
          </a:xfrm>
          <a:prstGeom prst="wedgeEllipseCallout">
            <a:avLst>
              <a:gd name="adj1" fmla="val -117777"/>
              <a:gd name="adj2" fmla="val 53269"/>
            </a:avLst>
          </a:prstGeom>
          <a:solidFill>
            <a:srgbClr val="99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Kids’ Aprons</a:t>
            </a:r>
          </a:p>
        </p:txBody>
      </p:sp>
      <p:sp>
        <p:nvSpPr>
          <p:cNvPr id="18" name="Left-Right Arrow 17"/>
          <p:cNvSpPr/>
          <p:nvPr/>
        </p:nvSpPr>
        <p:spPr>
          <a:xfrm>
            <a:off x="3276620" y="5141348"/>
            <a:ext cx="2945622" cy="650680"/>
          </a:xfrm>
          <a:prstGeom prst="left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ln>
                  <a:solidFill>
                    <a:schemeClr val="tx1"/>
                  </a:solidFill>
                </a:ln>
                <a:solidFill>
                  <a:srgbClr val="9900CC"/>
                </a:solidFill>
              </a:rPr>
              <a:t>Produce Wheel</a:t>
            </a:r>
          </a:p>
        </p:txBody>
      </p:sp>
    </p:spTree>
    <p:extLst>
      <p:ext uri="{BB962C8B-B14F-4D97-AF65-F5344CB8AC3E}">
        <p14:creationId xmlns:p14="http://schemas.microsoft.com/office/powerpoint/2010/main" val="278004950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8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48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itchFamily="34" charset="0"/>
              </a:rPr>
              <a:t>Nutrition Education</a:t>
            </a:r>
            <a:r>
              <a:rPr lang="en-US" dirty="0"/>
              <a:t>	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31950"/>
            <a:ext cx="8686800" cy="49530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Clr>
                <a:srgbClr val="33CC33"/>
              </a:buClr>
              <a:buSzTx/>
              <a:defRPr/>
            </a:pPr>
            <a:r>
              <a:rPr lang="en-US" b="1" dirty="0"/>
              <a:t>Nutrition Ed </a:t>
            </a:r>
            <a:r>
              <a:rPr lang="en-US" dirty="0"/>
              <a:t>&amp; </a:t>
            </a:r>
            <a:r>
              <a:rPr lang="en-US" b="1" dirty="0"/>
              <a:t>Marketing </a:t>
            </a:r>
            <a:r>
              <a:rPr lang="en-US" dirty="0"/>
              <a:t>important for success! </a:t>
            </a:r>
          </a:p>
          <a:p>
            <a:pPr marL="0" indent="0" eaLnBrk="1" hangingPunct="1">
              <a:lnSpc>
                <a:spcPct val="90000"/>
              </a:lnSpc>
              <a:buClr>
                <a:srgbClr val="33CC33"/>
              </a:buClr>
              <a:buSzTx/>
              <a:buFont typeface="Wingdings" pitchFamily="2" charset="2"/>
              <a:buNone/>
              <a:defRPr/>
            </a:pPr>
            <a:endParaRPr lang="en-US" sz="1200" dirty="0"/>
          </a:p>
          <a:p>
            <a:pPr lvl="1" eaLnBrk="1" hangingPunct="1">
              <a:lnSpc>
                <a:spcPct val="90000"/>
              </a:lnSpc>
              <a:buClr>
                <a:srgbClr val="FF9999"/>
              </a:buClr>
              <a:buSzTx/>
              <a:defRPr/>
            </a:pPr>
            <a:r>
              <a:rPr lang="en-US" b="1" dirty="0"/>
              <a:t>Partner w/ food service </a:t>
            </a:r>
            <a:r>
              <a:rPr lang="en-US" dirty="0"/>
              <a:t>to coordinate FFVP menu </a:t>
            </a:r>
          </a:p>
          <a:p>
            <a:pPr lvl="1" eaLnBrk="1" hangingPunct="1">
              <a:lnSpc>
                <a:spcPct val="90000"/>
              </a:lnSpc>
              <a:buClr>
                <a:srgbClr val="FF9999"/>
              </a:buClr>
              <a:buSzTx/>
              <a:defRPr/>
            </a:pPr>
            <a:endParaRPr lang="en-US" sz="1200" dirty="0"/>
          </a:p>
          <a:p>
            <a:pPr lvl="1" eaLnBrk="1" hangingPunct="1">
              <a:lnSpc>
                <a:spcPct val="90000"/>
              </a:lnSpc>
              <a:buClr>
                <a:srgbClr val="FF9999"/>
              </a:buClr>
              <a:buSzTx/>
              <a:defRPr/>
            </a:pPr>
            <a:r>
              <a:rPr lang="en-US" dirty="0"/>
              <a:t>Refer to </a:t>
            </a:r>
            <a:r>
              <a:rPr lang="en-US" b="1" dirty="0"/>
              <a:t>resources sheet -- free nutrition material</a:t>
            </a:r>
          </a:p>
          <a:p>
            <a:pPr lvl="1" eaLnBrk="1" hangingPunct="1">
              <a:lnSpc>
                <a:spcPct val="90000"/>
              </a:lnSpc>
              <a:buClr>
                <a:srgbClr val="FF9999"/>
              </a:buClr>
              <a:buSzTx/>
              <a:defRPr/>
            </a:pPr>
            <a:endParaRPr lang="en-US" sz="1200" dirty="0"/>
          </a:p>
          <a:p>
            <a:pPr lvl="1" eaLnBrk="1" hangingPunct="1">
              <a:lnSpc>
                <a:spcPct val="90000"/>
              </a:lnSpc>
              <a:buClr>
                <a:srgbClr val="FF9999"/>
              </a:buClr>
              <a:buSzTx/>
              <a:defRPr/>
            </a:pPr>
            <a:r>
              <a:rPr lang="en-US" dirty="0"/>
              <a:t>Include </a:t>
            </a:r>
            <a:r>
              <a:rPr lang="en-US" b="1" dirty="0"/>
              <a:t>home links --- keep parents in loop</a:t>
            </a:r>
          </a:p>
          <a:p>
            <a:pPr lvl="1" eaLnBrk="1" hangingPunct="1">
              <a:lnSpc>
                <a:spcPct val="90000"/>
              </a:lnSpc>
              <a:buClr>
                <a:srgbClr val="FF9999"/>
              </a:buClr>
              <a:buSzTx/>
              <a:defRPr/>
            </a:pPr>
            <a:endParaRPr lang="en-US" sz="1200" dirty="0"/>
          </a:p>
          <a:p>
            <a:pPr lvl="1" eaLnBrk="1" hangingPunct="1">
              <a:lnSpc>
                <a:spcPct val="90000"/>
              </a:lnSpc>
              <a:buClr>
                <a:srgbClr val="FF9999"/>
              </a:buClr>
              <a:buSzTx/>
              <a:defRPr/>
            </a:pPr>
            <a:r>
              <a:rPr lang="en-US" b="1" dirty="0"/>
              <a:t>Allowable </a:t>
            </a:r>
            <a:r>
              <a:rPr lang="en-US" dirty="0"/>
              <a:t>--- </a:t>
            </a:r>
            <a:r>
              <a:rPr lang="en-US" b="1" dirty="0"/>
              <a:t>Dry Erase Boards &amp; Bulletin Boards        </a:t>
            </a:r>
          </a:p>
          <a:p>
            <a:pPr marL="457200" lvl="1" indent="0" eaLnBrk="1" hangingPunct="1">
              <a:lnSpc>
                <a:spcPct val="90000"/>
              </a:lnSpc>
              <a:buClr>
                <a:srgbClr val="FF9999"/>
              </a:buClr>
              <a:buSzTx/>
              <a:buNone/>
              <a:defRPr/>
            </a:pPr>
            <a:r>
              <a:rPr lang="en-US" dirty="0"/>
              <a:t>    </a:t>
            </a:r>
            <a:r>
              <a:rPr lang="en-US" i="1" dirty="0"/>
              <a:t>(Reasonable Cost!)</a:t>
            </a:r>
          </a:p>
          <a:p>
            <a:pPr lvl="1" eaLnBrk="1" hangingPunct="1">
              <a:lnSpc>
                <a:spcPct val="90000"/>
              </a:lnSpc>
              <a:buClr>
                <a:srgbClr val="33CC33"/>
              </a:buClr>
              <a:buSzTx/>
              <a:defRPr/>
            </a:pPr>
            <a:endParaRPr lang="en-US" sz="2000" dirty="0"/>
          </a:p>
          <a:p>
            <a:pPr eaLnBrk="1" hangingPunct="1">
              <a:lnSpc>
                <a:spcPct val="90000"/>
              </a:lnSpc>
              <a:buClr>
                <a:srgbClr val="33CC33"/>
              </a:buClr>
              <a:buSzTx/>
              <a:defRPr/>
            </a:pPr>
            <a:r>
              <a:rPr lang="en-US" b="1" dirty="0"/>
              <a:t>FFVP funds CANNOT be used for Nutrition Ed.</a:t>
            </a:r>
          </a:p>
          <a:p>
            <a:pPr lvl="1" eaLnBrk="1" hangingPunct="1">
              <a:lnSpc>
                <a:spcPct val="90000"/>
              </a:lnSpc>
              <a:defRPr/>
            </a:pPr>
            <a:endParaRPr lang="en-US" b="1" dirty="0"/>
          </a:p>
          <a:p>
            <a:pPr lvl="1" eaLnBrk="1" hangingPunct="1">
              <a:lnSpc>
                <a:spcPct val="90000"/>
              </a:lnSpc>
              <a:defRPr/>
            </a:pPr>
            <a:endParaRPr lang="en-US" dirty="0"/>
          </a:p>
        </p:txBody>
      </p:sp>
      <p:pic>
        <p:nvPicPr>
          <p:cNvPr id="34820" name="Picture 5" descr="j043616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152400"/>
            <a:ext cx="1981200" cy="147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altLang="en-US" sz="6600" b="1" dirty="0">
                <a:ln>
                  <a:solidFill>
                    <a:schemeClr val="bg2"/>
                  </a:solidFill>
                </a:ln>
                <a:solidFill>
                  <a:schemeClr val="tx1"/>
                </a:solidFill>
                <a:latin typeface="Britannic Bold" pitchFamily="34" charset="0"/>
              </a:rPr>
              <a:t>Activities!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76237" y="1493512"/>
            <a:ext cx="8382000" cy="4953000"/>
          </a:xfrm>
          <a:noFill/>
        </p:spPr>
        <p:txBody>
          <a:bodyPr/>
          <a:lstStyle/>
          <a:p>
            <a:pPr marL="0" indent="0" algn="ctr" eaLnBrk="1" hangingPunct="1">
              <a:buClr>
                <a:schemeClr val="bg2"/>
              </a:buClr>
              <a:buNone/>
              <a:defRPr/>
            </a:pPr>
            <a:r>
              <a:rPr lang="en-US" altLang="en-US" sz="10500" dirty="0">
                <a:ln>
                  <a:solidFill>
                    <a:schemeClr val="bg2"/>
                  </a:solidFill>
                </a:ln>
                <a:solidFill>
                  <a:srgbClr val="0000FF"/>
                </a:solidFill>
                <a:effectLst>
                  <a:glow rad="101600">
                    <a:schemeClr val="bg2">
                      <a:lumMod val="50000"/>
                      <a:lumOff val="50000"/>
                    </a:schemeClr>
                  </a:glow>
                </a:effectLst>
                <a:latin typeface="Berlin Sans FB Demi" panose="020E0802020502020306" pitchFamily="34" charset="0"/>
              </a:rPr>
              <a:t>HEADS</a:t>
            </a:r>
            <a:r>
              <a:rPr lang="en-US" altLang="en-US" sz="9600" dirty="0">
                <a:ln>
                  <a:solidFill>
                    <a:schemeClr val="bg2"/>
                  </a:solidFill>
                </a:ln>
                <a:solidFill>
                  <a:srgbClr val="66FF33"/>
                </a:solidFill>
                <a:effectLst>
                  <a:glow rad="101600">
                    <a:srgbClr val="00FF99"/>
                  </a:glow>
                </a:effectLst>
                <a:latin typeface="Berlin Sans FB Demi" panose="020E0802020502020306" pitchFamily="34" charset="0"/>
              </a:rPr>
              <a:t> </a:t>
            </a:r>
          </a:p>
          <a:p>
            <a:pPr marL="0" indent="0" algn="ctr" eaLnBrk="1" hangingPunct="1">
              <a:buClr>
                <a:schemeClr val="bg2"/>
              </a:buClr>
              <a:buNone/>
              <a:defRPr/>
            </a:pPr>
            <a:r>
              <a:rPr lang="en-US" altLang="en-US" sz="8800" dirty="0">
                <a:ln>
                  <a:solidFill>
                    <a:schemeClr val="bg2"/>
                  </a:solidFill>
                </a:ln>
                <a:solidFill>
                  <a:schemeClr val="bg2">
                    <a:lumMod val="50000"/>
                    <a:lumOff val="50000"/>
                  </a:schemeClr>
                </a:solidFill>
                <a:effectLst>
                  <a:glow rad="165100">
                    <a:srgbClr val="00CCFF"/>
                  </a:glow>
                </a:effectLst>
                <a:latin typeface="Berlin Sans FB Demi" panose="020E0802020502020306" pitchFamily="34" charset="0"/>
              </a:rPr>
              <a:t>UP!</a:t>
            </a:r>
          </a:p>
          <a:p>
            <a:pPr marL="0" indent="0" algn="ctr" eaLnBrk="1" hangingPunct="1">
              <a:buClr>
                <a:schemeClr val="bg2"/>
              </a:buClr>
              <a:buNone/>
              <a:defRPr/>
            </a:pPr>
            <a:endParaRPr lang="en-US" altLang="en-US" sz="9600" dirty="0">
              <a:ln>
                <a:solidFill>
                  <a:schemeClr val="bg2"/>
                </a:solidFill>
              </a:ln>
              <a:solidFill>
                <a:schemeClr val="tx2">
                  <a:lumMod val="50000"/>
                  <a:lumOff val="50000"/>
                </a:schemeClr>
              </a:solidFill>
              <a:effectLst>
                <a:glow rad="101600">
                  <a:srgbClr val="9900CC">
                    <a:alpha val="40000"/>
                  </a:srgbClr>
                </a:glow>
              </a:effectLst>
              <a:latin typeface="Berlin Sans FB Demi" panose="020E0802020502020306" pitchFamily="34" charset="0"/>
            </a:endParaRPr>
          </a:p>
          <a:p>
            <a:pPr algn="ctr" eaLnBrk="1" hangingPunct="1">
              <a:buClr>
                <a:srgbClr val="FF6600"/>
              </a:buClr>
              <a:buSzPct val="120000"/>
              <a:buFont typeface="Wingdings" panose="05000000000000000000" pitchFamily="2" charset="2"/>
              <a:buChar char="Ø"/>
              <a:defRPr/>
            </a:pPr>
            <a:endParaRPr lang="en-US" sz="6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oadway" panose="04040905080B02020502" pitchFamily="82" charset="0"/>
            </a:endParaRPr>
          </a:p>
        </p:txBody>
      </p:sp>
      <p:pic>
        <p:nvPicPr>
          <p:cNvPr id="1028" name="Picture 4" descr="C:\Users\agmceli\AppData\Local\Microsoft\Windows\Temporary Internet Files\Content.IE5\EVC0OENV\41mSNaGgEjL[1]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237" y="3424237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gmceli\AppData\Local\Microsoft\Windows\Temporary Internet Files\Content.IE5\ENVZSC05\41mSNaGgEjL[1]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237" y="3424237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9638" y="3579813"/>
            <a:ext cx="9525" cy="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 descr="C:\Users\agmceli\AppData\Local\Microsoft\Windows\Temporary Internet Files\Content.IE5\ENVZSC05\MC900215796[1]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237" y="3424237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agmceli\AppData\Local\Microsoft\Windows\Temporary Internet Files\Content.IE5\IILOZDNJ\MC900215796[1]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237" y="3424237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31" y="1"/>
            <a:ext cx="2096069" cy="148373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7931" y="1"/>
            <a:ext cx="2096069" cy="1483734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5405">
            <a:off x="599393" y="3577656"/>
            <a:ext cx="2196022" cy="2196022"/>
          </a:xfrm>
          <a:prstGeom prst="rect">
            <a:avLst/>
          </a:prstGeom>
          <a:noFill/>
          <a:ln>
            <a:noFill/>
          </a:ln>
          <a:effectLst>
            <a:glow rad="190500">
              <a:schemeClr val="bg2">
                <a:lumMod val="50000"/>
                <a:lumOff val="5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46038">
            <a:off x="6298641" y="3536324"/>
            <a:ext cx="2196022" cy="2196022"/>
          </a:xfrm>
          <a:prstGeom prst="rect">
            <a:avLst/>
          </a:prstGeom>
          <a:noFill/>
          <a:ln>
            <a:noFill/>
          </a:ln>
          <a:effectLst>
            <a:glow rad="190500">
              <a:schemeClr val="bg2">
                <a:lumMod val="50000"/>
                <a:lumOff val="5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437363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589695" y="-144463"/>
            <a:ext cx="7971613" cy="1017977"/>
          </a:xfrm>
        </p:spPr>
        <p:txBody>
          <a:bodyPr/>
          <a:lstStyle/>
          <a:p>
            <a:pPr algn="ctr" eaLnBrk="1" hangingPunct="1"/>
            <a:r>
              <a:rPr lang="en-US" altLang="en-US" sz="6600" b="1" dirty="0">
                <a:latin typeface="Britannic Bold" pitchFamily="34" charset="0"/>
              </a:rPr>
              <a:t>FFVP AWARD!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7975" y="609599"/>
            <a:ext cx="8382000" cy="6041699"/>
          </a:xfrm>
          <a:ln>
            <a:solidFill>
              <a:schemeClr val="bg2"/>
            </a:solidFill>
          </a:ln>
        </p:spPr>
        <p:txBody>
          <a:bodyPr/>
          <a:lstStyle/>
          <a:p>
            <a:pPr marL="457200" lvl="1" indent="0" algn="ctr" eaLnBrk="1" hangingPunct="1">
              <a:buClr>
                <a:srgbClr val="FF9999"/>
              </a:buClr>
              <a:buFont typeface="Wingdings" pitchFamily="2" charset="2"/>
              <a:buNone/>
              <a:defRPr/>
            </a:pPr>
            <a:r>
              <a:rPr lang="en-US" sz="4000" b="1" dirty="0">
                <a:latin typeface="Britannic Bold" panose="020B0903060703020204" pitchFamily="34" charset="0"/>
              </a:rPr>
              <a:t>“VIP”</a:t>
            </a:r>
          </a:p>
          <a:p>
            <a:pPr marL="457200" lvl="1" indent="0" algn="ctr" eaLnBrk="1" hangingPunct="1">
              <a:buClr>
                <a:srgbClr val="FF9999"/>
              </a:buClr>
              <a:buFont typeface="Wingdings" pitchFamily="2" charset="2"/>
              <a:buNone/>
              <a:defRPr/>
            </a:pPr>
            <a:r>
              <a:rPr lang="en-US" sz="4000" b="1" dirty="0">
                <a:latin typeface="Britannic Bold" panose="020B0903060703020204" pitchFamily="34" charset="0"/>
              </a:rPr>
              <a:t>Very Impressive Produce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79065" y="2631135"/>
            <a:ext cx="3980284" cy="2985213"/>
          </a:xfrm>
          <a:prstGeom prst="rect">
            <a:avLst/>
          </a:prstGeom>
          <a:ln w="50800">
            <a:solidFill>
              <a:srgbClr val="FFFF00"/>
            </a:solidFill>
          </a:ln>
          <a:effectLst>
            <a:glow rad="127000">
              <a:srgbClr val="CC66FF"/>
            </a:glow>
          </a:effectLst>
        </p:spPr>
      </p:pic>
      <p:pic>
        <p:nvPicPr>
          <p:cNvPr id="6" name="Picture 3" descr="C:\Users\agmceli\AppData\Local\Microsoft\Windows\Temporary Internet Files\Content.IE5\DROJXSGZ\award[1]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159225"/>
            <a:ext cx="1173479" cy="1318516"/>
          </a:xfrm>
          <a:prstGeom prst="rect">
            <a:avLst/>
          </a:prstGeom>
          <a:noFill/>
          <a:effectLst>
            <a:glow rad="63500">
              <a:srgbClr val="CC99FF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C:\Users\agmceli\AppData\Local\Microsoft\Windows\Temporary Internet Files\Content.IE5\DROJXSGZ\award[1]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263" y="159225"/>
            <a:ext cx="1173479" cy="1318516"/>
          </a:xfrm>
          <a:prstGeom prst="rect">
            <a:avLst/>
          </a:prstGeom>
          <a:noFill/>
          <a:effectLst>
            <a:glow rad="63500">
              <a:srgbClr val="CC99FF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https://mail.aol.com/webmail/getPart?uid=30646761&amp;partId=2&amp;scope=STANDARD&amp;saveAs=IMG_0616.JPG">
            <a:hlinkClick r:id="rId5"/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Oval Callout 12"/>
          <p:cNvSpPr/>
          <p:nvPr/>
        </p:nvSpPr>
        <p:spPr>
          <a:xfrm>
            <a:off x="6089014" y="2050184"/>
            <a:ext cx="3033215" cy="1066717"/>
          </a:xfrm>
          <a:prstGeom prst="wedgeEllipseCallout">
            <a:avLst>
              <a:gd name="adj1" fmla="val -86792"/>
              <a:gd name="adj2" fmla="val 146845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New  </a:t>
            </a:r>
          </a:p>
          <a:p>
            <a:pPr algn="ctr"/>
            <a:r>
              <a:rPr lang="en-US" sz="2800" b="1" dirty="0">
                <a:solidFill>
                  <a:schemeClr val="tx1"/>
                </a:solidFill>
              </a:rPr>
              <a:t>Guidelines</a:t>
            </a:r>
          </a:p>
        </p:txBody>
      </p:sp>
      <p:sp>
        <p:nvSpPr>
          <p:cNvPr id="15" name="Oval Callout 14"/>
          <p:cNvSpPr/>
          <p:nvPr/>
        </p:nvSpPr>
        <p:spPr>
          <a:xfrm>
            <a:off x="155575" y="2144442"/>
            <a:ext cx="3033215" cy="1066717"/>
          </a:xfrm>
          <a:prstGeom prst="wedgeEllipseCallout">
            <a:avLst>
              <a:gd name="adj1" fmla="val 87387"/>
              <a:gd name="adj2" fmla="val 146845"/>
            </a:avLst>
          </a:prstGeom>
          <a:solidFill>
            <a:srgbClr val="CC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Plan Now---  </a:t>
            </a:r>
          </a:p>
          <a:p>
            <a:pPr algn="ctr"/>
            <a:r>
              <a:rPr lang="en-US" sz="2800" b="1" dirty="0">
                <a:solidFill>
                  <a:schemeClr val="tx1"/>
                </a:solidFill>
              </a:rPr>
              <a:t>To Win!!!</a:t>
            </a:r>
          </a:p>
        </p:txBody>
      </p:sp>
      <p:sp>
        <p:nvSpPr>
          <p:cNvPr id="10" name="Oval Callout 9"/>
          <p:cNvSpPr/>
          <p:nvPr/>
        </p:nvSpPr>
        <p:spPr>
          <a:xfrm>
            <a:off x="3252599" y="5580525"/>
            <a:ext cx="3033215" cy="1066717"/>
          </a:xfrm>
          <a:prstGeom prst="wedgeEllipseCallout">
            <a:avLst>
              <a:gd name="adj1" fmla="val -6402"/>
              <a:gd name="adj2" fmla="val -190596"/>
            </a:avLst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Upcoming  </a:t>
            </a:r>
          </a:p>
          <a:p>
            <a:pPr algn="ctr"/>
            <a:r>
              <a:rPr lang="en-US" sz="2800" b="1" dirty="0">
                <a:solidFill>
                  <a:schemeClr val="tx1"/>
                </a:solidFill>
              </a:rPr>
              <a:t>Webinar</a:t>
            </a:r>
          </a:p>
        </p:txBody>
      </p:sp>
    </p:spTree>
    <p:extLst>
      <p:ext uri="{BB962C8B-B14F-4D97-AF65-F5344CB8AC3E}">
        <p14:creationId xmlns:p14="http://schemas.microsoft.com/office/powerpoint/2010/main" val="323189497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0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0"/>
            <a:ext cx="7772400" cy="1143000"/>
          </a:xfrm>
        </p:spPr>
        <p:txBody>
          <a:bodyPr/>
          <a:lstStyle/>
          <a:p>
            <a:pPr algn="ctr" eaLnBrk="1" hangingPunct="1"/>
            <a:r>
              <a:rPr lang="en-US" altLang="en-US" sz="5400" b="1">
                <a:solidFill>
                  <a:srgbClr val="9900CC"/>
                </a:solidFill>
              </a:rPr>
              <a:t>Weighing &amp; Measuring</a:t>
            </a:r>
          </a:p>
        </p:txBody>
      </p:sp>
      <p:pic>
        <p:nvPicPr>
          <p:cNvPr id="33795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" y="1905000"/>
            <a:ext cx="4267200" cy="2895600"/>
          </a:xfrm>
          <a:ln w="63500">
            <a:solidFill>
              <a:srgbClr val="FF6600"/>
            </a:solidFill>
            <a:miter lim="800000"/>
            <a:headEnd/>
            <a:tailEnd/>
          </a:ln>
        </p:spPr>
      </p:pic>
      <p:pic>
        <p:nvPicPr>
          <p:cNvPr id="33796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581400"/>
            <a:ext cx="4267200" cy="3124200"/>
          </a:xfrm>
          <a:prstGeom prst="rect">
            <a:avLst/>
          </a:prstGeom>
          <a:noFill/>
          <a:ln w="57150">
            <a:solidFill>
              <a:srgbClr val="CC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4" name="Picture 4" descr="C:\Program Files\Microsoft Office\MEDIA\CAGCAT10\j0300840.wmf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6297" y="1787409"/>
            <a:ext cx="1497555" cy="1336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8" name="Picture 5" descr="C:\Documents and Settings\cnuser\Local Settings\Temporary Internet Files\Content.IE5\TN4NRLPE\MC900361754[1].wm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88172">
            <a:off x="1447800" y="5200650"/>
            <a:ext cx="1676400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072605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7924800" cy="1143000"/>
          </a:xfrm>
        </p:spPr>
        <p:txBody>
          <a:bodyPr/>
          <a:lstStyle/>
          <a:p>
            <a:pPr algn="ctr" eaLnBrk="1" hangingPunct="1"/>
            <a:r>
              <a:rPr lang="en-US" altLang="en-US" sz="5400" b="1" dirty="0">
                <a:ln>
                  <a:solidFill>
                    <a:schemeClr val="tx1"/>
                  </a:solidFill>
                </a:ln>
                <a:solidFill>
                  <a:srgbClr val="9900CC"/>
                </a:solidFill>
                <a:latin typeface="Britannic Bold" panose="020B0903060703020204" pitchFamily="34" charset="0"/>
              </a:rPr>
              <a:t>EXTRA EFFORTS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429" y="9099"/>
            <a:ext cx="1689620" cy="1237662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382" y="4255259"/>
            <a:ext cx="2362201" cy="2438400"/>
          </a:xfrm>
          <a:prstGeom prst="rect">
            <a:avLst/>
          </a:prstGeom>
          <a:ln w="63500">
            <a:solidFill>
              <a:srgbClr val="00FF00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4274593"/>
            <a:ext cx="2387080" cy="2362200"/>
          </a:xfrm>
          <a:prstGeom prst="rect">
            <a:avLst/>
          </a:prstGeom>
          <a:ln w="63500">
            <a:solidFill>
              <a:srgbClr val="00FF00"/>
            </a:solidFill>
          </a:ln>
        </p:spPr>
      </p:pic>
      <p:pic>
        <p:nvPicPr>
          <p:cNvPr id="5122" name="Picture 2" descr="F:\FFVP Ap 2016-17\Dr S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1" y="1628632"/>
            <a:ext cx="3581399" cy="2486167"/>
          </a:xfrm>
          <a:prstGeom prst="rect">
            <a:avLst/>
          </a:prstGeom>
          <a:noFill/>
          <a:ln w="63500">
            <a:solidFill>
              <a:schemeClr val="accent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F:\FFVP Ap 2016-17\Dr Seuss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649105"/>
            <a:ext cx="4112166" cy="2465694"/>
          </a:xfrm>
          <a:prstGeom prst="rect">
            <a:avLst/>
          </a:prstGeom>
          <a:noFill/>
          <a:ln w="63500">
            <a:solidFill>
              <a:schemeClr val="accent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Left-Right Arrow 7"/>
          <p:cNvSpPr/>
          <p:nvPr/>
        </p:nvSpPr>
        <p:spPr>
          <a:xfrm>
            <a:off x="3389582" y="2397320"/>
            <a:ext cx="2325417" cy="650680"/>
          </a:xfrm>
          <a:prstGeom prst="leftRightArrow">
            <a:avLst/>
          </a:prstGeom>
          <a:solidFill>
            <a:srgbClr val="CC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Dr. Seuss</a:t>
            </a:r>
          </a:p>
        </p:txBody>
      </p:sp>
      <p:sp>
        <p:nvSpPr>
          <p:cNvPr id="18" name="Left-Right Arrow 17"/>
          <p:cNvSpPr/>
          <p:nvPr/>
        </p:nvSpPr>
        <p:spPr>
          <a:xfrm>
            <a:off x="3389581" y="4805012"/>
            <a:ext cx="2325417" cy="1443387"/>
          </a:xfrm>
          <a:prstGeom prst="leftRightArrow">
            <a:avLst/>
          </a:prstGeom>
          <a:solidFill>
            <a:srgbClr val="CC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Market --- Art Class</a:t>
            </a:r>
          </a:p>
        </p:txBody>
      </p:sp>
      <p:pic>
        <p:nvPicPr>
          <p:cNvPr id="19" name="Content Placeholder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57270" y="27561"/>
            <a:ext cx="1689620" cy="1237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6800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8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639170" y="-228600"/>
            <a:ext cx="7924800" cy="1143000"/>
          </a:xfrm>
        </p:spPr>
        <p:txBody>
          <a:bodyPr/>
          <a:lstStyle/>
          <a:p>
            <a:pPr algn="ctr" eaLnBrk="1" hangingPunct="1"/>
            <a:r>
              <a:rPr lang="en-US" altLang="en-US" sz="5400" b="1" dirty="0">
                <a:ln>
                  <a:solidFill>
                    <a:schemeClr val="tx1"/>
                  </a:solidFill>
                </a:ln>
                <a:solidFill>
                  <a:schemeClr val="accent2"/>
                </a:solidFill>
                <a:latin typeface="Britannic Bold" panose="020B0903060703020204" pitchFamily="34" charset="0"/>
              </a:rPr>
              <a:t>CINCO de MAYO</a:t>
            </a:r>
          </a:p>
        </p:txBody>
      </p:sp>
      <p:pic>
        <p:nvPicPr>
          <p:cNvPr id="7170" name="Picture 2" descr="C:\Users\agathom\AppData\Local\Microsoft\Windows\Temporary Internet Files\Content.IE5\2HOGI233\Untitled[1]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2192" y="152400"/>
            <a:ext cx="1207008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gathom\AppData\Local\Microsoft\Windows\Temporary Internet Files\Content.IE5\2HOGI233\Untitled[1]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52400"/>
            <a:ext cx="1207008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F:\2017-18 FFVP\FFVP Pics\#3 Guac 1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7542" y="859809"/>
            <a:ext cx="2895600" cy="2895600"/>
          </a:xfrm>
          <a:prstGeom prst="rect">
            <a:avLst/>
          </a:prstGeom>
          <a:noFill/>
          <a:effectLst>
            <a:glow rad="203200">
              <a:srgbClr val="00FF00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F:\2017-18 FFVP\FFVP Pics\#3 guac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728" y="4114800"/>
            <a:ext cx="3317923" cy="2488442"/>
          </a:xfrm>
          <a:prstGeom prst="rect">
            <a:avLst/>
          </a:prstGeom>
          <a:noFill/>
          <a:effectLst>
            <a:glow rad="203200">
              <a:srgbClr val="00FF00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F:\2017-18 FFVP\FFVP Pics\#3 Guac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624" y="4114801"/>
            <a:ext cx="3152776" cy="2488442"/>
          </a:xfrm>
          <a:prstGeom prst="rect">
            <a:avLst/>
          </a:prstGeom>
          <a:noFill/>
          <a:effectLst>
            <a:glow rad="203200">
              <a:srgbClr val="00FF00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Left-Right Arrow 17"/>
          <p:cNvSpPr/>
          <p:nvPr/>
        </p:nvSpPr>
        <p:spPr>
          <a:xfrm>
            <a:off x="3505200" y="4820799"/>
            <a:ext cx="2477817" cy="1200140"/>
          </a:xfrm>
          <a:prstGeom prst="leftRightArrow">
            <a:avLst/>
          </a:prstGeom>
          <a:solidFill>
            <a:srgbClr val="FF7C8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Guacamole</a:t>
            </a:r>
          </a:p>
        </p:txBody>
      </p:sp>
    </p:spTree>
    <p:extLst>
      <p:ext uri="{BB962C8B-B14F-4D97-AF65-F5344CB8AC3E}">
        <p14:creationId xmlns:p14="http://schemas.microsoft.com/office/powerpoint/2010/main" val="2136139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228600"/>
            <a:ext cx="7924800" cy="1143000"/>
          </a:xfrm>
        </p:spPr>
        <p:txBody>
          <a:bodyPr/>
          <a:lstStyle/>
          <a:p>
            <a:pPr algn="ctr" eaLnBrk="1" hangingPunct="1"/>
            <a:r>
              <a:rPr lang="en-US" altLang="en-US" sz="5400" b="1" dirty="0">
                <a:ln>
                  <a:solidFill>
                    <a:schemeClr val="tx1"/>
                  </a:solidFill>
                </a:ln>
                <a:solidFill>
                  <a:srgbClr val="9900CC"/>
                </a:solidFill>
                <a:latin typeface="Britannic Bold" panose="020B0903060703020204" pitchFamily="34" charset="0"/>
              </a:rPr>
              <a:t>Fall &amp; Spring </a:t>
            </a:r>
            <a:br>
              <a:rPr lang="en-US" altLang="en-US" sz="5400" b="1" dirty="0">
                <a:ln>
                  <a:solidFill>
                    <a:schemeClr val="tx1"/>
                  </a:solidFill>
                </a:ln>
                <a:solidFill>
                  <a:srgbClr val="9900CC"/>
                </a:solidFill>
                <a:latin typeface="Britannic Bold" panose="020B0903060703020204" pitchFamily="34" charset="0"/>
              </a:rPr>
            </a:br>
            <a:r>
              <a:rPr lang="en-US" altLang="en-US" sz="5400" b="1" dirty="0">
                <a:ln>
                  <a:solidFill>
                    <a:schemeClr val="tx1"/>
                  </a:solidFill>
                </a:ln>
                <a:solidFill>
                  <a:srgbClr val="9900CC"/>
                </a:solidFill>
                <a:latin typeface="Britannic Bold" panose="020B0903060703020204" pitchFamily="34" charset="0"/>
              </a:rPr>
              <a:t>Harvest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429" y="9099"/>
            <a:ext cx="1689620" cy="1237662"/>
          </a:xfrm>
        </p:spPr>
      </p:pic>
      <p:pic>
        <p:nvPicPr>
          <p:cNvPr id="19" name="Content Placeholder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57270" y="27561"/>
            <a:ext cx="1689620" cy="1237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Left-Right Arrow 7"/>
          <p:cNvSpPr/>
          <p:nvPr/>
        </p:nvSpPr>
        <p:spPr>
          <a:xfrm>
            <a:off x="3389582" y="2397320"/>
            <a:ext cx="2325417" cy="650680"/>
          </a:xfrm>
          <a:prstGeom prst="leftRightArrow">
            <a:avLst/>
          </a:prstGeom>
          <a:solidFill>
            <a:srgbClr val="FF99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Fall Harvest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687" y="1681399"/>
            <a:ext cx="3022368" cy="2266776"/>
          </a:xfrm>
          <a:prstGeom prst="rect">
            <a:avLst/>
          </a:prstGeom>
          <a:noFill/>
          <a:ln w="63500">
            <a:solidFill>
              <a:srgbClr val="FF66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1681399"/>
            <a:ext cx="3120278" cy="2268656"/>
          </a:xfrm>
          <a:prstGeom prst="rect">
            <a:avLst/>
          </a:prstGeom>
          <a:noFill/>
          <a:ln w="63500">
            <a:solidFill>
              <a:srgbClr val="FF66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771" y="4179148"/>
            <a:ext cx="3378200" cy="2442860"/>
          </a:xfrm>
          <a:prstGeom prst="rect">
            <a:avLst/>
          </a:prstGeom>
          <a:noFill/>
          <a:ln w="63500">
            <a:solidFill>
              <a:srgbClr val="66FF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999" y="4206443"/>
            <a:ext cx="3211655" cy="2408741"/>
          </a:xfrm>
          <a:prstGeom prst="rect">
            <a:avLst/>
          </a:prstGeom>
          <a:noFill/>
          <a:ln w="63500">
            <a:solidFill>
              <a:srgbClr val="66FF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Left-Right Arrow 14"/>
          <p:cNvSpPr/>
          <p:nvPr/>
        </p:nvSpPr>
        <p:spPr>
          <a:xfrm>
            <a:off x="3364055" y="4749898"/>
            <a:ext cx="2579545" cy="650680"/>
          </a:xfrm>
          <a:prstGeom prst="leftRightArrow">
            <a:avLst/>
          </a:prstGeom>
          <a:solidFill>
            <a:srgbClr val="66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tx1"/>
                </a:solidFill>
              </a:rPr>
              <a:t>Spring Harvest</a:t>
            </a:r>
          </a:p>
        </p:txBody>
      </p:sp>
    </p:spTree>
    <p:extLst>
      <p:ext uri="{BB962C8B-B14F-4D97-AF65-F5344CB8AC3E}">
        <p14:creationId xmlns:p14="http://schemas.microsoft.com/office/powerpoint/2010/main" val="3148329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5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7813"/>
            <a:ext cx="8001000" cy="1143000"/>
          </a:xfrm>
          <a:extLst/>
        </p:spPr>
        <p:txBody>
          <a:bodyPr/>
          <a:lstStyle/>
          <a:p>
            <a:pPr algn="ctr">
              <a:defRPr/>
            </a:pPr>
            <a:r>
              <a:rPr lang="en-US" dirty="0">
                <a:ln>
                  <a:solidFill>
                    <a:srgbClr val="008080"/>
                  </a:solidFill>
                </a:ln>
                <a:solidFill>
                  <a:srgbClr val="00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Educational Day of Fun!</a:t>
            </a:r>
          </a:p>
        </p:txBody>
      </p:sp>
      <p:pic>
        <p:nvPicPr>
          <p:cNvPr id="36867" name="Picture 2" descr="F:\2013-14 FFVP Ap\2013-14 FFVP Workshop\photo;Apple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" y="2057400"/>
            <a:ext cx="5257800" cy="4114800"/>
          </a:xfrm>
          <a:noFill/>
          <a:ln w="57150">
            <a:solidFill>
              <a:srgbClr val="FF0000"/>
            </a:solidFill>
            <a:prstDash val="sys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68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600200"/>
            <a:ext cx="3403600" cy="2286000"/>
          </a:xfrm>
          <a:prstGeom prst="rect">
            <a:avLst/>
          </a:prstGeom>
          <a:noFill/>
          <a:ln w="57150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69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4419600"/>
            <a:ext cx="3327400" cy="2133600"/>
          </a:xfrm>
          <a:prstGeom prst="rect">
            <a:avLst/>
          </a:prstGeom>
          <a:noFill/>
          <a:ln w="57150">
            <a:solidFill>
              <a:srgbClr val="CC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agathom\AppData\Local\Microsoft\Windows\Temporary Internet Files\Content.IE5\2HOGI233\math[1]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468" y="22746"/>
            <a:ext cx="2819400" cy="1522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dirty="0" err="1"/>
              <a:t>HeH</a:t>
            </a:r>
            <a:endParaRPr lang="en-US" altLang="en-US" dirty="0"/>
          </a:p>
        </p:txBody>
      </p:sp>
      <p:pic>
        <p:nvPicPr>
          <p:cNvPr id="3074" name="Picture 2" descr="F:\2017-18 FFVP\FFVP Pics\Final tally - cucumbers;Jersey C;Bre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936" y="1563800"/>
            <a:ext cx="4182464" cy="2896743"/>
          </a:xfrm>
          <a:prstGeom prst="rect">
            <a:avLst/>
          </a:prstGeom>
          <a:noFill/>
          <a:effectLst>
            <a:glow rad="203200">
              <a:srgbClr val="FF3399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gathom\AppData\Local\Microsoft\Windows\Temporary Internet Files\Content.IE5\W9U7FO22\calculator_math-symbols[1]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14565">
            <a:off x="1402815" y="5056962"/>
            <a:ext cx="1619307" cy="1508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F:\2017-18 FFVP\FFVP Pics\Seaside Heights FFVP Picture _4 201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875" y="3639483"/>
            <a:ext cx="4150391" cy="2976884"/>
          </a:xfrm>
          <a:prstGeom prst="rect">
            <a:avLst/>
          </a:prstGeom>
          <a:noFill/>
          <a:effectLst>
            <a:glow rad="203200">
              <a:srgbClr val="00FF00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agathom\AppData\Local\Microsoft\Windows\Temporary Internet Files\Content.IE5\W9U7FO22\my-plate-healthy-foods-balanced-meals[1]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67650">
            <a:off x="6096114" y="636778"/>
            <a:ext cx="2049466" cy="181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841227" y="2885759"/>
            <a:ext cx="41200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n w="28575">
                  <a:solidFill>
                    <a:schemeClr val="tx1"/>
                  </a:solidFill>
                </a:ln>
                <a:solidFill>
                  <a:schemeClr val="bg2">
                    <a:lumMod val="50000"/>
                    <a:lumOff val="50000"/>
                  </a:schemeClr>
                </a:solidFill>
                <a:latin typeface="Aharoni" pitchFamily="2" charset="-79"/>
                <a:cs typeface="Aharoni" pitchFamily="2" charset="-79"/>
              </a:rPr>
              <a:t>Health &amp; Nutrition</a:t>
            </a:r>
          </a:p>
        </p:txBody>
      </p:sp>
    </p:spTree>
    <p:extLst>
      <p:ext uri="{BB962C8B-B14F-4D97-AF65-F5344CB8AC3E}">
        <p14:creationId xmlns:p14="http://schemas.microsoft.com/office/powerpoint/2010/main" val="49145245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altLang="en-US" sz="5400">
                <a:latin typeface="Berlin Sans FB Demi" pitchFamily="34" charset="0"/>
              </a:rPr>
              <a:t>SOCIAL STUDIES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3789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485900"/>
            <a:ext cx="4648200" cy="3200400"/>
          </a:xfrm>
          <a:prstGeom prst="rect">
            <a:avLst/>
          </a:prstGeom>
          <a:noFill/>
          <a:ln w="57150">
            <a:solidFill>
              <a:srgbClr val="00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9500" y="3581400"/>
            <a:ext cx="4114800" cy="3124200"/>
          </a:xfrm>
          <a:prstGeom prst="rect">
            <a:avLst/>
          </a:prstGeom>
          <a:noFill/>
          <a:ln w="57150">
            <a:solidFill>
              <a:srgbClr val="FF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4" name="Picture 5" descr="C:\Documents and Settings\cnuser\Local Settings\Temporary Internet Files\Content.IE5\KI4PKZ2K\MC900432569[1]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5156200"/>
            <a:ext cx="16764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5" name="Picture 5" descr="C:\Documents and Settings\cnuser\Local Settings\Temporary Internet Files\Content.IE5\KI4PKZ2K\MC900432569[1]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8700" y="1905000"/>
            <a:ext cx="16764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315913"/>
            <a:ext cx="8013700" cy="1143000"/>
          </a:xfrm>
        </p:spPr>
        <p:txBody>
          <a:bodyPr/>
          <a:lstStyle/>
          <a:p>
            <a:pPr algn="ctr" eaLnBrk="1" hangingPunct="1"/>
            <a:r>
              <a:rPr lang="en-US" altLang="en-US" sz="6600" b="1" dirty="0">
                <a:latin typeface="Britannic Bold" pitchFamily="34" charset="0"/>
              </a:rPr>
              <a:t>Marketing!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600" y="1879979"/>
            <a:ext cx="6070600" cy="4552950"/>
          </a:xfrm>
          <a:prstGeom prst="rect">
            <a:avLst/>
          </a:prstGeom>
          <a:effectLst>
            <a:glow rad="203200">
              <a:srgbClr val="FF9933"/>
            </a:glow>
          </a:effectLst>
        </p:spPr>
      </p:pic>
      <p:pic>
        <p:nvPicPr>
          <p:cNvPr id="1028" name="Picture 4" descr="C:\Users\agmceli\AppData\Local\Microsoft\Windows\Temporary Internet Files\Content.IE5\RP1XD9D3\Party-balloons[1]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3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8196" y="26158"/>
            <a:ext cx="1866900" cy="1905000"/>
          </a:xfrm>
          <a:prstGeom prst="rect">
            <a:avLst/>
          </a:prstGeom>
          <a:noFill/>
          <a:effectLst>
            <a:glow rad="152400">
              <a:srgbClr val="CC00CC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Oval Callout 11"/>
          <p:cNvSpPr/>
          <p:nvPr/>
        </p:nvSpPr>
        <p:spPr>
          <a:xfrm>
            <a:off x="5984563" y="1524083"/>
            <a:ext cx="3033215" cy="990517"/>
          </a:xfrm>
          <a:prstGeom prst="wedgeEllipseCallout">
            <a:avLst>
              <a:gd name="adj1" fmla="val -80827"/>
              <a:gd name="adj2" fmla="val 109386"/>
            </a:avLst>
          </a:prstGeom>
          <a:solidFill>
            <a:srgbClr val="FFCC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Dry Erase Boards</a:t>
            </a:r>
          </a:p>
        </p:txBody>
      </p:sp>
      <p:pic>
        <p:nvPicPr>
          <p:cNvPr id="16" name="Picture 4" descr="C:\Users\agmceli\AppData\Local\Microsoft\Windows\Temporary Internet Files\Content.IE5\RP1XD9D3\Party-balloons[1]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3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89" y="26158"/>
            <a:ext cx="1866900" cy="1905000"/>
          </a:xfrm>
          <a:prstGeom prst="rect">
            <a:avLst/>
          </a:prstGeom>
          <a:noFill/>
          <a:effectLst>
            <a:glow rad="152400">
              <a:srgbClr val="CC00CC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393398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847563" y="374297"/>
            <a:ext cx="7772400" cy="1143000"/>
          </a:xfrm>
        </p:spPr>
        <p:txBody>
          <a:bodyPr/>
          <a:lstStyle/>
          <a:p>
            <a:pPr algn="ctr" eaLnBrk="1" hangingPunct="1"/>
            <a:r>
              <a:rPr lang="en-US" altLang="en-US" sz="5400" dirty="0">
                <a:latin typeface="Berlin Sans FB Demi" pitchFamily="34" charset="0"/>
              </a:rPr>
              <a:t>SOCIAL STUDIES </a:t>
            </a:r>
            <a:br>
              <a:rPr lang="en-US" altLang="en-US" sz="5400" dirty="0">
                <a:latin typeface="Berlin Sans FB Demi" pitchFamily="34" charset="0"/>
              </a:rPr>
            </a:br>
            <a:r>
              <a:rPr lang="en-US" altLang="en-US" sz="3200" dirty="0">
                <a:latin typeface="Berlin Sans FB Demi" pitchFamily="34" charset="0"/>
              </a:rPr>
              <a:t>&amp; </a:t>
            </a:r>
            <a:br>
              <a:rPr lang="en-US" altLang="en-US" sz="5400" dirty="0">
                <a:latin typeface="Berlin Sans FB Demi" pitchFamily="34" charset="0"/>
              </a:rPr>
            </a:br>
            <a:r>
              <a:rPr lang="en-US" altLang="en-US" sz="5400" dirty="0">
                <a:latin typeface="Berlin Sans FB Demi" pitchFamily="34" charset="0"/>
              </a:rPr>
              <a:t>ART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dirty="0"/>
          </a:p>
        </p:txBody>
      </p:sp>
      <p:pic>
        <p:nvPicPr>
          <p:cNvPr id="37894" name="Picture 5" descr="C:\Documents and Settings\cnuser\Local Settings\Temporary Internet Files\Content.IE5\KI4PKZ2K\MC900432569[1]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35764">
            <a:off x="5734" y="158909"/>
            <a:ext cx="16764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 descr="C:\Users\agathom\AppData\Local\Microsoft\Windows\Temporary Internet Files\Content.IE5\2HOGI233\IMG_3001.jpe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7000" contras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095500"/>
            <a:ext cx="6019800" cy="4514850"/>
          </a:xfrm>
          <a:prstGeom prst="rect">
            <a:avLst/>
          </a:prstGeom>
          <a:noFill/>
          <a:ln w="63500">
            <a:solidFill>
              <a:srgbClr val="FF6600"/>
            </a:solidFill>
          </a:ln>
          <a:effectLst>
            <a:glow rad="203200">
              <a:srgbClr val="CC00CC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agathom\AppData\Local\Microsoft\Windows\Temporary Internet Files\Content.IE5\W9U7FO22\Paint_Palette__Arvin61r58[1]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30445">
            <a:off x="7213922" y="354149"/>
            <a:ext cx="1622806" cy="1183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val Callout 7"/>
          <p:cNvSpPr/>
          <p:nvPr/>
        </p:nvSpPr>
        <p:spPr>
          <a:xfrm>
            <a:off x="5971357" y="1638341"/>
            <a:ext cx="3033215" cy="914317"/>
          </a:xfrm>
          <a:prstGeom prst="wedgeEllipseCallout">
            <a:avLst>
              <a:gd name="adj1" fmla="val -71829"/>
              <a:gd name="adj2" fmla="val 268757"/>
            </a:avLst>
          </a:prstGeom>
          <a:solidFill>
            <a:srgbClr val="FF99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School #6</a:t>
            </a:r>
          </a:p>
          <a:p>
            <a:pPr algn="ctr"/>
            <a:r>
              <a:rPr lang="en-US" sz="2800" b="1" dirty="0">
                <a:solidFill>
                  <a:schemeClr val="tx1"/>
                </a:solidFill>
              </a:rPr>
              <a:t>Elizabeth</a:t>
            </a:r>
          </a:p>
        </p:txBody>
      </p:sp>
    </p:spTree>
    <p:extLst>
      <p:ext uri="{BB962C8B-B14F-4D97-AF65-F5344CB8AC3E}">
        <p14:creationId xmlns:p14="http://schemas.microsoft.com/office/powerpoint/2010/main" val="2783165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152400"/>
            <a:ext cx="8077200" cy="1143000"/>
          </a:xfrm>
        </p:spPr>
        <p:txBody>
          <a:bodyPr/>
          <a:lstStyle/>
          <a:p>
            <a:pPr algn="ctr" eaLnBrk="1" hangingPunct="1"/>
            <a:r>
              <a:rPr lang="en-US" altLang="en-US" dirty="0">
                <a:solidFill>
                  <a:schemeClr val="tx1"/>
                </a:solidFill>
                <a:latin typeface="Berlin Sans FB Demi" pitchFamily="34" charset="0"/>
              </a:rPr>
              <a:t>Making Learning </a:t>
            </a:r>
            <a:br>
              <a:rPr lang="en-US" altLang="en-US" dirty="0">
                <a:solidFill>
                  <a:schemeClr val="tx1"/>
                </a:solidFill>
                <a:latin typeface="Berlin Sans FB Demi" pitchFamily="34" charset="0"/>
              </a:rPr>
            </a:br>
            <a:r>
              <a:rPr lang="en-US" altLang="en-US" dirty="0">
                <a:solidFill>
                  <a:schemeClr val="tx1"/>
                </a:solidFill>
                <a:latin typeface="Berlin Sans FB Demi" pitchFamily="34" charset="0"/>
              </a:rPr>
              <a:t>FUN!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dirty="0"/>
          </a:p>
        </p:txBody>
      </p:sp>
      <p:pic>
        <p:nvPicPr>
          <p:cNvPr id="38916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0394" y="4022062"/>
            <a:ext cx="1846354" cy="2747963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>
            <a:glow rad="203200">
              <a:srgbClr val="00FF00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7" name="Picture 5" descr="C:\Documents and Settings\cnuser\Local Settings\Temporary Internet Files\Content.IE5\214RNAIJ\MC900432485[1]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9221" y="152400"/>
            <a:ext cx="198120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9" name="Picture 7" descr="C:\Documents and Settings\cnuser\Local Settings\Temporary Internet Files\Content.IE5\GY32KX2U\MC900391406[1].wm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1848087"/>
            <a:ext cx="1333500" cy="181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0" name="Picture 6" descr="C:\Documents and Settings\cnuser\Local Settings\Temporary Internet Files\Content.IE5\LWEGM2KA\MC900290673[1].wm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5921" y="4549775"/>
            <a:ext cx="2590800" cy="194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2" name="Picture 5" descr="C:\Documents and Settings\cnuser\Local Settings\Temporary Internet Files\Content.IE5\214RNAIJ\MC900432485[1]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"/>
            <a:ext cx="198120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C:\Users\agmceli\AppData\Local\Microsoft\Windows\Temporary Internet Files\Content.IE5\DROJXSGZ\IMG_838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8367"/>
            <a:ext cx="2940577" cy="2205433"/>
          </a:xfrm>
          <a:prstGeom prst="rect">
            <a:avLst/>
          </a:prstGeom>
          <a:noFill/>
          <a:effectLst>
            <a:glow rad="190500">
              <a:srgbClr val="00FF00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F:\FFVP 2015-16\Orange Pic;Mill-Wood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6721" y="1524955"/>
            <a:ext cx="2933700" cy="2208845"/>
          </a:xfrm>
          <a:prstGeom prst="rect">
            <a:avLst/>
          </a:prstGeom>
          <a:noFill/>
          <a:effectLst>
            <a:glow rad="203200">
              <a:srgbClr val="FF6600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F:\2017-18 FFVP\FFVP Pics\IMG_1929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42226" y="4421450"/>
            <a:ext cx="2747961" cy="1949187"/>
          </a:xfrm>
          <a:prstGeom prst="rect">
            <a:avLst/>
          </a:prstGeom>
          <a:noFill/>
          <a:effectLst>
            <a:glow rad="203200">
              <a:srgbClr val="FF6600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88900"/>
            <a:ext cx="7772400" cy="1143000"/>
          </a:xfrm>
        </p:spPr>
        <p:txBody>
          <a:bodyPr/>
          <a:lstStyle/>
          <a:p>
            <a:pPr algn="ctr" eaLnBrk="1" hangingPunct="1"/>
            <a:r>
              <a:rPr lang="en-US" altLang="en-US" sz="5400" dirty="0">
                <a:latin typeface="Berlin Sans FB Demi" pitchFamily="34" charset="0"/>
              </a:rPr>
              <a:t>MARKETING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dirty="0"/>
          </a:p>
        </p:txBody>
      </p:sp>
      <p:pic>
        <p:nvPicPr>
          <p:cNvPr id="3789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00" y="1219200"/>
            <a:ext cx="4114800" cy="2819400"/>
          </a:xfrm>
          <a:prstGeom prst="rect">
            <a:avLst/>
          </a:prstGeom>
          <a:noFill/>
          <a:ln w="76200">
            <a:solidFill>
              <a:srgbClr val="FF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3" name="Picture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219200"/>
            <a:ext cx="3932823" cy="2870579"/>
          </a:xfrm>
          <a:prstGeom prst="rect">
            <a:avLst/>
          </a:prstGeom>
          <a:noFill/>
          <a:ln w="76200">
            <a:solidFill>
              <a:srgbClr val="00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4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373" y="4403003"/>
            <a:ext cx="3040078" cy="2134523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>
            <a:glow rad="152400">
              <a:srgbClr val="00FF00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F:\2017-18 FFVP\FFVP Pics\LB Display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5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3262" y="4701647"/>
            <a:ext cx="2671542" cy="2007830"/>
          </a:xfrm>
          <a:prstGeom prst="rect">
            <a:avLst/>
          </a:prstGeom>
          <a:noFill/>
          <a:effectLst>
            <a:glow rad="139700">
              <a:srgbClr val="CC00CC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F:\2017-18 FFVP\FFVP Pics\LB dis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14000" contrast="3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57" y="4724400"/>
            <a:ext cx="2641267" cy="1985077"/>
          </a:xfrm>
          <a:prstGeom prst="rect">
            <a:avLst/>
          </a:prstGeom>
          <a:noFill/>
          <a:effectLst>
            <a:glow rad="139700">
              <a:srgbClr val="CC00CC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633968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4096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81000"/>
            <a:ext cx="8382000" cy="6172200"/>
          </a:xfrm>
          <a:prstGeom prst="rect">
            <a:avLst/>
          </a:prstGeom>
          <a:noFill/>
          <a:ln w="127000">
            <a:solidFill>
              <a:srgbClr val="CC99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567736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228600"/>
            <a:ext cx="7924800" cy="1143000"/>
          </a:xfrm>
        </p:spPr>
        <p:txBody>
          <a:bodyPr/>
          <a:lstStyle/>
          <a:p>
            <a:pPr algn="ctr" eaLnBrk="1" hangingPunct="1"/>
            <a:r>
              <a:rPr lang="en-US" altLang="en-US" sz="5400" b="1" dirty="0">
                <a:ln>
                  <a:solidFill>
                    <a:schemeClr val="tx1"/>
                  </a:solidFill>
                </a:ln>
                <a:solidFill>
                  <a:srgbClr val="9900CC"/>
                </a:solidFill>
                <a:latin typeface="Britannic Bold" panose="020B0903060703020204" pitchFamily="34" charset="0"/>
              </a:rPr>
              <a:t>SPECIAL </a:t>
            </a:r>
            <a:br>
              <a:rPr lang="en-US" altLang="en-US" sz="5400" b="1" dirty="0">
                <a:ln>
                  <a:solidFill>
                    <a:schemeClr val="tx1"/>
                  </a:solidFill>
                </a:ln>
                <a:solidFill>
                  <a:srgbClr val="9900CC"/>
                </a:solidFill>
                <a:latin typeface="Britannic Bold" panose="020B0903060703020204" pitchFamily="34" charset="0"/>
              </a:rPr>
            </a:br>
            <a:r>
              <a:rPr lang="en-US" altLang="en-US" sz="5400" b="1" dirty="0">
                <a:ln>
                  <a:solidFill>
                    <a:schemeClr val="tx1"/>
                  </a:solidFill>
                </a:ln>
                <a:solidFill>
                  <a:srgbClr val="FF6600"/>
                </a:solidFill>
                <a:latin typeface="Britannic Bold" panose="020B0903060703020204" pitchFamily="34" charset="0"/>
              </a:rPr>
              <a:t>FFVP</a:t>
            </a:r>
            <a:r>
              <a:rPr lang="en-US" altLang="en-US" sz="5400" b="1" dirty="0">
                <a:ln>
                  <a:solidFill>
                    <a:schemeClr val="tx1"/>
                  </a:solidFill>
                </a:ln>
                <a:solidFill>
                  <a:srgbClr val="9900CC"/>
                </a:solidFill>
                <a:latin typeface="Britannic Bold" panose="020B0903060703020204" pitchFamily="34" charset="0"/>
              </a:rPr>
              <a:t> </a:t>
            </a:r>
            <a:r>
              <a:rPr lang="en-US" altLang="en-US" sz="5400" b="1" dirty="0">
                <a:ln>
                  <a:solidFill>
                    <a:schemeClr val="tx1"/>
                  </a:solidFill>
                </a:ln>
                <a:solidFill>
                  <a:srgbClr val="FF6600"/>
                </a:solidFill>
                <a:latin typeface="Britannic Bold" panose="020B0903060703020204" pitchFamily="34" charset="0"/>
              </a:rPr>
              <a:t>Events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429" y="9099"/>
            <a:ext cx="1689620" cy="1237662"/>
          </a:xfrm>
        </p:spPr>
      </p:pic>
      <p:pic>
        <p:nvPicPr>
          <p:cNvPr id="19" name="Content Placeholder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57270" y="27561"/>
            <a:ext cx="1689620" cy="1237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907414" y="1676400"/>
            <a:ext cx="8236586" cy="50813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90000"/>
              </a:lnSpc>
              <a:spcBef>
                <a:spcPct val="20000"/>
              </a:spcBef>
              <a:buClr>
                <a:srgbClr val="33CC33"/>
              </a:buClr>
              <a:buFont typeface="Wingdings" pitchFamily="2" charset="2"/>
              <a:buChar char="n"/>
              <a:defRPr/>
            </a:pPr>
            <a:r>
              <a:rPr lang="en-US" sz="4000" b="1" kern="0" dirty="0">
                <a:solidFill>
                  <a:srgbClr val="000000"/>
                </a:solidFill>
                <a:latin typeface="Arial"/>
                <a:cs typeface="+mn-cs"/>
              </a:rPr>
              <a:t> </a:t>
            </a:r>
            <a:r>
              <a:rPr lang="en-US" sz="3600" b="1" kern="0" dirty="0">
                <a:solidFill>
                  <a:srgbClr val="000000"/>
                </a:solidFill>
                <a:latin typeface="Arial"/>
                <a:cs typeface="+mn-cs"/>
              </a:rPr>
              <a:t>5% of Budget</a:t>
            </a:r>
          </a:p>
          <a:p>
            <a:pPr marL="1200150" lvl="2" indent="-285750">
              <a:lnSpc>
                <a:spcPct val="90000"/>
              </a:lnSpc>
              <a:spcBef>
                <a:spcPct val="20000"/>
              </a:spcBef>
              <a:buClr>
                <a:srgbClr val="FF6600"/>
              </a:buClr>
              <a:buFont typeface="Wingdings" pitchFamily="2" charset="2"/>
              <a:buChar char="n"/>
              <a:defRPr/>
            </a:pPr>
            <a:r>
              <a:rPr lang="en-US" sz="3600" i="1" kern="0" dirty="0">
                <a:solidFill>
                  <a:srgbClr val="000000"/>
                </a:solidFill>
                <a:latin typeface="Arial"/>
              </a:rPr>
              <a:t> Example: $10,000 X .05 = </a:t>
            </a:r>
            <a:r>
              <a:rPr lang="en-US" sz="3600" b="1" i="1" u="sng" kern="0" dirty="0">
                <a:solidFill>
                  <a:srgbClr val="000000"/>
                </a:solidFill>
                <a:latin typeface="Arial"/>
              </a:rPr>
              <a:t>$500</a:t>
            </a:r>
          </a:p>
          <a:p>
            <a:pPr lvl="2">
              <a:lnSpc>
                <a:spcPct val="90000"/>
              </a:lnSpc>
              <a:spcBef>
                <a:spcPct val="20000"/>
              </a:spcBef>
              <a:buClr>
                <a:srgbClr val="FF6600"/>
              </a:buClr>
              <a:defRPr/>
            </a:pPr>
            <a:endParaRPr lang="en-US" b="1" i="1" u="sng" kern="0" dirty="0">
              <a:solidFill>
                <a:srgbClr val="000000"/>
              </a:solidFill>
              <a:latin typeface="Arial"/>
            </a:endParaRPr>
          </a:p>
          <a:p>
            <a:pPr marL="285750" indent="-285750">
              <a:lnSpc>
                <a:spcPct val="90000"/>
              </a:lnSpc>
              <a:spcBef>
                <a:spcPct val="20000"/>
              </a:spcBef>
              <a:buClr>
                <a:srgbClr val="00B050"/>
              </a:buClr>
              <a:buFont typeface="Wingdings" pitchFamily="2" charset="2"/>
              <a:buChar char="n"/>
              <a:defRPr/>
            </a:pPr>
            <a:r>
              <a:rPr lang="en-US" sz="3600" b="1" i="1" kern="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3600" b="1" u="sng" kern="0" dirty="0">
                <a:solidFill>
                  <a:srgbClr val="000000"/>
                </a:solidFill>
                <a:latin typeface="Arial"/>
              </a:rPr>
              <a:t>Label as “SE”</a:t>
            </a:r>
          </a:p>
          <a:p>
            <a:pPr marL="285750" indent="-285750">
              <a:lnSpc>
                <a:spcPct val="90000"/>
              </a:lnSpc>
              <a:spcBef>
                <a:spcPct val="20000"/>
              </a:spcBef>
              <a:buClr>
                <a:srgbClr val="00B050"/>
              </a:buClr>
              <a:buFont typeface="Wingdings" pitchFamily="2" charset="2"/>
              <a:buChar char="n"/>
              <a:defRPr/>
            </a:pPr>
            <a:endParaRPr lang="en-US" b="1" u="sng" kern="0" dirty="0">
              <a:solidFill>
                <a:srgbClr val="000000"/>
              </a:solidFill>
              <a:latin typeface="Arial"/>
            </a:endParaRPr>
          </a:p>
          <a:p>
            <a:pPr marL="285750" indent="-285750">
              <a:lnSpc>
                <a:spcPct val="90000"/>
              </a:lnSpc>
              <a:spcBef>
                <a:spcPct val="20000"/>
              </a:spcBef>
              <a:buClr>
                <a:srgbClr val="00B050"/>
              </a:buClr>
              <a:buFont typeface="Wingdings" pitchFamily="2" charset="2"/>
              <a:buChar char="n"/>
              <a:defRPr/>
            </a:pPr>
            <a:r>
              <a:rPr lang="en-US" sz="3600" b="1" kern="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3600" b="1" u="sng" kern="0" dirty="0">
                <a:solidFill>
                  <a:srgbClr val="000000"/>
                </a:solidFill>
                <a:latin typeface="Arial"/>
              </a:rPr>
              <a:t>Notify Janet or Jackie!</a:t>
            </a:r>
          </a:p>
          <a:p>
            <a:pPr marL="285750" indent="-285750">
              <a:lnSpc>
                <a:spcPct val="90000"/>
              </a:lnSpc>
              <a:spcBef>
                <a:spcPct val="20000"/>
              </a:spcBef>
              <a:buClr>
                <a:srgbClr val="00B050"/>
              </a:buClr>
              <a:buFont typeface="Wingdings" pitchFamily="2" charset="2"/>
              <a:buChar char="n"/>
              <a:defRPr/>
            </a:pPr>
            <a:endParaRPr lang="en-US" b="1" u="sng" kern="0" dirty="0">
              <a:solidFill>
                <a:srgbClr val="000000"/>
              </a:solidFill>
              <a:latin typeface="Arial"/>
            </a:endParaRPr>
          </a:p>
          <a:p>
            <a:pPr marL="285750" indent="-285750">
              <a:lnSpc>
                <a:spcPct val="90000"/>
              </a:lnSpc>
              <a:spcBef>
                <a:spcPct val="20000"/>
              </a:spcBef>
              <a:buClr>
                <a:srgbClr val="00B050"/>
              </a:buClr>
              <a:buFont typeface="Wingdings" pitchFamily="2" charset="2"/>
              <a:buChar char="n"/>
              <a:defRPr/>
            </a:pPr>
            <a:r>
              <a:rPr lang="en-US" sz="3600" b="1" kern="0" dirty="0">
                <a:solidFill>
                  <a:srgbClr val="000000"/>
                </a:solidFill>
                <a:latin typeface="Arial"/>
                <a:cs typeface="+mn-cs"/>
              </a:rPr>
              <a:t> If Exceed --- Schools </a:t>
            </a:r>
            <a:r>
              <a:rPr lang="en-US" sz="3600" b="1" u="sng" kern="0" dirty="0">
                <a:solidFill>
                  <a:srgbClr val="000000"/>
                </a:solidFill>
                <a:latin typeface="Arial"/>
                <a:cs typeface="+mn-cs"/>
              </a:rPr>
              <a:t>Will</a:t>
            </a:r>
          </a:p>
          <a:p>
            <a:pPr lvl="0">
              <a:lnSpc>
                <a:spcPct val="90000"/>
              </a:lnSpc>
              <a:spcBef>
                <a:spcPct val="20000"/>
              </a:spcBef>
              <a:buClr>
                <a:srgbClr val="33CC33"/>
              </a:buClr>
              <a:defRPr/>
            </a:pPr>
            <a:r>
              <a:rPr lang="en-US" sz="3600" b="1" kern="0" dirty="0">
                <a:solidFill>
                  <a:srgbClr val="000000"/>
                </a:solidFill>
                <a:latin typeface="Arial"/>
                <a:cs typeface="+mn-cs"/>
              </a:rPr>
              <a:t>    </a:t>
            </a:r>
            <a:r>
              <a:rPr lang="en-US" sz="3600" b="1" u="sng" kern="0" dirty="0">
                <a:solidFill>
                  <a:srgbClr val="000000"/>
                </a:solidFill>
                <a:latin typeface="Arial"/>
                <a:cs typeface="+mn-cs"/>
              </a:rPr>
              <a:t>NOT</a:t>
            </a:r>
            <a:r>
              <a:rPr lang="en-US" sz="3600" b="1" kern="0" dirty="0">
                <a:solidFill>
                  <a:srgbClr val="000000"/>
                </a:solidFill>
                <a:latin typeface="Arial"/>
                <a:cs typeface="+mn-cs"/>
              </a:rPr>
              <a:t> be Reimbursed! </a:t>
            </a:r>
          </a:p>
          <a:p>
            <a:pPr lvl="0">
              <a:lnSpc>
                <a:spcPct val="90000"/>
              </a:lnSpc>
              <a:spcBef>
                <a:spcPct val="20000"/>
              </a:spcBef>
              <a:buClr>
                <a:srgbClr val="33CC33"/>
              </a:buClr>
              <a:defRPr/>
            </a:pPr>
            <a:endParaRPr lang="en-US" sz="2800" b="1" kern="0" dirty="0">
              <a:solidFill>
                <a:srgbClr val="000000"/>
              </a:solidFill>
              <a:latin typeface="Arial"/>
              <a:cs typeface="+mn-cs"/>
            </a:endParaRPr>
          </a:p>
        </p:txBody>
      </p:sp>
      <p:pic>
        <p:nvPicPr>
          <p:cNvPr id="13" name="Picture 4" descr="C:\Users\agmceli\AppData\Local\Microsoft\Windows\Temporary Internet Files\Content.IE5\RP1XD9D3\Party-balloons[1]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3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4504" y="3163029"/>
            <a:ext cx="1866900" cy="19050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054420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228600"/>
            <a:ext cx="7924800" cy="1143000"/>
          </a:xfrm>
        </p:spPr>
        <p:txBody>
          <a:bodyPr/>
          <a:lstStyle/>
          <a:p>
            <a:pPr algn="ctr" eaLnBrk="1" hangingPunct="1"/>
            <a:r>
              <a:rPr lang="en-US" altLang="en-US" sz="5400" b="1" dirty="0">
                <a:ln>
                  <a:solidFill>
                    <a:schemeClr val="tx1"/>
                  </a:solidFill>
                </a:ln>
                <a:solidFill>
                  <a:srgbClr val="FF6600"/>
                </a:solidFill>
                <a:latin typeface="Britannic Bold" panose="020B0903060703020204" pitchFamily="34" charset="0"/>
              </a:rPr>
              <a:t>FFVP</a:t>
            </a:r>
            <a:r>
              <a:rPr lang="en-US" altLang="en-US" sz="5400" b="1" dirty="0">
                <a:ln>
                  <a:solidFill>
                    <a:schemeClr val="tx1"/>
                  </a:solidFill>
                </a:ln>
                <a:solidFill>
                  <a:srgbClr val="9900CC"/>
                </a:solidFill>
                <a:latin typeface="Britannic Bold" panose="020B0903060703020204" pitchFamily="34" charset="0"/>
              </a:rPr>
              <a:t> </a:t>
            </a:r>
            <a:br>
              <a:rPr lang="en-US" altLang="en-US" sz="5400" b="1" dirty="0">
                <a:ln>
                  <a:solidFill>
                    <a:schemeClr val="tx1"/>
                  </a:solidFill>
                </a:ln>
                <a:solidFill>
                  <a:srgbClr val="9900CC"/>
                </a:solidFill>
                <a:latin typeface="Britannic Bold" panose="020B0903060703020204" pitchFamily="34" charset="0"/>
              </a:rPr>
            </a:br>
            <a:r>
              <a:rPr lang="en-US" altLang="en-US" sz="5400" b="1" dirty="0">
                <a:ln>
                  <a:solidFill>
                    <a:schemeClr val="tx1"/>
                  </a:solidFill>
                </a:ln>
                <a:solidFill>
                  <a:srgbClr val="FF6600"/>
                </a:solidFill>
                <a:latin typeface="Britannic Bold" panose="020B0903060703020204" pitchFamily="34" charset="0"/>
              </a:rPr>
              <a:t>BUDGET</a:t>
            </a:r>
          </a:p>
        </p:txBody>
      </p:sp>
      <p:sp>
        <p:nvSpPr>
          <p:cNvPr id="4" name="Rectangle 3"/>
          <p:cNvSpPr/>
          <p:nvPr/>
        </p:nvSpPr>
        <p:spPr>
          <a:xfrm>
            <a:off x="929185" y="1981200"/>
            <a:ext cx="7696200" cy="25422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90000"/>
              </a:lnSpc>
              <a:spcBef>
                <a:spcPct val="20000"/>
              </a:spcBef>
              <a:buClr>
                <a:srgbClr val="33CC33"/>
              </a:buClr>
              <a:buFont typeface="Wingdings" pitchFamily="2" charset="2"/>
              <a:buChar char="n"/>
              <a:defRPr/>
            </a:pPr>
            <a:r>
              <a:rPr lang="en-US" sz="4000" b="1" kern="0" dirty="0">
                <a:solidFill>
                  <a:srgbClr val="000000"/>
                </a:solidFill>
                <a:latin typeface="Arial"/>
                <a:cs typeface="+mn-cs"/>
              </a:rPr>
              <a:t>School Responsibility!!!</a:t>
            </a:r>
          </a:p>
          <a:p>
            <a:pPr lvl="1">
              <a:lnSpc>
                <a:spcPct val="90000"/>
              </a:lnSpc>
              <a:spcBef>
                <a:spcPct val="20000"/>
              </a:spcBef>
              <a:buClr>
                <a:srgbClr val="FF9999"/>
              </a:buClr>
              <a:defRPr/>
            </a:pPr>
            <a:endParaRPr lang="en-US" sz="2600" b="1" i="1" u="sng" kern="0" dirty="0">
              <a:solidFill>
                <a:srgbClr val="000000"/>
              </a:solidFill>
              <a:latin typeface="Arial"/>
            </a:endParaRPr>
          </a:p>
          <a:p>
            <a:pPr lvl="1">
              <a:lnSpc>
                <a:spcPct val="90000"/>
              </a:lnSpc>
              <a:spcBef>
                <a:spcPct val="20000"/>
              </a:spcBef>
              <a:buClr>
                <a:srgbClr val="33CC33"/>
              </a:buClr>
              <a:defRPr/>
            </a:pPr>
            <a:endParaRPr lang="en-US" kern="0" dirty="0">
              <a:solidFill>
                <a:srgbClr val="000000"/>
              </a:solidFill>
              <a:latin typeface="Arial"/>
            </a:endParaRPr>
          </a:p>
          <a:p>
            <a:pPr marL="342900" lvl="0" indent="-342900">
              <a:lnSpc>
                <a:spcPct val="90000"/>
              </a:lnSpc>
              <a:spcBef>
                <a:spcPct val="20000"/>
              </a:spcBef>
              <a:buClr>
                <a:srgbClr val="33CC33"/>
              </a:buClr>
              <a:buFont typeface="Wingdings" pitchFamily="2" charset="2"/>
              <a:buChar char="n"/>
              <a:defRPr/>
            </a:pPr>
            <a:r>
              <a:rPr lang="en-US" sz="4000" b="1" kern="0" dirty="0">
                <a:solidFill>
                  <a:srgbClr val="000000"/>
                </a:solidFill>
                <a:latin typeface="Arial"/>
                <a:cs typeface="+mn-cs"/>
              </a:rPr>
              <a:t>Communicate w/ Vendors! </a:t>
            </a:r>
            <a:endParaRPr lang="en-US" sz="2800" b="1" kern="0" dirty="0">
              <a:solidFill>
                <a:srgbClr val="000000"/>
              </a:solidFill>
              <a:latin typeface="Arial"/>
              <a:cs typeface="+mn-cs"/>
            </a:endParaRPr>
          </a:p>
          <a:p>
            <a:pPr marL="342900" lvl="0" indent="-342900">
              <a:lnSpc>
                <a:spcPct val="90000"/>
              </a:lnSpc>
              <a:spcBef>
                <a:spcPct val="20000"/>
              </a:spcBef>
              <a:buClr>
                <a:srgbClr val="33CC33"/>
              </a:buClr>
              <a:buFont typeface="Wingdings" pitchFamily="2" charset="2"/>
              <a:buChar char="n"/>
              <a:defRPr/>
            </a:pPr>
            <a:endParaRPr lang="en-US" sz="2800" b="1" kern="0" dirty="0">
              <a:solidFill>
                <a:srgbClr val="000000"/>
              </a:solidFill>
              <a:latin typeface="Arial"/>
              <a:cs typeface="+mn-cs"/>
            </a:endParaRPr>
          </a:p>
        </p:txBody>
      </p:sp>
      <p:pic>
        <p:nvPicPr>
          <p:cNvPr id="2050" name="Picture 2" descr="C:\Users\agmceli\AppData\Local\Microsoft\Windows\Temporary Internet Files\Content.IE5\WCM5KTHE\money-tree-3jpg[1]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4549"/>
            <a:ext cx="1636223" cy="1748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agmceli\AppData\Local\Microsoft\Windows\Temporary Internet Files\Content.IE5\WCM5KTHE\money-tree-3jpg[1]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4549"/>
            <a:ext cx="1636223" cy="1748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gmceli\AppData\Local\Microsoft\Windows\Temporary Internet Files\Content.IE5\OO0W5GFX\nicubunu-Money[1]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7001" y="4343400"/>
            <a:ext cx="2000567" cy="2038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509140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30480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48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itchFamily="34" charset="0"/>
              </a:rPr>
              <a:t>Nutrition Education</a:t>
            </a:r>
            <a:r>
              <a:rPr lang="en-US" dirty="0"/>
              <a:t>	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524000"/>
            <a:ext cx="7772400" cy="36576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Clr>
                <a:srgbClr val="33CC33"/>
              </a:buClr>
              <a:buSzTx/>
              <a:defRPr/>
            </a:pPr>
            <a:r>
              <a:rPr lang="en-US" b="1" dirty="0"/>
              <a:t>PARTNERSHIPS &amp; RESOURCES</a:t>
            </a:r>
          </a:p>
          <a:p>
            <a:pPr lvl="1" eaLnBrk="1" hangingPunct="1">
              <a:lnSpc>
                <a:spcPct val="90000"/>
              </a:lnSpc>
              <a:buClr>
                <a:srgbClr val="FF9999"/>
              </a:buClr>
              <a:buSzTx/>
              <a:defRPr/>
            </a:pPr>
            <a:r>
              <a:rPr lang="en-US" dirty="0"/>
              <a:t>Yellow Handout</a:t>
            </a:r>
            <a:endParaRPr lang="en-US" sz="1200" dirty="0"/>
          </a:p>
          <a:p>
            <a:pPr marL="457200" lvl="1" indent="0" eaLnBrk="1" hangingPunct="1">
              <a:lnSpc>
                <a:spcPct val="90000"/>
              </a:lnSpc>
              <a:buClr>
                <a:srgbClr val="33CC33"/>
              </a:buClr>
              <a:buSzTx/>
              <a:buFont typeface="Wingdings" pitchFamily="2" charset="2"/>
              <a:buNone/>
              <a:defRPr/>
            </a:pPr>
            <a:endParaRPr lang="en-US" sz="1800" dirty="0"/>
          </a:p>
          <a:p>
            <a:pPr eaLnBrk="1" hangingPunct="1">
              <a:lnSpc>
                <a:spcPct val="90000"/>
              </a:lnSpc>
              <a:buClr>
                <a:srgbClr val="33CC33"/>
              </a:buClr>
              <a:buSzTx/>
              <a:defRPr/>
            </a:pPr>
            <a:r>
              <a:rPr lang="en-US" b="1" dirty="0"/>
              <a:t>PROMOTION &amp; EDUCATION RESOURCES</a:t>
            </a:r>
          </a:p>
          <a:p>
            <a:pPr lvl="1" eaLnBrk="1" hangingPunct="1">
              <a:lnSpc>
                <a:spcPct val="90000"/>
              </a:lnSpc>
              <a:buClr>
                <a:schemeClr val="accent6">
                  <a:lumMod val="40000"/>
                  <a:lumOff val="60000"/>
                </a:schemeClr>
              </a:buClr>
              <a:buSzTx/>
              <a:defRPr/>
            </a:pPr>
            <a:r>
              <a:rPr lang="en-US" dirty="0"/>
              <a:t>Orange Handout</a:t>
            </a:r>
          </a:p>
          <a:p>
            <a:pPr lvl="1" eaLnBrk="1" hangingPunct="1">
              <a:lnSpc>
                <a:spcPct val="90000"/>
              </a:lnSpc>
              <a:defRPr/>
            </a:pPr>
            <a:endParaRPr lang="en-US" sz="1800" dirty="0"/>
          </a:p>
          <a:p>
            <a:pPr eaLnBrk="1" hangingPunct="1">
              <a:lnSpc>
                <a:spcPct val="90000"/>
              </a:lnSpc>
              <a:buClr>
                <a:srgbClr val="33CC33"/>
              </a:buClr>
              <a:buSzPct val="100000"/>
              <a:defRPr/>
            </a:pPr>
            <a:r>
              <a:rPr lang="en-US" b="1" dirty="0"/>
              <a:t>SCHOOL PROMOTION of FFVP</a:t>
            </a:r>
          </a:p>
          <a:p>
            <a:pPr lvl="1" eaLnBrk="1" hangingPunct="1">
              <a:lnSpc>
                <a:spcPct val="90000"/>
              </a:lnSpc>
              <a:buClr>
                <a:schemeClr val="accent6">
                  <a:lumMod val="40000"/>
                  <a:lumOff val="60000"/>
                </a:schemeClr>
              </a:buClr>
              <a:buSzPct val="100000"/>
              <a:defRPr/>
            </a:pPr>
            <a:r>
              <a:rPr lang="en-US" dirty="0"/>
              <a:t>Parent/Guardian Letter ---English &amp; Spanish</a:t>
            </a:r>
          </a:p>
          <a:p>
            <a:pPr marL="457200" lvl="1" indent="0" eaLnBrk="1" hangingPunct="1">
              <a:lnSpc>
                <a:spcPct val="90000"/>
              </a:lnSpc>
              <a:buClr>
                <a:schemeClr val="accent6">
                  <a:lumMod val="40000"/>
                  <a:lumOff val="60000"/>
                </a:schemeClr>
              </a:buClr>
              <a:buSzPct val="100000"/>
              <a:buFont typeface="Wingdings" pitchFamily="2" charset="2"/>
              <a:buNone/>
              <a:defRPr/>
            </a:pPr>
            <a:r>
              <a:rPr lang="en-US" i="1" dirty="0"/>
              <a:t>   (flash drive)</a:t>
            </a:r>
            <a:endParaRPr lang="en-US" dirty="0"/>
          </a:p>
          <a:p>
            <a:pPr lvl="1" eaLnBrk="1" hangingPunct="1">
              <a:lnSpc>
                <a:spcPct val="90000"/>
              </a:lnSpc>
              <a:buClr>
                <a:schemeClr val="accent6">
                  <a:lumMod val="40000"/>
                  <a:lumOff val="60000"/>
                </a:schemeClr>
              </a:buClr>
              <a:buSzPct val="100000"/>
              <a:defRPr/>
            </a:pPr>
            <a:r>
              <a:rPr lang="en-US" dirty="0"/>
              <a:t> Web-Site/Back to School Night/Newsletters…</a:t>
            </a:r>
          </a:p>
          <a:p>
            <a:pPr lvl="1" eaLnBrk="1" hangingPunct="1">
              <a:lnSpc>
                <a:spcPct val="90000"/>
              </a:lnSpc>
              <a:buClr>
                <a:schemeClr val="accent6">
                  <a:lumMod val="40000"/>
                  <a:lumOff val="60000"/>
                </a:schemeClr>
              </a:buClr>
              <a:buSzPct val="100000"/>
              <a:defRPr/>
            </a:pPr>
            <a:endParaRPr lang="en-US" sz="1800" dirty="0"/>
          </a:p>
          <a:p>
            <a:pPr eaLnBrk="1" hangingPunct="1">
              <a:lnSpc>
                <a:spcPct val="90000"/>
              </a:lnSpc>
              <a:buClr>
                <a:srgbClr val="00CC00"/>
              </a:buClr>
              <a:buSzPct val="100000"/>
              <a:defRPr/>
            </a:pPr>
            <a:r>
              <a:rPr lang="en-US" b="1" dirty="0"/>
              <a:t> VEGETABLE TRAININGS --- Hands-On!</a:t>
            </a:r>
          </a:p>
        </p:txBody>
      </p:sp>
      <p:pic>
        <p:nvPicPr>
          <p:cNvPr id="24580" name="Picture 4" descr="j043305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152400"/>
            <a:ext cx="2209800" cy="1568245"/>
          </a:xfrm>
          <a:prstGeom prst="rect">
            <a:avLst/>
          </a:prstGeom>
          <a:noFill/>
          <a:ln w="50800">
            <a:solidFill>
              <a:srgbClr val="00B0F0"/>
            </a:solidFill>
            <a:prstDash val="sysDot"/>
            <a:miter lim="800000"/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2405D89-0CAD-47CF-B117-8EF8EFD8F92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163771"/>
            <a:ext cx="5943600" cy="6602897"/>
          </a:xfrm>
          <a:prstGeom prst="rect">
            <a:avLst/>
          </a:prstGeom>
          <a:solidFill>
            <a:schemeClr val="accent3">
              <a:lumMod val="90000"/>
            </a:schemeClr>
          </a:solidFill>
          <a:effectLst>
            <a:glow rad="190500">
              <a:srgbClr val="CC00CC"/>
            </a:glow>
          </a:effec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Oval Callout 6"/>
          <p:cNvSpPr/>
          <p:nvPr/>
        </p:nvSpPr>
        <p:spPr>
          <a:xfrm>
            <a:off x="5867400" y="2895600"/>
            <a:ext cx="3033215" cy="860466"/>
          </a:xfrm>
          <a:prstGeom prst="wedgeEllipseCallout">
            <a:avLst>
              <a:gd name="adj1" fmla="val -129871"/>
              <a:gd name="adj2" fmla="val -200718"/>
            </a:avLst>
          </a:prstGeom>
          <a:solidFill>
            <a:srgbClr val="66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PARENTS</a:t>
            </a:r>
          </a:p>
          <a:p>
            <a:pPr algn="ctr"/>
            <a:r>
              <a:rPr lang="en-US" b="1" dirty="0">
                <a:solidFill>
                  <a:schemeClr val="tx1"/>
                </a:solidFill>
              </a:rPr>
              <a:t>English/Spanish</a:t>
            </a:r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80" y="1360227"/>
            <a:ext cx="1475874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1260" y="1295400"/>
            <a:ext cx="1475874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22030" y="87336"/>
            <a:ext cx="7772400" cy="1143000"/>
          </a:xfrm>
        </p:spPr>
        <p:txBody>
          <a:bodyPr/>
          <a:lstStyle/>
          <a:p>
            <a:pPr algn="ctr"/>
            <a:r>
              <a:rPr lang="en-US" sz="5400" dirty="0">
                <a:latin typeface="Arial Rounded MT Bold" panose="020F0704030504030204" pitchFamily="34" charset="0"/>
              </a:rPr>
              <a:t>PRINCIPALS</a:t>
            </a:r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636" y="0"/>
            <a:ext cx="1752600" cy="1085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11136"/>
            <a:ext cx="1749425" cy="1085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173970"/>
            <a:ext cx="6705600" cy="5511816"/>
          </a:xfrm>
          <a:prstGeom prst="rect">
            <a:avLst/>
          </a:prstGeom>
          <a:noFill/>
          <a:ln w="82550">
            <a:solidFill>
              <a:schemeClr val="bg2">
                <a:lumMod val="50000"/>
                <a:lumOff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Oval Callout 6">
            <a:extLst>
              <a:ext uri="{FF2B5EF4-FFF2-40B4-BE49-F238E27FC236}">
                <a16:creationId xmlns:a16="http://schemas.microsoft.com/office/drawing/2014/main" id="{827C214F-F950-464A-A72A-9E5ECC79ABD4}"/>
              </a:ext>
            </a:extLst>
          </p:cNvPr>
          <p:cNvSpPr/>
          <p:nvPr/>
        </p:nvSpPr>
        <p:spPr>
          <a:xfrm>
            <a:off x="5715000" y="2895600"/>
            <a:ext cx="3185615" cy="685800"/>
          </a:xfrm>
          <a:prstGeom prst="wedgeEllipseCallout">
            <a:avLst>
              <a:gd name="adj1" fmla="val -84338"/>
              <a:gd name="adj2" fmla="val -277098"/>
            </a:avLst>
          </a:prstGeom>
          <a:solidFill>
            <a:srgbClr val="66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chemeClr val="tx1"/>
              </a:solidFill>
            </a:endParaRPr>
          </a:p>
          <a:p>
            <a:pPr algn="ctr"/>
            <a:r>
              <a:rPr lang="en-US" sz="2400" b="1" dirty="0">
                <a:solidFill>
                  <a:schemeClr val="tx1"/>
                </a:solidFill>
              </a:rPr>
              <a:t>Dos &amp; Don’ts!</a:t>
            </a:r>
          </a:p>
          <a:p>
            <a:pPr algn="ctr"/>
            <a:endParaRPr 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5386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22030" y="87336"/>
            <a:ext cx="7772400" cy="1143000"/>
          </a:xfrm>
        </p:spPr>
        <p:txBody>
          <a:bodyPr/>
          <a:lstStyle/>
          <a:p>
            <a:pPr algn="ctr"/>
            <a:r>
              <a:rPr lang="en-US" sz="5400" dirty="0">
                <a:latin typeface="Arial Rounded MT Bold" panose="020F0704030504030204" pitchFamily="34" charset="0"/>
              </a:rPr>
              <a:t>TEACHERS</a:t>
            </a:r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636" y="0"/>
            <a:ext cx="1752600" cy="1085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11136"/>
            <a:ext cx="1749425" cy="1085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1600200" y="1447800"/>
            <a:ext cx="5867400" cy="5339923"/>
          </a:xfrm>
          <a:prstGeom prst="rect">
            <a:avLst/>
          </a:prstGeom>
          <a:ln w="76200">
            <a:solidFill>
              <a:srgbClr val="00FF00"/>
            </a:solidFill>
          </a:ln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300" dirty="0">
                <a:latin typeface="Arial"/>
                <a:ea typeface="Times New Roman"/>
              </a:rPr>
              <a:t>We need you to be </a:t>
            </a:r>
            <a:r>
              <a:rPr lang="en-US" sz="2300" b="1" dirty="0">
                <a:latin typeface="Arial"/>
                <a:ea typeface="Times New Roman"/>
              </a:rPr>
              <a:t>role models</a:t>
            </a:r>
            <a:r>
              <a:rPr lang="en-US" sz="2300" dirty="0">
                <a:latin typeface="Arial"/>
                <a:ea typeface="Times New Roman"/>
              </a:rPr>
              <a:t> by implementing the following: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000" dirty="0">
              <a:latin typeface="Times New Roman"/>
              <a:ea typeface="Times New Roman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Wingdings"/>
              <a:buChar char=""/>
            </a:pPr>
            <a:r>
              <a:rPr lang="en-US" sz="2300" b="1" dirty="0">
                <a:latin typeface="Arial"/>
                <a:ea typeface="Times New Roman"/>
              </a:rPr>
              <a:t>Join in </a:t>
            </a:r>
            <a:r>
              <a:rPr lang="en-US" sz="2300" dirty="0">
                <a:latin typeface="Arial"/>
                <a:ea typeface="Times New Roman"/>
              </a:rPr>
              <a:t>with your students and </a:t>
            </a:r>
            <a:r>
              <a:rPr lang="en-US" sz="2300" b="1" dirty="0">
                <a:latin typeface="Arial"/>
                <a:ea typeface="Times New Roman"/>
              </a:rPr>
              <a:t>eat</a:t>
            </a:r>
            <a:r>
              <a:rPr lang="en-US" sz="2300" dirty="0">
                <a:latin typeface="Arial"/>
                <a:ea typeface="Times New Roman"/>
              </a:rPr>
              <a:t> the fruit or veggie snack.</a:t>
            </a: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endParaRPr lang="en-US" sz="1000" dirty="0">
              <a:latin typeface="Times New Roman"/>
              <a:ea typeface="Times New Roman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Wingdings"/>
              <a:buChar char=""/>
            </a:pPr>
            <a:r>
              <a:rPr lang="en-US" sz="2300" b="1" dirty="0">
                <a:latin typeface="Arial"/>
                <a:ea typeface="Times New Roman"/>
              </a:rPr>
              <a:t>Highlight</a:t>
            </a:r>
            <a:r>
              <a:rPr lang="en-US" sz="2300" dirty="0">
                <a:latin typeface="Arial"/>
                <a:ea typeface="Times New Roman"/>
              </a:rPr>
              <a:t> the </a:t>
            </a:r>
            <a:r>
              <a:rPr lang="en-US" sz="2300" b="1" dirty="0">
                <a:latin typeface="Arial"/>
                <a:ea typeface="Times New Roman"/>
              </a:rPr>
              <a:t>importance</a:t>
            </a:r>
            <a:r>
              <a:rPr lang="en-US" sz="2300" dirty="0">
                <a:latin typeface="Arial"/>
                <a:ea typeface="Times New Roman"/>
              </a:rPr>
              <a:t> of </a:t>
            </a:r>
            <a:r>
              <a:rPr lang="en-US" sz="2300" b="1" dirty="0">
                <a:latin typeface="Arial"/>
                <a:ea typeface="Times New Roman"/>
              </a:rPr>
              <a:t>eating healthy fruits and veggies.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Wingdings"/>
              <a:buChar char=""/>
            </a:pPr>
            <a:endParaRPr lang="en-US" sz="1000" dirty="0">
              <a:latin typeface="Times New Roman"/>
              <a:ea typeface="Times New Roman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Wingdings"/>
              <a:buChar char=""/>
            </a:pPr>
            <a:r>
              <a:rPr lang="en-US" sz="2300" b="1" dirty="0">
                <a:latin typeface="Arial"/>
                <a:ea typeface="Times New Roman"/>
              </a:rPr>
              <a:t>Emphasize trying veggies </a:t>
            </a:r>
            <a:r>
              <a:rPr lang="en-US" sz="2300" dirty="0">
                <a:latin typeface="Arial"/>
                <a:ea typeface="Times New Roman"/>
              </a:rPr>
              <a:t>even though your students may think their yucky.  Persuade your students to take a </a:t>
            </a:r>
            <a:r>
              <a:rPr lang="en-US" sz="2300" b="1" dirty="0">
                <a:latin typeface="Arial"/>
                <a:ea typeface="Times New Roman"/>
              </a:rPr>
              <a:t>small taste.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Wingdings"/>
              <a:buChar char=""/>
            </a:pPr>
            <a:endParaRPr lang="en-US" sz="1000" dirty="0">
              <a:latin typeface="Times New Roman"/>
              <a:ea typeface="Times New Roman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Wingdings"/>
              <a:buChar char=""/>
            </a:pPr>
            <a:r>
              <a:rPr lang="en-US" sz="2300" b="1" dirty="0">
                <a:latin typeface="Arial"/>
                <a:ea typeface="Times New Roman"/>
              </a:rPr>
              <a:t>Encourage</a:t>
            </a:r>
            <a:r>
              <a:rPr lang="en-US" sz="2300" dirty="0">
                <a:latin typeface="Arial"/>
                <a:ea typeface="Times New Roman"/>
              </a:rPr>
              <a:t> your </a:t>
            </a:r>
            <a:r>
              <a:rPr lang="en-US" sz="2300" b="1" dirty="0">
                <a:latin typeface="Arial"/>
                <a:ea typeface="Times New Roman"/>
              </a:rPr>
              <a:t>students</a:t>
            </a:r>
            <a:r>
              <a:rPr lang="en-US" sz="2300" dirty="0">
                <a:latin typeface="Arial"/>
                <a:ea typeface="Times New Roman"/>
              </a:rPr>
              <a:t> to </a:t>
            </a:r>
            <a:r>
              <a:rPr lang="en-US" sz="2300" b="1" dirty="0">
                <a:latin typeface="Arial"/>
                <a:ea typeface="Times New Roman"/>
              </a:rPr>
              <a:t>eat fruits &amp; veggies at home</a:t>
            </a:r>
            <a:r>
              <a:rPr lang="en-US" sz="2300" dirty="0">
                <a:latin typeface="Arial"/>
                <a:ea typeface="Times New Roman"/>
              </a:rPr>
              <a:t> during meal times and for snacks.</a:t>
            </a:r>
          </a:p>
        </p:txBody>
      </p:sp>
    </p:spTree>
    <p:extLst>
      <p:ext uri="{BB962C8B-B14F-4D97-AF65-F5344CB8AC3E}">
        <p14:creationId xmlns:p14="http://schemas.microsoft.com/office/powerpoint/2010/main" val="10690104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589695" y="-144463"/>
            <a:ext cx="7971613" cy="1017977"/>
          </a:xfrm>
        </p:spPr>
        <p:txBody>
          <a:bodyPr/>
          <a:lstStyle/>
          <a:p>
            <a:pPr algn="ctr" eaLnBrk="1" hangingPunct="1"/>
            <a:r>
              <a:rPr lang="en-US" altLang="en-US" sz="6600" b="1" dirty="0">
                <a:latin typeface="Britannic Bold" pitchFamily="34" charset="0"/>
              </a:rPr>
              <a:t>FFVP AWARD!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7975" y="609599"/>
            <a:ext cx="8382000" cy="6041699"/>
          </a:xfrm>
          <a:ln>
            <a:solidFill>
              <a:schemeClr val="bg2"/>
            </a:solidFill>
          </a:ln>
        </p:spPr>
        <p:txBody>
          <a:bodyPr/>
          <a:lstStyle/>
          <a:p>
            <a:pPr marL="457200" lvl="1" indent="0" algn="ctr" eaLnBrk="1" hangingPunct="1">
              <a:buClr>
                <a:srgbClr val="FF9999"/>
              </a:buClr>
              <a:buFont typeface="Wingdings" pitchFamily="2" charset="2"/>
              <a:buNone/>
              <a:defRPr/>
            </a:pPr>
            <a:r>
              <a:rPr lang="en-US" sz="4000" b="1" dirty="0">
                <a:latin typeface="Britannic Bold" panose="020B0903060703020204" pitchFamily="34" charset="0"/>
              </a:rPr>
              <a:t>“VIP”</a:t>
            </a:r>
          </a:p>
          <a:p>
            <a:pPr marL="457200" lvl="1" indent="0" algn="ctr" eaLnBrk="1" hangingPunct="1">
              <a:buClr>
                <a:srgbClr val="FF9999"/>
              </a:buClr>
              <a:buFont typeface="Wingdings" pitchFamily="2" charset="2"/>
              <a:buNone/>
              <a:defRPr/>
            </a:pPr>
            <a:r>
              <a:rPr lang="en-US" sz="4000" b="1" dirty="0">
                <a:latin typeface="Britannic Bold" panose="020B0903060703020204" pitchFamily="34" charset="0"/>
              </a:rPr>
              <a:t>Very Impressive Produce</a:t>
            </a:r>
          </a:p>
        </p:txBody>
      </p:sp>
      <p:pic>
        <p:nvPicPr>
          <p:cNvPr id="1027" name="Picture 3" descr="F:\VIP CONTEST 2016\VIP; L B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357" y="2490290"/>
            <a:ext cx="2717643" cy="1913350"/>
          </a:xfrm>
          <a:prstGeom prst="rect">
            <a:avLst/>
          </a:prstGeom>
          <a:noFill/>
          <a:ln w="38100">
            <a:noFill/>
          </a:ln>
          <a:effectLst>
            <a:glow rad="165100">
              <a:srgbClr val="00FF00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828426" y="4664556"/>
            <a:ext cx="14670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#2 Passaic </a:t>
            </a:r>
          </a:p>
          <a:p>
            <a:r>
              <a:rPr lang="en-US" b="1" dirty="0"/>
              <a:t>  School 20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44375" y="4600583"/>
            <a:ext cx="19287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#2 Long Branch</a:t>
            </a:r>
          </a:p>
          <a:p>
            <a:r>
              <a:rPr lang="en-US" b="1" dirty="0"/>
              <a:t>     </a:t>
            </a:r>
            <a:r>
              <a:rPr lang="en-US" b="1" dirty="0" err="1"/>
              <a:t>Catrambone</a:t>
            </a:r>
            <a:endParaRPr lang="en-US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3131228" y="4275965"/>
            <a:ext cx="30415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#1 Elizabeth School #28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07514" y="2387600"/>
            <a:ext cx="2031999" cy="1523999"/>
          </a:xfrm>
          <a:prstGeom prst="rect">
            <a:avLst/>
          </a:prstGeom>
          <a:ln w="50800">
            <a:solidFill>
              <a:srgbClr val="FFFF00"/>
            </a:solidFill>
          </a:ln>
          <a:effectLst>
            <a:glow rad="127000">
              <a:srgbClr val="CC66FF"/>
            </a:glow>
          </a:effectLst>
        </p:spPr>
      </p:pic>
      <p:pic>
        <p:nvPicPr>
          <p:cNvPr id="6" name="Picture 3" descr="C:\Users\agmceli\AppData\Local\Microsoft\Windows\Temporary Internet Files\Content.IE5\DROJXSGZ\award[1]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159225"/>
            <a:ext cx="1173479" cy="1318516"/>
          </a:xfrm>
          <a:prstGeom prst="rect">
            <a:avLst/>
          </a:prstGeom>
          <a:noFill/>
          <a:effectLst>
            <a:glow rad="63500">
              <a:srgbClr val="CC99FF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C:\Users\agmceli\AppData\Local\Microsoft\Windows\Temporary Internet Files\Content.IE5\DROJXSGZ\award[1]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263" y="159225"/>
            <a:ext cx="1173479" cy="1318516"/>
          </a:xfrm>
          <a:prstGeom prst="rect">
            <a:avLst/>
          </a:prstGeom>
          <a:noFill/>
          <a:effectLst>
            <a:glow rad="63500">
              <a:srgbClr val="CC99FF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https://mail.aol.com/webmail/getPart?uid=30646761&amp;partId=2&amp;scope=STANDARD&amp;saveAs=IMG_0616.JPG">
            <a:hlinkClick r:id="rId6"/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15000" contras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248399" y="2490289"/>
            <a:ext cx="2627122" cy="1970341"/>
          </a:xfrm>
          <a:prstGeom prst="rect">
            <a:avLst/>
          </a:prstGeom>
          <a:effectLst>
            <a:glow rad="165100">
              <a:srgbClr val="00FF00"/>
            </a:glow>
          </a:effectLst>
        </p:spPr>
      </p:pic>
      <p:sp>
        <p:nvSpPr>
          <p:cNvPr id="13" name="Oval Callout 12"/>
          <p:cNvSpPr/>
          <p:nvPr/>
        </p:nvSpPr>
        <p:spPr>
          <a:xfrm>
            <a:off x="5984563" y="1524083"/>
            <a:ext cx="3033215" cy="744477"/>
          </a:xfrm>
          <a:prstGeom prst="wedgeEllipseCallout">
            <a:avLst>
              <a:gd name="adj1" fmla="val -84877"/>
              <a:gd name="adj2" fmla="val 167255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TROPHY</a:t>
            </a:r>
          </a:p>
        </p:txBody>
      </p:sp>
      <p:pic>
        <p:nvPicPr>
          <p:cNvPr id="1026" name="Picture 2" descr="E:\FFVP 2018-19\FFVP PICS\VIP;#28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10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7" t="143" r="-537" b="6129"/>
          <a:stretch/>
        </p:blipFill>
        <p:spPr bwMode="auto">
          <a:xfrm>
            <a:off x="3149371" y="4783796"/>
            <a:ext cx="2743200" cy="1928390"/>
          </a:xfrm>
          <a:prstGeom prst="rect">
            <a:avLst/>
          </a:prstGeom>
          <a:noFill/>
          <a:ln w="73025">
            <a:solidFill>
              <a:srgbClr val="FF7C80"/>
            </a:solidFill>
          </a:ln>
          <a:effectLst>
            <a:glow rad="127000">
              <a:srgbClr val="CC00FF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013903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11225" y="-228600"/>
            <a:ext cx="7772400" cy="1143000"/>
          </a:xfrm>
        </p:spPr>
        <p:txBody>
          <a:bodyPr/>
          <a:lstStyle/>
          <a:p>
            <a:pPr algn="ctr"/>
            <a:r>
              <a:rPr lang="en-US" sz="5400" dirty="0">
                <a:latin typeface="Arial Rounded MT Bold" panose="020F0704030504030204" pitchFamily="34" charset="0"/>
              </a:rPr>
              <a:t>FLIER</a:t>
            </a:r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636" y="0"/>
            <a:ext cx="1752600" cy="1085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11136"/>
            <a:ext cx="1749425" cy="1085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agathom\Documents\Scanned Documents\FFVP Flier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5627" y="1056163"/>
            <a:ext cx="5473058" cy="6259038"/>
          </a:xfrm>
          <a:prstGeom prst="rect">
            <a:avLst/>
          </a:prstGeom>
          <a:solidFill>
            <a:srgbClr val="FFFFCC"/>
          </a:solidFill>
        </p:spPr>
      </p:pic>
      <p:sp>
        <p:nvSpPr>
          <p:cNvPr id="9" name="Oval Callout 8"/>
          <p:cNvSpPr/>
          <p:nvPr/>
        </p:nvSpPr>
        <p:spPr>
          <a:xfrm>
            <a:off x="533400" y="1056163"/>
            <a:ext cx="3414215" cy="971797"/>
          </a:xfrm>
          <a:prstGeom prst="wedgeEllipseCallout">
            <a:avLst>
              <a:gd name="adj1" fmla="val 50695"/>
              <a:gd name="adj2" fmla="val 189407"/>
            </a:avLst>
          </a:prstGeom>
          <a:solidFill>
            <a:srgbClr val="FF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 dirty="0">
              <a:solidFill>
                <a:schemeClr val="tx1"/>
              </a:solidFill>
            </a:endParaRPr>
          </a:p>
          <a:p>
            <a:pPr algn="ctr"/>
            <a:r>
              <a:rPr lang="en-US" sz="2000" b="1" dirty="0">
                <a:solidFill>
                  <a:schemeClr val="tx1"/>
                </a:solidFill>
              </a:rPr>
              <a:t>* Back To School</a:t>
            </a:r>
          </a:p>
          <a:p>
            <a:pPr algn="ctr"/>
            <a:r>
              <a:rPr lang="en-US" b="1" dirty="0">
                <a:solidFill>
                  <a:schemeClr val="tx1"/>
                </a:solidFill>
              </a:rPr>
              <a:t>* PTA/PTO</a:t>
            </a:r>
          </a:p>
          <a:p>
            <a:pPr algn="ctr"/>
            <a:r>
              <a:rPr lang="en-US" b="1" dirty="0">
                <a:solidFill>
                  <a:schemeClr val="tx1"/>
                </a:solidFill>
              </a:rPr>
              <a:t>* Special Events</a:t>
            </a:r>
          </a:p>
          <a:p>
            <a:pPr algn="ctr"/>
            <a:endParaRPr 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401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pPr algn="ctr" eaLnBrk="1" hangingPunct="1"/>
            <a:r>
              <a:rPr lang="en-US" altLang="en-US" b="1">
                <a:latin typeface="Britannic Bold" pitchFamily="34" charset="0"/>
              </a:rPr>
              <a:t>Non-Allowable Costs ?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1600200"/>
            <a:ext cx="7924800" cy="50292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Clr>
                <a:srgbClr val="33CC33"/>
              </a:buClr>
              <a:defRPr/>
            </a:pPr>
            <a:r>
              <a:rPr lang="en-US" dirty="0"/>
              <a:t>Nutrition Education</a:t>
            </a:r>
          </a:p>
          <a:p>
            <a:pPr eaLnBrk="1" hangingPunct="1">
              <a:lnSpc>
                <a:spcPct val="90000"/>
              </a:lnSpc>
              <a:buClr>
                <a:srgbClr val="33CC33"/>
              </a:buClr>
              <a:defRPr/>
            </a:pPr>
            <a:endParaRPr lang="en-US" sz="800" dirty="0"/>
          </a:p>
          <a:p>
            <a:pPr eaLnBrk="1" hangingPunct="1">
              <a:lnSpc>
                <a:spcPct val="90000"/>
              </a:lnSpc>
              <a:buClr>
                <a:srgbClr val="33CC33"/>
              </a:buClr>
              <a:defRPr/>
            </a:pPr>
            <a:r>
              <a:rPr lang="en-US" dirty="0"/>
              <a:t>Trips</a:t>
            </a:r>
          </a:p>
          <a:p>
            <a:pPr eaLnBrk="1" hangingPunct="1">
              <a:lnSpc>
                <a:spcPct val="90000"/>
              </a:lnSpc>
              <a:buClr>
                <a:srgbClr val="33CC33"/>
              </a:buClr>
              <a:defRPr/>
            </a:pPr>
            <a:endParaRPr lang="en-US" sz="800" dirty="0"/>
          </a:p>
          <a:p>
            <a:pPr eaLnBrk="1" hangingPunct="1">
              <a:lnSpc>
                <a:spcPct val="90000"/>
              </a:lnSpc>
              <a:buClr>
                <a:srgbClr val="33CC33"/>
              </a:buClr>
              <a:defRPr/>
            </a:pPr>
            <a:r>
              <a:rPr lang="en-US" dirty="0"/>
              <a:t>Gardening Items; Seeds</a:t>
            </a:r>
          </a:p>
          <a:p>
            <a:pPr eaLnBrk="1" hangingPunct="1">
              <a:lnSpc>
                <a:spcPct val="90000"/>
              </a:lnSpc>
              <a:buClr>
                <a:srgbClr val="33CC33"/>
              </a:buClr>
              <a:defRPr/>
            </a:pPr>
            <a:endParaRPr lang="en-US" sz="800" dirty="0"/>
          </a:p>
          <a:p>
            <a:pPr eaLnBrk="1" hangingPunct="1">
              <a:lnSpc>
                <a:spcPct val="90000"/>
              </a:lnSpc>
              <a:buClr>
                <a:srgbClr val="33CC33"/>
              </a:buClr>
              <a:defRPr/>
            </a:pPr>
            <a:r>
              <a:rPr lang="en-US" dirty="0"/>
              <a:t>Promotions</a:t>
            </a:r>
          </a:p>
          <a:p>
            <a:pPr eaLnBrk="1" hangingPunct="1">
              <a:lnSpc>
                <a:spcPct val="90000"/>
              </a:lnSpc>
              <a:buClr>
                <a:srgbClr val="33CC33"/>
              </a:buClr>
              <a:defRPr/>
            </a:pPr>
            <a:endParaRPr lang="en-US" sz="800" dirty="0"/>
          </a:p>
          <a:p>
            <a:pPr eaLnBrk="1" hangingPunct="1">
              <a:lnSpc>
                <a:spcPct val="90000"/>
              </a:lnSpc>
              <a:buClr>
                <a:srgbClr val="33CC33"/>
              </a:buClr>
              <a:defRPr/>
            </a:pPr>
            <a:r>
              <a:rPr lang="en-US" dirty="0"/>
              <a:t>Access Free Resources</a:t>
            </a:r>
          </a:p>
          <a:p>
            <a:pPr marL="0" indent="0" eaLnBrk="1" hangingPunct="1">
              <a:lnSpc>
                <a:spcPct val="90000"/>
              </a:lnSpc>
              <a:buClr>
                <a:srgbClr val="33CC33"/>
              </a:buClr>
              <a:buFont typeface="Wingdings" pitchFamily="2" charset="2"/>
              <a:buNone/>
              <a:defRPr/>
            </a:pPr>
            <a:endParaRPr lang="en-US" sz="500" dirty="0"/>
          </a:p>
          <a:p>
            <a:pPr eaLnBrk="1" hangingPunct="1">
              <a:lnSpc>
                <a:spcPct val="90000"/>
              </a:lnSpc>
              <a:defRPr/>
            </a:pPr>
            <a:endParaRPr lang="en-US" sz="2000" dirty="0"/>
          </a:p>
          <a:p>
            <a:pPr eaLnBrk="1" hangingPunct="1">
              <a:lnSpc>
                <a:spcPct val="90000"/>
              </a:lnSpc>
              <a:defRPr/>
            </a:pPr>
            <a:endParaRPr lang="en-US" sz="2000" dirty="0"/>
          </a:p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b="1" dirty="0"/>
              <a:t>IF YOU’RE NOT SURE IF AN EXPENSE IS ALLOWABLE --- CHECK BEFORE YOU SPEND!</a:t>
            </a:r>
          </a:p>
        </p:txBody>
      </p:sp>
      <p:pic>
        <p:nvPicPr>
          <p:cNvPr id="44036" name="Picture 5" descr="MCj04404120000[1]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871663"/>
            <a:ext cx="2286000" cy="185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ChangeArrowheads="1"/>
          </p:cNvSpPr>
          <p:nvPr/>
        </p:nvSpPr>
        <p:spPr bwMode="auto">
          <a:xfrm>
            <a:off x="0" y="0"/>
            <a:ext cx="9144000" cy="25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200" b="1">
                <a:solidFill>
                  <a:srgbClr val="F3E30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Rounded MT Bold" pitchFamily="34" charset="0"/>
                <a:cs typeface="Times New Roman" pitchFamily="18" charset="0"/>
              </a:rPr>
              <a:t>NEW JERSEY’S</a:t>
            </a:r>
            <a:endParaRPr lang="en-US" sz="4200">
              <a:solidFill>
                <a:srgbClr val="F3E30D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Rounded MT Bold" pitchFamily="34" charset="0"/>
              <a:cs typeface="Times New Roman" pitchFamily="18" charset="0"/>
            </a:endParaRPr>
          </a:p>
          <a:p>
            <a:pPr algn="ctr" eaLnBrk="0" hangingPunct="0">
              <a:defRPr/>
            </a:pPr>
            <a:r>
              <a:rPr lang="en-US" sz="1400">
                <a:latin typeface="Times New Roman" pitchFamily="18" charset="0"/>
                <a:cs typeface="Times New Roman" pitchFamily="18" charset="0"/>
              </a:rPr>
              <a:t> </a:t>
            </a:r>
            <a:endParaRPr lang="en-US" sz="1200"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>
              <a:defRPr/>
            </a:pPr>
            <a:r>
              <a:rPr lang="en-US" sz="4000" b="1"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  <a:cs typeface="Times New Roman" pitchFamily="18" charset="0"/>
              </a:rPr>
              <a:t>QUICK STEPS</a:t>
            </a:r>
            <a:endParaRPr lang="en-US" sz="1200" b="1">
              <a:latin typeface="Comic Sans MS" pitchFamily="66" charset="0"/>
              <a:cs typeface="Times New Roman" pitchFamily="18" charset="0"/>
            </a:endParaRPr>
          </a:p>
          <a:p>
            <a:pPr algn="ctr" eaLnBrk="0" hangingPunct="0">
              <a:defRPr/>
            </a:pPr>
            <a:r>
              <a:rPr lang="en-US" sz="2000" b="1"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  <a:cs typeface="Times New Roman" pitchFamily="18" charset="0"/>
              </a:rPr>
              <a:t>to</a:t>
            </a:r>
            <a:endParaRPr lang="en-US" sz="1200" b="1">
              <a:latin typeface="Comic Sans MS" pitchFamily="66" charset="0"/>
              <a:cs typeface="Times New Roman" pitchFamily="18" charset="0"/>
            </a:endParaRPr>
          </a:p>
          <a:p>
            <a:pPr algn="ctr" eaLnBrk="0" hangingPunct="0">
              <a:defRPr/>
            </a:pPr>
            <a:r>
              <a:rPr lang="en-US" sz="4000" b="1">
                <a:solidFill>
                  <a:srgbClr val="F7097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Times New Roman" pitchFamily="18" charset="0"/>
              </a:rPr>
              <a:t>FRUITS</a:t>
            </a:r>
            <a:r>
              <a:rPr lang="en-US" sz="4000" b="1"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  <a:cs typeface="Times New Roman" pitchFamily="18" charset="0"/>
              </a:rPr>
              <a:t> </a:t>
            </a:r>
            <a:r>
              <a:rPr lang="en-US" sz="3000" b="1"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  <a:cs typeface="Times New Roman" pitchFamily="18" charset="0"/>
              </a:rPr>
              <a:t>&amp;</a:t>
            </a:r>
            <a:r>
              <a:rPr lang="en-US" sz="4000" b="1"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  <a:cs typeface="Times New Roman" pitchFamily="18" charset="0"/>
              </a:rPr>
              <a:t> </a:t>
            </a:r>
            <a:r>
              <a:rPr lang="en-US" sz="4000" b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Times New Roman" pitchFamily="18" charset="0"/>
              </a:rPr>
              <a:t>VEGETABLES</a:t>
            </a:r>
          </a:p>
          <a:p>
            <a:pPr eaLnBrk="0" hangingPunct="0">
              <a:defRPr/>
            </a:pPr>
            <a:endParaRPr lang="en-US" sz="300" b="1">
              <a:latin typeface="Comic Sans MS" pitchFamily="66" charset="0"/>
              <a:cs typeface="+mn-cs"/>
            </a:endParaRPr>
          </a:p>
        </p:txBody>
      </p:sp>
      <p:sp>
        <p:nvSpPr>
          <p:cNvPr id="126979" name="Rectangle 3"/>
          <p:cNvSpPr>
            <a:spLocks noChangeArrowheads="1"/>
          </p:cNvSpPr>
          <p:nvPr/>
        </p:nvSpPr>
        <p:spPr bwMode="auto">
          <a:xfrm>
            <a:off x="0" y="2438400"/>
            <a:ext cx="91440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algn="ctr">
              <a:defRPr/>
            </a:pPr>
            <a:r>
              <a:rPr lang="en-US" sz="4000" b="1">
                <a:latin typeface="Georgia" pitchFamily="18" charset="0"/>
              </a:rPr>
              <a:t>TOOLKIT</a:t>
            </a:r>
          </a:p>
          <a:p>
            <a:pPr algn="ctr">
              <a:defRPr/>
            </a:pPr>
            <a:endParaRPr lang="en-US" sz="5400" b="1">
              <a:latin typeface="Georgia" pitchFamily="18" charset="0"/>
            </a:endParaRPr>
          </a:p>
          <a:p>
            <a:pPr algn="ctr" eaLnBrk="0" hangingPunct="0">
              <a:defRPr/>
            </a:pPr>
            <a:r>
              <a:rPr lang="en-US" sz="300">
                <a:effectLst>
                  <a:outerShdw blurRad="38100" dist="38100" dir="2700000" algn="tl">
                    <a:srgbClr val="FFFFFF"/>
                  </a:outerShdw>
                </a:effectLst>
                <a:latin typeface="Cooper Black" pitchFamily="18" charset="0"/>
                <a:cs typeface="Times New Roman" pitchFamily="18" charset="0"/>
              </a:rPr>
              <a:t> </a:t>
            </a:r>
            <a:endParaRPr lang="en-US" sz="300">
              <a:latin typeface="Garamond" pitchFamily="18" charset="0"/>
              <a:cs typeface="Times New Roman" pitchFamily="18" charset="0"/>
            </a:endParaRPr>
          </a:p>
          <a:p>
            <a:pPr eaLnBrk="0" hangingPunct="0">
              <a:defRPr/>
            </a:pPr>
            <a:endParaRPr lang="en-US" sz="300">
              <a:latin typeface="Times New Roman" pitchFamily="18" charset="0"/>
              <a:cs typeface="+mn-cs"/>
            </a:endParaRPr>
          </a:p>
        </p:txBody>
      </p:sp>
      <p:sp>
        <p:nvSpPr>
          <p:cNvPr id="45060" name="Rectangle 4"/>
          <p:cNvSpPr>
            <a:spLocks noChangeArrowheads="1"/>
          </p:cNvSpPr>
          <p:nvPr/>
        </p:nvSpPr>
        <p:spPr bwMode="auto">
          <a:xfrm>
            <a:off x="0" y="3048000"/>
            <a:ext cx="9144000" cy="1157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5000"/>
              <a:buFont typeface="Wingdings" pitchFamily="2" charset="2"/>
              <a:buChar char="n"/>
              <a:defRPr sz="23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u="sng">
              <a:latin typeface="Impact" pitchFamily="34" charset="0"/>
            </a:endParaRPr>
          </a:p>
          <a:p>
            <a:pPr algn="ctr">
              <a:spcBef>
                <a:spcPct val="0"/>
              </a:spcBef>
              <a:buClr>
                <a:srgbClr val="FF6699"/>
              </a:buClr>
              <a:buSzPct val="120000"/>
              <a:buFont typeface="Wingdings" pitchFamily="2" charset="2"/>
              <a:buChar char="ü"/>
            </a:pPr>
            <a:r>
              <a:rPr lang="en-US" altLang="en-US" sz="2400">
                <a:latin typeface="Tahoma" pitchFamily="34" charset="0"/>
                <a:cs typeface="Tahoma" pitchFamily="34" charset="0"/>
              </a:rPr>
              <a:t> </a:t>
            </a:r>
            <a:r>
              <a:rPr lang="en-US" altLang="en-US" sz="2400" b="1">
                <a:latin typeface="Tahoma" pitchFamily="34" charset="0"/>
                <a:cs typeface="Tahoma" pitchFamily="34" charset="0"/>
              </a:rPr>
              <a:t>School Food Service Link</a:t>
            </a:r>
            <a:endParaRPr lang="en-US" altLang="en-US" sz="1400" b="1" u="sng">
              <a:latin typeface="Impact" pitchFamily="34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 b="1">
              <a:latin typeface="Times New Roman" pitchFamily="18" charset="0"/>
            </a:endParaRPr>
          </a:p>
        </p:txBody>
      </p:sp>
      <p:sp>
        <p:nvSpPr>
          <p:cNvPr id="45061" name="Rectangle 5"/>
          <p:cNvSpPr>
            <a:spLocks noChangeArrowheads="1"/>
          </p:cNvSpPr>
          <p:nvPr/>
        </p:nvSpPr>
        <p:spPr bwMode="auto">
          <a:xfrm>
            <a:off x="0" y="3962400"/>
            <a:ext cx="9144000" cy="1203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5000"/>
              <a:buFont typeface="Wingdings" pitchFamily="2" charset="2"/>
              <a:buChar char="n"/>
              <a:defRPr sz="23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300" u="sng">
              <a:latin typeface="Impact" pitchFamily="34" charset="0"/>
            </a:endParaRPr>
          </a:p>
          <a:p>
            <a:pPr algn="ctr">
              <a:spcBef>
                <a:spcPct val="0"/>
              </a:spcBef>
              <a:buClr>
                <a:srgbClr val="FF6699"/>
              </a:buClr>
              <a:buSzPct val="120000"/>
              <a:buFont typeface="Wingdings" pitchFamily="2" charset="2"/>
              <a:buChar char="ü"/>
            </a:pPr>
            <a:r>
              <a:rPr lang="en-US" altLang="en-US" sz="2400">
                <a:latin typeface="Tahoma" pitchFamily="34" charset="0"/>
                <a:cs typeface="Tahoma" pitchFamily="34" charset="0"/>
              </a:rPr>
              <a:t> </a:t>
            </a:r>
            <a:r>
              <a:rPr lang="en-US" altLang="en-US" sz="2400" b="1">
                <a:latin typeface="Tahoma" pitchFamily="34" charset="0"/>
                <a:cs typeface="Tahoma" pitchFamily="34" charset="0"/>
              </a:rPr>
              <a:t>Classroom</a:t>
            </a:r>
          </a:p>
          <a:p>
            <a:pPr algn="ctr">
              <a:spcBef>
                <a:spcPct val="0"/>
              </a:spcBef>
              <a:buClr>
                <a:srgbClr val="FF6699"/>
              </a:buClr>
              <a:buSzPct val="120000"/>
              <a:buFont typeface="Wingdings" pitchFamily="2" charset="2"/>
              <a:buNone/>
            </a:pPr>
            <a:r>
              <a:rPr lang="en-US" altLang="en-US" sz="1000">
                <a:latin typeface="Tahoma" pitchFamily="34" charset="0"/>
                <a:cs typeface="Tahoma" pitchFamily="34" charset="0"/>
              </a:rPr>
              <a:t> </a:t>
            </a:r>
          </a:p>
          <a:p>
            <a:pPr algn="ctr">
              <a:spcBef>
                <a:spcPct val="0"/>
              </a:spcBef>
              <a:buClr>
                <a:srgbClr val="FF6699"/>
              </a:buClr>
              <a:buSzPct val="120000"/>
              <a:buFont typeface="Wingdings" pitchFamily="2" charset="2"/>
              <a:buChar char="ü"/>
            </a:pPr>
            <a:r>
              <a:rPr lang="en-US" altLang="en-US" sz="2400" b="1">
                <a:latin typeface="Tahoma" pitchFamily="34" charset="0"/>
                <a:cs typeface="Tahoma" pitchFamily="34" charset="0"/>
              </a:rPr>
              <a:t> Home Links</a:t>
            </a:r>
            <a:endParaRPr lang="en-US" altLang="en-US" sz="1400" b="1" u="sng">
              <a:latin typeface="Impact" pitchFamily="34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600">
                <a:latin typeface="Broadway" pitchFamily="82" charset="0"/>
                <a:cs typeface="Times New Roman" pitchFamily="18" charset="0"/>
              </a:rPr>
              <a:t> </a:t>
            </a:r>
            <a:endParaRPr lang="en-US" altLang="en-US" sz="1200">
              <a:latin typeface="Garamond" pitchFamily="18" charset="0"/>
              <a:cs typeface="Times New Roman" pitchFamily="18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>
                <a:latin typeface="Times New Roman" pitchFamily="18" charset="0"/>
                <a:cs typeface="Times New Roman" pitchFamily="18" charset="0"/>
              </a:rPr>
              <a:t>         </a:t>
            </a:r>
            <a:endParaRPr lang="en-US" altLang="en-US" sz="2400">
              <a:latin typeface="Times New Roman" pitchFamily="18" charset="0"/>
            </a:endParaRPr>
          </a:p>
        </p:txBody>
      </p:sp>
      <p:pic>
        <p:nvPicPr>
          <p:cNvPr id="4506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8300" y="4953000"/>
            <a:ext cx="58674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3" name="Rectangle 7"/>
          <p:cNvSpPr>
            <a:spLocks noChangeArrowheads="1"/>
          </p:cNvSpPr>
          <p:nvPr/>
        </p:nvSpPr>
        <p:spPr bwMode="auto">
          <a:xfrm>
            <a:off x="0" y="6477000"/>
            <a:ext cx="91440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5000"/>
              <a:buFont typeface="Wingdings" pitchFamily="2" charset="2"/>
              <a:buChar char="n"/>
              <a:defRPr sz="23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</a:t>
            </a:r>
            <a:endParaRPr lang="en-US" altLang="en-US" sz="2400">
              <a:latin typeface="Times New Roman" pitchFamily="18" charset="0"/>
            </a:endParaRPr>
          </a:p>
        </p:txBody>
      </p:sp>
      <p:sp>
        <p:nvSpPr>
          <p:cNvPr id="45064" name="Rectangle 8"/>
          <p:cNvSpPr>
            <a:spLocks noChangeArrowheads="1"/>
          </p:cNvSpPr>
          <p:nvPr/>
        </p:nvSpPr>
        <p:spPr bwMode="auto">
          <a:xfrm>
            <a:off x="0" y="6705600"/>
            <a:ext cx="9144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5000"/>
              <a:buFont typeface="Wingdings" pitchFamily="2" charset="2"/>
              <a:buChar char="n"/>
              <a:defRPr sz="23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latin typeface="Garamond" pitchFamily="18" charset="0"/>
            </a:endParaRPr>
          </a:p>
        </p:txBody>
      </p:sp>
      <p:pic>
        <p:nvPicPr>
          <p:cNvPr id="45065" name="Picture 9" descr="j039799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457200"/>
            <a:ext cx="1058863" cy="10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6" name="Picture 10" descr="j039799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81000"/>
            <a:ext cx="1058863" cy="10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269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978" grpId="0" autoUpdateAnimBg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229600" cy="1116013"/>
          </a:xfrm>
        </p:spPr>
        <p:txBody>
          <a:bodyPr/>
          <a:lstStyle/>
          <a:p>
            <a:pPr algn="ctr" eaLnBrk="1" hangingPunct="1"/>
            <a:br>
              <a:rPr lang="en-US" altLang="en-US" b="1">
                <a:solidFill>
                  <a:srgbClr val="000000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</a:br>
            <a:r>
              <a:rPr lang="en-US" altLang="en-US" b="1">
                <a:solidFill>
                  <a:srgbClr val="000000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Fruits &amp; Vegetables </a:t>
            </a:r>
            <a:br>
              <a:rPr lang="en-US" altLang="en-US" b="1">
                <a:solidFill>
                  <a:srgbClr val="000000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</a:br>
            <a:r>
              <a:rPr lang="en-US" altLang="en-US" b="1">
                <a:solidFill>
                  <a:srgbClr val="000000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Toolkit</a:t>
            </a:r>
            <a:br>
              <a:rPr lang="en-US" altLang="en-US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</a:br>
            <a:endParaRPr lang="en-US" altLang="en-US">
              <a:solidFill>
                <a:srgbClr val="000000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676400"/>
            <a:ext cx="9144000" cy="4876800"/>
          </a:xfrm>
        </p:spPr>
        <p:txBody>
          <a:bodyPr/>
          <a:lstStyle/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altLang="en-US" sz="200" b="1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 </a:t>
            </a:r>
            <a:endParaRPr lang="en-US" altLang="en-US" sz="200">
              <a:solidFill>
                <a:srgbClr val="000000"/>
              </a:solidFill>
              <a:ea typeface="Arial Unicode MS" pitchFamily="34" charset="-128"/>
              <a:cs typeface="Arial Unicode MS" pitchFamily="34" charset="-128"/>
            </a:endParaRPr>
          </a:p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altLang="en-US" sz="3200" b="1">
                <a:solidFill>
                  <a:srgbClr val="000000"/>
                </a:solidFill>
                <a:latin typeface="Comic Sans MS" pitchFamily="66" charset="0"/>
                <a:cs typeface="Arial" charset="0"/>
              </a:rPr>
              <a:t>HOW It Works…</a:t>
            </a:r>
            <a:endParaRPr lang="en-US" altLang="en-US" sz="3200">
              <a:solidFill>
                <a:srgbClr val="000000"/>
              </a:solidFill>
              <a:ea typeface="Arial Unicode MS" pitchFamily="34" charset="-128"/>
              <a:cs typeface="Arial Unicode MS" pitchFamily="34" charset="-128"/>
            </a:endParaRPr>
          </a:p>
          <a:p>
            <a:pPr algn="ctr" eaLnBrk="1" hangingPunct="1">
              <a:lnSpc>
                <a:spcPct val="80000"/>
              </a:lnSpc>
              <a:buClr>
                <a:srgbClr val="000000"/>
              </a:buClr>
              <a:buFont typeface="Wingdings" pitchFamily="2" charset="2"/>
              <a:buChar char="ü"/>
            </a:pPr>
            <a:r>
              <a:rPr lang="en-US" altLang="en-US" b="1">
                <a:solidFill>
                  <a:srgbClr val="000000"/>
                </a:solidFill>
                <a:cs typeface="Arial" charset="0"/>
              </a:rPr>
              <a:t>“Fact Sheet”</a:t>
            </a:r>
          </a:p>
          <a:p>
            <a:pPr algn="ctr" eaLnBrk="1" hangingPunct="1">
              <a:lnSpc>
                <a:spcPct val="80000"/>
              </a:lnSpc>
              <a:buClr>
                <a:srgbClr val="000000"/>
              </a:buClr>
              <a:buFont typeface="Wingdings" pitchFamily="2" charset="2"/>
              <a:buNone/>
            </a:pPr>
            <a:r>
              <a:rPr lang="en-US" altLang="en-US" sz="1200" b="1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      </a:t>
            </a:r>
            <a:endParaRPr lang="en-US" altLang="en-US" sz="1200">
              <a:solidFill>
                <a:srgbClr val="000000"/>
              </a:solidFill>
              <a:ea typeface="Arial Unicode MS" pitchFamily="34" charset="-128"/>
              <a:cs typeface="Arial Unicode MS" pitchFamily="34" charset="-128"/>
            </a:endParaRPr>
          </a:p>
          <a:p>
            <a:pPr algn="ctr" eaLnBrk="1" hangingPunct="1">
              <a:lnSpc>
                <a:spcPct val="80000"/>
              </a:lnSpc>
              <a:buClr>
                <a:srgbClr val="000000"/>
              </a:buClr>
              <a:buFont typeface="Wingdings" pitchFamily="2" charset="2"/>
              <a:buChar char="ü"/>
            </a:pPr>
            <a:r>
              <a:rPr lang="en-US" altLang="en-US" b="1">
                <a:solidFill>
                  <a:srgbClr val="000000"/>
                </a:solidFill>
                <a:cs typeface="Arial" charset="0"/>
              </a:rPr>
              <a:t>“Fun Facts”</a:t>
            </a:r>
          </a:p>
          <a:p>
            <a:pPr algn="ctr" eaLnBrk="1" hangingPunct="1">
              <a:lnSpc>
                <a:spcPct val="80000"/>
              </a:lnSpc>
              <a:buClr>
                <a:srgbClr val="000000"/>
              </a:buClr>
              <a:buFont typeface="Wingdings" pitchFamily="2" charset="2"/>
              <a:buNone/>
            </a:pPr>
            <a:endParaRPr lang="en-US" altLang="en-US" sz="1600">
              <a:solidFill>
                <a:srgbClr val="000000"/>
              </a:solidFill>
              <a:ea typeface="Arial Unicode MS" pitchFamily="34" charset="-128"/>
              <a:cs typeface="Arial Unicode MS" pitchFamily="34" charset="-128"/>
            </a:endParaRPr>
          </a:p>
          <a:p>
            <a:pPr algn="ctr" eaLnBrk="1" hangingPunct="1">
              <a:lnSpc>
                <a:spcPct val="80000"/>
              </a:lnSpc>
              <a:buClr>
                <a:schemeClr val="tx1"/>
              </a:buClr>
              <a:buFont typeface="Wingdings" pitchFamily="2" charset="2"/>
              <a:buChar char="ü"/>
            </a:pPr>
            <a:r>
              <a:rPr lang="en-US" altLang="en-US" sz="1800">
                <a:cs typeface="Arial" charset="0"/>
              </a:rPr>
              <a:t> </a:t>
            </a:r>
            <a:r>
              <a:rPr lang="en-US" altLang="en-US" sz="2600" b="1">
                <a:latin typeface="Comic Sans MS" pitchFamily="66" charset="0"/>
                <a:cs typeface="Times New Roman" pitchFamily="18" charset="0"/>
              </a:rPr>
              <a:t>“FRUIT &amp; VEGETABLE IDEAS”</a:t>
            </a:r>
            <a:r>
              <a:rPr lang="en-US" altLang="en-US" sz="2600"/>
              <a:t> </a:t>
            </a:r>
          </a:p>
          <a:p>
            <a:pPr algn="ctr" eaLnBrk="1" hangingPunct="1">
              <a:lnSpc>
                <a:spcPct val="80000"/>
              </a:lnSpc>
              <a:buClr>
                <a:schemeClr val="tx1"/>
              </a:buClr>
              <a:buFont typeface="Wingdings" pitchFamily="2" charset="2"/>
              <a:buNone/>
            </a:pPr>
            <a:r>
              <a:rPr lang="en-US" altLang="en-US" sz="1800" b="1" i="1">
                <a:solidFill>
                  <a:srgbClr val="000000"/>
                </a:solidFill>
                <a:latin typeface="Comic Sans MS" pitchFamily="66" charset="0"/>
                <a:cs typeface="Arial" charset="0"/>
              </a:rPr>
              <a:t>  </a:t>
            </a:r>
            <a:r>
              <a:rPr lang="en-US" altLang="en-US" sz="2400" b="1" i="1">
                <a:solidFill>
                  <a:srgbClr val="000000"/>
                </a:solidFill>
                <a:latin typeface="Comic Sans MS" pitchFamily="66" charset="0"/>
                <a:cs typeface="Arial" charset="0"/>
              </a:rPr>
              <a:t>“School Food Service Link”</a:t>
            </a:r>
            <a:r>
              <a:rPr lang="en-US" altLang="en-US" sz="2400" b="1">
                <a:solidFill>
                  <a:srgbClr val="000000"/>
                </a:solidFill>
                <a:latin typeface="Script MT Bold" pitchFamily="66" charset="0"/>
                <a:ea typeface="Arial Unicode MS" pitchFamily="34" charset="-128"/>
                <a:cs typeface="Arial Unicode MS" pitchFamily="34" charset="-128"/>
              </a:rPr>
              <a:t>  </a:t>
            </a:r>
            <a:endParaRPr lang="en-US" altLang="en-US" sz="2400">
              <a:solidFill>
                <a:srgbClr val="000000"/>
              </a:solidFill>
              <a:ea typeface="Arial Unicode MS" pitchFamily="34" charset="-128"/>
              <a:cs typeface="Arial Unicode MS" pitchFamily="34" charset="-128"/>
            </a:endParaRPr>
          </a:p>
          <a:p>
            <a:pPr algn="ctr" eaLnBrk="1" hangingPunct="1">
              <a:lnSpc>
                <a:spcPct val="80000"/>
              </a:lnSpc>
              <a:buClr>
                <a:schemeClr val="tx1"/>
              </a:buClr>
              <a:buFont typeface="Wingdings" pitchFamily="2" charset="2"/>
              <a:buNone/>
            </a:pPr>
            <a:r>
              <a:rPr lang="en-US" altLang="en-US" sz="800" b="1" i="1">
                <a:solidFill>
                  <a:srgbClr val="000000"/>
                </a:solidFill>
                <a:latin typeface="Berlin Sans FB" pitchFamily="34" charset="0"/>
                <a:ea typeface="Arial Unicode MS" pitchFamily="34" charset="-128"/>
                <a:cs typeface="Arial Unicode MS" pitchFamily="34" charset="-128"/>
              </a:rPr>
              <a:t> </a:t>
            </a:r>
            <a:endParaRPr lang="en-US" altLang="en-US" sz="800">
              <a:solidFill>
                <a:srgbClr val="000000"/>
              </a:solidFill>
              <a:ea typeface="Arial Unicode MS" pitchFamily="34" charset="-128"/>
              <a:cs typeface="Arial Unicode MS" pitchFamily="34" charset="-128"/>
            </a:endParaRPr>
          </a:p>
          <a:p>
            <a:pPr algn="ctr" eaLnBrk="1" hangingPunct="1">
              <a:lnSpc>
                <a:spcPct val="80000"/>
              </a:lnSpc>
              <a:buClr>
                <a:schemeClr val="tx1"/>
              </a:buClr>
              <a:buFont typeface="Wingdings" pitchFamily="2" charset="2"/>
              <a:buNone/>
            </a:pPr>
            <a:r>
              <a:rPr lang="en-US" altLang="en-US" sz="2400" b="1" i="1">
                <a:solidFill>
                  <a:srgbClr val="000000"/>
                </a:solidFill>
                <a:latin typeface="Comic Sans MS" pitchFamily="66" charset="0"/>
                <a:cs typeface="Arial" charset="0"/>
              </a:rPr>
              <a:t>  “Classroom Link”  </a:t>
            </a:r>
            <a:endParaRPr lang="en-US" altLang="en-US" sz="2400">
              <a:solidFill>
                <a:srgbClr val="000000"/>
              </a:solidFill>
              <a:ea typeface="Arial Unicode MS" pitchFamily="34" charset="-128"/>
              <a:cs typeface="Arial Unicode MS" pitchFamily="34" charset="-128"/>
            </a:endParaRPr>
          </a:p>
          <a:p>
            <a:pPr algn="ctr" eaLnBrk="1" hangingPunct="1">
              <a:lnSpc>
                <a:spcPct val="80000"/>
              </a:lnSpc>
              <a:buClr>
                <a:schemeClr val="tx1"/>
              </a:buClr>
              <a:buFont typeface="Wingdings" pitchFamily="2" charset="2"/>
              <a:buNone/>
            </a:pPr>
            <a:r>
              <a:rPr lang="en-US" altLang="en-US" sz="800" b="1" i="1">
                <a:solidFill>
                  <a:srgbClr val="000000"/>
                </a:solidFill>
                <a:latin typeface="Comic Sans MS" pitchFamily="66" charset="0"/>
                <a:cs typeface="Arial" charset="0"/>
              </a:rPr>
              <a:t> </a:t>
            </a:r>
            <a:endParaRPr lang="en-US" altLang="en-US" sz="800">
              <a:solidFill>
                <a:srgbClr val="000000"/>
              </a:solidFill>
              <a:ea typeface="Arial Unicode MS" pitchFamily="34" charset="-128"/>
              <a:cs typeface="Arial Unicode MS" pitchFamily="34" charset="-128"/>
            </a:endParaRPr>
          </a:p>
          <a:p>
            <a:pPr algn="ctr" eaLnBrk="1" hangingPunct="1">
              <a:lnSpc>
                <a:spcPct val="80000"/>
              </a:lnSpc>
              <a:buClr>
                <a:schemeClr val="tx1"/>
              </a:buClr>
              <a:buFont typeface="Wingdings" pitchFamily="2" charset="2"/>
              <a:buNone/>
            </a:pPr>
            <a:r>
              <a:rPr lang="en-US" altLang="en-US" sz="2400" b="1" i="1">
                <a:solidFill>
                  <a:srgbClr val="000000"/>
                </a:solidFill>
                <a:latin typeface="Comic Sans MS" pitchFamily="66" charset="0"/>
                <a:cs typeface="Arial" charset="0"/>
              </a:rPr>
              <a:t>     “Home Link”</a:t>
            </a:r>
            <a:r>
              <a:rPr lang="en-US" altLang="en-US" sz="2400">
                <a:solidFill>
                  <a:srgbClr val="000000"/>
                </a:solidFill>
                <a:latin typeface="Arial Rounded MT Bold" pitchFamily="34" charset="0"/>
                <a:ea typeface="Arial Unicode MS" pitchFamily="34" charset="-128"/>
                <a:cs typeface="Arial Unicode MS" pitchFamily="34" charset="-128"/>
              </a:rPr>
              <a:t>  </a:t>
            </a:r>
          </a:p>
          <a:p>
            <a:pPr algn="ctr" eaLnBrk="1" hangingPunct="1">
              <a:lnSpc>
                <a:spcPct val="80000"/>
              </a:lnSpc>
              <a:buClr>
                <a:schemeClr val="tx1"/>
              </a:buClr>
              <a:buFont typeface="Wingdings" pitchFamily="2" charset="2"/>
              <a:buNone/>
            </a:pPr>
            <a:endParaRPr lang="en-US" altLang="en-US" sz="1600">
              <a:solidFill>
                <a:srgbClr val="000000"/>
              </a:solidFill>
              <a:latin typeface="Arial Rounded MT Bold" pitchFamily="34" charset="0"/>
              <a:ea typeface="Arial Unicode MS" pitchFamily="34" charset="-128"/>
              <a:cs typeface="Arial Unicode MS" pitchFamily="34" charset="-128"/>
            </a:endParaRPr>
          </a:p>
          <a:p>
            <a:pPr algn="ctr" eaLnBrk="1" hangingPunct="1">
              <a:lnSpc>
                <a:spcPct val="80000"/>
              </a:lnSpc>
              <a:buClr>
                <a:schemeClr val="tx1"/>
              </a:buClr>
              <a:buFont typeface="Wingdings" pitchFamily="2" charset="2"/>
              <a:buNone/>
            </a:pPr>
            <a:r>
              <a:rPr lang="en-US" altLang="en-US" sz="1800">
                <a:solidFill>
                  <a:srgbClr val="000000"/>
                </a:solidFill>
                <a:latin typeface="Wingdings" pitchFamily="2" charset="2"/>
                <a:cs typeface="Arial" charset="0"/>
              </a:rPr>
              <a:t>ü</a:t>
            </a:r>
            <a:r>
              <a:rPr lang="en-US" altLang="en-US" sz="1800">
                <a:solidFill>
                  <a:srgbClr val="000000"/>
                </a:solidFill>
                <a:cs typeface="Times New Roman" pitchFamily="18" charset="0"/>
              </a:rPr>
              <a:t>   </a:t>
            </a:r>
            <a:r>
              <a:rPr lang="en-US" altLang="en-US">
                <a:solidFill>
                  <a:srgbClr val="000000"/>
                </a:solidFill>
                <a:cs typeface="Times New Roman" pitchFamily="18" charset="0"/>
              </a:rPr>
              <a:t>  </a:t>
            </a:r>
            <a:r>
              <a:rPr lang="en-US" altLang="en-US" b="1">
                <a:solidFill>
                  <a:srgbClr val="000000"/>
                </a:solidFill>
                <a:cs typeface="Arial" charset="0"/>
              </a:rPr>
              <a:t>Kid’s Kitchen Recipes</a:t>
            </a:r>
            <a:r>
              <a:rPr lang="en-US" altLang="en-US" sz="1800" b="1">
                <a:solidFill>
                  <a:srgbClr val="000000"/>
                </a:solidFill>
                <a:cs typeface="Arial" charset="0"/>
              </a:rPr>
              <a:t>    </a:t>
            </a:r>
            <a:endParaRPr lang="en-US" altLang="en-US" sz="1800">
              <a:solidFill>
                <a:srgbClr val="000000"/>
              </a:solidFill>
              <a:ea typeface="Arial Unicode MS" pitchFamily="34" charset="-128"/>
              <a:cs typeface="Arial Unicode MS" pitchFamily="34" charset="-128"/>
            </a:endParaRPr>
          </a:p>
          <a:p>
            <a:pPr algn="ctr" eaLnBrk="1" hangingPunct="1">
              <a:lnSpc>
                <a:spcPct val="80000"/>
              </a:lnSpc>
              <a:buClr>
                <a:schemeClr val="tx1"/>
              </a:buClr>
              <a:buFont typeface="Wingdings" pitchFamily="2" charset="2"/>
              <a:buNone/>
            </a:pPr>
            <a:r>
              <a:rPr lang="en-US" altLang="en-US" sz="1800" b="1">
                <a:solidFill>
                  <a:srgbClr val="000000"/>
                </a:solidFill>
                <a:cs typeface="Arial" charset="0"/>
              </a:rPr>
              <a:t>                </a:t>
            </a:r>
            <a:endParaRPr lang="en-US" altLang="en-US" sz="1800">
              <a:solidFill>
                <a:srgbClr val="000000"/>
              </a:solidFill>
              <a:ea typeface="Arial Unicode MS" pitchFamily="34" charset="-128"/>
              <a:cs typeface="Arial Unicode MS" pitchFamily="34" charset="-128"/>
            </a:endParaRPr>
          </a:p>
          <a:p>
            <a:pPr algn="ctr" eaLnBrk="1" hangingPunct="1">
              <a:lnSpc>
                <a:spcPct val="80000"/>
              </a:lnSpc>
              <a:buClr>
                <a:schemeClr val="tx1"/>
              </a:buClr>
              <a:buFont typeface="Wingdings" pitchFamily="2" charset="2"/>
              <a:buNone/>
            </a:pPr>
            <a:r>
              <a:rPr lang="en-US" altLang="en-US" sz="1800">
                <a:solidFill>
                  <a:srgbClr val="000000"/>
                </a:solidFill>
                <a:latin typeface="Wingdings" pitchFamily="2" charset="2"/>
                <a:cs typeface="Arial" charset="0"/>
              </a:rPr>
              <a:t>ü</a:t>
            </a:r>
            <a:r>
              <a:rPr lang="en-US" altLang="en-US" sz="1800">
                <a:solidFill>
                  <a:srgbClr val="000000"/>
                </a:solidFill>
                <a:cs typeface="Times New Roman" pitchFamily="18" charset="0"/>
              </a:rPr>
              <a:t>   </a:t>
            </a:r>
            <a:r>
              <a:rPr lang="en-US" altLang="en-US">
                <a:solidFill>
                  <a:srgbClr val="000000"/>
                </a:solidFill>
                <a:cs typeface="Times New Roman" pitchFamily="18" charset="0"/>
              </a:rPr>
              <a:t>  </a:t>
            </a:r>
            <a:r>
              <a:rPr lang="en-US" altLang="en-US" b="1">
                <a:solidFill>
                  <a:srgbClr val="000000"/>
                </a:solidFill>
                <a:cs typeface="Arial" charset="0"/>
              </a:rPr>
              <a:t>Recipes for Home</a:t>
            </a:r>
            <a:endParaRPr lang="en-US" altLang="en-US">
              <a:solidFill>
                <a:srgbClr val="000000"/>
              </a:solidFill>
              <a:ea typeface="Arial Unicode MS" pitchFamily="34" charset="-128"/>
              <a:cs typeface="Arial Unicode MS" pitchFamily="34" charset="-128"/>
            </a:endParaRPr>
          </a:p>
          <a:p>
            <a:pPr algn="ctr" eaLnBrk="1" hangingPunct="1">
              <a:lnSpc>
                <a:spcPct val="80000"/>
              </a:lnSpc>
              <a:buClr>
                <a:schemeClr val="tx1"/>
              </a:buClr>
              <a:buFont typeface="Wingdings" pitchFamily="2" charset="2"/>
              <a:buNone/>
            </a:pPr>
            <a:endParaRPr lang="en-US" altLang="en-US"/>
          </a:p>
        </p:txBody>
      </p:sp>
      <p:sp>
        <p:nvSpPr>
          <p:cNvPr id="46084" name="Rectangle 4"/>
          <p:cNvSpPr>
            <a:spLocks noChangeArrowheads="1"/>
          </p:cNvSpPr>
          <p:nvPr/>
        </p:nvSpPr>
        <p:spPr bwMode="auto">
          <a:xfrm>
            <a:off x="4343400" y="32353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5000"/>
              <a:buFont typeface="Wingdings" pitchFamily="2" charset="2"/>
              <a:buChar char="n"/>
              <a:defRPr sz="23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pic>
        <p:nvPicPr>
          <p:cNvPr id="46085" name="Picture 5" descr="j018560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4953000"/>
            <a:ext cx="685800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6" name="Rectangle 6"/>
          <p:cNvSpPr>
            <a:spLocks noChangeArrowheads="1"/>
          </p:cNvSpPr>
          <p:nvPr/>
        </p:nvSpPr>
        <p:spPr bwMode="auto">
          <a:xfrm>
            <a:off x="4443413" y="32305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5000"/>
              <a:buFont typeface="Wingdings" pitchFamily="2" charset="2"/>
              <a:buChar char="n"/>
              <a:defRPr sz="23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pic>
        <p:nvPicPr>
          <p:cNvPr id="46087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4267200"/>
            <a:ext cx="657225" cy="7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8" name="Rectangle 8"/>
          <p:cNvSpPr>
            <a:spLocks noChangeArrowheads="1"/>
          </p:cNvSpPr>
          <p:nvPr/>
        </p:nvSpPr>
        <p:spPr bwMode="auto">
          <a:xfrm>
            <a:off x="4370388" y="32575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5000"/>
              <a:buFont typeface="Wingdings" pitchFamily="2" charset="2"/>
              <a:buChar char="n"/>
              <a:defRPr sz="23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pic>
        <p:nvPicPr>
          <p:cNvPr id="46089" name="Picture 9" descr="j0356720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5257800"/>
            <a:ext cx="1066800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90" name="Rectangle 10"/>
          <p:cNvSpPr>
            <a:spLocks noChangeArrowheads="1"/>
          </p:cNvSpPr>
          <p:nvPr/>
        </p:nvSpPr>
        <p:spPr bwMode="auto">
          <a:xfrm>
            <a:off x="4408488" y="32623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5000"/>
              <a:buFont typeface="Wingdings" pitchFamily="2" charset="2"/>
              <a:buChar char="n"/>
              <a:defRPr sz="23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pic>
        <p:nvPicPr>
          <p:cNvPr id="46091" name="Picture 11" descr="j035746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3886200"/>
            <a:ext cx="5556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92" name="Picture 12" descr="j039799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04800"/>
            <a:ext cx="1058863" cy="10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93" name="Picture 13" descr="j039799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304800"/>
            <a:ext cx="1058863" cy="10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altLang="en-US" sz="6600" b="1" dirty="0">
                <a:ln>
                  <a:solidFill>
                    <a:schemeClr val="bg2"/>
                  </a:solidFill>
                </a:ln>
                <a:solidFill>
                  <a:schemeClr val="tx1"/>
                </a:solidFill>
                <a:latin typeface="Britannic Bold" pitchFamily="34" charset="0"/>
              </a:rPr>
              <a:t>Activities!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58006" y="1371600"/>
            <a:ext cx="8382000" cy="5029200"/>
          </a:xfrm>
          <a:noFill/>
        </p:spPr>
        <p:txBody>
          <a:bodyPr/>
          <a:lstStyle/>
          <a:p>
            <a:pPr marL="0" indent="0" algn="ctr" eaLnBrk="1" hangingPunct="1">
              <a:buClr>
                <a:srgbClr val="FF6600"/>
              </a:buClr>
              <a:buSzPct val="120000"/>
              <a:buNone/>
              <a:defRPr/>
            </a:pPr>
            <a:endParaRPr lang="en-US" altLang="en-US" sz="2000" dirty="0">
              <a:latin typeface="Broadway" panose="04040905080B02020502" pitchFamily="82" charset="0"/>
            </a:endParaRPr>
          </a:p>
          <a:p>
            <a:pPr marL="0" indent="0" algn="ctr" eaLnBrk="1" hangingPunct="1">
              <a:buClr>
                <a:schemeClr val="bg2"/>
              </a:buClr>
              <a:buNone/>
              <a:defRPr/>
            </a:pPr>
            <a:r>
              <a:rPr lang="en-US" altLang="en-US" sz="9600" dirty="0">
                <a:ln>
                  <a:solidFill>
                    <a:schemeClr val="bg2"/>
                  </a:solidFill>
                </a:ln>
                <a:solidFill>
                  <a:srgbClr val="FF9966"/>
                </a:solidFill>
                <a:effectLst>
                  <a:glow rad="101600">
                    <a:srgbClr val="CC00CC"/>
                  </a:glow>
                </a:effectLst>
                <a:latin typeface="Berlin Sans FB Demi" panose="020E0802020502020306" pitchFamily="34" charset="0"/>
              </a:rPr>
              <a:t>Go</a:t>
            </a:r>
          </a:p>
          <a:p>
            <a:pPr marL="0" indent="0" algn="ctr" eaLnBrk="1" hangingPunct="1">
              <a:buClr>
                <a:schemeClr val="bg2"/>
              </a:buClr>
              <a:buNone/>
              <a:defRPr/>
            </a:pPr>
            <a:r>
              <a:rPr lang="en-US" altLang="en-US" sz="9600" dirty="0">
                <a:ln>
                  <a:solidFill>
                    <a:schemeClr val="bg2"/>
                  </a:solidFill>
                </a:ln>
                <a:solidFill>
                  <a:srgbClr val="CC00CC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Berlin Sans FB Demi" panose="020E0802020502020306" pitchFamily="34" charset="0"/>
              </a:rPr>
              <a:t>NOODLE !</a:t>
            </a:r>
          </a:p>
          <a:p>
            <a:pPr marL="0" indent="0" algn="ctr" eaLnBrk="1" hangingPunct="1">
              <a:buClr>
                <a:schemeClr val="bg2"/>
              </a:buClr>
              <a:buNone/>
              <a:defRPr/>
            </a:pPr>
            <a:endParaRPr lang="en-US" sz="2000" dirty="0">
              <a:hlinkClick r:id="rId3"/>
            </a:endParaRPr>
          </a:p>
          <a:p>
            <a:pPr marL="0" indent="0" algn="ctr" eaLnBrk="1" hangingPunct="1">
              <a:buClr>
                <a:schemeClr val="bg2"/>
              </a:buClr>
              <a:buNone/>
              <a:defRPr/>
            </a:pPr>
            <a:r>
              <a:rPr lang="en-US" sz="2000" dirty="0">
                <a:hlinkClick r:id="rId3"/>
              </a:rPr>
              <a:t>https://family.gonoodle.com/activities/baby-shark</a:t>
            </a:r>
            <a:endParaRPr lang="en-US" sz="2000" dirty="0"/>
          </a:p>
          <a:p>
            <a:pPr marL="0" indent="0" algn="ctr" eaLnBrk="1" hangingPunct="1">
              <a:buClr>
                <a:schemeClr val="bg2"/>
              </a:buClr>
              <a:buNone/>
              <a:defRPr/>
            </a:pPr>
            <a:endParaRPr lang="en-US" altLang="en-US" sz="2000" dirty="0">
              <a:ln>
                <a:solidFill>
                  <a:schemeClr val="bg2"/>
                </a:solidFill>
              </a:ln>
              <a:solidFill>
                <a:srgbClr val="CC00CC"/>
              </a:solidFill>
              <a:effectLst>
                <a:glow rad="101600">
                  <a:srgbClr val="9900CC">
                    <a:alpha val="40000"/>
                  </a:srgbClr>
                </a:glow>
              </a:effectLst>
              <a:latin typeface="Berlin Sans FB Demi" panose="020E0802020502020306" pitchFamily="34" charset="0"/>
            </a:endParaRPr>
          </a:p>
          <a:p>
            <a:pPr marL="0" lvl="0" indent="0" algn="ctr" eaLnBrk="1" hangingPunct="1">
              <a:buClr>
                <a:srgbClr val="FF6600"/>
              </a:buClr>
              <a:buSzPct val="120000"/>
              <a:buNone/>
              <a:defRPr/>
            </a:pPr>
            <a:r>
              <a:rPr lang="en-US" sz="1600" dirty="0"/>
              <a:t> </a:t>
            </a:r>
            <a:endParaRPr lang="en-US" sz="1600" dirty="0">
              <a:solidFill>
                <a:srgbClr val="000000"/>
              </a:solidFill>
            </a:endParaRPr>
          </a:p>
          <a:p>
            <a:pPr marL="0" indent="0" algn="ctr" eaLnBrk="1" hangingPunct="1">
              <a:buClr>
                <a:srgbClr val="FF6600"/>
              </a:buClr>
              <a:buSzPct val="120000"/>
              <a:buNone/>
              <a:defRPr/>
            </a:pPr>
            <a:endParaRPr lang="en-US" sz="6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oadway" panose="04040905080B02020502" pitchFamily="82" charset="0"/>
            </a:endParaRPr>
          </a:p>
        </p:txBody>
      </p:sp>
      <p:pic>
        <p:nvPicPr>
          <p:cNvPr id="1028" name="Picture 4" descr="C:\Users\agmceli\AppData\Local\Microsoft\Windows\Temporary Internet Files\Content.IE5\EVC0OENV\41mSNaGgEjL[1]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237" y="3424237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gmceli\AppData\Local\Microsoft\Windows\Temporary Internet Files\Content.IE5\ENVZSC05\41mSNaGgEjL[1]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237" y="3424237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9638" y="3579813"/>
            <a:ext cx="9525" cy="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 descr="C:\Users\agmceli\AppData\Local\Microsoft\Windows\Temporary Internet Files\Content.IE5\ENVZSC05\MC900215796[1]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237" y="3424237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agmceli\AppData\Local\Microsoft\Windows\Temporary Internet Files\Content.IE5\IILOZDNJ\MC900215796[1]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237" y="3424237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agmceli\AppData\Local\Microsoft\Windows\Temporary Internet Files\Content.IE5\OO0W5GFX\Icon_sound_radio.svg[1]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31150">
            <a:off x="637088" y="2361803"/>
            <a:ext cx="1798528" cy="1462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31" y="1"/>
            <a:ext cx="2096069" cy="148373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7931" y="1"/>
            <a:ext cx="2096069" cy="1483734"/>
          </a:xfrm>
          <a:prstGeom prst="rect">
            <a:avLst/>
          </a:prstGeom>
        </p:spPr>
      </p:pic>
      <p:pic>
        <p:nvPicPr>
          <p:cNvPr id="17" name="Picture 2" descr="C:\Users\agmceli\AppData\Local\Microsoft\Windows\Temporary Internet Files\Content.IE5\OO0W5GFX\Icon_sound_radio.svg[1]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14453">
            <a:off x="6665685" y="2249533"/>
            <a:ext cx="1936678" cy="1575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888926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2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2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23900" y="1219200"/>
            <a:ext cx="8077200" cy="5181600"/>
          </a:xfrm>
        </p:spPr>
        <p:txBody>
          <a:bodyPr/>
          <a:lstStyle/>
          <a:p>
            <a:pPr algn="ctr" eaLnBrk="1" hangingPunct="1">
              <a:buClr>
                <a:srgbClr val="33CC33"/>
              </a:buClr>
              <a:buSzTx/>
              <a:buFont typeface="Wingdings" pitchFamily="2" charset="2"/>
              <a:buNone/>
              <a:defRPr/>
            </a:pPr>
            <a:endParaRPr lang="en-US" sz="800" i="1" dirty="0"/>
          </a:p>
          <a:p>
            <a:pPr marL="457200" lvl="1" indent="0" eaLnBrk="1" hangingPunct="1">
              <a:buClr>
                <a:srgbClr val="33CC33"/>
              </a:buClr>
              <a:buSzTx/>
              <a:buNone/>
              <a:defRPr/>
            </a:pPr>
            <a:r>
              <a:rPr lang="en-US" sz="4000" b="1" dirty="0">
                <a:solidFill>
                  <a:srgbClr val="33CC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#1</a:t>
            </a:r>
            <a:r>
              <a:rPr lang="en-US" sz="40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</a:t>
            </a:r>
            <a:r>
              <a:rPr lang="en-US" sz="4000" b="1" u="sng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OPERATING </a:t>
            </a:r>
            <a:r>
              <a:rPr lang="en-US" sz="4000" b="1" u="sng" dirty="0">
                <a:solidFill>
                  <a:srgbClr val="33CC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Costs</a:t>
            </a:r>
          </a:p>
          <a:p>
            <a:pPr marL="457200" lvl="1" indent="0" eaLnBrk="1" hangingPunct="1">
              <a:buClr>
                <a:srgbClr val="33CC33"/>
              </a:buClr>
              <a:buSzTx/>
              <a:buNone/>
              <a:defRPr/>
            </a:pPr>
            <a:r>
              <a:rPr lang="en-US" sz="40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</a:t>
            </a:r>
            <a:r>
              <a:rPr lang="en-US" sz="3200" b="1" dirty="0">
                <a:solidFill>
                  <a:srgbClr val="33CC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Fruits/Veggies/Labor/Supplies</a:t>
            </a:r>
          </a:p>
          <a:p>
            <a:pPr marL="457200" lvl="1" indent="0" eaLnBrk="1" hangingPunct="1">
              <a:buClr>
                <a:srgbClr val="33CC33"/>
              </a:buClr>
              <a:buSzTx/>
              <a:buNone/>
              <a:defRPr/>
            </a:pPr>
            <a:endParaRPr lang="en-US" sz="3200" b="1" dirty="0">
              <a:solidFill>
                <a:srgbClr val="33CC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lvl="1" indent="0" eaLnBrk="1" hangingPunct="1">
              <a:buClr>
                <a:srgbClr val="33CC33"/>
              </a:buClr>
              <a:buSzTx/>
              <a:buNone/>
              <a:defRPr/>
            </a:pPr>
            <a:r>
              <a:rPr lang="en-US" sz="4000" b="1" dirty="0">
                <a:solidFill>
                  <a:srgbClr val="33CC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#2</a:t>
            </a:r>
            <a:r>
              <a:rPr lang="en-US" sz="40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</a:t>
            </a:r>
            <a:r>
              <a:rPr lang="en-US" sz="4000" b="1" u="sng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ADMINISTRATIVE </a:t>
            </a:r>
            <a:r>
              <a:rPr lang="en-US" sz="4000" b="1" u="sng" dirty="0">
                <a:solidFill>
                  <a:srgbClr val="33CC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Costs</a:t>
            </a:r>
          </a:p>
          <a:p>
            <a:pPr marL="457200" lvl="1" indent="0" eaLnBrk="1" hangingPunct="1">
              <a:buClr>
                <a:srgbClr val="33CC33"/>
              </a:buClr>
              <a:buSzTx/>
              <a:buNone/>
              <a:defRPr/>
            </a:pPr>
            <a:r>
              <a:rPr lang="en-US" sz="3200" b="1" dirty="0">
                <a:solidFill>
                  <a:srgbClr val="33CC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Labor/Large Equipment</a:t>
            </a:r>
            <a:endParaRPr lang="en-US" sz="3200" b="1" dirty="0">
              <a:solidFill>
                <a:srgbClr val="33CC33"/>
              </a:solidFill>
            </a:endParaRPr>
          </a:p>
          <a:p>
            <a:pPr marL="457200" lvl="1" indent="0" eaLnBrk="1" hangingPunct="1">
              <a:buClr>
                <a:srgbClr val="FF9999"/>
              </a:buClr>
              <a:buSzTx/>
              <a:buFont typeface="Wingdings" pitchFamily="2" charset="2"/>
              <a:buNone/>
              <a:defRPr/>
            </a:pPr>
            <a:endParaRPr lang="en-US" sz="1600" dirty="0"/>
          </a:p>
          <a:p>
            <a:pPr eaLnBrk="1" hangingPunct="1">
              <a:buFont typeface="Wingdings" pitchFamily="2" charset="2"/>
              <a:buNone/>
              <a:defRPr/>
            </a:pPr>
            <a:endParaRPr lang="en-US" i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8100"/>
            <a:ext cx="7772400" cy="1333500"/>
          </a:xfrm>
        </p:spPr>
        <p:txBody>
          <a:bodyPr/>
          <a:lstStyle/>
          <a:p>
            <a:pPr algn="ctr">
              <a:defRPr/>
            </a:pPr>
            <a:br>
              <a:rPr lang="en-US" b="1" dirty="0">
                <a:solidFill>
                  <a:srgbClr val="33CC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dirty="0">
                <a:solidFill>
                  <a:srgbClr val="33CC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Financial --- </a:t>
            </a:r>
            <a:r>
              <a:rPr lang="en-US" sz="4000" b="1" dirty="0">
                <a:solidFill>
                  <a:srgbClr val="FF0000"/>
                </a:solidFill>
                <a:latin typeface="+mn-lt"/>
              </a:rPr>
              <a:t>Two Categories</a:t>
            </a:r>
            <a:r>
              <a:rPr lang="en-US" sz="4000" b="1" dirty="0">
                <a:solidFill>
                  <a:srgbClr val="33CC33"/>
                </a:solidFill>
                <a:latin typeface="+mn-lt"/>
              </a:rPr>
              <a:t>:</a:t>
            </a:r>
            <a:br>
              <a:rPr lang="en-US" sz="4000" b="1" dirty="0">
                <a:solidFill>
                  <a:srgbClr val="33CC33"/>
                </a:solidFill>
                <a:latin typeface="+mn-lt"/>
              </a:rPr>
            </a:br>
            <a:endParaRPr lang="en-US" sz="4000" b="1" dirty="0">
              <a:solidFill>
                <a:srgbClr val="33CC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1026" name="Picture 2" descr="C:\Users\agathom\AppData\Local\Microsoft\Windows\Temporary Internet Files\Content.IE5\V0CBDF13\timthumb[1]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0300" y="4920343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7679530"/>
      </p:ext>
    </p:extLst>
  </p:cSld>
  <p:clrMapOvr>
    <a:masterClrMapping/>
  </p:clrMapOvr>
  <p:transition/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447800"/>
            <a:ext cx="8839200" cy="5181600"/>
          </a:xfrm>
        </p:spPr>
        <p:txBody>
          <a:bodyPr/>
          <a:lstStyle/>
          <a:p>
            <a:pPr algn="ctr" eaLnBrk="1" hangingPunct="1">
              <a:buClr>
                <a:srgbClr val="33CC33"/>
              </a:buClr>
              <a:buSzTx/>
              <a:buFont typeface="Wingdings" pitchFamily="2" charset="2"/>
              <a:buNone/>
              <a:defRPr/>
            </a:pPr>
            <a:r>
              <a:rPr lang="en-US" sz="2000" i="1" dirty="0"/>
              <a:t>(directly related to serving fruits &amp; vegetables)</a:t>
            </a:r>
          </a:p>
          <a:p>
            <a:pPr algn="ctr" eaLnBrk="1" hangingPunct="1">
              <a:buClr>
                <a:srgbClr val="33CC33"/>
              </a:buClr>
              <a:buSzTx/>
              <a:buFont typeface="Wingdings" pitchFamily="2" charset="2"/>
              <a:buNone/>
              <a:defRPr/>
            </a:pPr>
            <a:endParaRPr lang="en-US" sz="800" i="1" dirty="0"/>
          </a:p>
          <a:p>
            <a:pPr lvl="1" eaLnBrk="1" hangingPunct="1">
              <a:buClr>
                <a:srgbClr val="33CC33"/>
              </a:buClr>
              <a:buSzTx/>
              <a:defRPr/>
            </a:pPr>
            <a:r>
              <a:rPr lang="en-US" sz="3600" dirty="0"/>
              <a:t>Costs for Fresh </a:t>
            </a:r>
            <a:r>
              <a:rPr lang="en-US" sz="3600" b="1" dirty="0"/>
              <a:t>Fruits</a:t>
            </a:r>
            <a:r>
              <a:rPr lang="en-US" sz="3600" dirty="0"/>
              <a:t> &amp; </a:t>
            </a:r>
            <a:r>
              <a:rPr lang="en-US" sz="3600" b="1" dirty="0"/>
              <a:t>Vegetables</a:t>
            </a:r>
          </a:p>
          <a:p>
            <a:pPr lvl="1" eaLnBrk="1" hangingPunct="1">
              <a:buClr>
                <a:srgbClr val="33CC33"/>
              </a:buClr>
              <a:buSzTx/>
              <a:defRPr/>
            </a:pPr>
            <a:endParaRPr lang="en-US" sz="800" dirty="0"/>
          </a:p>
          <a:p>
            <a:pPr lvl="1" eaLnBrk="1" hangingPunct="1">
              <a:buClr>
                <a:srgbClr val="33CC33"/>
              </a:buClr>
              <a:buSzTx/>
              <a:defRPr/>
            </a:pPr>
            <a:r>
              <a:rPr lang="en-US" sz="3600" b="1" dirty="0"/>
              <a:t>Labor</a:t>
            </a:r>
            <a:r>
              <a:rPr lang="en-US" sz="3600" dirty="0"/>
              <a:t> for Preparation or Service  </a:t>
            </a:r>
          </a:p>
          <a:p>
            <a:pPr lvl="2" eaLnBrk="1" hangingPunct="1">
              <a:buClr>
                <a:srgbClr val="FF9999"/>
              </a:buClr>
              <a:buSzTx/>
              <a:defRPr/>
            </a:pPr>
            <a:r>
              <a:rPr lang="en-US" sz="2800" dirty="0"/>
              <a:t> Limited to </a:t>
            </a:r>
            <a:r>
              <a:rPr lang="en-US" sz="2800" b="1" dirty="0"/>
              <a:t>25% of Total Budget</a:t>
            </a:r>
            <a:r>
              <a:rPr lang="en-US" sz="2800" dirty="0"/>
              <a:t> </a:t>
            </a:r>
          </a:p>
          <a:p>
            <a:pPr lvl="2" eaLnBrk="1" hangingPunct="1">
              <a:buClr>
                <a:srgbClr val="FF9999"/>
              </a:buClr>
              <a:buSzTx/>
              <a:defRPr/>
            </a:pPr>
            <a:r>
              <a:rPr lang="en-US" sz="2800" dirty="0"/>
              <a:t> Must be Reasonable</a:t>
            </a:r>
          </a:p>
          <a:p>
            <a:pPr lvl="2" eaLnBrk="1" hangingPunct="1">
              <a:buClr>
                <a:srgbClr val="FF9999"/>
              </a:buClr>
              <a:buSzTx/>
              <a:defRPr/>
            </a:pPr>
            <a:r>
              <a:rPr lang="en-US" sz="2800" dirty="0"/>
              <a:t> Can Include Wages &amp; Fringe Benefits </a:t>
            </a:r>
            <a:endParaRPr lang="en-US" sz="2800" b="1" dirty="0"/>
          </a:p>
          <a:p>
            <a:pPr marL="457200" lvl="1" indent="0" eaLnBrk="1" hangingPunct="1">
              <a:buClr>
                <a:srgbClr val="FF9999"/>
              </a:buClr>
              <a:buSzTx/>
              <a:buFont typeface="Wingdings" pitchFamily="2" charset="2"/>
              <a:buNone/>
              <a:defRPr/>
            </a:pPr>
            <a:endParaRPr lang="en-US" sz="1600" dirty="0"/>
          </a:p>
          <a:p>
            <a:pPr eaLnBrk="1" hangingPunct="1">
              <a:buFont typeface="Wingdings" pitchFamily="2" charset="2"/>
              <a:buNone/>
              <a:defRPr/>
            </a:pPr>
            <a:endParaRPr lang="en-US" i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8100"/>
            <a:ext cx="7772400" cy="1333500"/>
          </a:xfrm>
        </p:spPr>
        <p:txBody>
          <a:bodyPr/>
          <a:lstStyle/>
          <a:p>
            <a:pPr algn="ctr">
              <a:defRPr/>
            </a:pPr>
            <a:br>
              <a:rPr lang="en-US" b="1" dirty="0">
                <a:solidFill>
                  <a:srgbClr val="33CC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dirty="0">
                <a:solidFill>
                  <a:srgbClr val="33CC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Financial --- </a:t>
            </a:r>
            <a:r>
              <a:rPr lang="en-US" sz="4000" b="1" dirty="0">
                <a:solidFill>
                  <a:schemeClr val="tx1"/>
                </a:solidFill>
                <a:latin typeface="+mn-lt"/>
              </a:rPr>
              <a:t>Two Categories</a:t>
            </a:r>
            <a:br>
              <a:rPr lang="en-US" sz="4000" b="1" dirty="0">
                <a:solidFill>
                  <a:schemeClr val="tx1"/>
                </a:solidFill>
                <a:latin typeface="+mn-lt"/>
              </a:rPr>
            </a:br>
            <a:r>
              <a:rPr lang="en-US" sz="40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Operating Costs:</a:t>
            </a:r>
            <a:br>
              <a:rPr lang="en-US" sz="1000" i="1" dirty="0">
                <a:latin typeface="+mn-lt"/>
              </a:rPr>
            </a:br>
            <a:endParaRPr lang="en-US" sz="4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5" name="Picture 4" descr="FD01615_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8657" y="5257800"/>
            <a:ext cx="1905000" cy="1351935"/>
          </a:xfrm>
          <a:prstGeom prst="rect">
            <a:avLst/>
          </a:prstGeom>
          <a:noFill/>
          <a:ln w="31750">
            <a:solidFill>
              <a:srgbClr val="FF0066"/>
            </a:solidFill>
            <a:prstDash val="sysDot"/>
            <a:miter lim="800000"/>
            <a:headEnd/>
            <a:tailEnd/>
          </a:ln>
          <a:effectLst>
            <a:glow rad="127000">
              <a:srgbClr val="66FF33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828800"/>
            <a:ext cx="7848600" cy="3733800"/>
          </a:xfrm>
        </p:spPr>
        <p:txBody>
          <a:bodyPr/>
          <a:lstStyle/>
          <a:p>
            <a:pPr marL="457200" lvl="1" indent="0" eaLnBrk="1" hangingPunct="1">
              <a:buClr>
                <a:srgbClr val="FF9999"/>
              </a:buClr>
              <a:buSzTx/>
              <a:buFont typeface="Wingdings" pitchFamily="2" charset="2"/>
              <a:buNone/>
              <a:defRPr/>
            </a:pPr>
            <a:endParaRPr lang="en-US" sz="1600" dirty="0"/>
          </a:p>
          <a:p>
            <a:pPr lvl="1" eaLnBrk="1" hangingPunct="1">
              <a:buClr>
                <a:srgbClr val="33CC33"/>
              </a:buClr>
              <a:buSzTx/>
              <a:defRPr/>
            </a:pPr>
            <a:r>
              <a:rPr lang="en-US" sz="4000" b="1" dirty="0"/>
              <a:t>Small Supplies </a:t>
            </a:r>
            <a:r>
              <a:rPr lang="en-US" sz="4000" dirty="0"/>
              <a:t>or Other</a:t>
            </a:r>
          </a:p>
          <a:p>
            <a:pPr marL="457200" lvl="1" indent="0" eaLnBrk="1" hangingPunct="1">
              <a:buClr>
                <a:srgbClr val="33CC33"/>
              </a:buClr>
              <a:buSzTx/>
              <a:buFont typeface="Wingdings" pitchFamily="2" charset="2"/>
              <a:buNone/>
              <a:defRPr/>
            </a:pPr>
            <a:r>
              <a:rPr lang="en-US" sz="1000" dirty="0"/>
              <a:t> </a:t>
            </a:r>
          </a:p>
          <a:p>
            <a:pPr lvl="2" eaLnBrk="1" hangingPunct="1">
              <a:buClr>
                <a:schemeClr val="accent6">
                  <a:lumMod val="40000"/>
                  <a:lumOff val="60000"/>
                </a:schemeClr>
              </a:buClr>
              <a:buSzPct val="75000"/>
              <a:defRPr/>
            </a:pPr>
            <a:r>
              <a:rPr lang="en-US" sz="3200" b="1" dirty="0"/>
              <a:t> Low Fat Dressings </a:t>
            </a:r>
            <a:r>
              <a:rPr lang="en-US" sz="3200" dirty="0"/>
              <a:t>for Veggies</a:t>
            </a:r>
          </a:p>
          <a:p>
            <a:pPr lvl="2" eaLnBrk="1" hangingPunct="1">
              <a:buClr>
                <a:schemeClr val="accent6">
                  <a:lumMod val="40000"/>
                  <a:lumOff val="60000"/>
                </a:schemeClr>
              </a:buClr>
              <a:buSzPct val="75000"/>
              <a:defRPr/>
            </a:pPr>
            <a:endParaRPr lang="en-US" sz="1000" dirty="0"/>
          </a:p>
          <a:p>
            <a:pPr lvl="2" eaLnBrk="1" hangingPunct="1">
              <a:buClr>
                <a:schemeClr val="accent6">
                  <a:lumMod val="40000"/>
                  <a:lumOff val="60000"/>
                </a:schemeClr>
              </a:buClr>
              <a:buSzPct val="75000"/>
              <a:defRPr/>
            </a:pPr>
            <a:r>
              <a:rPr lang="en-US" sz="3200" b="1" dirty="0"/>
              <a:t> Paper Supplies</a:t>
            </a:r>
          </a:p>
          <a:p>
            <a:pPr marL="914400" lvl="2" indent="0" eaLnBrk="1" hangingPunct="1">
              <a:buClr>
                <a:schemeClr val="accent6">
                  <a:lumMod val="40000"/>
                  <a:lumOff val="60000"/>
                </a:schemeClr>
              </a:buClr>
              <a:buSzPct val="75000"/>
              <a:buFont typeface="Wingdings" pitchFamily="2" charset="2"/>
              <a:buNone/>
              <a:defRPr/>
            </a:pPr>
            <a:r>
              <a:rPr lang="en-US" b="1" dirty="0"/>
              <a:t>    </a:t>
            </a:r>
            <a:r>
              <a:rPr lang="en-US" sz="2400" i="1" dirty="0"/>
              <a:t>(utensils, soufflé cups, napkins, plates…)</a:t>
            </a:r>
          </a:p>
          <a:p>
            <a:pPr marL="914400" lvl="2" indent="0" eaLnBrk="1" hangingPunct="1">
              <a:buClr>
                <a:schemeClr val="accent6">
                  <a:lumMod val="40000"/>
                  <a:lumOff val="60000"/>
                </a:schemeClr>
              </a:buClr>
              <a:buSzPct val="75000"/>
              <a:buFont typeface="Wingdings" pitchFamily="2" charset="2"/>
              <a:buNone/>
              <a:defRPr/>
            </a:pPr>
            <a:endParaRPr lang="en-US" sz="1000" i="1" dirty="0"/>
          </a:p>
          <a:p>
            <a:pPr lvl="2" eaLnBrk="1" hangingPunct="1">
              <a:buClr>
                <a:schemeClr val="accent6">
                  <a:lumMod val="40000"/>
                  <a:lumOff val="60000"/>
                </a:schemeClr>
              </a:buClr>
              <a:buSzPct val="75000"/>
              <a:defRPr/>
            </a:pPr>
            <a:r>
              <a:rPr lang="en-US" sz="3200" b="1" dirty="0"/>
              <a:t> Cleaning Supplies</a:t>
            </a:r>
          </a:p>
          <a:p>
            <a:pPr marL="914400" lvl="2" indent="0" eaLnBrk="1" hangingPunct="1">
              <a:buClr>
                <a:schemeClr val="accent6">
                  <a:lumMod val="40000"/>
                  <a:lumOff val="60000"/>
                </a:schemeClr>
              </a:buClr>
              <a:buSzPct val="75000"/>
              <a:buFont typeface="Wingdings" pitchFamily="2" charset="2"/>
              <a:buNone/>
              <a:defRPr/>
            </a:pPr>
            <a:r>
              <a:rPr lang="en-US" b="1" dirty="0"/>
              <a:t>    </a:t>
            </a:r>
            <a:r>
              <a:rPr lang="en-US" sz="2400" i="1" dirty="0"/>
              <a:t>(trash bags, hand wipes, sanitizer…)</a:t>
            </a:r>
            <a:endParaRPr lang="en-US" sz="2400" b="1" dirty="0"/>
          </a:p>
          <a:p>
            <a:pPr lvl="2" eaLnBrk="1" hangingPunct="1">
              <a:buClr>
                <a:schemeClr val="accent6">
                  <a:lumMod val="40000"/>
                  <a:lumOff val="60000"/>
                </a:schemeClr>
              </a:buClr>
              <a:buSzPct val="75000"/>
              <a:defRPr/>
            </a:pPr>
            <a:endParaRPr lang="en-US" sz="2000" i="1" dirty="0"/>
          </a:p>
          <a:p>
            <a:pPr marL="914400" lvl="2" indent="0" eaLnBrk="1" hangingPunct="1">
              <a:buClr>
                <a:schemeClr val="accent6">
                  <a:lumMod val="40000"/>
                  <a:lumOff val="60000"/>
                </a:schemeClr>
              </a:buClr>
              <a:buSzPct val="75000"/>
              <a:buFont typeface="Wingdings" pitchFamily="2" charset="2"/>
              <a:buNone/>
              <a:defRPr/>
            </a:pPr>
            <a:endParaRPr lang="en-US" sz="2000" i="1" dirty="0"/>
          </a:p>
          <a:p>
            <a:pPr marL="914400" lvl="2" indent="0" eaLnBrk="1" hangingPunct="1">
              <a:buClr>
                <a:schemeClr val="accent6">
                  <a:lumMod val="40000"/>
                  <a:lumOff val="60000"/>
                </a:schemeClr>
              </a:buClr>
              <a:buSzPct val="75000"/>
              <a:buFont typeface="Wingdings" pitchFamily="2" charset="2"/>
              <a:buNone/>
              <a:defRPr/>
            </a:pPr>
            <a:endParaRPr lang="en-US" b="1" dirty="0"/>
          </a:p>
        </p:txBody>
      </p:sp>
      <p:pic>
        <p:nvPicPr>
          <p:cNvPr id="48131" name="Picture 5" descr="j04387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57150"/>
            <a:ext cx="2276475" cy="1982788"/>
          </a:xfrm>
          <a:prstGeom prst="rect">
            <a:avLst/>
          </a:prstGeom>
          <a:noFill/>
          <a:ln w="41275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7150"/>
            <a:ext cx="7315200" cy="1420813"/>
          </a:xfrm>
        </p:spPr>
        <p:txBody>
          <a:bodyPr/>
          <a:lstStyle/>
          <a:p>
            <a:pPr algn="ctr">
              <a:defRPr/>
            </a:pPr>
            <a:br>
              <a:rPr lang="en-US" sz="3600" b="1" dirty="0">
                <a:solidFill>
                  <a:srgbClr val="663300"/>
                </a:solidFill>
                <a:latin typeface="+mn-lt"/>
              </a:rPr>
            </a:br>
            <a:br>
              <a:rPr lang="en-US" sz="3600" b="1" dirty="0">
                <a:solidFill>
                  <a:srgbClr val="663300"/>
                </a:solidFill>
                <a:latin typeface="+mn-lt"/>
              </a:rPr>
            </a:br>
            <a:r>
              <a:rPr lang="en-US" sz="3600" b="1" dirty="0">
                <a:solidFill>
                  <a:srgbClr val="33CC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Financial</a:t>
            </a:r>
            <a:r>
              <a:rPr lang="en-US" dirty="0">
                <a:solidFill>
                  <a:srgbClr val="33CC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br>
              <a:rPr lang="en-US" dirty="0">
                <a:solidFill>
                  <a:srgbClr val="33CC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en-US" sz="40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Operating Costs:</a:t>
            </a:r>
            <a:br>
              <a:rPr lang="en-US" sz="4000" i="1" dirty="0">
                <a:latin typeface="+mn-lt"/>
              </a:rPr>
            </a:br>
            <a:br>
              <a:rPr lang="en-US" dirty="0">
                <a:solidFill>
                  <a:srgbClr val="33CC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endParaRPr lang="en-US" sz="2000" b="1" dirty="0">
              <a:solidFill>
                <a:srgbClr val="33CC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48133" name="Picture 5" descr="j043871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8" y="57150"/>
            <a:ext cx="2328862" cy="2028825"/>
          </a:xfrm>
          <a:prstGeom prst="rect">
            <a:avLst/>
          </a:prstGeom>
          <a:noFill/>
          <a:ln w="41275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828800"/>
            <a:ext cx="8905875" cy="3733800"/>
          </a:xfrm>
        </p:spPr>
        <p:txBody>
          <a:bodyPr/>
          <a:lstStyle/>
          <a:p>
            <a:pPr marL="457200" lvl="1" indent="0" eaLnBrk="1" hangingPunct="1">
              <a:buClr>
                <a:srgbClr val="FF9999"/>
              </a:buClr>
              <a:buSzTx/>
              <a:buFont typeface="Wingdings" pitchFamily="2" charset="2"/>
              <a:buNone/>
              <a:defRPr/>
            </a:pPr>
            <a:endParaRPr lang="en-US" sz="1600" dirty="0"/>
          </a:p>
          <a:p>
            <a:pPr lvl="1" eaLnBrk="1" hangingPunct="1">
              <a:buClr>
                <a:srgbClr val="33CC33"/>
              </a:buClr>
              <a:buSzTx/>
              <a:defRPr/>
            </a:pPr>
            <a:r>
              <a:rPr lang="en-US" sz="4000" b="1" dirty="0"/>
              <a:t> Small Supplies </a:t>
            </a:r>
            <a:r>
              <a:rPr lang="en-US" sz="4000" dirty="0"/>
              <a:t>or Other</a:t>
            </a:r>
          </a:p>
          <a:p>
            <a:pPr marL="457200" lvl="1" indent="0" eaLnBrk="1" hangingPunct="1">
              <a:buClr>
                <a:srgbClr val="33CC33"/>
              </a:buClr>
              <a:buSzTx/>
              <a:buFont typeface="Wingdings" pitchFamily="2" charset="2"/>
              <a:buNone/>
              <a:defRPr/>
            </a:pPr>
            <a:r>
              <a:rPr lang="en-US" sz="1000" dirty="0"/>
              <a:t> </a:t>
            </a:r>
          </a:p>
          <a:p>
            <a:pPr lvl="2" eaLnBrk="1" hangingPunct="1">
              <a:buClr>
                <a:schemeClr val="accent6">
                  <a:lumMod val="40000"/>
                  <a:lumOff val="60000"/>
                </a:schemeClr>
              </a:buClr>
              <a:buSzPct val="75000"/>
              <a:defRPr/>
            </a:pPr>
            <a:r>
              <a:rPr lang="en-US" sz="3200" b="1" dirty="0"/>
              <a:t> Small Kitchen Supplies</a:t>
            </a:r>
          </a:p>
          <a:p>
            <a:pPr marL="914400" lvl="2" indent="0" eaLnBrk="1" hangingPunct="1">
              <a:buClr>
                <a:schemeClr val="accent6">
                  <a:lumMod val="40000"/>
                  <a:lumOff val="60000"/>
                </a:schemeClr>
              </a:buClr>
              <a:buSzPct val="75000"/>
              <a:buFont typeface="Wingdings" pitchFamily="2" charset="2"/>
              <a:buNone/>
              <a:defRPr/>
            </a:pPr>
            <a:r>
              <a:rPr lang="en-US" sz="3200" b="1" dirty="0"/>
              <a:t>   </a:t>
            </a:r>
            <a:r>
              <a:rPr lang="en-US" sz="2400" i="1" dirty="0"/>
              <a:t>(paring knives, cutting boards, baskets, bowls, bags…)</a:t>
            </a:r>
          </a:p>
          <a:p>
            <a:pPr marL="914400" lvl="2" indent="0" eaLnBrk="1" hangingPunct="1">
              <a:buClr>
                <a:schemeClr val="accent6">
                  <a:lumMod val="40000"/>
                  <a:lumOff val="60000"/>
                </a:schemeClr>
              </a:buClr>
              <a:buSzPct val="75000"/>
              <a:buFont typeface="Wingdings" pitchFamily="2" charset="2"/>
              <a:buNone/>
              <a:defRPr/>
            </a:pPr>
            <a:endParaRPr lang="en-US" sz="1000" b="1" dirty="0"/>
          </a:p>
          <a:p>
            <a:pPr lvl="2" eaLnBrk="1" hangingPunct="1">
              <a:buClr>
                <a:schemeClr val="accent6">
                  <a:lumMod val="40000"/>
                  <a:lumOff val="60000"/>
                </a:schemeClr>
              </a:buClr>
              <a:buSzPct val="75000"/>
              <a:defRPr/>
            </a:pPr>
            <a:r>
              <a:rPr lang="en-US" sz="3200" b="1" dirty="0"/>
              <a:t> Small Equipment </a:t>
            </a:r>
            <a:r>
              <a:rPr lang="en-US" sz="2400" i="1" dirty="0"/>
              <a:t>(carts, orange </a:t>
            </a:r>
            <a:r>
              <a:rPr lang="en-US" sz="2400" i="1" dirty="0" err="1"/>
              <a:t>sectionizers</a:t>
            </a:r>
            <a:r>
              <a:rPr lang="en-US" sz="2400" i="1" dirty="0"/>
              <a:t>…)</a:t>
            </a:r>
          </a:p>
          <a:p>
            <a:pPr marL="914400" lvl="2" indent="0" eaLnBrk="1" hangingPunct="1">
              <a:buClr>
                <a:schemeClr val="accent6">
                  <a:lumMod val="40000"/>
                  <a:lumOff val="60000"/>
                </a:schemeClr>
              </a:buClr>
              <a:buSzPct val="75000"/>
              <a:buNone/>
              <a:defRPr/>
            </a:pPr>
            <a:r>
              <a:rPr lang="en-US" sz="2400" i="1" dirty="0"/>
              <a:t>     </a:t>
            </a:r>
            <a:r>
              <a:rPr lang="en-US" sz="2400" b="1" i="1" dirty="0"/>
              <a:t>May &amp; June Purchases Must Be Approved By</a:t>
            </a:r>
          </a:p>
          <a:p>
            <a:pPr marL="914400" lvl="2" indent="0" eaLnBrk="1" hangingPunct="1">
              <a:buClr>
                <a:schemeClr val="accent6">
                  <a:lumMod val="40000"/>
                  <a:lumOff val="60000"/>
                </a:schemeClr>
              </a:buClr>
              <a:buSzPct val="75000"/>
              <a:buNone/>
              <a:defRPr/>
            </a:pPr>
            <a:r>
              <a:rPr lang="en-US" sz="2400" b="1" i="1" dirty="0"/>
              <a:t>    FFVP Coordinator!</a:t>
            </a:r>
          </a:p>
          <a:p>
            <a:pPr marL="914400" lvl="2" indent="0" eaLnBrk="1" hangingPunct="1">
              <a:buClr>
                <a:schemeClr val="accent6">
                  <a:lumMod val="40000"/>
                  <a:lumOff val="60000"/>
                </a:schemeClr>
              </a:buClr>
              <a:buSzPct val="75000"/>
              <a:buFont typeface="Wingdings" pitchFamily="2" charset="2"/>
              <a:buNone/>
              <a:defRPr/>
            </a:pPr>
            <a:endParaRPr lang="en-US" sz="1000" i="1" dirty="0"/>
          </a:p>
          <a:p>
            <a:pPr lvl="2" eaLnBrk="1" hangingPunct="1">
              <a:buClr>
                <a:schemeClr val="accent6">
                  <a:lumMod val="40000"/>
                  <a:lumOff val="60000"/>
                </a:schemeClr>
              </a:buClr>
              <a:buSzPct val="75000"/>
              <a:defRPr/>
            </a:pPr>
            <a:r>
              <a:rPr lang="en-US" sz="3200" b="1" dirty="0"/>
              <a:t> Delivery Charges</a:t>
            </a:r>
            <a:endParaRPr lang="en-US" sz="3200" dirty="0"/>
          </a:p>
          <a:p>
            <a:pPr lvl="2" eaLnBrk="1" hangingPunct="1">
              <a:buClr>
                <a:schemeClr val="accent6">
                  <a:lumMod val="40000"/>
                  <a:lumOff val="60000"/>
                </a:schemeClr>
              </a:buClr>
              <a:buSzPct val="75000"/>
              <a:defRPr/>
            </a:pPr>
            <a:endParaRPr lang="en-US" sz="1000" dirty="0"/>
          </a:p>
          <a:p>
            <a:pPr marL="914400" lvl="2" indent="0" eaLnBrk="1" hangingPunct="1">
              <a:buClr>
                <a:schemeClr val="accent6">
                  <a:lumMod val="40000"/>
                  <a:lumOff val="60000"/>
                </a:schemeClr>
              </a:buClr>
              <a:buSzPct val="75000"/>
              <a:buFont typeface="Wingdings" pitchFamily="2" charset="2"/>
              <a:buNone/>
              <a:defRPr/>
            </a:pPr>
            <a:endParaRPr lang="en-US" sz="1000" i="1" dirty="0"/>
          </a:p>
          <a:p>
            <a:pPr lvl="2" eaLnBrk="1" hangingPunct="1">
              <a:buClr>
                <a:schemeClr val="accent6">
                  <a:lumMod val="40000"/>
                  <a:lumOff val="60000"/>
                </a:schemeClr>
              </a:buClr>
              <a:buSzPct val="75000"/>
              <a:defRPr/>
            </a:pPr>
            <a:endParaRPr lang="en-US" sz="2000" i="1" dirty="0"/>
          </a:p>
          <a:p>
            <a:pPr marL="914400" lvl="2" indent="0" eaLnBrk="1" hangingPunct="1">
              <a:buClr>
                <a:schemeClr val="accent6">
                  <a:lumMod val="40000"/>
                  <a:lumOff val="60000"/>
                </a:schemeClr>
              </a:buClr>
              <a:buSzPct val="75000"/>
              <a:buFont typeface="Wingdings" pitchFamily="2" charset="2"/>
              <a:buNone/>
              <a:defRPr/>
            </a:pPr>
            <a:endParaRPr lang="en-US" sz="2000" i="1" dirty="0"/>
          </a:p>
          <a:p>
            <a:pPr marL="914400" lvl="2" indent="0" eaLnBrk="1" hangingPunct="1">
              <a:buClr>
                <a:schemeClr val="accent6">
                  <a:lumMod val="40000"/>
                  <a:lumOff val="60000"/>
                </a:schemeClr>
              </a:buClr>
              <a:buSzPct val="75000"/>
              <a:buFont typeface="Wingdings" pitchFamily="2" charset="2"/>
              <a:buNone/>
              <a:defRPr/>
            </a:pPr>
            <a:endParaRPr lang="en-US" b="1" dirty="0"/>
          </a:p>
        </p:txBody>
      </p:sp>
      <p:pic>
        <p:nvPicPr>
          <p:cNvPr id="49155" name="Picture 5" descr="j04387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57150"/>
            <a:ext cx="2276475" cy="1982788"/>
          </a:xfrm>
          <a:prstGeom prst="rect">
            <a:avLst/>
          </a:prstGeom>
          <a:noFill/>
          <a:ln w="41275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7150"/>
            <a:ext cx="7315200" cy="1420813"/>
          </a:xfrm>
        </p:spPr>
        <p:txBody>
          <a:bodyPr/>
          <a:lstStyle/>
          <a:p>
            <a:pPr algn="ctr">
              <a:defRPr/>
            </a:pPr>
            <a:br>
              <a:rPr lang="en-US" sz="3600" b="1" dirty="0">
                <a:solidFill>
                  <a:srgbClr val="663300"/>
                </a:solidFill>
                <a:latin typeface="+mn-lt"/>
              </a:rPr>
            </a:br>
            <a:br>
              <a:rPr lang="en-US" sz="3600" b="1" dirty="0">
                <a:solidFill>
                  <a:srgbClr val="663300"/>
                </a:solidFill>
                <a:latin typeface="+mn-lt"/>
              </a:rPr>
            </a:br>
            <a:r>
              <a:rPr lang="en-US" sz="3600" b="1" dirty="0">
                <a:solidFill>
                  <a:srgbClr val="33CC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Financial</a:t>
            </a:r>
            <a:r>
              <a:rPr lang="en-US" dirty="0">
                <a:solidFill>
                  <a:srgbClr val="33CC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br>
              <a:rPr lang="en-US" dirty="0">
                <a:solidFill>
                  <a:srgbClr val="33CC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en-US" sz="40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Operating Costs:</a:t>
            </a:r>
            <a:br>
              <a:rPr lang="en-US" sz="4000" i="1" dirty="0">
                <a:latin typeface="+mn-lt"/>
              </a:rPr>
            </a:br>
            <a:br>
              <a:rPr lang="en-US" dirty="0">
                <a:solidFill>
                  <a:srgbClr val="33CC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endParaRPr lang="en-US" sz="2000" b="1" dirty="0">
              <a:solidFill>
                <a:srgbClr val="33CC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49157" name="Picture 5" descr="j043871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8" y="57150"/>
            <a:ext cx="2328862" cy="2028825"/>
          </a:xfrm>
          <a:prstGeom prst="rect">
            <a:avLst/>
          </a:prstGeom>
          <a:noFill/>
          <a:ln w="41275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1833027" y="127000"/>
            <a:ext cx="5558373" cy="1473200"/>
          </a:xfrm>
        </p:spPr>
        <p:txBody>
          <a:bodyPr/>
          <a:lstStyle/>
          <a:p>
            <a:pPr algn="ctr" eaLnBrk="1" hangingPunct="1">
              <a:defRPr/>
            </a:pPr>
            <a:br>
              <a:rPr lang="en-US" b="1" dirty="0">
                <a:solidFill>
                  <a:srgbClr val="33CC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300" b="1" dirty="0">
                <a:solidFill>
                  <a:srgbClr val="33CC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Financial Responsibilities:</a:t>
            </a:r>
            <a:br>
              <a:rPr lang="en-US" sz="3300" b="1" dirty="0">
                <a:solidFill>
                  <a:srgbClr val="33CC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en-US" sz="3300" b="1" dirty="0">
                <a:solidFill>
                  <a:schemeClr val="tx1"/>
                </a:solidFill>
                <a:latin typeface="+mn-lt"/>
              </a:rPr>
              <a:t>Two Categories</a:t>
            </a:r>
            <a:br>
              <a:rPr lang="en-US" sz="33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sz="33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itannic Bold" pitchFamily="34" charset="0"/>
            </a:endParaRP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600200"/>
            <a:ext cx="8839200" cy="4953000"/>
          </a:xfrm>
        </p:spPr>
        <p:txBody>
          <a:bodyPr/>
          <a:lstStyle/>
          <a:p>
            <a:pPr marL="457200" lvl="1" indent="0" algn="ctr" eaLnBrk="1" hangingPunct="1">
              <a:buClr>
                <a:srgbClr val="FF9999"/>
              </a:buClr>
              <a:buSzTx/>
              <a:buFont typeface="Wingdings" pitchFamily="2" charset="2"/>
              <a:buNone/>
              <a:defRPr/>
            </a:pPr>
            <a:r>
              <a:rPr lang="en-US" sz="44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Administrative Costs:</a:t>
            </a:r>
            <a:br>
              <a:rPr lang="en-US" sz="800" i="1" dirty="0"/>
            </a:br>
            <a:r>
              <a:rPr lang="en-US" sz="2400" i="1" dirty="0"/>
              <a:t>FFVP costs not related to preparation &amp; service of fruits/vegetables</a:t>
            </a:r>
          </a:p>
          <a:p>
            <a:pPr lvl="1" eaLnBrk="1" hangingPunct="1">
              <a:buClr>
                <a:srgbClr val="FF9999"/>
              </a:buClr>
              <a:buSzTx/>
              <a:defRPr/>
            </a:pPr>
            <a:endParaRPr lang="en-US" sz="800" dirty="0"/>
          </a:p>
          <a:p>
            <a:pPr lvl="2" eaLnBrk="1" hangingPunct="1">
              <a:buClr>
                <a:srgbClr val="33CC33"/>
              </a:buClr>
              <a:buSzTx/>
              <a:defRPr/>
            </a:pPr>
            <a:r>
              <a:rPr lang="en-US" sz="3600" b="1" dirty="0"/>
              <a:t> Equipment </a:t>
            </a:r>
          </a:p>
          <a:p>
            <a:pPr marL="914400" lvl="2" indent="0" eaLnBrk="1" hangingPunct="1">
              <a:buClr>
                <a:srgbClr val="FF9999"/>
              </a:buClr>
              <a:buSzTx/>
              <a:buFont typeface="Wingdings" pitchFamily="2" charset="2"/>
              <a:buNone/>
              <a:defRPr/>
            </a:pPr>
            <a:r>
              <a:rPr lang="en-US" i="1" dirty="0"/>
              <a:t>(refrigerators, coolers, portable kiosks, portable food bars)</a:t>
            </a:r>
          </a:p>
          <a:p>
            <a:pPr lvl="3" eaLnBrk="1" hangingPunct="1">
              <a:buClr>
                <a:srgbClr val="FF9999"/>
              </a:buClr>
              <a:buSzPct val="135000"/>
              <a:defRPr/>
            </a:pPr>
            <a:r>
              <a:rPr lang="en-US" sz="3200" b="1" dirty="0"/>
              <a:t>“Large Equipment Request Form” </a:t>
            </a:r>
            <a:r>
              <a:rPr lang="en-US" i="1" dirty="0"/>
              <a:t>--- </a:t>
            </a:r>
          </a:p>
          <a:p>
            <a:pPr marL="1371600" lvl="3" indent="0" eaLnBrk="1" hangingPunct="1">
              <a:buClr>
                <a:srgbClr val="FF9999"/>
              </a:buClr>
              <a:buSzPct val="135000"/>
              <a:buFont typeface="Wingdings" pitchFamily="2" charset="2"/>
              <a:buNone/>
              <a:defRPr/>
            </a:pPr>
            <a:r>
              <a:rPr lang="en-US" i="1" dirty="0"/>
              <a:t>      </a:t>
            </a:r>
            <a:r>
              <a:rPr lang="en-US" sz="2800" i="1" dirty="0"/>
              <a:t>Approval Prior to Ordering! </a:t>
            </a:r>
            <a:r>
              <a:rPr lang="en-US" sz="2400" i="1" dirty="0"/>
              <a:t>(flash drive)</a:t>
            </a:r>
          </a:p>
          <a:p>
            <a:pPr marL="1371600" lvl="3" indent="0" eaLnBrk="1" hangingPunct="1">
              <a:buClr>
                <a:srgbClr val="FF9999"/>
              </a:buClr>
              <a:buSzPct val="135000"/>
              <a:buFont typeface="Wingdings" pitchFamily="2" charset="2"/>
              <a:buNone/>
              <a:defRPr/>
            </a:pPr>
            <a:endParaRPr lang="en-US" sz="1400" i="1" dirty="0"/>
          </a:p>
          <a:p>
            <a:pPr lvl="3" eaLnBrk="1" hangingPunct="1">
              <a:buClr>
                <a:srgbClr val="FF9999"/>
              </a:buClr>
              <a:buSzPct val="135000"/>
              <a:defRPr/>
            </a:pPr>
            <a:r>
              <a:rPr lang="en-US" sz="3200" b="1" dirty="0"/>
              <a:t> Must Be Submitted By January 31</a:t>
            </a:r>
          </a:p>
          <a:p>
            <a:pPr lvl="2" eaLnBrk="1" hangingPunct="1">
              <a:buClr>
                <a:srgbClr val="FF9999"/>
              </a:buClr>
              <a:buSzTx/>
              <a:defRPr/>
            </a:pPr>
            <a:endParaRPr lang="en-US" sz="800" i="1" dirty="0"/>
          </a:p>
        </p:txBody>
      </p:sp>
      <p:pic>
        <p:nvPicPr>
          <p:cNvPr id="5" name="Picture 5" descr="j025092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97544">
            <a:off x="182476" y="267687"/>
            <a:ext cx="1388247" cy="1433420"/>
          </a:xfrm>
          <a:prstGeom prst="rect">
            <a:avLst/>
          </a:prstGeom>
          <a:solidFill>
            <a:srgbClr val="FFFFFF"/>
          </a:solidFill>
          <a:ln w="63500" cap="rnd">
            <a:solidFill>
              <a:srgbClr val="FF0066"/>
            </a:solidFill>
            <a:prstDash val="sysDot"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7" name="Picture 5" descr="j025092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97544">
            <a:off x="7609562" y="267688"/>
            <a:ext cx="1388247" cy="1433420"/>
          </a:xfrm>
          <a:prstGeom prst="rect">
            <a:avLst/>
          </a:prstGeom>
          <a:solidFill>
            <a:srgbClr val="FFFFFF"/>
          </a:solidFill>
          <a:ln w="63500" cap="rnd">
            <a:solidFill>
              <a:srgbClr val="FF0066"/>
            </a:solidFill>
            <a:prstDash val="sysDot"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relaxedInset"/>
          </a:sp3d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8001000" cy="914400"/>
          </a:xfrm>
        </p:spPr>
        <p:txBody>
          <a:bodyPr/>
          <a:lstStyle/>
          <a:p>
            <a:pPr algn="ctr" eaLnBrk="1" hangingPunct="1"/>
            <a:r>
              <a:rPr lang="en-US" altLang="en-US" b="1" dirty="0">
                <a:latin typeface="Britannic Bold" pitchFamily="34" charset="0"/>
              </a:rPr>
              <a:t>History of the FFVP</a:t>
            </a:r>
            <a:r>
              <a:rPr lang="en-US" altLang="en-US" dirty="0"/>
              <a:t>	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524000"/>
            <a:ext cx="8534400" cy="51054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Clr>
                <a:srgbClr val="33CC33"/>
              </a:buClr>
            </a:pPr>
            <a:r>
              <a:rPr lang="en-US" altLang="en-US" b="1" dirty="0"/>
              <a:t>2002 pilot </a:t>
            </a:r>
            <a:r>
              <a:rPr lang="en-US" altLang="en-US" dirty="0"/>
              <a:t>project authorized by Congress in </a:t>
            </a:r>
          </a:p>
          <a:p>
            <a:pPr eaLnBrk="1" hangingPunct="1">
              <a:lnSpc>
                <a:spcPct val="90000"/>
              </a:lnSpc>
              <a:buClr>
                <a:srgbClr val="33CC33"/>
              </a:buClr>
              <a:buFont typeface="Wingdings" pitchFamily="2" charset="2"/>
              <a:buNone/>
            </a:pPr>
            <a:r>
              <a:rPr lang="en-US" altLang="en-US" b="1" dirty="0"/>
              <a:t>   4 states</a:t>
            </a:r>
          </a:p>
          <a:p>
            <a:pPr eaLnBrk="1" hangingPunct="1">
              <a:lnSpc>
                <a:spcPct val="90000"/>
              </a:lnSpc>
              <a:buClr>
                <a:srgbClr val="33CC33"/>
              </a:buClr>
            </a:pPr>
            <a:endParaRPr lang="en-US" altLang="en-US" sz="1400" dirty="0"/>
          </a:p>
          <a:p>
            <a:pPr eaLnBrk="1" hangingPunct="1">
              <a:lnSpc>
                <a:spcPct val="90000"/>
              </a:lnSpc>
              <a:buClr>
                <a:srgbClr val="33CC33"/>
              </a:buClr>
            </a:pPr>
            <a:r>
              <a:rPr lang="en-US" altLang="en-US" dirty="0"/>
              <a:t>Pilots’ tremendous success led to expansion in </a:t>
            </a:r>
            <a:r>
              <a:rPr lang="en-US" altLang="en-US" b="1" dirty="0"/>
              <a:t>2004 --- 4 additional states</a:t>
            </a:r>
          </a:p>
          <a:p>
            <a:pPr eaLnBrk="1" hangingPunct="1">
              <a:lnSpc>
                <a:spcPct val="90000"/>
              </a:lnSpc>
              <a:buClr>
                <a:srgbClr val="33CC33"/>
              </a:buClr>
            </a:pPr>
            <a:endParaRPr lang="en-US" altLang="en-US" sz="1400" dirty="0"/>
          </a:p>
          <a:p>
            <a:pPr eaLnBrk="1" hangingPunct="1">
              <a:lnSpc>
                <a:spcPct val="90000"/>
              </a:lnSpc>
              <a:buClr>
                <a:srgbClr val="33CC33"/>
              </a:buClr>
            </a:pPr>
            <a:r>
              <a:rPr lang="en-US" altLang="en-US" b="1" dirty="0"/>
              <a:t>2006</a:t>
            </a:r>
            <a:r>
              <a:rPr lang="en-US" altLang="en-US" dirty="0"/>
              <a:t> Appropriations Act --- Expanded  to </a:t>
            </a:r>
            <a:r>
              <a:rPr lang="en-US" altLang="en-US" b="1" dirty="0"/>
              <a:t>6 more states</a:t>
            </a:r>
          </a:p>
          <a:p>
            <a:pPr eaLnBrk="1" hangingPunct="1">
              <a:lnSpc>
                <a:spcPct val="90000"/>
              </a:lnSpc>
              <a:buClr>
                <a:srgbClr val="33CC33"/>
              </a:buClr>
            </a:pPr>
            <a:endParaRPr lang="en-US" altLang="en-US" sz="1400" dirty="0"/>
          </a:p>
          <a:p>
            <a:pPr eaLnBrk="1" hangingPunct="1">
              <a:lnSpc>
                <a:spcPct val="90000"/>
              </a:lnSpc>
              <a:buClr>
                <a:srgbClr val="33CC33"/>
              </a:buClr>
            </a:pPr>
            <a:r>
              <a:rPr lang="en-US" altLang="en-US" b="1" dirty="0"/>
              <a:t>2008</a:t>
            </a:r>
            <a:r>
              <a:rPr lang="en-US" altLang="en-US" dirty="0"/>
              <a:t> Appropriations Act --- </a:t>
            </a:r>
            <a:r>
              <a:rPr lang="en-US" altLang="en-US" sz="2600" b="1" dirty="0"/>
              <a:t>Expanded to All states</a:t>
            </a:r>
          </a:p>
          <a:p>
            <a:pPr eaLnBrk="1" hangingPunct="1">
              <a:lnSpc>
                <a:spcPct val="90000"/>
              </a:lnSpc>
              <a:buClr>
                <a:srgbClr val="33CC33"/>
              </a:buClr>
            </a:pPr>
            <a:endParaRPr lang="en-US" altLang="en-US" sz="1400" dirty="0"/>
          </a:p>
          <a:p>
            <a:pPr eaLnBrk="1" hangingPunct="1">
              <a:lnSpc>
                <a:spcPct val="90000"/>
              </a:lnSpc>
              <a:buClr>
                <a:srgbClr val="33CC33"/>
              </a:buClr>
            </a:pPr>
            <a:r>
              <a:rPr lang="en-US" altLang="en-US" b="1" dirty="0"/>
              <a:t>2008 Farm Bill permanently</a:t>
            </a:r>
            <a:r>
              <a:rPr lang="en-US" altLang="en-US" dirty="0"/>
              <a:t> authorized FFVP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793533"/>
            <a:ext cx="2209800" cy="668116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600200"/>
            <a:ext cx="8839200" cy="4953000"/>
          </a:xfrm>
        </p:spPr>
        <p:txBody>
          <a:bodyPr/>
          <a:lstStyle/>
          <a:p>
            <a:pPr lvl="2" eaLnBrk="1" hangingPunct="1">
              <a:buClr>
                <a:srgbClr val="FF9999"/>
              </a:buClr>
              <a:buSzTx/>
            </a:pPr>
            <a:endParaRPr lang="en-US" altLang="en-US" sz="800" i="1"/>
          </a:p>
        </p:txBody>
      </p:sp>
      <p:pic>
        <p:nvPicPr>
          <p:cNvPr id="5" name="Picture 5" descr="j025092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97544">
            <a:off x="322869" y="249101"/>
            <a:ext cx="1204446" cy="1243638"/>
          </a:xfrm>
          <a:prstGeom prst="rect">
            <a:avLst/>
          </a:prstGeom>
          <a:solidFill>
            <a:srgbClr val="FFFFFF"/>
          </a:solidFill>
          <a:ln w="63500" cap="rnd">
            <a:solidFill>
              <a:srgbClr val="FF0066"/>
            </a:solidFill>
            <a:prstDash val="sysDot"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7" name="Picture 5" descr="j025092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97544">
            <a:off x="7679834" y="283579"/>
            <a:ext cx="1118352" cy="1154742"/>
          </a:xfrm>
          <a:prstGeom prst="rect">
            <a:avLst/>
          </a:prstGeom>
          <a:solidFill>
            <a:srgbClr val="FFFFFF"/>
          </a:solidFill>
          <a:ln w="63500" cap="rnd">
            <a:solidFill>
              <a:srgbClr val="FF0066"/>
            </a:solidFill>
            <a:prstDash val="sysDot"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27296"/>
            <a:ext cx="5268912" cy="65638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Oval Callout 7"/>
          <p:cNvSpPr/>
          <p:nvPr/>
        </p:nvSpPr>
        <p:spPr>
          <a:xfrm>
            <a:off x="6557123" y="2286000"/>
            <a:ext cx="2358832" cy="860466"/>
          </a:xfrm>
          <a:prstGeom prst="wedgeEllipseCallout">
            <a:avLst>
              <a:gd name="adj1" fmla="val -83048"/>
              <a:gd name="adj2" fmla="val -208649"/>
            </a:avLst>
          </a:prstGeom>
          <a:solidFill>
            <a:srgbClr val="66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Submit by</a:t>
            </a:r>
          </a:p>
          <a:p>
            <a:pPr algn="ctr"/>
            <a:r>
              <a:rPr lang="en-US" sz="2000" b="1" dirty="0">
                <a:solidFill>
                  <a:schemeClr val="tx1"/>
                </a:solidFill>
              </a:rPr>
              <a:t>January 31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349250"/>
            <a:ext cx="7772400" cy="1143000"/>
          </a:xfrm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defRPr/>
            </a:pPr>
            <a:br>
              <a:rPr lang="en-US" b="1" dirty="0">
                <a:solidFill>
                  <a:srgbClr val="33CC3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br>
              <a:rPr lang="en-US" b="1" dirty="0">
                <a:solidFill>
                  <a:srgbClr val="33CC3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sz="3800" b="1" dirty="0">
                <a:solidFill>
                  <a:srgbClr val="33CC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Financial Responsibilities</a:t>
            </a:r>
            <a:br>
              <a:rPr lang="en-US" sz="3800" b="1" dirty="0">
                <a:solidFill>
                  <a:srgbClr val="33CC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</a:br>
            <a:r>
              <a:rPr lang="en-US" sz="3800" b="1" dirty="0">
                <a:solidFill>
                  <a:srgbClr val="33CC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 </a:t>
            </a:r>
            <a:r>
              <a:rPr lang="en-US" sz="38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Administrative Costs:</a:t>
            </a:r>
            <a:br>
              <a:rPr lang="en-US" sz="3800" i="1" dirty="0">
                <a:solidFill>
                  <a:srgbClr val="000000"/>
                </a:solidFill>
                <a:latin typeface="+mn-lt"/>
              </a:rPr>
            </a:br>
            <a:br>
              <a:rPr lang="en-US" sz="800" i="1" dirty="0">
                <a:solidFill>
                  <a:srgbClr val="000000"/>
                </a:solidFill>
                <a:latin typeface="Arial" charset="0"/>
              </a:rPr>
            </a:br>
            <a:b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ritannic Bold" pitchFamily="34" charset="0"/>
            </a:endParaRP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752600"/>
            <a:ext cx="8001000" cy="5105400"/>
          </a:xfrm>
        </p:spPr>
        <p:txBody>
          <a:bodyPr/>
          <a:lstStyle/>
          <a:p>
            <a:pPr lvl="1" eaLnBrk="1" hangingPunct="1">
              <a:buClr>
                <a:srgbClr val="33CC33"/>
              </a:buClr>
              <a:buSzTx/>
              <a:defRPr/>
            </a:pPr>
            <a:r>
              <a:rPr lang="en-US" sz="3900" dirty="0"/>
              <a:t> </a:t>
            </a:r>
            <a:r>
              <a:rPr lang="en-US" sz="3600" b="1" dirty="0"/>
              <a:t>Administrative Labor </a:t>
            </a:r>
          </a:p>
          <a:p>
            <a:pPr lvl="2" eaLnBrk="1" hangingPunct="1">
              <a:buClr>
                <a:srgbClr val="FF9999"/>
              </a:buClr>
              <a:buSzPct val="135000"/>
              <a:defRPr/>
            </a:pPr>
            <a:r>
              <a:rPr lang="en-US" sz="2800" dirty="0"/>
              <a:t>Costs for  planning, ordering, managing records, submitting reimbursement claims, coordinating nutrition ed. activities</a:t>
            </a:r>
          </a:p>
          <a:p>
            <a:pPr lvl="2" eaLnBrk="1" hangingPunct="1">
              <a:buClr>
                <a:srgbClr val="FF9999"/>
              </a:buClr>
              <a:buSzPct val="135000"/>
              <a:defRPr/>
            </a:pPr>
            <a:endParaRPr lang="en-US" sz="800" dirty="0"/>
          </a:p>
          <a:p>
            <a:pPr lvl="2" eaLnBrk="1" hangingPunct="1">
              <a:buClr>
                <a:srgbClr val="FF9999"/>
              </a:buClr>
              <a:buSzPct val="135000"/>
              <a:defRPr/>
            </a:pPr>
            <a:r>
              <a:rPr lang="en-US" sz="2800" dirty="0"/>
              <a:t>Salaries/Hourly </a:t>
            </a:r>
            <a:r>
              <a:rPr lang="en-US" sz="3100" dirty="0"/>
              <a:t>rates &amp; fringe benefits</a:t>
            </a:r>
          </a:p>
          <a:p>
            <a:pPr marL="914400" lvl="2" indent="0" eaLnBrk="1" hangingPunct="1">
              <a:buClr>
                <a:srgbClr val="FF9999"/>
              </a:buClr>
              <a:buSzTx/>
              <a:buFont typeface="Wingdings" pitchFamily="2" charset="2"/>
              <a:buNone/>
              <a:defRPr/>
            </a:pPr>
            <a:endParaRPr lang="en-US" sz="1400" i="1" dirty="0"/>
          </a:p>
          <a:p>
            <a:pPr lvl="1" eaLnBrk="1" hangingPunct="1">
              <a:buClr>
                <a:srgbClr val="33CC33"/>
              </a:buClr>
              <a:buSzTx/>
              <a:defRPr/>
            </a:pPr>
            <a:r>
              <a:rPr lang="en-US" sz="3900" dirty="0">
                <a:solidFill>
                  <a:srgbClr val="000000"/>
                </a:solidFill>
              </a:rPr>
              <a:t> </a:t>
            </a:r>
            <a:r>
              <a:rPr lang="en-US" sz="3900" b="1" dirty="0">
                <a:solidFill>
                  <a:srgbClr val="000000"/>
                </a:solidFill>
              </a:rPr>
              <a:t>Supplies</a:t>
            </a:r>
          </a:p>
          <a:p>
            <a:pPr lvl="3" eaLnBrk="1" hangingPunct="1">
              <a:buClr>
                <a:schemeClr val="accent6">
                  <a:lumMod val="40000"/>
                  <a:lumOff val="60000"/>
                </a:schemeClr>
              </a:buClr>
              <a:buSzPct val="135000"/>
              <a:defRPr/>
            </a:pPr>
            <a:r>
              <a:rPr lang="en-US" sz="2800" dirty="0">
                <a:solidFill>
                  <a:srgbClr val="000000"/>
                </a:solidFill>
              </a:rPr>
              <a:t>Paper for Administrative</a:t>
            </a:r>
          </a:p>
          <a:p>
            <a:pPr lvl="3" eaLnBrk="1" hangingPunct="1">
              <a:buClr>
                <a:schemeClr val="accent6">
                  <a:lumMod val="40000"/>
                  <a:lumOff val="60000"/>
                </a:schemeClr>
              </a:buClr>
              <a:buSzPct val="135000"/>
              <a:defRPr/>
            </a:pPr>
            <a:endParaRPr lang="en-US" sz="800" dirty="0">
              <a:solidFill>
                <a:srgbClr val="000000"/>
              </a:solidFill>
            </a:endParaRPr>
          </a:p>
          <a:p>
            <a:pPr lvl="3" eaLnBrk="1" hangingPunct="1">
              <a:buClr>
                <a:schemeClr val="accent6">
                  <a:lumMod val="40000"/>
                  <a:lumOff val="60000"/>
                </a:schemeClr>
              </a:buClr>
              <a:buSzPct val="135000"/>
              <a:defRPr/>
            </a:pPr>
            <a:r>
              <a:rPr lang="en-US" sz="2800" dirty="0">
                <a:solidFill>
                  <a:srgbClr val="000000"/>
                </a:solidFill>
              </a:rPr>
              <a:t>Paper for copying info. for classrooms </a:t>
            </a:r>
          </a:p>
          <a:p>
            <a:pPr marL="914400" lvl="2" indent="0" eaLnBrk="1" hangingPunct="1">
              <a:buClr>
                <a:srgbClr val="FF9999"/>
              </a:buClr>
              <a:buSzTx/>
              <a:buFont typeface="Wingdings" pitchFamily="2" charset="2"/>
              <a:buNone/>
              <a:defRPr/>
            </a:pPr>
            <a:endParaRPr lang="en-US" i="1" dirty="0"/>
          </a:p>
          <a:p>
            <a:pPr lvl="2" eaLnBrk="1" hangingPunct="1">
              <a:buClr>
                <a:srgbClr val="33CC33"/>
              </a:buClr>
              <a:buSzTx/>
              <a:buFont typeface="Wingdings" pitchFamily="2" charset="2"/>
              <a:buNone/>
              <a:defRPr/>
            </a:pPr>
            <a:endParaRPr lang="en-US" sz="1600" i="1" dirty="0"/>
          </a:p>
        </p:txBody>
      </p:sp>
      <p:pic>
        <p:nvPicPr>
          <p:cNvPr id="5" name="Picture 5" descr="j025092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97544">
            <a:off x="7151925" y="241742"/>
            <a:ext cx="1578523" cy="1737418"/>
          </a:xfrm>
          <a:prstGeom prst="rect">
            <a:avLst/>
          </a:prstGeom>
          <a:solidFill>
            <a:srgbClr val="FFFFFF"/>
          </a:solidFill>
          <a:ln w="63500" cap="rnd">
            <a:solidFill>
              <a:srgbClr val="FF0066"/>
            </a:solidFill>
            <a:prstDash val="sysDot"/>
            <a:miter lim="800000"/>
            <a:headEnd/>
            <a:tailEnd/>
          </a:ln>
          <a:effectLst>
            <a:glow rad="127000">
              <a:schemeClr val="accent6">
                <a:lumMod val="40000"/>
                <a:lumOff val="60000"/>
              </a:schemeClr>
            </a:glow>
            <a:outerShdw blurRad="76200" dist="50800" dir="5400000" algn="ctr" rotWithShape="0">
              <a:schemeClr val="accent6">
                <a:lumMod val="20000"/>
                <a:lumOff val="80000"/>
              </a:scheme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349250"/>
            <a:ext cx="7772400" cy="1143000"/>
          </a:xfrm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defRPr/>
            </a:pPr>
            <a:br>
              <a:rPr lang="en-US" b="1" dirty="0">
                <a:solidFill>
                  <a:srgbClr val="33CC3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br>
              <a:rPr lang="en-US" b="1" dirty="0">
                <a:solidFill>
                  <a:srgbClr val="33CC3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sz="4000" b="1" dirty="0">
                <a:solidFill>
                  <a:srgbClr val="33CC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Financial Responsibilities</a:t>
            </a:r>
            <a:br>
              <a:rPr lang="en-US" sz="4000" b="1" dirty="0">
                <a:solidFill>
                  <a:srgbClr val="33CC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</a:br>
            <a:r>
              <a:rPr lang="en-US" sz="4000" b="1" dirty="0">
                <a:solidFill>
                  <a:srgbClr val="33CC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 </a:t>
            </a:r>
            <a:r>
              <a:rPr lang="en-US" sz="40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Administrative Costs:</a:t>
            </a:r>
            <a:br>
              <a:rPr lang="en-US" sz="4000" i="1" dirty="0">
                <a:solidFill>
                  <a:srgbClr val="000000"/>
                </a:solidFill>
                <a:latin typeface="+mn-lt"/>
              </a:rPr>
            </a:br>
            <a:br>
              <a:rPr lang="en-US" sz="800" i="1" dirty="0">
                <a:solidFill>
                  <a:srgbClr val="000000"/>
                </a:solidFill>
                <a:latin typeface="Arial" charset="0"/>
              </a:rPr>
            </a:br>
            <a:b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ritannic Bold" pitchFamily="34" charset="0"/>
            </a:endParaRPr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600200"/>
            <a:ext cx="8001000" cy="4953000"/>
          </a:xfrm>
        </p:spPr>
        <p:txBody>
          <a:bodyPr/>
          <a:lstStyle/>
          <a:p>
            <a:pPr lvl="2" eaLnBrk="1" hangingPunct="1">
              <a:buClr>
                <a:srgbClr val="33CC33"/>
              </a:buClr>
              <a:buSzTx/>
              <a:buFont typeface="Wingdings" pitchFamily="2" charset="2"/>
              <a:buNone/>
            </a:pPr>
            <a:endParaRPr lang="en-US" altLang="en-US" sz="1600" i="1"/>
          </a:p>
          <a:p>
            <a:pPr lvl="2" eaLnBrk="1" hangingPunct="1">
              <a:buClr>
                <a:srgbClr val="33CC33"/>
              </a:buClr>
              <a:buSzTx/>
              <a:buFont typeface="Wingdings" pitchFamily="2" charset="2"/>
              <a:buNone/>
            </a:pPr>
            <a:endParaRPr lang="en-US" altLang="en-US" sz="1600" i="1"/>
          </a:p>
          <a:p>
            <a:pPr marL="457200" lvl="1" indent="0" algn="ctr" eaLnBrk="1" hangingPunct="1">
              <a:buClr>
                <a:srgbClr val="33CC33"/>
              </a:buClr>
              <a:buSzTx/>
              <a:buFont typeface="Wingdings" pitchFamily="2" charset="2"/>
              <a:buNone/>
            </a:pPr>
            <a:r>
              <a:rPr lang="en-US" altLang="en-US" sz="4000" b="1" u="sng"/>
              <a:t>IMPORTANT</a:t>
            </a:r>
            <a:r>
              <a:rPr lang="en-US" altLang="en-US" sz="4000" b="1"/>
              <a:t>:</a:t>
            </a:r>
            <a:r>
              <a:rPr lang="en-US" altLang="en-US" sz="4000"/>
              <a:t>  </a:t>
            </a:r>
          </a:p>
          <a:p>
            <a:pPr marL="457200" lvl="1" indent="0" algn="ctr" eaLnBrk="1" hangingPunct="1">
              <a:buClr>
                <a:srgbClr val="33CC33"/>
              </a:buClr>
              <a:buSzTx/>
              <a:buFont typeface="Wingdings" pitchFamily="2" charset="2"/>
              <a:buNone/>
            </a:pPr>
            <a:r>
              <a:rPr lang="en-US" altLang="en-US" sz="4000" b="1"/>
              <a:t>No more than 10% of total funds may be used for administrative costs</a:t>
            </a:r>
          </a:p>
          <a:p>
            <a:pPr marL="457200" lvl="1" indent="0" algn="ctr" eaLnBrk="1" hangingPunct="1">
              <a:buClr>
                <a:srgbClr val="33CC33"/>
              </a:buClr>
              <a:buSzTx/>
              <a:buFont typeface="Wingdings" pitchFamily="2" charset="2"/>
              <a:buNone/>
            </a:pPr>
            <a:endParaRPr lang="en-US" altLang="en-US" sz="4000" b="1"/>
          </a:p>
        </p:txBody>
      </p:sp>
      <p:pic>
        <p:nvPicPr>
          <p:cNvPr id="5" name="Picture 5" descr="j025092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97544">
            <a:off x="7301878" y="249102"/>
            <a:ext cx="1528019" cy="1621416"/>
          </a:xfrm>
          <a:prstGeom prst="rect">
            <a:avLst/>
          </a:prstGeom>
          <a:solidFill>
            <a:srgbClr val="FFFFFF"/>
          </a:solidFill>
          <a:ln w="63500" cap="rnd">
            <a:solidFill>
              <a:srgbClr val="33CC33"/>
            </a:solidFill>
            <a:prstDash val="sysDot"/>
            <a:miter lim="800000"/>
            <a:headEnd/>
            <a:tailEnd/>
          </a:ln>
          <a:effectLst>
            <a:glow rad="127000">
              <a:srgbClr val="66FF33"/>
            </a:glow>
          </a:effectLst>
          <a:scene3d>
            <a:camera prst="orthographicFront"/>
            <a:lightRig rig="threePt" dir="t"/>
          </a:scene3d>
          <a:sp3d>
            <a:bevelT w="241300" prst="artDeco"/>
            <a:bevelB w="127000"/>
          </a:sp3d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349250"/>
            <a:ext cx="7772400" cy="1143000"/>
          </a:xfrm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defRPr/>
            </a:pPr>
            <a:br>
              <a:rPr lang="en-US" b="1" dirty="0">
                <a:solidFill>
                  <a:srgbClr val="33CC3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br>
              <a:rPr lang="en-US" b="1" dirty="0">
                <a:solidFill>
                  <a:srgbClr val="33CC3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sz="4000" b="1" dirty="0">
                <a:solidFill>
                  <a:srgbClr val="33CC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Financial Responsibilities</a:t>
            </a:r>
            <a:br>
              <a:rPr lang="en-US" sz="4000" b="1" dirty="0">
                <a:solidFill>
                  <a:srgbClr val="33CC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</a:br>
            <a:r>
              <a:rPr lang="en-US" sz="4000" b="1" dirty="0">
                <a:solidFill>
                  <a:srgbClr val="33CC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 </a:t>
            </a:r>
            <a:r>
              <a:rPr lang="en-US" sz="40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Administrative Costs:</a:t>
            </a:r>
            <a:br>
              <a:rPr lang="en-US" sz="4000" i="1" dirty="0">
                <a:solidFill>
                  <a:srgbClr val="000000"/>
                </a:solidFill>
                <a:latin typeface="+mn-lt"/>
              </a:rPr>
            </a:br>
            <a:br>
              <a:rPr lang="en-US" sz="800" i="1" dirty="0">
                <a:solidFill>
                  <a:srgbClr val="000000"/>
                </a:solidFill>
                <a:latin typeface="Arial" charset="0"/>
              </a:rPr>
            </a:br>
            <a:b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ritannic Bold" pitchFamily="34" charset="0"/>
            </a:endParaRP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371600"/>
            <a:ext cx="8615363" cy="4953000"/>
          </a:xfrm>
        </p:spPr>
        <p:txBody>
          <a:bodyPr/>
          <a:lstStyle/>
          <a:p>
            <a:pPr marL="457200" lvl="1" indent="0" algn="ctr" eaLnBrk="1" hangingPunct="1">
              <a:buClr>
                <a:srgbClr val="33CC33"/>
              </a:buClr>
              <a:buSzTx/>
              <a:buFont typeface="Wingdings" pitchFamily="2" charset="2"/>
              <a:buNone/>
              <a:defRPr/>
            </a:pPr>
            <a:r>
              <a:rPr lang="en-US" sz="4000" dirty="0"/>
              <a:t>  </a:t>
            </a:r>
            <a:r>
              <a:rPr lang="en-US" sz="4000" b="1" i="1" dirty="0"/>
              <a:t> </a:t>
            </a:r>
            <a:endParaRPr lang="en-US" sz="3600" b="1" i="1" dirty="0"/>
          </a:p>
          <a:p>
            <a:pPr marL="457200" lvl="1" indent="0" eaLnBrk="1" hangingPunct="1">
              <a:buClr>
                <a:srgbClr val="33CC33"/>
              </a:buClr>
              <a:buSzTx/>
              <a:buFont typeface="Wingdings" pitchFamily="2" charset="2"/>
              <a:buNone/>
              <a:defRPr/>
            </a:pPr>
            <a:r>
              <a:rPr lang="en-US" sz="1600" b="1" i="1" dirty="0"/>
              <a:t> </a:t>
            </a:r>
          </a:p>
          <a:p>
            <a:pPr lvl="1" eaLnBrk="1" hangingPunct="1">
              <a:buClr>
                <a:srgbClr val="33CC33"/>
              </a:buClr>
              <a:buSzTx/>
              <a:defRPr/>
            </a:pPr>
            <a:r>
              <a:rPr lang="en-US" sz="3600" b="1" i="1" dirty="0"/>
              <a:t> 10% of your Oct. – June Budget</a:t>
            </a:r>
          </a:p>
          <a:p>
            <a:pPr marL="457200" lvl="1" indent="0" eaLnBrk="1" hangingPunct="1">
              <a:buClr>
                <a:srgbClr val="33CC33"/>
              </a:buClr>
              <a:buSzTx/>
              <a:buFont typeface="Wingdings" pitchFamily="2" charset="2"/>
              <a:buNone/>
              <a:defRPr/>
            </a:pPr>
            <a:r>
              <a:rPr lang="en-US" sz="1600" b="1" i="1" dirty="0"/>
              <a:t>  </a:t>
            </a:r>
          </a:p>
          <a:p>
            <a:pPr lvl="1" eaLnBrk="1" hangingPunct="1">
              <a:buClr>
                <a:srgbClr val="33CC33"/>
              </a:buClr>
              <a:buSzTx/>
              <a:defRPr/>
            </a:pPr>
            <a:r>
              <a:rPr lang="en-US" sz="3600" b="1" i="1" dirty="0"/>
              <a:t> Large equipment --- Wait till October to submit expense  </a:t>
            </a:r>
          </a:p>
          <a:p>
            <a:pPr marL="457200" lvl="1" indent="0" eaLnBrk="1" hangingPunct="1">
              <a:buClr>
                <a:srgbClr val="33CC33"/>
              </a:buClr>
              <a:buSzTx/>
              <a:buFont typeface="Wingdings" pitchFamily="2" charset="2"/>
              <a:buNone/>
              <a:defRPr/>
            </a:pPr>
            <a:endParaRPr lang="en-US" sz="2800" i="1" dirty="0"/>
          </a:p>
          <a:p>
            <a:pPr marL="457200" lvl="1" indent="0" algn="ctr" eaLnBrk="1" hangingPunct="1">
              <a:buClr>
                <a:srgbClr val="33CC33"/>
              </a:buClr>
              <a:buSzTx/>
              <a:buFont typeface="Wingdings" pitchFamily="2" charset="2"/>
              <a:buNone/>
              <a:defRPr/>
            </a:pPr>
            <a:endParaRPr lang="en-US" sz="4000" b="1" dirty="0"/>
          </a:p>
        </p:txBody>
      </p:sp>
      <p:pic>
        <p:nvPicPr>
          <p:cNvPr id="5" name="Picture 5" descr="j025092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97544">
            <a:off x="7301878" y="249102"/>
            <a:ext cx="1528019" cy="1621416"/>
          </a:xfrm>
          <a:prstGeom prst="rect">
            <a:avLst/>
          </a:prstGeom>
          <a:solidFill>
            <a:srgbClr val="FFFFFF"/>
          </a:solidFill>
          <a:ln w="63500" cap="rnd">
            <a:solidFill>
              <a:srgbClr val="33CC33"/>
            </a:solidFill>
            <a:prstDash val="sysDot"/>
            <a:miter lim="800000"/>
            <a:headEnd/>
            <a:tailEnd/>
          </a:ln>
          <a:effectLst>
            <a:glow rad="127000">
              <a:srgbClr val="66FF33"/>
            </a:glow>
          </a:effectLst>
          <a:scene3d>
            <a:camera prst="orthographicFront"/>
            <a:lightRig rig="threePt" dir="t"/>
          </a:scene3d>
          <a:sp3d>
            <a:bevelT w="241300" prst="artDeco"/>
            <a:bevelB w="127000"/>
          </a:sp3d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1" y="254000"/>
            <a:ext cx="8599488" cy="1143000"/>
          </a:xfrm>
        </p:spPr>
        <p:txBody>
          <a:bodyPr/>
          <a:lstStyle/>
          <a:p>
            <a:pPr marL="342900" indent="-342900" algn="ctr" eaLnBrk="1" hangingPunct="1">
              <a:spcBef>
                <a:spcPct val="20000"/>
              </a:spcBef>
              <a:defRPr/>
            </a:pPr>
            <a:br>
              <a:rPr lang="en-US" b="1" dirty="0">
                <a:solidFill>
                  <a:srgbClr val="33CC3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br>
              <a:rPr lang="en-US" b="1" dirty="0">
                <a:solidFill>
                  <a:srgbClr val="33CC3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sz="3600" b="1" dirty="0">
                <a:solidFill>
                  <a:srgbClr val="33CC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Financial Responsibilities</a:t>
            </a:r>
            <a:br>
              <a:rPr lang="en-US" sz="3600" b="1" dirty="0">
                <a:solidFill>
                  <a:srgbClr val="33CC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</a:br>
            <a:r>
              <a:rPr lang="en-US" sz="3600" b="1" dirty="0">
                <a:solidFill>
                  <a:srgbClr val="33CC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 </a:t>
            </a:r>
            <a:r>
              <a:rPr lang="en-US" sz="3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FFVP Budget:</a:t>
            </a:r>
            <a:br>
              <a:rPr lang="en-US" sz="3600" i="1" dirty="0">
                <a:solidFill>
                  <a:srgbClr val="000000"/>
                </a:solidFill>
                <a:latin typeface="+mn-lt"/>
              </a:rPr>
            </a:br>
            <a:br>
              <a:rPr lang="en-US" sz="800" i="1" dirty="0">
                <a:solidFill>
                  <a:srgbClr val="000000"/>
                </a:solidFill>
                <a:latin typeface="Arial" charset="0"/>
              </a:rPr>
            </a:br>
            <a:b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ritannic Bold" pitchFamily="34" charset="0"/>
            </a:endParaRP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600200"/>
            <a:ext cx="8001000" cy="4953000"/>
          </a:xfrm>
        </p:spPr>
        <p:txBody>
          <a:bodyPr/>
          <a:lstStyle/>
          <a:p>
            <a:pPr lvl="2" eaLnBrk="1" hangingPunct="1">
              <a:buClr>
                <a:srgbClr val="33CC33"/>
              </a:buClr>
              <a:buSzTx/>
              <a:defRPr/>
            </a:pPr>
            <a:endParaRPr lang="en-US" i="1" dirty="0"/>
          </a:p>
          <a:p>
            <a:pPr marL="0" indent="0" algn="ctr">
              <a:spcBef>
                <a:spcPts val="0"/>
              </a:spcBef>
              <a:spcAft>
                <a:spcPts val="0"/>
              </a:spcAft>
              <a:buClr>
                <a:srgbClr val="33CC33"/>
              </a:buClr>
              <a:buSzPct val="100000"/>
              <a:buFont typeface="Wingdings" pitchFamily="2" charset="2"/>
              <a:buNone/>
              <a:defRPr/>
            </a:pPr>
            <a:endParaRPr lang="en-US" sz="1400" dirty="0">
              <a:latin typeface="Times New Roman"/>
              <a:ea typeface="Times New Roman"/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  <a:buClr>
                <a:srgbClr val="33CC33"/>
              </a:buClr>
              <a:buSzPct val="100000"/>
              <a:defRPr/>
            </a:pPr>
            <a:r>
              <a:rPr lang="en-US" b="1" dirty="0">
                <a:latin typeface="Comic Sans MS"/>
                <a:ea typeface="Times New Roman"/>
              </a:rPr>
              <a:t>$$/Student/Year: </a:t>
            </a:r>
            <a:r>
              <a:rPr lang="en-US" b="1" u="sng" dirty="0">
                <a:latin typeface="Comic Sans MS"/>
                <a:ea typeface="Times New Roman"/>
              </a:rPr>
              <a:t>$50.00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Clr>
                <a:srgbClr val="33CC33"/>
              </a:buClr>
              <a:buSzPct val="100000"/>
              <a:buFont typeface="Wingdings" pitchFamily="2" charset="2"/>
              <a:buNone/>
              <a:defRPr/>
            </a:pPr>
            <a:r>
              <a:rPr lang="en-US" b="1" dirty="0">
                <a:latin typeface="Comic Sans MS"/>
                <a:ea typeface="Times New Roman"/>
              </a:rPr>
              <a:t>       </a:t>
            </a:r>
            <a:r>
              <a:rPr lang="en-US" b="1" u="sng" dirty="0">
                <a:latin typeface="Comic Sans MS"/>
                <a:ea typeface="Times New Roman"/>
              </a:rPr>
              <a:t>$55.00 Locally Grown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Clr>
                <a:srgbClr val="33CC33"/>
              </a:buClr>
              <a:buSzPct val="100000"/>
              <a:buFont typeface="Wingdings" pitchFamily="2" charset="2"/>
              <a:buNone/>
              <a:defRPr/>
            </a:pPr>
            <a:endParaRPr lang="en-US" sz="2400" dirty="0">
              <a:latin typeface="Times New Roman"/>
              <a:ea typeface="Times New Roman"/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  <a:buClr>
                <a:srgbClr val="33CC33"/>
              </a:buClr>
              <a:buSzPct val="100000"/>
              <a:defRPr/>
            </a:pPr>
            <a:r>
              <a:rPr lang="en-US" b="1" u="sng" dirty="0">
                <a:latin typeface="Comic Sans MS"/>
                <a:ea typeface="Times New Roman"/>
              </a:rPr>
              <a:t>Example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Clr>
                <a:srgbClr val="33CC33"/>
              </a:buClr>
              <a:buSzPct val="100000"/>
              <a:buFont typeface="Wingdings" pitchFamily="2" charset="2"/>
              <a:buNone/>
              <a:defRPr/>
            </a:pPr>
            <a:endParaRPr lang="en-US" sz="2000" dirty="0">
              <a:latin typeface="Times New Roman"/>
              <a:ea typeface="Times New Roman"/>
            </a:endParaRP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Clr>
                <a:srgbClr val="33CC33"/>
              </a:buClr>
              <a:buSzPct val="100000"/>
              <a:buFont typeface="Wingdings" pitchFamily="2" charset="2"/>
              <a:buNone/>
              <a:defRPr/>
            </a:pPr>
            <a:r>
              <a:rPr lang="en-US" sz="800" b="1" dirty="0">
                <a:latin typeface="Comic Sans MS"/>
                <a:ea typeface="Times New Roman"/>
              </a:rPr>
              <a:t> </a:t>
            </a:r>
            <a:endParaRPr lang="en-US" sz="4800" dirty="0">
              <a:latin typeface="Times New Roman"/>
              <a:ea typeface="Times New Roman"/>
            </a:endParaRP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Clr>
                <a:srgbClr val="33CC33"/>
              </a:buClr>
              <a:buSzPct val="100000"/>
              <a:buFont typeface="Wingdings" pitchFamily="2" charset="2"/>
              <a:buNone/>
              <a:defRPr/>
            </a:pPr>
            <a:r>
              <a:rPr lang="en-US" b="1" dirty="0">
                <a:ea typeface="Times New Roman"/>
              </a:rPr>
              <a:t>Enrollment:  500</a:t>
            </a:r>
            <a:endParaRPr lang="en-US" sz="2400" dirty="0">
              <a:latin typeface="Times New Roman"/>
              <a:ea typeface="Times New Roman"/>
            </a:endParaRP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Clr>
                <a:srgbClr val="33CC33"/>
              </a:buClr>
              <a:buSzPct val="100000"/>
              <a:buFont typeface="Wingdings" pitchFamily="2" charset="2"/>
              <a:buNone/>
              <a:defRPr/>
            </a:pPr>
            <a:endParaRPr lang="en-US" dirty="0">
              <a:latin typeface="Times New Roman"/>
              <a:ea typeface="Times New Roman"/>
            </a:endParaRP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Clr>
                <a:srgbClr val="33CC33"/>
              </a:buClr>
              <a:buSzPct val="100000"/>
              <a:buFont typeface="Wingdings" pitchFamily="2" charset="2"/>
              <a:buNone/>
              <a:defRPr/>
            </a:pPr>
            <a:r>
              <a:rPr lang="en-US" dirty="0">
                <a:ea typeface="Times New Roman"/>
              </a:rPr>
              <a:t>$50.00  X  500 = </a:t>
            </a:r>
            <a:r>
              <a:rPr lang="en-US" b="1" dirty="0">
                <a:ea typeface="Times New Roman"/>
              </a:rPr>
              <a:t>$25,000  FFVP Budget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Clr>
                <a:srgbClr val="33CC33"/>
              </a:buClr>
              <a:buSzPct val="100000"/>
              <a:buFont typeface="Wingdings" pitchFamily="2" charset="2"/>
              <a:buNone/>
              <a:defRPr/>
            </a:pPr>
            <a:endParaRPr lang="en-US" sz="2400" dirty="0">
              <a:latin typeface="Times New Roman"/>
              <a:ea typeface="Times New Roman"/>
            </a:endParaRP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Clr>
                <a:srgbClr val="33CC33"/>
              </a:buClr>
              <a:buSzPct val="100000"/>
              <a:buFont typeface="Wingdings" pitchFamily="2" charset="2"/>
              <a:buNone/>
              <a:defRPr/>
            </a:pPr>
            <a:r>
              <a:rPr lang="en-US" dirty="0">
                <a:solidFill>
                  <a:srgbClr val="000000"/>
                </a:solidFill>
                <a:ea typeface="Times New Roman"/>
              </a:rPr>
              <a:t>$55.00  X  500 = </a:t>
            </a:r>
            <a:r>
              <a:rPr lang="en-US" b="1" dirty="0">
                <a:solidFill>
                  <a:srgbClr val="000000"/>
                </a:solidFill>
                <a:ea typeface="Times New Roman"/>
              </a:rPr>
              <a:t>$27,500  FFVP Budget</a:t>
            </a:r>
            <a:endParaRPr lang="en-US" sz="2400" dirty="0">
              <a:solidFill>
                <a:srgbClr val="000000"/>
              </a:solidFill>
              <a:latin typeface="Times New Roman"/>
              <a:ea typeface="Times New Roman"/>
            </a:endParaRPr>
          </a:p>
          <a:p>
            <a:pPr lvl="2" eaLnBrk="1" hangingPunct="1">
              <a:buClr>
                <a:srgbClr val="33CC33"/>
              </a:buClr>
              <a:buSzTx/>
              <a:buFont typeface="Wingdings" pitchFamily="2" charset="2"/>
              <a:buNone/>
              <a:defRPr/>
            </a:pPr>
            <a:endParaRPr lang="en-US" sz="1600" i="1" dirty="0"/>
          </a:p>
        </p:txBody>
      </p:sp>
      <p:sp>
        <p:nvSpPr>
          <p:cNvPr id="2" name="Action Button: Sound 1">
            <a:hlinkClick r:id="" action="ppaction://noaction" highlightClick="1">
              <a:snd r:embed="rId3" name="bomb.wav"/>
            </a:hlinkClick>
          </p:cNvPr>
          <p:cNvSpPr/>
          <p:nvPr/>
        </p:nvSpPr>
        <p:spPr>
          <a:xfrm>
            <a:off x="381000" y="254000"/>
            <a:ext cx="1042416" cy="1042416"/>
          </a:xfrm>
          <a:prstGeom prst="actionButtonSound">
            <a:avLst/>
          </a:prstGeom>
          <a:solidFill>
            <a:schemeClr val="accent3">
              <a:lumMod val="50000"/>
            </a:schemeClr>
          </a:solidFill>
          <a:ln>
            <a:solidFill>
              <a:srgbClr val="FF0066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Action Button: Sound 7">
            <a:hlinkClick r:id="" action="ppaction://noaction" highlightClick="1">
              <a:snd r:embed="rId3" name="bomb.wav"/>
            </a:hlinkClick>
          </p:cNvPr>
          <p:cNvSpPr/>
          <p:nvPr/>
        </p:nvSpPr>
        <p:spPr>
          <a:xfrm>
            <a:off x="7848600" y="261257"/>
            <a:ext cx="1042416" cy="1042416"/>
          </a:xfrm>
          <a:prstGeom prst="actionButtonSound">
            <a:avLst/>
          </a:prstGeom>
          <a:solidFill>
            <a:schemeClr val="accent3">
              <a:lumMod val="50000"/>
            </a:schemeClr>
          </a:solidFill>
          <a:ln>
            <a:solidFill>
              <a:srgbClr val="FF0066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/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54000"/>
            <a:ext cx="8991600" cy="1143000"/>
          </a:xfrm>
        </p:spPr>
        <p:txBody>
          <a:bodyPr/>
          <a:lstStyle/>
          <a:p>
            <a:pPr marL="342900" indent="-342900" algn="ctr" eaLnBrk="1" hangingPunct="1">
              <a:spcBef>
                <a:spcPct val="20000"/>
              </a:spcBef>
              <a:defRPr/>
            </a:pPr>
            <a:br>
              <a:rPr lang="en-US" b="1" dirty="0">
                <a:solidFill>
                  <a:srgbClr val="33CC3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br>
              <a:rPr lang="en-US" b="1" dirty="0">
                <a:solidFill>
                  <a:srgbClr val="33CC3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sz="3600" b="1" dirty="0">
                <a:solidFill>
                  <a:srgbClr val="33CC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Financial Responsibilities</a:t>
            </a:r>
            <a:br>
              <a:rPr lang="en-US" sz="3600" b="1" dirty="0">
                <a:solidFill>
                  <a:srgbClr val="33CC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</a:br>
            <a:r>
              <a:rPr lang="en-US" sz="3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FFVP Budget:</a:t>
            </a:r>
            <a:br>
              <a:rPr lang="en-US" sz="3600" i="1" dirty="0">
                <a:solidFill>
                  <a:srgbClr val="000000"/>
                </a:solidFill>
                <a:latin typeface="+mn-lt"/>
              </a:rPr>
            </a:br>
            <a:br>
              <a:rPr lang="en-US" sz="800" i="1" dirty="0">
                <a:solidFill>
                  <a:srgbClr val="000000"/>
                </a:solidFill>
                <a:latin typeface="Arial" charset="0"/>
              </a:rPr>
            </a:br>
            <a:b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ritannic Bold" pitchFamily="34" charset="0"/>
            </a:endParaRP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447800"/>
            <a:ext cx="8839200" cy="5257800"/>
          </a:xfrm>
        </p:spPr>
        <p:txBody>
          <a:bodyPr/>
          <a:lstStyle/>
          <a:p>
            <a:pPr lvl="2" eaLnBrk="1" hangingPunct="1">
              <a:buClr>
                <a:srgbClr val="33CC33"/>
              </a:buClr>
              <a:buSzTx/>
              <a:defRPr/>
            </a:pPr>
            <a:endParaRPr lang="en-US" sz="1000" i="1" dirty="0"/>
          </a:p>
          <a:p>
            <a:pPr marL="0" algn="ctr">
              <a:spcBef>
                <a:spcPts val="0"/>
              </a:spcBef>
              <a:spcAft>
                <a:spcPts val="0"/>
              </a:spcAft>
              <a:buClr>
                <a:srgbClr val="33CC33"/>
              </a:buClr>
              <a:defRPr/>
            </a:pPr>
            <a:r>
              <a:rPr lang="en-US" b="1" u="sng" dirty="0">
                <a:ea typeface="Times New Roman"/>
              </a:rPr>
              <a:t>Budget in Excel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Clr>
                <a:srgbClr val="33CC33"/>
              </a:buClr>
              <a:buFont typeface="Wingdings" pitchFamily="2" charset="2"/>
              <a:buNone/>
              <a:defRPr/>
            </a:pPr>
            <a:r>
              <a:rPr lang="en-US" sz="2000" i="1" dirty="0">
                <a:ea typeface="Times New Roman"/>
              </a:rPr>
              <a:t>(See Flash Drive)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Clr>
                <a:srgbClr val="33CC33"/>
              </a:buClr>
              <a:buFont typeface="Wingdings" pitchFamily="2" charset="2"/>
              <a:buNone/>
              <a:defRPr/>
            </a:pPr>
            <a:r>
              <a:rPr lang="en-US" sz="2000" dirty="0">
                <a:ea typeface="Times New Roman"/>
              </a:rPr>
              <a:t> </a:t>
            </a:r>
            <a:endParaRPr lang="en-US" sz="2000" dirty="0">
              <a:latin typeface="Times New Roman"/>
              <a:ea typeface="Times New Roman"/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  <a:buClr>
                <a:srgbClr val="33CC33"/>
              </a:buClr>
              <a:defRPr/>
            </a:pPr>
            <a:r>
              <a:rPr lang="en-US" sz="3200" b="1" dirty="0">
                <a:ea typeface="Times New Roman"/>
              </a:rPr>
              <a:t>Cost/Serving for Produce: 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Clr>
                <a:srgbClr val="33CC33"/>
              </a:buClr>
              <a:buFont typeface="Wingdings" pitchFamily="2" charset="2"/>
              <a:buNone/>
              <a:defRPr/>
            </a:pPr>
            <a:r>
              <a:rPr lang="en-US" b="1" dirty="0">
                <a:ea typeface="Times New Roman"/>
              </a:rPr>
              <a:t>Approx. 35¢ - 85¢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Clr>
                <a:srgbClr val="33CC33"/>
              </a:buClr>
              <a:buFont typeface="Wingdings" pitchFamily="2" charset="2"/>
              <a:buNone/>
              <a:defRPr/>
            </a:pPr>
            <a:endParaRPr lang="en-US" b="1" dirty="0">
              <a:ea typeface="Times New Roman"/>
            </a:endParaRP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Clr>
                <a:srgbClr val="33CC33"/>
              </a:buClr>
              <a:buFont typeface="Wingdings" pitchFamily="2" charset="2"/>
              <a:buNone/>
              <a:defRPr/>
            </a:pPr>
            <a:r>
              <a:rPr lang="en-US" sz="3600" b="1" dirty="0">
                <a:ea typeface="Times New Roman"/>
              </a:rPr>
              <a:t>$1.00 plus --- RED FLAG!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Clr>
                <a:srgbClr val="33CC33"/>
              </a:buClr>
              <a:buFont typeface="Wingdings" pitchFamily="2" charset="2"/>
              <a:buNone/>
              <a:defRPr/>
            </a:pPr>
            <a:endParaRPr lang="en-US" b="1" dirty="0">
              <a:ea typeface="Times New Roman"/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  <a:buClr>
                <a:srgbClr val="33CC33"/>
              </a:buClr>
              <a:defRPr/>
            </a:pPr>
            <a:r>
              <a:rPr lang="en-US" sz="3200" b="1" dirty="0">
                <a:solidFill>
                  <a:srgbClr val="000000"/>
                </a:solidFill>
                <a:ea typeface="Times New Roman"/>
              </a:rPr>
              <a:t>Cost/Serving for Supplies: 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Clr>
                <a:srgbClr val="33CC33"/>
              </a:buClr>
              <a:buFont typeface="Wingdings" pitchFamily="2" charset="2"/>
              <a:buNone/>
              <a:defRPr/>
            </a:pPr>
            <a:r>
              <a:rPr lang="en-US" b="1" dirty="0">
                <a:solidFill>
                  <a:srgbClr val="000000"/>
                </a:solidFill>
                <a:ea typeface="Times New Roman"/>
              </a:rPr>
              <a:t>Approx. 3¢ - 10¢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Clr>
                <a:srgbClr val="33CC33"/>
              </a:buClr>
              <a:buFont typeface="Wingdings" pitchFamily="2" charset="2"/>
              <a:buNone/>
              <a:defRPr/>
            </a:pPr>
            <a:endParaRPr lang="en-US" b="1" dirty="0">
              <a:ea typeface="Times New Roman"/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  <a:buClr>
                <a:srgbClr val="33CC33"/>
              </a:buClr>
              <a:buSzPct val="100000"/>
              <a:defRPr/>
            </a:pPr>
            <a:endParaRPr lang="en-US" sz="1400" dirty="0">
              <a:ea typeface="Times New Roman"/>
            </a:endParaRPr>
          </a:p>
          <a:p>
            <a:pPr lvl="2" eaLnBrk="1" hangingPunct="1">
              <a:buClr>
                <a:srgbClr val="33CC33"/>
              </a:buClr>
              <a:buSzTx/>
              <a:buFont typeface="Wingdings" pitchFamily="2" charset="2"/>
              <a:buNone/>
              <a:defRPr/>
            </a:pPr>
            <a:endParaRPr lang="en-US" sz="1600" i="1" dirty="0"/>
          </a:p>
        </p:txBody>
      </p:sp>
      <p:sp>
        <p:nvSpPr>
          <p:cNvPr id="8" name="Action Button: Sound 7">
            <a:hlinkClick r:id="" action="ppaction://noaction" highlightClick="1">
              <a:snd r:embed="rId3" name="bomb.wav"/>
            </a:hlinkClick>
          </p:cNvPr>
          <p:cNvSpPr/>
          <p:nvPr/>
        </p:nvSpPr>
        <p:spPr>
          <a:xfrm>
            <a:off x="7850922" y="254000"/>
            <a:ext cx="1042416" cy="1042416"/>
          </a:xfrm>
          <a:prstGeom prst="actionButtonSound">
            <a:avLst/>
          </a:prstGeom>
          <a:solidFill>
            <a:schemeClr val="accent3">
              <a:lumMod val="50000"/>
            </a:schemeClr>
          </a:solidFill>
          <a:ln>
            <a:solidFill>
              <a:srgbClr val="FF0066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Action Button: Sound 8">
            <a:hlinkClick r:id="" action="ppaction://noaction" highlightClick="1">
              <a:snd r:embed="rId3" name="bomb.wav"/>
            </a:hlinkClick>
          </p:cNvPr>
          <p:cNvSpPr/>
          <p:nvPr/>
        </p:nvSpPr>
        <p:spPr>
          <a:xfrm>
            <a:off x="381000" y="254000"/>
            <a:ext cx="1042416" cy="1042416"/>
          </a:xfrm>
          <a:prstGeom prst="actionButtonSound">
            <a:avLst/>
          </a:prstGeom>
          <a:solidFill>
            <a:schemeClr val="accent3">
              <a:lumMod val="50000"/>
            </a:schemeClr>
          </a:solidFill>
          <a:ln>
            <a:solidFill>
              <a:srgbClr val="FF0066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6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6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6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276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14400" y="152400"/>
            <a:ext cx="7772400" cy="1143000"/>
          </a:xfrm>
        </p:spPr>
        <p:txBody>
          <a:bodyPr/>
          <a:lstStyle/>
          <a:p>
            <a:pPr algn="ctr"/>
            <a:r>
              <a:rPr lang="en-US" b="1" dirty="0">
                <a:latin typeface="Arial Rounded MT Bold" panose="020F0704030504030204" pitchFamily="34" charset="0"/>
              </a:rPr>
              <a:t> </a:t>
            </a:r>
            <a:br>
              <a:rPr lang="en-US" b="1" dirty="0">
                <a:latin typeface="Arial Rounded MT Bold" panose="020F0704030504030204" pitchFamily="34" charset="0"/>
              </a:rPr>
            </a:br>
            <a:r>
              <a:rPr lang="en-US" b="1" dirty="0">
                <a:latin typeface="Arial Rounded MT Bold" panose="020F0704030504030204" pitchFamily="34" charset="0"/>
              </a:rPr>
              <a:t>Monthly Budget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0"/>
            <a:ext cx="2740332" cy="830404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3826162"/>
              </p:ext>
            </p:extLst>
          </p:nvPr>
        </p:nvGraphicFramePr>
        <p:xfrm>
          <a:off x="609600" y="1511663"/>
          <a:ext cx="8077200" cy="47548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352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200" b="1" dirty="0"/>
                        <a:t>OCT ALLOCATION:</a:t>
                      </a:r>
                    </a:p>
                  </a:txBody>
                  <a:tcPr>
                    <a:lnL w="38100" cap="flat" cmpd="sng" algn="ctr">
                      <a:solidFill>
                        <a:schemeClr val="accent4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aseline="0" dirty="0"/>
                    </a:p>
                  </a:txBody>
                  <a:tcPr>
                    <a:lnL w="38100" cap="flat" cmpd="sng" algn="ctr">
                      <a:solidFill>
                        <a:schemeClr val="accent4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b="1" dirty="0"/>
                        <a:t>ENROLLMT.</a:t>
                      </a:r>
                    </a:p>
                  </a:txBody>
                  <a:tcPr>
                    <a:lnL w="38100" cap="flat" cmpd="sng" algn="ctr">
                      <a:solidFill>
                        <a:schemeClr val="accent4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accent4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200" b="1" baseline="0" dirty="0"/>
                        <a:t>MONTH:</a:t>
                      </a:r>
                    </a:p>
                  </a:txBody>
                  <a:tcPr>
                    <a:lnL w="38100" cap="flat" cmpd="sng" algn="ctr">
                      <a:solidFill>
                        <a:schemeClr val="accent4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/>
                        <a:t>Oct.</a:t>
                      </a:r>
                    </a:p>
                  </a:txBody>
                  <a:tcPr>
                    <a:lnL w="38100" cap="flat" cmpd="sng" algn="ctr">
                      <a:solidFill>
                        <a:schemeClr val="accent4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/>
                        <a:t>Nov.</a:t>
                      </a:r>
                    </a:p>
                  </a:txBody>
                  <a:tcPr>
                    <a:lnL w="38100" cap="flat" cmpd="sng" algn="ctr">
                      <a:solidFill>
                        <a:schemeClr val="accent4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/>
                        <a:t>Dec.</a:t>
                      </a:r>
                    </a:p>
                  </a:txBody>
                  <a:tcPr>
                    <a:lnL w="38100" cap="flat" cmpd="sng" algn="ctr">
                      <a:solidFill>
                        <a:schemeClr val="accent4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200" b="1" dirty="0"/>
                        <a:t>OP</a:t>
                      </a:r>
                      <a:r>
                        <a:rPr lang="en-US" sz="2200" b="1" baseline="0" dirty="0"/>
                        <a:t> DAYS</a:t>
                      </a:r>
                      <a:r>
                        <a:rPr lang="en-US" sz="2200" b="1" dirty="0"/>
                        <a:t>:</a:t>
                      </a:r>
                    </a:p>
                  </a:txBody>
                  <a:tcPr>
                    <a:lnL w="38100" cap="flat" cmpd="sng" algn="ctr">
                      <a:solidFill>
                        <a:schemeClr val="accent4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 b="1" dirty="0"/>
                    </a:p>
                  </a:txBody>
                  <a:tcPr>
                    <a:lnL w="38100" cap="flat" cmpd="sng" algn="ctr">
                      <a:solidFill>
                        <a:schemeClr val="accent4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 b="1" dirty="0"/>
                    </a:p>
                  </a:txBody>
                  <a:tcPr>
                    <a:lnL w="38100" cap="flat" cmpd="sng" algn="ctr">
                      <a:solidFill>
                        <a:schemeClr val="accent4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 b="1" dirty="0"/>
                    </a:p>
                  </a:txBody>
                  <a:tcPr>
                    <a:lnL w="38100" cap="flat" cmpd="sng" algn="ctr">
                      <a:solidFill>
                        <a:schemeClr val="accent4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200" b="1" dirty="0"/>
                        <a:t>FRUITS:</a:t>
                      </a:r>
                    </a:p>
                  </a:txBody>
                  <a:tcPr>
                    <a:lnL w="38100" cap="flat" cmpd="sng" algn="ctr">
                      <a:solidFill>
                        <a:schemeClr val="accent4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aseline="0" dirty="0"/>
                    </a:p>
                  </a:txBody>
                  <a:tcPr>
                    <a:lnL w="38100" cap="flat" cmpd="sng" algn="ctr">
                      <a:solidFill>
                        <a:schemeClr val="accent4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aseline="0" dirty="0"/>
                    </a:p>
                  </a:txBody>
                  <a:tcPr>
                    <a:lnL w="38100" cap="flat" cmpd="sng" algn="ctr">
                      <a:solidFill>
                        <a:schemeClr val="accent4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aseline="0" dirty="0"/>
                    </a:p>
                  </a:txBody>
                  <a:tcPr>
                    <a:lnL w="38100" cap="flat" cmpd="sng" algn="ctr">
                      <a:solidFill>
                        <a:schemeClr val="accent4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200" b="1" dirty="0"/>
                        <a:t>VEGGIES:</a:t>
                      </a:r>
                    </a:p>
                  </a:txBody>
                  <a:tcPr>
                    <a:lnL w="38100" cap="flat" cmpd="sng" algn="ctr">
                      <a:solidFill>
                        <a:schemeClr val="accent4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aseline="0" dirty="0"/>
                    </a:p>
                  </a:txBody>
                  <a:tcPr>
                    <a:lnL w="38100" cap="flat" cmpd="sng" algn="ctr">
                      <a:solidFill>
                        <a:schemeClr val="accent4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aseline="0" dirty="0"/>
                    </a:p>
                  </a:txBody>
                  <a:tcPr>
                    <a:lnL w="38100" cap="flat" cmpd="sng" algn="ctr">
                      <a:solidFill>
                        <a:schemeClr val="accent4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aseline="0" dirty="0"/>
                    </a:p>
                  </a:txBody>
                  <a:tcPr>
                    <a:lnL w="38100" cap="flat" cmpd="sng" algn="ctr">
                      <a:solidFill>
                        <a:schemeClr val="accent4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200" b="1" dirty="0"/>
                        <a:t>LABOR:</a:t>
                      </a:r>
                    </a:p>
                  </a:txBody>
                  <a:tcPr>
                    <a:lnL w="38100" cap="flat" cmpd="sng" algn="ctr">
                      <a:solidFill>
                        <a:schemeClr val="accent4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aseline="0" dirty="0"/>
                    </a:p>
                  </a:txBody>
                  <a:tcPr>
                    <a:lnL w="38100" cap="flat" cmpd="sng" algn="ctr">
                      <a:solidFill>
                        <a:schemeClr val="accent4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aseline="0" dirty="0"/>
                    </a:p>
                  </a:txBody>
                  <a:tcPr>
                    <a:lnL w="38100" cap="flat" cmpd="sng" algn="ctr">
                      <a:solidFill>
                        <a:schemeClr val="accent4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aseline="0" dirty="0"/>
                    </a:p>
                  </a:txBody>
                  <a:tcPr>
                    <a:lnL w="38100" cap="flat" cmpd="sng" algn="ctr">
                      <a:solidFill>
                        <a:schemeClr val="accent4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200" b="1" dirty="0"/>
                        <a:t>SUPPLIES:</a:t>
                      </a:r>
                    </a:p>
                  </a:txBody>
                  <a:tcPr>
                    <a:lnL w="38100" cap="flat" cmpd="sng" algn="ctr">
                      <a:solidFill>
                        <a:schemeClr val="accent4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aseline="0" dirty="0"/>
                    </a:p>
                  </a:txBody>
                  <a:tcPr>
                    <a:lnL w="38100" cap="flat" cmpd="sng" algn="ctr">
                      <a:solidFill>
                        <a:schemeClr val="accent4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aseline="0" dirty="0"/>
                    </a:p>
                  </a:txBody>
                  <a:tcPr>
                    <a:lnL w="38100" cap="flat" cmpd="sng" algn="ctr">
                      <a:solidFill>
                        <a:schemeClr val="accent4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aseline="0" dirty="0"/>
                    </a:p>
                  </a:txBody>
                  <a:tcPr>
                    <a:lnL w="38100" cap="flat" cmpd="sng" algn="ctr">
                      <a:solidFill>
                        <a:schemeClr val="accent4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200" b="1" dirty="0"/>
                        <a:t>ADMIN:</a:t>
                      </a:r>
                    </a:p>
                  </a:txBody>
                  <a:tcPr>
                    <a:lnL w="38100" cap="flat" cmpd="sng" algn="ctr">
                      <a:solidFill>
                        <a:schemeClr val="accent4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aseline="0" dirty="0"/>
                    </a:p>
                  </a:txBody>
                  <a:tcPr>
                    <a:lnL w="38100" cap="flat" cmpd="sng" algn="ctr">
                      <a:solidFill>
                        <a:schemeClr val="accent4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aseline="0" dirty="0"/>
                    </a:p>
                  </a:txBody>
                  <a:tcPr>
                    <a:lnL w="38100" cap="flat" cmpd="sng" algn="ctr">
                      <a:solidFill>
                        <a:schemeClr val="accent4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aseline="0" dirty="0"/>
                    </a:p>
                  </a:txBody>
                  <a:tcPr>
                    <a:lnL w="38100" cap="flat" cmpd="sng" algn="ctr">
                      <a:solidFill>
                        <a:schemeClr val="accent4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200" b="1" dirty="0"/>
                        <a:t>TOTAL:</a:t>
                      </a:r>
                    </a:p>
                  </a:txBody>
                  <a:tcPr>
                    <a:lnL w="38100" cap="flat" cmpd="sng" algn="ctr">
                      <a:solidFill>
                        <a:schemeClr val="accent4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accent4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accent4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accent4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dirty="0"/>
                        <a:t>REMAINING BALANCE:</a:t>
                      </a:r>
                    </a:p>
                  </a:txBody>
                  <a:tcPr>
                    <a:lnL w="38100" cap="flat" cmpd="sng" algn="ctr">
                      <a:solidFill>
                        <a:schemeClr val="accent4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accent4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accent4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accent4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200" b="1" dirty="0"/>
                        <a:t>AVG.</a:t>
                      </a:r>
                      <a:r>
                        <a:rPr lang="en-US" sz="2200" b="1" baseline="0" dirty="0"/>
                        <a:t> PORTION COSTS</a:t>
                      </a:r>
                      <a:r>
                        <a:rPr lang="en-US" sz="2200" b="1" dirty="0"/>
                        <a:t>:</a:t>
                      </a:r>
                    </a:p>
                  </a:txBody>
                  <a:tcPr>
                    <a:lnL w="38100" cap="flat" cmpd="sng" algn="ctr">
                      <a:solidFill>
                        <a:schemeClr val="accent4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accent4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accent4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accent4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7" name="Oval Callout 6"/>
          <p:cNvSpPr/>
          <p:nvPr/>
        </p:nvSpPr>
        <p:spPr>
          <a:xfrm>
            <a:off x="5017870" y="830404"/>
            <a:ext cx="3033215" cy="860466"/>
          </a:xfrm>
          <a:prstGeom prst="wedgeEllipseCallout">
            <a:avLst>
              <a:gd name="adj1" fmla="val -42389"/>
              <a:gd name="adj2" fmla="val 491536"/>
            </a:avLst>
          </a:prstGeom>
          <a:solidFill>
            <a:srgbClr val="66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Remaining</a:t>
            </a:r>
          </a:p>
          <a:p>
            <a:pPr algn="ctr"/>
            <a:r>
              <a:rPr lang="en-US" sz="2400" b="1" dirty="0">
                <a:solidFill>
                  <a:schemeClr val="tx1"/>
                </a:solidFill>
              </a:rPr>
              <a:t>Balance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962402" y="1508823"/>
            <a:ext cx="13534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$25,000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490308" y="1539501"/>
            <a:ext cx="8484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500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096655" y="2824348"/>
            <a:ext cx="12191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$3,000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096658" y="3294483"/>
            <a:ext cx="12191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$1,800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495800" y="2357735"/>
            <a:ext cx="6096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8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096658" y="4966572"/>
            <a:ext cx="12191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$4,800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029529" y="5431551"/>
            <a:ext cx="13534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$20,200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978236" y="5852481"/>
            <a:ext cx="13534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$1.20</a:t>
            </a:r>
          </a:p>
        </p:txBody>
      </p:sp>
      <p:sp>
        <p:nvSpPr>
          <p:cNvPr id="15" name="Oval Callout 14"/>
          <p:cNvSpPr/>
          <p:nvPr/>
        </p:nvSpPr>
        <p:spPr>
          <a:xfrm>
            <a:off x="5867400" y="3657600"/>
            <a:ext cx="3033215" cy="602903"/>
          </a:xfrm>
          <a:prstGeom prst="wedgeEllipseCallout">
            <a:avLst>
              <a:gd name="adj1" fmla="val -67185"/>
              <a:gd name="adj2" fmla="val 325603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 dirty="0">
              <a:solidFill>
                <a:schemeClr val="tx1"/>
              </a:solidFill>
            </a:endParaRPr>
          </a:p>
          <a:p>
            <a:pPr algn="ctr"/>
            <a:r>
              <a:rPr lang="en-US" sz="2600" b="1" dirty="0">
                <a:solidFill>
                  <a:schemeClr val="tx1"/>
                </a:solidFill>
              </a:rPr>
              <a:t>RED FLAG!!</a:t>
            </a:r>
          </a:p>
          <a:p>
            <a:pPr algn="ctr"/>
            <a:endParaRPr lang="en-US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134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 animBg="1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altLang="en-US" b="1">
                <a:latin typeface="Britannic Bold" pitchFamily="34" charset="0"/>
              </a:rPr>
              <a:t>Spend the Money!</a:t>
            </a:r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600200"/>
            <a:ext cx="8458200" cy="5029200"/>
          </a:xfrm>
        </p:spPr>
        <p:txBody>
          <a:bodyPr/>
          <a:lstStyle/>
          <a:p>
            <a:pPr eaLnBrk="1" hangingPunct="1">
              <a:buClr>
                <a:srgbClr val="33CC33"/>
              </a:buClr>
            </a:pPr>
            <a:r>
              <a:rPr lang="en-US" altLang="en-US" b="1" dirty="0"/>
              <a:t>Submit/Certify</a:t>
            </a:r>
            <a:r>
              <a:rPr lang="en-US" altLang="en-US" dirty="0"/>
              <a:t> reimbursement claims by 10</a:t>
            </a:r>
            <a:r>
              <a:rPr lang="en-US" altLang="en-US" baseline="30000" dirty="0"/>
              <a:t>th</a:t>
            </a:r>
            <a:r>
              <a:rPr lang="en-US" altLang="en-US" dirty="0"/>
              <a:t> of month  </a:t>
            </a:r>
            <a:r>
              <a:rPr lang="en-US" altLang="en-US" i="1" dirty="0"/>
              <a:t>(prior month’s expenses)</a:t>
            </a:r>
          </a:p>
          <a:p>
            <a:pPr eaLnBrk="1" hangingPunct="1">
              <a:buClr>
                <a:srgbClr val="33CC33"/>
              </a:buClr>
            </a:pPr>
            <a:endParaRPr lang="en-US" altLang="en-US" sz="1200" i="1" dirty="0"/>
          </a:p>
          <a:p>
            <a:pPr eaLnBrk="1" hangingPunct="1">
              <a:buClr>
                <a:srgbClr val="33CC33"/>
              </a:buClr>
            </a:pPr>
            <a:r>
              <a:rPr lang="en-US" altLang="en-US" dirty="0"/>
              <a:t>After approved, funds paid similar to how  school lunch money is received, w/ notation of FFVP</a:t>
            </a:r>
          </a:p>
          <a:p>
            <a:pPr eaLnBrk="1" hangingPunct="1">
              <a:buClr>
                <a:srgbClr val="33CC33"/>
              </a:buClr>
            </a:pPr>
            <a:endParaRPr lang="en-US" altLang="en-US" sz="1200" dirty="0"/>
          </a:p>
          <a:p>
            <a:pPr eaLnBrk="1" hangingPunct="1">
              <a:buClr>
                <a:srgbClr val="33CC33"/>
              </a:buClr>
            </a:pPr>
            <a:r>
              <a:rPr lang="en-US" altLang="en-US" b="1" dirty="0"/>
              <a:t>Two Budgets</a:t>
            </a:r>
            <a:r>
              <a:rPr lang="en-US" altLang="en-US" dirty="0"/>
              <a:t>:  </a:t>
            </a:r>
            <a:r>
              <a:rPr lang="en-US" altLang="en-US" b="1" dirty="0"/>
              <a:t>Sept. &amp; Oct-June</a:t>
            </a:r>
          </a:p>
          <a:p>
            <a:pPr eaLnBrk="1" hangingPunct="1">
              <a:buClr>
                <a:srgbClr val="33CC33"/>
              </a:buClr>
            </a:pPr>
            <a:endParaRPr lang="en-US" altLang="en-US" sz="1400" b="1" dirty="0"/>
          </a:p>
          <a:p>
            <a:pPr lvl="1" eaLnBrk="1" hangingPunct="1">
              <a:buClr>
                <a:srgbClr val="FF9999"/>
              </a:buClr>
            </a:pPr>
            <a:r>
              <a:rPr lang="en-US" altLang="en-US" b="1" dirty="0"/>
              <a:t>Spend Sept. 2019 funds by </a:t>
            </a:r>
            <a:r>
              <a:rPr lang="en-US" altLang="en-US" b="1" u="sng" dirty="0"/>
              <a:t>Sept 30, 2019</a:t>
            </a:r>
            <a:endParaRPr lang="en-US" altLang="en-US" sz="2400" i="1" u="sng" dirty="0"/>
          </a:p>
          <a:p>
            <a:pPr lvl="1" eaLnBrk="1" hangingPunct="1">
              <a:buClr>
                <a:srgbClr val="FF9999"/>
              </a:buClr>
            </a:pPr>
            <a:endParaRPr lang="en-US" altLang="en-US" sz="1000" b="1" u="sng" dirty="0"/>
          </a:p>
          <a:p>
            <a:pPr lvl="1" eaLnBrk="1" hangingPunct="1">
              <a:buClr>
                <a:srgbClr val="FF9999"/>
              </a:buClr>
            </a:pPr>
            <a:r>
              <a:rPr lang="en-US" altLang="en-US" b="1" dirty="0"/>
              <a:t>Spend Oct.-June funds by June 30, 2020</a:t>
            </a:r>
          </a:p>
        </p:txBody>
      </p:sp>
      <p:pic>
        <p:nvPicPr>
          <p:cNvPr id="57348" name="Picture 4" descr="MCj04414590000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228600"/>
            <a:ext cx="2135188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9" name="Picture 5" descr="MCj04414590000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28600"/>
            <a:ext cx="2135188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Callout 5"/>
          <p:cNvSpPr/>
          <p:nvPr/>
        </p:nvSpPr>
        <p:spPr>
          <a:xfrm>
            <a:off x="5958114" y="2079171"/>
            <a:ext cx="3033215" cy="860466"/>
          </a:xfrm>
          <a:prstGeom prst="wedgeEllipseCallout">
            <a:avLst>
              <a:gd name="adj1" fmla="val -133471"/>
              <a:gd name="adj2" fmla="val 187874"/>
            </a:avLst>
          </a:prstGeom>
          <a:solidFill>
            <a:srgbClr val="66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NEW</a:t>
            </a:r>
            <a:r>
              <a:rPr lang="en-US" sz="2400" b="1" dirty="0">
                <a:solidFill>
                  <a:schemeClr val="tx1"/>
                </a:solidFill>
              </a:rPr>
              <a:t> Change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br>
              <a:rPr lang="en-US" sz="44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en-US" sz="44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REIMBURSEMENT </a:t>
            </a:r>
            <a:br>
              <a:rPr lang="en-US" sz="44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en-US" sz="44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CLAIM</a:t>
            </a:r>
            <a:br>
              <a:rPr lang="en-US" sz="44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altLang="en-US" b="1" dirty="0">
              <a:latin typeface="Britannic Bold" pitchFamily="34" charset="0"/>
            </a:endParaRP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600200"/>
            <a:ext cx="8612188" cy="5029200"/>
          </a:xfrm>
        </p:spPr>
        <p:txBody>
          <a:bodyPr/>
          <a:lstStyle/>
          <a:p>
            <a:pPr algn="ctr" eaLnBrk="1" hangingPunct="1">
              <a:buClr>
                <a:srgbClr val="33CC33"/>
              </a:buClr>
              <a:defRPr/>
            </a:pPr>
            <a:r>
              <a:rPr lang="en-US" altLang="en-US" sz="3200" b="1" dirty="0"/>
              <a:t>Submit/Certify</a:t>
            </a:r>
            <a:r>
              <a:rPr lang="en-US" altLang="en-US" sz="3200" dirty="0"/>
              <a:t> Reimbursement Claims by </a:t>
            </a:r>
            <a:r>
              <a:rPr lang="en-US" altLang="en-US" sz="3200" b="1" dirty="0"/>
              <a:t>10</a:t>
            </a:r>
            <a:r>
              <a:rPr lang="en-US" altLang="en-US" sz="3200" b="1" baseline="30000" dirty="0"/>
              <a:t>th</a:t>
            </a:r>
            <a:r>
              <a:rPr lang="en-US" altLang="en-US" sz="3200" b="1" dirty="0"/>
              <a:t> of Following Month</a:t>
            </a:r>
          </a:p>
          <a:p>
            <a:pPr algn="ctr" eaLnBrk="1" hangingPunct="1">
              <a:buClr>
                <a:srgbClr val="33CC33"/>
              </a:buClr>
              <a:defRPr/>
            </a:pPr>
            <a:endParaRPr lang="en-US" altLang="en-US" sz="2000" dirty="0"/>
          </a:p>
          <a:p>
            <a:pPr algn="ctr" eaLnBrk="1" hangingPunct="1">
              <a:buClr>
                <a:srgbClr val="33CC33"/>
              </a:buClr>
              <a:defRPr/>
            </a:pPr>
            <a:r>
              <a:rPr lang="en-US" sz="3200" dirty="0"/>
              <a:t>Schools that submit voucher </a:t>
            </a:r>
            <a:r>
              <a:rPr lang="en-US" sz="3200" b="1" dirty="0"/>
              <a:t>60 days   </a:t>
            </a:r>
          </a:p>
          <a:p>
            <a:pPr marL="0" indent="0" algn="ctr" eaLnBrk="1" hangingPunct="1">
              <a:buClr>
                <a:srgbClr val="33CC33"/>
              </a:buClr>
              <a:buFont typeface="Wingdings" pitchFamily="2" charset="2"/>
              <a:buNone/>
              <a:defRPr/>
            </a:pPr>
            <a:r>
              <a:rPr lang="en-US" sz="3200" dirty="0"/>
              <a:t>after last day of claim month --- </a:t>
            </a:r>
          </a:p>
          <a:p>
            <a:pPr marL="0" indent="0" algn="ctr" eaLnBrk="1" hangingPunct="1">
              <a:buClr>
                <a:srgbClr val="33CC33"/>
              </a:buClr>
              <a:buFont typeface="Wingdings" pitchFamily="2" charset="2"/>
              <a:buNone/>
              <a:defRPr/>
            </a:pPr>
            <a:r>
              <a:rPr lang="en-US" sz="3200" b="1" dirty="0"/>
              <a:t>Will be Eliminated &amp; Not Paid</a:t>
            </a:r>
          </a:p>
          <a:p>
            <a:pPr marL="0" indent="0" algn="ctr" eaLnBrk="1" hangingPunct="1">
              <a:buClr>
                <a:srgbClr val="33CC33"/>
              </a:buClr>
              <a:buFont typeface="Wingdings" pitchFamily="2" charset="2"/>
              <a:buNone/>
              <a:defRPr/>
            </a:pPr>
            <a:endParaRPr lang="en-US" sz="2000" b="1" dirty="0"/>
          </a:p>
          <a:p>
            <a:pPr algn="ctr" eaLnBrk="1" hangingPunct="1">
              <a:buClr>
                <a:srgbClr val="33CC33"/>
              </a:buClr>
              <a:defRPr/>
            </a:pPr>
            <a:r>
              <a:rPr lang="en-US" sz="3200" dirty="0"/>
              <a:t>Monthly</a:t>
            </a:r>
            <a:r>
              <a:rPr lang="en-US" sz="3200" b="1" dirty="0"/>
              <a:t> “Remaining Budget” </a:t>
            </a:r>
            <a:r>
              <a:rPr lang="en-US" sz="3200" dirty="0"/>
              <a:t>Sent to </a:t>
            </a:r>
          </a:p>
          <a:p>
            <a:pPr marL="0" indent="0" algn="ctr" eaLnBrk="1" hangingPunct="1">
              <a:buClr>
                <a:srgbClr val="33CC33"/>
              </a:buClr>
              <a:buNone/>
              <a:defRPr/>
            </a:pPr>
            <a:r>
              <a:rPr lang="en-US" sz="3200" b="1" dirty="0"/>
              <a:t>    FFVP</a:t>
            </a:r>
            <a:r>
              <a:rPr lang="en-US" sz="3200" dirty="0"/>
              <a:t> </a:t>
            </a:r>
            <a:r>
              <a:rPr lang="en-US" sz="3200" b="1" dirty="0"/>
              <a:t>Coordinator</a:t>
            </a:r>
          </a:p>
        </p:txBody>
      </p:sp>
      <p:pic>
        <p:nvPicPr>
          <p:cNvPr id="58372" name="Picture 4" descr="MCj04414590000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15875"/>
            <a:ext cx="2135188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3" name="Picture 5" descr="MCj04414590000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15875"/>
            <a:ext cx="2135188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277813"/>
            <a:ext cx="7696200" cy="11430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Lucida Sans Unicode" pitchFamily="34" charset="0"/>
              </a:rPr>
              <a:t>PROGRESS </a:t>
            </a:r>
            <a:br>
              <a:rPr 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Lucida Sans Unicode" pitchFamily="34" charset="0"/>
              </a:rPr>
            </a:br>
            <a:r>
              <a:rPr 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Lucida Sans Unicode" pitchFamily="34" charset="0"/>
              </a:rPr>
              <a:t>REPORTS</a:t>
            </a:r>
            <a:endParaRPr lang="en-US" sz="4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14325" y="1981200"/>
            <a:ext cx="8763000" cy="4741863"/>
          </a:xfrm>
        </p:spPr>
        <p:txBody>
          <a:bodyPr/>
          <a:lstStyle/>
          <a:p>
            <a:pPr marL="0" indent="0" eaLnBrk="1" hangingPunct="1">
              <a:buClr>
                <a:srgbClr val="33CC33"/>
              </a:buClr>
              <a:buFont typeface="Wingdings" pitchFamily="2" charset="2"/>
              <a:buNone/>
              <a:defRPr/>
            </a:pPr>
            <a:endParaRPr lang="en-US" sz="1400" dirty="0"/>
          </a:p>
          <a:p>
            <a:pPr algn="ctr" eaLnBrk="1" hangingPunct="1">
              <a:buClr>
                <a:srgbClr val="FF0066"/>
              </a:buClr>
              <a:defRPr/>
            </a:pPr>
            <a:r>
              <a:rPr lang="en-US" sz="4800" b="1" dirty="0"/>
              <a:t> </a:t>
            </a:r>
            <a:r>
              <a:rPr 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Mid-Year --- Due Feb 15</a:t>
            </a:r>
          </a:p>
          <a:p>
            <a:pPr marL="0" indent="0" algn="ctr" eaLnBrk="1" hangingPunct="1">
              <a:buClr>
                <a:srgbClr val="33CC33"/>
              </a:buClr>
              <a:buFont typeface="Wingdings" pitchFamily="2" charset="2"/>
              <a:buNone/>
              <a:defRPr/>
            </a:pP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eaLnBrk="1" hangingPunct="1">
              <a:buClr>
                <a:srgbClr val="FF0066"/>
              </a:buClr>
              <a:defRPr/>
            </a:pPr>
            <a:r>
              <a:rPr 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Year-End --- Due June</a:t>
            </a:r>
          </a:p>
        </p:txBody>
      </p:sp>
      <p:pic>
        <p:nvPicPr>
          <p:cNvPr id="5" name="Picture 5" descr="j025092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97544">
            <a:off x="7753998" y="227875"/>
            <a:ext cx="1184381" cy="1303601"/>
          </a:xfrm>
          <a:prstGeom prst="rect">
            <a:avLst/>
          </a:prstGeom>
          <a:solidFill>
            <a:srgbClr val="FFFFFF"/>
          </a:solidFill>
          <a:ln w="63500" cap="rnd">
            <a:solidFill>
              <a:srgbClr val="FF0066"/>
            </a:solidFill>
            <a:prstDash val="sysDot"/>
            <a:miter lim="800000"/>
            <a:headEnd/>
            <a:tailEnd/>
          </a:ln>
          <a:effectLst>
            <a:glow rad="127000">
              <a:schemeClr val="accent6">
                <a:lumMod val="40000"/>
                <a:lumOff val="60000"/>
              </a:schemeClr>
            </a:glow>
            <a:outerShdw blurRad="76200" dist="50800" dir="5400000" algn="ctr" rotWithShape="0">
              <a:schemeClr val="accent6">
                <a:lumMod val="20000"/>
                <a:lumOff val="80000"/>
              </a:scheme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6" name="Picture 5" descr="j025092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97544">
            <a:off x="286398" y="206266"/>
            <a:ext cx="1184381" cy="1303601"/>
          </a:xfrm>
          <a:prstGeom prst="rect">
            <a:avLst/>
          </a:prstGeom>
          <a:solidFill>
            <a:srgbClr val="FFFFFF"/>
          </a:solidFill>
          <a:ln w="63500" cap="rnd">
            <a:solidFill>
              <a:srgbClr val="FF0066"/>
            </a:solidFill>
            <a:prstDash val="sysDot"/>
            <a:miter lim="800000"/>
            <a:headEnd/>
            <a:tailEnd/>
          </a:ln>
          <a:effectLst>
            <a:glow rad="127000">
              <a:schemeClr val="accent6">
                <a:lumMod val="40000"/>
                <a:lumOff val="60000"/>
              </a:schemeClr>
            </a:glow>
            <a:outerShdw blurRad="76200" dist="50800" dir="5400000" algn="ctr" rotWithShape="0">
              <a:schemeClr val="accent6">
                <a:lumMod val="20000"/>
                <a:lumOff val="80000"/>
              </a:scheme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Layers">
  <a:themeElements>
    <a:clrScheme name="Layers 6">
      <a:dk1>
        <a:srgbClr val="000000"/>
      </a:dk1>
      <a:lt1>
        <a:srgbClr val="FFFFE1"/>
      </a:lt1>
      <a:dk2>
        <a:srgbClr val="330033"/>
      </a:dk2>
      <a:lt2>
        <a:srgbClr val="330033"/>
      </a:lt2>
      <a:accent1>
        <a:srgbClr val="CCCC99"/>
      </a:accent1>
      <a:accent2>
        <a:srgbClr val="FF0000"/>
      </a:accent2>
      <a:accent3>
        <a:srgbClr val="FFFFEE"/>
      </a:accent3>
      <a:accent4>
        <a:srgbClr val="000000"/>
      </a:accent4>
      <a:accent5>
        <a:srgbClr val="E2E2CA"/>
      </a:accent5>
      <a:accent6>
        <a:srgbClr val="E70000"/>
      </a:accent6>
      <a:hlink>
        <a:srgbClr val="990033"/>
      </a:hlink>
      <a:folHlink>
        <a:srgbClr val="B2B2B2"/>
      </a:folHlink>
    </a:clrScheme>
    <a:fontScheme name="Layers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Layers 1">
        <a:dk1>
          <a:srgbClr val="993300"/>
        </a:dk1>
        <a:lt1>
          <a:srgbClr val="CCCCCC"/>
        </a:lt1>
        <a:dk2>
          <a:srgbClr val="000000"/>
        </a:dk2>
        <a:lt2>
          <a:srgbClr val="FFFFFF"/>
        </a:lt2>
        <a:accent1>
          <a:srgbClr val="576F2B"/>
        </a:accent1>
        <a:accent2>
          <a:srgbClr val="666699"/>
        </a:accent2>
        <a:accent3>
          <a:srgbClr val="AAAAAA"/>
        </a:accent3>
        <a:accent4>
          <a:srgbClr val="AEAEAE"/>
        </a:accent4>
        <a:accent5>
          <a:srgbClr val="B4BBAC"/>
        </a:accent5>
        <a:accent6>
          <a:srgbClr val="5C5C8A"/>
        </a:accent6>
        <a:hlink>
          <a:srgbClr val="99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ayers 2">
        <a:dk1>
          <a:srgbClr val="993300"/>
        </a:dk1>
        <a:lt1>
          <a:srgbClr val="CCCCCC"/>
        </a:lt1>
        <a:dk2>
          <a:srgbClr val="330000"/>
        </a:dk2>
        <a:lt2>
          <a:srgbClr val="FFFFFF"/>
        </a:lt2>
        <a:accent1>
          <a:srgbClr val="996633"/>
        </a:accent1>
        <a:accent2>
          <a:srgbClr val="FF0000"/>
        </a:accent2>
        <a:accent3>
          <a:srgbClr val="ADAAAA"/>
        </a:accent3>
        <a:accent4>
          <a:srgbClr val="AEAEAE"/>
        </a:accent4>
        <a:accent5>
          <a:srgbClr val="CAB8AD"/>
        </a:accent5>
        <a:accent6>
          <a:srgbClr val="E70000"/>
        </a:accent6>
        <a:hlink>
          <a:srgbClr val="FF3300"/>
        </a:hlink>
        <a:folHlink>
          <a:srgbClr val="CC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ayers 3">
        <a:dk1>
          <a:srgbClr val="79788A"/>
        </a:dk1>
        <a:lt1>
          <a:srgbClr val="FFFFFF"/>
        </a:lt1>
        <a:dk2>
          <a:srgbClr val="21203C"/>
        </a:dk2>
        <a:lt2>
          <a:srgbClr val="FFFFCC"/>
        </a:lt2>
        <a:accent1>
          <a:srgbClr val="476077"/>
        </a:accent1>
        <a:accent2>
          <a:srgbClr val="676C5A"/>
        </a:accent2>
        <a:accent3>
          <a:srgbClr val="ABABAF"/>
        </a:accent3>
        <a:accent4>
          <a:srgbClr val="DADADA"/>
        </a:accent4>
        <a:accent5>
          <a:srgbClr val="B1B6BD"/>
        </a:accent5>
        <a:accent6>
          <a:srgbClr val="5D6151"/>
        </a:accent6>
        <a:hlink>
          <a:srgbClr val="666699"/>
        </a:hlink>
        <a:folHlink>
          <a:srgbClr val="8CB0A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ayers 4">
        <a:dk1>
          <a:srgbClr val="455B41"/>
        </a:dk1>
        <a:lt1>
          <a:srgbClr val="FFFFCC"/>
        </a:lt1>
        <a:dk2>
          <a:srgbClr val="79A994"/>
        </a:dk2>
        <a:lt2>
          <a:srgbClr val="FFFFCC"/>
        </a:lt2>
        <a:accent1>
          <a:srgbClr val="517087"/>
        </a:accent1>
        <a:accent2>
          <a:srgbClr val="666699"/>
        </a:accent2>
        <a:accent3>
          <a:srgbClr val="BED1C8"/>
        </a:accent3>
        <a:accent4>
          <a:srgbClr val="DADAAE"/>
        </a:accent4>
        <a:accent5>
          <a:srgbClr val="B3BBC3"/>
        </a:accent5>
        <a:accent6>
          <a:srgbClr val="5C5C8A"/>
        </a:accent6>
        <a:hlink>
          <a:srgbClr val="993300"/>
        </a:hlink>
        <a:folHlink>
          <a:srgbClr val="A4AF6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ayers 5">
        <a:dk1>
          <a:srgbClr val="330000"/>
        </a:dk1>
        <a:lt1>
          <a:srgbClr val="FF9900"/>
        </a:lt1>
        <a:dk2>
          <a:srgbClr val="FFFFFF"/>
        </a:dk2>
        <a:lt2>
          <a:srgbClr val="8B3111"/>
        </a:lt2>
        <a:accent1>
          <a:srgbClr val="DD6D07"/>
        </a:accent1>
        <a:accent2>
          <a:srgbClr val="CC9900"/>
        </a:accent2>
        <a:accent3>
          <a:srgbClr val="FFCAAA"/>
        </a:accent3>
        <a:accent4>
          <a:srgbClr val="2A0000"/>
        </a:accent4>
        <a:accent5>
          <a:srgbClr val="EBBAAA"/>
        </a:accent5>
        <a:accent6>
          <a:srgbClr val="B98A00"/>
        </a:accent6>
        <a:hlink>
          <a:srgbClr val="CC330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yers 6">
        <a:dk1>
          <a:srgbClr val="000000"/>
        </a:dk1>
        <a:lt1>
          <a:srgbClr val="FFFFE1"/>
        </a:lt1>
        <a:dk2>
          <a:srgbClr val="330033"/>
        </a:dk2>
        <a:lt2>
          <a:srgbClr val="330033"/>
        </a:lt2>
        <a:accent1>
          <a:srgbClr val="CCCC99"/>
        </a:accent1>
        <a:accent2>
          <a:srgbClr val="FF0000"/>
        </a:accent2>
        <a:accent3>
          <a:srgbClr val="FFFFEE"/>
        </a:accent3>
        <a:accent4>
          <a:srgbClr val="000000"/>
        </a:accent4>
        <a:accent5>
          <a:srgbClr val="E2E2CA"/>
        </a:accent5>
        <a:accent6>
          <a:srgbClr val="E70000"/>
        </a:accent6>
        <a:hlink>
          <a:srgbClr val="990033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yers 7">
        <a:dk1>
          <a:srgbClr val="000000"/>
        </a:dk1>
        <a:lt1>
          <a:srgbClr val="FFFFFF"/>
        </a:lt1>
        <a:dk2>
          <a:srgbClr val="000000"/>
        </a:dk2>
        <a:lt2>
          <a:srgbClr val="891411"/>
        </a:lt2>
        <a:accent1>
          <a:srgbClr val="4F917E"/>
        </a:accent1>
        <a:accent2>
          <a:srgbClr val="CC9900"/>
        </a:accent2>
        <a:accent3>
          <a:srgbClr val="FFFFFF"/>
        </a:accent3>
        <a:accent4>
          <a:srgbClr val="000000"/>
        </a:accent4>
        <a:accent5>
          <a:srgbClr val="B2C7C0"/>
        </a:accent5>
        <a:accent6>
          <a:srgbClr val="B98A00"/>
        </a:accent6>
        <a:hlink>
          <a:srgbClr val="5A84D8"/>
        </a:hlink>
        <a:folHlink>
          <a:srgbClr val="A0C6B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yers 8">
        <a:dk1>
          <a:srgbClr val="000000"/>
        </a:dk1>
        <a:lt1>
          <a:srgbClr val="FFFFFF"/>
        </a:lt1>
        <a:dk2>
          <a:srgbClr val="CC0000"/>
        </a:dk2>
        <a:lt2>
          <a:srgbClr val="999966"/>
        </a:lt2>
        <a:accent1>
          <a:srgbClr val="CCCCCC"/>
        </a:accent1>
        <a:accent2>
          <a:srgbClr val="CCCC6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B9B95C"/>
        </a:accent6>
        <a:hlink>
          <a:srgbClr val="666699"/>
        </a:hlink>
        <a:folHlink>
          <a:srgbClr val="CCCC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yers 9">
        <a:dk1>
          <a:srgbClr val="000000"/>
        </a:dk1>
        <a:lt1>
          <a:srgbClr val="FFFFFF"/>
        </a:lt1>
        <a:dk2>
          <a:srgbClr val="FF0000"/>
        </a:dk2>
        <a:lt2>
          <a:srgbClr val="009999"/>
        </a:lt2>
        <a:accent1>
          <a:srgbClr val="C7B505"/>
        </a:accent1>
        <a:accent2>
          <a:srgbClr val="FFFF66"/>
        </a:accent2>
        <a:accent3>
          <a:srgbClr val="FFFFFF"/>
        </a:accent3>
        <a:accent4>
          <a:srgbClr val="000000"/>
        </a:accent4>
        <a:accent5>
          <a:srgbClr val="E0D7AA"/>
        </a:accent5>
        <a:accent6>
          <a:srgbClr val="E7E75C"/>
        </a:accent6>
        <a:hlink>
          <a:srgbClr val="5A84D8"/>
        </a:hlink>
        <a:folHlink>
          <a:srgbClr val="A0C6B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yers 10">
        <a:dk1>
          <a:srgbClr val="000000"/>
        </a:dk1>
        <a:lt1>
          <a:srgbClr val="FFFFFF"/>
        </a:lt1>
        <a:dk2>
          <a:srgbClr val="660033"/>
        </a:dk2>
        <a:lt2>
          <a:srgbClr val="666699"/>
        </a:lt2>
        <a:accent1>
          <a:srgbClr val="95A3D1"/>
        </a:accent1>
        <a:accent2>
          <a:srgbClr val="FFFF66"/>
        </a:accent2>
        <a:accent3>
          <a:srgbClr val="FFFFFF"/>
        </a:accent3>
        <a:accent4>
          <a:srgbClr val="000000"/>
        </a:accent4>
        <a:accent5>
          <a:srgbClr val="C8CEE5"/>
        </a:accent5>
        <a:accent6>
          <a:srgbClr val="E7E75C"/>
        </a:accent6>
        <a:hlink>
          <a:srgbClr val="5A84D8"/>
        </a:hlink>
        <a:folHlink>
          <a:srgbClr val="CCCC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Soaring">
  <a:themeElements>
    <a:clrScheme name="">
      <a:dk1>
        <a:srgbClr val="000000"/>
      </a:dk1>
      <a:lt1>
        <a:srgbClr val="CCFFFF"/>
      </a:lt1>
      <a:dk2>
        <a:srgbClr val="FFCCCC"/>
      </a:dk2>
      <a:lt2>
        <a:srgbClr val="CCFFCC"/>
      </a:lt2>
      <a:accent1>
        <a:srgbClr val="0099CC"/>
      </a:accent1>
      <a:accent2>
        <a:srgbClr val="99FFCC"/>
      </a:accent2>
      <a:accent3>
        <a:srgbClr val="E2FFFF"/>
      </a:accent3>
      <a:accent4>
        <a:srgbClr val="000000"/>
      </a:accent4>
      <a:accent5>
        <a:srgbClr val="AACAE2"/>
      </a:accent5>
      <a:accent6>
        <a:srgbClr val="8AE7B9"/>
      </a:accent6>
      <a:hlink>
        <a:srgbClr val="6600CC"/>
      </a:hlink>
      <a:folHlink>
        <a:srgbClr val="FFFF00"/>
      </a:folHlink>
    </a:clrScheme>
    <a:fontScheme name="Soaring">
      <a:majorFont>
        <a:latin typeface="Arial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Soaring 1">
        <a:dk1>
          <a:srgbClr val="000000"/>
        </a:dk1>
        <a:lt1>
          <a:srgbClr val="FFFFFF"/>
        </a:lt1>
        <a:dk2>
          <a:srgbClr val="0000FF"/>
        </a:dk2>
        <a:lt2>
          <a:srgbClr val="FFCC66"/>
        </a:lt2>
        <a:accent1>
          <a:srgbClr val="00FFFF"/>
        </a:accent1>
        <a:accent2>
          <a:srgbClr val="3366FF"/>
        </a:accent2>
        <a:accent3>
          <a:srgbClr val="AAAAFF"/>
        </a:accent3>
        <a:accent4>
          <a:srgbClr val="DADADA"/>
        </a:accent4>
        <a:accent5>
          <a:srgbClr val="AAFFFF"/>
        </a:accent5>
        <a:accent6>
          <a:srgbClr val="2D5CE7"/>
        </a:accent6>
        <a:hlink>
          <a:srgbClr val="FF0033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oaring 2">
        <a:dk1>
          <a:srgbClr val="000000"/>
        </a:dk1>
        <a:lt1>
          <a:srgbClr val="FFFFFF"/>
        </a:lt1>
        <a:dk2>
          <a:srgbClr val="000000"/>
        </a:dk2>
        <a:lt2>
          <a:srgbClr val="CCECFF"/>
        </a:lt2>
        <a:accent1>
          <a:srgbClr val="6699FF"/>
        </a:accent1>
        <a:accent2>
          <a:srgbClr val="66CCFF"/>
        </a:accent2>
        <a:accent3>
          <a:srgbClr val="FFFFFF"/>
        </a:accent3>
        <a:accent4>
          <a:srgbClr val="000000"/>
        </a:accent4>
        <a:accent5>
          <a:srgbClr val="B8CAFF"/>
        </a:accent5>
        <a:accent6>
          <a:srgbClr val="5CB9E7"/>
        </a:accent6>
        <a:hlink>
          <a:srgbClr val="CC99FF"/>
        </a:hlink>
        <a:folHlink>
          <a:srgbClr val="00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aring 3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CBCBCB"/>
        </a:accent1>
        <a:accent2>
          <a:srgbClr val="EAEAEA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D4D4D4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aring 4">
        <a:dk1>
          <a:srgbClr val="000000"/>
        </a:dk1>
        <a:lt1>
          <a:srgbClr val="FFFFFF"/>
        </a:lt1>
        <a:dk2>
          <a:srgbClr val="008080"/>
        </a:dk2>
        <a:lt2>
          <a:srgbClr val="FFCC66"/>
        </a:lt2>
        <a:accent1>
          <a:srgbClr val="0099CC"/>
        </a:accent1>
        <a:accent2>
          <a:srgbClr val="009999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8A8A"/>
        </a:accent6>
        <a:hlink>
          <a:srgbClr val="6600CC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oaring 5">
        <a:dk1>
          <a:srgbClr val="000000"/>
        </a:dk1>
        <a:lt1>
          <a:srgbClr val="FFFFFF"/>
        </a:lt1>
        <a:dk2>
          <a:srgbClr val="993300"/>
        </a:dk2>
        <a:lt2>
          <a:srgbClr val="FFCC66"/>
        </a:lt2>
        <a:accent1>
          <a:srgbClr val="FF6633"/>
        </a:accent1>
        <a:accent2>
          <a:srgbClr val="CC6600"/>
        </a:accent2>
        <a:accent3>
          <a:srgbClr val="CAADAA"/>
        </a:accent3>
        <a:accent4>
          <a:srgbClr val="DADADA"/>
        </a:accent4>
        <a:accent5>
          <a:srgbClr val="FFB8AD"/>
        </a:accent5>
        <a:accent6>
          <a:srgbClr val="B95C00"/>
        </a:accent6>
        <a:hlink>
          <a:srgbClr val="CC0000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4_Soaring">
  <a:themeElements>
    <a:clrScheme name="">
      <a:dk1>
        <a:srgbClr val="000000"/>
      </a:dk1>
      <a:lt1>
        <a:srgbClr val="CCFFFF"/>
      </a:lt1>
      <a:dk2>
        <a:srgbClr val="FFCCCC"/>
      </a:dk2>
      <a:lt2>
        <a:srgbClr val="CCFFCC"/>
      </a:lt2>
      <a:accent1>
        <a:srgbClr val="0099CC"/>
      </a:accent1>
      <a:accent2>
        <a:srgbClr val="99FFCC"/>
      </a:accent2>
      <a:accent3>
        <a:srgbClr val="E2FFFF"/>
      </a:accent3>
      <a:accent4>
        <a:srgbClr val="000000"/>
      </a:accent4>
      <a:accent5>
        <a:srgbClr val="AACAE2"/>
      </a:accent5>
      <a:accent6>
        <a:srgbClr val="8AE7B9"/>
      </a:accent6>
      <a:hlink>
        <a:srgbClr val="6600CC"/>
      </a:hlink>
      <a:folHlink>
        <a:srgbClr val="FFFF00"/>
      </a:folHlink>
    </a:clrScheme>
    <a:fontScheme name="Soaring">
      <a:majorFont>
        <a:latin typeface="Arial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Soaring 1">
        <a:dk1>
          <a:srgbClr val="000000"/>
        </a:dk1>
        <a:lt1>
          <a:srgbClr val="FFFFFF"/>
        </a:lt1>
        <a:dk2>
          <a:srgbClr val="0000FF"/>
        </a:dk2>
        <a:lt2>
          <a:srgbClr val="FFCC66"/>
        </a:lt2>
        <a:accent1>
          <a:srgbClr val="00FFFF"/>
        </a:accent1>
        <a:accent2>
          <a:srgbClr val="3366FF"/>
        </a:accent2>
        <a:accent3>
          <a:srgbClr val="AAAAFF"/>
        </a:accent3>
        <a:accent4>
          <a:srgbClr val="DADADA"/>
        </a:accent4>
        <a:accent5>
          <a:srgbClr val="AAFFFF"/>
        </a:accent5>
        <a:accent6>
          <a:srgbClr val="2D5CE7"/>
        </a:accent6>
        <a:hlink>
          <a:srgbClr val="FF0033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oaring 2">
        <a:dk1>
          <a:srgbClr val="000000"/>
        </a:dk1>
        <a:lt1>
          <a:srgbClr val="FFFFFF"/>
        </a:lt1>
        <a:dk2>
          <a:srgbClr val="000000"/>
        </a:dk2>
        <a:lt2>
          <a:srgbClr val="CCECFF"/>
        </a:lt2>
        <a:accent1>
          <a:srgbClr val="6699FF"/>
        </a:accent1>
        <a:accent2>
          <a:srgbClr val="66CCFF"/>
        </a:accent2>
        <a:accent3>
          <a:srgbClr val="FFFFFF"/>
        </a:accent3>
        <a:accent4>
          <a:srgbClr val="000000"/>
        </a:accent4>
        <a:accent5>
          <a:srgbClr val="B8CAFF"/>
        </a:accent5>
        <a:accent6>
          <a:srgbClr val="5CB9E7"/>
        </a:accent6>
        <a:hlink>
          <a:srgbClr val="CC99FF"/>
        </a:hlink>
        <a:folHlink>
          <a:srgbClr val="00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aring 3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CBCBCB"/>
        </a:accent1>
        <a:accent2>
          <a:srgbClr val="EAEAEA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D4D4D4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aring 4">
        <a:dk1>
          <a:srgbClr val="000000"/>
        </a:dk1>
        <a:lt1>
          <a:srgbClr val="FFFFFF"/>
        </a:lt1>
        <a:dk2>
          <a:srgbClr val="008080"/>
        </a:dk2>
        <a:lt2>
          <a:srgbClr val="FFCC66"/>
        </a:lt2>
        <a:accent1>
          <a:srgbClr val="0099CC"/>
        </a:accent1>
        <a:accent2>
          <a:srgbClr val="009999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8A8A"/>
        </a:accent6>
        <a:hlink>
          <a:srgbClr val="6600CC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oaring 5">
        <a:dk1>
          <a:srgbClr val="000000"/>
        </a:dk1>
        <a:lt1>
          <a:srgbClr val="FFFFFF"/>
        </a:lt1>
        <a:dk2>
          <a:srgbClr val="993300"/>
        </a:dk2>
        <a:lt2>
          <a:srgbClr val="FFCC66"/>
        </a:lt2>
        <a:accent1>
          <a:srgbClr val="FF6633"/>
        </a:accent1>
        <a:accent2>
          <a:srgbClr val="CC6600"/>
        </a:accent2>
        <a:accent3>
          <a:srgbClr val="CAADAA"/>
        </a:accent3>
        <a:accent4>
          <a:srgbClr val="DADADA"/>
        </a:accent4>
        <a:accent5>
          <a:srgbClr val="FFB8AD"/>
        </a:accent5>
        <a:accent6>
          <a:srgbClr val="B95C00"/>
        </a:accent6>
        <a:hlink>
          <a:srgbClr val="CC0000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8_Soaring">
  <a:themeElements>
    <a:clrScheme name="">
      <a:dk1>
        <a:srgbClr val="000000"/>
      </a:dk1>
      <a:lt1>
        <a:srgbClr val="CCFFFF"/>
      </a:lt1>
      <a:dk2>
        <a:srgbClr val="FFCCCC"/>
      </a:dk2>
      <a:lt2>
        <a:srgbClr val="CCFFCC"/>
      </a:lt2>
      <a:accent1>
        <a:srgbClr val="0099CC"/>
      </a:accent1>
      <a:accent2>
        <a:srgbClr val="99FFCC"/>
      </a:accent2>
      <a:accent3>
        <a:srgbClr val="E2FFFF"/>
      </a:accent3>
      <a:accent4>
        <a:srgbClr val="000000"/>
      </a:accent4>
      <a:accent5>
        <a:srgbClr val="AACAE2"/>
      </a:accent5>
      <a:accent6>
        <a:srgbClr val="8AE7B9"/>
      </a:accent6>
      <a:hlink>
        <a:srgbClr val="6600CC"/>
      </a:hlink>
      <a:folHlink>
        <a:srgbClr val="FFFF00"/>
      </a:folHlink>
    </a:clrScheme>
    <a:fontScheme name="Soaring">
      <a:majorFont>
        <a:latin typeface="Arial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Soaring 1">
        <a:dk1>
          <a:srgbClr val="000000"/>
        </a:dk1>
        <a:lt1>
          <a:srgbClr val="FFFFFF"/>
        </a:lt1>
        <a:dk2>
          <a:srgbClr val="0000FF"/>
        </a:dk2>
        <a:lt2>
          <a:srgbClr val="FFCC66"/>
        </a:lt2>
        <a:accent1>
          <a:srgbClr val="00FFFF"/>
        </a:accent1>
        <a:accent2>
          <a:srgbClr val="3366FF"/>
        </a:accent2>
        <a:accent3>
          <a:srgbClr val="AAAAFF"/>
        </a:accent3>
        <a:accent4>
          <a:srgbClr val="DADADA"/>
        </a:accent4>
        <a:accent5>
          <a:srgbClr val="AAFFFF"/>
        </a:accent5>
        <a:accent6>
          <a:srgbClr val="2D5CE7"/>
        </a:accent6>
        <a:hlink>
          <a:srgbClr val="FF0033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oaring 2">
        <a:dk1>
          <a:srgbClr val="000000"/>
        </a:dk1>
        <a:lt1>
          <a:srgbClr val="FFFFFF"/>
        </a:lt1>
        <a:dk2>
          <a:srgbClr val="000000"/>
        </a:dk2>
        <a:lt2>
          <a:srgbClr val="CCECFF"/>
        </a:lt2>
        <a:accent1>
          <a:srgbClr val="6699FF"/>
        </a:accent1>
        <a:accent2>
          <a:srgbClr val="66CCFF"/>
        </a:accent2>
        <a:accent3>
          <a:srgbClr val="FFFFFF"/>
        </a:accent3>
        <a:accent4>
          <a:srgbClr val="000000"/>
        </a:accent4>
        <a:accent5>
          <a:srgbClr val="B8CAFF"/>
        </a:accent5>
        <a:accent6>
          <a:srgbClr val="5CB9E7"/>
        </a:accent6>
        <a:hlink>
          <a:srgbClr val="CC99FF"/>
        </a:hlink>
        <a:folHlink>
          <a:srgbClr val="00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aring 3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CBCBCB"/>
        </a:accent1>
        <a:accent2>
          <a:srgbClr val="EAEAEA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D4D4D4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aring 4">
        <a:dk1>
          <a:srgbClr val="000000"/>
        </a:dk1>
        <a:lt1>
          <a:srgbClr val="FFFFFF"/>
        </a:lt1>
        <a:dk2>
          <a:srgbClr val="008080"/>
        </a:dk2>
        <a:lt2>
          <a:srgbClr val="FFCC66"/>
        </a:lt2>
        <a:accent1>
          <a:srgbClr val="0099CC"/>
        </a:accent1>
        <a:accent2>
          <a:srgbClr val="009999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8A8A"/>
        </a:accent6>
        <a:hlink>
          <a:srgbClr val="6600CC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oaring 5">
        <a:dk1>
          <a:srgbClr val="000000"/>
        </a:dk1>
        <a:lt1>
          <a:srgbClr val="FFFFFF"/>
        </a:lt1>
        <a:dk2>
          <a:srgbClr val="993300"/>
        </a:dk2>
        <a:lt2>
          <a:srgbClr val="FFCC66"/>
        </a:lt2>
        <a:accent1>
          <a:srgbClr val="FF6633"/>
        </a:accent1>
        <a:accent2>
          <a:srgbClr val="CC6600"/>
        </a:accent2>
        <a:accent3>
          <a:srgbClr val="CAADAA"/>
        </a:accent3>
        <a:accent4>
          <a:srgbClr val="DADADA"/>
        </a:accent4>
        <a:accent5>
          <a:srgbClr val="FFB8AD"/>
        </a:accent5>
        <a:accent6>
          <a:srgbClr val="B95C00"/>
        </a:accent6>
        <a:hlink>
          <a:srgbClr val="CC0000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0_Soaring">
  <a:themeElements>
    <a:clrScheme name="">
      <a:dk1>
        <a:srgbClr val="000000"/>
      </a:dk1>
      <a:lt1>
        <a:srgbClr val="CCFFFF"/>
      </a:lt1>
      <a:dk2>
        <a:srgbClr val="FFCCCC"/>
      </a:dk2>
      <a:lt2>
        <a:srgbClr val="CCFFCC"/>
      </a:lt2>
      <a:accent1>
        <a:srgbClr val="0099CC"/>
      </a:accent1>
      <a:accent2>
        <a:srgbClr val="99FFCC"/>
      </a:accent2>
      <a:accent3>
        <a:srgbClr val="E2FFFF"/>
      </a:accent3>
      <a:accent4>
        <a:srgbClr val="000000"/>
      </a:accent4>
      <a:accent5>
        <a:srgbClr val="AACAE2"/>
      </a:accent5>
      <a:accent6>
        <a:srgbClr val="8AE7B9"/>
      </a:accent6>
      <a:hlink>
        <a:srgbClr val="6600CC"/>
      </a:hlink>
      <a:folHlink>
        <a:srgbClr val="FFFF00"/>
      </a:folHlink>
    </a:clrScheme>
    <a:fontScheme name="Soaring">
      <a:majorFont>
        <a:latin typeface="Arial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Soaring 1">
        <a:dk1>
          <a:srgbClr val="000000"/>
        </a:dk1>
        <a:lt1>
          <a:srgbClr val="FFFFFF"/>
        </a:lt1>
        <a:dk2>
          <a:srgbClr val="0000FF"/>
        </a:dk2>
        <a:lt2>
          <a:srgbClr val="FFCC66"/>
        </a:lt2>
        <a:accent1>
          <a:srgbClr val="00FFFF"/>
        </a:accent1>
        <a:accent2>
          <a:srgbClr val="3366FF"/>
        </a:accent2>
        <a:accent3>
          <a:srgbClr val="AAAAFF"/>
        </a:accent3>
        <a:accent4>
          <a:srgbClr val="DADADA"/>
        </a:accent4>
        <a:accent5>
          <a:srgbClr val="AAFFFF"/>
        </a:accent5>
        <a:accent6>
          <a:srgbClr val="2D5CE7"/>
        </a:accent6>
        <a:hlink>
          <a:srgbClr val="FF0033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oaring 2">
        <a:dk1>
          <a:srgbClr val="000000"/>
        </a:dk1>
        <a:lt1>
          <a:srgbClr val="FFFFFF"/>
        </a:lt1>
        <a:dk2>
          <a:srgbClr val="000000"/>
        </a:dk2>
        <a:lt2>
          <a:srgbClr val="CCECFF"/>
        </a:lt2>
        <a:accent1>
          <a:srgbClr val="6699FF"/>
        </a:accent1>
        <a:accent2>
          <a:srgbClr val="66CCFF"/>
        </a:accent2>
        <a:accent3>
          <a:srgbClr val="FFFFFF"/>
        </a:accent3>
        <a:accent4>
          <a:srgbClr val="000000"/>
        </a:accent4>
        <a:accent5>
          <a:srgbClr val="B8CAFF"/>
        </a:accent5>
        <a:accent6>
          <a:srgbClr val="5CB9E7"/>
        </a:accent6>
        <a:hlink>
          <a:srgbClr val="CC99FF"/>
        </a:hlink>
        <a:folHlink>
          <a:srgbClr val="00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aring 3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CBCBCB"/>
        </a:accent1>
        <a:accent2>
          <a:srgbClr val="EAEAEA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D4D4D4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aring 4">
        <a:dk1>
          <a:srgbClr val="000000"/>
        </a:dk1>
        <a:lt1>
          <a:srgbClr val="FFFFFF"/>
        </a:lt1>
        <a:dk2>
          <a:srgbClr val="008080"/>
        </a:dk2>
        <a:lt2>
          <a:srgbClr val="FFCC66"/>
        </a:lt2>
        <a:accent1>
          <a:srgbClr val="0099CC"/>
        </a:accent1>
        <a:accent2>
          <a:srgbClr val="009999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8A8A"/>
        </a:accent6>
        <a:hlink>
          <a:srgbClr val="6600CC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oaring 5">
        <a:dk1>
          <a:srgbClr val="000000"/>
        </a:dk1>
        <a:lt1>
          <a:srgbClr val="FFFFFF"/>
        </a:lt1>
        <a:dk2>
          <a:srgbClr val="993300"/>
        </a:dk2>
        <a:lt2>
          <a:srgbClr val="FFCC66"/>
        </a:lt2>
        <a:accent1>
          <a:srgbClr val="FF6633"/>
        </a:accent1>
        <a:accent2>
          <a:srgbClr val="CC6600"/>
        </a:accent2>
        <a:accent3>
          <a:srgbClr val="CAADAA"/>
        </a:accent3>
        <a:accent4>
          <a:srgbClr val="DADADA"/>
        </a:accent4>
        <a:accent5>
          <a:srgbClr val="FFB8AD"/>
        </a:accent5>
        <a:accent6>
          <a:srgbClr val="B95C00"/>
        </a:accent6>
        <a:hlink>
          <a:srgbClr val="CC0000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Layers</Template>
  <TotalTime>10452</TotalTime>
  <Words>2670</Words>
  <Application>Microsoft Office PowerPoint</Application>
  <PresentationFormat>On-screen Show (4:3)</PresentationFormat>
  <Paragraphs>932</Paragraphs>
  <Slides>118</Slides>
  <Notes>99</Notes>
  <HiddenSlides>0</HiddenSlides>
  <MMClips>2</MMClips>
  <ScaleCrop>false</ScaleCrop>
  <HeadingPairs>
    <vt:vector size="6" baseType="variant">
      <vt:variant>
        <vt:lpstr>Fonts Used</vt:lpstr>
      </vt:variant>
      <vt:variant>
        <vt:i4>22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118</vt:i4>
      </vt:variant>
    </vt:vector>
  </HeadingPairs>
  <TitlesOfParts>
    <vt:vector size="146" baseType="lpstr">
      <vt:lpstr>Aharoni</vt:lpstr>
      <vt:lpstr>Arial</vt:lpstr>
      <vt:lpstr>Arial Black</vt:lpstr>
      <vt:lpstr>Arial Rounded MT Bold</vt:lpstr>
      <vt:lpstr>Arial Unicode MS</vt:lpstr>
      <vt:lpstr>Berlin Sans FB</vt:lpstr>
      <vt:lpstr>Berlin Sans FB Demi</vt:lpstr>
      <vt:lpstr>Bodoni MT Black</vt:lpstr>
      <vt:lpstr>Britannic Bold</vt:lpstr>
      <vt:lpstr>Broadway</vt:lpstr>
      <vt:lpstr>Calibri</vt:lpstr>
      <vt:lpstr>Comic Sans MS</vt:lpstr>
      <vt:lpstr>Cooper Black</vt:lpstr>
      <vt:lpstr>Garamond</vt:lpstr>
      <vt:lpstr>Georgia</vt:lpstr>
      <vt:lpstr>Impact</vt:lpstr>
      <vt:lpstr>Jokerman</vt:lpstr>
      <vt:lpstr>Lucida Sans Unicode</vt:lpstr>
      <vt:lpstr>Script MT Bold</vt:lpstr>
      <vt:lpstr>Tahoma</vt:lpstr>
      <vt:lpstr>Times New Roman</vt:lpstr>
      <vt:lpstr>Wingdings</vt:lpstr>
      <vt:lpstr>Layers</vt:lpstr>
      <vt:lpstr>2_Soaring</vt:lpstr>
      <vt:lpstr>4_Soaring</vt:lpstr>
      <vt:lpstr>8_Soaring</vt:lpstr>
      <vt:lpstr>10_Soaring</vt:lpstr>
      <vt:lpstr>Office Theme</vt:lpstr>
      <vt:lpstr>Fresh Fruit &amp; Vegetable Program </vt:lpstr>
      <vt:lpstr>PowerPoint Presentation</vt:lpstr>
      <vt:lpstr>Congratulations! </vt:lpstr>
      <vt:lpstr>FFVP LOGO!</vt:lpstr>
      <vt:lpstr>FFVP BANNER!</vt:lpstr>
      <vt:lpstr>Kids’ Aprons!</vt:lpstr>
      <vt:lpstr>Marketing!</vt:lpstr>
      <vt:lpstr>FFVP AWARD!</vt:lpstr>
      <vt:lpstr>History of the FFVP </vt:lpstr>
      <vt:lpstr>How the FFVP  Works </vt:lpstr>
      <vt:lpstr>Level of Funding</vt:lpstr>
      <vt:lpstr>Requirements of Participation</vt:lpstr>
      <vt:lpstr>Goals of FFVP   for Children: </vt:lpstr>
      <vt:lpstr>Who Receives  Fruits &amp; Veggies ?</vt:lpstr>
      <vt:lpstr>Types of  Fruits &amp; Vegetables ?</vt:lpstr>
      <vt:lpstr>Variety of  Fruits &amp; Vegetables</vt:lpstr>
      <vt:lpstr>Variety of  Fruits and Vegetables</vt:lpstr>
      <vt:lpstr>UNUSUAL  Fruits and Vegetables</vt:lpstr>
      <vt:lpstr>  Taste &amp;  </vt:lpstr>
      <vt:lpstr> ? TASTE &amp; TELL ? FRUIT ? </vt:lpstr>
      <vt:lpstr>Purchasing  Fruits &amp; Vegetables </vt:lpstr>
      <vt:lpstr>Procurement of Fruits &amp; Vegetables </vt:lpstr>
      <vt:lpstr>         </vt:lpstr>
      <vt:lpstr>         </vt:lpstr>
      <vt:lpstr>         </vt:lpstr>
      <vt:lpstr>         </vt:lpstr>
      <vt:lpstr>PowerPoint Presentation</vt:lpstr>
      <vt:lpstr>From the Garden State  to Your Plate</vt:lpstr>
      <vt:lpstr>  How Much Do You Know About  JERSEY  Produce</vt:lpstr>
      <vt:lpstr> ?  ?  ? </vt:lpstr>
      <vt:lpstr>FOOD CORPS</vt:lpstr>
      <vt:lpstr>SCHOOL GARDENS</vt:lpstr>
      <vt:lpstr>ALTERNATE  GARDEN Ideas</vt:lpstr>
      <vt:lpstr>PowerPoint Presentation</vt:lpstr>
      <vt:lpstr>Types of  Fruits &amp; Vegetables ?</vt:lpstr>
      <vt:lpstr>Types of  Fruits &amp; Vegetables ?</vt:lpstr>
      <vt:lpstr>Vegetables Tips</vt:lpstr>
      <vt:lpstr>COOKING Vegetables </vt:lpstr>
      <vt:lpstr> WHO AM I ?  VEGETABLE</vt:lpstr>
      <vt:lpstr> #1    </vt:lpstr>
      <vt:lpstr>#2</vt:lpstr>
      <vt:lpstr>#3</vt:lpstr>
      <vt:lpstr>    </vt:lpstr>
      <vt:lpstr>        </vt:lpstr>
      <vt:lpstr>    </vt:lpstr>
      <vt:lpstr>    </vt:lpstr>
      <vt:lpstr>    </vt:lpstr>
      <vt:lpstr>    </vt:lpstr>
      <vt:lpstr>    </vt:lpstr>
      <vt:lpstr>    </vt:lpstr>
      <vt:lpstr>When to Serve  Fruits &amp; Veggies ?</vt:lpstr>
      <vt:lpstr>Where to Serve  Fruits &amp; Veggies ?</vt:lpstr>
      <vt:lpstr>Where to Serve  Fruits &amp; Veggies</vt:lpstr>
      <vt:lpstr>How to Distribute  Fruits &amp; Veggies</vt:lpstr>
      <vt:lpstr>How to Distribute  Fruits &amp; Veggies</vt:lpstr>
      <vt:lpstr>? Who Can Distribute ? </vt:lpstr>
      <vt:lpstr>Frequency of Service ? </vt:lpstr>
      <vt:lpstr>Frequency  &amp;  Starting Date ? </vt:lpstr>
      <vt:lpstr> WASTE! </vt:lpstr>
      <vt:lpstr>Nutrition Education </vt:lpstr>
      <vt:lpstr>Activities!</vt:lpstr>
      <vt:lpstr>FFVP AWARD!</vt:lpstr>
      <vt:lpstr>Weighing &amp; Measuring</vt:lpstr>
      <vt:lpstr>EXTRA EFFORTS</vt:lpstr>
      <vt:lpstr>CINCO de MAYO</vt:lpstr>
      <vt:lpstr>Fall &amp; Spring  Harvest</vt:lpstr>
      <vt:lpstr>Educational Day of Fun!</vt:lpstr>
      <vt:lpstr>PowerPoint Presentation</vt:lpstr>
      <vt:lpstr>SOCIAL STUDIES</vt:lpstr>
      <vt:lpstr>SOCIAL STUDIES  &amp;  ART</vt:lpstr>
      <vt:lpstr>Making Learning  FUN!</vt:lpstr>
      <vt:lpstr>MARKETING</vt:lpstr>
      <vt:lpstr>PowerPoint Presentation</vt:lpstr>
      <vt:lpstr>SPECIAL  FFVP Events</vt:lpstr>
      <vt:lpstr>FFVP  BUDGET</vt:lpstr>
      <vt:lpstr>Nutrition Education </vt:lpstr>
      <vt:lpstr>PowerPoint Presentation</vt:lpstr>
      <vt:lpstr>PRINCIPALS</vt:lpstr>
      <vt:lpstr>TEACHERS</vt:lpstr>
      <vt:lpstr>FLIER</vt:lpstr>
      <vt:lpstr>Non-Allowable Costs ?</vt:lpstr>
      <vt:lpstr>PowerPoint Presentation</vt:lpstr>
      <vt:lpstr> Fruits &amp; Vegetables  Toolkit </vt:lpstr>
      <vt:lpstr>Activities!</vt:lpstr>
      <vt:lpstr> Financial --- Two Categories: </vt:lpstr>
      <vt:lpstr> Financial --- Two Categories Operating Costs: </vt:lpstr>
      <vt:lpstr>  Financial  Operating Costs:  </vt:lpstr>
      <vt:lpstr>  Financial  Operating Costs:  </vt:lpstr>
      <vt:lpstr> Financial Responsibilities: Two Categories </vt:lpstr>
      <vt:lpstr>PowerPoint Presentation</vt:lpstr>
      <vt:lpstr>  Financial Responsibilities   Administrative Costs:   </vt:lpstr>
      <vt:lpstr>  Financial Responsibilities   Administrative Costs:   </vt:lpstr>
      <vt:lpstr>  Financial Responsibilities   Administrative Costs:   </vt:lpstr>
      <vt:lpstr>  Financial Responsibilities   FFVP Budget:   </vt:lpstr>
      <vt:lpstr>  Financial Responsibilities FFVP Budget:   </vt:lpstr>
      <vt:lpstr>  Monthly Budget</vt:lpstr>
      <vt:lpstr>Spend the Money!</vt:lpstr>
      <vt:lpstr> REIMBURSEMENT  CLAIM </vt:lpstr>
      <vt:lpstr>PROGRESS  REPORTS</vt:lpstr>
      <vt:lpstr>PROGRESS  REPORTS</vt:lpstr>
      <vt:lpstr>ELLIGIBILITY CRITERIA  For  Future FFVP Grants</vt:lpstr>
      <vt:lpstr>ELLIGIBILITY CRITERIA  For  Future FFVP Grants</vt:lpstr>
      <vt:lpstr>Activities!</vt:lpstr>
      <vt:lpstr>FEEDBACK!</vt:lpstr>
      <vt:lpstr>LESSONS  LEARNED</vt:lpstr>
      <vt:lpstr>LESSONS  LEARNED</vt:lpstr>
      <vt:lpstr>LESSONS  LEARNED</vt:lpstr>
      <vt:lpstr>LESSONS  LEARNED</vt:lpstr>
      <vt:lpstr>??What Do We Do Next??</vt:lpstr>
      <vt:lpstr>PowerPoint Presentation</vt:lpstr>
      <vt:lpstr>What’s on   FLASH  DRIVE??</vt:lpstr>
      <vt:lpstr>What’s on   FLASH  DRIVE??</vt:lpstr>
      <vt:lpstr>What’s on   FLASH  DRIVE??</vt:lpstr>
      <vt:lpstr> </vt:lpstr>
      <vt:lpstr>PowerPoint Presentation</vt:lpstr>
      <vt:lpstr>☺ Rambutan ☺</vt:lpstr>
      <vt:lpstr>☺ Rambutan ☺</vt:lpstr>
      <vt:lpstr>☺ Romanesco Cauliflower ☺</vt:lpstr>
    </vt:vector>
  </TitlesOfParts>
  <Company>NJ Dept. of Agriculture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Fresh Fruit and Vegetable Program</dc:title>
  <dc:creator>agmrenk</dc:creator>
  <cp:lastModifiedBy>Wolfe, Jeff</cp:lastModifiedBy>
  <cp:revision>419</cp:revision>
  <cp:lastPrinted>2018-08-28T17:17:38Z</cp:lastPrinted>
  <dcterms:created xsi:type="dcterms:W3CDTF">2008-06-17T16:41:32Z</dcterms:created>
  <dcterms:modified xsi:type="dcterms:W3CDTF">2019-09-26T18:33:11Z</dcterms:modified>
</cp:coreProperties>
</file>