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7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0248BF5-FDF5-44C7-901B-9111D00175AC}" type="datetimeFigureOut">
              <a:rPr lang="en-US"/>
              <a:pPr>
                <a:defRPr/>
              </a:pPr>
              <a:t>5/27/2010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97DD20-9625-4E1A-BCEB-47DC56953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7ABFFD-C91E-4A57-8666-C00D2393F4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84BF69-AAB0-411E-93CF-3A51F71D43F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942F91-7DB0-4474-AD28-4B9F0EC323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61CAF4-81BE-41EF-8425-8FD2D190DDA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8F62DF-E367-4014-8DBF-94A465B196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01A5E8-9789-4794-A864-F6AEA710F6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B9B7AD-47FB-4FB1-B779-5A97CF1BA4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97809A-D586-4D6A-AB49-82E6C224472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44B12-91F9-447D-92B6-CD82F570FC42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8CBB3-4784-4B6C-8086-E270436E7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B652-CCAC-424D-9B15-8D85C0D01175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098A-FC01-4E1B-BC2C-9A21B426A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9538-5BCF-4F0F-A8F0-AF6F5BEF5D00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9CB0-9FBE-445A-AB85-4A656CF994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CA2A-5C7A-4497-AF60-63E098128F81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C590-27C8-4701-A222-A0617D614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4C8E-1D29-4086-9FCF-FFEFA1398921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D70C5-17A2-4C9F-81B9-FC9443334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7C70-B7F3-4BCE-BA8B-F0851ECD9AA8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5A0A1-CCA0-42BF-8F39-A5F7C80FEB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0F744-1C3B-46F1-AE97-1AF89A50F8C5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22B3-1F4C-4713-8FC3-7F7E96300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7EB5-985C-4AFE-9C2F-8C2852C2EB5B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82B6-1EBA-434A-B17F-E58E45469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1089-FF8E-4FA7-83E7-15510321202D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FF14-1ED3-48C7-8782-83721D706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D8A2-557F-4C16-8A0F-6382A10A30CA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98A4-B7B6-4249-8BEB-7409164FA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2C03-8C2B-4BF0-AB7B-5AA428747D94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F032F-5AB8-4001-8517-944654458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659625-DE09-495B-A86C-110364781ADA}" type="datetimeFigureOut">
              <a:rPr lang="en-US"/>
              <a:pPr>
                <a:defRPr/>
              </a:pPr>
              <a:t>5/27/2010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D33E07-E8BD-4BF2-AD69-0783467117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Shared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</a:rPr>
              <a:t>Perspectives from a Practitioner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USDOJ National Report on Local Police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IACP Report on Consolidation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NJSACP Report on Consolidation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Case Studies on Existing Regional Depts.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NJ Uniform Crime Report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Other State UCR Documents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NJDCA Docs on Consolidation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Legal Issues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Uniform Shared Services and Consolidation Act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Performance Standards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Cost Allocation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Local Referendum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Personnel</a:t>
            </a:r>
          </a:p>
          <a:p>
            <a:pPr lvl="2"/>
            <a:r>
              <a:rPr lang="en-US" smtClean="0">
                <a:latin typeface="Times New Roman" pitchFamily="18" charset="0"/>
                <a:cs typeface="Times New Roman" pitchFamily="18" charset="0"/>
              </a:rPr>
              <a:t>Seniority Retention</a:t>
            </a:r>
          </a:p>
          <a:p>
            <a:pPr lvl="2"/>
            <a:r>
              <a:rPr lang="en-US" smtClean="0">
                <a:latin typeface="Times New Roman" pitchFamily="18" charset="0"/>
                <a:cs typeface="Times New Roman" pitchFamily="18" charset="0"/>
              </a:rPr>
              <a:t>Integration of Labor Contracts</a:t>
            </a:r>
          </a:p>
          <a:p>
            <a:pPr lvl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Comparative Analysis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96150" cy="335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055"/>
                <a:gridCol w="1086555"/>
                <a:gridCol w="1086555"/>
                <a:gridCol w="1086555"/>
                <a:gridCol w="1086555"/>
                <a:gridCol w="11641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Crime per 1000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Violent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1000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 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1000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Crime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 PO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Violent</a:t>
                      </a:r>
                    </a:p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Per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Somerset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14.9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2.22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Newark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53.8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4.87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11.0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NJ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13.1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2.04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0.4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NJ State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26.4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2.48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Largest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Counties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35.1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4.94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1.68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24.3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Best County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16.8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12.2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.7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Comparative Analysis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8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Entity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# Sworn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# Superior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PO/Super.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$/Sworn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$/Crime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$/Violent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Somerset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2.219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$137,317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$19,806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$320,717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Newark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1367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284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3.813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$141,997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$12,858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$65,116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Concept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 County Wide Police Department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Organize with 3 Precincts (North, Central &amp; South)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Potential for Phased Implementation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Consolidation into 3 Facilities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Support at County Locations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Attrition-Based Staffing Changes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 Assistance with Contract Integration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Related Issues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Increased Unit Costs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Salaries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Benefits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Future Pension Liability Distribution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Other Somerset Cases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Tax Assessment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Municipal Courts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Construction Code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Advantages of Scale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Minimize Redundancy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Optimize Supervisory Ratios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Maximize Utilization of Major Capital Goods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Optimize Resource Scheduling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Promote Specialization of Labor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Promote Standardization/Interchangeability</a:t>
            </a: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Disadvantages of Scale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Bureaucracy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Depersonalization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Homogenation of Service Levels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Culture Clashes</a:t>
            </a: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Consolidation vs. Sharing</a:t>
            </a:r>
            <a:endParaRPr lang="en-US" smtClean="0"/>
          </a:p>
        </p:txBody>
      </p:sp>
      <p:sp>
        <p:nvSpPr>
          <p:cNvPr id="1741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Consolidation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Permanent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Loss of Identity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Inflexible Pricing Structure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Simplifies Decisions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Loss of Political Control</a:t>
            </a:r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Shared Services</a:t>
            </a:r>
          </a:p>
        </p:txBody>
      </p:sp>
      <p:sp>
        <p:nvSpPr>
          <p:cNvPr id="17413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Changeable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Continued Sense of Place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Multiple Pricing Models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Complicates Decisions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Retention of Political Structure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The Pricing Problem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Distribution of Demand Differs From Distribution of Value (e.g. North Plainfield: 7.4% of Police; 3% of Value)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Savings Not Distributed Fairly If Assessments Used For Cost Allocation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Baseline Method Okay Initially, Difficult To Adjust In Future Years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Budget Approvals Complex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Case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Somerset Police Services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Somerset County Data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Population:  320,000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Land Area:  305 Square Miles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Density:  1050 per Sq. Mile (NJ Ave: 1175)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Ave. Eq. Tax Rate: 1.72 (NJ Ave. 1.76)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Eq. Value per Cap: $192,000 (NJ: $150,000)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HH Income:  140% of NJ Average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Somerset Police Data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19 Municipal Departments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County Prosecutor &amp; Sheriff Support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647Sworn Officers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Estimated Budget:  $94.6 Million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Crimes per 1,000 Pop.:  14.9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Violent Crimes per 1,000:  0.9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Crimes per Sworn Officer:  6.7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Current Shared Services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Emergency 911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Dispatch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Criminal Investigation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Specialty Squads (SWAT, Dive, Arson etc.)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Training Academy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Jail Operations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Prisoner Transport</a:t>
            </a:r>
          </a:p>
          <a:p>
            <a:pPr>
              <a:buFont typeface="Arial" charset="0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413</Words>
  <Application>Microsoft Office PowerPoint</Application>
  <PresentationFormat>On-screen Show (4:3)</PresentationFormat>
  <Paragraphs>169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Office Theme</vt:lpstr>
      <vt:lpstr>Shared Services</vt:lpstr>
      <vt:lpstr>Advantages of Scale</vt:lpstr>
      <vt:lpstr>Disadvantages of Scale</vt:lpstr>
      <vt:lpstr>Consolidation vs. Sharing</vt:lpstr>
      <vt:lpstr>The Pricing Problem</vt:lpstr>
      <vt:lpstr>Case Study</vt:lpstr>
      <vt:lpstr>Somerset County Data</vt:lpstr>
      <vt:lpstr>Somerset Police Data</vt:lpstr>
      <vt:lpstr>Current Shared Services</vt:lpstr>
      <vt:lpstr>Literature Review</vt:lpstr>
      <vt:lpstr>Legal Issues</vt:lpstr>
      <vt:lpstr>Comparative Analysis I</vt:lpstr>
      <vt:lpstr>Comparative Analysis II</vt:lpstr>
      <vt:lpstr>Concept Plan</vt:lpstr>
      <vt:lpstr>Related Issues</vt:lpstr>
      <vt:lpstr>Other Somerset Cases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Services</dc:title>
  <dc:creator>Thomas Banker</dc:creator>
  <cp:lastModifiedBy>dsmeltzer</cp:lastModifiedBy>
  <cp:revision>10</cp:revision>
  <dcterms:created xsi:type="dcterms:W3CDTF">2010-04-22T08:44:05Z</dcterms:created>
  <dcterms:modified xsi:type="dcterms:W3CDTF">2010-05-27T18:44:02Z</dcterms:modified>
</cp:coreProperties>
</file>