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891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87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1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9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733549"/>
            <a:ext cx="2628900" cy="4443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733549"/>
            <a:ext cx="7734300" cy="444341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7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19399"/>
            <a:ext cx="5181600" cy="335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819399"/>
            <a:ext cx="5181600" cy="335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5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81175"/>
            <a:ext cx="10515600" cy="1081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8527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676650"/>
            <a:ext cx="5157787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8527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76650"/>
            <a:ext cx="5183188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9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6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87525"/>
            <a:ext cx="3932237" cy="1314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78000"/>
            <a:ext cx="6172200" cy="42199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81351"/>
            <a:ext cx="3932237" cy="28165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5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47850"/>
            <a:ext cx="3932237" cy="12382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847850"/>
            <a:ext cx="6172200" cy="4318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86100"/>
            <a:ext cx="3932237" cy="30876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9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10683"/>
            <a:ext cx="10515600" cy="1008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09875"/>
            <a:ext cx="10515600" cy="33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6B0E61-D89C-4C50-B69C-31192D93FC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2" r="2210" b="18979"/>
          <a:stretch/>
        </p:blipFill>
        <p:spPr>
          <a:xfrm>
            <a:off x="7553539" y="2"/>
            <a:ext cx="4638461" cy="1588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8F1C0-CF8F-4BDE-A80E-3D6373C95D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73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949" b="85638" l="20576" r="9117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83" t="66863" r="-39214" b="12276"/>
          <a:stretch/>
        </p:blipFill>
        <p:spPr>
          <a:xfrm flipH="1">
            <a:off x="-2" y="0"/>
            <a:ext cx="12192001" cy="1585952"/>
          </a:xfrm>
          <a:prstGeom prst="rect">
            <a:avLst/>
          </a:prstGeom>
          <a:gradFill flip="none" rotWithShape="1">
            <a:gsLst>
              <a:gs pos="12000">
                <a:schemeClr val="bg2">
                  <a:lumMod val="10000"/>
                  <a:alpha val="0"/>
                </a:schemeClr>
              </a:gs>
              <a:gs pos="25000">
                <a:schemeClr val="bg2">
                  <a:lumMod val="10000"/>
                  <a:alpha val="75000"/>
                </a:schemeClr>
              </a:gs>
              <a:gs pos="37000">
                <a:schemeClr val="bg2">
                  <a:lumMod val="10000"/>
                </a:schemeClr>
              </a:gs>
            </a:gsLst>
            <a:lin ang="0" scaled="1"/>
            <a:tileRect/>
          </a:gradFill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4C9FF2-24B4-4C58-84BB-03303D196F35}"/>
              </a:ext>
            </a:extLst>
          </p:cNvPr>
          <p:cNvSpPr/>
          <p:nvPr userDrawn="1"/>
        </p:nvSpPr>
        <p:spPr>
          <a:xfrm flipV="1">
            <a:off x="0" y="1585009"/>
            <a:ext cx="12191999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552644-E18E-4518-9288-8945094444D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2" y="203423"/>
            <a:ext cx="1191407" cy="119140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26904F1-738A-413B-8696-439EC41BC66D}"/>
              </a:ext>
            </a:extLst>
          </p:cNvPr>
          <p:cNvSpPr txBox="1">
            <a:spLocks/>
          </p:cNvSpPr>
          <p:nvPr userDrawn="1"/>
        </p:nvSpPr>
        <p:spPr>
          <a:xfrm>
            <a:off x="1571625" y="354823"/>
            <a:ext cx="6934199" cy="124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b="0" dirty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Place your camera phone over this QR code for other student support.</a:t>
            </a:r>
          </a:p>
        </p:txBody>
      </p:sp>
    </p:spTree>
    <p:extLst>
      <p:ext uri="{BB962C8B-B14F-4D97-AF65-F5344CB8AC3E}">
        <p14:creationId xmlns:p14="http://schemas.microsoft.com/office/powerpoint/2010/main" val="127165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4D8A-3F04-43E3-823E-5AA9D0743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4611E-CB8B-4E8E-ACBE-F09D651A4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4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597A-8BE4-4282-934C-56FD5D27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89C1-A2B1-45AA-A19B-525F8857A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8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Franklin Gothic Medium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Serrano</dc:creator>
  <cp:lastModifiedBy>Juan Serrano</cp:lastModifiedBy>
  <cp:revision>14</cp:revision>
  <dcterms:created xsi:type="dcterms:W3CDTF">2020-04-13T17:03:20Z</dcterms:created>
  <dcterms:modified xsi:type="dcterms:W3CDTF">2020-04-13T19:32:48Z</dcterms:modified>
</cp:coreProperties>
</file>