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550"/>
            <a:ext cx="7772400" cy="17764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762125"/>
            <a:ext cx="1971675" cy="4414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762125"/>
            <a:ext cx="5800725" cy="4414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81299"/>
            <a:ext cx="3886200" cy="3395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781299"/>
            <a:ext cx="3886200" cy="3395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4975"/>
            <a:ext cx="7886700" cy="1052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7479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571875"/>
            <a:ext cx="3868340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7479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571875"/>
            <a:ext cx="3887391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90700"/>
            <a:ext cx="2949178" cy="119977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90700"/>
            <a:ext cx="4629150" cy="4416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80408"/>
            <a:ext cx="2949178" cy="31346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55775"/>
            <a:ext cx="2949178" cy="12805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775"/>
            <a:ext cx="4629150" cy="44704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158565"/>
            <a:ext cx="2949178" cy="30755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9EE04F-6582-4C8E-B355-1B80ADE8C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2" r="2210" b="18979"/>
          <a:stretch/>
        </p:blipFill>
        <p:spPr>
          <a:xfrm>
            <a:off x="4505538" y="0"/>
            <a:ext cx="4638461" cy="1588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23F45-4FA0-4970-8F6D-D3CB23808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73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949" b="85638" l="20576" r="911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83" t="66863" r="-39214" b="12276"/>
          <a:stretch/>
        </p:blipFill>
        <p:spPr>
          <a:xfrm flipH="1">
            <a:off x="-1" y="0"/>
            <a:ext cx="7286626" cy="1585952"/>
          </a:xfrm>
          <a:prstGeom prst="rect">
            <a:avLst/>
          </a:prstGeom>
          <a:gradFill flip="none" rotWithShape="1">
            <a:gsLst>
              <a:gs pos="12000">
                <a:schemeClr val="bg2">
                  <a:lumMod val="10000"/>
                  <a:alpha val="0"/>
                </a:schemeClr>
              </a:gs>
              <a:gs pos="25000">
                <a:schemeClr val="bg2">
                  <a:lumMod val="10000"/>
                  <a:alpha val="75000"/>
                </a:schemeClr>
              </a:gs>
              <a:gs pos="37000">
                <a:schemeClr val="bg2">
                  <a:lumMod val="10000"/>
                </a:schemeClr>
              </a:gs>
            </a:gsLst>
            <a:lin ang="0" scaled="1"/>
            <a:tileRect/>
          </a:gradFill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01620"/>
            <a:ext cx="7886700" cy="993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66469"/>
            <a:ext cx="7886700" cy="3410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8F04-F152-4B95-9BB6-D8FB4639502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E58F-6B6D-4721-9CE8-2A69519910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7BC12-ED54-44EF-AA35-D9E9E5C79D22}"/>
              </a:ext>
            </a:extLst>
          </p:cNvPr>
          <p:cNvSpPr/>
          <p:nvPr userDrawn="1"/>
        </p:nvSpPr>
        <p:spPr>
          <a:xfrm flipV="1">
            <a:off x="1" y="1585008"/>
            <a:ext cx="9144000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7A562-BDE6-4CE5-80F0-7C242E57526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1" y="203421"/>
            <a:ext cx="1191407" cy="119140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A0BD479-CC1A-41BA-AE14-F4159C04E1B9}"/>
              </a:ext>
            </a:extLst>
          </p:cNvPr>
          <p:cNvSpPr txBox="1">
            <a:spLocks/>
          </p:cNvSpPr>
          <p:nvPr userDrawn="1"/>
        </p:nvSpPr>
        <p:spPr>
          <a:xfrm>
            <a:off x="1571626" y="200025"/>
            <a:ext cx="3733799" cy="124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0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Place your camera phone over this QR code for other student support.</a:t>
            </a:r>
          </a:p>
        </p:txBody>
      </p:sp>
    </p:spTree>
    <p:extLst>
      <p:ext uri="{BB962C8B-B14F-4D97-AF65-F5344CB8AC3E}">
        <p14:creationId xmlns:p14="http://schemas.microsoft.com/office/powerpoint/2010/main" val="28190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4D8A-3F04-43E3-823E-5AA9D0743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4611E-CB8B-4E8E-ACBE-F09D651A4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D26A-A9BA-4ADC-88A3-6281AEFA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039F6-7BCB-47E5-8DE4-77484805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6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Franklin Gothic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Serrano</dc:creator>
  <cp:lastModifiedBy>Juan Serrano</cp:lastModifiedBy>
  <cp:revision>10</cp:revision>
  <dcterms:created xsi:type="dcterms:W3CDTF">2020-04-13T17:03:20Z</dcterms:created>
  <dcterms:modified xsi:type="dcterms:W3CDTF">2020-04-13T19:32:54Z</dcterms:modified>
</cp:coreProperties>
</file>