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58" r:id="rId5"/>
    <p:sldMasterId id="2147483682" r:id="rId6"/>
  </p:sldMasterIdLst>
  <p:notesMasterIdLst>
    <p:notesMasterId r:id="rId28"/>
  </p:notesMasterIdLst>
  <p:handoutMasterIdLst>
    <p:handoutMasterId r:id="rId29"/>
  </p:handoutMasterIdLst>
  <p:sldIdLst>
    <p:sldId id="285" r:id="rId7"/>
    <p:sldId id="284" r:id="rId8"/>
    <p:sldId id="283" r:id="rId9"/>
    <p:sldId id="308" r:id="rId10"/>
    <p:sldId id="346" r:id="rId11"/>
    <p:sldId id="347" r:id="rId12"/>
    <p:sldId id="316" r:id="rId13"/>
    <p:sldId id="340" r:id="rId14"/>
    <p:sldId id="349" r:id="rId15"/>
    <p:sldId id="286" r:id="rId16"/>
    <p:sldId id="342" r:id="rId17"/>
    <p:sldId id="351" r:id="rId18"/>
    <p:sldId id="339" r:id="rId19"/>
    <p:sldId id="343" r:id="rId20"/>
    <p:sldId id="352" r:id="rId21"/>
    <p:sldId id="337" r:id="rId22"/>
    <p:sldId id="344" r:id="rId23"/>
    <p:sldId id="353" r:id="rId24"/>
    <p:sldId id="279" r:id="rId25"/>
    <p:sldId id="280" r:id="rId26"/>
    <p:sldId id="300"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A39CE29-ECE3-BD5C-9292-D9329BA789F3}" name="Hilaman, Lara" initials="HL" userId="S::llane@doe.nj.gov::990d83b4-95ef-491d-90f2-57f09870f3c9" providerId="AD"/>
  <p188:author id="{28A1D135-8BE3-1C71-8550-AA77C7DB8FAF}" name="Neiman, Kelly" initials="NK" userId="S::kneiman@doe.nj.gov::b71cdd9c-85f2-404a-bdfa-6a4a18292a38" providerId="AD"/>
  <p188:author id="{D0DEF071-030B-B578-461C-5D17A4041A2D}" name="Chiu, Ting-Wei" initials="CT" userId="S::tchiu@doe.nj.gov::b4a7b3f7-662c-4096-9575-0642685ec8b8" providerId="AD"/>
  <p188:author id="{91591392-DC48-6E48-4729-7295971318A0}" name="Vadel, Orlando" initials="VO" userId="S::ovadel@doe.nj.gov::42733c62-df4d-4e35-af44-17929b1d2fc9" providerId="AD"/>
  <p188:author id="{64DFA9CA-56E7-C435-DE3B-E4C00AD81F80}" name="Boczany, John" initials="BJ" userId="S::jboczany@doe.nj.gov::eaa0e304-5c6b-4af3-b925-16a89086048e"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Vadel, Orlando" initials="VO" lastIdx="6" clrIdx="0">
    <p:extLst>
      <p:ext uri="{19B8F6BF-5375-455C-9EA6-DF929625EA0E}">
        <p15:presenceInfo xmlns:p15="http://schemas.microsoft.com/office/powerpoint/2012/main" userId="S::ovadel@doe.nj.gov::42733c62-df4d-4e35-af44-17929b1d2fc9" providerId="AD"/>
      </p:ext>
    </p:extLst>
  </p:cmAuthor>
  <p:cmAuthor id="2" name="Thomas, Elizabeth" initials="TE" lastIdx="5" clrIdx="1">
    <p:extLst>
      <p:ext uri="{19B8F6BF-5375-455C-9EA6-DF929625EA0E}">
        <p15:presenceInfo xmlns:p15="http://schemas.microsoft.com/office/powerpoint/2012/main" userId="S::ethomas@doe.nj.gov::ecf9b76d-2424-407e-a49b-ad172b417e8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426"/>
    <a:srgbClr val="902D06"/>
    <a:srgbClr val="6E2405"/>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1024BCA-C859-4647-95EF-41D8AC805E60}" v="132" dt="2024-07-24T12:17:55.22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51" autoAdjust="0"/>
    <p:restoredTop sz="86467" autoAdjust="0"/>
  </p:normalViewPr>
  <p:slideViewPr>
    <p:cSldViewPr snapToGrid="0">
      <p:cViewPr varScale="1">
        <p:scale>
          <a:sx n="81" d="100"/>
          <a:sy n="81" d="100"/>
        </p:scale>
        <p:origin x="126" y="432"/>
      </p:cViewPr>
      <p:guideLst/>
    </p:cSldViewPr>
  </p:slideViewPr>
  <p:outlineViewPr>
    <p:cViewPr>
      <p:scale>
        <a:sx n="33" d="100"/>
        <a:sy n="33" d="100"/>
      </p:scale>
      <p:origin x="0" y="-792"/>
    </p:cViewPr>
  </p:outlin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21" Type="http://schemas.openxmlformats.org/officeDocument/2006/relationships/slide" Target="slides/slide15.xml"/><Relationship Id="rId34" Type="http://schemas.openxmlformats.org/officeDocument/2006/relationships/tableStyles" Target="tableStyle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viewProps" Target="viewProps.xml"/><Relationship Id="rId37" Type="http://schemas.microsoft.com/office/2018/10/relationships/authors" Target="author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notesMaster" Target="notesMasters/notesMaster1.xml"/><Relationship Id="rId36" Type="http://schemas.microsoft.com/office/2015/10/relationships/revisionInfo" Target="revisionInfo.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commentAuthors" Target="commentAuthors.xml"/><Relationship Id="rId35" Type="http://schemas.microsoft.com/office/2016/11/relationships/changesInfo" Target="changesInfos/changesInfo1.xml"/><Relationship Id="rId8" Type="http://schemas.openxmlformats.org/officeDocument/2006/relationships/slide" Target="slides/slide2.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ilaman, Lara" userId="990d83b4-95ef-491d-90f2-57f09870f3c9" providerId="ADAL" clId="{0BF0BA56-073D-4523-9371-922CC992C4DF}"/>
    <pc:docChg chg="undo custSel modSld">
      <pc:chgData name="Hilaman, Lara" userId="990d83b4-95ef-491d-90f2-57f09870f3c9" providerId="ADAL" clId="{0BF0BA56-073D-4523-9371-922CC992C4DF}" dt="2024-07-16T13:41:25.424" v="69" actId="478"/>
      <pc:docMkLst>
        <pc:docMk/>
      </pc:docMkLst>
      <pc:sldChg chg="modSp mod">
        <pc:chgData name="Hilaman, Lara" userId="990d83b4-95ef-491d-90f2-57f09870f3c9" providerId="ADAL" clId="{0BF0BA56-073D-4523-9371-922CC992C4DF}" dt="2024-07-16T13:27:08.165" v="13" actId="20577"/>
        <pc:sldMkLst>
          <pc:docMk/>
          <pc:sldMk cId="4148538276" sldId="284"/>
        </pc:sldMkLst>
        <pc:spChg chg="mod">
          <ac:chgData name="Hilaman, Lara" userId="990d83b4-95ef-491d-90f2-57f09870f3c9" providerId="ADAL" clId="{0BF0BA56-073D-4523-9371-922CC992C4DF}" dt="2024-07-16T13:27:08.165" v="13" actId="20577"/>
          <ac:spMkLst>
            <pc:docMk/>
            <pc:sldMk cId="4148538276" sldId="284"/>
            <ac:spMk id="3" creationId="{BC05DA35-4E00-4493-B3EA-9BF5A18A481A}"/>
          </ac:spMkLst>
        </pc:spChg>
      </pc:sldChg>
      <pc:sldChg chg="addSp delSp modSp mod">
        <pc:chgData name="Hilaman, Lara" userId="990d83b4-95ef-491d-90f2-57f09870f3c9" providerId="ADAL" clId="{0BF0BA56-073D-4523-9371-922CC992C4DF}" dt="2024-07-16T13:37:05.894" v="33" actId="5793"/>
        <pc:sldMkLst>
          <pc:docMk/>
          <pc:sldMk cId="1664881003" sldId="286"/>
        </pc:sldMkLst>
        <pc:spChg chg="add del mod">
          <ac:chgData name="Hilaman, Lara" userId="990d83b4-95ef-491d-90f2-57f09870f3c9" providerId="ADAL" clId="{0BF0BA56-073D-4523-9371-922CC992C4DF}" dt="2024-07-16T13:36:45.702" v="31" actId="478"/>
          <ac:spMkLst>
            <pc:docMk/>
            <pc:sldMk cId="1664881003" sldId="286"/>
            <ac:spMk id="3" creationId="{330103D3-8CF2-8CDC-C59A-51E62E7D48A0}"/>
          </ac:spMkLst>
        </pc:spChg>
        <pc:spChg chg="del">
          <ac:chgData name="Hilaman, Lara" userId="990d83b4-95ef-491d-90f2-57f09870f3c9" providerId="ADAL" clId="{0BF0BA56-073D-4523-9371-922CC992C4DF}" dt="2024-07-16T13:36:40.739" v="30" actId="478"/>
          <ac:spMkLst>
            <pc:docMk/>
            <pc:sldMk cId="1664881003" sldId="286"/>
            <ac:spMk id="4" creationId="{0C477109-6D78-4DFA-BF6E-E60790089E54}"/>
          </ac:spMkLst>
        </pc:spChg>
        <pc:spChg chg="add mod">
          <ac:chgData name="Hilaman, Lara" userId="990d83b4-95ef-491d-90f2-57f09870f3c9" providerId="ADAL" clId="{0BF0BA56-073D-4523-9371-922CC992C4DF}" dt="2024-07-16T13:37:05.894" v="33" actId="5793"/>
          <ac:spMkLst>
            <pc:docMk/>
            <pc:sldMk cId="1664881003" sldId="286"/>
            <ac:spMk id="7" creationId="{A4438222-89FD-C633-EF15-B90CB8D8D646}"/>
          </ac:spMkLst>
        </pc:spChg>
        <pc:graphicFrameChg chg="mod">
          <ac:chgData name="Hilaman, Lara" userId="990d83b4-95ef-491d-90f2-57f09870f3c9" providerId="ADAL" clId="{0BF0BA56-073D-4523-9371-922CC992C4DF}" dt="2024-07-16T13:33:34.250" v="15"/>
          <ac:graphicFrameMkLst>
            <pc:docMk/>
            <pc:sldMk cId="1664881003" sldId="286"/>
            <ac:graphicFrameMk id="10" creationId="{F0C5E342-30A7-451E-BCAE-E06D48F62026}"/>
          </ac:graphicFrameMkLst>
        </pc:graphicFrameChg>
      </pc:sldChg>
      <pc:sldChg chg="modSp mod">
        <pc:chgData name="Hilaman, Lara" userId="990d83b4-95ef-491d-90f2-57f09870f3c9" providerId="ADAL" clId="{0BF0BA56-073D-4523-9371-922CC992C4DF}" dt="2024-07-16T13:24:20.561" v="3" actId="1076"/>
        <pc:sldMkLst>
          <pc:docMk/>
          <pc:sldMk cId="3234973722" sldId="308"/>
        </pc:sldMkLst>
        <pc:spChg chg="mod">
          <ac:chgData name="Hilaman, Lara" userId="990d83b4-95ef-491d-90f2-57f09870f3c9" providerId="ADAL" clId="{0BF0BA56-073D-4523-9371-922CC992C4DF}" dt="2024-07-16T13:24:20.561" v="3" actId="1076"/>
          <ac:spMkLst>
            <pc:docMk/>
            <pc:sldMk cId="3234973722" sldId="308"/>
            <ac:spMk id="8" creationId="{B48DB9B1-8490-4F3E-91C2-9DE6BAEC28B8}"/>
          </ac:spMkLst>
        </pc:spChg>
        <pc:graphicFrameChg chg="modGraphic">
          <ac:chgData name="Hilaman, Lara" userId="990d83b4-95ef-491d-90f2-57f09870f3c9" providerId="ADAL" clId="{0BF0BA56-073D-4523-9371-922CC992C4DF}" dt="2024-07-16T13:23:58.400" v="1" actId="6549"/>
          <ac:graphicFrameMkLst>
            <pc:docMk/>
            <pc:sldMk cId="3234973722" sldId="308"/>
            <ac:graphicFrameMk id="7" creationId="{A573A387-D5AE-4305-8623-7A69DC740C17}"/>
          </ac:graphicFrameMkLst>
        </pc:graphicFrameChg>
      </pc:sldChg>
      <pc:sldChg chg="addSp delSp modSp mod">
        <pc:chgData name="Hilaman, Lara" userId="990d83b4-95ef-491d-90f2-57f09870f3c9" providerId="ADAL" clId="{0BF0BA56-073D-4523-9371-922CC992C4DF}" dt="2024-07-16T13:38:21.419" v="37" actId="478"/>
        <pc:sldMkLst>
          <pc:docMk/>
          <pc:sldMk cId="2276869471" sldId="316"/>
        </pc:sldMkLst>
        <pc:spChg chg="del">
          <ac:chgData name="Hilaman, Lara" userId="990d83b4-95ef-491d-90f2-57f09870f3c9" providerId="ADAL" clId="{0BF0BA56-073D-4523-9371-922CC992C4DF}" dt="2024-07-16T13:38:18.202" v="36" actId="478"/>
          <ac:spMkLst>
            <pc:docMk/>
            <pc:sldMk cId="2276869471" sldId="316"/>
            <ac:spMk id="3" creationId="{B2B35FA2-072A-4704-9E87-7B2C87C31B6C}"/>
          </ac:spMkLst>
        </pc:spChg>
        <pc:spChg chg="add del mod">
          <ac:chgData name="Hilaman, Lara" userId="990d83b4-95ef-491d-90f2-57f09870f3c9" providerId="ADAL" clId="{0BF0BA56-073D-4523-9371-922CC992C4DF}" dt="2024-07-16T13:38:21.419" v="37" actId="478"/>
          <ac:spMkLst>
            <pc:docMk/>
            <pc:sldMk cId="2276869471" sldId="316"/>
            <ac:spMk id="4" creationId="{8ECCA0EB-0DA2-5724-AAA3-ED7D00127A08}"/>
          </ac:spMkLst>
        </pc:spChg>
      </pc:sldChg>
      <pc:sldChg chg="addSp delSp modSp mod">
        <pc:chgData name="Hilaman, Lara" userId="990d83b4-95ef-491d-90f2-57f09870f3c9" providerId="ADAL" clId="{0BF0BA56-073D-4523-9371-922CC992C4DF}" dt="2024-07-16T13:40:30.331" v="59" actId="478"/>
        <pc:sldMkLst>
          <pc:docMk/>
          <pc:sldMk cId="717586074" sldId="337"/>
        </pc:sldMkLst>
        <pc:spChg chg="del">
          <ac:chgData name="Hilaman, Lara" userId="990d83b4-95ef-491d-90f2-57f09870f3c9" providerId="ADAL" clId="{0BF0BA56-073D-4523-9371-922CC992C4DF}" dt="2024-07-16T13:40:27.937" v="58" actId="478"/>
          <ac:spMkLst>
            <pc:docMk/>
            <pc:sldMk cId="717586074" sldId="337"/>
            <ac:spMk id="3" creationId="{B2B35FA2-072A-4704-9E87-7B2C87C31B6C}"/>
          </ac:spMkLst>
        </pc:spChg>
        <pc:spChg chg="add del mod">
          <ac:chgData name="Hilaman, Lara" userId="990d83b4-95ef-491d-90f2-57f09870f3c9" providerId="ADAL" clId="{0BF0BA56-073D-4523-9371-922CC992C4DF}" dt="2024-07-16T13:40:30.331" v="59" actId="478"/>
          <ac:spMkLst>
            <pc:docMk/>
            <pc:sldMk cId="717586074" sldId="337"/>
            <ac:spMk id="4" creationId="{47FA5DDB-B01F-9D6B-AE49-48F1BF7172C5}"/>
          </ac:spMkLst>
        </pc:spChg>
        <pc:graphicFrameChg chg="modGraphic">
          <ac:chgData name="Hilaman, Lara" userId="990d83b4-95ef-491d-90f2-57f09870f3c9" providerId="ADAL" clId="{0BF0BA56-073D-4523-9371-922CC992C4DF}" dt="2024-07-16T13:40:17.442" v="57" actId="403"/>
          <ac:graphicFrameMkLst>
            <pc:docMk/>
            <pc:sldMk cId="717586074" sldId="337"/>
            <ac:graphicFrameMk id="11" creationId="{E11D5BF3-7E3C-42AB-9FA3-E1724B7EFE40}"/>
          </ac:graphicFrameMkLst>
        </pc:graphicFrameChg>
      </pc:sldChg>
      <pc:sldChg chg="addSp delSp modSp mod">
        <pc:chgData name="Hilaman, Lara" userId="990d83b4-95ef-491d-90f2-57f09870f3c9" providerId="ADAL" clId="{0BF0BA56-073D-4523-9371-922CC992C4DF}" dt="2024-07-16T13:39:38.011" v="49"/>
        <pc:sldMkLst>
          <pc:docMk/>
          <pc:sldMk cId="1096218346" sldId="339"/>
        </pc:sldMkLst>
        <pc:spChg chg="add del mod">
          <ac:chgData name="Hilaman, Lara" userId="990d83b4-95ef-491d-90f2-57f09870f3c9" providerId="ADAL" clId="{0BF0BA56-073D-4523-9371-922CC992C4DF}" dt="2024-07-16T13:39:36.918" v="48" actId="478"/>
          <ac:spMkLst>
            <pc:docMk/>
            <pc:sldMk cId="1096218346" sldId="339"/>
            <ac:spMk id="3" creationId="{8BE3CA33-C723-E925-117D-C3146A1C42DF}"/>
          </ac:spMkLst>
        </pc:spChg>
        <pc:spChg chg="del">
          <ac:chgData name="Hilaman, Lara" userId="990d83b4-95ef-491d-90f2-57f09870f3c9" providerId="ADAL" clId="{0BF0BA56-073D-4523-9371-922CC992C4DF}" dt="2024-07-16T13:39:33.892" v="47" actId="478"/>
          <ac:spMkLst>
            <pc:docMk/>
            <pc:sldMk cId="1096218346" sldId="339"/>
            <ac:spMk id="4" creationId="{0C477109-6D78-4DFA-BF6E-E60790089E54}"/>
          </ac:spMkLst>
        </pc:spChg>
        <pc:spChg chg="add mod">
          <ac:chgData name="Hilaman, Lara" userId="990d83b4-95ef-491d-90f2-57f09870f3c9" providerId="ADAL" clId="{0BF0BA56-073D-4523-9371-922CC992C4DF}" dt="2024-07-16T13:39:38.011" v="49"/>
          <ac:spMkLst>
            <pc:docMk/>
            <pc:sldMk cId="1096218346" sldId="339"/>
            <ac:spMk id="7" creationId="{59D41B55-2FEC-CC6E-FDEC-3E5A0A0CF29A}"/>
          </ac:spMkLst>
        </pc:spChg>
      </pc:sldChg>
      <pc:sldChg chg="addSp delSp modSp mod">
        <pc:chgData name="Hilaman, Lara" userId="990d83b4-95ef-491d-90f2-57f09870f3c9" providerId="ADAL" clId="{0BF0BA56-073D-4523-9371-922CC992C4DF}" dt="2024-07-16T13:38:34.335" v="39" actId="478"/>
        <pc:sldMkLst>
          <pc:docMk/>
          <pc:sldMk cId="2049634038" sldId="340"/>
        </pc:sldMkLst>
        <pc:spChg chg="del">
          <ac:chgData name="Hilaman, Lara" userId="990d83b4-95ef-491d-90f2-57f09870f3c9" providerId="ADAL" clId="{0BF0BA56-073D-4523-9371-922CC992C4DF}" dt="2024-07-16T13:38:32.855" v="38" actId="478"/>
          <ac:spMkLst>
            <pc:docMk/>
            <pc:sldMk cId="2049634038" sldId="340"/>
            <ac:spMk id="3" creationId="{B2B35FA2-072A-4704-9E87-7B2C87C31B6C}"/>
          </ac:spMkLst>
        </pc:spChg>
        <pc:spChg chg="add del mod">
          <ac:chgData name="Hilaman, Lara" userId="990d83b4-95ef-491d-90f2-57f09870f3c9" providerId="ADAL" clId="{0BF0BA56-073D-4523-9371-922CC992C4DF}" dt="2024-07-16T13:38:34.335" v="39" actId="478"/>
          <ac:spMkLst>
            <pc:docMk/>
            <pc:sldMk cId="2049634038" sldId="340"/>
            <ac:spMk id="4" creationId="{99169D49-3010-7CFB-4A5D-0D1D62C6B178}"/>
          </ac:spMkLst>
        </pc:spChg>
        <pc:graphicFrameChg chg="modGraphic">
          <ac:chgData name="Hilaman, Lara" userId="990d83b4-95ef-491d-90f2-57f09870f3c9" providerId="ADAL" clId="{0BF0BA56-073D-4523-9371-922CC992C4DF}" dt="2024-07-16T13:36:15.455" v="29" actId="113"/>
          <ac:graphicFrameMkLst>
            <pc:docMk/>
            <pc:sldMk cId="2049634038" sldId="340"/>
            <ac:graphicFrameMk id="11" creationId="{E11D5BF3-7E3C-42AB-9FA3-E1724B7EFE40}"/>
          </ac:graphicFrameMkLst>
        </pc:graphicFrameChg>
      </pc:sldChg>
      <pc:sldChg chg="addSp delSp modSp mod">
        <pc:chgData name="Hilaman, Lara" userId="990d83b4-95ef-491d-90f2-57f09870f3c9" providerId="ADAL" clId="{0BF0BA56-073D-4523-9371-922CC992C4DF}" dt="2024-07-16T13:39:00.994" v="42"/>
        <pc:sldMkLst>
          <pc:docMk/>
          <pc:sldMk cId="1285513635" sldId="342"/>
        </pc:sldMkLst>
        <pc:spChg chg="add del mod">
          <ac:chgData name="Hilaman, Lara" userId="990d83b4-95ef-491d-90f2-57f09870f3c9" providerId="ADAL" clId="{0BF0BA56-073D-4523-9371-922CC992C4DF}" dt="2024-07-16T13:39:00.558" v="41" actId="478"/>
          <ac:spMkLst>
            <pc:docMk/>
            <pc:sldMk cId="1285513635" sldId="342"/>
            <ac:spMk id="3" creationId="{EA45E07A-4994-AA74-1423-5199E8CC59B5}"/>
          </ac:spMkLst>
        </pc:spChg>
        <pc:spChg chg="del">
          <ac:chgData name="Hilaman, Lara" userId="990d83b4-95ef-491d-90f2-57f09870f3c9" providerId="ADAL" clId="{0BF0BA56-073D-4523-9371-922CC992C4DF}" dt="2024-07-16T13:38:56.715" v="40" actId="478"/>
          <ac:spMkLst>
            <pc:docMk/>
            <pc:sldMk cId="1285513635" sldId="342"/>
            <ac:spMk id="4" creationId="{0C477109-6D78-4DFA-BF6E-E60790089E54}"/>
          </ac:spMkLst>
        </pc:spChg>
        <pc:spChg chg="add mod">
          <ac:chgData name="Hilaman, Lara" userId="990d83b4-95ef-491d-90f2-57f09870f3c9" providerId="ADAL" clId="{0BF0BA56-073D-4523-9371-922CC992C4DF}" dt="2024-07-16T13:39:00.994" v="42"/>
          <ac:spMkLst>
            <pc:docMk/>
            <pc:sldMk cId="1285513635" sldId="342"/>
            <ac:spMk id="7" creationId="{35CE725B-3189-AD22-48D7-4270EE8E2A55}"/>
          </ac:spMkLst>
        </pc:spChg>
      </pc:sldChg>
      <pc:sldChg chg="addSp delSp modSp mod">
        <pc:chgData name="Hilaman, Lara" userId="990d83b4-95ef-491d-90f2-57f09870f3c9" providerId="ADAL" clId="{0BF0BA56-073D-4523-9371-922CC992C4DF}" dt="2024-07-16T13:39:55.602" v="52"/>
        <pc:sldMkLst>
          <pc:docMk/>
          <pc:sldMk cId="4183030679" sldId="343"/>
        </pc:sldMkLst>
        <pc:spChg chg="add del mod">
          <ac:chgData name="Hilaman, Lara" userId="990d83b4-95ef-491d-90f2-57f09870f3c9" providerId="ADAL" clId="{0BF0BA56-073D-4523-9371-922CC992C4DF}" dt="2024-07-16T13:39:55.217" v="51" actId="478"/>
          <ac:spMkLst>
            <pc:docMk/>
            <pc:sldMk cId="4183030679" sldId="343"/>
            <ac:spMk id="3" creationId="{4FE2D9E6-F4F9-C8FF-B06E-317200DD3C98}"/>
          </ac:spMkLst>
        </pc:spChg>
        <pc:spChg chg="del">
          <ac:chgData name="Hilaman, Lara" userId="990d83b4-95ef-491d-90f2-57f09870f3c9" providerId="ADAL" clId="{0BF0BA56-073D-4523-9371-922CC992C4DF}" dt="2024-07-16T13:39:51.597" v="50" actId="478"/>
          <ac:spMkLst>
            <pc:docMk/>
            <pc:sldMk cId="4183030679" sldId="343"/>
            <ac:spMk id="4" creationId="{0C477109-6D78-4DFA-BF6E-E60790089E54}"/>
          </ac:spMkLst>
        </pc:spChg>
        <pc:spChg chg="add mod">
          <ac:chgData name="Hilaman, Lara" userId="990d83b4-95ef-491d-90f2-57f09870f3c9" providerId="ADAL" clId="{0BF0BA56-073D-4523-9371-922CC992C4DF}" dt="2024-07-16T13:39:55.602" v="52"/>
          <ac:spMkLst>
            <pc:docMk/>
            <pc:sldMk cId="4183030679" sldId="343"/>
            <ac:spMk id="7" creationId="{40A500A5-124A-7E97-D78F-842E3E974938}"/>
          </ac:spMkLst>
        </pc:spChg>
      </pc:sldChg>
      <pc:sldChg chg="addSp delSp modSp mod">
        <pc:chgData name="Hilaman, Lara" userId="990d83b4-95ef-491d-90f2-57f09870f3c9" providerId="ADAL" clId="{0BF0BA56-073D-4523-9371-922CC992C4DF}" dt="2024-07-16T13:40:54.942" v="64" actId="113"/>
        <pc:sldMkLst>
          <pc:docMk/>
          <pc:sldMk cId="2853332515" sldId="344"/>
        </pc:sldMkLst>
        <pc:spChg chg="del">
          <ac:chgData name="Hilaman, Lara" userId="990d83b4-95ef-491d-90f2-57f09870f3c9" providerId="ADAL" clId="{0BF0BA56-073D-4523-9371-922CC992C4DF}" dt="2024-07-16T13:40:39.927" v="60" actId="478"/>
          <ac:spMkLst>
            <pc:docMk/>
            <pc:sldMk cId="2853332515" sldId="344"/>
            <ac:spMk id="3" creationId="{B2B35FA2-072A-4704-9E87-7B2C87C31B6C}"/>
          </ac:spMkLst>
        </pc:spChg>
        <pc:spChg chg="add del mod">
          <ac:chgData name="Hilaman, Lara" userId="990d83b4-95ef-491d-90f2-57f09870f3c9" providerId="ADAL" clId="{0BF0BA56-073D-4523-9371-922CC992C4DF}" dt="2024-07-16T13:40:43.209" v="61" actId="478"/>
          <ac:spMkLst>
            <pc:docMk/>
            <pc:sldMk cId="2853332515" sldId="344"/>
            <ac:spMk id="4" creationId="{9E504DC4-C5F2-D677-19E3-6C71C6A2FD19}"/>
          </ac:spMkLst>
        </pc:spChg>
        <pc:graphicFrameChg chg="modGraphic">
          <ac:chgData name="Hilaman, Lara" userId="990d83b4-95ef-491d-90f2-57f09870f3c9" providerId="ADAL" clId="{0BF0BA56-073D-4523-9371-922CC992C4DF}" dt="2024-07-16T13:40:54.942" v="64" actId="113"/>
          <ac:graphicFrameMkLst>
            <pc:docMk/>
            <pc:sldMk cId="2853332515" sldId="344"/>
            <ac:graphicFrameMk id="11" creationId="{E11D5BF3-7E3C-42AB-9FA3-E1724B7EFE40}"/>
          </ac:graphicFrameMkLst>
        </pc:graphicFrameChg>
      </pc:sldChg>
      <pc:sldChg chg="addSp delSp modSp mod">
        <pc:chgData name="Hilaman, Lara" userId="990d83b4-95ef-491d-90f2-57f09870f3c9" providerId="ADAL" clId="{0BF0BA56-073D-4523-9371-922CC992C4DF}" dt="2024-07-16T13:35:40.430" v="27"/>
        <pc:sldMkLst>
          <pc:docMk/>
          <pc:sldMk cId="3834899069" sldId="346"/>
        </pc:sldMkLst>
        <pc:spChg chg="add del mod">
          <ac:chgData name="Hilaman, Lara" userId="990d83b4-95ef-491d-90f2-57f09870f3c9" providerId="ADAL" clId="{0BF0BA56-073D-4523-9371-922CC992C4DF}" dt="2024-07-16T13:35:40.120" v="26" actId="478"/>
          <ac:spMkLst>
            <pc:docMk/>
            <pc:sldMk cId="3834899069" sldId="346"/>
            <ac:spMk id="3" creationId="{46F7F69F-F8D4-0904-EE0D-1B794848643F}"/>
          </ac:spMkLst>
        </pc:spChg>
        <pc:spChg chg="add mod">
          <ac:chgData name="Hilaman, Lara" userId="990d83b4-95ef-491d-90f2-57f09870f3c9" providerId="ADAL" clId="{0BF0BA56-073D-4523-9371-922CC992C4DF}" dt="2024-07-16T13:35:40.430" v="27"/>
          <ac:spMkLst>
            <pc:docMk/>
            <pc:sldMk cId="3834899069" sldId="346"/>
            <ac:spMk id="4" creationId="{E0FDB117-C6A6-E189-0F8C-DB1C632D8FE5}"/>
          </ac:spMkLst>
        </pc:spChg>
        <pc:spChg chg="del">
          <ac:chgData name="Hilaman, Lara" userId="990d83b4-95ef-491d-90f2-57f09870f3c9" providerId="ADAL" clId="{0BF0BA56-073D-4523-9371-922CC992C4DF}" dt="2024-07-16T13:35:37.452" v="25" actId="478"/>
          <ac:spMkLst>
            <pc:docMk/>
            <pc:sldMk cId="3834899069" sldId="346"/>
            <ac:spMk id="10" creationId="{AF73ECBC-C30C-4B1D-8263-EC69A05992E0}"/>
          </ac:spMkLst>
        </pc:spChg>
        <pc:graphicFrameChg chg="modGraphic">
          <ac:chgData name="Hilaman, Lara" userId="990d83b4-95ef-491d-90f2-57f09870f3c9" providerId="ADAL" clId="{0BF0BA56-073D-4523-9371-922CC992C4DF}" dt="2024-07-16T13:35:04.576" v="19" actId="113"/>
          <ac:graphicFrameMkLst>
            <pc:docMk/>
            <pc:sldMk cId="3834899069" sldId="346"/>
            <ac:graphicFrameMk id="11" creationId="{E11D5BF3-7E3C-42AB-9FA3-E1724B7EFE40}"/>
          </ac:graphicFrameMkLst>
        </pc:graphicFrameChg>
      </pc:sldChg>
      <pc:sldChg chg="addSp delSp modSp mod">
        <pc:chgData name="Hilaman, Lara" userId="990d83b4-95ef-491d-90f2-57f09870f3c9" providerId="ADAL" clId="{0BF0BA56-073D-4523-9371-922CC992C4DF}" dt="2024-07-16T13:35:33.214" v="24" actId="478"/>
        <pc:sldMkLst>
          <pc:docMk/>
          <pc:sldMk cId="1019948650" sldId="347"/>
        </pc:sldMkLst>
        <pc:spChg chg="add del mod">
          <ac:chgData name="Hilaman, Lara" userId="990d83b4-95ef-491d-90f2-57f09870f3c9" providerId="ADAL" clId="{0BF0BA56-073D-4523-9371-922CC992C4DF}" dt="2024-07-16T13:35:33.214" v="24" actId="478"/>
          <ac:spMkLst>
            <pc:docMk/>
            <pc:sldMk cId="1019948650" sldId="347"/>
            <ac:spMk id="3" creationId="{7F8C3B6D-6A23-FEF3-D220-280EBA6767EE}"/>
          </ac:spMkLst>
        </pc:spChg>
        <pc:spChg chg="add mod">
          <ac:chgData name="Hilaman, Lara" userId="990d83b4-95ef-491d-90f2-57f09870f3c9" providerId="ADAL" clId="{0BF0BA56-073D-4523-9371-922CC992C4DF}" dt="2024-07-16T13:35:30.601" v="23"/>
          <ac:spMkLst>
            <pc:docMk/>
            <pc:sldMk cId="1019948650" sldId="347"/>
            <ac:spMk id="4" creationId="{DFA33647-3CA7-5DEF-EB13-2774223AC411}"/>
          </ac:spMkLst>
        </pc:spChg>
        <pc:spChg chg="del mod">
          <ac:chgData name="Hilaman, Lara" userId="990d83b4-95ef-491d-90f2-57f09870f3c9" providerId="ADAL" clId="{0BF0BA56-073D-4523-9371-922CC992C4DF}" dt="2024-07-16T13:35:30.254" v="22" actId="478"/>
          <ac:spMkLst>
            <pc:docMk/>
            <pc:sldMk cId="1019948650" sldId="347"/>
            <ac:spMk id="10" creationId="{AF73ECBC-C30C-4B1D-8263-EC69A05992E0}"/>
          </ac:spMkLst>
        </pc:spChg>
        <pc:graphicFrameChg chg="modGraphic">
          <ac:chgData name="Hilaman, Lara" userId="990d83b4-95ef-491d-90f2-57f09870f3c9" providerId="ADAL" clId="{0BF0BA56-073D-4523-9371-922CC992C4DF}" dt="2024-07-16T13:35:15.309" v="21" actId="403"/>
          <ac:graphicFrameMkLst>
            <pc:docMk/>
            <pc:sldMk cId="1019948650" sldId="347"/>
            <ac:graphicFrameMk id="11" creationId="{E11D5BF3-7E3C-42AB-9FA3-E1724B7EFE40}"/>
          </ac:graphicFrameMkLst>
        </pc:graphicFrameChg>
      </pc:sldChg>
      <pc:sldChg chg="addSp delSp modSp mod">
        <pc:chgData name="Hilaman, Lara" userId="990d83b4-95ef-491d-90f2-57f09870f3c9" providerId="ADAL" clId="{0BF0BA56-073D-4523-9371-922CC992C4DF}" dt="2024-07-16T13:37:41.622" v="35" actId="478"/>
        <pc:sldMkLst>
          <pc:docMk/>
          <pc:sldMk cId="941013458" sldId="349"/>
        </pc:sldMkLst>
        <pc:spChg chg="del">
          <ac:chgData name="Hilaman, Lara" userId="990d83b4-95ef-491d-90f2-57f09870f3c9" providerId="ADAL" clId="{0BF0BA56-073D-4523-9371-922CC992C4DF}" dt="2024-07-16T13:37:39.789" v="34" actId="478"/>
          <ac:spMkLst>
            <pc:docMk/>
            <pc:sldMk cId="941013458" sldId="349"/>
            <ac:spMk id="3" creationId="{B2B35FA2-072A-4704-9E87-7B2C87C31B6C}"/>
          </ac:spMkLst>
        </pc:spChg>
        <pc:spChg chg="add del mod">
          <ac:chgData name="Hilaman, Lara" userId="990d83b4-95ef-491d-90f2-57f09870f3c9" providerId="ADAL" clId="{0BF0BA56-073D-4523-9371-922CC992C4DF}" dt="2024-07-16T13:37:41.622" v="35" actId="478"/>
          <ac:spMkLst>
            <pc:docMk/>
            <pc:sldMk cId="941013458" sldId="349"/>
            <ac:spMk id="4" creationId="{8083A8DA-7F6C-0BF0-9A89-F116CFC7FCFB}"/>
          </ac:spMkLst>
        </pc:spChg>
      </pc:sldChg>
      <pc:sldChg chg="addSp delSp modSp mod">
        <pc:chgData name="Hilaman, Lara" userId="990d83b4-95ef-491d-90f2-57f09870f3c9" providerId="ADAL" clId="{0BF0BA56-073D-4523-9371-922CC992C4DF}" dt="2024-07-16T13:39:27.346" v="46" actId="478"/>
        <pc:sldMkLst>
          <pc:docMk/>
          <pc:sldMk cId="1738724750" sldId="351"/>
        </pc:sldMkLst>
        <pc:spChg chg="add del mod">
          <ac:chgData name="Hilaman, Lara" userId="990d83b4-95ef-491d-90f2-57f09870f3c9" providerId="ADAL" clId="{0BF0BA56-073D-4523-9371-922CC992C4DF}" dt="2024-07-16T13:39:15.545" v="44" actId="478"/>
          <ac:spMkLst>
            <pc:docMk/>
            <pc:sldMk cId="1738724750" sldId="351"/>
            <ac:spMk id="3" creationId="{4E21DC28-5602-4EEB-DB15-12A4C13D2558}"/>
          </ac:spMkLst>
        </pc:spChg>
        <pc:spChg chg="del">
          <ac:chgData name="Hilaman, Lara" userId="990d83b4-95ef-491d-90f2-57f09870f3c9" providerId="ADAL" clId="{0BF0BA56-073D-4523-9371-922CC992C4DF}" dt="2024-07-16T13:39:12.248" v="43" actId="478"/>
          <ac:spMkLst>
            <pc:docMk/>
            <pc:sldMk cId="1738724750" sldId="351"/>
            <ac:spMk id="4" creationId="{0C477109-6D78-4DFA-BF6E-E60790089E54}"/>
          </ac:spMkLst>
        </pc:spChg>
        <pc:spChg chg="add del mod">
          <ac:chgData name="Hilaman, Lara" userId="990d83b4-95ef-491d-90f2-57f09870f3c9" providerId="ADAL" clId="{0BF0BA56-073D-4523-9371-922CC992C4DF}" dt="2024-07-16T13:39:27.346" v="46" actId="478"/>
          <ac:spMkLst>
            <pc:docMk/>
            <pc:sldMk cId="1738724750" sldId="351"/>
            <ac:spMk id="7" creationId="{568D2950-916E-8072-9C01-3852E7BC5003}"/>
          </ac:spMkLst>
        </pc:spChg>
      </pc:sldChg>
      <pc:sldChg chg="addSp delSp modSp mod">
        <pc:chgData name="Hilaman, Lara" userId="990d83b4-95ef-491d-90f2-57f09870f3c9" providerId="ADAL" clId="{0BF0BA56-073D-4523-9371-922CC992C4DF}" dt="2024-07-16T13:40:06.660" v="54" actId="478"/>
        <pc:sldMkLst>
          <pc:docMk/>
          <pc:sldMk cId="321110273" sldId="352"/>
        </pc:sldMkLst>
        <pc:spChg chg="add del mod">
          <ac:chgData name="Hilaman, Lara" userId="990d83b4-95ef-491d-90f2-57f09870f3c9" providerId="ADAL" clId="{0BF0BA56-073D-4523-9371-922CC992C4DF}" dt="2024-07-16T13:40:06.660" v="54" actId="478"/>
          <ac:spMkLst>
            <pc:docMk/>
            <pc:sldMk cId="321110273" sldId="352"/>
            <ac:spMk id="3" creationId="{B54D584D-8685-929E-08EE-C28A0400F50E}"/>
          </ac:spMkLst>
        </pc:spChg>
        <pc:spChg chg="del">
          <ac:chgData name="Hilaman, Lara" userId="990d83b4-95ef-491d-90f2-57f09870f3c9" providerId="ADAL" clId="{0BF0BA56-073D-4523-9371-922CC992C4DF}" dt="2024-07-16T13:40:02.578" v="53" actId="478"/>
          <ac:spMkLst>
            <pc:docMk/>
            <pc:sldMk cId="321110273" sldId="352"/>
            <ac:spMk id="4" creationId="{0C477109-6D78-4DFA-BF6E-E60790089E54}"/>
          </ac:spMkLst>
        </pc:spChg>
      </pc:sldChg>
      <pc:sldChg chg="addSp delSp modSp mod">
        <pc:chgData name="Hilaman, Lara" userId="990d83b4-95ef-491d-90f2-57f09870f3c9" providerId="ADAL" clId="{0BF0BA56-073D-4523-9371-922CC992C4DF}" dt="2024-07-16T13:41:25.424" v="69" actId="478"/>
        <pc:sldMkLst>
          <pc:docMk/>
          <pc:sldMk cId="2719485404" sldId="353"/>
        </pc:sldMkLst>
        <pc:spChg chg="del">
          <ac:chgData name="Hilaman, Lara" userId="990d83b4-95ef-491d-90f2-57f09870f3c9" providerId="ADAL" clId="{0BF0BA56-073D-4523-9371-922CC992C4DF}" dt="2024-07-16T13:41:22.443" v="68" actId="478"/>
          <ac:spMkLst>
            <pc:docMk/>
            <pc:sldMk cId="2719485404" sldId="353"/>
            <ac:spMk id="3" creationId="{B2B35FA2-072A-4704-9E87-7B2C87C31B6C}"/>
          </ac:spMkLst>
        </pc:spChg>
        <pc:spChg chg="add del mod">
          <ac:chgData name="Hilaman, Lara" userId="990d83b4-95ef-491d-90f2-57f09870f3c9" providerId="ADAL" clId="{0BF0BA56-073D-4523-9371-922CC992C4DF}" dt="2024-07-16T13:41:25.424" v="69" actId="478"/>
          <ac:spMkLst>
            <pc:docMk/>
            <pc:sldMk cId="2719485404" sldId="353"/>
            <ac:spMk id="4" creationId="{3A526C4C-FFE5-43F9-5200-C0D3ADF0FE1C}"/>
          </ac:spMkLst>
        </pc:spChg>
        <pc:graphicFrameChg chg="modGraphic">
          <ac:chgData name="Hilaman, Lara" userId="990d83b4-95ef-491d-90f2-57f09870f3c9" providerId="ADAL" clId="{0BF0BA56-073D-4523-9371-922CC992C4DF}" dt="2024-07-16T13:41:18.445" v="67" actId="113"/>
          <ac:graphicFrameMkLst>
            <pc:docMk/>
            <pc:sldMk cId="2719485404" sldId="353"/>
            <ac:graphicFrameMk id="11" creationId="{E11D5BF3-7E3C-42AB-9FA3-E1724B7EFE40}"/>
          </ac:graphicFrameMkLst>
        </pc:graphicFrameChg>
      </pc:sldChg>
    </pc:docChg>
  </pc:docChgLst>
  <pc:docChgLst>
    <pc:chgData name="Chiu, Ting-Wei" userId="b4a7b3f7-662c-4096-9575-0642685ec8b8" providerId="ADAL" clId="{313310C1-F808-426A-A53C-E0642BA755F5}"/>
    <pc:docChg chg="custSel delSld modSld">
      <pc:chgData name="Chiu, Ting-Wei" userId="b4a7b3f7-662c-4096-9575-0642685ec8b8" providerId="ADAL" clId="{313310C1-F808-426A-A53C-E0642BA755F5}" dt="2024-07-10T14:57:03.333" v="43"/>
      <pc:docMkLst>
        <pc:docMk/>
      </pc:docMkLst>
      <pc:sldChg chg="addCm">
        <pc:chgData name="Chiu, Ting-Wei" userId="b4a7b3f7-662c-4096-9575-0642685ec8b8" providerId="ADAL" clId="{313310C1-F808-426A-A53C-E0642BA755F5}" dt="2024-07-09T14:41:17.851" v="9"/>
        <pc:sldMkLst>
          <pc:docMk/>
          <pc:sldMk cId="1664881003" sldId="286"/>
        </pc:sldMkLst>
        <pc:extLst>
          <p:ext xmlns:p="http://schemas.openxmlformats.org/presentationml/2006/main" uri="{D6D511B9-2390-475A-947B-AFAB55BFBCF1}">
            <pc226:cmChg xmlns:pc226="http://schemas.microsoft.com/office/powerpoint/2022/06/main/command" chg="add">
              <pc226:chgData name="Chiu, Ting-Wei" userId="b4a7b3f7-662c-4096-9575-0642685ec8b8" providerId="ADAL" clId="{313310C1-F808-426A-A53C-E0642BA755F5}" dt="2024-07-09T14:41:17.851" v="9"/>
              <pc2:cmMkLst xmlns:pc2="http://schemas.microsoft.com/office/powerpoint/2019/9/main/command">
                <pc:docMk/>
                <pc:sldMk cId="1664881003" sldId="286"/>
                <pc2:cmMk id="{C9B1456F-319E-4731-AFB7-1F0CB2D5687E}"/>
              </pc2:cmMkLst>
            </pc226:cmChg>
          </p:ext>
        </pc:extLst>
      </pc:sldChg>
      <pc:sldChg chg="modSp mod modCm">
        <pc:chgData name="Chiu, Ting-Wei" userId="b4a7b3f7-662c-4096-9575-0642685ec8b8" providerId="ADAL" clId="{313310C1-F808-426A-A53C-E0642BA755F5}" dt="2024-07-10T14:55:10.902" v="40"/>
        <pc:sldMkLst>
          <pc:docMk/>
          <pc:sldMk cId="3234973722" sldId="308"/>
        </pc:sldMkLst>
        <pc:spChg chg="mod">
          <ac:chgData name="Chiu, Ting-Wei" userId="b4a7b3f7-662c-4096-9575-0642685ec8b8" providerId="ADAL" clId="{313310C1-F808-426A-A53C-E0642BA755F5}" dt="2024-07-10T14:53:54.439" v="30" actId="20577"/>
          <ac:spMkLst>
            <pc:docMk/>
            <pc:sldMk cId="3234973722" sldId="308"/>
            <ac:spMk id="8" creationId="{B48DB9B1-8490-4F3E-91C2-9DE6BAEC28B8}"/>
          </ac:spMkLst>
        </pc:spChg>
        <pc:extLst>
          <p:ext xmlns:p="http://schemas.openxmlformats.org/presentationml/2006/main" uri="{D6D511B9-2390-475A-947B-AFAB55BFBCF1}">
            <pc226:cmChg xmlns:pc226="http://schemas.microsoft.com/office/powerpoint/2022/06/main/command" chg="mod">
              <pc226:chgData name="Chiu, Ting-Wei" userId="b4a7b3f7-662c-4096-9575-0642685ec8b8" providerId="ADAL" clId="{313310C1-F808-426A-A53C-E0642BA755F5}" dt="2024-07-10T14:55:10.902" v="40"/>
              <pc2:cmMkLst xmlns:pc2="http://schemas.microsoft.com/office/powerpoint/2019/9/main/command">
                <pc:docMk/>
                <pc:sldMk cId="3234973722" sldId="308"/>
                <pc2:cmMk id="{5CAB89D8-CF96-4FC7-894D-66E1135C2036}"/>
              </pc2:cmMkLst>
              <pc226:cmRplyChg chg="add">
                <pc226:chgData name="Chiu, Ting-Wei" userId="b4a7b3f7-662c-4096-9575-0642685ec8b8" providerId="ADAL" clId="{313310C1-F808-426A-A53C-E0642BA755F5}" dt="2024-07-10T14:55:10.902" v="40"/>
                <pc2:cmRplyMkLst xmlns:pc2="http://schemas.microsoft.com/office/powerpoint/2019/9/main/command">
                  <pc:docMk/>
                  <pc:sldMk cId="3234973722" sldId="308"/>
                  <pc2:cmMk id="{5CAB89D8-CF96-4FC7-894D-66E1135C2036}"/>
                  <pc2:cmRplyMk id="{E86A35D2-91F2-413C-95D7-BF1465376BFA}"/>
                </pc2:cmRplyMkLst>
              </pc226:cmRplyChg>
            </pc226:cmChg>
          </p:ext>
        </pc:extLst>
      </pc:sldChg>
      <pc:sldChg chg="addCm">
        <pc:chgData name="Chiu, Ting-Wei" userId="b4a7b3f7-662c-4096-9575-0642685ec8b8" providerId="ADAL" clId="{313310C1-F808-426A-A53C-E0642BA755F5}" dt="2024-07-09T14:40:41.392" v="5"/>
        <pc:sldMkLst>
          <pc:docMk/>
          <pc:sldMk cId="2276869471" sldId="316"/>
        </pc:sldMkLst>
        <pc:extLst>
          <p:ext xmlns:p="http://schemas.openxmlformats.org/presentationml/2006/main" uri="{D6D511B9-2390-475A-947B-AFAB55BFBCF1}">
            <pc226:cmChg xmlns:pc226="http://schemas.microsoft.com/office/powerpoint/2022/06/main/command" chg="add">
              <pc226:chgData name="Chiu, Ting-Wei" userId="b4a7b3f7-662c-4096-9575-0642685ec8b8" providerId="ADAL" clId="{313310C1-F808-426A-A53C-E0642BA755F5}" dt="2024-07-09T14:40:41.392" v="5"/>
              <pc2:cmMkLst xmlns:pc2="http://schemas.microsoft.com/office/powerpoint/2019/9/main/command">
                <pc:docMk/>
                <pc:sldMk cId="2276869471" sldId="316"/>
                <pc2:cmMk id="{1BB28615-5821-40D5-8D4A-0DF0FFB4180C}"/>
              </pc2:cmMkLst>
            </pc226:cmChg>
          </p:ext>
        </pc:extLst>
      </pc:sldChg>
      <pc:sldChg chg="del">
        <pc:chgData name="Chiu, Ting-Wei" userId="b4a7b3f7-662c-4096-9575-0642685ec8b8" providerId="ADAL" clId="{313310C1-F808-426A-A53C-E0642BA755F5}" dt="2024-07-09T14:40:51.797" v="6" actId="2696"/>
        <pc:sldMkLst>
          <pc:docMk/>
          <pc:sldMk cId="3770678953" sldId="336"/>
        </pc:sldMkLst>
      </pc:sldChg>
      <pc:sldChg chg="addCm">
        <pc:chgData name="Chiu, Ting-Wei" userId="b4a7b3f7-662c-4096-9575-0642685ec8b8" providerId="ADAL" clId="{313310C1-F808-426A-A53C-E0642BA755F5}" dt="2024-07-09T14:42:03.706" v="11"/>
        <pc:sldMkLst>
          <pc:docMk/>
          <pc:sldMk cId="717586074" sldId="337"/>
        </pc:sldMkLst>
        <pc:extLst>
          <p:ext xmlns:p="http://schemas.openxmlformats.org/presentationml/2006/main" uri="{D6D511B9-2390-475A-947B-AFAB55BFBCF1}">
            <pc226:cmChg xmlns:pc226="http://schemas.microsoft.com/office/powerpoint/2022/06/main/command" chg="add">
              <pc226:chgData name="Chiu, Ting-Wei" userId="b4a7b3f7-662c-4096-9575-0642685ec8b8" providerId="ADAL" clId="{313310C1-F808-426A-A53C-E0642BA755F5}" dt="2024-07-09T14:42:03.706" v="11"/>
              <pc2:cmMkLst xmlns:pc2="http://schemas.microsoft.com/office/powerpoint/2019/9/main/command">
                <pc:docMk/>
                <pc:sldMk cId="717586074" sldId="337"/>
                <pc2:cmMk id="{67019365-6432-4925-BBFF-B67248A80C63}"/>
              </pc2:cmMkLst>
            </pc226:cmChg>
          </p:ext>
        </pc:extLst>
      </pc:sldChg>
      <pc:sldChg chg="del">
        <pc:chgData name="Chiu, Ting-Wei" userId="b4a7b3f7-662c-4096-9575-0642685ec8b8" providerId="ADAL" clId="{313310C1-F808-426A-A53C-E0642BA755F5}" dt="2024-07-09T14:42:14.163" v="12" actId="2696"/>
        <pc:sldMkLst>
          <pc:docMk/>
          <pc:sldMk cId="2456511737" sldId="338"/>
        </pc:sldMkLst>
      </pc:sldChg>
      <pc:sldChg chg="addCm">
        <pc:chgData name="Chiu, Ting-Wei" userId="b4a7b3f7-662c-4096-9575-0642685ec8b8" providerId="ADAL" clId="{313310C1-F808-426A-A53C-E0642BA755F5}" dt="2024-07-09T14:41:42.422" v="10"/>
        <pc:sldMkLst>
          <pc:docMk/>
          <pc:sldMk cId="1096218346" sldId="339"/>
        </pc:sldMkLst>
        <pc:extLst>
          <p:ext xmlns:p="http://schemas.openxmlformats.org/presentationml/2006/main" uri="{D6D511B9-2390-475A-947B-AFAB55BFBCF1}">
            <pc226:cmChg xmlns:pc226="http://schemas.microsoft.com/office/powerpoint/2022/06/main/command" chg="add">
              <pc226:chgData name="Chiu, Ting-Wei" userId="b4a7b3f7-662c-4096-9575-0642685ec8b8" providerId="ADAL" clId="{313310C1-F808-426A-A53C-E0642BA755F5}" dt="2024-07-09T14:41:42.422" v="10"/>
              <pc2:cmMkLst xmlns:pc2="http://schemas.microsoft.com/office/powerpoint/2019/9/main/command">
                <pc:docMk/>
                <pc:sldMk cId="1096218346" sldId="339"/>
                <pc2:cmMk id="{F6CED834-5DCA-4E35-8A72-A14EAAE71EF3}"/>
              </pc2:cmMkLst>
            </pc226:cmChg>
          </p:ext>
        </pc:extLst>
      </pc:sldChg>
      <pc:sldChg chg="del">
        <pc:chgData name="Chiu, Ting-Wei" userId="b4a7b3f7-662c-4096-9575-0642685ec8b8" providerId="ADAL" clId="{313310C1-F808-426A-A53C-E0642BA755F5}" dt="2024-07-09T14:40:55.706" v="7" actId="2696"/>
        <pc:sldMkLst>
          <pc:docMk/>
          <pc:sldMk cId="4104694854" sldId="341"/>
        </pc:sldMkLst>
      </pc:sldChg>
      <pc:sldChg chg="del">
        <pc:chgData name="Chiu, Ting-Wei" userId="b4a7b3f7-662c-4096-9575-0642685ec8b8" providerId="ADAL" clId="{313310C1-F808-426A-A53C-E0642BA755F5}" dt="2024-07-09T14:42:17.187" v="13" actId="2696"/>
        <pc:sldMkLst>
          <pc:docMk/>
          <pc:sldMk cId="2176061923" sldId="345"/>
        </pc:sldMkLst>
      </pc:sldChg>
      <pc:sldChg chg="modSp mod modCm">
        <pc:chgData name="Chiu, Ting-Wei" userId="b4a7b3f7-662c-4096-9575-0642685ec8b8" providerId="ADAL" clId="{313310C1-F808-426A-A53C-E0642BA755F5}" dt="2024-07-10T14:55:45.332" v="41"/>
        <pc:sldMkLst>
          <pc:docMk/>
          <pc:sldMk cId="3834899069" sldId="346"/>
        </pc:sldMkLst>
        <pc:spChg chg="mod">
          <ac:chgData name="Chiu, Ting-Wei" userId="b4a7b3f7-662c-4096-9575-0642685ec8b8" providerId="ADAL" clId="{313310C1-F808-426A-A53C-E0642BA755F5}" dt="2024-07-10T14:54:14.999" v="39" actId="20577"/>
          <ac:spMkLst>
            <pc:docMk/>
            <pc:sldMk cId="3834899069" sldId="346"/>
            <ac:spMk id="6" creationId="{A21B6CDA-0147-40C9-8F20-2C2ABECD0456}"/>
          </ac:spMkLst>
        </pc:spChg>
        <pc:graphicFrameChg chg="modGraphic">
          <ac:chgData name="Chiu, Ting-Wei" userId="b4a7b3f7-662c-4096-9575-0642685ec8b8" providerId="ADAL" clId="{313310C1-F808-426A-A53C-E0642BA755F5}" dt="2024-07-09T14:39:30.396" v="4" actId="207"/>
          <ac:graphicFrameMkLst>
            <pc:docMk/>
            <pc:sldMk cId="3834899069" sldId="346"/>
            <ac:graphicFrameMk id="11" creationId="{E11D5BF3-7E3C-42AB-9FA3-E1724B7EFE40}"/>
          </ac:graphicFrameMkLst>
        </pc:graphicFrameChg>
        <pc:extLst>
          <p:ext xmlns:p="http://schemas.openxmlformats.org/presentationml/2006/main" uri="{D6D511B9-2390-475A-947B-AFAB55BFBCF1}">
            <pc226:cmChg xmlns:pc226="http://schemas.microsoft.com/office/powerpoint/2022/06/main/command" chg="">
              <pc226:chgData name="Chiu, Ting-Wei" userId="b4a7b3f7-662c-4096-9575-0642685ec8b8" providerId="ADAL" clId="{313310C1-F808-426A-A53C-E0642BA755F5}" dt="2024-07-10T14:55:45.332" v="41"/>
              <pc2:cmMkLst xmlns:pc2="http://schemas.microsoft.com/office/powerpoint/2019/9/main/command">
                <pc:docMk/>
                <pc:sldMk cId="3834899069" sldId="346"/>
                <pc2:cmMk id="{4DC0C60D-5BFB-4195-99CC-0EED76F5ADF8}"/>
              </pc2:cmMkLst>
              <pc226:cmRplyChg chg="add">
                <pc226:chgData name="Chiu, Ting-Wei" userId="b4a7b3f7-662c-4096-9575-0642685ec8b8" providerId="ADAL" clId="{313310C1-F808-426A-A53C-E0642BA755F5}" dt="2024-07-10T14:55:45.332" v="41"/>
                <pc2:cmRplyMkLst xmlns:pc2="http://schemas.microsoft.com/office/powerpoint/2019/9/main/command">
                  <pc:docMk/>
                  <pc:sldMk cId="3834899069" sldId="346"/>
                  <pc2:cmMk id="{4DC0C60D-5BFB-4195-99CC-0EED76F5ADF8}"/>
                  <pc2:cmRplyMk id="{84E3EA7D-AE34-4FB5-B33D-D8CB1E79E7CC}"/>
                </pc2:cmRplyMkLst>
              </pc226:cmRplyChg>
            </pc226:cmChg>
          </p:ext>
        </pc:extLst>
      </pc:sldChg>
      <pc:sldChg chg="del">
        <pc:chgData name="Chiu, Ting-Wei" userId="b4a7b3f7-662c-4096-9575-0642685ec8b8" providerId="ADAL" clId="{313310C1-F808-426A-A53C-E0642BA755F5}" dt="2024-07-09T14:38:45.935" v="0" actId="2696"/>
        <pc:sldMkLst>
          <pc:docMk/>
          <pc:sldMk cId="2587475615" sldId="348"/>
        </pc:sldMkLst>
      </pc:sldChg>
      <pc:sldChg chg="modSp mod modCm">
        <pc:chgData name="Chiu, Ting-Wei" userId="b4a7b3f7-662c-4096-9575-0642685ec8b8" providerId="ADAL" clId="{313310C1-F808-426A-A53C-E0642BA755F5}" dt="2024-07-10T14:57:03.333" v="43"/>
        <pc:sldMkLst>
          <pc:docMk/>
          <pc:sldMk cId="941013458" sldId="349"/>
        </pc:sldMkLst>
        <pc:spChg chg="mod">
          <ac:chgData name="Chiu, Ting-Wei" userId="b4a7b3f7-662c-4096-9575-0642685ec8b8" providerId="ADAL" clId="{313310C1-F808-426A-A53C-E0642BA755F5}" dt="2024-07-10T14:56:49.024" v="42" actId="20577"/>
          <ac:spMkLst>
            <pc:docMk/>
            <pc:sldMk cId="941013458" sldId="349"/>
            <ac:spMk id="6" creationId="{A21B6CDA-0147-40C9-8F20-2C2ABECD0456}"/>
          </ac:spMkLst>
        </pc:spChg>
        <pc:extLst>
          <p:ext xmlns:p="http://schemas.openxmlformats.org/presentationml/2006/main" uri="{D6D511B9-2390-475A-947B-AFAB55BFBCF1}">
            <pc226:cmChg xmlns:pc226="http://schemas.microsoft.com/office/powerpoint/2022/06/main/command" chg="">
              <pc226:chgData name="Chiu, Ting-Wei" userId="b4a7b3f7-662c-4096-9575-0642685ec8b8" providerId="ADAL" clId="{313310C1-F808-426A-A53C-E0642BA755F5}" dt="2024-07-10T14:57:03.333" v="43"/>
              <pc2:cmMkLst xmlns:pc2="http://schemas.microsoft.com/office/powerpoint/2019/9/main/command">
                <pc:docMk/>
                <pc:sldMk cId="941013458" sldId="349"/>
                <pc2:cmMk id="{619BFB19-7DBC-44CB-98D9-330F36202906}"/>
              </pc2:cmMkLst>
              <pc226:cmRplyChg chg="add">
                <pc226:chgData name="Chiu, Ting-Wei" userId="b4a7b3f7-662c-4096-9575-0642685ec8b8" providerId="ADAL" clId="{313310C1-F808-426A-A53C-E0642BA755F5}" dt="2024-07-10T14:57:03.333" v="43"/>
                <pc2:cmRplyMkLst xmlns:pc2="http://schemas.microsoft.com/office/powerpoint/2019/9/main/command">
                  <pc:docMk/>
                  <pc:sldMk cId="941013458" sldId="349"/>
                  <pc2:cmMk id="{619BFB19-7DBC-44CB-98D9-330F36202906}"/>
                  <pc2:cmRplyMk id="{D760402A-7F0B-4E04-8640-FD4EBA6527BE}"/>
                </pc2:cmRplyMkLst>
              </pc226:cmRplyChg>
            </pc226:cmChg>
          </p:ext>
        </pc:extLst>
      </pc:sldChg>
      <pc:sldChg chg="del">
        <pc:chgData name="Chiu, Ting-Wei" userId="b4a7b3f7-662c-4096-9575-0642685ec8b8" providerId="ADAL" clId="{313310C1-F808-426A-A53C-E0642BA755F5}" dt="2024-07-09T14:40:59.795" v="8" actId="2696"/>
        <pc:sldMkLst>
          <pc:docMk/>
          <pc:sldMk cId="3975853478" sldId="350"/>
        </pc:sldMkLst>
      </pc:sldChg>
      <pc:sldChg chg="del">
        <pc:chgData name="Chiu, Ting-Wei" userId="b4a7b3f7-662c-4096-9575-0642685ec8b8" providerId="ADAL" clId="{313310C1-F808-426A-A53C-E0642BA755F5}" dt="2024-07-09T14:42:20.098" v="14" actId="2696"/>
        <pc:sldMkLst>
          <pc:docMk/>
          <pc:sldMk cId="934932265" sldId="354"/>
        </pc:sldMkLst>
      </pc:sldChg>
    </pc:docChg>
  </pc:docChgLst>
  <pc:docChgLst>
    <pc:chgData name="Boczany, John" userId="S::jboczany@doe.nj.gov::eaa0e304-5c6b-4af3-b925-16a89086048e" providerId="AD" clId="Web-{794BBF75-1183-085C-14A4-24C40E86DE40}"/>
    <pc:docChg chg="modSld">
      <pc:chgData name="Boczany, John" userId="S::jboczany@doe.nj.gov::eaa0e304-5c6b-4af3-b925-16a89086048e" providerId="AD" clId="Web-{794BBF75-1183-085C-14A4-24C40E86DE40}" dt="2024-07-16T12:49:15.842" v="16"/>
      <pc:docMkLst>
        <pc:docMk/>
      </pc:docMkLst>
      <pc:sldChg chg="modSp modCm">
        <pc:chgData name="Boczany, John" userId="S::jboczany@doe.nj.gov::eaa0e304-5c6b-4af3-b925-16a89086048e" providerId="AD" clId="Web-{794BBF75-1183-085C-14A4-24C40E86DE40}" dt="2024-07-16T12:49:15.842" v="16"/>
        <pc:sldMkLst>
          <pc:docMk/>
          <pc:sldMk cId="2276869471" sldId="316"/>
        </pc:sldMkLst>
        <pc:graphicFrameChg chg="mod modGraphic">
          <ac:chgData name="Boczany, John" userId="S::jboczany@doe.nj.gov::eaa0e304-5c6b-4af3-b925-16a89086048e" providerId="AD" clId="Web-{794BBF75-1183-085C-14A4-24C40E86DE40}" dt="2024-07-16T12:48:54.732" v="15"/>
          <ac:graphicFrameMkLst>
            <pc:docMk/>
            <pc:sldMk cId="2276869471" sldId="316"/>
            <ac:graphicFrameMk id="11" creationId="{E11D5BF3-7E3C-42AB-9FA3-E1724B7EFE40}"/>
          </ac:graphicFrameMkLst>
        </pc:graphicFrameChg>
        <pc:extLst>
          <p:ext xmlns:p="http://schemas.openxmlformats.org/presentationml/2006/main" uri="{D6D511B9-2390-475A-947B-AFAB55BFBCF1}">
            <pc226:cmChg xmlns:pc226="http://schemas.microsoft.com/office/powerpoint/2022/06/main/command" chg="">
              <pc226:chgData name="Boczany, John" userId="S::jboczany@doe.nj.gov::eaa0e304-5c6b-4af3-b925-16a89086048e" providerId="AD" clId="Web-{794BBF75-1183-085C-14A4-24C40E86DE40}" dt="2024-07-16T12:49:15.842" v="16"/>
              <pc2:cmMkLst xmlns:pc2="http://schemas.microsoft.com/office/powerpoint/2019/9/main/command">
                <pc:docMk/>
                <pc:sldMk cId="2276869471" sldId="316"/>
                <pc2:cmMk id="{6B211019-85A3-4B33-BECE-C2B62BBBE5DF}"/>
              </pc2:cmMkLst>
              <pc226:cmRplyChg chg="add">
                <pc226:chgData name="Boczany, John" userId="S::jboczany@doe.nj.gov::eaa0e304-5c6b-4af3-b925-16a89086048e" providerId="AD" clId="Web-{794BBF75-1183-085C-14A4-24C40E86DE40}" dt="2024-07-16T12:49:15.842" v="16"/>
                <pc2:cmRplyMkLst xmlns:pc2="http://schemas.microsoft.com/office/powerpoint/2019/9/main/command">
                  <pc:docMk/>
                  <pc:sldMk cId="2276869471" sldId="316"/>
                  <pc2:cmMk id="{6B211019-85A3-4B33-BECE-C2B62BBBE5DF}"/>
                  <pc2:cmRplyMk id="{0FBFB72E-55F1-4858-A82A-9C1889141185}"/>
                </pc2:cmRplyMkLst>
              </pc226:cmRplyChg>
            </pc226:cmChg>
          </p:ext>
        </pc:extLst>
      </pc:sldChg>
    </pc:docChg>
  </pc:docChgLst>
  <pc:docChgLst>
    <pc:chgData name="Boczany, John" userId="S::jboczany@doe.nj.gov::eaa0e304-5c6b-4af3-b925-16a89086048e" providerId="AD" clId="Web-{F527F8FD-9867-88CD-3D05-356AE704AB0D}"/>
    <pc:docChg chg="modSld">
      <pc:chgData name="Boczany, John" userId="S::jboczany@doe.nj.gov::eaa0e304-5c6b-4af3-b925-16a89086048e" providerId="AD" clId="Web-{F527F8FD-9867-88CD-3D05-356AE704AB0D}" dt="2024-07-16T14:13:00.877" v="88" actId="20577"/>
      <pc:docMkLst>
        <pc:docMk/>
      </pc:docMkLst>
      <pc:sldChg chg="modSp">
        <pc:chgData name="Boczany, John" userId="S::jboczany@doe.nj.gov::eaa0e304-5c6b-4af3-b925-16a89086048e" providerId="AD" clId="Web-{F527F8FD-9867-88CD-3D05-356AE704AB0D}" dt="2024-07-16T14:11:08.890" v="44"/>
        <pc:sldMkLst>
          <pc:docMk/>
          <pc:sldMk cId="2276869471" sldId="316"/>
        </pc:sldMkLst>
        <pc:graphicFrameChg chg="mod modGraphic">
          <ac:chgData name="Boczany, John" userId="S::jboczany@doe.nj.gov::eaa0e304-5c6b-4af3-b925-16a89086048e" providerId="AD" clId="Web-{F527F8FD-9867-88CD-3D05-356AE704AB0D}" dt="2024-07-16T14:11:08.890" v="44"/>
          <ac:graphicFrameMkLst>
            <pc:docMk/>
            <pc:sldMk cId="2276869471" sldId="316"/>
            <ac:graphicFrameMk id="11" creationId="{E11D5BF3-7E3C-42AB-9FA3-E1724B7EFE40}"/>
          </ac:graphicFrameMkLst>
        </pc:graphicFrameChg>
      </pc:sldChg>
      <pc:sldChg chg="modSp">
        <pc:chgData name="Boczany, John" userId="S::jboczany@doe.nj.gov::eaa0e304-5c6b-4af3-b925-16a89086048e" providerId="AD" clId="Web-{F527F8FD-9867-88CD-3D05-356AE704AB0D}" dt="2024-07-16T14:12:03.970" v="62" actId="20577"/>
        <pc:sldMkLst>
          <pc:docMk/>
          <pc:sldMk cId="2049634038" sldId="340"/>
        </pc:sldMkLst>
        <pc:spChg chg="mod">
          <ac:chgData name="Boczany, John" userId="S::jboczany@doe.nj.gov::eaa0e304-5c6b-4af3-b925-16a89086048e" providerId="AD" clId="Web-{F527F8FD-9867-88CD-3D05-356AE704AB0D}" dt="2024-07-16T14:12:03.970" v="62" actId="20577"/>
          <ac:spMkLst>
            <pc:docMk/>
            <pc:sldMk cId="2049634038" sldId="340"/>
            <ac:spMk id="6" creationId="{A21B6CDA-0147-40C9-8F20-2C2ABECD0456}"/>
          </ac:spMkLst>
        </pc:spChg>
      </pc:sldChg>
      <pc:sldChg chg="modSp">
        <pc:chgData name="Boczany, John" userId="S::jboczany@doe.nj.gov::eaa0e304-5c6b-4af3-b925-16a89086048e" providerId="AD" clId="Web-{F527F8FD-9867-88CD-3D05-356AE704AB0D}" dt="2024-07-16T14:12:26.986" v="68" actId="20577"/>
        <pc:sldMkLst>
          <pc:docMk/>
          <pc:sldMk cId="1285513635" sldId="342"/>
        </pc:sldMkLst>
        <pc:spChg chg="mod">
          <ac:chgData name="Boczany, John" userId="S::jboczany@doe.nj.gov::eaa0e304-5c6b-4af3-b925-16a89086048e" providerId="AD" clId="Web-{F527F8FD-9867-88CD-3D05-356AE704AB0D}" dt="2024-07-16T14:12:26.986" v="68" actId="20577"/>
          <ac:spMkLst>
            <pc:docMk/>
            <pc:sldMk cId="1285513635" sldId="342"/>
            <ac:spMk id="6" creationId="{BF1444C6-42D5-4083-857A-50A3F0C7005D}"/>
          </ac:spMkLst>
        </pc:spChg>
      </pc:sldChg>
      <pc:sldChg chg="modSp">
        <pc:chgData name="Boczany, John" userId="S::jboczany@doe.nj.gov::eaa0e304-5c6b-4af3-b925-16a89086048e" providerId="AD" clId="Web-{F527F8FD-9867-88CD-3D05-356AE704AB0D}" dt="2024-07-16T14:12:42.221" v="78" actId="20577"/>
        <pc:sldMkLst>
          <pc:docMk/>
          <pc:sldMk cId="4183030679" sldId="343"/>
        </pc:sldMkLst>
        <pc:spChg chg="mod">
          <ac:chgData name="Boczany, John" userId="S::jboczany@doe.nj.gov::eaa0e304-5c6b-4af3-b925-16a89086048e" providerId="AD" clId="Web-{F527F8FD-9867-88CD-3D05-356AE704AB0D}" dt="2024-07-16T14:12:42.221" v="78" actId="20577"/>
          <ac:spMkLst>
            <pc:docMk/>
            <pc:sldMk cId="4183030679" sldId="343"/>
            <ac:spMk id="6" creationId="{BF1444C6-42D5-4083-857A-50A3F0C7005D}"/>
          </ac:spMkLst>
        </pc:spChg>
      </pc:sldChg>
      <pc:sldChg chg="modSp">
        <pc:chgData name="Boczany, John" userId="S::jboczany@doe.nj.gov::eaa0e304-5c6b-4af3-b925-16a89086048e" providerId="AD" clId="Web-{F527F8FD-9867-88CD-3D05-356AE704AB0D}" dt="2024-07-16T14:12:55.502" v="84" actId="20577"/>
        <pc:sldMkLst>
          <pc:docMk/>
          <pc:sldMk cId="2853332515" sldId="344"/>
        </pc:sldMkLst>
        <pc:spChg chg="mod">
          <ac:chgData name="Boczany, John" userId="S::jboczany@doe.nj.gov::eaa0e304-5c6b-4af3-b925-16a89086048e" providerId="AD" clId="Web-{F527F8FD-9867-88CD-3D05-356AE704AB0D}" dt="2024-07-16T14:12:55.502" v="84" actId="20577"/>
          <ac:spMkLst>
            <pc:docMk/>
            <pc:sldMk cId="2853332515" sldId="344"/>
            <ac:spMk id="6" creationId="{A21B6CDA-0147-40C9-8F20-2C2ABECD0456}"/>
          </ac:spMkLst>
        </pc:spChg>
      </pc:sldChg>
      <pc:sldChg chg="modSp">
        <pc:chgData name="Boczany, John" userId="S::jboczany@doe.nj.gov::eaa0e304-5c6b-4af3-b925-16a89086048e" providerId="AD" clId="Web-{F527F8FD-9867-88CD-3D05-356AE704AB0D}" dt="2024-07-16T14:10:06.904" v="35"/>
        <pc:sldMkLst>
          <pc:docMk/>
          <pc:sldMk cId="3834899069" sldId="346"/>
        </pc:sldMkLst>
        <pc:graphicFrameChg chg="mod modGraphic">
          <ac:chgData name="Boczany, John" userId="S::jboczany@doe.nj.gov::eaa0e304-5c6b-4af3-b925-16a89086048e" providerId="AD" clId="Web-{F527F8FD-9867-88CD-3D05-356AE704AB0D}" dt="2024-07-16T14:10:06.904" v="35"/>
          <ac:graphicFrameMkLst>
            <pc:docMk/>
            <pc:sldMk cId="3834899069" sldId="346"/>
            <ac:graphicFrameMk id="11" creationId="{E11D5BF3-7E3C-42AB-9FA3-E1724B7EFE40}"/>
          </ac:graphicFrameMkLst>
        </pc:graphicFrameChg>
      </pc:sldChg>
      <pc:sldChg chg="modSp">
        <pc:chgData name="Boczany, John" userId="S::jboczany@doe.nj.gov::eaa0e304-5c6b-4af3-b925-16a89086048e" providerId="AD" clId="Web-{F527F8FD-9867-88CD-3D05-356AE704AB0D}" dt="2024-07-16T14:11:58.829" v="58" actId="20577"/>
        <pc:sldMkLst>
          <pc:docMk/>
          <pc:sldMk cId="941013458" sldId="349"/>
        </pc:sldMkLst>
        <pc:spChg chg="mod">
          <ac:chgData name="Boczany, John" userId="S::jboczany@doe.nj.gov::eaa0e304-5c6b-4af3-b925-16a89086048e" providerId="AD" clId="Web-{F527F8FD-9867-88CD-3D05-356AE704AB0D}" dt="2024-07-16T14:11:58.829" v="58" actId="20577"/>
          <ac:spMkLst>
            <pc:docMk/>
            <pc:sldMk cId="941013458" sldId="349"/>
            <ac:spMk id="6" creationId="{A21B6CDA-0147-40C9-8F20-2C2ABECD0456}"/>
          </ac:spMkLst>
        </pc:spChg>
        <pc:graphicFrameChg chg="mod modGraphic">
          <ac:chgData name="Boczany, John" userId="S::jboczany@doe.nj.gov::eaa0e304-5c6b-4af3-b925-16a89086048e" providerId="AD" clId="Web-{F527F8FD-9867-88CD-3D05-356AE704AB0D}" dt="2024-07-16T14:11:28.016" v="54"/>
          <ac:graphicFrameMkLst>
            <pc:docMk/>
            <pc:sldMk cId="941013458" sldId="349"/>
            <ac:graphicFrameMk id="11" creationId="{E11D5BF3-7E3C-42AB-9FA3-E1724B7EFE40}"/>
          </ac:graphicFrameMkLst>
        </pc:graphicFrameChg>
      </pc:sldChg>
      <pc:sldChg chg="modSp">
        <pc:chgData name="Boczany, John" userId="S::jboczany@doe.nj.gov::eaa0e304-5c6b-4af3-b925-16a89086048e" providerId="AD" clId="Web-{F527F8FD-9867-88CD-3D05-356AE704AB0D}" dt="2024-07-16T14:12:33.439" v="74" actId="20577"/>
        <pc:sldMkLst>
          <pc:docMk/>
          <pc:sldMk cId="1738724750" sldId="351"/>
        </pc:sldMkLst>
        <pc:spChg chg="mod">
          <ac:chgData name="Boczany, John" userId="S::jboczany@doe.nj.gov::eaa0e304-5c6b-4af3-b925-16a89086048e" providerId="AD" clId="Web-{F527F8FD-9867-88CD-3D05-356AE704AB0D}" dt="2024-07-16T14:12:33.439" v="74" actId="20577"/>
          <ac:spMkLst>
            <pc:docMk/>
            <pc:sldMk cId="1738724750" sldId="351"/>
            <ac:spMk id="6" creationId="{BF1444C6-42D5-4083-857A-50A3F0C7005D}"/>
          </ac:spMkLst>
        </pc:spChg>
      </pc:sldChg>
      <pc:sldChg chg="modSp">
        <pc:chgData name="Boczany, John" userId="S::jboczany@doe.nj.gov::eaa0e304-5c6b-4af3-b925-16a89086048e" providerId="AD" clId="Web-{F527F8FD-9867-88CD-3D05-356AE704AB0D}" dt="2024-07-16T14:12:47.705" v="81" actId="20577"/>
        <pc:sldMkLst>
          <pc:docMk/>
          <pc:sldMk cId="321110273" sldId="352"/>
        </pc:sldMkLst>
        <pc:spChg chg="mod">
          <ac:chgData name="Boczany, John" userId="S::jboczany@doe.nj.gov::eaa0e304-5c6b-4af3-b925-16a89086048e" providerId="AD" clId="Web-{F527F8FD-9867-88CD-3D05-356AE704AB0D}" dt="2024-07-16T14:12:47.705" v="81" actId="20577"/>
          <ac:spMkLst>
            <pc:docMk/>
            <pc:sldMk cId="321110273" sldId="352"/>
            <ac:spMk id="6" creationId="{BF1444C6-42D5-4083-857A-50A3F0C7005D}"/>
          </ac:spMkLst>
        </pc:spChg>
      </pc:sldChg>
      <pc:sldChg chg="modSp">
        <pc:chgData name="Boczany, John" userId="S::jboczany@doe.nj.gov::eaa0e304-5c6b-4af3-b925-16a89086048e" providerId="AD" clId="Web-{F527F8FD-9867-88CD-3D05-356AE704AB0D}" dt="2024-07-16T14:13:00.877" v="88" actId="20577"/>
        <pc:sldMkLst>
          <pc:docMk/>
          <pc:sldMk cId="2719485404" sldId="353"/>
        </pc:sldMkLst>
        <pc:spChg chg="mod">
          <ac:chgData name="Boczany, John" userId="S::jboczany@doe.nj.gov::eaa0e304-5c6b-4af3-b925-16a89086048e" providerId="AD" clId="Web-{F527F8FD-9867-88CD-3D05-356AE704AB0D}" dt="2024-07-16T14:13:00.877" v="88" actId="20577"/>
          <ac:spMkLst>
            <pc:docMk/>
            <pc:sldMk cId="2719485404" sldId="353"/>
            <ac:spMk id="6" creationId="{A21B6CDA-0147-40C9-8F20-2C2ABECD0456}"/>
          </ac:spMkLst>
        </pc:spChg>
      </pc:sldChg>
    </pc:docChg>
  </pc:docChgLst>
  <pc:docChgLst>
    <pc:chgData name="Neiman, Kelly" userId="S::kneiman@doe.nj.gov::b71cdd9c-85f2-404a-bdfa-6a4a18292a38" providerId="AD" clId="Web-{19FB49A5-80E0-8AD4-152C-4F7505D72CC7}"/>
    <pc:docChg chg="mod modSld">
      <pc:chgData name="Neiman, Kelly" userId="S::kneiman@doe.nj.gov::b71cdd9c-85f2-404a-bdfa-6a4a18292a38" providerId="AD" clId="Web-{19FB49A5-80E0-8AD4-152C-4F7505D72CC7}" dt="2024-07-09T19:21:55.061" v="10"/>
      <pc:docMkLst>
        <pc:docMk/>
      </pc:docMkLst>
      <pc:sldChg chg="modSp">
        <pc:chgData name="Neiman, Kelly" userId="S::kneiman@doe.nj.gov::b71cdd9c-85f2-404a-bdfa-6a4a18292a38" providerId="AD" clId="Web-{19FB49A5-80E0-8AD4-152C-4F7505D72CC7}" dt="2024-07-09T18:21:39.294" v="3" actId="1076"/>
        <pc:sldMkLst>
          <pc:docMk/>
          <pc:sldMk cId="578677365" sldId="283"/>
        </pc:sldMkLst>
        <pc:spChg chg="mod">
          <ac:chgData name="Neiman, Kelly" userId="S::kneiman@doe.nj.gov::b71cdd9c-85f2-404a-bdfa-6a4a18292a38" providerId="AD" clId="Web-{19FB49A5-80E0-8AD4-152C-4F7505D72CC7}" dt="2024-07-09T18:21:39.294" v="3" actId="1076"/>
          <ac:spMkLst>
            <pc:docMk/>
            <pc:sldMk cId="578677365" sldId="283"/>
            <ac:spMk id="3" creationId="{BC05DA35-4E00-4493-B3EA-9BF5A18A481A}"/>
          </ac:spMkLst>
        </pc:spChg>
      </pc:sldChg>
      <pc:sldChg chg="addCm modCm">
        <pc:chgData name="Neiman, Kelly" userId="S::kneiman@doe.nj.gov::b71cdd9c-85f2-404a-bdfa-6a4a18292a38" providerId="AD" clId="Web-{19FB49A5-80E0-8AD4-152C-4F7505D72CC7}" dt="2024-07-09T19:20:38.230" v="9"/>
        <pc:sldMkLst>
          <pc:docMk/>
          <pc:sldMk cId="3234973722" sldId="308"/>
        </pc:sldMkLst>
        <pc:extLst>
          <p:ext xmlns:p="http://schemas.openxmlformats.org/presentationml/2006/main" uri="{D6D511B9-2390-475A-947B-AFAB55BFBCF1}">
            <pc226:cmChg xmlns:pc226="http://schemas.microsoft.com/office/powerpoint/2022/06/main/command" chg="add mod">
              <pc226:chgData name="Neiman, Kelly" userId="S::kneiman@doe.nj.gov::b71cdd9c-85f2-404a-bdfa-6a4a18292a38" providerId="AD" clId="Web-{19FB49A5-80E0-8AD4-152C-4F7505D72CC7}" dt="2024-07-09T19:20:38.230" v="9"/>
              <pc2:cmMkLst xmlns:pc2="http://schemas.microsoft.com/office/powerpoint/2019/9/main/command">
                <pc:docMk/>
                <pc:sldMk cId="3234973722" sldId="308"/>
                <pc2:cmMk id="{5CAB89D8-CF96-4FC7-894D-66E1135C2036}"/>
              </pc2:cmMkLst>
            </pc226:cmChg>
          </p:ext>
        </pc:extLst>
      </pc:sldChg>
      <pc:sldChg chg="addCm delCm">
        <pc:chgData name="Neiman, Kelly" userId="S::kneiman@doe.nj.gov::b71cdd9c-85f2-404a-bdfa-6a4a18292a38" providerId="AD" clId="Web-{19FB49A5-80E0-8AD4-152C-4F7505D72CC7}" dt="2024-07-09T19:19:55.838" v="8"/>
        <pc:sldMkLst>
          <pc:docMk/>
          <pc:sldMk cId="3834899069" sldId="346"/>
        </pc:sldMkLst>
        <pc:extLst>
          <p:ext xmlns:p="http://schemas.openxmlformats.org/presentationml/2006/main" uri="{D6D511B9-2390-475A-947B-AFAB55BFBCF1}">
            <pc226:cmChg xmlns:pc226="http://schemas.microsoft.com/office/powerpoint/2022/06/main/command" chg="add">
              <pc226:chgData name="Neiman, Kelly" userId="S::kneiman@doe.nj.gov::b71cdd9c-85f2-404a-bdfa-6a4a18292a38" providerId="AD" clId="Web-{19FB49A5-80E0-8AD4-152C-4F7505D72CC7}" dt="2024-07-09T19:19:55.838" v="8"/>
              <pc2:cmMkLst xmlns:pc2="http://schemas.microsoft.com/office/powerpoint/2019/9/main/command">
                <pc:docMk/>
                <pc:sldMk cId="3834899069" sldId="346"/>
                <pc2:cmMk id="{4DC0C60D-5BFB-4195-99CC-0EED76F5ADF8}"/>
              </pc2:cmMkLst>
            </pc226:cmChg>
            <pc226:cmChg xmlns:pc226="http://schemas.microsoft.com/office/powerpoint/2022/06/main/command" chg="add del">
              <pc226:chgData name="Neiman, Kelly" userId="S::kneiman@doe.nj.gov::b71cdd9c-85f2-404a-bdfa-6a4a18292a38" providerId="AD" clId="Web-{19FB49A5-80E0-8AD4-152C-4F7505D72CC7}" dt="2024-07-09T19:18:52.586" v="7"/>
              <pc2:cmMkLst xmlns:pc2="http://schemas.microsoft.com/office/powerpoint/2019/9/main/command">
                <pc:docMk/>
                <pc:sldMk cId="3834899069" sldId="346"/>
                <pc2:cmMk id="{38A7D7FC-298A-4085-9667-89B7B1C29444}"/>
              </pc2:cmMkLst>
            </pc226:cmChg>
          </p:ext>
        </pc:extLst>
      </pc:sldChg>
      <pc:sldChg chg="addCm">
        <pc:chgData name="Neiman, Kelly" userId="S::kneiman@doe.nj.gov::b71cdd9c-85f2-404a-bdfa-6a4a18292a38" providerId="AD" clId="Web-{19FB49A5-80E0-8AD4-152C-4F7505D72CC7}" dt="2024-07-09T19:21:55.061" v="10"/>
        <pc:sldMkLst>
          <pc:docMk/>
          <pc:sldMk cId="941013458" sldId="349"/>
        </pc:sldMkLst>
        <pc:extLst>
          <p:ext xmlns:p="http://schemas.openxmlformats.org/presentationml/2006/main" uri="{D6D511B9-2390-475A-947B-AFAB55BFBCF1}">
            <pc226:cmChg xmlns:pc226="http://schemas.microsoft.com/office/powerpoint/2022/06/main/command" chg="add">
              <pc226:chgData name="Neiman, Kelly" userId="S::kneiman@doe.nj.gov::b71cdd9c-85f2-404a-bdfa-6a4a18292a38" providerId="AD" clId="Web-{19FB49A5-80E0-8AD4-152C-4F7505D72CC7}" dt="2024-07-09T19:21:55.061" v="10"/>
              <pc2:cmMkLst xmlns:pc2="http://schemas.microsoft.com/office/powerpoint/2019/9/main/command">
                <pc:docMk/>
                <pc:sldMk cId="941013458" sldId="349"/>
                <pc2:cmMk id="{619BFB19-7DBC-44CB-98D9-330F36202906}"/>
              </pc2:cmMkLst>
            </pc226:cmChg>
          </p:ext>
        </pc:extLst>
      </pc:sldChg>
    </pc:docChg>
  </pc:docChgLst>
  <pc:docChgLst>
    <pc:chgData name="Tirumala, Ajay" userId="3d1ec691-fd8e-4e31-a833-ef752f7c3ba9" providerId="ADAL" clId="{EFF3B31F-7038-4C05-98E0-BEF5142ACFE2}"/>
    <pc:docChg chg="undo custSel modSld">
      <pc:chgData name="Tirumala, Ajay" userId="3d1ec691-fd8e-4e31-a833-ef752f7c3ba9" providerId="ADAL" clId="{EFF3B31F-7038-4C05-98E0-BEF5142ACFE2}" dt="2024-07-12T17:30:03.017" v="39" actId="27918"/>
      <pc:docMkLst>
        <pc:docMk/>
      </pc:docMkLst>
      <pc:sldChg chg="mod">
        <pc:chgData name="Tirumala, Ajay" userId="3d1ec691-fd8e-4e31-a833-ef752f7c3ba9" providerId="ADAL" clId="{EFF3B31F-7038-4C05-98E0-BEF5142ACFE2}" dt="2024-07-12T17:30:03.017" v="39" actId="27918"/>
        <pc:sldMkLst>
          <pc:docMk/>
          <pc:sldMk cId="1649702155" sldId="300"/>
        </pc:sldMkLst>
      </pc:sldChg>
      <pc:sldChg chg="modSp mod">
        <pc:chgData name="Tirumala, Ajay" userId="3d1ec691-fd8e-4e31-a833-ef752f7c3ba9" providerId="ADAL" clId="{EFF3B31F-7038-4C05-98E0-BEF5142ACFE2}" dt="2024-07-12T15:14:01.338" v="34" actId="20577"/>
        <pc:sldMkLst>
          <pc:docMk/>
          <pc:sldMk cId="2049634038" sldId="340"/>
        </pc:sldMkLst>
        <pc:graphicFrameChg chg="modGraphic">
          <ac:chgData name="Tirumala, Ajay" userId="3d1ec691-fd8e-4e31-a833-ef752f7c3ba9" providerId="ADAL" clId="{EFF3B31F-7038-4C05-98E0-BEF5142ACFE2}" dt="2024-07-12T15:14:01.338" v="34" actId="20577"/>
          <ac:graphicFrameMkLst>
            <pc:docMk/>
            <pc:sldMk cId="2049634038" sldId="340"/>
            <ac:graphicFrameMk id="11" creationId="{E11D5BF3-7E3C-42AB-9FA3-E1724B7EFE40}"/>
          </ac:graphicFrameMkLst>
        </pc:graphicFrameChg>
      </pc:sldChg>
      <pc:sldChg chg="modSp mod">
        <pc:chgData name="Tirumala, Ajay" userId="3d1ec691-fd8e-4e31-a833-ef752f7c3ba9" providerId="ADAL" clId="{EFF3B31F-7038-4C05-98E0-BEF5142ACFE2}" dt="2024-07-12T15:06:00.316" v="26" actId="20577"/>
        <pc:sldMkLst>
          <pc:docMk/>
          <pc:sldMk cId="941013458" sldId="349"/>
        </pc:sldMkLst>
        <pc:graphicFrameChg chg="modGraphic">
          <ac:chgData name="Tirumala, Ajay" userId="3d1ec691-fd8e-4e31-a833-ef752f7c3ba9" providerId="ADAL" clId="{EFF3B31F-7038-4C05-98E0-BEF5142ACFE2}" dt="2024-07-12T15:06:00.316" v="26" actId="20577"/>
          <ac:graphicFrameMkLst>
            <pc:docMk/>
            <pc:sldMk cId="941013458" sldId="349"/>
            <ac:graphicFrameMk id="11" creationId="{E11D5BF3-7E3C-42AB-9FA3-E1724B7EFE40}"/>
          </ac:graphicFrameMkLst>
        </pc:graphicFrameChg>
      </pc:sldChg>
    </pc:docChg>
  </pc:docChgLst>
  <pc:docChgLst>
    <pc:chgData name="Boczany, John" userId="eaa0e304-5c6b-4af3-b925-16a89086048e" providerId="ADAL" clId="{B9FC9560-9D03-47EC-82CE-6DC681D3F539}"/>
    <pc:docChg chg="modSld">
      <pc:chgData name="Boczany, John" userId="eaa0e304-5c6b-4af3-b925-16a89086048e" providerId="ADAL" clId="{B9FC9560-9D03-47EC-82CE-6DC681D3F539}" dt="2024-07-16T14:00:21.519" v="11"/>
      <pc:docMkLst>
        <pc:docMk/>
      </pc:docMkLst>
      <pc:sldChg chg="delCm">
        <pc:chgData name="Boczany, John" userId="eaa0e304-5c6b-4af3-b925-16a89086048e" providerId="ADAL" clId="{B9FC9560-9D03-47EC-82CE-6DC681D3F539}" dt="2024-07-16T13:55:42.833" v="0"/>
        <pc:sldMkLst>
          <pc:docMk/>
          <pc:sldMk cId="4148538276" sldId="284"/>
        </pc:sldMkLst>
        <pc:extLst>
          <p:ext xmlns:p="http://schemas.openxmlformats.org/presentationml/2006/main" uri="{D6D511B9-2390-475A-947B-AFAB55BFBCF1}">
            <pc226:cmChg xmlns:pc226="http://schemas.microsoft.com/office/powerpoint/2022/06/main/command" chg="del">
              <pc226:chgData name="Boczany, John" userId="eaa0e304-5c6b-4af3-b925-16a89086048e" providerId="ADAL" clId="{B9FC9560-9D03-47EC-82CE-6DC681D3F539}" dt="2024-07-16T13:55:42.833" v="0"/>
              <pc2:cmMkLst xmlns:pc2="http://schemas.microsoft.com/office/powerpoint/2019/9/main/command">
                <pc:docMk/>
                <pc:sldMk cId="4148538276" sldId="284"/>
                <pc2:cmMk id="{39BC3C5E-ED32-4E01-8F75-4877FC72A333}"/>
              </pc2:cmMkLst>
            </pc226:cmChg>
          </p:ext>
        </pc:extLst>
      </pc:sldChg>
      <pc:sldChg chg="delCm">
        <pc:chgData name="Boczany, John" userId="eaa0e304-5c6b-4af3-b925-16a89086048e" providerId="ADAL" clId="{B9FC9560-9D03-47EC-82CE-6DC681D3F539}" dt="2024-07-16T13:59:16.904" v="6"/>
        <pc:sldMkLst>
          <pc:docMk/>
          <pc:sldMk cId="1664881003" sldId="286"/>
        </pc:sldMkLst>
        <pc:extLst>
          <p:ext xmlns:p="http://schemas.openxmlformats.org/presentationml/2006/main" uri="{D6D511B9-2390-475A-947B-AFAB55BFBCF1}">
            <pc226:cmChg xmlns:pc226="http://schemas.microsoft.com/office/powerpoint/2022/06/main/command" chg="del">
              <pc226:chgData name="Boczany, John" userId="eaa0e304-5c6b-4af3-b925-16a89086048e" providerId="ADAL" clId="{B9FC9560-9D03-47EC-82CE-6DC681D3F539}" dt="2024-07-16T13:59:16.904" v="6"/>
              <pc2:cmMkLst xmlns:pc2="http://schemas.microsoft.com/office/powerpoint/2019/9/main/command">
                <pc:docMk/>
                <pc:sldMk cId="1664881003" sldId="286"/>
                <pc2:cmMk id="{C9B1456F-319E-4731-AFB7-1F0CB2D5687E}"/>
              </pc2:cmMkLst>
            </pc226:cmChg>
          </p:ext>
        </pc:extLst>
      </pc:sldChg>
      <pc:sldChg chg="delCm">
        <pc:chgData name="Boczany, John" userId="eaa0e304-5c6b-4af3-b925-16a89086048e" providerId="ADAL" clId="{B9FC9560-9D03-47EC-82CE-6DC681D3F539}" dt="2024-07-16T14:00:21.519" v="11"/>
        <pc:sldMkLst>
          <pc:docMk/>
          <pc:sldMk cId="1649702155" sldId="300"/>
        </pc:sldMkLst>
        <pc:extLst>
          <p:ext xmlns:p="http://schemas.openxmlformats.org/presentationml/2006/main" uri="{D6D511B9-2390-475A-947B-AFAB55BFBCF1}">
            <pc226:cmChg xmlns:pc226="http://schemas.microsoft.com/office/powerpoint/2022/06/main/command" chg="del">
              <pc226:chgData name="Boczany, John" userId="eaa0e304-5c6b-4af3-b925-16a89086048e" providerId="ADAL" clId="{B9FC9560-9D03-47EC-82CE-6DC681D3F539}" dt="2024-07-16T14:00:21.519" v="11"/>
              <pc2:cmMkLst xmlns:pc2="http://schemas.microsoft.com/office/powerpoint/2019/9/main/command">
                <pc:docMk/>
                <pc:sldMk cId="1649702155" sldId="300"/>
                <pc2:cmMk id="{B8120238-ACB8-421A-AC8B-2154BC6B55F8}"/>
              </pc2:cmMkLst>
            </pc226:cmChg>
          </p:ext>
        </pc:extLst>
      </pc:sldChg>
      <pc:sldChg chg="delCm">
        <pc:chgData name="Boczany, John" userId="eaa0e304-5c6b-4af3-b925-16a89086048e" providerId="ADAL" clId="{B9FC9560-9D03-47EC-82CE-6DC681D3F539}" dt="2024-07-16T13:56:15.934" v="1"/>
        <pc:sldMkLst>
          <pc:docMk/>
          <pc:sldMk cId="3234973722" sldId="308"/>
        </pc:sldMkLst>
        <pc:extLst>
          <p:ext xmlns:p="http://schemas.openxmlformats.org/presentationml/2006/main" uri="{D6D511B9-2390-475A-947B-AFAB55BFBCF1}">
            <pc226:cmChg xmlns:pc226="http://schemas.microsoft.com/office/powerpoint/2022/06/main/command" chg="del">
              <pc226:chgData name="Boczany, John" userId="eaa0e304-5c6b-4af3-b925-16a89086048e" providerId="ADAL" clId="{B9FC9560-9D03-47EC-82CE-6DC681D3F539}" dt="2024-07-16T13:56:15.934" v="1"/>
              <pc2:cmMkLst xmlns:pc2="http://schemas.microsoft.com/office/powerpoint/2019/9/main/command">
                <pc:docMk/>
                <pc:sldMk cId="3234973722" sldId="308"/>
                <pc2:cmMk id="{5CAB89D8-CF96-4FC7-894D-66E1135C2036}"/>
              </pc2:cmMkLst>
            </pc226:cmChg>
          </p:ext>
        </pc:extLst>
      </pc:sldChg>
      <pc:sldChg chg="delCm">
        <pc:chgData name="Boczany, John" userId="eaa0e304-5c6b-4af3-b925-16a89086048e" providerId="ADAL" clId="{B9FC9560-9D03-47EC-82CE-6DC681D3F539}" dt="2024-07-16T13:59:32.227" v="9"/>
        <pc:sldMkLst>
          <pc:docMk/>
          <pc:sldMk cId="2276869471" sldId="316"/>
        </pc:sldMkLst>
        <pc:extLst>
          <p:ext xmlns:p="http://schemas.openxmlformats.org/presentationml/2006/main" uri="{D6D511B9-2390-475A-947B-AFAB55BFBCF1}">
            <pc226:cmChg xmlns:pc226="http://schemas.microsoft.com/office/powerpoint/2022/06/main/command" chg="del">
              <pc226:chgData name="Boczany, John" userId="eaa0e304-5c6b-4af3-b925-16a89086048e" providerId="ADAL" clId="{B9FC9560-9D03-47EC-82CE-6DC681D3F539}" dt="2024-07-16T13:59:30.262" v="8"/>
              <pc2:cmMkLst xmlns:pc2="http://schemas.microsoft.com/office/powerpoint/2019/9/main/command">
                <pc:docMk/>
                <pc:sldMk cId="2276869471" sldId="316"/>
                <pc2:cmMk id="{1BB28615-5821-40D5-8D4A-0DF0FFB4180C}"/>
              </pc2:cmMkLst>
            </pc226:cmChg>
            <pc226:cmChg xmlns:pc226="http://schemas.microsoft.com/office/powerpoint/2022/06/main/command" chg="del">
              <pc226:chgData name="Boczany, John" userId="eaa0e304-5c6b-4af3-b925-16a89086048e" providerId="ADAL" clId="{B9FC9560-9D03-47EC-82CE-6DC681D3F539}" dt="2024-07-16T13:59:32.227" v="9"/>
              <pc2:cmMkLst xmlns:pc2="http://schemas.microsoft.com/office/powerpoint/2019/9/main/command">
                <pc:docMk/>
                <pc:sldMk cId="2276869471" sldId="316"/>
                <pc2:cmMk id="{6B211019-85A3-4B33-BECE-C2B62BBBE5DF}"/>
              </pc2:cmMkLst>
            </pc226:cmChg>
          </p:ext>
        </pc:extLst>
      </pc:sldChg>
      <pc:sldChg chg="delCm">
        <pc:chgData name="Boczany, John" userId="eaa0e304-5c6b-4af3-b925-16a89086048e" providerId="ADAL" clId="{B9FC9560-9D03-47EC-82CE-6DC681D3F539}" dt="2024-07-16T13:59:40.680" v="10"/>
        <pc:sldMkLst>
          <pc:docMk/>
          <pc:sldMk cId="717586074" sldId="337"/>
        </pc:sldMkLst>
        <pc:extLst>
          <p:ext xmlns:p="http://schemas.openxmlformats.org/presentationml/2006/main" uri="{D6D511B9-2390-475A-947B-AFAB55BFBCF1}">
            <pc226:cmChg xmlns:pc226="http://schemas.microsoft.com/office/powerpoint/2022/06/main/command" chg="del">
              <pc226:chgData name="Boczany, John" userId="eaa0e304-5c6b-4af3-b925-16a89086048e" providerId="ADAL" clId="{B9FC9560-9D03-47EC-82CE-6DC681D3F539}" dt="2024-07-16T13:59:40.680" v="10"/>
              <pc2:cmMkLst xmlns:pc2="http://schemas.microsoft.com/office/powerpoint/2019/9/main/command">
                <pc:docMk/>
                <pc:sldMk cId="717586074" sldId="337"/>
                <pc2:cmMk id="{67019365-6432-4925-BBFF-B67248A80C63}"/>
              </pc2:cmMkLst>
            </pc226:cmChg>
          </p:ext>
        </pc:extLst>
      </pc:sldChg>
      <pc:sldChg chg="delCm">
        <pc:chgData name="Boczany, John" userId="eaa0e304-5c6b-4af3-b925-16a89086048e" providerId="ADAL" clId="{B9FC9560-9D03-47EC-82CE-6DC681D3F539}" dt="2024-07-16T13:59:13.048" v="5"/>
        <pc:sldMkLst>
          <pc:docMk/>
          <pc:sldMk cId="1096218346" sldId="339"/>
        </pc:sldMkLst>
        <pc:extLst>
          <p:ext xmlns:p="http://schemas.openxmlformats.org/presentationml/2006/main" uri="{D6D511B9-2390-475A-947B-AFAB55BFBCF1}">
            <pc226:cmChg xmlns:pc226="http://schemas.microsoft.com/office/powerpoint/2022/06/main/command" chg="del">
              <pc226:chgData name="Boczany, John" userId="eaa0e304-5c6b-4af3-b925-16a89086048e" providerId="ADAL" clId="{B9FC9560-9D03-47EC-82CE-6DC681D3F539}" dt="2024-07-16T13:59:13.048" v="5"/>
              <pc2:cmMkLst xmlns:pc2="http://schemas.microsoft.com/office/powerpoint/2019/9/main/command">
                <pc:docMk/>
                <pc:sldMk cId="1096218346" sldId="339"/>
                <pc2:cmMk id="{F6CED834-5DCA-4E35-8A72-A14EAAE71EF3}"/>
              </pc2:cmMkLst>
            </pc226:cmChg>
          </p:ext>
        </pc:extLst>
      </pc:sldChg>
      <pc:sldChg chg="delCm">
        <pc:chgData name="Boczany, John" userId="eaa0e304-5c6b-4af3-b925-16a89086048e" providerId="ADAL" clId="{B9FC9560-9D03-47EC-82CE-6DC681D3F539}" dt="2024-07-16T13:56:43.808" v="2"/>
        <pc:sldMkLst>
          <pc:docMk/>
          <pc:sldMk cId="3834899069" sldId="346"/>
        </pc:sldMkLst>
        <pc:extLst>
          <p:ext xmlns:p="http://schemas.openxmlformats.org/presentationml/2006/main" uri="{D6D511B9-2390-475A-947B-AFAB55BFBCF1}">
            <pc226:cmChg xmlns:pc226="http://schemas.microsoft.com/office/powerpoint/2022/06/main/command" chg="del">
              <pc226:chgData name="Boczany, John" userId="eaa0e304-5c6b-4af3-b925-16a89086048e" providerId="ADAL" clId="{B9FC9560-9D03-47EC-82CE-6DC681D3F539}" dt="2024-07-16T13:56:43.808" v="2"/>
              <pc2:cmMkLst xmlns:pc2="http://schemas.microsoft.com/office/powerpoint/2019/9/main/command">
                <pc:docMk/>
                <pc:sldMk cId="3834899069" sldId="346"/>
                <pc2:cmMk id="{4DC0C60D-5BFB-4195-99CC-0EED76F5ADF8}"/>
              </pc2:cmMkLst>
            </pc226:cmChg>
          </p:ext>
        </pc:extLst>
      </pc:sldChg>
      <pc:sldChg chg="delCm">
        <pc:chgData name="Boczany, John" userId="eaa0e304-5c6b-4af3-b925-16a89086048e" providerId="ADAL" clId="{B9FC9560-9D03-47EC-82CE-6DC681D3F539}" dt="2024-07-16T13:59:21.435" v="7"/>
        <pc:sldMkLst>
          <pc:docMk/>
          <pc:sldMk cId="941013458" sldId="349"/>
        </pc:sldMkLst>
        <pc:extLst>
          <p:ext xmlns:p="http://schemas.openxmlformats.org/presentationml/2006/main" uri="{D6D511B9-2390-475A-947B-AFAB55BFBCF1}">
            <pc226:cmChg xmlns:pc226="http://schemas.microsoft.com/office/powerpoint/2022/06/main/command" chg="del">
              <pc226:chgData name="Boczany, John" userId="eaa0e304-5c6b-4af3-b925-16a89086048e" providerId="ADAL" clId="{B9FC9560-9D03-47EC-82CE-6DC681D3F539}" dt="2024-07-16T13:59:21.435" v="7"/>
              <pc2:cmMkLst xmlns:pc2="http://schemas.microsoft.com/office/powerpoint/2019/9/main/command">
                <pc:docMk/>
                <pc:sldMk cId="941013458" sldId="349"/>
                <pc2:cmMk id="{619BFB19-7DBC-44CB-98D9-330F36202906}"/>
              </pc2:cmMkLst>
            </pc226:cmChg>
          </p:ext>
        </pc:extLst>
      </pc:sldChg>
      <pc:sldChg chg="addSp modSp">
        <pc:chgData name="Boczany, John" userId="eaa0e304-5c6b-4af3-b925-16a89086048e" providerId="ADAL" clId="{B9FC9560-9D03-47EC-82CE-6DC681D3F539}" dt="2024-07-16T13:57:49.331" v="3"/>
        <pc:sldMkLst>
          <pc:docMk/>
          <pc:sldMk cId="1738724750" sldId="351"/>
        </pc:sldMkLst>
        <pc:spChg chg="add mod">
          <ac:chgData name="Boczany, John" userId="eaa0e304-5c6b-4af3-b925-16a89086048e" providerId="ADAL" clId="{B9FC9560-9D03-47EC-82CE-6DC681D3F539}" dt="2024-07-16T13:57:49.331" v="3"/>
          <ac:spMkLst>
            <pc:docMk/>
            <pc:sldMk cId="1738724750" sldId="351"/>
            <ac:spMk id="2" creationId="{F8541377-806D-BEF7-51BF-DD9D460F2C2E}"/>
          </ac:spMkLst>
        </pc:spChg>
      </pc:sldChg>
      <pc:sldChg chg="addSp modSp">
        <pc:chgData name="Boczany, John" userId="eaa0e304-5c6b-4af3-b925-16a89086048e" providerId="ADAL" clId="{B9FC9560-9D03-47EC-82CE-6DC681D3F539}" dt="2024-07-16T13:58:07.874" v="4"/>
        <pc:sldMkLst>
          <pc:docMk/>
          <pc:sldMk cId="321110273" sldId="352"/>
        </pc:sldMkLst>
        <pc:spChg chg="add mod">
          <ac:chgData name="Boczany, John" userId="eaa0e304-5c6b-4af3-b925-16a89086048e" providerId="ADAL" clId="{B9FC9560-9D03-47EC-82CE-6DC681D3F539}" dt="2024-07-16T13:58:07.874" v="4"/>
          <ac:spMkLst>
            <pc:docMk/>
            <pc:sldMk cId="321110273" sldId="352"/>
            <ac:spMk id="2" creationId="{8C626F93-2754-DD45-E25F-DADAFDDEE93A}"/>
          </ac:spMkLst>
        </pc:spChg>
      </pc:sldChg>
    </pc:docChg>
  </pc:docChgLst>
  <pc:docChgLst>
    <pc:chgData name="Thomas, Elizabeth" userId="ecf9b76d-2424-407e-a49b-ad172b417e8c" providerId="ADAL" clId="{11024BCA-C859-4647-95EF-41D8AC805E60}"/>
    <pc:docChg chg="custSel modSld modMainMaster">
      <pc:chgData name="Thomas, Elizabeth" userId="ecf9b76d-2424-407e-a49b-ad172b417e8c" providerId="ADAL" clId="{11024BCA-C859-4647-95EF-41D8AC805E60}" dt="2024-07-24T12:17:55.225" v="147" actId="478"/>
      <pc:docMkLst>
        <pc:docMk/>
      </pc:docMkLst>
      <pc:sldChg chg="addSp delSp modSp mod chgLayout">
        <pc:chgData name="Thomas, Elizabeth" userId="ecf9b76d-2424-407e-a49b-ad172b417e8c" providerId="ADAL" clId="{11024BCA-C859-4647-95EF-41D8AC805E60}" dt="2024-07-24T12:14:13.247" v="56" actId="1036"/>
        <pc:sldMkLst>
          <pc:docMk/>
          <pc:sldMk cId="1664881003" sldId="286"/>
        </pc:sldMkLst>
        <pc:spChg chg="add mod ord">
          <ac:chgData name="Thomas, Elizabeth" userId="ecf9b76d-2424-407e-a49b-ad172b417e8c" providerId="ADAL" clId="{11024BCA-C859-4647-95EF-41D8AC805E60}" dt="2024-07-24T12:13:49.926" v="43" actId="1076"/>
          <ac:spMkLst>
            <pc:docMk/>
            <pc:sldMk cId="1664881003" sldId="286"/>
            <ac:spMk id="2" creationId="{4A4EB362-AEA9-10EB-773D-DDF04BEBABF2}"/>
          </ac:spMkLst>
        </pc:spChg>
        <pc:spChg chg="mod ord">
          <ac:chgData name="Thomas, Elizabeth" userId="ecf9b76d-2424-407e-a49b-ad172b417e8c" providerId="ADAL" clId="{11024BCA-C859-4647-95EF-41D8AC805E60}" dt="2024-07-24T12:12:13.024" v="15" actId="700"/>
          <ac:spMkLst>
            <pc:docMk/>
            <pc:sldMk cId="1664881003" sldId="286"/>
            <ac:spMk id="5" creationId="{A77F3255-81BB-465B-A045-AA9654988E6F}"/>
          </ac:spMkLst>
        </pc:spChg>
        <pc:spChg chg="mod ord">
          <ac:chgData name="Thomas, Elizabeth" userId="ecf9b76d-2424-407e-a49b-ad172b417e8c" providerId="ADAL" clId="{11024BCA-C859-4647-95EF-41D8AC805E60}" dt="2024-07-24T12:14:13.247" v="56" actId="1036"/>
          <ac:spMkLst>
            <pc:docMk/>
            <pc:sldMk cId="1664881003" sldId="286"/>
            <ac:spMk id="6" creationId="{BF1444C6-42D5-4083-857A-50A3F0C7005D}"/>
          </ac:spMkLst>
        </pc:spChg>
        <pc:spChg chg="del mod">
          <ac:chgData name="Thomas, Elizabeth" userId="ecf9b76d-2424-407e-a49b-ad172b417e8c" providerId="ADAL" clId="{11024BCA-C859-4647-95EF-41D8AC805E60}" dt="2024-07-24T12:12:22.111" v="18" actId="478"/>
          <ac:spMkLst>
            <pc:docMk/>
            <pc:sldMk cId="1664881003" sldId="286"/>
            <ac:spMk id="7" creationId="{A4438222-89FD-C633-EF15-B90CB8D8D646}"/>
          </ac:spMkLst>
        </pc:spChg>
        <pc:graphicFrameChg chg="mod ord modGraphic">
          <ac:chgData name="Thomas, Elizabeth" userId="ecf9b76d-2424-407e-a49b-ad172b417e8c" providerId="ADAL" clId="{11024BCA-C859-4647-95EF-41D8AC805E60}" dt="2024-07-24T12:14:06.028" v="49" actId="1076"/>
          <ac:graphicFrameMkLst>
            <pc:docMk/>
            <pc:sldMk cId="1664881003" sldId="286"/>
            <ac:graphicFrameMk id="10" creationId="{F0C5E342-30A7-451E-BCAE-E06D48F62026}"/>
          </ac:graphicFrameMkLst>
        </pc:graphicFrameChg>
      </pc:sldChg>
      <pc:sldChg chg="modSp">
        <pc:chgData name="Thomas, Elizabeth" userId="ecf9b76d-2424-407e-a49b-ad172b417e8c" providerId="ADAL" clId="{11024BCA-C859-4647-95EF-41D8AC805E60}" dt="2024-07-24T12:17:26.456" v="143" actId="20577"/>
        <pc:sldMkLst>
          <pc:docMk/>
          <pc:sldMk cId="1649702155" sldId="300"/>
        </pc:sldMkLst>
        <pc:spChg chg="mod">
          <ac:chgData name="Thomas, Elizabeth" userId="ecf9b76d-2424-407e-a49b-ad172b417e8c" providerId="ADAL" clId="{11024BCA-C859-4647-95EF-41D8AC805E60}" dt="2024-07-24T12:17:26.456" v="143" actId="20577"/>
          <ac:spMkLst>
            <pc:docMk/>
            <pc:sldMk cId="1649702155" sldId="300"/>
            <ac:spMk id="2" creationId="{029E2964-91A4-4BBA-81F2-3290A8D60919}"/>
          </ac:spMkLst>
        </pc:spChg>
      </pc:sldChg>
      <pc:sldChg chg="addSp delSp modSp mod chgLayout">
        <pc:chgData name="Thomas, Elizabeth" userId="ecf9b76d-2424-407e-a49b-ad172b417e8c" providerId="ADAL" clId="{11024BCA-C859-4647-95EF-41D8AC805E60}" dt="2024-07-24T12:15:51.445" v="96" actId="1076"/>
        <pc:sldMkLst>
          <pc:docMk/>
          <pc:sldMk cId="1096218346" sldId="339"/>
        </pc:sldMkLst>
        <pc:spChg chg="add mod ord">
          <ac:chgData name="Thomas, Elizabeth" userId="ecf9b76d-2424-407e-a49b-ad172b417e8c" providerId="ADAL" clId="{11024BCA-C859-4647-95EF-41D8AC805E60}" dt="2024-07-24T12:15:38.644" v="94" actId="255"/>
          <ac:spMkLst>
            <pc:docMk/>
            <pc:sldMk cId="1096218346" sldId="339"/>
            <ac:spMk id="2" creationId="{ECB0BBF9-99FA-EF7F-91CA-B3D8DCDE5FD9}"/>
          </ac:spMkLst>
        </pc:spChg>
        <pc:spChg chg="mod ord">
          <ac:chgData name="Thomas, Elizabeth" userId="ecf9b76d-2424-407e-a49b-ad172b417e8c" providerId="ADAL" clId="{11024BCA-C859-4647-95EF-41D8AC805E60}" dt="2024-07-24T12:15:20.391" v="87" actId="700"/>
          <ac:spMkLst>
            <pc:docMk/>
            <pc:sldMk cId="1096218346" sldId="339"/>
            <ac:spMk id="5" creationId="{A77F3255-81BB-465B-A045-AA9654988E6F}"/>
          </ac:spMkLst>
        </pc:spChg>
        <pc:spChg chg="mod ord">
          <ac:chgData name="Thomas, Elizabeth" userId="ecf9b76d-2424-407e-a49b-ad172b417e8c" providerId="ADAL" clId="{11024BCA-C859-4647-95EF-41D8AC805E60}" dt="2024-07-24T12:15:51.445" v="96" actId="1076"/>
          <ac:spMkLst>
            <pc:docMk/>
            <pc:sldMk cId="1096218346" sldId="339"/>
            <ac:spMk id="6" creationId="{BF1444C6-42D5-4083-857A-50A3F0C7005D}"/>
          </ac:spMkLst>
        </pc:spChg>
        <pc:spChg chg="del mod">
          <ac:chgData name="Thomas, Elizabeth" userId="ecf9b76d-2424-407e-a49b-ad172b417e8c" providerId="ADAL" clId="{11024BCA-C859-4647-95EF-41D8AC805E60}" dt="2024-07-24T12:15:31.880" v="91" actId="478"/>
          <ac:spMkLst>
            <pc:docMk/>
            <pc:sldMk cId="1096218346" sldId="339"/>
            <ac:spMk id="7" creationId="{59D41B55-2FEC-CC6E-FDEC-3E5A0A0CF29A}"/>
          </ac:spMkLst>
        </pc:spChg>
        <pc:graphicFrameChg chg="mod ord modGraphic">
          <ac:chgData name="Thomas, Elizabeth" userId="ecf9b76d-2424-407e-a49b-ad172b417e8c" providerId="ADAL" clId="{11024BCA-C859-4647-95EF-41D8AC805E60}" dt="2024-07-24T12:15:42.184" v="95" actId="14100"/>
          <ac:graphicFrameMkLst>
            <pc:docMk/>
            <pc:sldMk cId="1096218346" sldId="339"/>
            <ac:graphicFrameMk id="10" creationId="{F0C5E342-30A7-451E-BCAE-E06D48F62026}"/>
          </ac:graphicFrameMkLst>
        </pc:graphicFrameChg>
      </pc:sldChg>
      <pc:sldChg chg="addSp delSp modSp mod chgLayout">
        <pc:chgData name="Thomas, Elizabeth" userId="ecf9b76d-2424-407e-a49b-ad172b417e8c" providerId="ADAL" clId="{11024BCA-C859-4647-95EF-41D8AC805E60}" dt="2024-07-24T12:14:23.066" v="58" actId="14100"/>
        <pc:sldMkLst>
          <pc:docMk/>
          <pc:sldMk cId="1285513635" sldId="342"/>
        </pc:sldMkLst>
        <pc:spChg chg="add mod ord">
          <ac:chgData name="Thomas, Elizabeth" userId="ecf9b76d-2424-407e-a49b-ad172b417e8c" providerId="ADAL" clId="{11024BCA-C859-4647-95EF-41D8AC805E60}" dt="2024-07-24T12:11:57.057" v="14" actId="404"/>
          <ac:spMkLst>
            <pc:docMk/>
            <pc:sldMk cId="1285513635" sldId="342"/>
            <ac:spMk id="2" creationId="{AD52E119-A581-6EBF-B81A-FBCE3A9EAEE9}"/>
          </ac:spMkLst>
        </pc:spChg>
        <pc:spChg chg="mod ord">
          <ac:chgData name="Thomas, Elizabeth" userId="ecf9b76d-2424-407e-a49b-ad172b417e8c" providerId="ADAL" clId="{11024BCA-C859-4647-95EF-41D8AC805E60}" dt="2024-07-24T12:11:42.232" v="8" actId="700"/>
          <ac:spMkLst>
            <pc:docMk/>
            <pc:sldMk cId="1285513635" sldId="342"/>
            <ac:spMk id="5" creationId="{A77F3255-81BB-465B-A045-AA9654988E6F}"/>
          </ac:spMkLst>
        </pc:spChg>
        <pc:spChg chg="mod ord">
          <ac:chgData name="Thomas, Elizabeth" userId="ecf9b76d-2424-407e-a49b-ad172b417e8c" providerId="ADAL" clId="{11024BCA-C859-4647-95EF-41D8AC805E60}" dt="2024-07-24T12:14:19.359" v="57" actId="1076"/>
          <ac:spMkLst>
            <pc:docMk/>
            <pc:sldMk cId="1285513635" sldId="342"/>
            <ac:spMk id="6" creationId="{BF1444C6-42D5-4083-857A-50A3F0C7005D}"/>
          </ac:spMkLst>
        </pc:spChg>
        <pc:spChg chg="del mod">
          <ac:chgData name="Thomas, Elizabeth" userId="ecf9b76d-2424-407e-a49b-ad172b417e8c" providerId="ADAL" clId="{11024BCA-C859-4647-95EF-41D8AC805E60}" dt="2024-07-24T12:11:51.428" v="11" actId="478"/>
          <ac:spMkLst>
            <pc:docMk/>
            <pc:sldMk cId="1285513635" sldId="342"/>
            <ac:spMk id="7" creationId="{35CE725B-3189-AD22-48D7-4270EE8E2A55}"/>
          </ac:spMkLst>
        </pc:spChg>
        <pc:graphicFrameChg chg="mod ord modGraphic">
          <ac:chgData name="Thomas, Elizabeth" userId="ecf9b76d-2424-407e-a49b-ad172b417e8c" providerId="ADAL" clId="{11024BCA-C859-4647-95EF-41D8AC805E60}" dt="2024-07-24T12:14:23.066" v="58" actId="14100"/>
          <ac:graphicFrameMkLst>
            <pc:docMk/>
            <pc:sldMk cId="1285513635" sldId="342"/>
            <ac:graphicFrameMk id="10" creationId="{F0C5E342-30A7-451E-BCAE-E06D48F62026}"/>
          </ac:graphicFrameMkLst>
        </pc:graphicFrameChg>
      </pc:sldChg>
      <pc:sldChg chg="addSp delSp modSp mod chgLayout">
        <pc:chgData name="Thomas, Elizabeth" userId="ecf9b76d-2424-407e-a49b-ad172b417e8c" providerId="ADAL" clId="{11024BCA-C859-4647-95EF-41D8AC805E60}" dt="2024-07-24T12:16:30.729" v="107" actId="14100"/>
        <pc:sldMkLst>
          <pc:docMk/>
          <pc:sldMk cId="4183030679" sldId="343"/>
        </pc:sldMkLst>
        <pc:spChg chg="add mod ord">
          <ac:chgData name="Thomas, Elizabeth" userId="ecf9b76d-2424-407e-a49b-ad172b417e8c" providerId="ADAL" clId="{11024BCA-C859-4647-95EF-41D8AC805E60}" dt="2024-07-24T12:16:26.822" v="106" actId="255"/>
          <ac:spMkLst>
            <pc:docMk/>
            <pc:sldMk cId="4183030679" sldId="343"/>
            <ac:spMk id="2" creationId="{63B3FF13-EC5D-FCF6-5CB8-4764D3B873FA}"/>
          </ac:spMkLst>
        </pc:spChg>
        <pc:spChg chg="mod ord">
          <ac:chgData name="Thomas, Elizabeth" userId="ecf9b76d-2424-407e-a49b-ad172b417e8c" providerId="ADAL" clId="{11024BCA-C859-4647-95EF-41D8AC805E60}" dt="2024-07-24T12:16:04.902" v="98" actId="700"/>
          <ac:spMkLst>
            <pc:docMk/>
            <pc:sldMk cId="4183030679" sldId="343"/>
            <ac:spMk id="5" creationId="{A77F3255-81BB-465B-A045-AA9654988E6F}"/>
          </ac:spMkLst>
        </pc:spChg>
        <pc:spChg chg="mod ord">
          <ac:chgData name="Thomas, Elizabeth" userId="ecf9b76d-2424-407e-a49b-ad172b417e8c" providerId="ADAL" clId="{11024BCA-C859-4647-95EF-41D8AC805E60}" dt="2024-07-24T12:16:04.902" v="98" actId="700"/>
          <ac:spMkLst>
            <pc:docMk/>
            <pc:sldMk cId="4183030679" sldId="343"/>
            <ac:spMk id="6" creationId="{BF1444C6-42D5-4083-857A-50A3F0C7005D}"/>
          </ac:spMkLst>
        </pc:spChg>
        <pc:spChg chg="del mod">
          <ac:chgData name="Thomas, Elizabeth" userId="ecf9b76d-2424-407e-a49b-ad172b417e8c" providerId="ADAL" clId="{11024BCA-C859-4647-95EF-41D8AC805E60}" dt="2024-07-24T12:16:22.243" v="104" actId="478"/>
          <ac:spMkLst>
            <pc:docMk/>
            <pc:sldMk cId="4183030679" sldId="343"/>
            <ac:spMk id="7" creationId="{40A500A5-124A-7E97-D78F-842E3E974938}"/>
          </ac:spMkLst>
        </pc:spChg>
        <pc:graphicFrameChg chg="mod ord modGraphic">
          <ac:chgData name="Thomas, Elizabeth" userId="ecf9b76d-2424-407e-a49b-ad172b417e8c" providerId="ADAL" clId="{11024BCA-C859-4647-95EF-41D8AC805E60}" dt="2024-07-24T12:16:30.729" v="107" actId="14100"/>
          <ac:graphicFrameMkLst>
            <pc:docMk/>
            <pc:sldMk cId="4183030679" sldId="343"/>
            <ac:graphicFrameMk id="10" creationId="{F0C5E342-30A7-451E-BCAE-E06D48F62026}"/>
          </ac:graphicFrameMkLst>
        </pc:graphicFrameChg>
      </pc:sldChg>
      <pc:sldChg chg="addSp delSp modSp mod modClrScheme chgLayout">
        <pc:chgData name="Thomas, Elizabeth" userId="ecf9b76d-2424-407e-a49b-ad172b417e8c" providerId="ADAL" clId="{11024BCA-C859-4647-95EF-41D8AC805E60}" dt="2024-07-24T12:13:31.854" v="40" actId="255"/>
        <pc:sldMkLst>
          <pc:docMk/>
          <pc:sldMk cId="3834899069" sldId="346"/>
        </pc:sldMkLst>
        <pc:spChg chg="add mod ord">
          <ac:chgData name="Thomas, Elizabeth" userId="ecf9b76d-2424-407e-a49b-ad172b417e8c" providerId="ADAL" clId="{11024BCA-C859-4647-95EF-41D8AC805E60}" dt="2024-07-24T12:13:31.854" v="40" actId="255"/>
          <ac:spMkLst>
            <pc:docMk/>
            <pc:sldMk cId="3834899069" sldId="346"/>
            <ac:spMk id="2" creationId="{7B0C15C9-8229-42FF-1AA0-C4E0C2F12377}"/>
          </ac:spMkLst>
        </pc:spChg>
        <pc:spChg chg="del mod">
          <ac:chgData name="Thomas, Elizabeth" userId="ecf9b76d-2424-407e-a49b-ad172b417e8c" providerId="ADAL" clId="{11024BCA-C859-4647-95EF-41D8AC805E60}" dt="2024-07-24T12:13:28.341" v="39" actId="478"/>
          <ac:spMkLst>
            <pc:docMk/>
            <pc:sldMk cId="3834899069" sldId="346"/>
            <ac:spMk id="4" creationId="{E0FDB117-C6A6-E189-0F8C-DB1C632D8FE5}"/>
          </ac:spMkLst>
        </pc:spChg>
        <pc:spChg chg="mod ord">
          <ac:chgData name="Thomas, Elizabeth" userId="ecf9b76d-2424-407e-a49b-ad172b417e8c" providerId="ADAL" clId="{11024BCA-C859-4647-95EF-41D8AC805E60}" dt="2024-07-24T12:13:11.379" v="31" actId="700"/>
          <ac:spMkLst>
            <pc:docMk/>
            <pc:sldMk cId="3834899069" sldId="346"/>
            <ac:spMk id="5" creationId="{3183CDD5-F769-42F0-A4F5-8E099ACF6AA6}"/>
          </ac:spMkLst>
        </pc:spChg>
        <pc:spChg chg="mod ord">
          <ac:chgData name="Thomas, Elizabeth" userId="ecf9b76d-2424-407e-a49b-ad172b417e8c" providerId="ADAL" clId="{11024BCA-C859-4647-95EF-41D8AC805E60}" dt="2024-07-24T12:13:14.475" v="32" actId="1076"/>
          <ac:spMkLst>
            <pc:docMk/>
            <pc:sldMk cId="3834899069" sldId="346"/>
            <ac:spMk id="6" creationId="{A21B6CDA-0147-40C9-8F20-2C2ABECD0456}"/>
          </ac:spMkLst>
        </pc:spChg>
        <pc:graphicFrameChg chg="mod ord modGraphic">
          <ac:chgData name="Thomas, Elizabeth" userId="ecf9b76d-2424-407e-a49b-ad172b417e8c" providerId="ADAL" clId="{11024BCA-C859-4647-95EF-41D8AC805E60}" dt="2024-07-24T12:13:17.593" v="33" actId="1076"/>
          <ac:graphicFrameMkLst>
            <pc:docMk/>
            <pc:sldMk cId="3834899069" sldId="346"/>
            <ac:graphicFrameMk id="11" creationId="{E11D5BF3-7E3C-42AB-9FA3-E1724B7EFE40}"/>
          </ac:graphicFrameMkLst>
        </pc:graphicFrameChg>
      </pc:sldChg>
      <pc:sldChg chg="addSp delSp modSp mod modClrScheme chgLayout">
        <pc:chgData name="Thomas, Elizabeth" userId="ecf9b76d-2424-407e-a49b-ad172b417e8c" providerId="ADAL" clId="{11024BCA-C859-4647-95EF-41D8AC805E60}" dt="2024-07-24T12:17:55.225" v="147" actId="478"/>
        <pc:sldMkLst>
          <pc:docMk/>
          <pc:sldMk cId="1019948650" sldId="347"/>
        </pc:sldMkLst>
        <pc:spChg chg="add mod ord">
          <ac:chgData name="Thomas, Elizabeth" userId="ecf9b76d-2424-407e-a49b-ad172b417e8c" providerId="ADAL" clId="{11024BCA-C859-4647-95EF-41D8AC805E60}" dt="2024-07-24T12:13:00.504" v="29" actId="255"/>
          <ac:spMkLst>
            <pc:docMk/>
            <pc:sldMk cId="1019948650" sldId="347"/>
            <ac:spMk id="2" creationId="{389A683A-9582-B8B2-332D-A980349D0E82}"/>
          </ac:spMkLst>
        </pc:spChg>
        <pc:spChg chg="del mod">
          <ac:chgData name="Thomas, Elizabeth" userId="ecf9b76d-2424-407e-a49b-ad172b417e8c" providerId="ADAL" clId="{11024BCA-C859-4647-95EF-41D8AC805E60}" dt="2024-07-24T12:17:55.225" v="147" actId="478"/>
          <ac:spMkLst>
            <pc:docMk/>
            <pc:sldMk cId="1019948650" sldId="347"/>
            <ac:spMk id="4" creationId="{DFA33647-3CA7-5DEF-EB13-2774223AC411}"/>
          </ac:spMkLst>
        </pc:spChg>
        <pc:spChg chg="mod ord">
          <ac:chgData name="Thomas, Elizabeth" userId="ecf9b76d-2424-407e-a49b-ad172b417e8c" providerId="ADAL" clId="{11024BCA-C859-4647-95EF-41D8AC805E60}" dt="2024-07-24T12:17:37.797" v="144" actId="13244"/>
          <ac:spMkLst>
            <pc:docMk/>
            <pc:sldMk cId="1019948650" sldId="347"/>
            <ac:spMk id="5" creationId="{3183CDD5-F769-42F0-A4F5-8E099ACF6AA6}"/>
          </ac:spMkLst>
        </pc:spChg>
        <pc:spChg chg="mod ord">
          <ac:chgData name="Thomas, Elizabeth" userId="ecf9b76d-2424-407e-a49b-ad172b417e8c" providerId="ADAL" clId="{11024BCA-C859-4647-95EF-41D8AC805E60}" dt="2024-07-24T12:13:03.343" v="30" actId="1076"/>
          <ac:spMkLst>
            <pc:docMk/>
            <pc:sldMk cId="1019948650" sldId="347"/>
            <ac:spMk id="6" creationId="{A21B6CDA-0147-40C9-8F20-2C2ABECD0456}"/>
          </ac:spMkLst>
        </pc:spChg>
        <pc:graphicFrameChg chg="mod ord modGraphic">
          <ac:chgData name="Thomas, Elizabeth" userId="ecf9b76d-2424-407e-a49b-ad172b417e8c" providerId="ADAL" clId="{11024BCA-C859-4647-95EF-41D8AC805E60}" dt="2024-07-24T12:13:41.393" v="42" actId="1076"/>
          <ac:graphicFrameMkLst>
            <pc:docMk/>
            <pc:sldMk cId="1019948650" sldId="347"/>
            <ac:graphicFrameMk id="11" creationId="{E11D5BF3-7E3C-42AB-9FA3-E1724B7EFE40}"/>
          </ac:graphicFrameMkLst>
        </pc:graphicFrameChg>
      </pc:sldChg>
      <pc:sldChg chg="addSp delSp modSp mod chgLayout">
        <pc:chgData name="Thomas, Elizabeth" userId="ecf9b76d-2424-407e-a49b-ad172b417e8c" providerId="ADAL" clId="{11024BCA-C859-4647-95EF-41D8AC805E60}" dt="2024-07-24T12:15:12.906" v="86" actId="14100"/>
        <pc:sldMkLst>
          <pc:docMk/>
          <pc:sldMk cId="1738724750" sldId="351"/>
        </pc:sldMkLst>
        <pc:spChg chg="del mod">
          <ac:chgData name="Thomas, Elizabeth" userId="ecf9b76d-2424-407e-a49b-ad172b417e8c" providerId="ADAL" clId="{11024BCA-C859-4647-95EF-41D8AC805E60}" dt="2024-07-24T12:14:40.744" v="62" actId="478"/>
          <ac:spMkLst>
            <pc:docMk/>
            <pc:sldMk cId="1738724750" sldId="351"/>
            <ac:spMk id="2" creationId="{F8541377-806D-BEF7-51BF-DD9D460F2C2E}"/>
          </ac:spMkLst>
        </pc:spChg>
        <pc:spChg chg="add mod ord">
          <ac:chgData name="Thomas, Elizabeth" userId="ecf9b76d-2424-407e-a49b-ad172b417e8c" providerId="ADAL" clId="{11024BCA-C859-4647-95EF-41D8AC805E60}" dt="2024-07-24T12:14:48.969" v="66" actId="255"/>
          <ac:spMkLst>
            <pc:docMk/>
            <pc:sldMk cId="1738724750" sldId="351"/>
            <ac:spMk id="3" creationId="{3478639A-85C0-B006-946E-FD028EC4AF7F}"/>
          </ac:spMkLst>
        </pc:spChg>
        <pc:spChg chg="mod ord">
          <ac:chgData name="Thomas, Elizabeth" userId="ecf9b76d-2424-407e-a49b-ad172b417e8c" providerId="ADAL" clId="{11024BCA-C859-4647-95EF-41D8AC805E60}" dt="2024-07-24T12:14:33.058" v="59" actId="700"/>
          <ac:spMkLst>
            <pc:docMk/>
            <pc:sldMk cId="1738724750" sldId="351"/>
            <ac:spMk id="5" creationId="{A77F3255-81BB-465B-A045-AA9654988E6F}"/>
          </ac:spMkLst>
        </pc:spChg>
        <pc:spChg chg="mod ord">
          <ac:chgData name="Thomas, Elizabeth" userId="ecf9b76d-2424-407e-a49b-ad172b417e8c" providerId="ADAL" clId="{11024BCA-C859-4647-95EF-41D8AC805E60}" dt="2024-07-24T12:15:09.183" v="85" actId="1035"/>
          <ac:spMkLst>
            <pc:docMk/>
            <pc:sldMk cId="1738724750" sldId="351"/>
            <ac:spMk id="6" creationId="{BF1444C6-42D5-4083-857A-50A3F0C7005D}"/>
          </ac:spMkLst>
        </pc:spChg>
        <pc:graphicFrameChg chg="mod ord modGraphic">
          <ac:chgData name="Thomas, Elizabeth" userId="ecf9b76d-2424-407e-a49b-ad172b417e8c" providerId="ADAL" clId="{11024BCA-C859-4647-95EF-41D8AC805E60}" dt="2024-07-24T12:15:12.906" v="86" actId="14100"/>
          <ac:graphicFrameMkLst>
            <pc:docMk/>
            <pc:sldMk cId="1738724750" sldId="351"/>
            <ac:graphicFrameMk id="10" creationId="{F0C5E342-30A7-451E-BCAE-E06D48F62026}"/>
          </ac:graphicFrameMkLst>
        </pc:graphicFrameChg>
      </pc:sldChg>
      <pc:sldChg chg="addSp delSp modSp mod chgLayout">
        <pc:chgData name="Thomas, Elizabeth" userId="ecf9b76d-2424-407e-a49b-ad172b417e8c" providerId="ADAL" clId="{11024BCA-C859-4647-95EF-41D8AC805E60}" dt="2024-07-24T12:17:00.357" v="116" actId="14100"/>
        <pc:sldMkLst>
          <pc:docMk/>
          <pc:sldMk cId="321110273" sldId="352"/>
        </pc:sldMkLst>
        <pc:spChg chg="del mod">
          <ac:chgData name="Thomas, Elizabeth" userId="ecf9b76d-2424-407e-a49b-ad172b417e8c" providerId="ADAL" clId="{11024BCA-C859-4647-95EF-41D8AC805E60}" dt="2024-07-24T12:16:49.084" v="111" actId="478"/>
          <ac:spMkLst>
            <pc:docMk/>
            <pc:sldMk cId="321110273" sldId="352"/>
            <ac:spMk id="2" creationId="{8C626F93-2754-DD45-E25F-DADAFDDEE93A}"/>
          </ac:spMkLst>
        </pc:spChg>
        <pc:spChg chg="add mod ord">
          <ac:chgData name="Thomas, Elizabeth" userId="ecf9b76d-2424-407e-a49b-ad172b417e8c" providerId="ADAL" clId="{11024BCA-C859-4647-95EF-41D8AC805E60}" dt="2024-07-24T12:16:57.651" v="115" actId="1076"/>
          <ac:spMkLst>
            <pc:docMk/>
            <pc:sldMk cId="321110273" sldId="352"/>
            <ac:spMk id="3" creationId="{9F7FD9B4-CFB2-04AC-B34E-6571FDFEB4EC}"/>
          </ac:spMkLst>
        </pc:spChg>
        <pc:spChg chg="mod ord">
          <ac:chgData name="Thomas, Elizabeth" userId="ecf9b76d-2424-407e-a49b-ad172b417e8c" providerId="ADAL" clId="{11024BCA-C859-4647-95EF-41D8AC805E60}" dt="2024-07-24T12:16:42.619" v="108" actId="700"/>
          <ac:spMkLst>
            <pc:docMk/>
            <pc:sldMk cId="321110273" sldId="352"/>
            <ac:spMk id="5" creationId="{A77F3255-81BB-465B-A045-AA9654988E6F}"/>
          </ac:spMkLst>
        </pc:spChg>
        <pc:spChg chg="mod ord">
          <ac:chgData name="Thomas, Elizabeth" userId="ecf9b76d-2424-407e-a49b-ad172b417e8c" providerId="ADAL" clId="{11024BCA-C859-4647-95EF-41D8AC805E60}" dt="2024-07-24T12:16:42.619" v="108" actId="700"/>
          <ac:spMkLst>
            <pc:docMk/>
            <pc:sldMk cId="321110273" sldId="352"/>
            <ac:spMk id="6" creationId="{BF1444C6-42D5-4083-857A-50A3F0C7005D}"/>
          </ac:spMkLst>
        </pc:spChg>
        <pc:graphicFrameChg chg="mod ord modGraphic">
          <ac:chgData name="Thomas, Elizabeth" userId="ecf9b76d-2424-407e-a49b-ad172b417e8c" providerId="ADAL" clId="{11024BCA-C859-4647-95EF-41D8AC805E60}" dt="2024-07-24T12:17:00.357" v="116" actId="14100"/>
          <ac:graphicFrameMkLst>
            <pc:docMk/>
            <pc:sldMk cId="321110273" sldId="352"/>
            <ac:graphicFrameMk id="10" creationId="{F0C5E342-30A7-451E-BCAE-E06D48F62026}"/>
          </ac:graphicFrameMkLst>
        </pc:graphicFrameChg>
      </pc:sldChg>
      <pc:sldMasterChg chg="modSldLayout">
        <pc:chgData name="Thomas, Elizabeth" userId="ecf9b76d-2424-407e-a49b-ad172b417e8c" providerId="ADAL" clId="{11024BCA-C859-4647-95EF-41D8AC805E60}" dt="2024-07-24T12:15:59.373" v="97" actId="1076"/>
        <pc:sldMasterMkLst>
          <pc:docMk/>
          <pc:sldMasterMk cId="1292156905" sldId="2147483660"/>
        </pc:sldMasterMkLst>
        <pc:sldLayoutChg chg="modSp mod">
          <pc:chgData name="Thomas, Elizabeth" userId="ecf9b76d-2424-407e-a49b-ad172b417e8c" providerId="ADAL" clId="{11024BCA-C859-4647-95EF-41D8AC805E60}" dt="2024-07-24T12:15:59.373" v="97" actId="1076"/>
          <pc:sldLayoutMkLst>
            <pc:docMk/>
            <pc:sldMasterMk cId="1292156905" sldId="2147483660"/>
            <pc:sldLayoutMk cId="2858669183" sldId="2147483692"/>
          </pc:sldLayoutMkLst>
          <pc:spChg chg="mod">
            <ac:chgData name="Thomas, Elizabeth" userId="ecf9b76d-2424-407e-a49b-ad172b417e8c" providerId="ADAL" clId="{11024BCA-C859-4647-95EF-41D8AC805E60}" dt="2024-07-24T12:15:59.373" v="97" actId="1076"/>
            <ac:spMkLst>
              <pc:docMk/>
              <pc:sldMasterMk cId="1292156905" sldId="2147483660"/>
              <pc:sldLayoutMk cId="2858669183" sldId="2147483692"/>
              <ac:spMk id="2" creationId="{9A74195A-8207-4653-9618-FEF2DA8A3770}"/>
            </ac:spMkLst>
          </pc:spChg>
        </pc:sldLayoutChg>
      </pc:sldMasterChg>
    </pc:docChg>
  </pc:docChgLst>
  <pc:docChgLst>
    <pc:chgData name="Boczany, John" userId="S::jboczany@doe.nj.gov::eaa0e304-5c6b-4af3-b925-16a89086048e" providerId="AD" clId="Web-{FD823C58-CF82-0E32-F032-AF734963166B}"/>
    <pc:docChg chg="mod modSld">
      <pc:chgData name="Boczany, John" userId="S::jboczany@doe.nj.gov::eaa0e304-5c6b-4af3-b925-16a89086048e" providerId="AD" clId="Web-{FD823C58-CF82-0E32-F032-AF734963166B}" dt="2024-07-16T12:46:21.646" v="49"/>
      <pc:docMkLst>
        <pc:docMk/>
      </pc:docMkLst>
      <pc:sldChg chg="modSp addCm">
        <pc:chgData name="Boczany, John" userId="S::jboczany@doe.nj.gov::eaa0e304-5c6b-4af3-b925-16a89086048e" providerId="AD" clId="Web-{FD823C58-CF82-0E32-F032-AF734963166B}" dt="2024-07-16T12:46:21.646" v="49"/>
        <pc:sldMkLst>
          <pc:docMk/>
          <pc:sldMk cId="2276869471" sldId="316"/>
        </pc:sldMkLst>
        <pc:graphicFrameChg chg="mod modGraphic">
          <ac:chgData name="Boczany, John" userId="S::jboczany@doe.nj.gov::eaa0e304-5c6b-4af3-b925-16a89086048e" providerId="AD" clId="Web-{FD823C58-CF82-0E32-F032-AF734963166B}" dt="2024-07-16T12:44:55.546" v="47"/>
          <ac:graphicFrameMkLst>
            <pc:docMk/>
            <pc:sldMk cId="2276869471" sldId="316"/>
            <ac:graphicFrameMk id="11" creationId="{E11D5BF3-7E3C-42AB-9FA3-E1724B7EFE40}"/>
          </ac:graphicFrameMkLst>
        </pc:graphicFrameChg>
        <pc:extLst>
          <p:ext xmlns:p="http://schemas.openxmlformats.org/presentationml/2006/main" uri="{D6D511B9-2390-475A-947B-AFAB55BFBCF1}">
            <pc226:cmChg xmlns:pc226="http://schemas.microsoft.com/office/powerpoint/2022/06/main/command" chg="add">
              <pc226:chgData name="Boczany, John" userId="S::jboczany@doe.nj.gov::eaa0e304-5c6b-4af3-b925-16a89086048e" providerId="AD" clId="Web-{FD823C58-CF82-0E32-F032-AF734963166B}" dt="2024-07-16T12:46:21.646" v="49"/>
              <pc2:cmMkLst xmlns:pc2="http://schemas.microsoft.com/office/powerpoint/2019/9/main/command">
                <pc:docMk/>
                <pc:sldMk cId="2276869471" sldId="316"/>
                <pc2:cmMk id="{6B211019-85A3-4B33-BECE-C2B62BBBE5DF}"/>
              </pc2:cmMkLst>
            </pc226:cmChg>
          </p:ext>
        </pc:extLst>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manualLayout>
          <c:layoutTarget val="inner"/>
          <c:xMode val="edge"/>
          <c:yMode val="edge"/>
          <c:x val="3.9181056321345865E-2"/>
          <c:y val="1.7500056729220087E-2"/>
          <c:w val="0.96081889763779527"/>
          <c:h val="0.78959295173492305"/>
        </c:manualLayout>
      </c:layout>
      <c:barChart>
        <c:barDir val="col"/>
        <c:grouping val="clustered"/>
        <c:varyColors val="0"/>
        <c:ser>
          <c:idx val="0"/>
          <c:order val="0"/>
          <c:tx>
            <c:strRef>
              <c:f>Sheet1!$A$2</c:f>
              <c:strCache>
                <c:ptCount val="1"/>
                <c:pt idx="0">
                  <c:v>All Students</c:v>
                </c:pt>
              </c:strCache>
            </c:strRef>
          </c:tx>
          <c:spPr>
            <a:solidFill>
              <a:schemeClr val="accent5">
                <a:shade val="58000"/>
              </a:schemeClr>
            </a:solidFill>
            <a:ln>
              <a:noFill/>
              <a:prstDash val="sysDash"/>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35000"/>
                          <a:lumOff val="65000"/>
                        </a:schemeClr>
                      </a:solidFill>
                    </a:ln>
                    <a:effectLst/>
                  </c:spPr>
                </c15:leaderLines>
              </c:ext>
            </c:extLst>
          </c:dLbls>
          <c:cat>
            <c:numRef>
              <c:f>Sheet1!$B$1:$C$1</c:f>
              <c:numCache>
                <c:formatCode>General</c:formatCode>
                <c:ptCount val="2"/>
                <c:pt idx="0">
                  <c:v>2023</c:v>
                </c:pt>
                <c:pt idx="1">
                  <c:v>2024</c:v>
                </c:pt>
              </c:numCache>
            </c:numRef>
          </c:cat>
          <c:val>
            <c:numRef>
              <c:f>Sheet1!$B$2:$C$2</c:f>
              <c:numCache>
                <c:formatCode>0.0</c:formatCode>
                <c:ptCount val="2"/>
                <c:pt idx="0">
                  <c:v>51.2</c:v>
                </c:pt>
                <c:pt idx="1">
                  <c:v>51.2</c:v>
                </c:pt>
              </c:numCache>
            </c:numRef>
          </c:val>
          <c:extLst>
            <c:ext xmlns:c16="http://schemas.microsoft.com/office/drawing/2014/chart" uri="{C3380CC4-5D6E-409C-BE32-E72D297353CC}">
              <c16:uniqueId val="{00000000-9F75-4166-BB67-5D5CB65E7106}"/>
            </c:ext>
          </c:extLst>
        </c:ser>
        <c:ser>
          <c:idx val="1"/>
          <c:order val="1"/>
          <c:tx>
            <c:strRef>
              <c:f>Sheet1!$A$3</c:f>
              <c:strCache>
                <c:ptCount val="1"/>
                <c:pt idx="0">
                  <c:v>English Learners</c:v>
                </c:pt>
              </c:strCache>
            </c:strRef>
          </c:tx>
          <c:spPr>
            <a:solidFill>
              <a:schemeClr val="accent5">
                <a:shade val="86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35000"/>
                          <a:lumOff val="65000"/>
                        </a:schemeClr>
                      </a:solidFill>
                    </a:ln>
                    <a:effectLst/>
                  </c:spPr>
                </c15:leaderLines>
              </c:ext>
            </c:extLst>
          </c:dLbls>
          <c:cat>
            <c:numRef>
              <c:f>Sheet1!$B$1:$C$1</c:f>
              <c:numCache>
                <c:formatCode>General</c:formatCode>
                <c:ptCount val="2"/>
                <c:pt idx="0">
                  <c:v>2023</c:v>
                </c:pt>
                <c:pt idx="1">
                  <c:v>2024</c:v>
                </c:pt>
              </c:numCache>
            </c:numRef>
          </c:cat>
          <c:val>
            <c:numRef>
              <c:f>Sheet1!$B$3:$C$3</c:f>
              <c:numCache>
                <c:formatCode>0.0</c:formatCode>
                <c:ptCount val="2"/>
                <c:pt idx="0">
                  <c:v>21.1</c:v>
                </c:pt>
                <c:pt idx="1">
                  <c:v>21.1</c:v>
                </c:pt>
              </c:numCache>
            </c:numRef>
          </c:val>
          <c:extLst>
            <c:ext xmlns:c16="http://schemas.microsoft.com/office/drawing/2014/chart" uri="{C3380CC4-5D6E-409C-BE32-E72D297353CC}">
              <c16:uniqueId val="{00000001-9F75-4166-BB67-5D5CB65E7106}"/>
            </c:ext>
          </c:extLst>
        </c:ser>
        <c:ser>
          <c:idx val="2"/>
          <c:order val="2"/>
          <c:tx>
            <c:strRef>
              <c:f>Sheet1!$A$4</c:f>
              <c:strCache>
                <c:ptCount val="1"/>
                <c:pt idx="0">
                  <c:v>Economic Disadvantaged Students</c:v>
                </c:pt>
              </c:strCache>
            </c:strRef>
          </c:tx>
          <c:spPr>
            <a:solidFill>
              <a:schemeClr val="accent5">
                <a:tint val="86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35000"/>
                          <a:lumOff val="65000"/>
                        </a:schemeClr>
                      </a:solidFill>
                    </a:ln>
                    <a:effectLst/>
                  </c:spPr>
                </c15:leaderLines>
              </c:ext>
            </c:extLst>
          </c:dLbls>
          <c:cat>
            <c:numRef>
              <c:f>Sheet1!$B$1:$C$1</c:f>
              <c:numCache>
                <c:formatCode>General</c:formatCode>
                <c:ptCount val="2"/>
                <c:pt idx="0">
                  <c:v>2023</c:v>
                </c:pt>
                <c:pt idx="1">
                  <c:v>2024</c:v>
                </c:pt>
              </c:numCache>
            </c:numRef>
          </c:cat>
          <c:val>
            <c:numRef>
              <c:f>Sheet1!$B$4:$C$4</c:f>
              <c:numCache>
                <c:formatCode>0.0</c:formatCode>
                <c:ptCount val="2"/>
                <c:pt idx="0">
                  <c:v>33.1</c:v>
                </c:pt>
                <c:pt idx="1">
                  <c:v>33.1</c:v>
                </c:pt>
              </c:numCache>
            </c:numRef>
          </c:val>
          <c:extLst>
            <c:ext xmlns:c16="http://schemas.microsoft.com/office/drawing/2014/chart" uri="{C3380CC4-5D6E-409C-BE32-E72D297353CC}">
              <c16:uniqueId val="{00000002-9F75-4166-BB67-5D5CB65E7106}"/>
            </c:ext>
          </c:extLst>
        </c:ser>
        <c:ser>
          <c:idx val="3"/>
          <c:order val="3"/>
          <c:tx>
            <c:strRef>
              <c:f>Sheet1!$A$5</c:f>
              <c:strCache>
                <c:ptCount val="1"/>
                <c:pt idx="0">
                  <c:v>Students with Disability</c:v>
                </c:pt>
              </c:strCache>
            </c:strRef>
          </c:tx>
          <c:spPr>
            <a:solidFill>
              <a:schemeClr val="accent5">
                <a:tint val="58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35000"/>
                          <a:lumOff val="65000"/>
                        </a:schemeClr>
                      </a:solidFill>
                    </a:ln>
                    <a:effectLst/>
                  </c:spPr>
                </c15:leaderLines>
              </c:ext>
            </c:extLst>
          </c:dLbls>
          <c:cat>
            <c:numRef>
              <c:f>Sheet1!$B$1:$C$1</c:f>
              <c:numCache>
                <c:formatCode>General</c:formatCode>
                <c:ptCount val="2"/>
                <c:pt idx="0">
                  <c:v>2023</c:v>
                </c:pt>
                <c:pt idx="1">
                  <c:v>2024</c:v>
                </c:pt>
              </c:numCache>
            </c:numRef>
          </c:cat>
          <c:val>
            <c:numRef>
              <c:f>Sheet1!$B$5:$C$5</c:f>
              <c:numCache>
                <c:formatCode>0.0</c:formatCode>
                <c:ptCount val="2"/>
                <c:pt idx="0">
                  <c:v>17.899999999999999</c:v>
                </c:pt>
                <c:pt idx="1">
                  <c:v>17.899999999999999</c:v>
                </c:pt>
              </c:numCache>
            </c:numRef>
          </c:val>
          <c:extLst>
            <c:ext xmlns:c16="http://schemas.microsoft.com/office/drawing/2014/chart" uri="{C3380CC4-5D6E-409C-BE32-E72D297353CC}">
              <c16:uniqueId val="{00000005-9F75-4166-BB67-5D5CB65E7106}"/>
            </c:ext>
          </c:extLst>
        </c:ser>
        <c:dLbls>
          <c:showLegendKey val="0"/>
          <c:showVal val="1"/>
          <c:showCatName val="0"/>
          <c:showSerName val="0"/>
          <c:showPercent val="0"/>
          <c:showBubbleSize val="0"/>
        </c:dLbls>
        <c:gapWidth val="150"/>
        <c:axId val="115694527"/>
        <c:axId val="115709087"/>
      </c:barChart>
      <c:catAx>
        <c:axId val="115694527"/>
        <c:scaling>
          <c:orientation val="minMax"/>
        </c:scaling>
        <c:delete val="0"/>
        <c:axPos val="b"/>
        <c:numFmt formatCode="General" sourceLinked="1"/>
        <c:majorTickMark val="out"/>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115709087"/>
        <c:crosses val="autoZero"/>
        <c:auto val="1"/>
        <c:lblAlgn val="ctr"/>
        <c:lblOffset val="100"/>
        <c:noMultiLvlLbl val="0"/>
      </c:catAx>
      <c:valAx>
        <c:axId val="115709087"/>
        <c:scaling>
          <c:orientation val="minMax"/>
        </c:scaling>
        <c:delete val="0"/>
        <c:axPos val="l"/>
        <c:numFmt formatCode="0.0" sourceLinked="1"/>
        <c:majorTickMark val="out"/>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11569452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legend>
    <c:plotVisOnly val="1"/>
    <c:dispBlanksAs val="gap"/>
    <c:showDLblsOverMax val="0"/>
  </c:chart>
  <c:spPr>
    <a:solidFill>
      <a:schemeClr val="lt1"/>
    </a:solidFill>
    <a:ln w="9525" cap="flat" cmpd="sng" algn="ctr">
      <a:solidFill>
        <a:schemeClr val="dk1">
          <a:lumMod val="15000"/>
          <a:lumOff val="85000"/>
        </a:schemeClr>
      </a:solidFill>
      <a:round/>
    </a:ln>
    <a:effectLst/>
  </c:spPr>
  <c:txPr>
    <a:bodyPr/>
    <a:lstStyle/>
    <a:p>
      <a:pPr>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withinLinear" id="18">
  <a:schemeClr val="accent5"/>
</cs:colorStyle>
</file>

<file path=ppt/charts/style1.xml><?xml version="1.0" encoding="utf-8"?>
<cs:chartStyle xmlns:cs="http://schemas.microsoft.com/office/drawing/2012/chartStyle" xmlns:a="http://schemas.openxmlformats.org/drawingml/2006/main" id="234">
  <cs:axisTitle>
    <cs:lnRef idx="0"/>
    <cs:fillRef idx="0"/>
    <cs:effectRef idx="0"/>
    <cs:fontRef idx="minor">
      <a:schemeClr val="dk1">
        <a:lumMod val="65000"/>
        <a:lumOff val="35000"/>
      </a:schemeClr>
    </cs:fontRef>
    <cs:defRPr sz="900"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00" kern="120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900" kern="1200"/>
  </cs:chartArea>
  <cs:dataLabel>
    <cs:lnRef idx="0"/>
    <cs:fillRef idx="0"/>
    <cs:effectRef idx="0"/>
    <cs:fontRef idx="minor">
      <cs:styleClr val="auto"/>
    </cs:fontRef>
    <cs:spPr/>
    <cs:defRPr sz="900" b="1" i="0" u="none" strike="noStrike" kern="1200" baseline="0"/>
  </cs:dataLabel>
  <cs:dataLabelCallout>
    <cs:lnRef idx="0"/>
    <cs:fillRef idx="0"/>
    <cs:effectRef idx="0"/>
    <cs:fontRef idx="minor">
      <a:schemeClr val="dk1">
        <a:lumMod val="65000"/>
        <a:lumOff val="35000"/>
      </a:schemeClr>
    </cs:fontRef>
    <cs:spPr>
      <a:solidFill>
        <a:schemeClr val="lt1"/>
      </a:solidFill>
      <a:ln w="9575">
        <a:solidFill>
          <a:schemeClr val="lt1">
            <a:lumMod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19050" cap="rnd" cmpd="sng" algn="ctr">
        <a:solidFill>
          <a:schemeClr val="phClr">
            <a:shade val="95000"/>
            <a:satMod val="105000"/>
          </a:schemeClr>
        </a:solidFill>
        <a:round/>
      </a:ln>
    </cs:spPr>
  </cs:dataPointLine>
  <cs:dataPointMarker>
    <cs:lnRef idx="0"/>
    <cs:fillRef idx="0"/>
    <cs:effectRef idx="0"/>
    <cs:fontRef idx="minor">
      <a:schemeClr val="dk1"/>
    </cs:fontRef>
    <cs:spPr>
      <a:solidFill>
        <a:schemeClr val="lt1"/>
      </a:solidFill>
    </cs:spPr>
  </cs:dataPointMarker>
  <cs:dataPointMarkerLayout symbol="circle" size="17"/>
  <cs:dataPointWireframe>
    <cs:lnRef idx="0">
      <cs:styleClr val="auto"/>
    </cs:lnRef>
    <cs:fillRef idx="1"/>
    <cs:effectRef idx="0"/>
    <cs:fontRef idx="minor">
      <a:schemeClr val="dk1"/>
    </cs:fontRef>
    <cs:spPr>
      <a:ln w="9525">
        <a:solidFill>
          <a:schemeClr val="phClr"/>
        </a:solidFill>
      </a:ln>
    </cs:spPr>
  </cs:dataPointWireframe>
  <cs:dataTable>
    <cs:lnRef idx="0"/>
    <cs:fillRef idx="0"/>
    <cs:effectRef idx="0"/>
    <cs:fontRef idx="minor">
      <a:schemeClr val="dk1">
        <a:lumMod val="65000"/>
        <a:lumOff val="35000"/>
      </a:schemeClr>
    </cs:fontRef>
    <cs:spPr>
      <a:ln w="9525">
        <a:solidFill>
          <a:schemeClr val="dk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dk1">
            <a:lumMod val="50000"/>
            <a:lumOff val="50000"/>
          </a:schemeClr>
        </a:solidFill>
      </a:ln>
    </cs:spPr>
  </cs:downBar>
  <cs:dropLine>
    <cs:lnRef idx="0"/>
    <cs:fillRef idx="0"/>
    <cs:effectRef idx="0"/>
    <cs:fontRef idx="minor">
      <a:schemeClr val="dk1"/>
    </cs:fontRef>
    <cs:spPr>
      <a:ln w="9525">
        <a:solidFill>
          <a:schemeClr val="dk1">
            <a:lumMod val="35000"/>
            <a:lumOff val="65000"/>
          </a:schemeClr>
        </a:solidFill>
      </a:ln>
    </cs:spPr>
  </cs:dropLine>
  <cs:errorBar>
    <cs:lnRef idx="0"/>
    <cs:fillRef idx="0"/>
    <cs:effectRef idx="0"/>
    <cs:fontRef idx="minor">
      <a:schemeClr val="dk1"/>
    </cs:fontRef>
    <cs:spPr>
      <a:ln w="9525">
        <a:solidFill>
          <a:schemeClr val="dk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a:solidFill>
          <a:schemeClr val="dk1">
            <a:lumMod val="15000"/>
            <a:lumOff val="85000"/>
          </a:schemeClr>
        </a:solidFill>
      </a:ln>
    </cs:spPr>
  </cs:gridlineMajor>
  <cs:gridlineMinor>
    <cs:lnRef idx="0"/>
    <cs:fillRef idx="0"/>
    <cs:effectRef idx="0"/>
    <cs:fontRef idx="minor">
      <a:schemeClr val="dk1"/>
    </cs:fontRef>
    <cs:spPr>
      <a:ln>
        <a:solidFill>
          <a:schemeClr val="dk1">
            <a:lumMod val="5000"/>
            <a:lumOff val="95000"/>
          </a:schemeClr>
        </a:solidFill>
      </a:ln>
    </cs:spPr>
  </cs:gridlineMinor>
  <cs:hiLoLine>
    <cs:lnRef idx="0"/>
    <cs:fillRef idx="0"/>
    <cs:effectRef idx="0"/>
    <cs:fontRef idx="minor">
      <a:schemeClr val="dk1"/>
    </cs:fontRef>
    <cs:spPr>
      <a:ln w="9525">
        <a:solidFill>
          <a:schemeClr val="dk1">
            <a:lumMod val="35000"/>
            <a:lumOff val="65000"/>
          </a:schemeClr>
        </a:solidFill>
      </a:ln>
    </cs:spPr>
  </cs:hiLoLine>
  <cs:leaderLine>
    <cs:lnRef idx="0"/>
    <cs:fillRef idx="0"/>
    <cs:effectRef idx="0"/>
    <cs:fontRef idx="minor">
      <a:schemeClr val="dk1"/>
    </cs:fontRef>
    <cs:spPr>
      <a:ln w="9525">
        <a:solidFill>
          <a:schemeClr val="dk1">
            <a:lumMod val="35000"/>
            <a:lumOff val="65000"/>
          </a:schemeClr>
        </a:solidFill>
      </a:ln>
    </cs:spPr>
  </cs:leaderLine>
  <cs:legend>
    <cs:lnRef idx="0"/>
    <cs:fillRef idx="0"/>
    <cs:effectRef idx="0"/>
    <cs:fontRef idx="minor">
      <a:schemeClr val="dk1">
        <a:lumMod val="65000"/>
        <a:lumOff val="35000"/>
      </a:schemeClr>
    </cs:fontRef>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900" kern="1200"/>
  </cs:seriesAxis>
  <cs:seriesLine>
    <cs:lnRef idx="0"/>
    <cs:fillRef idx="0"/>
    <cs:effectRef idx="0"/>
    <cs:fontRef idx="minor">
      <a:schemeClr val="dk1"/>
    </cs:fontRef>
    <cs:spPr>
      <a:ln w="9525">
        <a:solidFill>
          <a:schemeClr val="dk1">
            <a:lumMod val="35000"/>
            <a:lumOff val="65000"/>
          </a:schemeClr>
        </a:solidFill>
      </a:ln>
    </cs:spPr>
  </cs:seriesLine>
  <cs:title>
    <cs:lnRef idx="0"/>
    <cs:fillRef idx="0"/>
    <cs:effectRef idx="0"/>
    <cs:fontRef idx="minor">
      <a:schemeClr val="dk1"/>
    </cs:fontRef>
    <cs:defRPr sz="1440" b="0" kern="1200" cap="all" spc="0" baseline="0">
      <a:gradFill>
        <a:gsLst>
          <a:gs pos="0">
            <a:schemeClr val="dk1">
              <a:lumMod val="50000"/>
              <a:lumOff val="50000"/>
            </a:schemeClr>
          </a:gs>
          <a:gs pos="100000">
            <a:schemeClr val="dk1">
              <a:lumMod val="85000"/>
              <a:lumOff val="15000"/>
            </a:schemeClr>
          </a:gs>
        </a:gsLst>
        <a:lin ang="5400000" scaled="0"/>
      </a:gradFill>
    </cs:defRPr>
  </cs:title>
  <cs:trendline>
    <cs:lnRef idx="0">
      <cs:styleClr val="auto"/>
    </cs:lnRef>
    <cs:fillRef idx="0"/>
    <cs:effectRef idx="0"/>
    <cs:fontRef idx="minor">
      <a:schemeClr val="dk1"/>
    </cs:fontRef>
    <cs:spPr>
      <a:ln w="9525" cap="rnd">
        <a:solidFill>
          <a:schemeClr val="phClr"/>
        </a:solidFill>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dk1">
            <a:lumMod val="50000"/>
            <a:lumOff val="50000"/>
          </a:schemeClr>
        </a:solidFill>
      </a:ln>
    </cs:spPr>
  </cs:upBar>
  <cs:valueAxis>
    <cs:lnRef idx="0"/>
    <cs:fillRef idx="0"/>
    <cs:effectRef idx="0"/>
    <cs:fontRef idx="minor">
      <a:schemeClr val="dk1">
        <a:lumMod val="65000"/>
        <a:lumOff val="35000"/>
      </a:schemeClr>
    </cs:fontRef>
    <cs:defRPr sz="900" kern="1200"/>
  </cs:valueAxis>
  <cs:wall>
    <cs:lnRef idx="0"/>
    <cs:fillRef idx="0"/>
    <cs:effectRef idx="0"/>
    <cs:fontRef idx="minor">
      <a:schemeClr val="dk1"/>
    </cs:fontRef>
  </cs:wall>
</cs:chartStyle>
</file>

<file path=ppt/drawings/drawing1.xml><?xml version="1.0" encoding="utf-8"?>
<c:userShapes xmlns:c="http://schemas.openxmlformats.org/drawingml/2006/chart">
  <cdr:relSizeAnchor xmlns:cdr="http://schemas.openxmlformats.org/drawingml/2006/chartDrawing">
    <cdr:from>
      <cdr:x>0.22014</cdr:x>
      <cdr:y>0.19587</cdr:y>
    </cdr:from>
    <cdr:to>
      <cdr:x>0.68553</cdr:x>
      <cdr:y>0.38142</cdr:y>
    </cdr:to>
    <cdr:sp macro="" textlink="">
      <cdr:nvSpPr>
        <cdr:cNvPr id="2" name="TextBox 1">
          <a:extLst xmlns:a="http://schemas.openxmlformats.org/drawingml/2006/main">
            <a:ext uri="{FF2B5EF4-FFF2-40B4-BE49-F238E27FC236}">
              <a16:creationId xmlns:a16="http://schemas.microsoft.com/office/drawing/2014/main" id="{81721C68-928E-4B6A-9165-77AA1778FFE7}"/>
            </a:ext>
          </a:extLst>
        </cdr:cNvPr>
        <cdr:cNvSpPr txBox="1"/>
      </cdr:nvSpPr>
      <cdr:spPr>
        <a:xfrm xmlns:a="http://schemas.openxmlformats.org/drawingml/2006/main" rot="20732638">
          <a:off x="2432931" y="916956"/>
          <a:ext cx="5143506" cy="86868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3600" b="1" dirty="0">
              <a:solidFill>
                <a:schemeClr val="bg1">
                  <a:lumMod val="50000"/>
                </a:schemeClr>
              </a:solidFill>
            </a:rPr>
            <a:t>Sample Chart</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3CA4259-EAE7-46D8-9E95-EECF2226332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B1A12993-B11F-4A1A-9605-19E2237870B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7425AFB-E73E-4C47-BA4D-95B867A1CC07}" type="datetimeFigureOut">
              <a:rPr lang="en-US" smtClean="0"/>
              <a:t>7/24/2024</a:t>
            </a:fld>
            <a:endParaRPr lang="en-US"/>
          </a:p>
        </p:txBody>
      </p:sp>
      <p:sp>
        <p:nvSpPr>
          <p:cNvPr id="4" name="Footer Placeholder 3">
            <a:extLst>
              <a:ext uri="{FF2B5EF4-FFF2-40B4-BE49-F238E27FC236}">
                <a16:creationId xmlns:a16="http://schemas.microsoft.com/office/drawing/2014/main" id="{3F405770-E5EF-402C-9691-9BF7CF31DC10}"/>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D754CEE4-A16C-4F67-915C-EEEA190ED36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E8FD18C-D8A1-484B-BA09-7DA4094F3736}" type="slidenum">
              <a:rPr lang="en-US" smtClean="0"/>
              <a:t>‹#›</a:t>
            </a:fld>
            <a:endParaRPr lang="en-US"/>
          </a:p>
        </p:txBody>
      </p:sp>
    </p:spTree>
    <p:extLst>
      <p:ext uri="{BB962C8B-B14F-4D97-AF65-F5344CB8AC3E}">
        <p14:creationId xmlns:p14="http://schemas.microsoft.com/office/powerpoint/2010/main" val="23140154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8AC223-25EB-40B2-9538-010511AACFA5}" type="datetimeFigureOut">
              <a:rPr lang="en-US" smtClean="0"/>
              <a:t>7/24/2024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97A44F7-5F69-4F06-8F30-FB0E6EC0A151}" type="slidenum">
              <a:rPr lang="en-US" smtClean="0"/>
              <a:t>‹#›</a:t>
            </a:fld>
            <a:endParaRPr lang="en-US"/>
          </a:p>
        </p:txBody>
      </p:sp>
    </p:spTree>
    <p:extLst>
      <p:ext uri="{BB962C8B-B14F-4D97-AF65-F5344CB8AC3E}">
        <p14:creationId xmlns:p14="http://schemas.microsoft.com/office/powerpoint/2010/main" val="16067557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_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4195A-8207-4653-9618-FEF2DA8A3770}"/>
              </a:ext>
            </a:extLst>
          </p:cNvPr>
          <p:cNvSpPr>
            <a:spLocks noGrp="1"/>
          </p:cNvSpPr>
          <p:nvPr>
            <p:ph type="title"/>
          </p:nvPr>
        </p:nvSpPr>
        <p:spPr/>
        <p:txBody>
          <a:bodyPr/>
          <a:lstStyle/>
          <a:p>
            <a:r>
              <a:rPr lang="en-US"/>
              <a:t>Click to edit Master title style</a:t>
            </a:r>
          </a:p>
        </p:txBody>
      </p:sp>
      <p:sp>
        <p:nvSpPr>
          <p:cNvPr id="5" name="Text Placeholder 4">
            <a:extLst>
              <a:ext uri="{FF2B5EF4-FFF2-40B4-BE49-F238E27FC236}">
                <a16:creationId xmlns:a16="http://schemas.microsoft.com/office/drawing/2014/main" id="{014B6A3B-3BF1-49BB-A418-D9BD7963E314}"/>
              </a:ext>
            </a:extLst>
          </p:cNvPr>
          <p:cNvSpPr>
            <a:spLocks noGrp="1"/>
          </p:cNvSpPr>
          <p:nvPr>
            <p:ph type="body" sz="quarter" idx="11"/>
          </p:nvPr>
        </p:nvSpPr>
        <p:spPr>
          <a:xfrm>
            <a:off x="171451" y="1222375"/>
            <a:ext cx="11849100" cy="4803775"/>
          </a:xfrm>
        </p:spPr>
        <p:txBody>
          <a:bodyPr/>
          <a:lstStyle>
            <a:lvl1pPr>
              <a:defRPr sz="3600"/>
            </a:lvl1pPr>
            <a:lvl2pPr>
              <a:defRPr sz="3200"/>
            </a:lvl2pPr>
            <a:lvl3pPr>
              <a:defRPr sz="2800"/>
            </a:lvl3pPr>
            <a:lvl4pPr>
              <a:defRPr sz="2400"/>
            </a:lvl4pPr>
            <a:lvl5pPr>
              <a:defRPr sz="24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Slide Number Placeholder 2">
            <a:extLst>
              <a:ext uri="{FF2B5EF4-FFF2-40B4-BE49-F238E27FC236}">
                <a16:creationId xmlns:a16="http://schemas.microsoft.com/office/drawing/2014/main" id="{1C79865C-D298-48FE-A461-FAEF3874AA84}"/>
              </a:ext>
            </a:extLst>
          </p:cNvPr>
          <p:cNvSpPr>
            <a:spLocks noGrp="1"/>
          </p:cNvSpPr>
          <p:nvPr>
            <p:ph type="sldNum" sz="quarter" idx="10"/>
          </p:nvPr>
        </p:nvSpPr>
        <p:spPr/>
        <p:txBody>
          <a:bodyPr/>
          <a:lstStyle/>
          <a:p>
            <a:fld id="{A3D1C70C-36A2-44FC-A083-98959550CFF4}" type="slidenum">
              <a:rPr lang="en-US" smtClean="0"/>
              <a:pPr/>
              <a:t>‹#›</a:t>
            </a:fld>
            <a:endParaRPr lang="en-US"/>
          </a:p>
        </p:txBody>
      </p:sp>
    </p:spTree>
    <p:extLst>
      <p:ext uri="{BB962C8B-B14F-4D97-AF65-F5344CB8AC3E}">
        <p14:creationId xmlns:p14="http://schemas.microsoft.com/office/powerpoint/2010/main" val="22764101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_Im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9AEFE-FC93-4AF4-AA60-69D74CEA92CF}"/>
              </a:ext>
            </a:extLst>
          </p:cNvPr>
          <p:cNvSpPr>
            <a:spLocks noGrp="1"/>
          </p:cNvSpPr>
          <p:nvPr>
            <p:ph type="title"/>
          </p:nvPr>
        </p:nvSpPr>
        <p:spPr/>
        <p:txBody>
          <a:bodyPr/>
          <a:lstStyle/>
          <a:p>
            <a:r>
              <a:rPr lang="en-US"/>
              <a:t>Click to edit Master title style</a:t>
            </a:r>
          </a:p>
        </p:txBody>
      </p:sp>
      <p:sp>
        <p:nvSpPr>
          <p:cNvPr id="6" name="Picture Placeholder">
            <a:extLst>
              <a:ext uri="{FF2B5EF4-FFF2-40B4-BE49-F238E27FC236}">
                <a16:creationId xmlns:a16="http://schemas.microsoft.com/office/drawing/2014/main" id="{8EB81FAF-D709-4158-AB3A-6470D4C7F238}"/>
              </a:ext>
            </a:extLst>
          </p:cNvPr>
          <p:cNvSpPr>
            <a:spLocks noGrp="1"/>
          </p:cNvSpPr>
          <p:nvPr>
            <p:ph type="pic" sz="quarter" idx="13"/>
          </p:nvPr>
        </p:nvSpPr>
        <p:spPr>
          <a:xfrm>
            <a:off x="594912" y="1520826"/>
            <a:ext cx="10642294" cy="4384216"/>
          </a:xfrm>
        </p:spPr>
        <p:txBody>
          <a:bodyPr/>
          <a:lstStyle/>
          <a:p>
            <a:r>
              <a:rPr lang="en-US"/>
              <a:t>Click icon to add picture</a:t>
            </a:r>
          </a:p>
        </p:txBody>
      </p:sp>
      <p:sp>
        <p:nvSpPr>
          <p:cNvPr id="5" name="Slide Number Placeholder 4">
            <a:extLst>
              <a:ext uri="{FF2B5EF4-FFF2-40B4-BE49-F238E27FC236}">
                <a16:creationId xmlns:a16="http://schemas.microsoft.com/office/drawing/2014/main" id="{A65DF3EB-641B-4E11-8A18-AB00ABB1C4B3}"/>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26510848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xt_Picture_Vertical">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EFF54-08E1-4BFC-BDFD-CD90649E10B5}"/>
              </a:ext>
            </a:extLst>
          </p:cNvPr>
          <p:cNvSpPr>
            <a:spLocks noGrp="1"/>
          </p:cNvSpPr>
          <p:nvPr>
            <p:ph type="title"/>
          </p:nvPr>
        </p:nvSpPr>
        <p:spPr>
          <a:xfrm>
            <a:off x="1250951" y="195934"/>
            <a:ext cx="10102849" cy="962407"/>
          </a:xfrm>
        </p:spPr>
        <p:txBody>
          <a:bodyPr anchor="b"/>
          <a:lstStyle>
            <a:lvl1pPr>
              <a:defRPr sz="5000"/>
            </a:lvl1pPr>
          </a:lstStyle>
          <a:p>
            <a:r>
              <a:rPr lang="en-US"/>
              <a:t>Click to edit Master title style</a:t>
            </a:r>
          </a:p>
        </p:txBody>
      </p:sp>
      <p:sp>
        <p:nvSpPr>
          <p:cNvPr id="6" name="Text Placeholder 5">
            <a:extLst>
              <a:ext uri="{FF2B5EF4-FFF2-40B4-BE49-F238E27FC236}">
                <a16:creationId xmlns:a16="http://schemas.microsoft.com/office/drawing/2014/main" id="{D61273DB-711C-4569-B5D6-110AE7AF38FD}"/>
              </a:ext>
            </a:extLst>
          </p:cNvPr>
          <p:cNvSpPr>
            <a:spLocks noGrp="1"/>
          </p:cNvSpPr>
          <p:nvPr>
            <p:ph type="body" sz="quarter" idx="13"/>
          </p:nvPr>
        </p:nvSpPr>
        <p:spPr>
          <a:xfrm>
            <a:off x="165100" y="1277651"/>
            <a:ext cx="11853863" cy="765753"/>
          </a:xfrm>
        </p:spPr>
        <p:txBody>
          <a:bodyPr/>
          <a:lstStyle>
            <a:lvl1pPr>
              <a:defRPr sz="3600"/>
            </a:lvl1pPr>
            <a:lvl2pPr>
              <a:defRPr sz="3200"/>
            </a:lvl2pPr>
            <a:lvl3pPr>
              <a:defRPr sz="2800"/>
            </a:lvl3pPr>
            <a:lvl4pPr>
              <a:defRPr sz="2400"/>
            </a:lvl4pPr>
            <a:lvl5pPr>
              <a:defRPr sz="2400"/>
            </a:lvl5pPr>
          </a:lstStyle>
          <a:p>
            <a:pPr lvl="0"/>
            <a:r>
              <a:rPr lang="en-US"/>
              <a:t>Edit Master text styles</a:t>
            </a:r>
          </a:p>
          <a:p>
            <a:pPr lvl="1"/>
            <a:r>
              <a:rPr lang="en-US"/>
              <a:t>Second level</a:t>
            </a:r>
          </a:p>
        </p:txBody>
      </p:sp>
      <p:sp>
        <p:nvSpPr>
          <p:cNvPr id="3" name="Picture Placeholder 1">
            <a:extLst>
              <a:ext uri="{FF2B5EF4-FFF2-40B4-BE49-F238E27FC236}">
                <a16:creationId xmlns:a16="http://schemas.microsoft.com/office/drawing/2014/main" id="{EEE87F8B-8AA8-49AF-8B4D-9363E1958622}"/>
              </a:ext>
            </a:extLst>
          </p:cNvPr>
          <p:cNvSpPr>
            <a:spLocks noGrp="1"/>
          </p:cNvSpPr>
          <p:nvPr>
            <p:ph type="pic" idx="1"/>
          </p:nvPr>
        </p:nvSpPr>
        <p:spPr>
          <a:xfrm>
            <a:off x="1175657" y="2341622"/>
            <a:ext cx="10255262" cy="361735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7" name="Slide Number Placeholder 6">
            <a:extLst>
              <a:ext uri="{FF2B5EF4-FFF2-40B4-BE49-F238E27FC236}">
                <a16:creationId xmlns:a16="http://schemas.microsoft.com/office/drawing/2014/main" id="{78C584C0-6D73-4AC0-9B07-6A274D7AAD57}"/>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16172374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mage_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9AEFE-FC93-4AF4-AA60-69D74CEA92CF}"/>
              </a:ext>
            </a:extLst>
          </p:cNvPr>
          <p:cNvSpPr>
            <a:spLocks noGrp="1"/>
          </p:cNvSpPr>
          <p:nvPr>
            <p:ph type="title"/>
          </p:nvPr>
        </p:nvSpPr>
        <p:spPr/>
        <p:txBody>
          <a:bodyPr/>
          <a:lstStyle/>
          <a:p>
            <a:r>
              <a:rPr lang="en-US"/>
              <a:t>Click to edit Master title style</a:t>
            </a:r>
          </a:p>
        </p:txBody>
      </p:sp>
      <p:sp>
        <p:nvSpPr>
          <p:cNvPr id="6" name="Picture Placeholder">
            <a:extLst>
              <a:ext uri="{FF2B5EF4-FFF2-40B4-BE49-F238E27FC236}">
                <a16:creationId xmlns:a16="http://schemas.microsoft.com/office/drawing/2014/main" id="{8EB81FAF-D709-4158-AB3A-6470D4C7F238}"/>
              </a:ext>
            </a:extLst>
          </p:cNvPr>
          <p:cNvSpPr>
            <a:spLocks noGrp="1"/>
          </p:cNvSpPr>
          <p:nvPr>
            <p:ph type="pic" sz="quarter" idx="13"/>
          </p:nvPr>
        </p:nvSpPr>
        <p:spPr>
          <a:xfrm>
            <a:off x="1430460" y="1520826"/>
            <a:ext cx="9808557" cy="3687782"/>
          </a:xfrm>
        </p:spPr>
        <p:txBody>
          <a:bodyPr/>
          <a:lstStyle/>
          <a:p>
            <a:r>
              <a:rPr lang="en-US"/>
              <a:t>Click icon to add picture</a:t>
            </a:r>
          </a:p>
        </p:txBody>
      </p:sp>
      <p:sp>
        <p:nvSpPr>
          <p:cNvPr id="7" name="Text Placeholder 5">
            <a:extLst>
              <a:ext uri="{FF2B5EF4-FFF2-40B4-BE49-F238E27FC236}">
                <a16:creationId xmlns:a16="http://schemas.microsoft.com/office/drawing/2014/main" id="{7D6D3F22-3F6B-483B-8748-C40C664682D6}"/>
              </a:ext>
            </a:extLst>
          </p:cNvPr>
          <p:cNvSpPr>
            <a:spLocks noGrp="1"/>
          </p:cNvSpPr>
          <p:nvPr>
            <p:ph type="body" sz="quarter" idx="14" hasCustomPrompt="1"/>
          </p:nvPr>
        </p:nvSpPr>
        <p:spPr>
          <a:xfrm>
            <a:off x="1430460" y="5457471"/>
            <a:ext cx="9808556" cy="550863"/>
          </a:xfrm>
        </p:spPr>
        <p:txBody>
          <a:bodyPr rIns="91440">
            <a:noAutofit/>
          </a:bodyPr>
          <a:lstStyle>
            <a:lvl1pPr marL="0" indent="0">
              <a:buNone/>
              <a:defRPr sz="2000"/>
            </a:lvl1pPr>
          </a:lstStyle>
          <a:p>
            <a:pPr lvl="0"/>
            <a:r>
              <a:rPr lang="en-US"/>
              <a:t>Enter source/citation</a:t>
            </a:r>
          </a:p>
        </p:txBody>
      </p:sp>
      <p:sp>
        <p:nvSpPr>
          <p:cNvPr id="5" name="Slide Number Placeholder 4">
            <a:extLst>
              <a:ext uri="{FF2B5EF4-FFF2-40B4-BE49-F238E27FC236}">
                <a16:creationId xmlns:a16="http://schemas.microsoft.com/office/drawing/2014/main" id="{A65DF3EB-641B-4E11-8A18-AB00ABB1C4B3}"/>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4275666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EFF54-08E1-4BFC-BDFD-CD90649E10B5}"/>
              </a:ext>
            </a:extLst>
          </p:cNvPr>
          <p:cNvSpPr>
            <a:spLocks noGrp="1"/>
          </p:cNvSpPr>
          <p:nvPr>
            <p:ph type="title"/>
          </p:nvPr>
        </p:nvSpPr>
        <p:spPr>
          <a:xfrm>
            <a:off x="1250951" y="195934"/>
            <a:ext cx="10102849" cy="962407"/>
          </a:xfrm>
        </p:spPr>
        <p:txBody>
          <a:bodyPr anchor="b"/>
          <a:lstStyle>
            <a:lvl1pPr>
              <a:defRPr sz="5000"/>
            </a:lvl1pPr>
          </a:lstStyle>
          <a:p>
            <a:r>
              <a:rPr lang="en-US"/>
              <a:t>Click to edit Master title style</a:t>
            </a:r>
          </a:p>
        </p:txBody>
      </p:sp>
      <p:sp>
        <p:nvSpPr>
          <p:cNvPr id="3" name="Picture Placeholder 1">
            <a:extLst>
              <a:ext uri="{FF2B5EF4-FFF2-40B4-BE49-F238E27FC236}">
                <a16:creationId xmlns:a16="http://schemas.microsoft.com/office/drawing/2014/main" id="{EEE87F8B-8AA8-49AF-8B4D-9363E1958622}"/>
              </a:ext>
            </a:extLst>
          </p:cNvPr>
          <p:cNvSpPr>
            <a:spLocks noGrp="1"/>
          </p:cNvSpPr>
          <p:nvPr>
            <p:ph type="pic" idx="1"/>
          </p:nvPr>
        </p:nvSpPr>
        <p:spPr>
          <a:xfrm>
            <a:off x="165254" y="1226582"/>
            <a:ext cx="5563517" cy="468947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1">
            <a:extLst>
              <a:ext uri="{FF2B5EF4-FFF2-40B4-BE49-F238E27FC236}">
                <a16:creationId xmlns:a16="http://schemas.microsoft.com/office/drawing/2014/main" id="{78BB418D-9BD3-4031-AC15-403BABC477DA}"/>
              </a:ext>
            </a:extLst>
          </p:cNvPr>
          <p:cNvSpPr>
            <a:spLocks noGrp="1"/>
          </p:cNvSpPr>
          <p:nvPr>
            <p:ph type="body" sz="half" idx="2"/>
          </p:nvPr>
        </p:nvSpPr>
        <p:spPr>
          <a:xfrm>
            <a:off x="6096000" y="1226581"/>
            <a:ext cx="5930746" cy="4689475"/>
          </a:xfr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7" name="Slide Number Placeholder 6">
            <a:extLst>
              <a:ext uri="{FF2B5EF4-FFF2-40B4-BE49-F238E27FC236}">
                <a16:creationId xmlns:a16="http://schemas.microsoft.com/office/drawing/2014/main" id="{78C584C0-6D73-4AC0-9B07-6A274D7AAD57}"/>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17326478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Picture_caption_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EFF54-08E1-4BFC-BDFD-CD90649E10B5}"/>
              </a:ext>
            </a:extLst>
          </p:cNvPr>
          <p:cNvSpPr>
            <a:spLocks noGrp="1"/>
          </p:cNvSpPr>
          <p:nvPr>
            <p:ph type="title"/>
          </p:nvPr>
        </p:nvSpPr>
        <p:spPr>
          <a:xfrm>
            <a:off x="1250951" y="195934"/>
            <a:ext cx="10102849" cy="962407"/>
          </a:xfrm>
        </p:spPr>
        <p:txBody>
          <a:bodyPr anchor="b"/>
          <a:lstStyle>
            <a:lvl1pPr>
              <a:defRPr sz="5000"/>
            </a:lvl1pPr>
          </a:lstStyle>
          <a:p>
            <a:r>
              <a:rPr lang="en-US"/>
              <a:t>Click to edit Master title style</a:t>
            </a:r>
          </a:p>
        </p:txBody>
      </p:sp>
      <p:sp>
        <p:nvSpPr>
          <p:cNvPr id="3" name="Picture Placeholder 1">
            <a:extLst>
              <a:ext uri="{FF2B5EF4-FFF2-40B4-BE49-F238E27FC236}">
                <a16:creationId xmlns:a16="http://schemas.microsoft.com/office/drawing/2014/main" id="{EEE87F8B-8AA8-49AF-8B4D-9363E1958622}"/>
              </a:ext>
            </a:extLst>
          </p:cNvPr>
          <p:cNvSpPr>
            <a:spLocks noGrp="1"/>
          </p:cNvSpPr>
          <p:nvPr>
            <p:ph type="pic" idx="1"/>
          </p:nvPr>
        </p:nvSpPr>
        <p:spPr>
          <a:xfrm>
            <a:off x="165254" y="1226582"/>
            <a:ext cx="5563517" cy="415718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6" name="Text Placeholder 5">
            <a:extLst>
              <a:ext uri="{FF2B5EF4-FFF2-40B4-BE49-F238E27FC236}">
                <a16:creationId xmlns:a16="http://schemas.microsoft.com/office/drawing/2014/main" id="{5BDDE2DB-6549-448D-B8B8-EC5750411848}"/>
              </a:ext>
            </a:extLst>
          </p:cNvPr>
          <p:cNvSpPr>
            <a:spLocks noGrp="1"/>
          </p:cNvSpPr>
          <p:nvPr>
            <p:ph type="body" sz="quarter" idx="13" hasCustomPrompt="1"/>
          </p:nvPr>
        </p:nvSpPr>
        <p:spPr>
          <a:xfrm>
            <a:off x="165100" y="5457825"/>
            <a:ext cx="5564188" cy="550863"/>
          </a:xfrm>
        </p:spPr>
        <p:txBody>
          <a:bodyPr rIns="91440">
            <a:noAutofit/>
          </a:bodyPr>
          <a:lstStyle>
            <a:lvl1pPr marL="0" indent="0">
              <a:buNone/>
              <a:defRPr sz="1600"/>
            </a:lvl1pPr>
          </a:lstStyle>
          <a:p>
            <a:pPr lvl="0"/>
            <a:r>
              <a:rPr lang="en-US"/>
              <a:t>Enter source/citation</a:t>
            </a:r>
          </a:p>
        </p:txBody>
      </p:sp>
      <p:sp>
        <p:nvSpPr>
          <p:cNvPr id="4" name="Text Placeholder 1">
            <a:extLst>
              <a:ext uri="{FF2B5EF4-FFF2-40B4-BE49-F238E27FC236}">
                <a16:creationId xmlns:a16="http://schemas.microsoft.com/office/drawing/2014/main" id="{78BB418D-9BD3-4031-AC15-403BABC477DA}"/>
              </a:ext>
            </a:extLst>
          </p:cNvPr>
          <p:cNvSpPr>
            <a:spLocks noGrp="1"/>
          </p:cNvSpPr>
          <p:nvPr>
            <p:ph type="body" sz="half" idx="2"/>
          </p:nvPr>
        </p:nvSpPr>
        <p:spPr>
          <a:xfrm>
            <a:off x="6096000" y="1226581"/>
            <a:ext cx="5930746" cy="4689475"/>
          </a:xfr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7" name="Slide Number Placeholder 6">
            <a:extLst>
              <a:ext uri="{FF2B5EF4-FFF2-40B4-BE49-F238E27FC236}">
                <a16:creationId xmlns:a16="http://schemas.microsoft.com/office/drawing/2014/main" id="{78C584C0-6D73-4AC0-9B07-6A274D7AAD57}"/>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31239446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hank_You">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9DD0B-203A-49C4-9F48-8D711C6D1ED8}"/>
              </a:ext>
            </a:extLst>
          </p:cNvPr>
          <p:cNvSpPr>
            <a:spLocks noGrp="1"/>
          </p:cNvSpPr>
          <p:nvPr>
            <p:ph type="title"/>
          </p:nvPr>
        </p:nvSpPr>
        <p:spPr/>
        <p:txBody>
          <a:bodyPr/>
          <a:lstStyle/>
          <a:p>
            <a:r>
              <a:rPr lang="en-US"/>
              <a:t>Click to edit Master title style</a:t>
            </a:r>
          </a:p>
        </p:txBody>
      </p:sp>
      <p:sp>
        <p:nvSpPr>
          <p:cNvPr id="3" name="website">
            <a:extLst>
              <a:ext uri="{FF2B5EF4-FFF2-40B4-BE49-F238E27FC236}">
                <a16:creationId xmlns:a16="http://schemas.microsoft.com/office/drawing/2014/main" id="{257493FF-CD20-4B73-9767-F1B99F11BE08}"/>
              </a:ext>
            </a:extLst>
          </p:cNvPr>
          <p:cNvSpPr>
            <a:spLocks noGrp="1"/>
          </p:cNvSpPr>
          <p:nvPr>
            <p:ph idx="1" hasCustomPrompt="1"/>
          </p:nvPr>
        </p:nvSpPr>
        <p:spPr>
          <a:xfrm>
            <a:off x="0" y="1256859"/>
            <a:ext cx="12192000" cy="747579"/>
          </a:xfrm>
        </p:spPr>
        <p:txBody>
          <a:bodyPr lIns="0" rIns="91440">
            <a:normAutofit/>
          </a:bodyPr>
          <a:lstStyle>
            <a:lvl1pPr marL="0" indent="0" algn="ctr">
              <a:spcBef>
                <a:spcPts val="0"/>
              </a:spcBef>
              <a:buNone/>
              <a:defRPr sz="3200"/>
            </a:lvl1pPr>
          </a:lstStyle>
          <a:p>
            <a:pPr lvl="0"/>
            <a:r>
              <a:rPr lang="en-US"/>
              <a:t>Department or Office Webpage</a:t>
            </a:r>
          </a:p>
        </p:txBody>
      </p:sp>
      <p:sp>
        <p:nvSpPr>
          <p:cNvPr id="5" name="contact info">
            <a:extLst>
              <a:ext uri="{FF2B5EF4-FFF2-40B4-BE49-F238E27FC236}">
                <a16:creationId xmlns:a16="http://schemas.microsoft.com/office/drawing/2014/main" id="{6F4F1684-EE2D-419B-9D6E-6617B1C18A9E}"/>
              </a:ext>
            </a:extLst>
          </p:cNvPr>
          <p:cNvSpPr>
            <a:spLocks noGrp="1"/>
          </p:cNvSpPr>
          <p:nvPr>
            <p:ph idx="13" hasCustomPrompt="1"/>
          </p:nvPr>
        </p:nvSpPr>
        <p:spPr>
          <a:xfrm>
            <a:off x="-1" y="2226096"/>
            <a:ext cx="12191999" cy="1493491"/>
          </a:xfrm>
        </p:spPr>
        <p:txBody>
          <a:bodyPr lIns="0" rIns="0">
            <a:normAutofit/>
          </a:bodyPr>
          <a:lstStyle>
            <a:lvl1pPr marL="0" indent="0" algn="ctr">
              <a:spcBef>
                <a:spcPts val="0"/>
              </a:spcBef>
              <a:spcAft>
                <a:spcPts val="1200"/>
              </a:spcAft>
              <a:buNone/>
              <a:defRPr sz="3200"/>
            </a:lvl1pPr>
          </a:lstStyle>
          <a:p>
            <a:pPr lvl="0"/>
            <a:r>
              <a:rPr lang="en-US"/>
              <a:t>Contact Info</a:t>
            </a:r>
          </a:p>
        </p:txBody>
      </p:sp>
      <p:sp>
        <p:nvSpPr>
          <p:cNvPr id="7" name="follow us">
            <a:extLst>
              <a:ext uri="{FF2B5EF4-FFF2-40B4-BE49-F238E27FC236}">
                <a16:creationId xmlns:a16="http://schemas.microsoft.com/office/drawing/2014/main" id="{45487015-5153-4640-AB82-30B0797FB536}"/>
              </a:ext>
            </a:extLst>
          </p:cNvPr>
          <p:cNvSpPr>
            <a:spLocks noGrp="1"/>
          </p:cNvSpPr>
          <p:nvPr>
            <p:ph idx="14" hasCustomPrompt="1"/>
          </p:nvPr>
        </p:nvSpPr>
        <p:spPr>
          <a:xfrm>
            <a:off x="0" y="3901967"/>
            <a:ext cx="12192000" cy="640081"/>
          </a:xfrm>
        </p:spPr>
        <p:txBody>
          <a:bodyPr lIns="0" rIns="0">
            <a:normAutofit/>
          </a:bodyPr>
          <a:lstStyle>
            <a:lvl1pPr marL="0" indent="0" algn="ctr">
              <a:spcBef>
                <a:spcPts val="0"/>
              </a:spcBef>
              <a:spcAft>
                <a:spcPts val="0"/>
              </a:spcAft>
              <a:buNone/>
              <a:defRPr sz="2400" b="1"/>
            </a:lvl1pPr>
          </a:lstStyle>
          <a:p>
            <a:pPr lvl="0"/>
            <a:r>
              <a:rPr lang="en-US"/>
              <a:t>Text</a:t>
            </a:r>
          </a:p>
        </p:txBody>
      </p:sp>
      <p:pic>
        <p:nvPicPr>
          <p:cNvPr id="8" name="Facebook">
            <a:extLst>
              <a:ext uri="{FF2B5EF4-FFF2-40B4-BE49-F238E27FC236}">
                <a16:creationId xmlns:a16="http://schemas.microsoft.com/office/drawing/2014/main" id="{D47437DB-276A-491E-9DED-5CE275B555E9}"/>
              </a:ext>
              <a:ext uri="{C183D7F6-B498-43B3-948B-1728B52AA6E4}">
                <adec:decorative xmlns:adec="http://schemas.microsoft.com/office/drawing/2017/decorative" val="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67940" y="4737577"/>
            <a:ext cx="644285" cy="640080"/>
          </a:xfrm>
          <a:prstGeom prst="rect">
            <a:avLst/>
          </a:prstGeom>
        </p:spPr>
      </p:pic>
      <p:sp>
        <p:nvSpPr>
          <p:cNvPr id="11" name="Facebook handle">
            <a:extLst>
              <a:ext uri="{FF2B5EF4-FFF2-40B4-BE49-F238E27FC236}">
                <a16:creationId xmlns:a16="http://schemas.microsoft.com/office/drawing/2014/main" id="{582D491C-6C97-4EB7-9FC4-C09543B2B4CB}"/>
              </a:ext>
            </a:extLst>
          </p:cNvPr>
          <p:cNvSpPr>
            <a:spLocks noGrp="1"/>
          </p:cNvSpPr>
          <p:nvPr>
            <p:ph type="body" sz="quarter" idx="15" hasCustomPrompt="1"/>
          </p:nvPr>
        </p:nvSpPr>
        <p:spPr>
          <a:xfrm>
            <a:off x="3518901" y="5497665"/>
            <a:ext cx="1542361" cy="640080"/>
          </a:xfrm>
        </p:spPr>
        <p:txBody>
          <a:bodyPr rIns="0">
            <a:noAutofit/>
          </a:bodyPr>
          <a:lstStyle>
            <a:lvl1pPr marL="0" indent="0" algn="ctr">
              <a:buNone/>
              <a:defRPr sz="1400"/>
            </a:lvl1pPr>
          </a:lstStyle>
          <a:p>
            <a:pPr lvl="0"/>
            <a:r>
              <a:rPr lang="en-US"/>
              <a:t>Enter Facebook info</a:t>
            </a:r>
          </a:p>
        </p:txBody>
      </p:sp>
      <p:pic>
        <p:nvPicPr>
          <p:cNvPr id="9" name="Twitter">
            <a:extLst>
              <a:ext uri="{FF2B5EF4-FFF2-40B4-BE49-F238E27FC236}">
                <a16:creationId xmlns:a16="http://schemas.microsoft.com/office/drawing/2014/main" id="{0D9005C3-B95E-4B18-AAE7-E24BE5196D0C}"/>
              </a:ext>
              <a:ext uri="{C183D7F6-B498-43B3-948B-1728B52AA6E4}">
                <adec:decorative xmlns:adec="http://schemas.microsoft.com/office/drawing/2017/decorative" val="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776823" y="4737577"/>
            <a:ext cx="638349" cy="640080"/>
          </a:xfrm>
          <a:prstGeom prst="rect">
            <a:avLst/>
          </a:prstGeom>
        </p:spPr>
      </p:pic>
      <p:sp>
        <p:nvSpPr>
          <p:cNvPr id="12" name="Twitter handle">
            <a:extLst>
              <a:ext uri="{FF2B5EF4-FFF2-40B4-BE49-F238E27FC236}">
                <a16:creationId xmlns:a16="http://schemas.microsoft.com/office/drawing/2014/main" id="{86493432-72F4-449E-B539-D1AA7F57D162}"/>
              </a:ext>
            </a:extLst>
          </p:cNvPr>
          <p:cNvSpPr>
            <a:spLocks noGrp="1"/>
          </p:cNvSpPr>
          <p:nvPr>
            <p:ph type="body" sz="quarter" idx="16" hasCustomPrompt="1"/>
          </p:nvPr>
        </p:nvSpPr>
        <p:spPr>
          <a:xfrm>
            <a:off x="5291766" y="5497665"/>
            <a:ext cx="1608463" cy="640081"/>
          </a:xfrm>
        </p:spPr>
        <p:txBody>
          <a:bodyPr rIns="91440">
            <a:noAutofit/>
          </a:bodyPr>
          <a:lstStyle>
            <a:lvl1pPr marL="0" indent="0" algn="ctr">
              <a:buNone/>
              <a:defRPr sz="1400"/>
            </a:lvl1pPr>
          </a:lstStyle>
          <a:p>
            <a:pPr lvl="0"/>
            <a:r>
              <a:rPr lang="en-US"/>
              <a:t>Enter Twitter info</a:t>
            </a:r>
          </a:p>
        </p:txBody>
      </p:sp>
      <p:pic>
        <p:nvPicPr>
          <p:cNvPr id="10" name="Instagram">
            <a:extLst>
              <a:ext uri="{FF2B5EF4-FFF2-40B4-BE49-F238E27FC236}">
                <a16:creationId xmlns:a16="http://schemas.microsoft.com/office/drawing/2014/main" id="{378C0CF0-E836-4DD3-855C-BE5F54E6A3E9}"/>
              </a:ext>
              <a:ext uri="{C183D7F6-B498-43B3-948B-1728B52AA6E4}">
                <adec:decorative xmlns:adec="http://schemas.microsoft.com/office/drawing/2017/decorative" val="1"/>
              </a:ext>
            </a:extLst>
          </p:cNvPr>
          <p:cNvPicPr>
            <a:picLocks noChangeAspect="1"/>
          </p:cNvPicPr>
          <p:nvPr userDrawn="1"/>
        </p:nvPicPr>
        <p:blipFill>
          <a:blip r:embed="rId4"/>
          <a:stretch>
            <a:fillRect/>
          </a:stretch>
        </p:blipFill>
        <p:spPr>
          <a:xfrm>
            <a:off x="7579776" y="4690799"/>
            <a:ext cx="734848" cy="733636"/>
          </a:xfrm>
          <a:prstGeom prst="rect">
            <a:avLst/>
          </a:prstGeom>
        </p:spPr>
      </p:pic>
      <p:sp>
        <p:nvSpPr>
          <p:cNvPr id="13" name="Instagram handle">
            <a:extLst>
              <a:ext uri="{FF2B5EF4-FFF2-40B4-BE49-F238E27FC236}">
                <a16:creationId xmlns:a16="http://schemas.microsoft.com/office/drawing/2014/main" id="{3B7466F7-8FB3-4D97-990A-262C144EE8EF}"/>
              </a:ext>
            </a:extLst>
          </p:cNvPr>
          <p:cNvSpPr>
            <a:spLocks noGrp="1"/>
          </p:cNvSpPr>
          <p:nvPr userDrawn="1">
            <p:ph type="body" sz="quarter" idx="17" hasCustomPrompt="1"/>
          </p:nvPr>
        </p:nvSpPr>
        <p:spPr>
          <a:xfrm>
            <a:off x="7182175" y="5497665"/>
            <a:ext cx="1608462" cy="640081"/>
          </a:xfrm>
        </p:spPr>
        <p:txBody>
          <a:bodyPr rIns="91440">
            <a:noAutofit/>
          </a:bodyPr>
          <a:lstStyle>
            <a:lvl1pPr marL="0" indent="0" algn="ctr">
              <a:buNone/>
              <a:defRPr sz="1400"/>
            </a:lvl1pPr>
          </a:lstStyle>
          <a:p>
            <a:pPr lvl="0"/>
            <a:r>
              <a:rPr lang="en-US"/>
              <a:t>Enter Instagram info</a:t>
            </a:r>
          </a:p>
        </p:txBody>
      </p:sp>
      <p:sp>
        <p:nvSpPr>
          <p:cNvPr id="6" name="Slide Number Placeholder 5">
            <a:extLst>
              <a:ext uri="{FF2B5EF4-FFF2-40B4-BE49-F238E27FC236}">
                <a16:creationId xmlns:a16="http://schemas.microsoft.com/office/drawing/2014/main" id="{2339DFE4-2DF1-4F25-B907-12A180D6D3B4}"/>
              </a:ext>
            </a:extLst>
          </p:cNvPr>
          <p:cNvSpPr>
            <a:spLocks noGrp="1"/>
          </p:cNvSpPr>
          <p:nvPr userDrawn="1">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28988602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Title_table_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4195A-8207-4653-9618-FEF2DA8A3770}"/>
              </a:ext>
            </a:extLst>
          </p:cNvPr>
          <p:cNvSpPr>
            <a:spLocks noGrp="1"/>
          </p:cNvSpPr>
          <p:nvPr>
            <p:ph type="title"/>
          </p:nvPr>
        </p:nvSpPr>
        <p:spPr>
          <a:xfrm>
            <a:off x="1256841" y="304608"/>
            <a:ext cx="10096959" cy="747579"/>
          </a:xfrm>
        </p:spPr>
        <p:txBody>
          <a:bodyPr/>
          <a:lstStyle/>
          <a:p>
            <a:r>
              <a:rPr lang="en-US" dirty="0"/>
              <a:t>Click to edit Master title style</a:t>
            </a:r>
          </a:p>
        </p:txBody>
      </p:sp>
      <p:sp>
        <p:nvSpPr>
          <p:cNvPr id="8" name="Table Placeholder 7">
            <a:extLst>
              <a:ext uri="{FF2B5EF4-FFF2-40B4-BE49-F238E27FC236}">
                <a16:creationId xmlns:a16="http://schemas.microsoft.com/office/drawing/2014/main" id="{F2E4A04F-CC4A-4D65-ADD6-100415BF7610}"/>
              </a:ext>
            </a:extLst>
          </p:cNvPr>
          <p:cNvSpPr>
            <a:spLocks noGrp="1"/>
          </p:cNvSpPr>
          <p:nvPr>
            <p:ph type="tbl" sz="quarter" idx="12" hasCustomPrompt="1"/>
          </p:nvPr>
        </p:nvSpPr>
        <p:spPr>
          <a:xfrm>
            <a:off x="164353" y="1167676"/>
            <a:ext cx="11863293" cy="3806825"/>
          </a:xfrm>
        </p:spPr>
        <p:txBody>
          <a:bodyPr/>
          <a:lstStyle>
            <a:lvl1pPr>
              <a:defRPr/>
            </a:lvl1pPr>
          </a:lstStyle>
          <a:p>
            <a:r>
              <a:rPr lang="en-US"/>
              <a:t>Table</a:t>
            </a:r>
          </a:p>
        </p:txBody>
      </p:sp>
      <p:sp>
        <p:nvSpPr>
          <p:cNvPr id="6" name="Content Placeholder 5">
            <a:extLst>
              <a:ext uri="{FF2B5EF4-FFF2-40B4-BE49-F238E27FC236}">
                <a16:creationId xmlns:a16="http://schemas.microsoft.com/office/drawing/2014/main" id="{D07E23E6-6A2F-4EBB-BAA3-780723750EAA}"/>
              </a:ext>
            </a:extLst>
          </p:cNvPr>
          <p:cNvSpPr>
            <a:spLocks noGrp="1"/>
          </p:cNvSpPr>
          <p:nvPr>
            <p:ph sz="quarter" idx="11"/>
          </p:nvPr>
        </p:nvSpPr>
        <p:spPr>
          <a:xfrm>
            <a:off x="164353" y="5354427"/>
            <a:ext cx="11839480" cy="671793"/>
          </a:xfrm>
        </p:spPr>
        <p:txBody>
          <a:bodyPr>
            <a:normAutofit/>
          </a:bodyPr>
          <a:lstStyle>
            <a:lvl1pPr marL="0" indent="0">
              <a:buNone/>
              <a:defRPr sz="2400"/>
            </a:lvl1pPr>
          </a:lstStyle>
          <a:p>
            <a:pPr lvl="0"/>
            <a:r>
              <a:rPr lang="en-US"/>
              <a:t>Edit Master text styles</a:t>
            </a:r>
          </a:p>
        </p:txBody>
      </p:sp>
      <p:sp>
        <p:nvSpPr>
          <p:cNvPr id="3" name="Slide Number Placeholder 2">
            <a:extLst>
              <a:ext uri="{FF2B5EF4-FFF2-40B4-BE49-F238E27FC236}">
                <a16:creationId xmlns:a16="http://schemas.microsoft.com/office/drawing/2014/main" id="{1C79865C-D298-48FE-A461-FAEF3874AA84}"/>
              </a:ext>
            </a:extLst>
          </p:cNvPr>
          <p:cNvSpPr>
            <a:spLocks noGrp="1"/>
          </p:cNvSpPr>
          <p:nvPr>
            <p:ph type="sldNum" sz="quarter" idx="10"/>
          </p:nvPr>
        </p:nvSpPr>
        <p:spPr/>
        <p:txBody>
          <a:bodyPr/>
          <a:lstStyle/>
          <a:p>
            <a:fld id="{A3D1C70C-36A2-44FC-A083-98959550CFF4}" type="slidenum">
              <a:rPr lang="en-US" smtClean="0"/>
              <a:pPr/>
              <a:t>‹#›</a:t>
            </a:fld>
            <a:endParaRPr lang="en-US"/>
          </a:p>
        </p:txBody>
      </p:sp>
    </p:spTree>
    <p:extLst>
      <p:ext uri="{BB962C8B-B14F-4D97-AF65-F5344CB8AC3E}">
        <p14:creationId xmlns:p14="http://schemas.microsoft.com/office/powerpoint/2010/main" val="285866918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Presentation_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314CF2-96BC-4ED7-87C7-9D6684FBC9F1}"/>
              </a:ext>
            </a:extLst>
          </p:cNvPr>
          <p:cNvSpPr>
            <a:spLocks noGrp="1"/>
          </p:cNvSpPr>
          <p:nvPr>
            <p:ph type="ctrTitle" hasCustomPrompt="1"/>
          </p:nvPr>
        </p:nvSpPr>
        <p:spPr>
          <a:xfrm>
            <a:off x="0" y="2037850"/>
            <a:ext cx="12191999" cy="1282447"/>
          </a:xfrm>
        </p:spPr>
        <p:txBody>
          <a:bodyPr anchor="b"/>
          <a:lstStyle>
            <a:lvl1pPr algn="ctr">
              <a:defRPr sz="5400"/>
            </a:lvl1pPr>
          </a:lstStyle>
          <a:p>
            <a:r>
              <a:rPr lang="en-US"/>
              <a:t>Presentation Title</a:t>
            </a:r>
          </a:p>
        </p:txBody>
      </p:sp>
      <p:sp>
        <p:nvSpPr>
          <p:cNvPr id="3" name="Subtitle 2">
            <a:extLst>
              <a:ext uri="{FF2B5EF4-FFF2-40B4-BE49-F238E27FC236}">
                <a16:creationId xmlns:a16="http://schemas.microsoft.com/office/drawing/2014/main" id="{CE9FB07D-9D60-4B83-BCD7-C0D73181423A}"/>
              </a:ext>
            </a:extLst>
          </p:cNvPr>
          <p:cNvSpPr>
            <a:spLocks noGrp="1"/>
          </p:cNvSpPr>
          <p:nvPr>
            <p:ph type="subTitle" idx="1" hasCustomPrompt="1"/>
          </p:nvPr>
        </p:nvSpPr>
        <p:spPr>
          <a:xfrm>
            <a:off x="1" y="3654080"/>
            <a:ext cx="12191998" cy="2198080"/>
          </a:xfrm>
        </p:spPr>
        <p:txBody>
          <a:bodyPr/>
          <a:lstStyle>
            <a:lvl1pPr marL="0" indent="0" algn="ctr">
              <a:buNone/>
              <a:defRPr sz="2800"/>
            </a:lvl1pPr>
            <a:lvl2pPr marL="342892" indent="0" algn="ctr">
              <a:buNone/>
              <a:defRPr sz="1500"/>
            </a:lvl2pPr>
            <a:lvl3pPr marL="685783" indent="0" algn="ctr">
              <a:buNone/>
              <a:defRPr sz="1350"/>
            </a:lvl3pPr>
            <a:lvl4pPr marL="1028675" indent="0" algn="ctr">
              <a:buNone/>
              <a:defRPr sz="1200"/>
            </a:lvl4pPr>
            <a:lvl5pPr marL="1371566" indent="0" algn="ctr">
              <a:buNone/>
              <a:defRPr sz="1200"/>
            </a:lvl5pPr>
            <a:lvl6pPr marL="1714457" indent="0" algn="ctr">
              <a:buNone/>
              <a:defRPr sz="1200"/>
            </a:lvl6pPr>
            <a:lvl7pPr marL="2057348" indent="0" algn="ctr">
              <a:buNone/>
              <a:defRPr sz="1200"/>
            </a:lvl7pPr>
            <a:lvl8pPr marL="2400240" indent="0" algn="ctr">
              <a:buNone/>
              <a:defRPr sz="1200"/>
            </a:lvl8pPr>
            <a:lvl9pPr marL="2743132" indent="0" algn="ctr">
              <a:buNone/>
              <a:defRPr sz="1200"/>
            </a:lvl9pPr>
          </a:lstStyle>
          <a:p>
            <a:r>
              <a:rPr lang="en-US"/>
              <a:t>Office Name</a:t>
            </a:r>
          </a:p>
          <a:p>
            <a:r>
              <a:rPr lang="en-US"/>
              <a:t>Division Name</a:t>
            </a:r>
          </a:p>
          <a:p>
            <a:r>
              <a:rPr lang="en-US"/>
              <a:t>Date</a:t>
            </a:r>
          </a:p>
        </p:txBody>
      </p:sp>
    </p:spTree>
    <p:extLst>
      <p:ext uri="{BB962C8B-B14F-4D97-AF65-F5344CB8AC3E}">
        <p14:creationId xmlns:p14="http://schemas.microsoft.com/office/powerpoint/2010/main" val="165537254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Section_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1264C6-2DE2-4496-9BDD-E370398EF70B}"/>
              </a:ext>
            </a:extLst>
          </p:cNvPr>
          <p:cNvSpPr>
            <a:spLocks noGrp="1"/>
          </p:cNvSpPr>
          <p:nvPr>
            <p:ph type="title"/>
          </p:nvPr>
        </p:nvSpPr>
        <p:spPr>
          <a:xfrm>
            <a:off x="0" y="1203650"/>
            <a:ext cx="12192000" cy="2726386"/>
          </a:xfrm>
        </p:spPr>
        <p:txBody>
          <a:bodyPr/>
          <a:lstStyle>
            <a:lvl1pPr algn="ctr">
              <a:defRPr/>
            </a:lvl1pPr>
          </a:lstStyle>
          <a:p>
            <a:r>
              <a:rPr lang="en-US"/>
              <a:t>Click to edit Master title style</a:t>
            </a:r>
          </a:p>
        </p:txBody>
      </p:sp>
      <p:sp>
        <p:nvSpPr>
          <p:cNvPr id="5" name="Slide Number Placeholder 4">
            <a:extLst>
              <a:ext uri="{FF2B5EF4-FFF2-40B4-BE49-F238E27FC236}">
                <a16:creationId xmlns:a16="http://schemas.microsoft.com/office/drawing/2014/main" id="{CD1FDB5E-23D5-4641-84CD-18757E9EBC1F}"/>
              </a:ext>
            </a:extLst>
          </p:cNvPr>
          <p:cNvSpPr>
            <a:spLocks noGrp="1"/>
          </p:cNvSpPr>
          <p:nvPr>
            <p:ph type="sldNum" sz="quarter" idx="12"/>
          </p:nvPr>
        </p:nvSpPr>
        <p:spPr>
          <a:xfrm>
            <a:off x="8610600" y="6294482"/>
            <a:ext cx="2743200" cy="365125"/>
          </a:xfrm>
        </p:spPr>
        <p:txBody>
          <a:bodyPr/>
          <a:lstStyle/>
          <a:p>
            <a:fld id="{063B872D-3AE9-4542-A461-B751CD6BB84C}" type="slidenum">
              <a:rPr lang="en-US" smtClean="0"/>
              <a:t>‹#›</a:t>
            </a:fld>
            <a:endParaRPr lang="en-US"/>
          </a:p>
        </p:txBody>
      </p:sp>
    </p:spTree>
    <p:extLst>
      <p:ext uri="{BB962C8B-B14F-4D97-AF65-F5344CB8AC3E}">
        <p14:creationId xmlns:p14="http://schemas.microsoft.com/office/powerpoint/2010/main" val="1576480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wo_Content_Vertical">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9DD0B-203A-49C4-9F48-8D711C6D1ED8}"/>
              </a:ext>
            </a:extLst>
          </p:cNvPr>
          <p:cNvSpPr>
            <a:spLocks noGrp="1"/>
          </p:cNvSpPr>
          <p:nvPr>
            <p:ph type="title"/>
          </p:nvPr>
        </p:nvSpPr>
        <p:spPr/>
        <p:txBody>
          <a:bodyPr/>
          <a:lstStyle/>
          <a:p>
            <a:r>
              <a:rPr lang="en-US"/>
              <a:t>Click to edit Master title style</a:t>
            </a:r>
          </a:p>
        </p:txBody>
      </p:sp>
      <p:sp>
        <p:nvSpPr>
          <p:cNvPr id="3" name="Content Placeholder 1">
            <a:extLst>
              <a:ext uri="{FF2B5EF4-FFF2-40B4-BE49-F238E27FC236}">
                <a16:creationId xmlns:a16="http://schemas.microsoft.com/office/drawing/2014/main" id="{257493FF-CD20-4B73-9767-F1B99F11BE08}"/>
              </a:ext>
            </a:extLst>
          </p:cNvPr>
          <p:cNvSpPr>
            <a:spLocks noGrp="1"/>
          </p:cNvSpPr>
          <p:nvPr>
            <p:ph idx="1"/>
          </p:nvPr>
        </p:nvSpPr>
        <p:spPr>
          <a:xfrm>
            <a:off x="146292" y="1430627"/>
            <a:ext cx="11890272" cy="2226974"/>
          </a:xfrm>
        </p:spPr>
        <p:txBody>
          <a:bodyPr>
            <a:noAutofit/>
          </a:bodyPr>
          <a:lstStyle>
            <a:lvl1pPr>
              <a:defRPr sz="3200"/>
            </a:lvl1pPr>
            <a:lvl2pPr>
              <a:defRPr sz="2800"/>
            </a:lvl2pPr>
            <a:lvl3pPr>
              <a:defRPr sz="2400"/>
            </a:lvl3pPr>
            <a:lvl4pPr>
              <a:defRPr sz="2000"/>
            </a:lvl4pPr>
            <a:lvl5pPr>
              <a:defRPr sz="2000"/>
            </a:lvl5pPr>
          </a:lstStyle>
          <a:p>
            <a:pPr lvl="0"/>
            <a:r>
              <a:rPr lang="en-US"/>
              <a:t>Edit Master text styles</a:t>
            </a:r>
          </a:p>
          <a:p>
            <a:pPr lvl="1"/>
            <a:r>
              <a:rPr lang="en-US"/>
              <a:t>Second level</a:t>
            </a:r>
          </a:p>
          <a:p>
            <a:pPr lvl="2"/>
            <a:r>
              <a:rPr lang="en-US"/>
              <a:t>Third level</a:t>
            </a:r>
          </a:p>
        </p:txBody>
      </p:sp>
      <p:sp>
        <p:nvSpPr>
          <p:cNvPr id="5" name="Content Placeholder 2">
            <a:extLst>
              <a:ext uri="{FF2B5EF4-FFF2-40B4-BE49-F238E27FC236}">
                <a16:creationId xmlns:a16="http://schemas.microsoft.com/office/drawing/2014/main" id="{78EA82EE-04AA-4E18-9C5B-623D41A88E2B}"/>
              </a:ext>
            </a:extLst>
          </p:cNvPr>
          <p:cNvSpPr>
            <a:spLocks noGrp="1"/>
          </p:cNvSpPr>
          <p:nvPr>
            <p:ph idx="13"/>
          </p:nvPr>
        </p:nvSpPr>
        <p:spPr>
          <a:xfrm>
            <a:off x="155436" y="3735253"/>
            <a:ext cx="11890272" cy="2226974"/>
          </a:xfrm>
        </p:spPr>
        <p:txBody>
          <a:bodyPr>
            <a:noAutofit/>
          </a:bodyPr>
          <a:lstStyle>
            <a:lvl1pPr>
              <a:defRPr sz="3200"/>
            </a:lvl1pPr>
            <a:lvl2pPr>
              <a:defRPr sz="2800"/>
            </a:lvl2pPr>
            <a:lvl3pPr>
              <a:defRPr sz="2400"/>
            </a:lvl3pPr>
            <a:lvl4pPr>
              <a:defRPr sz="2000"/>
            </a:lvl4pPr>
            <a:lvl5pPr>
              <a:defRPr sz="2000"/>
            </a:lvl5pPr>
          </a:lstStyle>
          <a:p>
            <a:pPr lvl="0"/>
            <a:r>
              <a:rPr lang="en-US"/>
              <a:t>Edit Master text styles</a:t>
            </a:r>
          </a:p>
          <a:p>
            <a:pPr lvl="1"/>
            <a:r>
              <a:rPr lang="en-US"/>
              <a:t>Second level</a:t>
            </a:r>
          </a:p>
          <a:p>
            <a:pPr lvl="2"/>
            <a:r>
              <a:rPr lang="en-US"/>
              <a:t>Third level</a:t>
            </a:r>
          </a:p>
        </p:txBody>
      </p:sp>
      <p:sp>
        <p:nvSpPr>
          <p:cNvPr id="6" name="Slide Number Placeholder 5">
            <a:extLst>
              <a:ext uri="{FF2B5EF4-FFF2-40B4-BE49-F238E27FC236}">
                <a16:creationId xmlns:a16="http://schemas.microsoft.com/office/drawing/2014/main" id="{2339DFE4-2DF1-4F25-B907-12A180D6D3B4}"/>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13887812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wo_Content_Subtitl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9DD0B-203A-49C4-9F48-8D711C6D1ED8}"/>
              </a:ext>
            </a:extLst>
          </p:cNvPr>
          <p:cNvSpPr>
            <a:spLocks noGrp="1"/>
          </p:cNvSpPr>
          <p:nvPr>
            <p:ph type="title"/>
          </p:nvPr>
        </p:nvSpPr>
        <p:spPr/>
        <p:txBody>
          <a:bodyPr/>
          <a:lstStyle/>
          <a:p>
            <a:r>
              <a:rPr lang="en-US"/>
              <a:t>Click to edit Master title style</a:t>
            </a:r>
          </a:p>
        </p:txBody>
      </p:sp>
      <p:sp>
        <p:nvSpPr>
          <p:cNvPr id="7" name="Subtitle 1">
            <a:extLst>
              <a:ext uri="{FF2B5EF4-FFF2-40B4-BE49-F238E27FC236}">
                <a16:creationId xmlns:a16="http://schemas.microsoft.com/office/drawing/2014/main" id="{FE7420B2-557E-48EE-B2B6-06D64A51825A}"/>
              </a:ext>
            </a:extLst>
          </p:cNvPr>
          <p:cNvSpPr>
            <a:spLocks noGrp="1"/>
          </p:cNvSpPr>
          <p:nvPr>
            <p:ph type="body" idx="14"/>
          </p:nvPr>
        </p:nvSpPr>
        <p:spPr>
          <a:xfrm>
            <a:off x="146291" y="1138548"/>
            <a:ext cx="11890271" cy="823912"/>
          </a:xfrm>
        </p:spPr>
        <p:txBody>
          <a:bodyPr anchor="b">
            <a:noAutofit/>
          </a:bodyPr>
          <a:lstStyle>
            <a:lvl1pPr marL="0" indent="0">
              <a:buNone/>
              <a:defRPr sz="28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 name="Content Placeholder 1">
            <a:extLst>
              <a:ext uri="{FF2B5EF4-FFF2-40B4-BE49-F238E27FC236}">
                <a16:creationId xmlns:a16="http://schemas.microsoft.com/office/drawing/2014/main" id="{257493FF-CD20-4B73-9767-F1B99F11BE08}"/>
              </a:ext>
            </a:extLst>
          </p:cNvPr>
          <p:cNvSpPr>
            <a:spLocks noGrp="1"/>
          </p:cNvSpPr>
          <p:nvPr>
            <p:ph idx="1"/>
          </p:nvPr>
        </p:nvSpPr>
        <p:spPr>
          <a:xfrm>
            <a:off x="146292" y="1962460"/>
            <a:ext cx="11890272" cy="1433759"/>
          </a:xfrm>
        </p:spPr>
        <p:txBody>
          <a:bodyPr rIns="91440">
            <a:noAutofit/>
          </a:bodyPr>
          <a:lstStyle>
            <a:lvl1pPr>
              <a:defRPr sz="2400"/>
            </a:lvl1pPr>
            <a:lvl2pPr>
              <a:defRPr sz="2000"/>
            </a:lvl2pPr>
            <a:lvl3pPr>
              <a:defRPr sz="1800"/>
            </a:lvl3pPr>
            <a:lvl4pPr>
              <a:defRPr sz="2000"/>
            </a:lvl4pPr>
            <a:lvl5pPr>
              <a:defRPr sz="2000"/>
            </a:lvl5pPr>
          </a:lstStyle>
          <a:p>
            <a:pPr lvl="0"/>
            <a:r>
              <a:rPr lang="en-US"/>
              <a:t>Edit Master text styles</a:t>
            </a:r>
          </a:p>
          <a:p>
            <a:pPr lvl="1"/>
            <a:r>
              <a:rPr lang="en-US"/>
              <a:t>Second level</a:t>
            </a:r>
          </a:p>
          <a:p>
            <a:pPr lvl="2"/>
            <a:r>
              <a:rPr lang="en-US"/>
              <a:t>Third level</a:t>
            </a:r>
          </a:p>
        </p:txBody>
      </p:sp>
      <p:sp>
        <p:nvSpPr>
          <p:cNvPr id="8" name="Subtitle 2">
            <a:extLst>
              <a:ext uri="{FF2B5EF4-FFF2-40B4-BE49-F238E27FC236}">
                <a16:creationId xmlns:a16="http://schemas.microsoft.com/office/drawing/2014/main" id="{38B7E127-F1D4-487E-A15F-845BF8F6D645}"/>
              </a:ext>
            </a:extLst>
          </p:cNvPr>
          <p:cNvSpPr>
            <a:spLocks noGrp="1"/>
          </p:cNvSpPr>
          <p:nvPr>
            <p:ph type="body" idx="15"/>
          </p:nvPr>
        </p:nvSpPr>
        <p:spPr>
          <a:xfrm>
            <a:off x="146290" y="3603812"/>
            <a:ext cx="11890271" cy="823912"/>
          </a:xfrm>
        </p:spPr>
        <p:txBody>
          <a:bodyPr anchor="b">
            <a:noAutofit/>
          </a:bodyPr>
          <a:lstStyle>
            <a:lvl1pPr marL="0" indent="0">
              <a:buNone/>
              <a:defRPr sz="28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5" name="Content Placeholder 2">
            <a:extLst>
              <a:ext uri="{FF2B5EF4-FFF2-40B4-BE49-F238E27FC236}">
                <a16:creationId xmlns:a16="http://schemas.microsoft.com/office/drawing/2014/main" id="{78EA82EE-04AA-4E18-9C5B-623D41A88E2B}"/>
              </a:ext>
            </a:extLst>
          </p:cNvPr>
          <p:cNvSpPr>
            <a:spLocks noGrp="1"/>
          </p:cNvSpPr>
          <p:nvPr>
            <p:ph idx="13"/>
          </p:nvPr>
        </p:nvSpPr>
        <p:spPr>
          <a:xfrm>
            <a:off x="155436" y="4439797"/>
            <a:ext cx="11890272" cy="1522429"/>
          </a:xfrm>
        </p:spPr>
        <p:txBody>
          <a:bodyPr rIns="91440">
            <a:noAutofit/>
          </a:bodyPr>
          <a:lstStyle>
            <a:lvl1pPr>
              <a:defRPr sz="2400"/>
            </a:lvl1pPr>
            <a:lvl2pPr>
              <a:defRPr sz="2000"/>
            </a:lvl2pPr>
            <a:lvl3pPr>
              <a:defRPr sz="1800"/>
            </a:lvl3pPr>
            <a:lvl4pPr>
              <a:defRPr sz="2000"/>
            </a:lvl4pPr>
            <a:lvl5pPr>
              <a:defRPr sz="2000"/>
            </a:lvl5pPr>
          </a:lstStyle>
          <a:p>
            <a:pPr lvl="0"/>
            <a:r>
              <a:rPr lang="en-US"/>
              <a:t>Edit Master text styles</a:t>
            </a:r>
          </a:p>
          <a:p>
            <a:pPr lvl="1"/>
            <a:r>
              <a:rPr lang="en-US"/>
              <a:t>Second level</a:t>
            </a:r>
          </a:p>
          <a:p>
            <a:pPr lvl="2"/>
            <a:r>
              <a:rPr lang="en-US"/>
              <a:t>Third level</a:t>
            </a:r>
          </a:p>
        </p:txBody>
      </p:sp>
      <p:sp>
        <p:nvSpPr>
          <p:cNvPr id="6" name="Slide Number Placeholder 5">
            <a:extLst>
              <a:ext uri="{FF2B5EF4-FFF2-40B4-BE49-F238E27FC236}">
                <a16:creationId xmlns:a16="http://schemas.microsoft.com/office/drawing/2014/main" id="{2339DFE4-2DF1-4F25-B907-12A180D6D3B4}"/>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32170466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77FA7-B2A5-4046-9CFE-EF477718470D}"/>
              </a:ext>
            </a:extLst>
          </p:cNvPr>
          <p:cNvSpPr>
            <a:spLocks noGrp="1"/>
          </p:cNvSpPr>
          <p:nvPr>
            <p:ph type="title"/>
          </p:nvPr>
        </p:nvSpPr>
        <p:spPr/>
        <p:txBody>
          <a:bodyPr/>
          <a:lstStyle/>
          <a:p>
            <a:r>
              <a:rPr lang="en-US"/>
              <a:t>Click to edit Master title style</a:t>
            </a:r>
          </a:p>
        </p:txBody>
      </p:sp>
      <p:sp>
        <p:nvSpPr>
          <p:cNvPr id="3" name="Content Placeholder 1">
            <a:extLst>
              <a:ext uri="{FF2B5EF4-FFF2-40B4-BE49-F238E27FC236}">
                <a16:creationId xmlns:a16="http://schemas.microsoft.com/office/drawing/2014/main" id="{8BE3CC32-6F75-4749-8C0D-726CD30D3F19}"/>
              </a:ext>
            </a:extLst>
          </p:cNvPr>
          <p:cNvSpPr>
            <a:spLocks noGrp="1"/>
          </p:cNvSpPr>
          <p:nvPr>
            <p:ph sz="half" idx="1"/>
          </p:nvPr>
        </p:nvSpPr>
        <p:spPr>
          <a:xfrm>
            <a:off x="176270" y="1429017"/>
            <a:ext cx="5843530" cy="4498057"/>
          </a:xfrm>
        </p:spPr>
        <p:txBody>
          <a:bodyPr rIns="640080"/>
          <a:lstStyle>
            <a:lvl1pPr>
              <a:defRPr sz="3600"/>
            </a:lvl1pPr>
            <a:lvl2pPr>
              <a:defRPr sz="3200"/>
            </a:lvl2pPr>
            <a:lvl3pPr>
              <a:defRPr sz="2800"/>
            </a:lvl3pPr>
            <a:lvl4pPr>
              <a:defRPr sz="2400"/>
            </a:lvl4pPr>
            <a:lvl5pPr>
              <a:defRPr sz="24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2">
            <a:extLst>
              <a:ext uri="{FF2B5EF4-FFF2-40B4-BE49-F238E27FC236}">
                <a16:creationId xmlns:a16="http://schemas.microsoft.com/office/drawing/2014/main" id="{9E70591A-C582-4B0B-95C3-1CEE6E7FEE31}"/>
              </a:ext>
            </a:extLst>
          </p:cNvPr>
          <p:cNvSpPr>
            <a:spLocks noGrp="1"/>
          </p:cNvSpPr>
          <p:nvPr>
            <p:ph sz="half" idx="13"/>
          </p:nvPr>
        </p:nvSpPr>
        <p:spPr>
          <a:xfrm>
            <a:off x="6172202" y="1429016"/>
            <a:ext cx="5843530" cy="4498057"/>
          </a:xfrm>
        </p:spPr>
        <p:txBody>
          <a:bodyPr rIns="640080"/>
          <a:lstStyle>
            <a:lvl1pPr>
              <a:defRPr sz="3600"/>
            </a:lvl1pPr>
            <a:lvl2pPr>
              <a:defRPr sz="3200"/>
            </a:lvl2pPr>
            <a:lvl3pPr>
              <a:defRPr sz="2800"/>
            </a:lvl3pPr>
            <a:lvl4pPr>
              <a:defRPr sz="2400"/>
            </a:lvl4pPr>
            <a:lvl5pPr>
              <a:defRPr sz="24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a:extLst>
              <a:ext uri="{FF2B5EF4-FFF2-40B4-BE49-F238E27FC236}">
                <a16:creationId xmlns:a16="http://schemas.microsoft.com/office/drawing/2014/main" id="{7639E9F5-AA06-4F8D-9C3C-93F84C021132}"/>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28860545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hree_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77FA7-B2A5-4046-9CFE-EF477718470D}"/>
              </a:ext>
            </a:extLst>
          </p:cNvPr>
          <p:cNvSpPr>
            <a:spLocks noGrp="1"/>
          </p:cNvSpPr>
          <p:nvPr>
            <p:ph type="title"/>
          </p:nvPr>
        </p:nvSpPr>
        <p:spPr/>
        <p:txBody>
          <a:bodyPr/>
          <a:lstStyle/>
          <a:p>
            <a:r>
              <a:rPr lang="en-US"/>
              <a:t>Click to edit Master title style</a:t>
            </a:r>
          </a:p>
        </p:txBody>
      </p:sp>
      <p:sp>
        <p:nvSpPr>
          <p:cNvPr id="3" name="Content Placeholder">
            <a:extLst>
              <a:ext uri="{FF2B5EF4-FFF2-40B4-BE49-F238E27FC236}">
                <a16:creationId xmlns:a16="http://schemas.microsoft.com/office/drawing/2014/main" id="{8BE3CC32-6F75-4749-8C0D-726CD30D3F19}"/>
              </a:ext>
            </a:extLst>
          </p:cNvPr>
          <p:cNvSpPr>
            <a:spLocks noGrp="1"/>
          </p:cNvSpPr>
          <p:nvPr>
            <p:ph sz="half" idx="1"/>
          </p:nvPr>
        </p:nvSpPr>
        <p:spPr>
          <a:xfrm>
            <a:off x="176270" y="1429017"/>
            <a:ext cx="3800820" cy="4498057"/>
          </a:xfrm>
        </p:spPr>
        <p:txBody>
          <a:bodyPr rIns="457200">
            <a:noAutofit/>
          </a:bodyPr>
          <a:lstStyle>
            <a:lvl1pPr>
              <a:defRPr sz="2800"/>
            </a:lvl1pPr>
            <a:lvl2pPr>
              <a:defRPr sz="2400"/>
            </a:lvl2pPr>
            <a:lvl3pPr>
              <a:defRPr sz="2000"/>
            </a:lvl3pPr>
            <a:lvl4pPr>
              <a:defRPr sz="1800"/>
            </a:lvl4pPr>
            <a:lvl5pPr>
              <a:defRPr sz="18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Content Placeholder 2">
            <a:extLst>
              <a:ext uri="{FF2B5EF4-FFF2-40B4-BE49-F238E27FC236}">
                <a16:creationId xmlns:a16="http://schemas.microsoft.com/office/drawing/2014/main" id="{2CA358F9-FDAB-435E-8C1A-4A738B05E0CA}"/>
              </a:ext>
            </a:extLst>
          </p:cNvPr>
          <p:cNvSpPr>
            <a:spLocks noGrp="1"/>
          </p:cNvSpPr>
          <p:nvPr>
            <p:ph sz="half" idx="13"/>
          </p:nvPr>
        </p:nvSpPr>
        <p:spPr>
          <a:xfrm>
            <a:off x="4195590" y="1429017"/>
            <a:ext cx="3800820" cy="4498057"/>
          </a:xfrm>
        </p:spPr>
        <p:txBody>
          <a:bodyPr rIns="457200">
            <a:noAutofit/>
          </a:bodyPr>
          <a:lstStyle>
            <a:lvl1pPr>
              <a:defRPr sz="2800"/>
            </a:lvl1pPr>
            <a:lvl2pPr>
              <a:defRPr sz="2400"/>
            </a:lvl2pPr>
            <a:lvl3pPr>
              <a:defRPr sz="2000"/>
            </a:lvl3pPr>
            <a:lvl4pPr>
              <a:defRPr sz="1800"/>
            </a:lvl4pPr>
            <a:lvl5pPr>
              <a:defRPr sz="18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Content Placeholder 3">
            <a:extLst>
              <a:ext uri="{FF2B5EF4-FFF2-40B4-BE49-F238E27FC236}">
                <a16:creationId xmlns:a16="http://schemas.microsoft.com/office/drawing/2014/main" id="{DACFA113-9FF8-4E58-B951-B3F0EC9E1F73}"/>
              </a:ext>
            </a:extLst>
          </p:cNvPr>
          <p:cNvSpPr>
            <a:spLocks noGrp="1"/>
          </p:cNvSpPr>
          <p:nvPr>
            <p:ph sz="half" idx="14"/>
          </p:nvPr>
        </p:nvSpPr>
        <p:spPr>
          <a:xfrm>
            <a:off x="8214912" y="1431790"/>
            <a:ext cx="3800820" cy="4498057"/>
          </a:xfrm>
        </p:spPr>
        <p:txBody>
          <a:bodyPr rIns="822960">
            <a:noAutofit/>
          </a:bodyPr>
          <a:lstStyle>
            <a:lvl1pPr>
              <a:defRPr sz="2800"/>
            </a:lvl1pPr>
            <a:lvl2pPr>
              <a:defRPr sz="2400"/>
            </a:lvl2pPr>
            <a:lvl3pPr>
              <a:defRPr sz="2000"/>
            </a:lvl3pPr>
            <a:lvl4pPr>
              <a:defRPr sz="1800"/>
            </a:lvl4pPr>
            <a:lvl5pPr>
              <a:defRPr sz="18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a:extLst>
              <a:ext uri="{FF2B5EF4-FFF2-40B4-BE49-F238E27FC236}">
                <a16:creationId xmlns:a16="http://schemas.microsoft.com/office/drawing/2014/main" id="{7639E9F5-AA06-4F8D-9C3C-93F84C021132}"/>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41134740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C93910-36C0-4247-AA8F-0AE4EEC9E761}"/>
              </a:ext>
            </a:extLst>
          </p:cNvPr>
          <p:cNvSpPr>
            <a:spLocks noGrp="1"/>
          </p:cNvSpPr>
          <p:nvPr>
            <p:ph type="title"/>
          </p:nvPr>
        </p:nvSpPr>
        <p:spPr>
          <a:xfrm>
            <a:off x="1258430" y="380196"/>
            <a:ext cx="10128421" cy="769977"/>
          </a:xfrm>
        </p:spPr>
        <p:txBody>
          <a:bodyPr/>
          <a:lstStyle/>
          <a:p>
            <a:r>
              <a:rPr lang="en-US"/>
              <a:t>Click to edit Master title style</a:t>
            </a:r>
          </a:p>
        </p:txBody>
      </p:sp>
      <p:sp>
        <p:nvSpPr>
          <p:cNvPr id="3" name="Subtitle 1">
            <a:extLst>
              <a:ext uri="{FF2B5EF4-FFF2-40B4-BE49-F238E27FC236}">
                <a16:creationId xmlns:a16="http://schemas.microsoft.com/office/drawing/2014/main" id="{555F8427-E9CA-49E6-8AE9-ED1BDBD1330C}"/>
              </a:ext>
            </a:extLst>
          </p:cNvPr>
          <p:cNvSpPr>
            <a:spLocks noGrp="1"/>
          </p:cNvSpPr>
          <p:nvPr>
            <p:ph type="body" idx="1"/>
          </p:nvPr>
        </p:nvSpPr>
        <p:spPr>
          <a:xfrm>
            <a:off x="171064" y="1449806"/>
            <a:ext cx="5876390" cy="823912"/>
          </a:xfrm>
        </p:spPr>
        <p:txBody>
          <a:bodyPr anchor="b">
            <a:noAutofit/>
          </a:bodyPr>
          <a:lstStyle>
            <a:lvl1pPr marL="0" indent="0">
              <a:buNone/>
              <a:defRPr sz="28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1">
            <a:extLst>
              <a:ext uri="{FF2B5EF4-FFF2-40B4-BE49-F238E27FC236}">
                <a16:creationId xmlns:a16="http://schemas.microsoft.com/office/drawing/2014/main" id="{5321AB6E-4445-4BB1-B9FB-988FE3FCB0A0}"/>
              </a:ext>
            </a:extLst>
          </p:cNvPr>
          <p:cNvSpPr>
            <a:spLocks noGrp="1"/>
          </p:cNvSpPr>
          <p:nvPr>
            <p:ph sz="half" idx="2"/>
          </p:nvPr>
        </p:nvSpPr>
        <p:spPr>
          <a:xfrm>
            <a:off x="171064" y="2273718"/>
            <a:ext cx="5876389" cy="3664374"/>
          </a:xfrm>
        </p:spPr>
        <p:txBody>
          <a:bodyPr>
            <a:noAutofit/>
          </a:bodyPr>
          <a:lstStyle>
            <a:lvl1pPr>
              <a:defRPr sz="2400"/>
            </a:lvl1pPr>
            <a:lvl2pPr>
              <a:defRPr sz="2000"/>
            </a:lvl2pPr>
            <a:lvl3pPr>
              <a:defRPr sz="1800"/>
            </a:lvl3pPr>
            <a:lvl4pPr>
              <a:defRPr sz="1600"/>
            </a:lvl4pPr>
            <a:lvl5pPr>
              <a:defRPr sz="16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ubtitle 2">
            <a:extLst>
              <a:ext uri="{FF2B5EF4-FFF2-40B4-BE49-F238E27FC236}">
                <a16:creationId xmlns:a16="http://schemas.microsoft.com/office/drawing/2014/main" id="{BE337800-272E-4187-948E-AB6D00DF71A1}"/>
              </a:ext>
            </a:extLst>
          </p:cNvPr>
          <p:cNvSpPr>
            <a:spLocks noGrp="1"/>
          </p:cNvSpPr>
          <p:nvPr>
            <p:ph type="body" idx="13"/>
          </p:nvPr>
        </p:nvSpPr>
        <p:spPr>
          <a:xfrm>
            <a:off x="6145878" y="1450895"/>
            <a:ext cx="5876390" cy="823912"/>
          </a:xfrm>
        </p:spPr>
        <p:txBody>
          <a:bodyPr anchor="b">
            <a:noAutofit/>
          </a:bodyPr>
          <a:lstStyle>
            <a:lvl1pPr marL="0" indent="0">
              <a:buNone/>
              <a:defRPr sz="28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1" name="Content Placeholder 2">
            <a:extLst>
              <a:ext uri="{FF2B5EF4-FFF2-40B4-BE49-F238E27FC236}">
                <a16:creationId xmlns:a16="http://schemas.microsoft.com/office/drawing/2014/main" id="{3490EC0F-BFAC-421B-8701-663D6C38BD0D}"/>
              </a:ext>
            </a:extLst>
          </p:cNvPr>
          <p:cNvSpPr>
            <a:spLocks noGrp="1"/>
          </p:cNvSpPr>
          <p:nvPr>
            <p:ph sz="half" idx="14"/>
          </p:nvPr>
        </p:nvSpPr>
        <p:spPr>
          <a:xfrm>
            <a:off x="6145878" y="2274806"/>
            <a:ext cx="5876389" cy="3663285"/>
          </a:xfrm>
        </p:spPr>
        <p:txBody>
          <a:bodyPr>
            <a:noAutofit/>
          </a:bodyPr>
          <a:lstStyle>
            <a:lvl1pPr>
              <a:defRPr sz="2400"/>
            </a:lvl1pPr>
            <a:lvl2pPr>
              <a:defRPr sz="2000"/>
            </a:lvl2pPr>
            <a:lvl3pPr>
              <a:defRPr sz="1800"/>
            </a:lvl3pPr>
            <a:lvl4pPr>
              <a:defRPr sz="1600"/>
            </a:lvl4pPr>
            <a:lvl5pPr>
              <a:defRPr sz="16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a:extLst>
              <a:ext uri="{FF2B5EF4-FFF2-40B4-BE49-F238E27FC236}">
                <a16:creationId xmlns:a16="http://schemas.microsoft.com/office/drawing/2014/main" id="{F91FAFC8-95D4-42F6-A237-AD9B38EF0632}"/>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6899157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_Content_tab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4195A-8207-4653-9618-FEF2DA8A3770}"/>
              </a:ext>
            </a:extLst>
          </p:cNvPr>
          <p:cNvSpPr>
            <a:spLocks noGrp="1"/>
          </p:cNvSpPr>
          <p:nvPr>
            <p:ph type="title"/>
          </p:nvPr>
        </p:nvSpPr>
        <p:spPr/>
        <p:txBody>
          <a:bodyPr/>
          <a:lstStyle/>
          <a:p>
            <a:r>
              <a:rPr lang="en-US"/>
              <a:t>Click to edit Master title style</a:t>
            </a:r>
          </a:p>
        </p:txBody>
      </p:sp>
      <p:sp>
        <p:nvSpPr>
          <p:cNvPr id="6" name="Content Placeholder 5">
            <a:extLst>
              <a:ext uri="{FF2B5EF4-FFF2-40B4-BE49-F238E27FC236}">
                <a16:creationId xmlns:a16="http://schemas.microsoft.com/office/drawing/2014/main" id="{D07E23E6-6A2F-4EBB-BAA3-780723750EAA}"/>
              </a:ext>
            </a:extLst>
          </p:cNvPr>
          <p:cNvSpPr>
            <a:spLocks noGrp="1"/>
          </p:cNvSpPr>
          <p:nvPr>
            <p:ph sz="quarter" idx="11"/>
          </p:nvPr>
        </p:nvSpPr>
        <p:spPr>
          <a:xfrm>
            <a:off x="149319" y="1228725"/>
            <a:ext cx="11839480" cy="671793"/>
          </a:xfrm>
        </p:spPr>
        <p:txBody>
          <a:bodyPr>
            <a:normAutofit/>
          </a:bodyPr>
          <a:lstStyle>
            <a:lvl1pPr marL="0" indent="0">
              <a:buNone/>
              <a:defRPr sz="3200"/>
            </a:lvl1pPr>
          </a:lstStyle>
          <a:p>
            <a:pPr lvl="0"/>
            <a:r>
              <a:rPr lang="en-US"/>
              <a:t>Edit Master text styles</a:t>
            </a:r>
          </a:p>
        </p:txBody>
      </p:sp>
      <p:sp>
        <p:nvSpPr>
          <p:cNvPr id="8" name="Table Placeholder 7">
            <a:extLst>
              <a:ext uri="{FF2B5EF4-FFF2-40B4-BE49-F238E27FC236}">
                <a16:creationId xmlns:a16="http://schemas.microsoft.com/office/drawing/2014/main" id="{F2E4A04F-CC4A-4D65-ADD6-100415BF7610}"/>
              </a:ext>
            </a:extLst>
          </p:cNvPr>
          <p:cNvSpPr>
            <a:spLocks noGrp="1"/>
          </p:cNvSpPr>
          <p:nvPr>
            <p:ph type="tbl" sz="quarter" idx="12" hasCustomPrompt="1"/>
          </p:nvPr>
        </p:nvSpPr>
        <p:spPr>
          <a:xfrm>
            <a:off x="149319" y="2073275"/>
            <a:ext cx="11863293" cy="3806825"/>
          </a:xfrm>
        </p:spPr>
        <p:txBody>
          <a:bodyPr/>
          <a:lstStyle>
            <a:lvl1pPr>
              <a:defRPr/>
            </a:lvl1pPr>
          </a:lstStyle>
          <a:p>
            <a:r>
              <a:rPr lang="en-US"/>
              <a:t>Table</a:t>
            </a:r>
          </a:p>
        </p:txBody>
      </p:sp>
      <p:sp>
        <p:nvSpPr>
          <p:cNvPr id="3" name="Slide Number Placeholder 2">
            <a:extLst>
              <a:ext uri="{FF2B5EF4-FFF2-40B4-BE49-F238E27FC236}">
                <a16:creationId xmlns:a16="http://schemas.microsoft.com/office/drawing/2014/main" id="{1C79865C-D298-48FE-A461-FAEF3874AA84}"/>
              </a:ext>
            </a:extLst>
          </p:cNvPr>
          <p:cNvSpPr>
            <a:spLocks noGrp="1"/>
          </p:cNvSpPr>
          <p:nvPr>
            <p:ph type="sldNum" sz="quarter" idx="10"/>
          </p:nvPr>
        </p:nvSpPr>
        <p:spPr/>
        <p:txBody>
          <a:bodyPr/>
          <a:lstStyle/>
          <a:p>
            <a:fld id="{A3D1C70C-36A2-44FC-A083-98959550CFF4}" type="slidenum">
              <a:rPr lang="en-US" smtClean="0"/>
              <a:pPr/>
              <a:t>‹#›</a:t>
            </a:fld>
            <a:endParaRPr lang="en-US"/>
          </a:p>
        </p:txBody>
      </p:sp>
    </p:spTree>
    <p:extLst>
      <p:ext uri="{BB962C8B-B14F-4D97-AF65-F5344CB8AC3E}">
        <p14:creationId xmlns:p14="http://schemas.microsoft.com/office/powerpoint/2010/main" val="246294336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_table_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4195A-8207-4653-9618-FEF2DA8A3770}"/>
              </a:ext>
            </a:extLst>
          </p:cNvPr>
          <p:cNvSpPr>
            <a:spLocks noGrp="1"/>
          </p:cNvSpPr>
          <p:nvPr>
            <p:ph type="title"/>
          </p:nvPr>
        </p:nvSpPr>
        <p:spPr/>
        <p:txBody>
          <a:bodyPr/>
          <a:lstStyle/>
          <a:p>
            <a:r>
              <a:rPr lang="en-US"/>
              <a:t>Click to edit Master title style</a:t>
            </a:r>
          </a:p>
        </p:txBody>
      </p:sp>
      <p:sp>
        <p:nvSpPr>
          <p:cNvPr id="6" name="Content Placeholder 5">
            <a:extLst>
              <a:ext uri="{FF2B5EF4-FFF2-40B4-BE49-F238E27FC236}">
                <a16:creationId xmlns:a16="http://schemas.microsoft.com/office/drawing/2014/main" id="{D07E23E6-6A2F-4EBB-BAA3-780723750EAA}"/>
              </a:ext>
            </a:extLst>
          </p:cNvPr>
          <p:cNvSpPr>
            <a:spLocks noGrp="1"/>
          </p:cNvSpPr>
          <p:nvPr>
            <p:ph sz="quarter" idx="11" hasCustomPrompt="1"/>
          </p:nvPr>
        </p:nvSpPr>
        <p:spPr>
          <a:xfrm>
            <a:off x="149319" y="1228725"/>
            <a:ext cx="11839480" cy="467453"/>
          </a:xfrm>
        </p:spPr>
        <p:txBody>
          <a:bodyPr lIns="0" rIns="0" numCol="5">
            <a:normAutofit/>
          </a:bodyPr>
          <a:lstStyle>
            <a:lvl1pPr marL="285750" indent="-285750">
              <a:spcBef>
                <a:spcPts val="0"/>
              </a:spcBef>
              <a:spcAft>
                <a:spcPts val="0"/>
              </a:spcAft>
              <a:buFont typeface="Arial" panose="020B0604020202020204" pitchFamily="34" charset="0"/>
              <a:buChar char="•"/>
              <a:defRPr sz="1800"/>
            </a:lvl1pPr>
          </a:lstStyle>
          <a:p>
            <a:pPr lvl="0"/>
            <a:r>
              <a:rPr lang="en-US"/>
              <a:t>Edit Master text styles</a:t>
            </a:r>
          </a:p>
        </p:txBody>
      </p:sp>
      <p:sp>
        <p:nvSpPr>
          <p:cNvPr id="8" name="Table Placeholder 7">
            <a:extLst>
              <a:ext uri="{FF2B5EF4-FFF2-40B4-BE49-F238E27FC236}">
                <a16:creationId xmlns:a16="http://schemas.microsoft.com/office/drawing/2014/main" id="{F2E4A04F-CC4A-4D65-ADD6-100415BF7610}"/>
              </a:ext>
            </a:extLst>
          </p:cNvPr>
          <p:cNvSpPr>
            <a:spLocks noGrp="1"/>
          </p:cNvSpPr>
          <p:nvPr>
            <p:ph type="tbl" sz="quarter" idx="12" hasCustomPrompt="1"/>
          </p:nvPr>
        </p:nvSpPr>
        <p:spPr>
          <a:xfrm>
            <a:off x="164353" y="1822450"/>
            <a:ext cx="11863293" cy="3806825"/>
          </a:xfrm>
        </p:spPr>
        <p:txBody>
          <a:bodyPr/>
          <a:lstStyle>
            <a:lvl1pPr>
              <a:defRPr/>
            </a:lvl1pPr>
          </a:lstStyle>
          <a:p>
            <a:r>
              <a:rPr lang="en-US"/>
              <a:t>Table</a:t>
            </a:r>
          </a:p>
        </p:txBody>
      </p:sp>
      <p:sp>
        <p:nvSpPr>
          <p:cNvPr id="7" name="Content Placeholder 5">
            <a:extLst>
              <a:ext uri="{FF2B5EF4-FFF2-40B4-BE49-F238E27FC236}">
                <a16:creationId xmlns:a16="http://schemas.microsoft.com/office/drawing/2014/main" id="{C72336A4-CCD4-4914-80F2-A88122238BB8}"/>
              </a:ext>
            </a:extLst>
          </p:cNvPr>
          <p:cNvSpPr>
            <a:spLocks noGrp="1"/>
          </p:cNvSpPr>
          <p:nvPr>
            <p:ph sz="quarter" idx="13"/>
          </p:nvPr>
        </p:nvSpPr>
        <p:spPr>
          <a:xfrm>
            <a:off x="176259" y="5715542"/>
            <a:ext cx="11839480" cy="365125"/>
          </a:xfrm>
        </p:spPr>
        <p:txBody>
          <a:bodyPr>
            <a:noAutofit/>
          </a:bodyPr>
          <a:lstStyle>
            <a:lvl1pPr marL="0" indent="0">
              <a:spcBef>
                <a:spcPts val="0"/>
              </a:spcBef>
              <a:spcAft>
                <a:spcPts val="0"/>
              </a:spcAft>
              <a:buNone/>
              <a:defRPr sz="1400"/>
            </a:lvl1pPr>
          </a:lstStyle>
          <a:p>
            <a:pPr lvl="0"/>
            <a:r>
              <a:rPr lang="en-US"/>
              <a:t>Edit Master text styles</a:t>
            </a:r>
          </a:p>
        </p:txBody>
      </p:sp>
      <p:sp>
        <p:nvSpPr>
          <p:cNvPr id="3" name="Slide Number Placeholder 2">
            <a:extLst>
              <a:ext uri="{FF2B5EF4-FFF2-40B4-BE49-F238E27FC236}">
                <a16:creationId xmlns:a16="http://schemas.microsoft.com/office/drawing/2014/main" id="{1C79865C-D298-48FE-A461-FAEF3874AA84}"/>
              </a:ext>
            </a:extLst>
          </p:cNvPr>
          <p:cNvSpPr>
            <a:spLocks noGrp="1"/>
          </p:cNvSpPr>
          <p:nvPr>
            <p:ph type="sldNum" sz="quarter" idx="10"/>
          </p:nvPr>
        </p:nvSpPr>
        <p:spPr/>
        <p:txBody>
          <a:bodyPr/>
          <a:lstStyle/>
          <a:p>
            <a:fld id="{A3D1C70C-36A2-44FC-A083-98959550CFF4}" type="slidenum">
              <a:rPr lang="en-US" smtClean="0"/>
              <a:pPr/>
              <a:t>‹#›</a:t>
            </a:fld>
            <a:endParaRPr lang="en-US"/>
          </a:p>
        </p:txBody>
      </p:sp>
    </p:spTree>
    <p:extLst>
      <p:ext uri="{BB962C8B-B14F-4D97-AF65-F5344CB8AC3E}">
        <p14:creationId xmlns:p14="http://schemas.microsoft.com/office/powerpoint/2010/main" val="585864557"/>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_Graph">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9AEFE-FC93-4AF4-AA60-69D74CEA92CF}"/>
              </a:ext>
            </a:extLst>
          </p:cNvPr>
          <p:cNvSpPr>
            <a:spLocks noGrp="1"/>
          </p:cNvSpPr>
          <p:nvPr>
            <p:ph type="title"/>
          </p:nvPr>
        </p:nvSpPr>
        <p:spPr/>
        <p:txBody>
          <a:bodyPr/>
          <a:lstStyle/>
          <a:p>
            <a:r>
              <a:rPr lang="en-US"/>
              <a:t>Click to edit Master title style</a:t>
            </a:r>
          </a:p>
        </p:txBody>
      </p:sp>
      <p:sp>
        <p:nvSpPr>
          <p:cNvPr id="4" name="Graph Placeholder">
            <a:extLst>
              <a:ext uri="{FF2B5EF4-FFF2-40B4-BE49-F238E27FC236}">
                <a16:creationId xmlns:a16="http://schemas.microsoft.com/office/drawing/2014/main" id="{77EA46B5-DFD9-4CBD-916B-41252B3634A1}"/>
              </a:ext>
            </a:extLst>
          </p:cNvPr>
          <p:cNvSpPr>
            <a:spLocks noGrp="1"/>
          </p:cNvSpPr>
          <p:nvPr>
            <p:ph type="chart" sz="quarter" idx="13"/>
          </p:nvPr>
        </p:nvSpPr>
        <p:spPr>
          <a:xfrm>
            <a:off x="143219" y="1277938"/>
            <a:ext cx="11864631" cy="4682187"/>
          </a:xfrm>
        </p:spPr>
        <p:txBody>
          <a:bodyPr/>
          <a:lstStyle/>
          <a:p>
            <a:r>
              <a:rPr lang="en-US"/>
              <a:t>Click icon to add chart</a:t>
            </a:r>
          </a:p>
        </p:txBody>
      </p:sp>
      <p:sp>
        <p:nvSpPr>
          <p:cNvPr id="5" name="Slide Number Placeholder 4">
            <a:extLst>
              <a:ext uri="{FF2B5EF4-FFF2-40B4-BE49-F238E27FC236}">
                <a16:creationId xmlns:a16="http://schemas.microsoft.com/office/drawing/2014/main" id="{A65DF3EB-641B-4E11-8A18-AB00ABB1C4B3}"/>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26589301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theme" Target="../theme/theme2.xml"/><Relationship Id="rId1" Type="http://schemas.openxmlformats.org/officeDocument/2006/relationships/slideLayout" Target="../slideLayouts/slideLayout17.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Picture 7" descr="A picture containing graphical user interface&#10;&#10;Description automatically generated">
            <a:extLst>
              <a:ext uri="{FF2B5EF4-FFF2-40B4-BE49-F238E27FC236}">
                <a16:creationId xmlns:a16="http://schemas.microsoft.com/office/drawing/2014/main" id="{696D1C8D-2804-489C-86CC-F70D29F92737}"/>
              </a:ext>
            </a:extLst>
          </p:cNvPr>
          <p:cNvPicPr>
            <a:picLocks noChangeAspect="1"/>
          </p:cNvPicPr>
          <p:nvPr userDrawn="1"/>
        </p:nvPicPr>
        <p:blipFill>
          <a:blip r:embed="rId18">
            <a:extLst>
              <a:ext uri="{28A0092B-C50C-407E-A947-70E740481C1C}">
                <a14:useLocalDpi xmlns:a14="http://schemas.microsoft.com/office/drawing/2010/main" val="0"/>
              </a:ext>
            </a:extLst>
          </a:blip>
          <a:stretch>
            <a:fillRect/>
          </a:stretch>
        </p:blipFill>
        <p:spPr>
          <a:xfrm>
            <a:off x="149340" y="162881"/>
            <a:ext cx="11893320" cy="1630683"/>
          </a:xfrm>
          <a:prstGeom prst="rect">
            <a:avLst/>
          </a:prstGeom>
        </p:spPr>
      </p:pic>
      <p:sp>
        <p:nvSpPr>
          <p:cNvPr id="2" name="Title Placeholder 1">
            <a:extLst>
              <a:ext uri="{FF2B5EF4-FFF2-40B4-BE49-F238E27FC236}">
                <a16:creationId xmlns:a16="http://schemas.microsoft.com/office/drawing/2014/main" id="{A52D6E93-3D36-4693-94CF-5E08B138DE51}"/>
              </a:ext>
            </a:extLst>
          </p:cNvPr>
          <p:cNvSpPr>
            <a:spLocks noGrp="1"/>
          </p:cNvSpPr>
          <p:nvPr>
            <p:ph type="title"/>
          </p:nvPr>
        </p:nvSpPr>
        <p:spPr>
          <a:xfrm>
            <a:off x="1256841" y="378896"/>
            <a:ext cx="10096959" cy="747579"/>
          </a:xfrm>
          <a:prstGeom prst="rect">
            <a:avLst/>
          </a:prstGeom>
        </p:spPr>
        <p:txBody>
          <a:bodyPr vert="horz" lIns="91440" tIns="45720" rIns="91440" bIns="45720" rtlCol="0" anchor="ctr">
            <a:noAutofit/>
          </a:bodyPr>
          <a:lstStyle/>
          <a:p>
            <a:r>
              <a:rPr lang="en-US"/>
              <a:t>Click to edit Master title style</a:t>
            </a:r>
          </a:p>
        </p:txBody>
      </p:sp>
      <p:sp>
        <p:nvSpPr>
          <p:cNvPr id="3" name="Text Placeholder 2">
            <a:extLst>
              <a:ext uri="{FF2B5EF4-FFF2-40B4-BE49-F238E27FC236}">
                <a16:creationId xmlns:a16="http://schemas.microsoft.com/office/drawing/2014/main" id="{F8288CE7-0338-4DCA-9309-6257DC1AB2BD}"/>
              </a:ext>
            </a:extLst>
          </p:cNvPr>
          <p:cNvSpPr>
            <a:spLocks noGrp="1"/>
          </p:cNvSpPr>
          <p:nvPr>
            <p:ph type="body" idx="1"/>
          </p:nvPr>
        </p:nvSpPr>
        <p:spPr>
          <a:xfrm>
            <a:off x="146292" y="1430626"/>
            <a:ext cx="11890272" cy="4507465"/>
          </a:xfrm>
          <a:prstGeom prst="rect">
            <a:avLst/>
          </a:prstGeom>
        </p:spPr>
        <p:txBody>
          <a:bodyPr vert="horz" lIns="91440" tIns="45720" rIns="82296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pic>
        <p:nvPicPr>
          <p:cNvPr id="10" name="Picture 9">
            <a:extLst>
              <a:ext uri="{FF2B5EF4-FFF2-40B4-BE49-F238E27FC236}">
                <a16:creationId xmlns:a16="http://schemas.microsoft.com/office/drawing/2014/main" id="{C25DAC51-AACD-4066-8BD6-6F7BF018F00F}"/>
              </a:ext>
            </a:extLst>
          </p:cNvPr>
          <p:cNvPicPr>
            <a:picLocks noChangeAspect="1"/>
          </p:cNvPicPr>
          <p:nvPr userDrawn="1"/>
        </p:nvPicPr>
        <p:blipFill>
          <a:blip r:embed="rId19">
            <a:extLst>
              <a:ext uri="{28A0092B-C50C-407E-A947-70E740481C1C}">
                <a14:useLocalDpi xmlns:a14="http://schemas.microsoft.com/office/drawing/2010/main" val="0"/>
              </a:ext>
            </a:extLst>
          </a:blip>
          <a:stretch>
            <a:fillRect/>
          </a:stretch>
        </p:blipFill>
        <p:spPr>
          <a:xfrm>
            <a:off x="149340" y="6050987"/>
            <a:ext cx="11890272" cy="768098"/>
          </a:xfrm>
          <a:prstGeom prst="rect">
            <a:avLst/>
          </a:prstGeom>
        </p:spPr>
      </p:pic>
      <p:sp>
        <p:nvSpPr>
          <p:cNvPr id="6" name="Slide Number Placeholder 5">
            <a:extLst>
              <a:ext uri="{FF2B5EF4-FFF2-40B4-BE49-F238E27FC236}">
                <a16:creationId xmlns:a16="http://schemas.microsoft.com/office/drawing/2014/main" id="{C0398713-19FC-43BC-8C7D-F7EE32024943}"/>
              </a:ext>
            </a:extLst>
          </p:cNvPr>
          <p:cNvSpPr>
            <a:spLocks noGrp="1"/>
          </p:cNvSpPr>
          <p:nvPr>
            <p:ph type="sldNum" sz="quarter" idx="4"/>
          </p:nvPr>
        </p:nvSpPr>
        <p:spPr>
          <a:xfrm>
            <a:off x="8687719" y="6257197"/>
            <a:ext cx="2743200" cy="365125"/>
          </a:xfrm>
          <a:prstGeom prst="rect">
            <a:avLst/>
          </a:prstGeom>
        </p:spPr>
        <p:txBody>
          <a:bodyPr vert="horz" lIns="91440" tIns="45720" rIns="91440" bIns="45720" rtlCol="0" anchor="ctr"/>
          <a:lstStyle>
            <a:lvl1pPr algn="r">
              <a:defRPr sz="1400">
                <a:solidFill>
                  <a:schemeClr val="bg1"/>
                </a:solidFill>
                <a:latin typeface="Palatino Linotype" panose="02040502050505030304" pitchFamily="18" charset="0"/>
              </a:defRPr>
            </a:lvl1pPr>
          </a:lstStyle>
          <a:p>
            <a:fld id="{A3D1C70C-36A2-44FC-A083-98959550CFF4}" type="slidenum">
              <a:rPr lang="en-US" smtClean="0"/>
              <a:pPr/>
              <a:t>‹#›</a:t>
            </a:fld>
            <a:endParaRPr lang="en-US"/>
          </a:p>
        </p:txBody>
      </p:sp>
    </p:spTree>
    <p:extLst>
      <p:ext uri="{BB962C8B-B14F-4D97-AF65-F5344CB8AC3E}">
        <p14:creationId xmlns:p14="http://schemas.microsoft.com/office/powerpoint/2010/main" val="1292156905"/>
      </p:ext>
    </p:extLst>
  </p:cSld>
  <p:clrMap bg1="lt1" tx1="dk1" bg2="lt2" tx2="dk2" accent1="accent1" accent2="accent2" accent3="accent3" accent4="accent4" accent5="accent5" accent6="accent6" hlink="hlink" folHlink="folHlink"/>
  <p:sldLayoutIdLst>
    <p:sldLayoutId id="2147483680" r:id="rId1"/>
    <p:sldLayoutId id="2147483671" r:id="rId2"/>
    <p:sldLayoutId id="2147483677" r:id="rId3"/>
    <p:sldLayoutId id="2147483664" r:id="rId4"/>
    <p:sldLayoutId id="2147483670" r:id="rId5"/>
    <p:sldLayoutId id="2147483665" r:id="rId6"/>
    <p:sldLayoutId id="2147483681" r:id="rId7"/>
    <p:sldLayoutId id="2147483691" r:id="rId8"/>
    <p:sldLayoutId id="2147483675" r:id="rId9"/>
    <p:sldLayoutId id="2147483676" r:id="rId10"/>
    <p:sldLayoutId id="2147483672" r:id="rId11"/>
    <p:sldLayoutId id="2147483690" r:id="rId12"/>
    <p:sldLayoutId id="2147483669" r:id="rId13"/>
    <p:sldLayoutId id="2147483689" r:id="rId14"/>
    <p:sldLayoutId id="2147483678" r:id="rId15"/>
    <p:sldLayoutId id="2147483692" r:id="rId16"/>
  </p:sldLayoutIdLst>
  <p:hf hdr="0" dt="0"/>
  <p:txStyles>
    <p:titleStyle>
      <a:lvl1pPr algn="l" defTabSz="914400" rtl="0" eaLnBrk="1" latinLnBrk="0" hangingPunct="1">
        <a:lnSpc>
          <a:spcPct val="90000"/>
        </a:lnSpc>
        <a:spcBef>
          <a:spcPct val="0"/>
        </a:spcBef>
        <a:buNone/>
        <a:defRPr sz="5000" b="1" kern="1200">
          <a:solidFill>
            <a:srgbClr val="6E2405"/>
          </a:solidFill>
          <a:latin typeface="Palatino Linotype" panose="02040502050505030304" pitchFamily="18" charset="0"/>
          <a:ea typeface="+mj-ea"/>
          <a:cs typeface="+mj-cs"/>
        </a:defRPr>
      </a:lvl1pPr>
    </p:titleStyle>
    <p:bodyStyle>
      <a:lvl1pPr marL="228600" indent="-228600" algn="l" defTabSz="914400" rtl="0" eaLnBrk="1" latinLnBrk="0" hangingPunct="1">
        <a:lnSpc>
          <a:spcPct val="108000"/>
        </a:lnSpc>
        <a:spcBef>
          <a:spcPts val="1000"/>
        </a:spcBef>
        <a:spcAft>
          <a:spcPts val="1400"/>
        </a:spcAft>
        <a:buFont typeface="Arial" panose="020B0604020202020204" pitchFamily="34" charset="0"/>
        <a:buChar char="•"/>
        <a:defRPr sz="4000" kern="1200">
          <a:solidFill>
            <a:schemeClr val="tx1"/>
          </a:solidFill>
          <a:latin typeface="Palatino Linotype" panose="02040502050505030304" pitchFamily="18" charset="0"/>
          <a:ea typeface="+mn-ea"/>
          <a:cs typeface="+mn-cs"/>
        </a:defRPr>
      </a:lvl1pPr>
      <a:lvl2pPr marL="685800" indent="-228600" algn="l" defTabSz="914400" rtl="0" eaLnBrk="1" latinLnBrk="0" hangingPunct="1">
        <a:lnSpc>
          <a:spcPct val="108000"/>
        </a:lnSpc>
        <a:spcBef>
          <a:spcPts val="500"/>
        </a:spcBef>
        <a:spcAft>
          <a:spcPts val="1400"/>
        </a:spcAft>
        <a:buFont typeface="Arial" panose="020B0604020202020204" pitchFamily="34" charset="0"/>
        <a:buChar char="•"/>
        <a:defRPr sz="3600" kern="1200">
          <a:solidFill>
            <a:schemeClr val="tx1"/>
          </a:solidFill>
          <a:latin typeface="Palatino Linotype" panose="02040502050505030304" pitchFamily="18" charset="0"/>
          <a:ea typeface="+mn-ea"/>
          <a:cs typeface="+mn-cs"/>
        </a:defRPr>
      </a:lvl2pPr>
      <a:lvl3pPr marL="1143000" indent="-228600" algn="l" defTabSz="914400" rtl="0" eaLnBrk="1" latinLnBrk="0" hangingPunct="1">
        <a:lnSpc>
          <a:spcPct val="108000"/>
        </a:lnSpc>
        <a:spcBef>
          <a:spcPts val="500"/>
        </a:spcBef>
        <a:spcAft>
          <a:spcPts val="1400"/>
        </a:spcAft>
        <a:buFont typeface="Arial" panose="020B0604020202020204" pitchFamily="34" charset="0"/>
        <a:buChar char="•"/>
        <a:defRPr sz="3200" kern="1200">
          <a:solidFill>
            <a:schemeClr val="tx1"/>
          </a:solidFill>
          <a:latin typeface="Palatino Linotype" panose="02040502050505030304" pitchFamily="18" charset="0"/>
          <a:ea typeface="+mn-ea"/>
          <a:cs typeface="+mn-cs"/>
        </a:defRPr>
      </a:lvl3pPr>
      <a:lvl4pPr marL="1600200" indent="-228600" algn="l" defTabSz="914400" rtl="0" eaLnBrk="1" latinLnBrk="0" hangingPunct="1">
        <a:lnSpc>
          <a:spcPct val="108000"/>
        </a:lnSpc>
        <a:spcBef>
          <a:spcPts val="500"/>
        </a:spcBef>
        <a:spcAft>
          <a:spcPts val="1400"/>
        </a:spcAft>
        <a:buFont typeface="Arial" panose="020B0604020202020204" pitchFamily="34" charset="0"/>
        <a:buChar char="•"/>
        <a:defRPr sz="2800" kern="1200">
          <a:solidFill>
            <a:schemeClr val="tx1"/>
          </a:solidFill>
          <a:latin typeface="Palatino Linotype" panose="02040502050505030304" pitchFamily="18" charset="0"/>
          <a:ea typeface="+mn-ea"/>
          <a:cs typeface="+mn-cs"/>
        </a:defRPr>
      </a:lvl4pPr>
      <a:lvl5pPr marL="2057400" indent="-228600" algn="l" defTabSz="914400" rtl="0" eaLnBrk="1" latinLnBrk="0" hangingPunct="1">
        <a:lnSpc>
          <a:spcPct val="108000"/>
        </a:lnSpc>
        <a:spcBef>
          <a:spcPts val="500"/>
        </a:spcBef>
        <a:spcAft>
          <a:spcPts val="1400"/>
        </a:spcAft>
        <a:buFont typeface="Arial" panose="020B0604020202020204" pitchFamily="34" charset="0"/>
        <a:buChar char="•"/>
        <a:defRPr sz="2800" kern="1200">
          <a:solidFill>
            <a:schemeClr val="tx1"/>
          </a:solidFill>
          <a:latin typeface="Palatino Linotype" panose="02040502050505030304"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descr="Logo: New Jersey Department of Education.">
            <a:extLst>
              <a:ext uri="{FF2B5EF4-FFF2-40B4-BE49-F238E27FC236}">
                <a16:creationId xmlns:a16="http://schemas.microsoft.com/office/drawing/2014/main" id="{CF96DE2C-7117-450B-9505-73F2CC7674D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0169" y="-5897"/>
            <a:ext cx="12081830" cy="2551181"/>
          </a:xfrm>
          <a:prstGeom prst="rect">
            <a:avLst/>
          </a:prstGeom>
        </p:spPr>
      </p:pic>
      <p:sp>
        <p:nvSpPr>
          <p:cNvPr id="3" name="Text Placeholder 2">
            <a:extLst>
              <a:ext uri="{FF2B5EF4-FFF2-40B4-BE49-F238E27FC236}">
                <a16:creationId xmlns:a16="http://schemas.microsoft.com/office/drawing/2014/main" id="{056ABD99-43FC-48BD-956C-54F530646711}"/>
              </a:ext>
            </a:extLst>
          </p:cNvPr>
          <p:cNvSpPr>
            <a:spLocks noGrp="1"/>
          </p:cNvSpPr>
          <p:nvPr>
            <p:ph type="body" idx="1"/>
          </p:nvPr>
        </p:nvSpPr>
        <p:spPr>
          <a:xfrm>
            <a:off x="110169" y="1825625"/>
            <a:ext cx="11788048" cy="4351338"/>
          </a:xfrm>
          <a:prstGeom prst="rect">
            <a:avLst/>
          </a:prstGeom>
        </p:spPr>
        <p:txBody>
          <a:bodyPr vert="horz" lIns="91440" tIns="45720" rIns="91440" bIns="45720" rtlCol="0">
            <a:normAutofit/>
          </a:bodyPr>
          <a:lstStyle/>
          <a:p>
            <a:pPr lvl="0"/>
            <a:r>
              <a:rPr lang="en-US"/>
              <a:t>Do not use this layout</a:t>
            </a:r>
          </a:p>
        </p:txBody>
      </p:sp>
    </p:spTree>
    <p:extLst>
      <p:ext uri="{BB962C8B-B14F-4D97-AF65-F5344CB8AC3E}">
        <p14:creationId xmlns:p14="http://schemas.microsoft.com/office/powerpoint/2010/main" val="3885510845"/>
      </p:ext>
    </p:extLst>
  </p:cSld>
  <p:clrMap bg1="lt1" tx1="dk1" bg2="lt2" tx2="dk2" accent1="accent1" accent2="accent2" accent3="accent3" accent4="accent4" accent5="accent5" accent6="accent6" hlink="hlink" folHlink="folHlink"/>
  <p:sldLayoutIdLst>
    <p:sldLayoutId id="2147483679" r:id="rId1"/>
  </p:sldLayoutIdLst>
  <p:hf hdr="0" dt="0"/>
  <p:txStyles>
    <p:titleStyle>
      <a:lvl1pPr algn="ctr" defTabSz="914400" rtl="0" eaLnBrk="1" latinLnBrk="0" hangingPunct="1">
        <a:lnSpc>
          <a:spcPct val="90000"/>
        </a:lnSpc>
        <a:spcBef>
          <a:spcPct val="0"/>
        </a:spcBef>
        <a:buNone/>
        <a:defRPr sz="5400" b="1" kern="1200">
          <a:solidFill>
            <a:srgbClr val="6E2405"/>
          </a:solidFill>
          <a:latin typeface="Palatino Linotype" panose="02040502050505030304" pitchFamily="18" charset="0"/>
          <a:ea typeface="+mj-ea"/>
          <a:cs typeface="+mj-cs"/>
        </a:defRPr>
      </a:lvl1pPr>
    </p:titleStyle>
    <p:bodyStyle>
      <a:lvl1pPr marL="0" indent="0" algn="l" defTabSz="914400" rtl="0" eaLnBrk="1" latinLnBrk="0" hangingPunct="1">
        <a:lnSpc>
          <a:spcPct val="108000"/>
        </a:lnSpc>
        <a:spcBef>
          <a:spcPts val="1000"/>
        </a:spcBef>
        <a:spcAft>
          <a:spcPts val="1400"/>
        </a:spcAft>
        <a:buFont typeface="Arial" panose="020B0604020202020204" pitchFamily="34" charset="0"/>
        <a:buNone/>
        <a:defRPr sz="4400" kern="1200">
          <a:solidFill>
            <a:schemeClr val="tx1"/>
          </a:solidFill>
          <a:latin typeface="Palatino Linotype" panose="02040502050505030304" pitchFamily="18" charset="0"/>
          <a:ea typeface="+mn-ea"/>
          <a:cs typeface="+mn-cs"/>
        </a:defRPr>
      </a:lvl1pPr>
      <a:lvl2pPr marL="685800" indent="-228600" algn="l" defTabSz="914400" rtl="0" eaLnBrk="1" latinLnBrk="0" hangingPunct="1">
        <a:lnSpc>
          <a:spcPct val="108000"/>
        </a:lnSpc>
        <a:spcBef>
          <a:spcPts val="500"/>
        </a:spcBef>
        <a:spcAft>
          <a:spcPts val="1400"/>
        </a:spcAft>
        <a:buFont typeface="Arial" panose="020B0604020202020204" pitchFamily="34" charset="0"/>
        <a:buChar char="•"/>
        <a:defRPr sz="3200" kern="1200">
          <a:solidFill>
            <a:schemeClr val="tx1"/>
          </a:solidFill>
          <a:latin typeface="Palatino Linotype" panose="02040502050505030304" pitchFamily="18" charset="0"/>
          <a:ea typeface="+mn-ea"/>
          <a:cs typeface="+mn-cs"/>
        </a:defRPr>
      </a:lvl2pPr>
      <a:lvl3pPr marL="1143000" indent="-228600" algn="l" defTabSz="914400" rtl="0" eaLnBrk="1" latinLnBrk="0" hangingPunct="1">
        <a:lnSpc>
          <a:spcPct val="108000"/>
        </a:lnSpc>
        <a:spcBef>
          <a:spcPts val="500"/>
        </a:spcBef>
        <a:spcAft>
          <a:spcPts val="1400"/>
        </a:spcAft>
        <a:buFont typeface="Arial" panose="020B0604020202020204" pitchFamily="34" charset="0"/>
        <a:buChar char="•"/>
        <a:defRPr sz="2800" kern="1200">
          <a:solidFill>
            <a:schemeClr val="tx1"/>
          </a:solidFill>
          <a:latin typeface="Palatino Linotype" panose="02040502050505030304" pitchFamily="18" charset="0"/>
          <a:ea typeface="+mn-ea"/>
          <a:cs typeface="+mn-cs"/>
        </a:defRPr>
      </a:lvl3pPr>
      <a:lvl4pPr marL="1600200" indent="-228600" algn="l" defTabSz="914400" rtl="0" eaLnBrk="1" latinLnBrk="0" hangingPunct="1">
        <a:lnSpc>
          <a:spcPct val="108000"/>
        </a:lnSpc>
        <a:spcBef>
          <a:spcPts val="500"/>
        </a:spcBef>
        <a:spcAft>
          <a:spcPts val="1400"/>
        </a:spcAft>
        <a:buFont typeface="Arial" panose="020B0604020202020204" pitchFamily="34" charset="0"/>
        <a:buChar char="•"/>
        <a:defRPr sz="2400" kern="1200">
          <a:solidFill>
            <a:schemeClr val="tx1"/>
          </a:solidFill>
          <a:latin typeface="Palatino Linotype" panose="02040502050505030304" pitchFamily="18" charset="0"/>
          <a:ea typeface="+mn-ea"/>
          <a:cs typeface="+mn-cs"/>
        </a:defRPr>
      </a:lvl4pPr>
      <a:lvl5pPr marL="2057400" indent="-228600" algn="l" defTabSz="914400" rtl="0" eaLnBrk="1" latinLnBrk="0" hangingPunct="1">
        <a:lnSpc>
          <a:spcPct val="108000"/>
        </a:lnSpc>
        <a:spcBef>
          <a:spcPts val="500"/>
        </a:spcBef>
        <a:spcAft>
          <a:spcPts val="1400"/>
        </a:spcAft>
        <a:buFont typeface="Arial" panose="020B0604020202020204" pitchFamily="34" charset="0"/>
        <a:buChar char="•"/>
        <a:defRPr sz="2400" kern="1200">
          <a:solidFill>
            <a:schemeClr val="tx1"/>
          </a:solidFill>
          <a:latin typeface="Palatino Linotype" panose="02040502050505030304"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A60367D-4F1F-4D06-9551-9D120A83F86F}"/>
              </a:ext>
            </a:extLst>
          </p:cNvPr>
          <p:cNvSpPr>
            <a:spLocks noGrp="1"/>
          </p:cNvSpPr>
          <p:nvPr>
            <p:ph type="title"/>
          </p:nvPr>
        </p:nvSpPr>
        <p:spPr>
          <a:xfrm>
            <a:off x="149340" y="365125"/>
            <a:ext cx="11890272"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67A9155-9D6F-4818-A1EA-81ACC0306B47}"/>
              </a:ext>
            </a:extLst>
          </p:cNvPr>
          <p:cNvSpPr>
            <a:spLocks noGrp="1"/>
          </p:cNvSpPr>
          <p:nvPr>
            <p:ph type="body" idx="1"/>
          </p:nvPr>
        </p:nvSpPr>
        <p:spPr>
          <a:xfrm>
            <a:off x="149340" y="1825625"/>
            <a:ext cx="11890272" cy="412232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7" name="Picture 6">
            <a:extLst>
              <a:ext uri="{FF2B5EF4-FFF2-40B4-BE49-F238E27FC236}">
                <a16:creationId xmlns:a16="http://schemas.microsoft.com/office/drawing/2014/main" id="{94CC72A4-5CFF-4D23-9567-642F33528965}"/>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49340" y="6050987"/>
            <a:ext cx="11890272" cy="768098"/>
          </a:xfrm>
          <a:prstGeom prst="rect">
            <a:avLst/>
          </a:prstGeom>
        </p:spPr>
      </p:pic>
      <p:sp>
        <p:nvSpPr>
          <p:cNvPr id="6" name="Slide Number Placeholder 5">
            <a:extLst>
              <a:ext uri="{FF2B5EF4-FFF2-40B4-BE49-F238E27FC236}">
                <a16:creationId xmlns:a16="http://schemas.microsoft.com/office/drawing/2014/main" id="{20D45371-22E5-41E2-9C10-6B0FADA8412F}"/>
              </a:ext>
            </a:extLst>
          </p:cNvPr>
          <p:cNvSpPr>
            <a:spLocks noGrp="1"/>
          </p:cNvSpPr>
          <p:nvPr>
            <p:ph type="sldNum" sz="quarter" idx="4"/>
          </p:nvPr>
        </p:nvSpPr>
        <p:spPr>
          <a:xfrm>
            <a:off x="8610600" y="6285773"/>
            <a:ext cx="2743200" cy="365125"/>
          </a:xfrm>
          <a:prstGeom prst="rect">
            <a:avLst/>
          </a:prstGeom>
        </p:spPr>
        <p:txBody>
          <a:bodyPr vert="horz" lIns="91440" tIns="45720" rIns="91440" bIns="45720" rtlCol="0" anchor="ctr"/>
          <a:lstStyle>
            <a:lvl1pPr algn="r">
              <a:defRPr sz="1400">
                <a:solidFill>
                  <a:schemeClr val="bg1"/>
                </a:solidFill>
                <a:latin typeface="Palatino Linotype" panose="02040502050505030304" pitchFamily="18" charset="0"/>
              </a:defRPr>
            </a:lvl1pPr>
          </a:lstStyle>
          <a:p>
            <a:fld id="{063B872D-3AE9-4542-A461-B751CD6BB84C}" type="slidenum">
              <a:rPr lang="en-US" smtClean="0"/>
              <a:pPr/>
              <a:t>‹#›</a:t>
            </a:fld>
            <a:endParaRPr lang="en-US"/>
          </a:p>
        </p:txBody>
      </p:sp>
    </p:spTree>
    <p:extLst>
      <p:ext uri="{BB962C8B-B14F-4D97-AF65-F5344CB8AC3E}">
        <p14:creationId xmlns:p14="http://schemas.microsoft.com/office/powerpoint/2010/main" val="63614674"/>
      </p:ext>
    </p:extLst>
  </p:cSld>
  <p:clrMap bg1="lt1" tx1="dk1" bg2="lt2" tx2="dk2" accent1="accent1" accent2="accent2" accent3="accent3" accent4="accent4" accent5="accent5" accent6="accent6" hlink="hlink" folHlink="folHlink"/>
  <p:sldLayoutIdLst>
    <p:sldLayoutId id="2147483688" r:id="rId1"/>
  </p:sldLayoutIdLst>
  <p:hf hdr="0" dt="0"/>
  <p:txStyles>
    <p:titleStyle>
      <a:lvl1pPr algn="l" defTabSz="914400" rtl="0" eaLnBrk="1" latinLnBrk="0" hangingPunct="1">
        <a:lnSpc>
          <a:spcPct val="90000"/>
        </a:lnSpc>
        <a:spcBef>
          <a:spcPct val="0"/>
        </a:spcBef>
        <a:buNone/>
        <a:defRPr sz="6000" kern="1200">
          <a:solidFill>
            <a:srgbClr val="6E2405"/>
          </a:solidFill>
          <a:latin typeface="Palatino Linotype" panose="02040502050505030304" pitchFamily="18" charset="0"/>
          <a:ea typeface="+mj-ea"/>
          <a:cs typeface="+mj-cs"/>
        </a:defRPr>
      </a:lvl1pPr>
    </p:titleStyle>
    <p:bodyStyle>
      <a:lvl1pPr marL="228600" indent="-228600" algn="l" defTabSz="914400" rtl="0" eaLnBrk="1" latinLnBrk="0" hangingPunct="1">
        <a:lnSpc>
          <a:spcPct val="108000"/>
        </a:lnSpc>
        <a:spcBef>
          <a:spcPts val="1000"/>
        </a:spcBef>
        <a:spcAft>
          <a:spcPts val="1400"/>
        </a:spcAft>
        <a:buFont typeface="Arial" panose="020B0604020202020204" pitchFamily="34" charset="0"/>
        <a:buChar char="•"/>
        <a:defRPr sz="2800" kern="1200">
          <a:solidFill>
            <a:schemeClr val="tx1"/>
          </a:solidFill>
          <a:latin typeface="Palatino Linotype" panose="02040502050505030304" pitchFamily="18" charset="0"/>
          <a:ea typeface="+mn-ea"/>
          <a:cs typeface="+mn-cs"/>
        </a:defRPr>
      </a:lvl1pPr>
      <a:lvl2pPr marL="685800" indent="-228600" algn="l" defTabSz="914400" rtl="0" eaLnBrk="1" latinLnBrk="0" hangingPunct="1">
        <a:lnSpc>
          <a:spcPct val="108000"/>
        </a:lnSpc>
        <a:spcBef>
          <a:spcPts val="500"/>
        </a:spcBef>
        <a:spcAft>
          <a:spcPts val="1400"/>
        </a:spcAft>
        <a:buFont typeface="Arial" panose="020B0604020202020204" pitchFamily="34" charset="0"/>
        <a:buChar char="•"/>
        <a:defRPr sz="2400" kern="1200">
          <a:solidFill>
            <a:schemeClr val="tx1"/>
          </a:solidFill>
          <a:latin typeface="Palatino Linotype" panose="02040502050505030304" pitchFamily="18" charset="0"/>
          <a:ea typeface="+mn-ea"/>
          <a:cs typeface="+mn-cs"/>
        </a:defRPr>
      </a:lvl2pPr>
      <a:lvl3pPr marL="1143000" indent="-228600" algn="l" defTabSz="914400" rtl="0" eaLnBrk="1" latinLnBrk="0" hangingPunct="1">
        <a:lnSpc>
          <a:spcPct val="108000"/>
        </a:lnSpc>
        <a:spcBef>
          <a:spcPts val="0"/>
        </a:spcBef>
        <a:spcAft>
          <a:spcPts val="1400"/>
        </a:spcAft>
        <a:buFont typeface="Arial" panose="020B0604020202020204" pitchFamily="34" charset="0"/>
        <a:buChar char="•"/>
        <a:defRPr sz="2000" kern="1200">
          <a:solidFill>
            <a:schemeClr val="tx1"/>
          </a:solidFill>
          <a:latin typeface="Palatino Linotype" panose="02040502050505030304" pitchFamily="18" charset="0"/>
          <a:ea typeface="+mn-ea"/>
          <a:cs typeface="+mn-cs"/>
        </a:defRPr>
      </a:lvl3pPr>
      <a:lvl4pPr marL="1600200" indent="-228600" algn="l" defTabSz="914400" rtl="0" eaLnBrk="1" latinLnBrk="0" hangingPunct="1">
        <a:lnSpc>
          <a:spcPct val="108000"/>
        </a:lnSpc>
        <a:spcBef>
          <a:spcPts val="500"/>
        </a:spcBef>
        <a:spcAft>
          <a:spcPts val="1400"/>
        </a:spcAft>
        <a:buFont typeface="Arial" panose="020B0604020202020204" pitchFamily="34" charset="0"/>
        <a:buChar char="•"/>
        <a:defRPr sz="1800" kern="1200">
          <a:solidFill>
            <a:schemeClr val="tx1"/>
          </a:solidFill>
          <a:latin typeface="Palatino Linotype" panose="02040502050505030304" pitchFamily="18" charset="0"/>
          <a:ea typeface="+mn-ea"/>
          <a:cs typeface="+mn-cs"/>
        </a:defRPr>
      </a:lvl4pPr>
      <a:lvl5pPr marL="2057400" indent="-228600" algn="l" defTabSz="914400" rtl="0" eaLnBrk="1" latinLnBrk="0" hangingPunct="1">
        <a:lnSpc>
          <a:spcPct val="108000"/>
        </a:lnSpc>
        <a:spcBef>
          <a:spcPts val="500"/>
        </a:spcBef>
        <a:spcAft>
          <a:spcPts val="1400"/>
        </a:spcAft>
        <a:buFont typeface="Arial" panose="020B0604020202020204" pitchFamily="34" charset="0"/>
        <a:buChar char="•"/>
        <a:defRPr sz="1800" kern="1200">
          <a:solidFill>
            <a:schemeClr val="tx1"/>
          </a:solidFill>
          <a:latin typeface="Palatino Linotype" panose="02040502050505030304"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AD99E94B-F396-4736-8325-CDB0919638E1}"/>
              </a:ext>
            </a:extLst>
          </p:cNvPr>
          <p:cNvSpPr>
            <a:spLocks noGrp="1"/>
          </p:cNvSpPr>
          <p:nvPr>
            <p:ph type="title"/>
          </p:nvPr>
        </p:nvSpPr>
        <p:spPr>
          <a:xfrm>
            <a:off x="1256841" y="79899"/>
            <a:ext cx="10096959" cy="1046576"/>
          </a:xfrm>
        </p:spPr>
        <p:txBody>
          <a:bodyPr/>
          <a:lstStyle/>
          <a:p>
            <a:pPr algn="ctr"/>
            <a:r>
              <a:rPr lang="en-US" sz="3200"/>
              <a:t>New Jersey Graduation Proficiency Assessment (NJGPA)</a:t>
            </a:r>
          </a:p>
        </p:txBody>
      </p:sp>
      <p:sp>
        <p:nvSpPr>
          <p:cNvPr id="2" name="Content Placeholder 1">
            <a:extLst>
              <a:ext uri="{FF2B5EF4-FFF2-40B4-BE49-F238E27FC236}">
                <a16:creationId xmlns:a16="http://schemas.microsoft.com/office/drawing/2014/main" id="{D5A560C1-AECE-4E44-A657-4E8194B8AE9F}"/>
              </a:ext>
            </a:extLst>
          </p:cNvPr>
          <p:cNvSpPr>
            <a:spLocks noGrp="1"/>
          </p:cNvSpPr>
          <p:nvPr>
            <p:ph idx="1"/>
          </p:nvPr>
        </p:nvSpPr>
        <p:spPr/>
        <p:txBody>
          <a:bodyPr vert="horz" lIns="91440" tIns="45720" rIns="822960" bIns="45720" rtlCol="0" anchor="t">
            <a:noAutofit/>
          </a:bodyPr>
          <a:lstStyle/>
          <a:p>
            <a:pPr marL="0" indent="0" algn="ctr">
              <a:buNone/>
            </a:pPr>
            <a:r>
              <a:rPr lang="en-US" sz="4800" b="1">
                <a:latin typeface="Palatino Linotype"/>
              </a:rPr>
              <a:t>NJGPA Results: </a:t>
            </a:r>
            <a:br>
              <a:rPr lang="en-US" sz="4800" b="1"/>
            </a:br>
            <a:r>
              <a:rPr lang="en-US" sz="4800" b="1">
                <a:latin typeface="Palatino Linotype"/>
              </a:rPr>
              <a:t>Spring 2024 Administration</a:t>
            </a:r>
          </a:p>
        </p:txBody>
      </p:sp>
      <p:sp>
        <p:nvSpPr>
          <p:cNvPr id="3" name="Content Placeholder 2">
            <a:extLst>
              <a:ext uri="{FF2B5EF4-FFF2-40B4-BE49-F238E27FC236}">
                <a16:creationId xmlns:a16="http://schemas.microsoft.com/office/drawing/2014/main" id="{6EDA27EE-D06E-4271-8F2F-FEC36C58C5CF}"/>
              </a:ext>
            </a:extLst>
          </p:cNvPr>
          <p:cNvSpPr>
            <a:spLocks noGrp="1"/>
          </p:cNvSpPr>
          <p:nvPr>
            <p:ph idx="13"/>
          </p:nvPr>
        </p:nvSpPr>
        <p:spPr/>
        <p:txBody>
          <a:bodyPr/>
          <a:lstStyle/>
          <a:p>
            <a:pPr marL="0" indent="0" algn="ctr">
              <a:buNone/>
            </a:pPr>
            <a:r>
              <a:rPr lang="en-US" sz="3600"/>
              <a:t>&lt;Insert District Name&gt;</a:t>
            </a:r>
          </a:p>
          <a:p>
            <a:pPr marL="0" indent="0" algn="ctr">
              <a:buNone/>
            </a:pPr>
            <a:r>
              <a:rPr lang="en-US" sz="3600"/>
              <a:t>&lt;Insert Date of Presentation&gt;</a:t>
            </a:r>
          </a:p>
        </p:txBody>
      </p:sp>
      <p:sp>
        <p:nvSpPr>
          <p:cNvPr id="4" name="Slide Number Placeholder 3">
            <a:extLst>
              <a:ext uri="{FF2B5EF4-FFF2-40B4-BE49-F238E27FC236}">
                <a16:creationId xmlns:a16="http://schemas.microsoft.com/office/drawing/2014/main" id="{AB78C4E0-A8BF-43B2-A8DA-9A005C9BBF2C}"/>
              </a:ext>
            </a:extLst>
          </p:cNvPr>
          <p:cNvSpPr>
            <a:spLocks noGrp="1"/>
          </p:cNvSpPr>
          <p:nvPr>
            <p:ph type="sldNum" sz="quarter" idx="12"/>
          </p:nvPr>
        </p:nvSpPr>
        <p:spPr>
          <a:prstGeom prst="rect">
            <a:avLst/>
          </a:prstGeom>
        </p:spPr>
        <p:txBody>
          <a:bodyPr/>
          <a:lstStyle/>
          <a:p>
            <a:fld id="{A3D1C70C-36A2-44FC-A083-98959550CFF4}" type="slidenum">
              <a:rPr lang="en-US" smtClean="0"/>
              <a:pPr/>
              <a:t>1</a:t>
            </a:fld>
            <a:endParaRPr lang="en-US"/>
          </a:p>
        </p:txBody>
      </p:sp>
    </p:spTree>
    <p:extLst>
      <p:ext uri="{BB962C8B-B14F-4D97-AF65-F5344CB8AC3E}">
        <p14:creationId xmlns:p14="http://schemas.microsoft.com/office/powerpoint/2010/main" val="32052897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BF1444C6-42D5-4083-857A-50A3F0C7005D}"/>
              </a:ext>
            </a:extLst>
          </p:cNvPr>
          <p:cNvSpPr>
            <a:spLocks noGrp="1"/>
          </p:cNvSpPr>
          <p:nvPr>
            <p:ph type="title"/>
          </p:nvPr>
        </p:nvSpPr>
        <p:spPr>
          <a:xfrm>
            <a:off x="1236521" y="296638"/>
            <a:ext cx="10096959" cy="747579"/>
          </a:xfrm>
        </p:spPr>
        <p:txBody>
          <a:bodyPr/>
          <a:lstStyle/>
          <a:p>
            <a:r>
              <a:rPr lang="en-US" sz="2200" dirty="0">
                <a:solidFill>
                  <a:schemeClr val="tx1"/>
                </a:solidFill>
                <a:latin typeface="Palatino Linotype"/>
              </a:rPr>
              <a:t>&lt;Insert District Name&gt;’s Spring 2023 and Spring 2024 NJGPA School-Level Outcomes English Language Arts Component – Percentages (Total Students)</a:t>
            </a:r>
          </a:p>
        </p:txBody>
      </p:sp>
      <p:graphicFrame>
        <p:nvGraphicFramePr>
          <p:cNvPr id="10" name="Content Placeholder 6">
            <a:extLst>
              <a:ext uri="{FF2B5EF4-FFF2-40B4-BE49-F238E27FC236}">
                <a16:creationId xmlns:a16="http://schemas.microsoft.com/office/drawing/2014/main" id="{F0C5E342-30A7-451E-BCAE-E06D48F62026}"/>
              </a:ext>
            </a:extLst>
          </p:cNvPr>
          <p:cNvGraphicFramePr>
            <a:graphicFrameLocks noGrp="1"/>
          </p:cNvGraphicFramePr>
          <p:nvPr>
            <p:ph type="tbl" sz="quarter" idx="12"/>
            <p:extLst>
              <p:ext uri="{D42A27DB-BD31-4B8C-83A1-F6EECF244321}">
                <p14:modId xmlns:p14="http://schemas.microsoft.com/office/powerpoint/2010/main" val="1658711628"/>
              </p:ext>
            </p:extLst>
          </p:nvPr>
        </p:nvGraphicFramePr>
        <p:xfrm>
          <a:off x="165100" y="1198883"/>
          <a:ext cx="10919460" cy="3949025"/>
        </p:xfrm>
        <a:graphic>
          <a:graphicData uri="http://schemas.openxmlformats.org/drawingml/2006/table">
            <a:tbl>
              <a:tblPr firstRow="1" firstCol="1" bandRow="1">
                <a:tableStyleId>{5C22544A-7EE6-4342-B048-85BDC9FD1C3A}</a:tableStyleId>
              </a:tblPr>
              <a:tblGrid>
                <a:gridCol w="1757460">
                  <a:extLst>
                    <a:ext uri="{9D8B030D-6E8A-4147-A177-3AD203B41FA5}">
                      <a16:colId xmlns:a16="http://schemas.microsoft.com/office/drawing/2014/main" val="20000"/>
                    </a:ext>
                  </a:extLst>
                </a:gridCol>
                <a:gridCol w="2120048">
                  <a:extLst>
                    <a:ext uri="{9D8B030D-6E8A-4147-A177-3AD203B41FA5}">
                      <a16:colId xmlns:a16="http://schemas.microsoft.com/office/drawing/2014/main" val="1823940751"/>
                    </a:ext>
                  </a:extLst>
                </a:gridCol>
                <a:gridCol w="2041147">
                  <a:extLst>
                    <a:ext uri="{9D8B030D-6E8A-4147-A177-3AD203B41FA5}">
                      <a16:colId xmlns:a16="http://schemas.microsoft.com/office/drawing/2014/main" val="2106347167"/>
                    </a:ext>
                  </a:extLst>
                </a:gridCol>
                <a:gridCol w="2557293">
                  <a:extLst>
                    <a:ext uri="{9D8B030D-6E8A-4147-A177-3AD203B41FA5}">
                      <a16:colId xmlns:a16="http://schemas.microsoft.com/office/drawing/2014/main" val="20001"/>
                    </a:ext>
                  </a:extLst>
                </a:gridCol>
                <a:gridCol w="2443512">
                  <a:extLst>
                    <a:ext uri="{9D8B030D-6E8A-4147-A177-3AD203B41FA5}">
                      <a16:colId xmlns:a16="http://schemas.microsoft.com/office/drawing/2014/main" val="20002"/>
                    </a:ext>
                  </a:extLst>
                </a:gridCol>
              </a:tblGrid>
              <a:tr h="848817">
                <a:tc>
                  <a:txBody>
                    <a:bodyPr/>
                    <a:lstStyle/>
                    <a:p>
                      <a:pPr algn="ctr"/>
                      <a:r>
                        <a:rPr lang="en-US" sz="1400" b="1">
                          <a:solidFill>
                            <a:schemeClr val="bg1"/>
                          </a:solidFill>
                        </a:rPr>
                        <a:t>ELA Component</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a:solidFill>
                            <a:schemeClr val="bg1"/>
                          </a:solidFill>
                        </a:rPr>
                        <a:t>Graduation Ready</a:t>
                      </a:r>
                    </a:p>
                    <a:p>
                      <a:pPr algn="ctr"/>
                      <a:r>
                        <a:rPr lang="en-US" sz="1400" b="1" baseline="0">
                          <a:solidFill>
                            <a:schemeClr val="bg1"/>
                          </a:solidFill>
                        </a:rPr>
                        <a:t>2023</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a:solidFill>
                            <a:schemeClr val="bg1"/>
                          </a:solidFill>
                        </a:rPr>
                        <a:t>Graduation Ready</a:t>
                      </a:r>
                    </a:p>
                    <a:p>
                      <a:pPr algn="ctr"/>
                      <a:r>
                        <a:rPr lang="en-US" sz="1400" b="1" baseline="0">
                          <a:solidFill>
                            <a:schemeClr val="bg1"/>
                          </a:solidFill>
                        </a:rPr>
                        <a:t>2024</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tc>
                  <a:txBody>
                    <a:bodyPr/>
                    <a:lstStyle/>
                    <a:p>
                      <a:pPr algn="ctr"/>
                      <a:r>
                        <a:rPr lang="en-US" sz="1400" b="1">
                          <a:solidFill>
                            <a:schemeClr val="bg1"/>
                          </a:solidFill>
                        </a:rPr>
                        <a:t>Not Yet</a:t>
                      </a:r>
                      <a:r>
                        <a:rPr lang="en-US" sz="1400" b="1" baseline="0">
                          <a:solidFill>
                            <a:schemeClr val="bg1"/>
                          </a:solidFill>
                        </a:rPr>
                        <a:t> Graduation Ready</a:t>
                      </a:r>
                    </a:p>
                    <a:p>
                      <a:pPr algn="ctr"/>
                      <a:r>
                        <a:rPr lang="en-US" sz="1400" b="1" baseline="0">
                          <a:solidFill>
                            <a:schemeClr val="bg1"/>
                          </a:solidFill>
                        </a:rPr>
                        <a:t>2023</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tc>
                  <a:txBody>
                    <a:bodyPr/>
                    <a:lstStyle/>
                    <a:p>
                      <a:pPr algn="ctr"/>
                      <a:r>
                        <a:rPr lang="en-US" sz="1400" b="1">
                          <a:solidFill>
                            <a:schemeClr val="bg1"/>
                          </a:solidFill>
                        </a:rPr>
                        <a:t>Not Yet</a:t>
                      </a:r>
                      <a:r>
                        <a:rPr lang="en-US" sz="1400" b="1" baseline="0">
                          <a:solidFill>
                            <a:schemeClr val="bg1"/>
                          </a:solidFill>
                        </a:rPr>
                        <a:t> Graduation Ready</a:t>
                      </a:r>
                    </a:p>
                    <a:p>
                      <a:pPr algn="ctr"/>
                      <a:r>
                        <a:rPr lang="en-US" sz="1400" b="1" baseline="0">
                          <a:solidFill>
                            <a:schemeClr val="bg1"/>
                          </a:solidFill>
                        </a:rPr>
                        <a:t>2024</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extLst>
                  <a:ext uri="{0D108BD9-81ED-4DB2-BD59-A6C34878D82A}">
                    <a16:rowId xmlns:a16="http://schemas.microsoft.com/office/drawing/2014/main" val="10000"/>
                  </a:ext>
                </a:extLst>
              </a:tr>
              <a:tr h="387526">
                <a:tc>
                  <a:txBody>
                    <a:bodyPr/>
                    <a:lstStyle/>
                    <a:p>
                      <a:r>
                        <a:rPr lang="en-US" sz="1400" b="1">
                          <a:solidFill>
                            <a:schemeClr val="bg1"/>
                          </a:solidFill>
                        </a:rPr>
                        <a:t>School</a:t>
                      </a:r>
                      <a:r>
                        <a:rPr lang="en-US" sz="1400" b="1" baseline="0">
                          <a:solidFill>
                            <a:schemeClr val="bg1"/>
                          </a:solidFill>
                        </a:rPr>
                        <a:t> A</a:t>
                      </a:r>
                      <a:endParaRPr lang="en-US" sz="1400" b="1">
                        <a:solidFill>
                          <a:schemeClr val="bg1"/>
                        </a:solidFill>
                      </a:endParaRPr>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solidFill>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87526">
                <a:tc>
                  <a:txBody>
                    <a:bodyPr/>
                    <a:lstStyle/>
                    <a:p>
                      <a:r>
                        <a:rPr lang="en-US" sz="1400" b="1">
                          <a:solidFill>
                            <a:schemeClr val="bg1"/>
                          </a:solidFill>
                        </a:rPr>
                        <a:t>School</a:t>
                      </a:r>
                      <a:r>
                        <a:rPr lang="en-US" sz="1400" b="1" baseline="0">
                          <a:solidFill>
                            <a:schemeClr val="bg1"/>
                          </a:solidFill>
                        </a:rPr>
                        <a:t> B</a:t>
                      </a:r>
                      <a:endParaRPr lang="en-US" sz="1400" b="1">
                        <a:solidFill>
                          <a:schemeClr val="bg1"/>
                        </a:solidFill>
                      </a:endParaRPr>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solidFill>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87526">
                <a:tc>
                  <a:txBody>
                    <a:bodyPr/>
                    <a:lstStyle/>
                    <a:p>
                      <a:r>
                        <a:rPr lang="en-US" sz="1400" b="1">
                          <a:solidFill>
                            <a:schemeClr val="bg1"/>
                          </a:solidFill>
                        </a:rPr>
                        <a:t>School</a:t>
                      </a:r>
                      <a:r>
                        <a:rPr lang="en-US" sz="1400" b="1" baseline="0">
                          <a:solidFill>
                            <a:schemeClr val="bg1"/>
                          </a:solidFill>
                        </a:rPr>
                        <a:t> C</a:t>
                      </a:r>
                      <a:endParaRPr lang="en-US" sz="1400" b="1">
                        <a:solidFill>
                          <a:schemeClr val="bg1"/>
                        </a:solidFill>
                      </a:endParaRPr>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solidFill>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387526">
                <a:tc>
                  <a:txBody>
                    <a:bodyPr/>
                    <a:lstStyle/>
                    <a:p>
                      <a:r>
                        <a:rPr lang="en-US" sz="1400" b="1">
                          <a:solidFill>
                            <a:schemeClr val="bg1"/>
                          </a:solidFill>
                        </a:rPr>
                        <a:t>School</a:t>
                      </a:r>
                      <a:r>
                        <a:rPr lang="en-US" sz="1400" b="1" baseline="0">
                          <a:solidFill>
                            <a:schemeClr val="bg1"/>
                          </a:solidFill>
                        </a:rPr>
                        <a:t> D</a:t>
                      </a:r>
                      <a:endParaRPr lang="en-US" sz="1400" b="1">
                        <a:solidFill>
                          <a:schemeClr val="bg1"/>
                        </a:solidFill>
                      </a:endParaRPr>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solidFill>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387526">
                <a:tc>
                  <a:txBody>
                    <a:bodyPr/>
                    <a:lstStyle/>
                    <a:p>
                      <a:r>
                        <a:rPr lang="en-US" sz="1400" b="1">
                          <a:solidFill>
                            <a:schemeClr val="bg1"/>
                          </a:solidFill>
                        </a:rPr>
                        <a:t>School</a:t>
                      </a:r>
                      <a:r>
                        <a:rPr lang="en-US" sz="1400" b="1" baseline="0">
                          <a:solidFill>
                            <a:schemeClr val="bg1"/>
                          </a:solidFill>
                        </a:rPr>
                        <a:t> E</a:t>
                      </a:r>
                      <a:endParaRPr lang="en-US" sz="1400" b="1">
                        <a:solidFill>
                          <a:schemeClr val="bg1"/>
                        </a:solidFill>
                      </a:endParaRPr>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solidFill>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387526">
                <a:tc>
                  <a:txBody>
                    <a:bodyPr/>
                    <a:lstStyle/>
                    <a:p>
                      <a:r>
                        <a:rPr lang="en-US" sz="1400" b="1">
                          <a:solidFill>
                            <a:schemeClr val="bg1"/>
                          </a:solidFill>
                        </a:rPr>
                        <a:t>School</a:t>
                      </a:r>
                      <a:r>
                        <a:rPr lang="en-US" sz="1400" b="1" baseline="0">
                          <a:solidFill>
                            <a:schemeClr val="bg1"/>
                          </a:solidFill>
                        </a:rPr>
                        <a:t> F</a:t>
                      </a:r>
                      <a:endParaRPr lang="en-US" sz="1400" b="1">
                        <a:solidFill>
                          <a:schemeClr val="bg1"/>
                        </a:solidFill>
                      </a:endParaRPr>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solidFill>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37287115"/>
                  </a:ext>
                </a:extLst>
              </a:tr>
              <a:tr h="387526">
                <a:tc>
                  <a:txBody>
                    <a:bodyPr/>
                    <a:lstStyle/>
                    <a:p>
                      <a:r>
                        <a:rPr lang="en-US" sz="1400" b="1">
                          <a:solidFill>
                            <a:schemeClr val="bg1"/>
                          </a:solidFill>
                        </a:rPr>
                        <a:t>School G</a:t>
                      </a:r>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solidFill>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60488625"/>
                  </a:ext>
                </a:extLst>
              </a:tr>
              <a:tr h="387526">
                <a:tc>
                  <a:txBody>
                    <a:bodyPr/>
                    <a:lstStyle/>
                    <a:p>
                      <a:r>
                        <a:rPr lang="en-US" sz="1400" b="1">
                          <a:solidFill>
                            <a:schemeClr val="bg1"/>
                          </a:solidFill>
                        </a:rPr>
                        <a:t>School H</a:t>
                      </a:r>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dirty="0"/>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5821739"/>
                  </a:ext>
                </a:extLst>
              </a:tr>
            </a:tbl>
          </a:graphicData>
        </a:graphic>
      </p:graphicFrame>
      <p:sp>
        <p:nvSpPr>
          <p:cNvPr id="2" name="Content Placeholder 1">
            <a:extLst>
              <a:ext uri="{FF2B5EF4-FFF2-40B4-BE49-F238E27FC236}">
                <a16:creationId xmlns:a16="http://schemas.microsoft.com/office/drawing/2014/main" id="{4A4EB362-AEA9-10EB-773D-DDF04BEBABF2}"/>
              </a:ext>
            </a:extLst>
          </p:cNvPr>
          <p:cNvSpPr>
            <a:spLocks noGrp="1"/>
          </p:cNvSpPr>
          <p:nvPr>
            <p:ph sz="quarter" idx="11"/>
          </p:nvPr>
        </p:nvSpPr>
        <p:spPr>
          <a:xfrm>
            <a:off x="165100" y="5585404"/>
            <a:ext cx="11839480" cy="671793"/>
          </a:xfrm>
        </p:spPr>
        <p:txBody>
          <a:bodyPr>
            <a:normAutofit/>
          </a:bodyPr>
          <a:lstStyle/>
          <a:p>
            <a:r>
              <a:rPr lang="en-US" sz="1800" b="1" dirty="0"/>
              <a:t>Note</a:t>
            </a:r>
            <a:r>
              <a:rPr lang="en-US" sz="1800" dirty="0"/>
              <a:t>: Percentages may not total 100 due to rounding.</a:t>
            </a:r>
          </a:p>
        </p:txBody>
      </p:sp>
      <p:sp>
        <p:nvSpPr>
          <p:cNvPr id="5" name="Slide Number Placeholder 4">
            <a:extLst>
              <a:ext uri="{FF2B5EF4-FFF2-40B4-BE49-F238E27FC236}">
                <a16:creationId xmlns:a16="http://schemas.microsoft.com/office/drawing/2014/main" id="{A77F3255-81BB-465B-A045-AA9654988E6F}"/>
              </a:ext>
            </a:extLst>
          </p:cNvPr>
          <p:cNvSpPr>
            <a:spLocks noGrp="1"/>
          </p:cNvSpPr>
          <p:nvPr>
            <p:ph type="sldNum" sz="quarter" idx="10"/>
          </p:nvPr>
        </p:nvSpPr>
        <p:spPr/>
        <p:txBody>
          <a:bodyPr/>
          <a:lstStyle/>
          <a:p>
            <a:fld id="{A3D1C70C-36A2-44FC-A083-98959550CFF4}" type="slidenum">
              <a:rPr lang="en-US" smtClean="0"/>
              <a:t>10</a:t>
            </a:fld>
            <a:endParaRPr lang="en-US"/>
          </a:p>
        </p:txBody>
      </p:sp>
    </p:spTree>
    <p:extLst>
      <p:ext uri="{BB962C8B-B14F-4D97-AF65-F5344CB8AC3E}">
        <p14:creationId xmlns:p14="http://schemas.microsoft.com/office/powerpoint/2010/main" val="16648810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BF1444C6-42D5-4083-857A-50A3F0C7005D}"/>
              </a:ext>
            </a:extLst>
          </p:cNvPr>
          <p:cNvSpPr>
            <a:spLocks noGrp="1"/>
          </p:cNvSpPr>
          <p:nvPr>
            <p:ph type="title"/>
          </p:nvPr>
        </p:nvSpPr>
        <p:spPr>
          <a:xfrm>
            <a:off x="1256841" y="189844"/>
            <a:ext cx="10096959" cy="747579"/>
          </a:xfrm>
        </p:spPr>
        <p:txBody>
          <a:bodyPr/>
          <a:lstStyle/>
          <a:p>
            <a:r>
              <a:rPr lang="en-US" sz="2200" dirty="0">
                <a:solidFill>
                  <a:schemeClr val="tx1"/>
                </a:solidFill>
                <a:latin typeface="Palatino Linotype"/>
              </a:rPr>
              <a:t>&lt;Insert District Name&gt;’s Spring 2023 and Spring 2024 NJGPA School-Level Outcomes English Language Arts Component – Percentages (Grade 11 Students)</a:t>
            </a:r>
          </a:p>
        </p:txBody>
      </p:sp>
      <p:graphicFrame>
        <p:nvGraphicFramePr>
          <p:cNvPr id="10" name="Content Placeholder 6">
            <a:extLst>
              <a:ext uri="{FF2B5EF4-FFF2-40B4-BE49-F238E27FC236}">
                <a16:creationId xmlns:a16="http://schemas.microsoft.com/office/drawing/2014/main" id="{F0C5E342-30A7-451E-BCAE-E06D48F62026}"/>
              </a:ext>
            </a:extLst>
          </p:cNvPr>
          <p:cNvGraphicFramePr>
            <a:graphicFrameLocks noGrp="1"/>
          </p:cNvGraphicFramePr>
          <p:nvPr>
            <p:ph type="tbl" sz="quarter" idx="12"/>
            <p:extLst>
              <p:ext uri="{D42A27DB-BD31-4B8C-83A1-F6EECF244321}">
                <p14:modId xmlns:p14="http://schemas.microsoft.com/office/powerpoint/2010/main" val="3611282639"/>
              </p:ext>
            </p:extLst>
          </p:nvPr>
        </p:nvGraphicFramePr>
        <p:xfrm>
          <a:off x="165100" y="1168400"/>
          <a:ext cx="10909300" cy="4074162"/>
        </p:xfrm>
        <a:graphic>
          <a:graphicData uri="http://schemas.openxmlformats.org/drawingml/2006/table">
            <a:tbl>
              <a:tblPr firstRow="1" firstCol="1" bandRow="1">
                <a:tableStyleId>{5C22544A-7EE6-4342-B048-85BDC9FD1C3A}</a:tableStyleId>
              </a:tblPr>
              <a:tblGrid>
                <a:gridCol w="1755825">
                  <a:extLst>
                    <a:ext uri="{9D8B030D-6E8A-4147-A177-3AD203B41FA5}">
                      <a16:colId xmlns:a16="http://schemas.microsoft.com/office/drawing/2014/main" val="20000"/>
                    </a:ext>
                  </a:extLst>
                </a:gridCol>
                <a:gridCol w="2118075">
                  <a:extLst>
                    <a:ext uri="{9D8B030D-6E8A-4147-A177-3AD203B41FA5}">
                      <a16:colId xmlns:a16="http://schemas.microsoft.com/office/drawing/2014/main" val="1823940751"/>
                    </a:ext>
                  </a:extLst>
                </a:gridCol>
                <a:gridCol w="2039248">
                  <a:extLst>
                    <a:ext uri="{9D8B030D-6E8A-4147-A177-3AD203B41FA5}">
                      <a16:colId xmlns:a16="http://schemas.microsoft.com/office/drawing/2014/main" val="2106347167"/>
                    </a:ext>
                  </a:extLst>
                </a:gridCol>
                <a:gridCol w="2554914">
                  <a:extLst>
                    <a:ext uri="{9D8B030D-6E8A-4147-A177-3AD203B41FA5}">
                      <a16:colId xmlns:a16="http://schemas.microsoft.com/office/drawing/2014/main" val="20001"/>
                    </a:ext>
                  </a:extLst>
                </a:gridCol>
                <a:gridCol w="2441238">
                  <a:extLst>
                    <a:ext uri="{9D8B030D-6E8A-4147-A177-3AD203B41FA5}">
                      <a16:colId xmlns:a16="http://schemas.microsoft.com/office/drawing/2014/main" val="20002"/>
                    </a:ext>
                  </a:extLst>
                </a:gridCol>
              </a:tblGrid>
              <a:tr h="875714">
                <a:tc>
                  <a:txBody>
                    <a:bodyPr/>
                    <a:lstStyle/>
                    <a:p>
                      <a:pPr algn="ctr"/>
                      <a:r>
                        <a:rPr lang="en-US" sz="1400" b="1">
                          <a:solidFill>
                            <a:schemeClr val="bg1"/>
                          </a:solidFill>
                        </a:rPr>
                        <a:t>ELA Component</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a:solidFill>
                            <a:schemeClr val="bg1"/>
                          </a:solidFill>
                        </a:rPr>
                        <a:t>Graduation Ready</a:t>
                      </a:r>
                    </a:p>
                    <a:p>
                      <a:pPr algn="ctr"/>
                      <a:r>
                        <a:rPr lang="en-US" sz="1400" b="1" baseline="0">
                          <a:solidFill>
                            <a:schemeClr val="bg1"/>
                          </a:solidFill>
                        </a:rPr>
                        <a:t>2023</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a:solidFill>
                            <a:schemeClr val="bg1"/>
                          </a:solidFill>
                        </a:rPr>
                        <a:t>Graduation Ready</a:t>
                      </a:r>
                    </a:p>
                    <a:p>
                      <a:pPr algn="ctr"/>
                      <a:r>
                        <a:rPr lang="en-US" sz="1400" b="1" baseline="0">
                          <a:solidFill>
                            <a:schemeClr val="bg1"/>
                          </a:solidFill>
                        </a:rPr>
                        <a:t>2024</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tc>
                  <a:txBody>
                    <a:bodyPr/>
                    <a:lstStyle/>
                    <a:p>
                      <a:pPr algn="ctr"/>
                      <a:r>
                        <a:rPr lang="en-US" sz="1400" b="1">
                          <a:solidFill>
                            <a:schemeClr val="bg1"/>
                          </a:solidFill>
                        </a:rPr>
                        <a:t>Not Yet</a:t>
                      </a:r>
                      <a:r>
                        <a:rPr lang="en-US" sz="1400" b="1" baseline="0">
                          <a:solidFill>
                            <a:schemeClr val="bg1"/>
                          </a:solidFill>
                        </a:rPr>
                        <a:t> Graduation Ready</a:t>
                      </a:r>
                    </a:p>
                    <a:p>
                      <a:pPr algn="ctr"/>
                      <a:r>
                        <a:rPr lang="en-US" sz="1400" b="1" baseline="0">
                          <a:solidFill>
                            <a:schemeClr val="bg1"/>
                          </a:solidFill>
                        </a:rPr>
                        <a:t>2023</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tc>
                  <a:txBody>
                    <a:bodyPr/>
                    <a:lstStyle/>
                    <a:p>
                      <a:pPr algn="ctr"/>
                      <a:r>
                        <a:rPr lang="en-US" sz="1400" b="1">
                          <a:solidFill>
                            <a:schemeClr val="bg1"/>
                          </a:solidFill>
                        </a:rPr>
                        <a:t>Not Yet</a:t>
                      </a:r>
                      <a:r>
                        <a:rPr lang="en-US" sz="1400" b="1" baseline="0">
                          <a:solidFill>
                            <a:schemeClr val="bg1"/>
                          </a:solidFill>
                        </a:rPr>
                        <a:t> Graduation Ready</a:t>
                      </a:r>
                    </a:p>
                    <a:p>
                      <a:pPr algn="ctr"/>
                      <a:r>
                        <a:rPr lang="en-US" sz="1400" b="1" baseline="0">
                          <a:solidFill>
                            <a:schemeClr val="bg1"/>
                          </a:solidFill>
                        </a:rPr>
                        <a:t>2024</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extLst>
                  <a:ext uri="{0D108BD9-81ED-4DB2-BD59-A6C34878D82A}">
                    <a16:rowId xmlns:a16="http://schemas.microsoft.com/office/drawing/2014/main" val="10000"/>
                  </a:ext>
                </a:extLst>
              </a:tr>
              <a:tr h="399806">
                <a:tc>
                  <a:txBody>
                    <a:bodyPr/>
                    <a:lstStyle/>
                    <a:p>
                      <a:r>
                        <a:rPr lang="en-US" sz="1400" b="1">
                          <a:solidFill>
                            <a:schemeClr val="bg1"/>
                          </a:solidFill>
                        </a:rPr>
                        <a:t>School</a:t>
                      </a:r>
                      <a:r>
                        <a:rPr lang="en-US" sz="1400" b="1" baseline="0">
                          <a:solidFill>
                            <a:schemeClr val="bg1"/>
                          </a:solidFill>
                        </a:rPr>
                        <a:t> A</a:t>
                      </a:r>
                      <a:endParaRPr lang="en-US" sz="1400" b="1">
                        <a:solidFill>
                          <a:schemeClr val="bg1"/>
                        </a:solidFill>
                      </a:endParaRPr>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solidFill>
                  </a:tcPr>
                </a:tc>
                <a:tc>
                  <a:txBody>
                    <a:bodyPr/>
                    <a:lstStyle/>
                    <a:p>
                      <a:pPr algn="ctr"/>
                      <a:endParaRPr lang="en-US" sz="1400" b="1" dirty="0"/>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99806">
                <a:tc>
                  <a:txBody>
                    <a:bodyPr/>
                    <a:lstStyle/>
                    <a:p>
                      <a:r>
                        <a:rPr lang="en-US" sz="1400" b="1">
                          <a:solidFill>
                            <a:schemeClr val="bg1"/>
                          </a:solidFill>
                        </a:rPr>
                        <a:t>School</a:t>
                      </a:r>
                      <a:r>
                        <a:rPr lang="en-US" sz="1400" b="1" baseline="0">
                          <a:solidFill>
                            <a:schemeClr val="bg1"/>
                          </a:solidFill>
                        </a:rPr>
                        <a:t> B</a:t>
                      </a:r>
                      <a:endParaRPr lang="en-US" sz="1400" b="1">
                        <a:solidFill>
                          <a:schemeClr val="bg1"/>
                        </a:solidFill>
                      </a:endParaRPr>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solidFill>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99806">
                <a:tc>
                  <a:txBody>
                    <a:bodyPr/>
                    <a:lstStyle/>
                    <a:p>
                      <a:r>
                        <a:rPr lang="en-US" sz="1400" b="1">
                          <a:solidFill>
                            <a:schemeClr val="bg1"/>
                          </a:solidFill>
                        </a:rPr>
                        <a:t>School</a:t>
                      </a:r>
                      <a:r>
                        <a:rPr lang="en-US" sz="1400" b="1" baseline="0">
                          <a:solidFill>
                            <a:schemeClr val="bg1"/>
                          </a:solidFill>
                        </a:rPr>
                        <a:t> C</a:t>
                      </a:r>
                      <a:endParaRPr lang="en-US" sz="1400" b="1">
                        <a:solidFill>
                          <a:schemeClr val="bg1"/>
                        </a:solidFill>
                      </a:endParaRPr>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solidFill>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399806">
                <a:tc>
                  <a:txBody>
                    <a:bodyPr/>
                    <a:lstStyle/>
                    <a:p>
                      <a:r>
                        <a:rPr lang="en-US" sz="1400" b="1">
                          <a:solidFill>
                            <a:schemeClr val="bg1"/>
                          </a:solidFill>
                        </a:rPr>
                        <a:t>School</a:t>
                      </a:r>
                      <a:r>
                        <a:rPr lang="en-US" sz="1400" b="1" baseline="0">
                          <a:solidFill>
                            <a:schemeClr val="bg1"/>
                          </a:solidFill>
                        </a:rPr>
                        <a:t> D</a:t>
                      </a:r>
                      <a:endParaRPr lang="en-US" sz="1400" b="1">
                        <a:solidFill>
                          <a:schemeClr val="bg1"/>
                        </a:solidFill>
                      </a:endParaRPr>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solidFill>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399806">
                <a:tc>
                  <a:txBody>
                    <a:bodyPr/>
                    <a:lstStyle/>
                    <a:p>
                      <a:r>
                        <a:rPr lang="en-US" sz="1400" b="1">
                          <a:solidFill>
                            <a:schemeClr val="bg1"/>
                          </a:solidFill>
                        </a:rPr>
                        <a:t>School</a:t>
                      </a:r>
                      <a:r>
                        <a:rPr lang="en-US" sz="1400" b="1" baseline="0">
                          <a:solidFill>
                            <a:schemeClr val="bg1"/>
                          </a:solidFill>
                        </a:rPr>
                        <a:t> E</a:t>
                      </a:r>
                      <a:endParaRPr lang="en-US" sz="1400" b="1">
                        <a:solidFill>
                          <a:schemeClr val="bg1"/>
                        </a:solidFill>
                      </a:endParaRPr>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solidFill>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399806">
                <a:tc>
                  <a:txBody>
                    <a:bodyPr/>
                    <a:lstStyle/>
                    <a:p>
                      <a:r>
                        <a:rPr lang="en-US" sz="1400" b="1">
                          <a:solidFill>
                            <a:schemeClr val="bg1"/>
                          </a:solidFill>
                        </a:rPr>
                        <a:t>School</a:t>
                      </a:r>
                      <a:r>
                        <a:rPr lang="en-US" sz="1400" b="1" baseline="0">
                          <a:solidFill>
                            <a:schemeClr val="bg1"/>
                          </a:solidFill>
                        </a:rPr>
                        <a:t> F</a:t>
                      </a:r>
                      <a:endParaRPr lang="en-US" sz="1400" b="1">
                        <a:solidFill>
                          <a:schemeClr val="bg1"/>
                        </a:solidFill>
                      </a:endParaRPr>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solidFill>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37287115"/>
                  </a:ext>
                </a:extLst>
              </a:tr>
              <a:tr h="399806">
                <a:tc>
                  <a:txBody>
                    <a:bodyPr/>
                    <a:lstStyle/>
                    <a:p>
                      <a:r>
                        <a:rPr lang="en-US" sz="1400" b="1">
                          <a:solidFill>
                            <a:schemeClr val="bg1"/>
                          </a:solidFill>
                        </a:rPr>
                        <a:t>School G</a:t>
                      </a:r>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solidFill>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60488625"/>
                  </a:ext>
                </a:extLst>
              </a:tr>
              <a:tr h="399806">
                <a:tc>
                  <a:txBody>
                    <a:bodyPr/>
                    <a:lstStyle/>
                    <a:p>
                      <a:r>
                        <a:rPr lang="en-US" sz="1400" b="1">
                          <a:solidFill>
                            <a:schemeClr val="bg1"/>
                          </a:solidFill>
                        </a:rPr>
                        <a:t>School H</a:t>
                      </a:r>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dirty="0"/>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5821739"/>
                  </a:ext>
                </a:extLst>
              </a:tr>
            </a:tbl>
          </a:graphicData>
        </a:graphic>
      </p:graphicFrame>
      <p:sp>
        <p:nvSpPr>
          <p:cNvPr id="2" name="Content Placeholder 1">
            <a:extLst>
              <a:ext uri="{FF2B5EF4-FFF2-40B4-BE49-F238E27FC236}">
                <a16:creationId xmlns:a16="http://schemas.microsoft.com/office/drawing/2014/main" id="{AD52E119-A581-6EBF-B81A-FBCE3A9EAEE9}"/>
              </a:ext>
            </a:extLst>
          </p:cNvPr>
          <p:cNvSpPr>
            <a:spLocks noGrp="1"/>
          </p:cNvSpPr>
          <p:nvPr>
            <p:ph sz="quarter" idx="11"/>
          </p:nvPr>
        </p:nvSpPr>
        <p:spPr/>
        <p:txBody>
          <a:bodyPr>
            <a:normAutofit/>
          </a:bodyPr>
          <a:lstStyle/>
          <a:p>
            <a:r>
              <a:rPr lang="en-US" sz="2000" b="1" dirty="0"/>
              <a:t>Note</a:t>
            </a:r>
            <a:r>
              <a:rPr lang="en-US" sz="2000" dirty="0"/>
              <a:t>: Percentages may not total 100 due to rounding.</a:t>
            </a:r>
          </a:p>
        </p:txBody>
      </p:sp>
      <p:sp>
        <p:nvSpPr>
          <p:cNvPr id="5" name="Slide Number Placeholder 4">
            <a:extLst>
              <a:ext uri="{FF2B5EF4-FFF2-40B4-BE49-F238E27FC236}">
                <a16:creationId xmlns:a16="http://schemas.microsoft.com/office/drawing/2014/main" id="{A77F3255-81BB-465B-A045-AA9654988E6F}"/>
              </a:ext>
            </a:extLst>
          </p:cNvPr>
          <p:cNvSpPr>
            <a:spLocks noGrp="1"/>
          </p:cNvSpPr>
          <p:nvPr>
            <p:ph type="sldNum" sz="quarter" idx="10"/>
          </p:nvPr>
        </p:nvSpPr>
        <p:spPr/>
        <p:txBody>
          <a:bodyPr/>
          <a:lstStyle/>
          <a:p>
            <a:fld id="{A3D1C70C-36A2-44FC-A083-98959550CFF4}" type="slidenum">
              <a:rPr lang="en-US" smtClean="0"/>
              <a:t>11</a:t>
            </a:fld>
            <a:endParaRPr lang="en-US"/>
          </a:p>
        </p:txBody>
      </p:sp>
    </p:spTree>
    <p:extLst>
      <p:ext uri="{BB962C8B-B14F-4D97-AF65-F5344CB8AC3E}">
        <p14:creationId xmlns:p14="http://schemas.microsoft.com/office/powerpoint/2010/main" val="12855136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BF1444C6-42D5-4083-857A-50A3F0C7005D}"/>
              </a:ext>
            </a:extLst>
          </p:cNvPr>
          <p:cNvSpPr>
            <a:spLocks noGrp="1"/>
          </p:cNvSpPr>
          <p:nvPr>
            <p:ph type="title"/>
          </p:nvPr>
        </p:nvSpPr>
        <p:spPr>
          <a:xfrm>
            <a:off x="1333961" y="155893"/>
            <a:ext cx="10014760" cy="747579"/>
          </a:xfrm>
        </p:spPr>
        <p:txBody>
          <a:bodyPr/>
          <a:lstStyle/>
          <a:p>
            <a:r>
              <a:rPr lang="en-US" sz="2200" dirty="0">
                <a:solidFill>
                  <a:schemeClr val="tx1"/>
                </a:solidFill>
                <a:latin typeface="Palatino Linotype"/>
              </a:rPr>
              <a:t>&lt;Insert District Name&gt;’s Spring 2023 and Spring 2024 NJGPA School-Level Outcomes English Language Arts Component – Percentages </a:t>
            </a:r>
            <a:br>
              <a:rPr lang="en-US" sz="2200" dirty="0">
                <a:solidFill>
                  <a:schemeClr val="tx1"/>
                </a:solidFill>
                <a:latin typeface="Palatino Linotype"/>
              </a:rPr>
            </a:br>
            <a:r>
              <a:rPr lang="en-US" sz="2200" dirty="0">
                <a:solidFill>
                  <a:schemeClr val="tx1"/>
                </a:solidFill>
                <a:latin typeface="Palatino Linotype"/>
              </a:rPr>
              <a:t>(Grade 12 Students)</a:t>
            </a:r>
          </a:p>
        </p:txBody>
      </p:sp>
      <p:graphicFrame>
        <p:nvGraphicFramePr>
          <p:cNvPr id="10" name="Content Placeholder 6">
            <a:extLst>
              <a:ext uri="{FF2B5EF4-FFF2-40B4-BE49-F238E27FC236}">
                <a16:creationId xmlns:a16="http://schemas.microsoft.com/office/drawing/2014/main" id="{F0C5E342-30A7-451E-BCAE-E06D48F62026}"/>
              </a:ext>
            </a:extLst>
          </p:cNvPr>
          <p:cNvGraphicFramePr>
            <a:graphicFrameLocks noGrp="1"/>
          </p:cNvGraphicFramePr>
          <p:nvPr>
            <p:ph type="tbl" sz="quarter" idx="12"/>
            <p:extLst>
              <p:ext uri="{D42A27DB-BD31-4B8C-83A1-F6EECF244321}">
                <p14:modId xmlns:p14="http://schemas.microsoft.com/office/powerpoint/2010/main" val="312061213"/>
              </p:ext>
            </p:extLst>
          </p:nvPr>
        </p:nvGraphicFramePr>
        <p:xfrm>
          <a:off x="165100" y="1168400"/>
          <a:ext cx="10838180" cy="4145281"/>
        </p:xfrm>
        <a:graphic>
          <a:graphicData uri="http://schemas.openxmlformats.org/drawingml/2006/table">
            <a:tbl>
              <a:tblPr firstRow="1" firstCol="1" bandRow="1">
                <a:tableStyleId>{5C22544A-7EE6-4342-B048-85BDC9FD1C3A}</a:tableStyleId>
              </a:tblPr>
              <a:tblGrid>
                <a:gridCol w="3051475">
                  <a:extLst>
                    <a:ext uri="{9D8B030D-6E8A-4147-A177-3AD203B41FA5}">
                      <a16:colId xmlns:a16="http://schemas.microsoft.com/office/drawing/2014/main" val="20000"/>
                    </a:ext>
                  </a:extLst>
                </a:gridCol>
                <a:gridCol w="3544039">
                  <a:extLst>
                    <a:ext uri="{9D8B030D-6E8A-4147-A177-3AD203B41FA5}">
                      <a16:colId xmlns:a16="http://schemas.microsoft.com/office/drawing/2014/main" val="2106347167"/>
                    </a:ext>
                  </a:extLst>
                </a:gridCol>
                <a:gridCol w="4242666">
                  <a:extLst>
                    <a:ext uri="{9D8B030D-6E8A-4147-A177-3AD203B41FA5}">
                      <a16:colId xmlns:a16="http://schemas.microsoft.com/office/drawing/2014/main" val="20002"/>
                    </a:ext>
                  </a:extLst>
                </a:gridCol>
              </a:tblGrid>
              <a:tr h="891001">
                <a:tc>
                  <a:txBody>
                    <a:bodyPr/>
                    <a:lstStyle/>
                    <a:p>
                      <a:pPr algn="ctr"/>
                      <a:r>
                        <a:rPr lang="en-US" sz="1400" b="1">
                          <a:solidFill>
                            <a:schemeClr val="bg1"/>
                          </a:solidFill>
                        </a:rPr>
                        <a:t>ELA Component</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a:solidFill>
                            <a:schemeClr val="bg1"/>
                          </a:solidFill>
                        </a:rPr>
                        <a:t>Graduation Ready</a:t>
                      </a:r>
                    </a:p>
                    <a:p>
                      <a:pPr algn="ctr"/>
                      <a:r>
                        <a:rPr lang="en-US" sz="1400" b="1" baseline="0">
                          <a:solidFill>
                            <a:schemeClr val="bg1"/>
                          </a:solidFill>
                        </a:rPr>
                        <a:t>2024</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tc>
                  <a:txBody>
                    <a:bodyPr/>
                    <a:lstStyle/>
                    <a:p>
                      <a:pPr algn="ctr"/>
                      <a:r>
                        <a:rPr lang="en-US" sz="1400" b="1">
                          <a:solidFill>
                            <a:schemeClr val="bg1"/>
                          </a:solidFill>
                        </a:rPr>
                        <a:t>Not Yet</a:t>
                      </a:r>
                      <a:r>
                        <a:rPr lang="en-US" sz="1400" b="1" baseline="0">
                          <a:solidFill>
                            <a:schemeClr val="bg1"/>
                          </a:solidFill>
                        </a:rPr>
                        <a:t> Graduation Ready</a:t>
                      </a:r>
                    </a:p>
                    <a:p>
                      <a:pPr algn="ctr"/>
                      <a:r>
                        <a:rPr lang="en-US" sz="1400" b="1" baseline="0">
                          <a:solidFill>
                            <a:schemeClr val="bg1"/>
                          </a:solidFill>
                        </a:rPr>
                        <a:t>2024</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extLst>
                  <a:ext uri="{0D108BD9-81ED-4DB2-BD59-A6C34878D82A}">
                    <a16:rowId xmlns:a16="http://schemas.microsoft.com/office/drawing/2014/main" val="10000"/>
                  </a:ext>
                </a:extLst>
              </a:tr>
              <a:tr h="406785">
                <a:tc>
                  <a:txBody>
                    <a:bodyPr/>
                    <a:lstStyle/>
                    <a:p>
                      <a:r>
                        <a:rPr lang="en-US" sz="1400" b="1">
                          <a:solidFill>
                            <a:schemeClr val="bg1"/>
                          </a:solidFill>
                        </a:rPr>
                        <a:t>School</a:t>
                      </a:r>
                      <a:r>
                        <a:rPr lang="en-US" sz="1400" b="1" baseline="0">
                          <a:solidFill>
                            <a:schemeClr val="bg1"/>
                          </a:solidFill>
                        </a:rPr>
                        <a:t> A</a:t>
                      </a:r>
                      <a:endParaRPr lang="en-US" sz="1400" b="1">
                        <a:solidFill>
                          <a:schemeClr val="bg1"/>
                        </a:solidFill>
                      </a:endParaRPr>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solidFill>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406785">
                <a:tc>
                  <a:txBody>
                    <a:bodyPr/>
                    <a:lstStyle/>
                    <a:p>
                      <a:r>
                        <a:rPr lang="en-US" sz="1400" b="1">
                          <a:solidFill>
                            <a:schemeClr val="bg1"/>
                          </a:solidFill>
                        </a:rPr>
                        <a:t>School</a:t>
                      </a:r>
                      <a:r>
                        <a:rPr lang="en-US" sz="1400" b="1" baseline="0">
                          <a:solidFill>
                            <a:schemeClr val="bg1"/>
                          </a:solidFill>
                        </a:rPr>
                        <a:t> B</a:t>
                      </a:r>
                      <a:endParaRPr lang="en-US" sz="1400" b="1">
                        <a:solidFill>
                          <a:schemeClr val="bg1"/>
                        </a:solidFill>
                      </a:endParaRPr>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solidFill>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406785">
                <a:tc>
                  <a:txBody>
                    <a:bodyPr/>
                    <a:lstStyle/>
                    <a:p>
                      <a:r>
                        <a:rPr lang="en-US" sz="1400" b="1">
                          <a:solidFill>
                            <a:schemeClr val="bg1"/>
                          </a:solidFill>
                        </a:rPr>
                        <a:t>School</a:t>
                      </a:r>
                      <a:r>
                        <a:rPr lang="en-US" sz="1400" b="1" baseline="0">
                          <a:solidFill>
                            <a:schemeClr val="bg1"/>
                          </a:solidFill>
                        </a:rPr>
                        <a:t> C</a:t>
                      </a:r>
                      <a:endParaRPr lang="en-US" sz="1400" b="1">
                        <a:solidFill>
                          <a:schemeClr val="bg1"/>
                        </a:solidFill>
                      </a:endParaRPr>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solidFill>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406785">
                <a:tc>
                  <a:txBody>
                    <a:bodyPr/>
                    <a:lstStyle/>
                    <a:p>
                      <a:r>
                        <a:rPr lang="en-US" sz="1400" b="1">
                          <a:solidFill>
                            <a:schemeClr val="bg1"/>
                          </a:solidFill>
                        </a:rPr>
                        <a:t>School</a:t>
                      </a:r>
                      <a:r>
                        <a:rPr lang="en-US" sz="1400" b="1" baseline="0">
                          <a:solidFill>
                            <a:schemeClr val="bg1"/>
                          </a:solidFill>
                        </a:rPr>
                        <a:t> D</a:t>
                      </a:r>
                      <a:endParaRPr lang="en-US" sz="1400" b="1">
                        <a:solidFill>
                          <a:schemeClr val="bg1"/>
                        </a:solidFill>
                      </a:endParaRPr>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solidFill>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406785">
                <a:tc>
                  <a:txBody>
                    <a:bodyPr/>
                    <a:lstStyle/>
                    <a:p>
                      <a:r>
                        <a:rPr lang="en-US" sz="1400" b="1">
                          <a:solidFill>
                            <a:schemeClr val="bg1"/>
                          </a:solidFill>
                        </a:rPr>
                        <a:t>School</a:t>
                      </a:r>
                      <a:r>
                        <a:rPr lang="en-US" sz="1400" b="1" baseline="0">
                          <a:solidFill>
                            <a:schemeClr val="bg1"/>
                          </a:solidFill>
                        </a:rPr>
                        <a:t> E</a:t>
                      </a:r>
                      <a:endParaRPr lang="en-US" sz="1400" b="1">
                        <a:solidFill>
                          <a:schemeClr val="bg1"/>
                        </a:solidFill>
                      </a:endParaRPr>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solidFill>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406785">
                <a:tc>
                  <a:txBody>
                    <a:bodyPr/>
                    <a:lstStyle/>
                    <a:p>
                      <a:r>
                        <a:rPr lang="en-US" sz="1400" b="1">
                          <a:solidFill>
                            <a:schemeClr val="bg1"/>
                          </a:solidFill>
                        </a:rPr>
                        <a:t>School</a:t>
                      </a:r>
                      <a:r>
                        <a:rPr lang="en-US" sz="1400" b="1" baseline="0">
                          <a:solidFill>
                            <a:schemeClr val="bg1"/>
                          </a:solidFill>
                        </a:rPr>
                        <a:t> F</a:t>
                      </a:r>
                      <a:endParaRPr lang="en-US" sz="1400" b="1">
                        <a:solidFill>
                          <a:schemeClr val="bg1"/>
                        </a:solidFill>
                      </a:endParaRPr>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solidFill>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37287115"/>
                  </a:ext>
                </a:extLst>
              </a:tr>
              <a:tr h="406785">
                <a:tc>
                  <a:txBody>
                    <a:bodyPr/>
                    <a:lstStyle/>
                    <a:p>
                      <a:r>
                        <a:rPr lang="en-US" sz="1400" b="1">
                          <a:solidFill>
                            <a:schemeClr val="bg1"/>
                          </a:solidFill>
                        </a:rPr>
                        <a:t>School G</a:t>
                      </a:r>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solidFill>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60488625"/>
                  </a:ext>
                </a:extLst>
              </a:tr>
              <a:tr h="406785">
                <a:tc>
                  <a:txBody>
                    <a:bodyPr/>
                    <a:lstStyle/>
                    <a:p>
                      <a:r>
                        <a:rPr lang="en-US" sz="1400" b="1">
                          <a:solidFill>
                            <a:schemeClr val="bg1"/>
                          </a:solidFill>
                        </a:rPr>
                        <a:t>School H</a:t>
                      </a:r>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dirty="0"/>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5821739"/>
                  </a:ext>
                </a:extLst>
              </a:tr>
            </a:tbl>
          </a:graphicData>
        </a:graphic>
      </p:graphicFrame>
      <p:sp>
        <p:nvSpPr>
          <p:cNvPr id="3" name="Content Placeholder 2">
            <a:extLst>
              <a:ext uri="{FF2B5EF4-FFF2-40B4-BE49-F238E27FC236}">
                <a16:creationId xmlns:a16="http://schemas.microsoft.com/office/drawing/2014/main" id="{3478639A-85C0-B006-946E-FD028EC4AF7F}"/>
              </a:ext>
            </a:extLst>
          </p:cNvPr>
          <p:cNvSpPr>
            <a:spLocks noGrp="1"/>
          </p:cNvSpPr>
          <p:nvPr>
            <p:ph sz="quarter" idx="11"/>
          </p:nvPr>
        </p:nvSpPr>
        <p:spPr>
          <a:xfrm>
            <a:off x="165100" y="5585404"/>
            <a:ext cx="11839480" cy="671793"/>
          </a:xfrm>
        </p:spPr>
        <p:txBody>
          <a:bodyPr>
            <a:normAutofit/>
          </a:bodyPr>
          <a:lstStyle/>
          <a:p>
            <a:r>
              <a:rPr lang="en-US" sz="1800" b="1" dirty="0"/>
              <a:t>Note</a:t>
            </a:r>
            <a:r>
              <a:rPr lang="en-US" sz="1800" dirty="0"/>
              <a:t>: Percentages may not total 100 due to rounding.</a:t>
            </a:r>
          </a:p>
        </p:txBody>
      </p:sp>
      <p:sp>
        <p:nvSpPr>
          <p:cNvPr id="5" name="Slide Number Placeholder 4">
            <a:extLst>
              <a:ext uri="{FF2B5EF4-FFF2-40B4-BE49-F238E27FC236}">
                <a16:creationId xmlns:a16="http://schemas.microsoft.com/office/drawing/2014/main" id="{A77F3255-81BB-465B-A045-AA9654988E6F}"/>
              </a:ext>
            </a:extLst>
          </p:cNvPr>
          <p:cNvSpPr>
            <a:spLocks noGrp="1"/>
          </p:cNvSpPr>
          <p:nvPr>
            <p:ph type="sldNum" sz="quarter" idx="10"/>
          </p:nvPr>
        </p:nvSpPr>
        <p:spPr/>
        <p:txBody>
          <a:bodyPr/>
          <a:lstStyle/>
          <a:p>
            <a:fld id="{A3D1C70C-36A2-44FC-A083-98959550CFF4}" type="slidenum">
              <a:rPr lang="en-US" smtClean="0"/>
              <a:t>12</a:t>
            </a:fld>
            <a:endParaRPr lang="en-US"/>
          </a:p>
        </p:txBody>
      </p:sp>
    </p:spTree>
    <p:extLst>
      <p:ext uri="{BB962C8B-B14F-4D97-AF65-F5344CB8AC3E}">
        <p14:creationId xmlns:p14="http://schemas.microsoft.com/office/powerpoint/2010/main" val="17387247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BF1444C6-42D5-4083-857A-50A3F0C7005D}"/>
              </a:ext>
            </a:extLst>
          </p:cNvPr>
          <p:cNvSpPr>
            <a:spLocks noGrp="1"/>
          </p:cNvSpPr>
          <p:nvPr>
            <p:ph type="title"/>
          </p:nvPr>
        </p:nvSpPr>
        <p:spPr>
          <a:xfrm>
            <a:off x="1256841" y="315439"/>
            <a:ext cx="10096959" cy="747579"/>
          </a:xfrm>
        </p:spPr>
        <p:txBody>
          <a:bodyPr/>
          <a:lstStyle/>
          <a:p>
            <a:r>
              <a:rPr lang="en-US" sz="2200" dirty="0">
                <a:solidFill>
                  <a:schemeClr val="tx1"/>
                </a:solidFill>
                <a:latin typeface="Palatino Linotype"/>
              </a:rPr>
              <a:t>&lt;Insert District Name&gt;’s Spring 2023 and Spring 2024 NJGPA School-Level Outcomes Mathematics Component – Percentages (Total Students)</a:t>
            </a:r>
          </a:p>
        </p:txBody>
      </p:sp>
      <p:graphicFrame>
        <p:nvGraphicFramePr>
          <p:cNvPr id="10" name="Content Placeholder 6">
            <a:extLst>
              <a:ext uri="{FF2B5EF4-FFF2-40B4-BE49-F238E27FC236}">
                <a16:creationId xmlns:a16="http://schemas.microsoft.com/office/drawing/2014/main" id="{F0C5E342-30A7-451E-BCAE-E06D48F62026}"/>
              </a:ext>
            </a:extLst>
          </p:cNvPr>
          <p:cNvGraphicFramePr>
            <a:graphicFrameLocks noGrp="1"/>
          </p:cNvGraphicFramePr>
          <p:nvPr>
            <p:ph type="tbl" sz="quarter" idx="12"/>
            <p:extLst>
              <p:ext uri="{D42A27DB-BD31-4B8C-83A1-F6EECF244321}">
                <p14:modId xmlns:p14="http://schemas.microsoft.com/office/powerpoint/2010/main" val="2623723885"/>
              </p:ext>
            </p:extLst>
          </p:nvPr>
        </p:nvGraphicFramePr>
        <p:xfrm>
          <a:off x="165101" y="1168400"/>
          <a:ext cx="10777220" cy="4175760"/>
        </p:xfrm>
        <a:graphic>
          <a:graphicData uri="http://schemas.openxmlformats.org/drawingml/2006/table">
            <a:tbl>
              <a:tblPr firstRow="1" firstCol="1" bandRow="1">
                <a:tableStyleId>{5C22544A-7EE6-4342-B048-85BDC9FD1C3A}</a:tableStyleId>
              </a:tblPr>
              <a:tblGrid>
                <a:gridCol w="2324916">
                  <a:extLst>
                    <a:ext uri="{9D8B030D-6E8A-4147-A177-3AD203B41FA5}">
                      <a16:colId xmlns:a16="http://schemas.microsoft.com/office/drawing/2014/main" val="20000"/>
                    </a:ext>
                  </a:extLst>
                </a:gridCol>
                <a:gridCol w="1820171">
                  <a:extLst>
                    <a:ext uri="{9D8B030D-6E8A-4147-A177-3AD203B41FA5}">
                      <a16:colId xmlns:a16="http://schemas.microsoft.com/office/drawing/2014/main" val="1823940751"/>
                    </a:ext>
                  </a:extLst>
                </a:gridCol>
                <a:gridCol w="1696470">
                  <a:extLst>
                    <a:ext uri="{9D8B030D-6E8A-4147-A177-3AD203B41FA5}">
                      <a16:colId xmlns:a16="http://schemas.microsoft.com/office/drawing/2014/main" val="2106347167"/>
                    </a:ext>
                  </a:extLst>
                </a:gridCol>
                <a:gridCol w="2523981">
                  <a:extLst>
                    <a:ext uri="{9D8B030D-6E8A-4147-A177-3AD203B41FA5}">
                      <a16:colId xmlns:a16="http://schemas.microsoft.com/office/drawing/2014/main" val="20001"/>
                    </a:ext>
                  </a:extLst>
                </a:gridCol>
                <a:gridCol w="2411682">
                  <a:extLst>
                    <a:ext uri="{9D8B030D-6E8A-4147-A177-3AD203B41FA5}">
                      <a16:colId xmlns:a16="http://schemas.microsoft.com/office/drawing/2014/main" val="20002"/>
                    </a:ext>
                  </a:extLst>
                </a:gridCol>
              </a:tblGrid>
              <a:tr h="897552">
                <a:tc>
                  <a:txBody>
                    <a:bodyPr/>
                    <a:lstStyle/>
                    <a:p>
                      <a:pPr algn="ctr"/>
                      <a:r>
                        <a:rPr lang="en-US" sz="1400" b="1">
                          <a:solidFill>
                            <a:schemeClr val="bg1"/>
                          </a:solidFill>
                        </a:rPr>
                        <a:t>Mathematics Component</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a:solidFill>
                            <a:schemeClr val="bg1"/>
                          </a:solidFill>
                        </a:rPr>
                        <a:t>Graduation Ready</a:t>
                      </a:r>
                    </a:p>
                    <a:p>
                      <a:pPr algn="ctr"/>
                      <a:r>
                        <a:rPr lang="en-US" sz="1400" b="1" baseline="0">
                          <a:solidFill>
                            <a:schemeClr val="bg1"/>
                          </a:solidFill>
                        </a:rPr>
                        <a:t>2023</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a:solidFill>
                            <a:schemeClr val="bg1"/>
                          </a:solidFill>
                        </a:rPr>
                        <a:t>Graduation Ready</a:t>
                      </a:r>
                    </a:p>
                    <a:p>
                      <a:pPr algn="ctr"/>
                      <a:r>
                        <a:rPr lang="en-US" sz="1400" b="1" baseline="0">
                          <a:solidFill>
                            <a:schemeClr val="bg1"/>
                          </a:solidFill>
                        </a:rPr>
                        <a:t>2024</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tc>
                  <a:txBody>
                    <a:bodyPr/>
                    <a:lstStyle/>
                    <a:p>
                      <a:pPr algn="ctr"/>
                      <a:r>
                        <a:rPr lang="en-US" sz="1400" b="1">
                          <a:solidFill>
                            <a:schemeClr val="bg1"/>
                          </a:solidFill>
                        </a:rPr>
                        <a:t>Not Yet</a:t>
                      </a:r>
                      <a:r>
                        <a:rPr lang="en-US" sz="1400" b="1" baseline="0">
                          <a:solidFill>
                            <a:schemeClr val="bg1"/>
                          </a:solidFill>
                        </a:rPr>
                        <a:t> Graduation Ready</a:t>
                      </a:r>
                    </a:p>
                    <a:p>
                      <a:pPr algn="ctr"/>
                      <a:r>
                        <a:rPr lang="en-US" sz="1400" b="1" baseline="0">
                          <a:solidFill>
                            <a:schemeClr val="bg1"/>
                          </a:solidFill>
                        </a:rPr>
                        <a:t>2023</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tc>
                  <a:txBody>
                    <a:bodyPr/>
                    <a:lstStyle/>
                    <a:p>
                      <a:pPr algn="ctr"/>
                      <a:r>
                        <a:rPr lang="en-US" sz="1400" b="1">
                          <a:solidFill>
                            <a:schemeClr val="bg1"/>
                          </a:solidFill>
                        </a:rPr>
                        <a:t>Not Yet</a:t>
                      </a:r>
                      <a:r>
                        <a:rPr lang="en-US" sz="1400" b="1" baseline="0">
                          <a:solidFill>
                            <a:schemeClr val="bg1"/>
                          </a:solidFill>
                        </a:rPr>
                        <a:t> Graduation Ready</a:t>
                      </a:r>
                    </a:p>
                    <a:p>
                      <a:pPr algn="ctr"/>
                      <a:r>
                        <a:rPr lang="en-US" sz="1400" b="1" baseline="0">
                          <a:solidFill>
                            <a:schemeClr val="bg1"/>
                          </a:solidFill>
                        </a:rPr>
                        <a:t>2024</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extLst>
                  <a:ext uri="{0D108BD9-81ED-4DB2-BD59-A6C34878D82A}">
                    <a16:rowId xmlns:a16="http://schemas.microsoft.com/office/drawing/2014/main" val="10000"/>
                  </a:ext>
                </a:extLst>
              </a:tr>
              <a:tr h="409776">
                <a:tc>
                  <a:txBody>
                    <a:bodyPr/>
                    <a:lstStyle/>
                    <a:p>
                      <a:r>
                        <a:rPr lang="en-US" sz="1400" b="1">
                          <a:solidFill>
                            <a:schemeClr val="bg1"/>
                          </a:solidFill>
                        </a:rPr>
                        <a:t>School</a:t>
                      </a:r>
                      <a:r>
                        <a:rPr lang="en-US" sz="1400" b="1" baseline="0">
                          <a:solidFill>
                            <a:schemeClr val="bg1"/>
                          </a:solidFill>
                        </a:rPr>
                        <a:t> A</a:t>
                      </a:r>
                      <a:endParaRPr lang="en-US" sz="1400" b="1">
                        <a:solidFill>
                          <a:schemeClr val="bg1"/>
                        </a:solidFill>
                      </a:endParaRPr>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solidFill>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409776">
                <a:tc>
                  <a:txBody>
                    <a:bodyPr/>
                    <a:lstStyle/>
                    <a:p>
                      <a:r>
                        <a:rPr lang="en-US" sz="1400" b="1">
                          <a:solidFill>
                            <a:schemeClr val="bg1"/>
                          </a:solidFill>
                        </a:rPr>
                        <a:t>School</a:t>
                      </a:r>
                      <a:r>
                        <a:rPr lang="en-US" sz="1400" b="1" baseline="0">
                          <a:solidFill>
                            <a:schemeClr val="bg1"/>
                          </a:solidFill>
                        </a:rPr>
                        <a:t> B</a:t>
                      </a:r>
                      <a:endParaRPr lang="en-US" sz="1400" b="1">
                        <a:solidFill>
                          <a:schemeClr val="bg1"/>
                        </a:solidFill>
                      </a:endParaRPr>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solidFill>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dirty="0"/>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409776">
                <a:tc>
                  <a:txBody>
                    <a:bodyPr/>
                    <a:lstStyle/>
                    <a:p>
                      <a:r>
                        <a:rPr lang="en-US" sz="1400" b="1">
                          <a:solidFill>
                            <a:schemeClr val="bg1"/>
                          </a:solidFill>
                        </a:rPr>
                        <a:t>School</a:t>
                      </a:r>
                      <a:r>
                        <a:rPr lang="en-US" sz="1400" b="1" baseline="0">
                          <a:solidFill>
                            <a:schemeClr val="bg1"/>
                          </a:solidFill>
                        </a:rPr>
                        <a:t> C</a:t>
                      </a:r>
                      <a:endParaRPr lang="en-US" sz="1400" b="1">
                        <a:solidFill>
                          <a:schemeClr val="bg1"/>
                        </a:solidFill>
                      </a:endParaRPr>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solidFill>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409776">
                <a:tc>
                  <a:txBody>
                    <a:bodyPr/>
                    <a:lstStyle/>
                    <a:p>
                      <a:r>
                        <a:rPr lang="en-US" sz="1400" b="1">
                          <a:solidFill>
                            <a:schemeClr val="bg1"/>
                          </a:solidFill>
                        </a:rPr>
                        <a:t>School</a:t>
                      </a:r>
                      <a:r>
                        <a:rPr lang="en-US" sz="1400" b="1" baseline="0">
                          <a:solidFill>
                            <a:schemeClr val="bg1"/>
                          </a:solidFill>
                        </a:rPr>
                        <a:t> D</a:t>
                      </a:r>
                      <a:endParaRPr lang="en-US" sz="1400" b="1">
                        <a:solidFill>
                          <a:schemeClr val="bg1"/>
                        </a:solidFill>
                      </a:endParaRPr>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solidFill>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409776">
                <a:tc>
                  <a:txBody>
                    <a:bodyPr/>
                    <a:lstStyle/>
                    <a:p>
                      <a:r>
                        <a:rPr lang="en-US" sz="1400" b="1">
                          <a:solidFill>
                            <a:schemeClr val="bg1"/>
                          </a:solidFill>
                        </a:rPr>
                        <a:t>School</a:t>
                      </a:r>
                      <a:r>
                        <a:rPr lang="en-US" sz="1400" b="1" baseline="0">
                          <a:solidFill>
                            <a:schemeClr val="bg1"/>
                          </a:solidFill>
                        </a:rPr>
                        <a:t> E</a:t>
                      </a:r>
                      <a:endParaRPr lang="en-US" sz="1400" b="1">
                        <a:solidFill>
                          <a:schemeClr val="bg1"/>
                        </a:solidFill>
                      </a:endParaRPr>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solidFill>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409776">
                <a:tc>
                  <a:txBody>
                    <a:bodyPr/>
                    <a:lstStyle/>
                    <a:p>
                      <a:r>
                        <a:rPr lang="en-US" sz="1400" b="1">
                          <a:solidFill>
                            <a:schemeClr val="bg1"/>
                          </a:solidFill>
                        </a:rPr>
                        <a:t>School</a:t>
                      </a:r>
                      <a:r>
                        <a:rPr lang="en-US" sz="1400" b="1" baseline="0">
                          <a:solidFill>
                            <a:schemeClr val="bg1"/>
                          </a:solidFill>
                        </a:rPr>
                        <a:t> F</a:t>
                      </a:r>
                      <a:endParaRPr lang="en-US" sz="1400" b="1">
                        <a:solidFill>
                          <a:schemeClr val="bg1"/>
                        </a:solidFill>
                      </a:endParaRPr>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solidFill>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37287115"/>
                  </a:ext>
                </a:extLst>
              </a:tr>
              <a:tr h="409776">
                <a:tc>
                  <a:txBody>
                    <a:bodyPr/>
                    <a:lstStyle/>
                    <a:p>
                      <a:r>
                        <a:rPr lang="en-US" sz="1400" b="1">
                          <a:solidFill>
                            <a:schemeClr val="bg1"/>
                          </a:solidFill>
                        </a:rPr>
                        <a:t>School G</a:t>
                      </a:r>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solidFill>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60488625"/>
                  </a:ext>
                </a:extLst>
              </a:tr>
              <a:tr h="409776">
                <a:tc>
                  <a:txBody>
                    <a:bodyPr/>
                    <a:lstStyle/>
                    <a:p>
                      <a:r>
                        <a:rPr lang="en-US" sz="1400" b="1">
                          <a:solidFill>
                            <a:schemeClr val="bg1"/>
                          </a:solidFill>
                        </a:rPr>
                        <a:t>School H</a:t>
                      </a:r>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dirty="0"/>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5821739"/>
                  </a:ext>
                </a:extLst>
              </a:tr>
            </a:tbl>
          </a:graphicData>
        </a:graphic>
      </p:graphicFrame>
      <p:sp>
        <p:nvSpPr>
          <p:cNvPr id="2" name="Content Placeholder 1">
            <a:extLst>
              <a:ext uri="{FF2B5EF4-FFF2-40B4-BE49-F238E27FC236}">
                <a16:creationId xmlns:a16="http://schemas.microsoft.com/office/drawing/2014/main" id="{ECB0BBF9-99FA-EF7F-91CA-B3D8DCDE5FD9}"/>
              </a:ext>
            </a:extLst>
          </p:cNvPr>
          <p:cNvSpPr>
            <a:spLocks noGrp="1"/>
          </p:cNvSpPr>
          <p:nvPr>
            <p:ph sz="quarter" idx="11"/>
          </p:nvPr>
        </p:nvSpPr>
        <p:spPr>
          <a:xfrm>
            <a:off x="165100" y="5554924"/>
            <a:ext cx="11839480" cy="671793"/>
          </a:xfrm>
        </p:spPr>
        <p:txBody>
          <a:bodyPr>
            <a:normAutofit/>
          </a:bodyPr>
          <a:lstStyle/>
          <a:p>
            <a:r>
              <a:rPr lang="en-US" sz="1800" b="1" dirty="0"/>
              <a:t>Note</a:t>
            </a:r>
            <a:r>
              <a:rPr lang="en-US" sz="1800" dirty="0"/>
              <a:t>: Percentages may not total 100 due to rounding.</a:t>
            </a:r>
          </a:p>
        </p:txBody>
      </p:sp>
      <p:sp>
        <p:nvSpPr>
          <p:cNvPr id="5" name="Slide Number Placeholder 4">
            <a:extLst>
              <a:ext uri="{FF2B5EF4-FFF2-40B4-BE49-F238E27FC236}">
                <a16:creationId xmlns:a16="http://schemas.microsoft.com/office/drawing/2014/main" id="{A77F3255-81BB-465B-A045-AA9654988E6F}"/>
              </a:ext>
            </a:extLst>
          </p:cNvPr>
          <p:cNvSpPr>
            <a:spLocks noGrp="1"/>
          </p:cNvSpPr>
          <p:nvPr>
            <p:ph type="sldNum" sz="quarter" idx="10"/>
          </p:nvPr>
        </p:nvSpPr>
        <p:spPr/>
        <p:txBody>
          <a:bodyPr/>
          <a:lstStyle/>
          <a:p>
            <a:fld id="{A3D1C70C-36A2-44FC-A083-98959550CFF4}" type="slidenum">
              <a:rPr lang="en-US" smtClean="0"/>
              <a:t>13</a:t>
            </a:fld>
            <a:endParaRPr lang="en-US"/>
          </a:p>
        </p:txBody>
      </p:sp>
    </p:spTree>
    <p:extLst>
      <p:ext uri="{BB962C8B-B14F-4D97-AF65-F5344CB8AC3E}">
        <p14:creationId xmlns:p14="http://schemas.microsoft.com/office/powerpoint/2010/main" val="10962183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BF1444C6-42D5-4083-857A-50A3F0C7005D}"/>
              </a:ext>
            </a:extLst>
          </p:cNvPr>
          <p:cNvSpPr>
            <a:spLocks noGrp="1"/>
          </p:cNvSpPr>
          <p:nvPr>
            <p:ph type="title"/>
          </p:nvPr>
        </p:nvSpPr>
        <p:spPr/>
        <p:txBody>
          <a:bodyPr/>
          <a:lstStyle/>
          <a:p>
            <a:r>
              <a:rPr lang="en-US" sz="2200" dirty="0">
                <a:solidFill>
                  <a:schemeClr val="tx1"/>
                </a:solidFill>
                <a:latin typeface="Palatino Linotype"/>
              </a:rPr>
              <a:t>&lt;Insert District Name&gt;’s Spring 2023 and Spring 2024 NJGPA School-Level Outcomes Mathematics Component – Percentages (Grade 11 Students)</a:t>
            </a:r>
          </a:p>
        </p:txBody>
      </p:sp>
      <p:graphicFrame>
        <p:nvGraphicFramePr>
          <p:cNvPr id="10" name="Content Placeholder 6">
            <a:extLst>
              <a:ext uri="{FF2B5EF4-FFF2-40B4-BE49-F238E27FC236}">
                <a16:creationId xmlns:a16="http://schemas.microsoft.com/office/drawing/2014/main" id="{F0C5E342-30A7-451E-BCAE-E06D48F62026}"/>
              </a:ext>
            </a:extLst>
          </p:cNvPr>
          <p:cNvGraphicFramePr>
            <a:graphicFrameLocks noGrp="1"/>
          </p:cNvGraphicFramePr>
          <p:nvPr>
            <p:ph type="tbl" sz="quarter" idx="12"/>
            <p:extLst>
              <p:ext uri="{D42A27DB-BD31-4B8C-83A1-F6EECF244321}">
                <p14:modId xmlns:p14="http://schemas.microsoft.com/office/powerpoint/2010/main" val="3684135369"/>
              </p:ext>
            </p:extLst>
          </p:nvPr>
        </p:nvGraphicFramePr>
        <p:xfrm>
          <a:off x="165101" y="1168400"/>
          <a:ext cx="10888979" cy="4051877"/>
        </p:xfrm>
        <a:graphic>
          <a:graphicData uri="http://schemas.openxmlformats.org/drawingml/2006/table">
            <a:tbl>
              <a:tblPr firstRow="1" firstCol="1" bandRow="1">
                <a:tableStyleId>{5C22544A-7EE6-4342-B048-85BDC9FD1C3A}</a:tableStyleId>
              </a:tblPr>
              <a:tblGrid>
                <a:gridCol w="2349025">
                  <a:extLst>
                    <a:ext uri="{9D8B030D-6E8A-4147-A177-3AD203B41FA5}">
                      <a16:colId xmlns:a16="http://schemas.microsoft.com/office/drawing/2014/main" val="20000"/>
                    </a:ext>
                  </a:extLst>
                </a:gridCol>
                <a:gridCol w="1839046">
                  <a:extLst>
                    <a:ext uri="{9D8B030D-6E8A-4147-A177-3AD203B41FA5}">
                      <a16:colId xmlns:a16="http://schemas.microsoft.com/office/drawing/2014/main" val="1823940751"/>
                    </a:ext>
                  </a:extLst>
                </a:gridCol>
                <a:gridCol w="1714062">
                  <a:extLst>
                    <a:ext uri="{9D8B030D-6E8A-4147-A177-3AD203B41FA5}">
                      <a16:colId xmlns:a16="http://schemas.microsoft.com/office/drawing/2014/main" val="2106347167"/>
                    </a:ext>
                  </a:extLst>
                </a:gridCol>
                <a:gridCol w="2550155">
                  <a:extLst>
                    <a:ext uri="{9D8B030D-6E8A-4147-A177-3AD203B41FA5}">
                      <a16:colId xmlns:a16="http://schemas.microsoft.com/office/drawing/2014/main" val="20001"/>
                    </a:ext>
                  </a:extLst>
                </a:gridCol>
                <a:gridCol w="2436691">
                  <a:extLst>
                    <a:ext uri="{9D8B030D-6E8A-4147-A177-3AD203B41FA5}">
                      <a16:colId xmlns:a16="http://schemas.microsoft.com/office/drawing/2014/main" val="20002"/>
                    </a:ext>
                  </a:extLst>
                </a:gridCol>
              </a:tblGrid>
              <a:tr h="870925">
                <a:tc>
                  <a:txBody>
                    <a:bodyPr/>
                    <a:lstStyle/>
                    <a:p>
                      <a:pPr algn="ctr"/>
                      <a:r>
                        <a:rPr lang="en-US" sz="1400" b="1">
                          <a:solidFill>
                            <a:schemeClr val="bg1"/>
                          </a:solidFill>
                        </a:rPr>
                        <a:t>Mathematics Component</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a:solidFill>
                            <a:schemeClr val="bg1"/>
                          </a:solidFill>
                        </a:rPr>
                        <a:t>Graduation Ready</a:t>
                      </a:r>
                    </a:p>
                    <a:p>
                      <a:pPr algn="ctr"/>
                      <a:r>
                        <a:rPr lang="en-US" sz="1400" b="1" baseline="0">
                          <a:solidFill>
                            <a:schemeClr val="bg1"/>
                          </a:solidFill>
                        </a:rPr>
                        <a:t>2023</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a:solidFill>
                            <a:schemeClr val="bg1"/>
                          </a:solidFill>
                        </a:rPr>
                        <a:t>Graduation Ready</a:t>
                      </a:r>
                    </a:p>
                    <a:p>
                      <a:pPr algn="ctr"/>
                      <a:r>
                        <a:rPr lang="en-US" sz="1400" b="1" baseline="0">
                          <a:solidFill>
                            <a:schemeClr val="bg1"/>
                          </a:solidFill>
                        </a:rPr>
                        <a:t>2024</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tc>
                  <a:txBody>
                    <a:bodyPr/>
                    <a:lstStyle/>
                    <a:p>
                      <a:pPr algn="ctr"/>
                      <a:r>
                        <a:rPr lang="en-US" sz="1400" b="1">
                          <a:solidFill>
                            <a:schemeClr val="bg1"/>
                          </a:solidFill>
                        </a:rPr>
                        <a:t>Not Yet</a:t>
                      </a:r>
                      <a:r>
                        <a:rPr lang="en-US" sz="1400" b="1" baseline="0">
                          <a:solidFill>
                            <a:schemeClr val="bg1"/>
                          </a:solidFill>
                        </a:rPr>
                        <a:t> Graduation Ready</a:t>
                      </a:r>
                    </a:p>
                    <a:p>
                      <a:pPr algn="ctr"/>
                      <a:r>
                        <a:rPr lang="en-US" sz="1400" b="1" baseline="0">
                          <a:solidFill>
                            <a:schemeClr val="bg1"/>
                          </a:solidFill>
                        </a:rPr>
                        <a:t>2023</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tc>
                  <a:txBody>
                    <a:bodyPr/>
                    <a:lstStyle/>
                    <a:p>
                      <a:pPr algn="ctr"/>
                      <a:r>
                        <a:rPr lang="en-US" sz="1400" b="1">
                          <a:solidFill>
                            <a:schemeClr val="bg1"/>
                          </a:solidFill>
                        </a:rPr>
                        <a:t>Not Yet</a:t>
                      </a:r>
                      <a:r>
                        <a:rPr lang="en-US" sz="1400" b="1" baseline="0">
                          <a:solidFill>
                            <a:schemeClr val="bg1"/>
                          </a:solidFill>
                        </a:rPr>
                        <a:t> Graduation Ready</a:t>
                      </a:r>
                    </a:p>
                    <a:p>
                      <a:pPr algn="ctr"/>
                      <a:r>
                        <a:rPr lang="en-US" sz="1400" b="1" baseline="0">
                          <a:solidFill>
                            <a:schemeClr val="bg1"/>
                          </a:solidFill>
                        </a:rPr>
                        <a:t>2024</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extLst>
                  <a:ext uri="{0D108BD9-81ED-4DB2-BD59-A6C34878D82A}">
                    <a16:rowId xmlns:a16="http://schemas.microsoft.com/office/drawing/2014/main" val="10000"/>
                  </a:ext>
                </a:extLst>
              </a:tr>
              <a:tr h="397619">
                <a:tc>
                  <a:txBody>
                    <a:bodyPr/>
                    <a:lstStyle/>
                    <a:p>
                      <a:r>
                        <a:rPr lang="en-US" sz="1400" b="1">
                          <a:solidFill>
                            <a:schemeClr val="bg1"/>
                          </a:solidFill>
                        </a:rPr>
                        <a:t>School</a:t>
                      </a:r>
                      <a:r>
                        <a:rPr lang="en-US" sz="1400" b="1" baseline="0">
                          <a:solidFill>
                            <a:schemeClr val="bg1"/>
                          </a:solidFill>
                        </a:rPr>
                        <a:t> A</a:t>
                      </a:r>
                      <a:endParaRPr lang="en-US" sz="1400" b="1">
                        <a:solidFill>
                          <a:schemeClr val="bg1"/>
                        </a:solidFill>
                      </a:endParaRPr>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solidFill>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97619">
                <a:tc>
                  <a:txBody>
                    <a:bodyPr/>
                    <a:lstStyle/>
                    <a:p>
                      <a:r>
                        <a:rPr lang="en-US" sz="1400" b="1">
                          <a:solidFill>
                            <a:schemeClr val="bg1"/>
                          </a:solidFill>
                        </a:rPr>
                        <a:t>School</a:t>
                      </a:r>
                      <a:r>
                        <a:rPr lang="en-US" sz="1400" b="1" baseline="0">
                          <a:solidFill>
                            <a:schemeClr val="bg1"/>
                          </a:solidFill>
                        </a:rPr>
                        <a:t> B</a:t>
                      </a:r>
                      <a:endParaRPr lang="en-US" sz="1400" b="1">
                        <a:solidFill>
                          <a:schemeClr val="bg1"/>
                        </a:solidFill>
                      </a:endParaRPr>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solidFill>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97619">
                <a:tc>
                  <a:txBody>
                    <a:bodyPr/>
                    <a:lstStyle/>
                    <a:p>
                      <a:r>
                        <a:rPr lang="en-US" sz="1400" b="1">
                          <a:solidFill>
                            <a:schemeClr val="bg1"/>
                          </a:solidFill>
                        </a:rPr>
                        <a:t>School</a:t>
                      </a:r>
                      <a:r>
                        <a:rPr lang="en-US" sz="1400" b="1" baseline="0">
                          <a:solidFill>
                            <a:schemeClr val="bg1"/>
                          </a:solidFill>
                        </a:rPr>
                        <a:t> C</a:t>
                      </a:r>
                      <a:endParaRPr lang="en-US" sz="1400" b="1">
                        <a:solidFill>
                          <a:schemeClr val="bg1"/>
                        </a:solidFill>
                      </a:endParaRPr>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solidFill>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397619">
                <a:tc>
                  <a:txBody>
                    <a:bodyPr/>
                    <a:lstStyle/>
                    <a:p>
                      <a:r>
                        <a:rPr lang="en-US" sz="1400" b="1">
                          <a:solidFill>
                            <a:schemeClr val="bg1"/>
                          </a:solidFill>
                        </a:rPr>
                        <a:t>School</a:t>
                      </a:r>
                      <a:r>
                        <a:rPr lang="en-US" sz="1400" b="1" baseline="0">
                          <a:solidFill>
                            <a:schemeClr val="bg1"/>
                          </a:solidFill>
                        </a:rPr>
                        <a:t> D</a:t>
                      </a:r>
                      <a:endParaRPr lang="en-US" sz="1400" b="1">
                        <a:solidFill>
                          <a:schemeClr val="bg1"/>
                        </a:solidFill>
                      </a:endParaRPr>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solidFill>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397619">
                <a:tc>
                  <a:txBody>
                    <a:bodyPr/>
                    <a:lstStyle/>
                    <a:p>
                      <a:r>
                        <a:rPr lang="en-US" sz="1400" b="1">
                          <a:solidFill>
                            <a:schemeClr val="bg1"/>
                          </a:solidFill>
                        </a:rPr>
                        <a:t>School</a:t>
                      </a:r>
                      <a:r>
                        <a:rPr lang="en-US" sz="1400" b="1" baseline="0">
                          <a:solidFill>
                            <a:schemeClr val="bg1"/>
                          </a:solidFill>
                        </a:rPr>
                        <a:t> E</a:t>
                      </a:r>
                      <a:endParaRPr lang="en-US" sz="1400" b="1">
                        <a:solidFill>
                          <a:schemeClr val="bg1"/>
                        </a:solidFill>
                      </a:endParaRPr>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solidFill>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397619">
                <a:tc>
                  <a:txBody>
                    <a:bodyPr/>
                    <a:lstStyle/>
                    <a:p>
                      <a:r>
                        <a:rPr lang="en-US" sz="1400" b="1">
                          <a:solidFill>
                            <a:schemeClr val="bg1"/>
                          </a:solidFill>
                        </a:rPr>
                        <a:t>School</a:t>
                      </a:r>
                      <a:r>
                        <a:rPr lang="en-US" sz="1400" b="1" baseline="0">
                          <a:solidFill>
                            <a:schemeClr val="bg1"/>
                          </a:solidFill>
                        </a:rPr>
                        <a:t> F</a:t>
                      </a:r>
                      <a:endParaRPr lang="en-US" sz="1400" b="1">
                        <a:solidFill>
                          <a:schemeClr val="bg1"/>
                        </a:solidFill>
                      </a:endParaRPr>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solidFill>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37287115"/>
                  </a:ext>
                </a:extLst>
              </a:tr>
              <a:tr h="397619">
                <a:tc>
                  <a:txBody>
                    <a:bodyPr/>
                    <a:lstStyle/>
                    <a:p>
                      <a:r>
                        <a:rPr lang="en-US" sz="1400" b="1">
                          <a:solidFill>
                            <a:schemeClr val="bg1"/>
                          </a:solidFill>
                        </a:rPr>
                        <a:t>School G</a:t>
                      </a:r>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solidFill>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dirty="0"/>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60488625"/>
                  </a:ext>
                </a:extLst>
              </a:tr>
              <a:tr h="397619">
                <a:tc>
                  <a:txBody>
                    <a:bodyPr/>
                    <a:lstStyle/>
                    <a:p>
                      <a:r>
                        <a:rPr lang="en-US" sz="1400" b="1">
                          <a:solidFill>
                            <a:schemeClr val="bg1"/>
                          </a:solidFill>
                        </a:rPr>
                        <a:t>School H</a:t>
                      </a:r>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dirty="0"/>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5821739"/>
                  </a:ext>
                </a:extLst>
              </a:tr>
            </a:tbl>
          </a:graphicData>
        </a:graphic>
      </p:graphicFrame>
      <p:sp>
        <p:nvSpPr>
          <p:cNvPr id="2" name="Content Placeholder 1">
            <a:extLst>
              <a:ext uri="{FF2B5EF4-FFF2-40B4-BE49-F238E27FC236}">
                <a16:creationId xmlns:a16="http://schemas.microsoft.com/office/drawing/2014/main" id="{63B3FF13-EC5D-FCF6-5CB8-4764D3B873FA}"/>
              </a:ext>
            </a:extLst>
          </p:cNvPr>
          <p:cNvSpPr>
            <a:spLocks noGrp="1"/>
          </p:cNvSpPr>
          <p:nvPr>
            <p:ph sz="quarter" idx="11"/>
          </p:nvPr>
        </p:nvSpPr>
        <p:spPr>
          <a:xfrm>
            <a:off x="165100" y="5585404"/>
            <a:ext cx="11839480" cy="671793"/>
          </a:xfrm>
        </p:spPr>
        <p:txBody>
          <a:bodyPr>
            <a:normAutofit/>
          </a:bodyPr>
          <a:lstStyle/>
          <a:p>
            <a:r>
              <a:rPr lang="en-US" sz="1800" b="1" dirty="0"/>
              <a:t>Note</a:t>
            </a:r>
            <a:r>
              <a:rPr lang="en-US" sz="1800" dirty="0"/>
              <a:t>: Percentages may not total 100 due to rounding.</a:t>
            </a:r>
          </a:p>
        </p:txBody>
      </p:sp>
      <p:sp>
        <p:nvSpPr>
          <p:cNvPr id="5" name="Slide Number Placeholder 4">
            <a:extLst>
              <a:ext uri="{FF2B5EF4-FFF2-40B4-BE49-F238E27FC236}">
                <a16:creationId xmlns:a16="http://schemas.microsoft.com/office/drawing/2014/main" id="{A77F3255-81BB-465B-A045-AA9654988E6F}"/>
              </a:ext>
            </a:extLst>
          </p:cNvPr>
          <p:cNvSpPr>
            <a:spLocks noGrp="1"/>
          </p:cNvSpPr>
          <p:nvPr>
            <p:ph type="sldNum" sz="quarter" idx="10"/>
          </p:nvPr>
        </p:nvSpPr>
        <p:spPr/>
        <p:txBody>
          <a:bodyPr/>
          <a:lstStyle/>
          <a:p>
            <a:fld id="{A3D1C70C-36A2-44FC-A083-98959550CFF4}" type="slidenum">
              <a:rPr lang="en-US" smtClean="0"/>
              <a:t>14</a:t>
            </a:fld>
            <a:endParaRPr lang="en-US"/>
          </a:p>
        </p:txBody>
      </p:sp>
    </p:spTree>
    <p:extLst>
      <p:ext uri="{BB962C8B-B14F-4D97-AF65-F5344CB8AC3E}">
        <p14:creationId xmlns:p14="http://schemas.microsoft.com/office/powerpoint/2010/main" val="41830306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BF1444C6-42D5-4083-857A-50A3F0C7005D}"/>
              </a:ext>
            </a:extLst>
          </p:cNvPr>
          <p:cNvSpPr>
            <a:spLocks noGrp="1"/>
          </p:cNvSpPr>
          <p:nvPr>
            <p:ph type="title"/>
          </p:nvPr>
        </p:nvSpPr>
        <p:spPr/>
        <p:txBody>
          <a:bodyPr/>
          <a:lstStyle/>
          <a:p>
            <a:r>
              <a:rPr lang="en-US" sz="2200" dirty="0">
                <a:solidFill>
                  <a:schemeClr val="tx1"/>
                </a:solidFill>
                <a:latin typeface="Palatino Linotype"/>
              </a:rPr>
              <a:t>&lt;Insert District Name&gt;’s Spring 2023 and Spring 2024 NJGPA School-Level Outcomes Mathematics Component – Percentages (Grade 12 Students)</a:t>
            </a:r>
          </a:p>
        </p:txBody>
      </p:sp>
      <p:graphicFrame>
        <p:nvGraphicFramePr>
          <p:cNvPr id="10" name="Content Placeholder 6">
            <a:extLst>
              <a:ext uri="{FF2B5EF4-FFF2-40B4-BE49-F238E27FC236}">
                <a16:creationId xmlns:a16="http://schemas.microsoft.com/office/drawing/2014/main" id="{F0C5E342-30A7-451E-BCAE-E06D48F62026}"/>
              </a:ext>
            </a:extLst>
          </p:cNvPr>
          <p:cNvGraphicFramePr>
            <a:graphicFrameLocks noGrp="1"/>
          </p:cNvGraphicFramePr>
          <p:nvPr>
            <p:ph type="tbl" sz="quarter" idx="12"/>
            <p:extLst>
              <p:ext uri="{D42A27DB-BD31-4B8C-83A1-F6EECF244321}">
                <p14:modId xmlns:p14="http://schemas.microsoft.com/office/powerpoint/2010/main" val="3978212994"/>
              </p:ext>
            </p:extLst>
          </p:nvPr>
        </p:nvGraphicFramePr>
        <p:xfrm>
          <a:off x="165100" y="1168400"/>
          <a:ext cx="10817861" cy="4165600"/>
        </p:xfrm>
        <a:graphic>
          <a:graphicData uri="http://schemas.openxmlformats.org/drawingml/2006/table">
            <a:tbl>
              <a:tblPr firstRow="1" firstCol="1" bandRow="1">
                <a:tableStyleId>{5C22544A-7EE6-4342-B048-85BDC9FD1C3A}</a:tableStyleId>
              </a:tblPr>
              <a:tblGrid>
                <a:gridCol w="3045754">
                  <a:extLst>
                    <a:ext uri="{9D8B030D-6E8A-4147-A177-3AD203B41FA5}">
                      <a16:colId xmlns:a16="http://schemas.microsoft.com/office/drawing/2014/main" val="20000"/>
                    </a:ext>
                  </a:extLst>
                </a:gridCol>
                <a:gridCol w="3537395">
                  <a:extLst>
                    <a:ext uri="{9D8B030D-6E8A-4147-A177-3AD203B41FA5}">
                      <a16:colId xmlns:a16="http://schemas.microsoft.com/office/drawing/2014/main" val="2106347167"/>
                    </a:ext>
                  </a:extLst>
                </a:gridCol>
                <a:gridCol w="4234712">
                  <a:extLst>
                    <a:ext uri="{9D8B030D-6E8A-4147-A177-3AD203B41FA5}">
                      <a16:colId xmlns:a16="http://schemas.microsoft.com/office/drawing/2014/main" val="20002"/>
                    </a:ext>
                  </a:extLst>
                </a:gridCol>
              </a:tblGrid>
              <a:tr h="895368">
                <a:tc>
                  <a:txBody>
                    <a:bodyPr/>
                    <a:lstStyle/>
                    <a:p>
                      <a:pPr algn="ctr"/>
                      <a:r>
                        <a:rPr lang="en-US" sz="1400" b="1">
                          <a:solidFill>
                            <a:schemeClr val="bg1"/>
                          </a:solidFill>
                        </a:rPr>
                        <a:t>Mathematics Component</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a:solidFill>
                            <a:schemeClr val="bg1"/>
                          </a:solidFill>
                        </a:rPr>
                        <a:t>Graduation Ready</a:t>
                      </a:r>
                    </a:p>
                    <a:p>
                      <a:pPr algn="ctr"/>
                      <a:r>
                        <a:rPr lang="en-US" sz="1400" b="1" baseline="0">
                          <a:solidFill>
                            <a:schemeClr val="bg1"/>
                          </a:solidFill>
                        </a:rPr>
                        <a:t>2024</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tc>
                  <a:txBody>
                    <a:bodyPr/>
                    <a:lstStyle/>
                    <a:p>
                      <a:pPr algn="ctr"/>
                      <a:r>
                        <a:rPr lang="en-US" sz="1400" b="1">
                          <a:solidFill>
                            <a:schemeClr val="bg1"/>
                          </a:solidFill>
                        </a:rPr>
                        <a:t>Not Yet</a:t>
                      </a:r>
                      <a:r>
                        <a:rPr lang="en-US" sz="1400" b="1" baseline="0">
                          <a:solidFill>
                            <a:schemeClr val="bg1"/>
                          </a:solidFill>
                        </a:rPr>
                        <a:t> Graduation Ready</a:t>
                      </a:r>
                    </a:p>
                    <a:p>
                      <a:pPr algn="ctr"/>
                      <a:r>
                        <a:rPr lang="en-US" sz="1400" b="1" baseline="0">
                          <a:solidFill>
                            <a:schemeClr val="bg1"/>
                          </a:solidFill>
                        </a:rPr>
                        <a:t>2024</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extLst>
                  <a:ext uri="{0D108BD9-81ED-4DB2-BD59-A6C34878D82A}">
                    <a16:rowId xmlns:a16="http://schemas.microsoft.com/office/drawing/2014/main" val="10000"/>
                  </a:ext>
                </a:extLst>
              </a:tr>
              <a:tr h="408779">
                <a:tc>
                  <a:txBody>
                    <a:bodyPr/>
                    <a:lstStyle/>
                    <a:p>
                      <a:r>
                        <a:rPr lang="en-US" sz="1400" b="1">
                          <a:solidFill>
                            <a:schemeClr val="bg1"/>
                          </a:solidFill>
                        </a:rPr>
                        <a:t>School</a:t>
                      </a:r>
                      <a:r>
                        <a:rPr lang="en-US" sz="1400" b="1" baseline="0">
                          <a:solidFill>
                            <a:schemeClr val="bg1"/>
                          </a:solidFill>
                        </a:rPr>
                        <a:t> A</a:t>
                      </a:r>
                      <a:endParaRPr lang="en-US" sz="1400" b="1">
                        <a:solidFill>
                          <a:schemeClr val="bg1"/>
                        </a:solidFill>
                      </a:endParaRPr>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solidFill>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408779">
                <a:tc>
                  <a:txBody>
                    <a:bodyPr/>
                    <a:lstStyle/>
                    <a:p>
                      <a:r>
                        <a:rPr lang="en-US" sz="1400" b="1">
                          <a:solidFill>
                            <a:schemeClr val="bg1"/>
                          </a:solidFill>
                        </a:rPr>
                        <a:t>School</a:t>
                      </a:r>
                      <a:r>
                        <a:rPr lang="en-US" sz="1400" b="1" baseline="0">
                          <a:solidFill>
                            <a:schemeClr val="bg1"/>
                          </a:solidFill>
                        </a:rPr>
                        <a:t> B</a:t>
                      </a:r>
                      <a:endParaRPr lang="en-US" sz="1400" b="1">
                        <a:solidFill>
                          <a:schemeClr val="bg1"/>
                        </a:solidFill>
                      </a:endParaRPr>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solidFill>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408779">
                <a:tc>
                  <a:txBody>
                    <a:bodyPr/>
                    <a:lstStyle/>
                    <a:p>
                      <a:r>
                        <a:rPr lang="en-US" sz="1400" b="1">
                          <a:solidFill>
                            <a:schemeClr val="bg1"/>
                          </a:solidFill>
                        </a:rPr>
                        <a:t>School</a:t>
                      </a:r>
                      <a:r>
                        <a:rPr lang="en-US" sz="1400" b="1" baseline="0">
                          <a:solidFill>
                            <a:schemeClr val="bg1"/>
                          </a:solidFill>
                        </a:rPr>
                        <a:t> C</a:t>
                      </a:r>
                      <a:endParaRPr lang="en-US" sz="1400" b="1">
                        <a:solidFill>
                          <a:schemeClr val="bg1"/>
                        </a:solidFill>
                      </a:endParaRPr>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solidFill>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408779">
                <a:tc>
                  <a:txBody>
                    <a:bodyPr/>
                    <a:lstStyle/>
                    <a:p>
                      <a:r>
                        <a:rPr lang="en-US" sz="1400" b="1">
                          <a:solidFill>
                            <a:schemeClr val="bg1"/>
                          </a:solidFill>
                        </a:rPr>
                        <a:t>School</a:t>
                      </a:r>
                      <a:r>
                        <a:rPr lang="en-US" sz="1400" b="1" baseline="0">
                          <a:solidFill>
                            <a:schemeClr val="bg1"/>
                          </a:solidFill>
                        </a:rPr>
                        <a:t> D</a:t>
                      </a:r>
                      <a:endParaRPr lang="en-US" sz="1400" b="1">
                        <a:solidFill>
                          <a:schemeClr val="bg1"/>
                        </a:solidFill>
                      </a:endParaRPr>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solidFill>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408779">
                <a:tc>
                  <a:txBody>
                    <a:bodyPr/>
                    <a:lstStyle/>
                    <a:p>
                      <a:r>
                        <a:rPr lang="en-US" sz="1400" b="1">
                          <a:solidFill>
                            <a:schemeClr val="bg1"/>
                          </a:solidFill>
                        </a:rPr>
                        <a:t>School</a:t>
                      </a:r>
                      <a:r>
                        <a:rPr lang="en-US" sz="1400" b="1" baseline="0">
                          <a:solidFill>
                            <a:schemeClr val="bg1"/>
                          </a:solidFill>
                        </a:rPr>
                        <a:t> E</a:t>
                      </a:r>
                      <a:endParaRPr lang="en-US" sz="1400" b="1">
                        <a:solidFill>
                          <a:schemeClr val="bg1"/>
                        </a:solidFill>
                      </a:endParaRPr>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solidFill>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408779">
                <a:tc>
                  <a:txBody>
                    <a:bodyPr/>
                    <a:lstStyle/>
                    <a:p>
                      <a:r>
                        <a:rPr lang="en-US" sz="1400" b="1">
                          <a:solidFill>
                            <a:schemeClr val="bg1"/>
                          </a:solidFill>
                        </a:rPr>
                        <a:t>School</a:t>
                      </a:r>
                      <a:r>
                        <a:rPr lang="en-US" sz="1400" b="1" baseline="0">
                          <a:solidFill>
                            <a:schemeClr val="bg1"/>
                          </a:solidFill>
                        </a:rPr>
                        <a:t> F</a:t>
                      </a:r>
                      <a:endParaRPr lang="en-US" sz="1400" b="1">
                        <a:solidFill>
                          <a:schemeClr val="bg1"/>
                        </a:solidFill>
                      </a:endParaRPr>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solidFill>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37287115"/>
                  </a:ext>
                </a:extLst>
              </a:tr>
              <a:tr h="408779">
                <a:tc>
                  <a:txBody>
                    <a:bodyPr/>
                    <a:lstStyle/>
                    <a:p>
                      <a:r>
                        <a:rPr lang="en-US" sz="1400" b="1">
                          <a:solidFill>
                            <a:schemeClr val="bg1"/>
                          </a:solidFill>
                        </a:rPr>
                        <a:t>School G</a:t>
                      </a:r>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solidFill>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dirty="0"/>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60488625"/>
                  </a:ext>
                </a:extLst>
              </a:tr>
              <a:tr h="408779">
                <a:tc>
                  <a:txBody>
                    <a:bodyPr/>
                    <a:lstStyle/>
                    <a:p>
                      <a:r>
                        <a:rPr lang="en-US" sz="1400" b="1">
                          <a:solidFill>
                            <a:schemeClr val="bg1"/>
                          </a:solidFill>
                        </a:rPr>
                        <a:t>School H</a:t>
                      </a:r>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tc>
                  <a:txBody>
                    <a:bodyPr/>
                    <a:lstStyle/>
                    <a:p>
                      <a:pPr algn="ctr"/>
                      <a:endParaRPr lang="en-US" sz="1400" b="1"/>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b="1" dirty="0"/>
                    </a:p>
                  </a:txBody>
                  <a:tcPr marL="131024" marR="1310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5821739"/>
                  </a:ext>
                </a:extLst>
              </a:tr>
            </a:tbl>
          </a:graphicData>
        </a:graphic>
      </p:graphicFrame>
      <p:sp>
        <p:nvSpPr>
          <p:cNvPr id="3" name="Content Placeholder 2">
            <a:extLst>
              <a:ext uri="{FF2B5EF4-FFF2-40B4-BE49-F238E27FC236}">
                <a16:creationId xmlns:a16="http://schemas.microsoft.com/office/drawing/2014/main" id="{9F7FD9B4-CFB2-04AC-B34E-6571FDFEB4EC}"/>
              </a:ext>
            </a:extLst>
          </p:cNvPr>
          <p:cNvSpPr>
            <a:spLocks noGrp="1"/>
          </p:cNvSpPr>
          <p:nvPr>
            <p:ph sz="quarter" idx="11"/>
          </p:nvPr>
        </p:nvSpPr>
        <p:spPr>
          <a:xfrm>
            <a:off x="165100" y="5575244"/>
            <a:ext cx="11839480" cy="671793"/>
          </a:xfrm>
        </p:spPr>
        <p:txBody>
          <a:bodyPr>
            <a:normAutofit/>
          </a:bodyPr>
          <a:lstStyle/>
          <a:p>
            <a:r>
              <a:rPr lang="en-US" sz="1800" b="1" dirty="0"/>
              <a:t>Note</a:t>
            </a:r>
            <a:r>
              <a:rPr lang="en-US" sz="1800" dirty="0"/>
              <a:t>: Percentages may not total 100 due to rounding.</a:t>
            </a:r>
          </a:p>
        </p:txBody>
      </p:sp>
      <p:sp>
        <p:nvSpPr>
          <p:cNvPr id="5" name="Slide Number Placeholder 4">
            <a:extLst>
              <a:ext uri="{FF2B5EF4-FFF2-40B4-BE49-F238E27FC236}">
                <a16:creationId xmlns:a16="http://schemas.microsoft.com/office/drawing/2014/main" id="{A77F3255-81BB-465B-A045-AA9654988E6F}"/>
              </a:ext>
            </a:extLst>
          </p:cNvPr>
          <p:cNvSpPr>
            <a:spLocks noGrp="1"/>
          </p:cNvSpPr>
          <p:nvPr>
            <p:ph type="sldNum" sz="quarter" idx="10"/>
          </p:nvPr>
        </p:nvSpPr>
        <p:spPr/>
        <p:txBody>
          <a:bodyPr/>
          <a:lstStyle/>
          <a:p>
            <a:fld id="{A3D1C70C-36A2-44FC-A083-98959550CFF4}" type="slidenum">
              <a:rPr lang="en-US" smtClean="0"/>
              <a:t>15</a:t>
            </a:fld>
            <a:endParaRPr lang="en-US"/>
          </a:p>
        </p:txBody>
      </p:sp>
    </p:spTree>
    <p:extLst>
      <p:ext uri="{BB962C8B-B14F-4D97-AF65-F5344CB8AC3E}">
        <p14:creationId xmlns:p14="http://schemas.microsoft.com/office/powerpoint/2010/main" val="3211102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A21B6CDA-0147-40C9-8F20-2C2ABECD0456}"/>
              </a:ext>
            </a:extLst>
          </p:cNvPr>
          <p:cNvSpPr>
            <a:spLocks noGrp="1"/>
          </p:cNvSpPr>
          <p:nvPr>
            <p:ph type="title"/>
          </p:nvPr>
        </p:nvSpPr>
        <p:spPr>
          <a:xfrm>
            <a:off x="1333960" y="277641"/>
            <a:ext cx="10451640" cy="747579"/>
          </a:xfrm>
        </p:spPr>
        <p:txBody>
          <a:bodyPr/>
          <a:lstStyle/>
          <a:p>
            <a:r>
              <a:rPr lang="en-US" sz="2200" dirty="0">
                <a:solidFill>
                  <a:schemeClr val="tx1"/>
                </a:solidFill>
                <a:latin typeface="Palatino Linotype"/>
              </a:rPr>
              <a:t>Comparison of </a:t>
            </a:r>
            <a:r>
              <a:rPr lang="en-US" sz="2200" dirty="0">
                <a:solidFill>
                  <a:schemeClr val="tx1"/>
                </a:solidFill>
              </a:rPr>
              <a:t>&lt;School Name&gt;’s </a:t>
            </a:r>
            <a:r>
              <a:rPr lang="en-US" sz="2200" dirty="0">
                <a:solidFill>
                  <a:schemeClr val="tx1"/>
                </a:solidFill>
                <a:latin typeface="Palatino Linotype"/>
              </a:rPr>
              <a:t>Spring 2023 and 2024 NJGPA Administrations to </a:t>
            </a:r>
            <a:r>
              <a:rPr lang="en-US" sz="2200" dirty="0">
                <a:solidFill>
                  <a:schemeClr val="tx1"/>
                </a:solidFill>
              </a:rPr>
              <a:t>&lt;District Name&gt;’s </a:t>
            </a:r>
            <a:r>
              <a:rPr lang="en-US" sz="2200" dirty="0">
                <a:solidFill>
                  <a:schemeClr val="tx1"/>
                </a:solidFill>
                <a:latin typeface="Palatino Linotype"/>
              </a:rPr>
              <a:t>– Percentages (Graduation Ready, Total Students)</a:t>
            </a:r>
          </a:p>
        </p:txBody>
      </p:sp>
      <p:graphicFrame>
        <p:nvGraphicFramePr>
          <p:cNvPr id="11" name="Table 11">
            <a:extLst>
              <a:ext uri="{FF2B5EF4-FFF2-40B4-BE49-F238E27FC236}">
                <a16:creationId xmlns:a16="http://schemas.microsoft.com/office/drawing/2014/main" id="{E11D5BF3-7E3C-42AB-9FA3-E1724B7EFE40}"/>
              </a:ext>
            </a:extLst>
          </p:cNvPr>
          <p:cNvGraphicFramePr>
            <a:graphicFrameLocks noGrp="1"/>
          </p:cNvGraphicFramePr>
          <p:nvPr>
            <p:ph type="tbl" sz="quarter" idx="12"/>
            <p:extLst>
              <p:ext uri="{D42A27DB-BD31-4B8C-83A1-F6EECF244321}">
                <p14:modId xmlns:p14="http://schemas.microsoft.com/office/powerpoint/2010/main" val="749190168"/>
              </p:ext>
            </p:extLst>
          </p:nvPr>
        </p:nvGraphicFramePr>
        <p:xfrm>
          <a:off x="126888" y="2103188"/>
          <a:ext cx="11304031" cy="2213423"/>
        </p:xfrm>
        <a:graphic>
          <a:graphicData uri="http://schemas.openxmlformats.org/drawingml/2006/table">
            <a:tbl>
              <a:tblPr firstRow="1" firstCol="1" bandRow="1">
                <a:tableStyleId>{5940675A-B579-460E-94D1-54222C63F5DA}</a:tableStyleId>
              </a:tblPr>
              <a:tblGrid>
                <a:gridCol w="2370046">
                  <a:extLst>
                    <a:ext uri="{9D8B030D-6E8A-4147-A177-3AD203B41FA5}">
                      <a16:colId xmlns:a16="http://schemas.microsoft.com/office/drawing/2014/main" val="2172175549"/>
                    </a:ext>
                  </a:extLst>
                </a:gridCol>
                <a:gridCol w="2112011">
                  <a:extLst>
                    <a:ext uri="{9D8B030D-6E8A-4147-A177-3AD203B41FA5}">
                      <a16:colId xmlns:a16="http://schemas.microsoft.com/office/drawing/2014/main" val="1924221879"/>
                    </a:ext>
                  </a:extLst>
                </a:gridCol>
                <a:gridCol w="2096655">
                  <a:extLst>
                    <a:ext uri="{9D8B030D-6E8A-4147-A177-3AD203B41FA5}">
                      <a16:colId xmlns:a16="http://schemas.microsoft.com/office/drawing/2014/main" val="1401528394"/>
                    </a:ext>
                  </a:extLst>
                </a:gridCol>
                <a:gridCol w="2336800">
                  <a:extLst>
                    <a:ext uri="{9D8B030D-6E8A-4147-A177-3AD203B41FA5}">
                      <a16:colId xmlns:a16="http://schemas.microsoft.com/office/drawing/2014/main" val="525457992"/>
                    </a:ext>
                  </a:extLst>
                </a:gridCol>
                <a:gridCol w="2388519">
                  <a:extLst>
                    <a:ext uri="{9D8B030D-6E8A-4147-A177-3AD203B41FA5}">
                      <a16:colId xmlns:a16="http://schemas.microsoft.com/office/drawing/2014/main" val="1590651448"/>
                    </a:ext>
                  </a:extLst>
                </a:gridCol>
              </a:tblGrid>
              <a:tr h="1141482">
                <a:tc>
                  <a:txBody>
                    <a:bodyPr/>
                    <a:lstStyle/>
                    <a:p>
                      <a:pPr algn="ctr"/>
                      <a:r>
                        <a:rPr lang="en-US" sz="1400" b="1">
                          <a:solidFill>
                            <a:schemeClr val="bg1"/>
                          </a:solidFill>
                        </a:rPr>
                        <a:t>Content Component</a:t>
                      </a:r>
                    </a:p>
                  </a:txBody>
                  <a:tcPr anchor="ctr">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accent1">
                        <a:lumMod val="50000"/>
                      </a:schemeClr>
                    </a:solidFill>
                  </a:tcPr>
                </a:tc>
                <a:tc>
                  <a:txBody>
                    <a:bodyPr/>
                    <a:lstStyle/>
                    <a:p>
                      <a:pPr algn="ctr"/>
                      <a:r>
                        <a:rPr lang="en-US" sz="1400" b="1" kern="1200">
                          <a:solidFill>
                            <a:schemeClr val="bg1"/>
                          </a:solidFill>
                          <a:latin typeface="+mn-lt"/>
                          <a:ea typeface="+mn-ea"/>
                          <a:cs typeface="+mn-cs"/>
                        </a:rPr>
                        <a:t>Graduation Ready</a:t>
                      </a:r>
                      <a:br>
                        <a:rPr lang="en-US" sz="1400" b="1" kern="1200">
                          <a:solidFill>
                            <a:schemeClr val="bg1"/>
                          </a:solidFill>
                          <a:latin typeface="+mn-lt"/>
                          <a:ea typeface="+mn-ea"/>
                          <a:cs typeface="+mn-cs"/>
                        </a:rPr>
                      </a:br>
                      <a:r>
                        <a:rPr lang="en-US" sz="1400" b="1" kern="1200">
                          <a:solidFill>
                            <a:schemeClr val="bg1"/>
                          </a:solidFill>
                          <a:latin typeface="+mn-lt"/>
                          <a:ea typeface="+mn-ea"/>
                          <a:cs typeface="+mn-cs"/>
                        </a:rPr>
                        <a:t>2023</a:t>
                      </a:r>
                      <a:br>
                        <a:rPr lang="en-US" sz="1400" b="1" kern="1200">
                          <a:solidFill>
                            <a:schemeClr val="bg1"/>
                          </a:solidFill>
                          <a:latin typeface="+mn-lt"/>
                          <a:ea typeface="+mn-ea"/>
                          <a:cs typeface="+mn-cs"/>
                        </a:rPr>
                      </a:br>
                      <a:r>
                        <a:rPr lang="en-US" sz="1400" b="1" kern="1200">
                          <a:solidFill>
                            <a:schemeClr val="bg1"/>
                          </a:solidFill>
                          <a:latin typeface="+mn-lt"/>
                          <a:ea typeface="+mn-ea"/>
                          <a:cs typeface="+mn-cs"/>
                        </a:rPr>
                        <a:t>School</a:t>
                      </a:r>
                    </a:p>
                  </a:txBody>
                  <a:tcPr marL="92405" marR="92405"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chemeClr val="accent1">
                        <a:lumMod val="50000"/>
                      </a:schemeClr>
                    </a:solidFill>
                  </a:tcPr>
                </a:tc>
                <a:tc>
                  <a:txBody>
                    <a:bodyPr/>
                    <a:lstStyle/>
                    <a:p>
                      <a:pPr algn="ctr"/>
                      <a:r>
                        <a:rPr lang="en-US" sz="1400" b="1" kern="1200">
                          <a:solidFill>
                            <a:schemeClr val="bg1"/>
                          </a:solidFill>
                          <a:latin typeface="+mn-lt"/>
                          <a:ea typeface="+mn-ea"/>
                          <a:cs typeface="+mn-cs"/>
                        </a:rPr>
                        <a:t>Graduation Ready</a:t>
                      </a:r>
                      <a:br>
                        <a:rPr lang="en-US" sz="1400" b="1" kern="1200">
                          <a:solidFill>
                            <a:schemeClr val="bg1"/>
                          </a:solidFill>
                          <a:latin typeface="+mn-lt"/>
                          <a:ea typeface="+mn-ea"/>
                          <a:cs typeface="+mn-cs"/>
                        </a:rPr>
                      </a:br>
                      <a:r>
                        <a:rPr lang="en-US" sz="1400" b="1" kern="1200">
                          <a:solidFill>
                            <a:schemeClr val="bg1"/>
                          </a:solidFill>
                          <a:latin typeface="+mn-lt"/>
                          <a:ea typeface="+mn-ea"/>
                          <a:cs typeface="+mn-cs"/>
                        </a:rPr>
                        <a:t>2023</a:t>
                      </a:r>
                      <a:br>
                        <a:rPr lang="en-US" sz="1400" b="1" kern="1200">
                          <a:solidFill>
                            <a:schemeClr val="bg1"/>
                          </a:solidFill>
                          <a:latin typeface="+mn-lt"/>
                          <a:ea typeface="+mn-ea"/>
                          <a:cs typeface="+mn-cs"/>
                        </a:rPr>
                      </a:br>
                      <a:r>
                        <a:rPr lang="en-US" sz="1400" b="1" kern="1200">
                          <a:solidFill>
                            <a:schemeClr val="bg1"/>
                          </a:solidFill>
                          <a:latin typeface="+mn-lt"/>
                          <a:ea typeface="+mn-ea"/>
                          <a:cs typeface="+mn-cs"/>
                        </a:rPr>
                        <a:t>District</a:t>
                      </a:r>
                    </a:p>
                  </a:txBody>
                  <a:tcPr marL="92405" marR="92405" anchor="ctr">
                    <a:lnL w="12700" cap="flat" cmpd="sng" algn="ctr">
                      <a:solidFill>
                        <a:schemeClr val="bg1"/>
                      </a:solidFill>
                      <a:prstDash val="solid"/>
                      <a:round/>
                      <a:headEnd type="none" w="med" len="med"/>
                      <a:tailEnd type="none" w="med" len="med"/>
                    </a:lnL>
                    <a:lnR w="76200" cap="flat" cmpd="sng" algn="ctr">
                      <a:solidFill>
                        <a:schemeClr val="bg1">
                          <a:lumMod val="95000"/>
                        </a:schemeClr>
                      </a:solidFill>
                      <a:prstDash val="solid"/>
                      <a:round/>
                      <a:headEnd type="none" w="med" len="med"/>
                      <a:tailEnd type="none" w="med" len="med"/>
                    </a:lnR>
                    <a:solidFill>
                      <a:schemeClr val="accent1">
                        <a:lumMod val="50000"/>
                      </a:schemeClr>
                    </a:solidFill>
                  </a:tcPr>
                </a:tc>
                <a:tc>
                  <a:txBody>
                    <a:bodyPr/>
                    <a:lstStyle/>
                    <a:p>
                      <a:pPr algn="ctr"/>
                      <a:r>
                        <a:rPr lang="en-US" sz="1400" b="1" kern="1200">
                          <a:solidFill>
                            <a:schemeClr val="bg1"/>
                          </a:solidFill>
                          <a:latin typeface="+mn-lt"/>
                          <a:ea typeface="+mn-ea"/>
                          <a:cs typeface="+mn-cs"/>
                        </a:rPr>
                        <a:t>Graduation Ready</a:t>
                      </a:r>
                      <a:br>
                        <a:rPr lang="en-US" sz="1400" b="1" kern="1200">
                          <a:solidFill>
                            <a:schemeClr val="bg1"/>
                          </a:solidFill>
                          <a:latin typeface="+mn-lt"/>
                          <a:ea typeface="+mn-ea"/>
                          <a:cs typeface="+mn-cs"/>
                        </a:rPr>
                      </a:br>
                      <a:r>
                        <a:rPr lang="en-US" sz="1400" b="1" kern="1200">
                          <a:solidFill>
                            <a:schemeClr val="bg1"/>
                          </a:solidFill>
                          <a:latin typeface="+mn-lt"/>
                          <a:ea typeface="+mn-ea"/>
                          <a:cs typeface="+mn-cs"/>
                        </a:rPr>
                        <a:t>2024</a:t>
                      </a:r>
                      <a:br>
                        <a:rPr lang="en-US" sz="1400" b="1" kern="1200">
                          <a:solidFill>
                            <a:schemeClr val="bg1"/>
                          </a:solidFill>
                          <a:latin typeface="+mn-lt"/>
                          <a:ea typeface="+mn-ea"/>
                          <a:cs typeface="+mn-cs"/>
                        </a:rPr>
                      </a:br>
                      <a:r>
                        <a:rPr lang="en-US" sz="1400" b="1" kern="1200">
                          <a:solidFill>
                            <a:schemeClr val="bg1"/>
                          </a:solidFill>
                          <a:latin typeface="+mn-lt"/>
                          <a:ea typeface="+mn-ea"/>
                          <a:cs typeface="+mn-cs"/>
                        </a:rPr>
                        <a:t>School</a:t>
                      </a:r>
                    </a:p>
                  </a:txBody>
                  <a:tcPr marL="92405" marR="92405" anchor="ctr">
                    <a:lnL w="76200" cap="flat" cmpd="sng" algn="ctr">
                      <a:solidFill>
                        <a:schemeClr val="bg1">
                          <a:lumMod val="95000"/>
                        </a:schemeClr>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chemeClr val="accent1">
                        <a:lumMod val="50000"/>
                      </a:schemeClr>
                    </a:solidFill>
                  </a:tcPr>
                </a:tc>
                <a:tc>
                  <a:txBody>
                    <a:bodyPr/>
                    <a:lstStyle/>
                    <a:p>
                      <a:pPr algn="ctr"/>
                      <a:r>
                        <a:rPr lang="en-US" sz="1400" b="1" kern="1200">
                          <a:solidFill>
                            <a:schemeClr val="bg1"/>
                          </a:solidFill>
                          <a:latin typeface="+mn-lt"/>
                          <a:ea typeface="+mn-ea"/>
                          <a:cs typeface="+mn-cs"/>
                        </a:rPr>
                        <a:t>Graduation Ready</a:t>
                      </a:r>
                      <a:br>
                        <a:rPr lang="en-US" sz="1400" b="1" kern="1200">
                          <a:solidFill>
                            <a:schemeClr val="bg1"/>
                          </a:solidFill>
                          <a:latin typeface="+mn-lt"/>
                          <a:ea typeface="+mn-ea"/>
                          <a:cs typeface="+mn-cs"/>
                        </a:rPr>
                      </a:br>
                      <a:r>
                        <a:rPr lang="en-US" sz="1400" b="1" kern="1200">
                          <a:solidFill>
                            <a:schemeClr val="bg1"/>
                          </a:solidFill>
                          <a:latin typeface="+mn-lt"/>
                          <a:ea typeface="+mn-ea"/>
                          <a:cs typeface="+mn-cs"/>
                        </a:rPr>
                        <a:t>2024</a:t>
                      </a:r>
                      <a:br>
                        <a:rPr lang="en-US" sz="1400" b="1" kern="1200">
                          <a:solidFill>
                            <a:schemeClr val="bg1"/>
                          </a:solidFill>
                          <a:latin typeface="+mn-lt"/>
                          <a:ea typeface="+mn-ea"/>
                          <a:cs typeface="+mn-cs"/>
                        </a:rPr>
                      </a:br>
                      <a:r>
                        <a:rPr lang="en-US" sz="1400" b="1" kern="1200">
                          <a:solidFill>
                            <a:schemeClr val="bg1"/>
                          </a:solidFill>
                          <a:latin typeface="+mn-lt"/>
                          <a:ea typeface="+mn-ea"/>
                          <a:cs typeface="+mn-cs"/>
                        </a:rPr>
                        <a:t>District</a:t>
                      </a:r>
                    </a:p>
                  </a:txBody>
                  <a:tcPr marL="92405" marR="92405"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chemeClr val="accent1">
                        <a:lumMod val="50000"/>
                      </a:schemeClr>
                    </a:solidFill>
                  </a:tcPr>
                </a:tc>
                <a:extLst>
                  <a:ext uri="{0D108BD9-81ED-4DB2-BD59-A6C34878D82A}">
                    <a16:rowId xmlns:a16="http://schemas.microsoft.com/office/drawing/2014/main" val="154240559"/>
                  </a:ext>
                </a:extLst>
              </a:tr>
              <a:tr h="606894">
                <a:tc>
                  <a:txBody>
                    <a:bodyPr/>
                    <a:lstStyle/>
                    <a:p>
                      <a:pPr algn="ctr"/>
                      <a:r>
                        <a:rPr lang="en-US" sz="1400" b="1">
                          <a:solidFill>
                            <a:schemeClr val="bg1"/>
                          </a:solidFill>
                          <a:latin typeface="+mn-lt"/>
                          <a:cs typeface="Calibri"/>
                        </a:rPr>
                        <a:t>English Language Arts (ELA)</a:t>
                      </a:r>
                    </a:p>
                  </a:txBody>
                  <a:tcPr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50000"/>
                      </a:schemeClr>
                    </a:solidFill>
                  </a:tcPr>
                </a:tc>
                <a:tc>
                  <a:txBody>
                    <a:bodyPr/>
                    <a:lstStyle/>
                    <a:p>
                      <a:endParaRPr lang="en-US" sz="1600"/>
                    </a:p>
                  </a:txBody>
                  <a:tcPr marL="92405" marR="92405">
                    <a:solidFill>
                      <a:schemeClr val="accent5">
                        <a:lumMod val="20000"/>
                        <a:lumOff val="80000"/>
                      </a:schemeClr>
                    </a:solidFill>
                  </a:tcPr>
                </a:tc>
                <a:tc>
                  <a:txBody>
                    <a:bodyPr/>
                    <a:lstStyle/>
                    <a:p>
                      <a:pPr marL="0" algn="ctr" defTabSz="914400" rtl="0" eaLnBrk="1" fontAlgn="ctr" latinLnBrk="0" hangingPunct="1"/>
                      <a:endParaRPr lang="en-US" sz="1600" u="none" strike="noStrike" kern="1200">
                        <a:solidFill>
                          <a:schemeClr val="dk1"/>
                        </a:solidFill>
                        <a:effectLst/>
                        <a:latin typeface="+mn-lt"/>
                        <a:ea typeface="+mn-ea"/>
                        <a:cs typeface="+mn-cs"/>
                      </a:endParaRPr>
                    </a:p>
                  </a:txBody>
                  <a:tcPr marL="9525" marR="9525" marT="9525" marB="0" anchor="ctr">
                    <a:lnR w="76200" cap="flat" cmpd="sng" algn="ctr">
                      <a:solidFill>
                        <a:schemeClr val="accent1">
                          <a:lumMod val="50000"/>
                        </a:schemeClr>
                      </a:solidFill>
                      <a:prstDash val="solid"/>
                      <a:round/>
                      <a:headEnd type="none" w="med" len="med"/>
                      <a:tailEnd type="none" w="med" len="med"/>
                    </a:lnR>
                    <a:noFill/>
                  </a:tcPr>
                </a:tc>
                <a:tc>
                  <a:txBody>
                    <a:bodyPr/>
                    <a:lstStyle/>
                    <a:p>
                      <a:endParaRPr lang="en-US" sz="1600"/>
                    </a:p>
                  </a:txBody>
                  <a:tcPr marL="92405" marR="92405">
                    <a:lnL w="76200" cap="flat" cmpd="sng" algn="ctr">
                      <a:solidFill>
                        <a:schemeClr val="accent1">
                          <a:lumMod val="50000"/>
                        </a:schemeClr>
                      </a:solidFill>
                      <a:prstDash val="solid"/>
                      <a:round/>
                      <a:headEnd type="none" w="med" len="med"/>
                      <a:tailEnd type="none" w="med" len="med"/>
                    </a:lnL>
                    <a:solidFill>
                      <a:schemeClr val="accent5">
                        <a:lumMod val="20000"/>
                        <a:lumOff val="80000"/>
                      </a:schemeClr>
                    </a:solidFill>
                  </a:tcPr>
                </a:tc>
                <a:tc>
                  <a:txBody>
                    <a:bodyPr/>
                    <a:lstStyle/>
                    <a:p>
                      <a:pPr marL="0" algn="ctr" defTabSz="914400" rtl="0" eaLnBrk="1" fontAlgn="ctr" latinLnBrk="0" hangingPunct="1"/>
                      <a:endParaRPr lang="en-US" sz="1600" u="none" strike="noStrike" kern="1200">
                        <a:solidFill>
                          <a:schemeClr val="dk1"/>
                        </a:solidFill>
                        <a:effectLst/>
                        <a:latin typeface="+mn-lt"/>
                        <a:ea typeface="+mn-ea"/>
                        <a:cs typeface="+mn-cs"/>
                      </a:endParaRPr>
                    </a:p>
                  </a:txBody>
                  <a:tcPr marL="9525" marR="9525" marT="9525" marB="0" anchor="ctr">
                    <a:noFill/>
                  </a:tcPr>
                </a:tc>
                <a:extLst>
                  <a:ext uri="{0D108BD9-81ED-4DB2-BD59-A6C34878D82A}">
                    <a16:rowId xmlns:a16="http://schemas.microsoft.com/office/drawing/2014/main" val="2685886905"/>
                  </a:ext>
                </a:extLst>
              </a:tr>
              <a:tr h="465047">
                <a:tc>
                  <a:txBody>
                    <a:bodyPr/>
                    <a:lstStyle/>
                    <a:p>
                      <a:pPr algn="ctr"/>
                      <a:r>
                        <a:rPr lang="en-US" sz="1400" b="1">
                          <a:solidFill>
                            <a:schemeClr val="bg1"/>
                          </a:solidFill>
                        </a:rPr>
                        <a:t>M</a:t>
                      </a:r>
                      <a:r>
                        <a:rPr lang="en-US" sz="1400" b="1" kern="1200">
                          <a:solidFill>
                            <a:schemeClr val="bg1"/>
                          </a:solidFill>
                          <a:latin typeface="+mn-lt"/>
                          <a:ea typeface="+mn-ea"/>
                          <a:cs typeface="Calibri"/>
                        </a:rPr>
                        <a:t>athematic</a:t>
                      </a:r>
                      <a:r>
                        <a:rPr lang="en-US" sz="1400" b="1">
                          <a:solidFill>
                            <a:schemeClr val="bg1"/>
                          </a:solidFill>
                        </a:rPr>
                        <a:t>s</a:t>
                      </a:r>
                    </a:p>
                  </a:txBody>
                  <a:tcPr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50000"/>
                      </a:schemeClr>
                    </a:solidFill>
                  </a:tcPr>
                </a:tc>
                <a:tc>
                  <a:txBody>
                    <a:bodyPr/>
                    <a:lstStyle/>
                    <a:p>
                      <a:endParaRPr lang="en-US" sz="1600"/>
                    </a:p>
                  </a:txBody>
                  <a:tcPr marL="92405" marR="92405">
                    <a:solidFill>
                      <a:schemeClr val="accent5">
                        <a:lumMod val="20000"/>
                        <a:lumOff val="80000"/>
                      </a:schemeClr>
                    </a:solidFill>
                  </a:tcPr>
                </a:tc>
                <a:tc>
                  <a:txBody>
                    <a:bodyPr/>
                    <a:lstStyle/>
                    <a:p>
                      <a:pPr marL="0" algn="ctr" defTabSz="914400" rtl="0" eaLnBrk="1" fontAlgn="ctr" latinLnBrk="0" hangingPunct="1"/>
                      <a:endParaRPr lang="en-US" sz="1600" u="none" strike="noStrike" kern="1200">
                        <a:solidFill>
                          <a:schemeClr val="dk1"/>
                        </a:solidFill>
                        <a:effectLst/>
                        <a:latin typeface="+mn-lt"/>
                        <a:ea typeface="+mn-ea"/>
                        <a:cs typeface="+mn-cs"/>
                      </a:endParaRPr>
                    </a:p>
                  </a:txBody>
                  <a:tcPr marL="9525" marR="9525" marT="9525" marB="0" anchor="ctr">
                    <a:lnR w="76200" cap="flat" cmpd="sng" algn="ctr">
                      <a:solidFill>
                        <a:schemeClr val="accent1">
                          <a:lumMod val="50000"/>
                        </a:schemeClr>
                      </a:solidFill>
                      <a:prstDash val="solid"/>
                      <a:round/>
                      <a:headEnd type="none" w="med" len="med"/>
                      <a:tailEnd type="none" w="med" len="med"/>
                    </a:lnR>
                    <a:noFill/>
                  </a:tcPr>
                </a:tc>
                <a:tc>
                  <a:txBody>
                    <a:bodyPr/>
                    <a:lstStyle/>
                    <a:p>
                      <a:endParaRPr lang="en-US" sz="1600"/>
                    </a:p>
                  </a:txBody>
                  <a:tcPr marL="92405" marR="92405">
                    <a:lnL w="76200" cap="flat" cmpd="sng" algn="ctr">
                      <a:solidFill>
                        <a:schemeClr val="accent1">
                          <a:lumMod val="50000"/>
                        </a:schemeClr>
                      </a:solidFill>
                      <a:prstDash val="solid"/>
                      <a:round/>
                      <a:headEnd type="none" w="med" len="med"/>
                      <a:tailEnd type="none" w="med" len="med"/>
                    </a:lnL>
                    <a:solidFill>
                      <a:schemeClr val="accent5">
                        <a:lumMod val="20000"/>
                        <a:lumOff val="80000"/>
                      </a:schemeClr>
                    </a:solidFill>
                  </a:tcPr>
                </a:tc>
                <a:tc>
                  <a:txBody>
                    <a:bodyPr/>
                    <a:lstStyle/>
                    <a:p>
                      <a:pPr marL="0" algn="ctr" defTabSz="914400" rtl="0" eaLnBrk="1" fontAlgn="ctr" latinLnBrk="0" hangingPunct="1"/>
                      <a:endParaRPr lang="en-US" sz="1600" u="none" strike="noStrike" kern="1200">
                        <a:solidFill>
                          <a:schemeClr val="dk1"/>
                        </a:solidFill>
                        <a:effectLst/>
                        <a:latin typeface="+mn-lt"/>
                        <a:ea typeface="+mn-ea"/>
                        <a:cs typeface="+mn-cs"/>
                      </a:endParaRPr>
                    </a:p>
                  </a:txBody>
                  <a:tcPr marL="9525" marR="9525" marT="9525" marB="0" anchor="ctr">
                    <a:noFill/>
                  </a:tcPr>
                </a:tc>
                <a:extLst>
                  <a:ext uri="{0D108BD9-81ED-4DB2-BD59-A6C34878D82A}">
                    <a16:rowId xmlns:a16="http://schemas.microsoft.com/office/drawing/2014/main" val="2100905888"/>
                  </a:ext>
                </a:extLst>
              </a:tr>
            </a:tbl>
          </a:graphicData>
        </a:graphic>
      </p:graphicFrame>
      <p:sp>
        <p:nvSpPr>
          <p:cNvPr id="5" name="Slide Number Placeholder 4">
            <a:extLst>
              <a:ext uri="{FF2B5EF4-FFF2-40B4-BE49-F238E27FC236}">
                <a16:creationId xmlns:a16="http://schemas.microsoft.com/office/drawing/2014/main" id="{3183CDD5-F769-42F0-A4F5-8E099ACF6AA6}"/>
              </a:ext>
            </a:extLst>
          </p:cNvPr>
          <p:cNvSpPr>
            <a:spLocks noGrp="1"/>
          </p:cNvSpPr>
          <p:nvPr>
            <p:ph type="sldNum" sz="quarter" idx="10"/>
          </p:nvPr>
        </p:nvSpPr>
        <p:spPr/>
        <p:txBody>
          <a:bodyPr/>
          <a:lstStyle/>
          <a:p>
            <a:fld id="{A3D1C70C-36A2-44FC-A083-98959550CFF4}" type="slidenum">
              <a:rPr lang="en-US" smtClean="0"/>
              <a:t>16</a:t>
            </a:fld>
            <a:endParaRPr lang="en-US"/>
          </a:p>
        </p:txBody>
      </p:sp>
    </p:spTree>
    <p:extLst>
      <p:ext uri="{BB962C8B-B14F-4D97-AF65-F5344CB8AC3E}">
        <p14:creationId xmlns:p14="http://schemas.microsoft.com/office/powerpoint/2010/main" val="7175860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A21B6CDA-0147-40C9-8F20-2C2ABECD0456}"/>
              </a:ext>
            </a:extLst>
          </p:cNvPr>
          <p:cNvSpPr>
            <a:spLocks noGrp="1"/>
          </p:cNvSpPr>
          <p:nvPr>
            <p:ph type="title"/>
          </p:nvPr>
        </p:nvSpPr>
        <p:spPr>
          <a:xfrm>
            <a:off x="1333960" y="277641"/>
            <a:ext cx="10451640" cy="747579"/>
          </a:xfrm>
        </p:spPr>
        <p:txBody>
          <a:bodyPr/>
          <a:lstStyle/>
          <a:p>
            <a:r>
              <a:rPr lang="en-US" sz="2200" dirty="0">
                <a:solidFill>
                  <a:schemeClr val="tx1"/>
                </a:solidFill>
                <a:latin typeface="Palatino Linotype"/>
              </a:rPr>
              <a:t>Comparison of &lt;School Name&gt;’s Spring 2023 and 2024 NJGPA Administrations to &lt;District Name&gt;’s – Percentages (Graduation Ready, Grade 11 Students)</a:t>
            </a:r>
          </a:p>
        </p:txBody>
      </p:sp>
      <p:graphicFrame>
        <p:nvGraphicFramePr>
          <p:cNvPr id="11" name="Table 11">
            <a:extLst>
              <a:ext uri="{FF2B5EF4-FFF2-40B4-BE49-F238E27FC236}">
                <a16:creationId xmlns:a16="http://schemas.microsoft.com/office/drawing/2014/main" id="{E11D5BF3-7E3C-42AB-9FA3-E1724B7EFE40}"/>
              </a:ext>
            </a:extLst>
          </p:cNvPr>
          <p:cNvGraphicFramePr>
            <a:graphicFrameLocks noGrp="1"/>
          </p:cNvGraphicFramePr>
          <p:nvPr>
            <p:ph type="tbl" sz="quarter" idx="12"/>
            <p:extLst>
              <p:ext uri="{D42A27DB-BD31-4B8C-83A1-F6EECF244321}">
                <p14:modId xmlns:p14="http://schemas.microsoft.com/office/powerpoint/2010/main" val="770447595"/>
              </p:ext>
            </p:extLst>
          </p:nvPr>
        </p:nvGraphicFramePr>
        <p:xfrm>
          <a:off x="126888" y="2103188"/>
          <a:ext cx="11304031" cy="2213423"/>
        </p:xfrm>
        <a:graphic>
          <a:graphicData uri="http://schemas.openxmlformats.org/drawingml/2006/table">
            <a:tbl>
              <a:tblPr firstRow="1" firstCol="1" bandRow="1">
                <a:tableStyleId>{5940675A-B579-460E-94D1-54222C63F5DA}</a:tableStyleId>
              </a:tblPr>
              <a:tblGrid>
                <a:gridCol w="2370046">
                  <a:extLst>
                    <a:ext uri="{9D8B030D-6E8A-4147-A177-3AD203B41FA5}">
                      <a16:colId xmlns:a16="http://schemas.microsoft.com/office/drawing/2014/main" val="2172175549"/>
                    </a:ext>
                  </a:extLst>
                </a:gridCol>
                <a:gridCol w="2112011">
                  <a:extLst>
                    <a:ext uri="{9D8B030D-6E8A-4147-A177-3AD203B41FA5}">
                      <a16:colId xmlns:a16="http://schemas.microsoft.com/office/drawing/2014/main" val="1924221879"/>
                    </a:ext>
                  </a:extLst>
                </a:gridCol>
                <a:gridCol w="2096655">
                  <a:extLst>
                    <a:ext uri="{9D8B030D-6E8A-4147-A177-3AD203B41FA5}">
                      <a16:colId xmlns:a16="http://schemas.microsoft.com/office/drawing/2014/main" val="1401528394"/>
                    </a:ext>
                  </a:extLst>
                </a:gridCol>
                <a:gridCol w="2336800">
                  <a:extLst>
                    <a:ext uri="{9D8B030D-6E8A-4147-A177-3AD203B41FA5}">
                      <a16:colId xmlns:a16="http://schemas.microsoft.com/office/drawing/2014/main" val="525457992"/>
                    </a:ext>
                  </a:extLst>
                </a:gridCol>
                <a:gridCol w="2388519">
                  <a:extLst>
                    <a:ext uri="{9D8B030D-6E8A-4147-A177-3AD203B41FA5}">
                      <a16:colId xmlns:a16="http://schemas.microsoft.com/office/drawing/2014/main" val="1590651448"/>
                    </a:ext>
                  </a:extLst>
                </a:gridCol>
              </a:tblGrid>
              <a:tr h="1141482">
                <a:tc>
                  <a:txBody>
                    <a:bodyPr/>
                    <a:lstStyle/>
                    <a:p>
                      <a:pPr algn="ctr"/>
                      <a:r>
                        <a:rPr lang="en-US" sz="1400" b="1">
                          <a:solidFill>
                            <a:schemeClr val="bg1"/>
                          </a:solidFill>
                        </a:rPr>
                        <a:t>Content Component</a:t>
                      </a:r>
                    </a:p>
                  </a:txBody>
                  <a:tcPr anchor="ctr">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accent1">
                        <a:lumMod val="50000"/>
                      </a:schemeClr>
                    </a:solidFill>
                  </a:tcPr>
                </a:tc>
                <a:tc>
                  <a:txBody>
                    <a:bodyPr/>
                    <a:lstStyle/>
                    <a:p>
                      <a:pPr algn="ctr"/>
                      <a:r>
                        <a:rPr lang="en-US" sz="1400" b="1" kern="1200">
                          <a:solidFill>
                            <a:schemeClr val="bg1"/>
                          </a:solidFill>
                          <a:latin typeface="+mn-lt"/>
                          <a:ea typeface="+mn-ea"/>
                          <a:cs typeface="+mn-cs"/>
                        </a:rPr>
                        <a:t>Graduation Ready</a:t>
                      </a:r>
                      <a:br>
                        <a:rPr lang="en-US" sz="1400" b="1" kern="1200">
                          <a:solidFill>
                            <a:schemeClr val="bg1"/>
                          </a:solidFill>
                          <a:latin typeface="+mn-lt"/>
                          <a:ea typeface="+mn-ea"/>
                          <a:cs typeface="+mn-cs"/>
                        </a:rPr>
                      </a:br>
                      <a:r>
                        <a:rPr lang="en-US" sz="1400" b="1" kern="1200">
                          <a:solidFill>
                            <a:schemeClr val="bg1"/>
                          </a:solidFill>
                          <a:latin typeface="+mn-lt"/>
                          <a:ea typeface="+mn-ea"/>
                          <a:cs typeface="+mn-cs"/>
                        </a:rPr>
                        <a:t>2023</a:t>
                      </a:r>
                      <a:br>
                        <a:rPr lang="en-US" sz="1400" b="1" kern="1200">
                          <a:solidFill>
                            <a:schemeClr val="bg1"/>
                          </a:solidFill>
                          <a:latin typeface="+mn-lt"/>
                          <a:ea typeface="+mn-ea"/>
                          <a:cs typeface="+mn-cs"/>
                        </a:rPr>
                      </a:br>
                      <a:r>
                        <a:rPr lang="en-US" sz="1400" b="1" kern="1200">
                          <a:solidFill>
                            <a:schemeClr val="bg1"/>
                          </a:solidFill>
                          <a:latin typeface="+mn-lt"/>
                          <a:ea typeface="+mn-ea"/>
                          <a:cs typeface="+mn-cs"/>
                        </a:rPr>
                        <a:t>School</a:t>
                      </a:r>
                    </a:p>
                  </a:txBody>
                  <a:tcPr marL="92405" marR="92405"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chemeClr val="accent1">
                        <a:lumMod val="50000"/>
                      </a:schemeClr>
                    </a:solidFill>
                  </a:tcPr>
                </a:tc>
                <a:tc>
                  <a:txBody>
                    <a:bodyPr/>
                    <a:lstStyle/>
                    <a:p>
                      <a:pPr algn="ctr"/>
                      <a:r>
                        <a:rPr lang="en-US" sz="1400" b="1" kern="1200">
                          <a:solidFill>
                            <a:schemeClr val="bg1"/>
                          </a:solidFill>
                          <a:latin typeface="+mn-lt"/>
                          <a:ea typeface="+mn-ea"/>
                          <a:cs typeface="+mn-cs"/>
                        </a:rPr>
                        <a:t>Graduation Ready</a:t>
                      </a:r>
                      <a:br>
                        <a:rPr lang="en-US" sz="1400" b="1" kern="1200">
                          <a:solidFill>
                            <a:schemeClr val="bg1"/>
                          </a:solidFill>
                          <a:latin typeface="+mn-lt"/>
                          <a:ea typeface="+mn-ea"/>
                          <a:cs typeface="+mn-cs"/>
                        </a:rPr>
                      </a:br>
                      <a:r>
                        <a:rPr lang="en-US" sz="1400" b="1" kern="1200">
                          <a:solidFill>
                            <a:schemeClr val="bg1"/>
                          </a:solidFill>
                          <a:latin typeface="+mn-lt"/>
                          <a:ea typeface="+mn-ea"/>
                          <a:cs typeface="+mn-cs"/>
                        </a:rPr>
                        <a:t>2023</a:t>
                      </a:r>
                      <a:br>
                        <a:rPr lang="en-US" sz="1400" b="1" kern="1200">
                          <a:solidFill>
                            <a:schemeClr val="bg1"/>
                          </a:solidFill>
                          <a:latin typeface="+mn-lt"/>
                          <a:ea typeface="+mn-ea"/>
                          <a:cs typeface="+mn-cs"/>
                        </a:rPr>
                      </a:br>
                      <a:r>
                        <a:rPr lang="en-US" sz="1400" b="1" kern="1200">
                          <a:solidFill>
                            <a:schemeClr val="bg1"/>
                          </a:solidFill>
                          <a:latin typeface="+mn-lt"/>
                          <a:ea typeface="+mn-ea"/>
                          <a:cs typeface="+mn-cs"/>
                        </a:rPr>
                        <a:t>District</a:t>
                      </a:r>
                    </a:p>
                  </a:txBody>
                  <a:tcPr marL="92405" marR="92405" anchor="ctr">
                    <a:lnL w="12700" cap="flat" cmpd="sng" algn="ctr">
                      <a:solidFill>
                        <a:schemeClr val="bg1"/>
                      </a:solidFill>
                      <a:prstDash val="solid"/>
                      <a:round/>
                      <a:headEnd type="none" w="med" len="med"/>
                      <a:tailEnd type="none" w="med" len="med"/>
                    </a:lnL>
                    <a:lnR w="76200" cap="flat" cmpd="sng" algn="ctr">
                      <a:solidFill>
                        <a:schemeClr val="bg1">
                          <a:lumMod val="95000"/>
                        </a:schemeClr>
                      </a:solidFill>
                      <a:prstDash val="solid"/>
                      <a:round/>
                      <a:headEnd type="none" w="med" len="med"/>
                      <a:tailEnd type="none" w="med" len="med"/>
                    </a:lnR>
                    <a:solidFill>
                      <a:schemeClr val="accent1">
                        <a:lumMod val="50000"/>
                      </a:schemeClr>
                    </a:solidFill>
                  </a:tcPr>
                </a:tc>
                <a:tc>
                  <a:txBody>
                    <a:bodyPr/>
                    <a:lstStyle/>
                    <a:p>
                      <a:pPr algn="ctr"/>
                      <a:r>
                        <a:rPr lang="en-US" sz="1400" b="1" kern="1200">
                          <a:solidFill>
                            <a:schemeClr val="bg1"/>
                          </a:solidFill>
                          <a:latin typeface="+mn-lt"/>
                          <a:ea typeface="+mn-ea"/>
                          <a:cs typeface="+mn-cs"/>
                        </a:rPr>
                        <a:t>Graduation Ready</a:t>
                      </a:r>
                      <a:br>
                        <a:rPr lang="en-US" sz="1400" b="1" kern="1200">
                          <a:solidFill>
                            <a:schemeClr val="bg1"/>
                          </a:solidFill>
                          <a:latin typeface="+mn-lt"/>
                          <a:ea typeface="+mn-ea"/>
                          <a:cs typeface="+mn-cs"/>
                        </a:rPr>
                      </a:br>
                      <a:r>
                        <a:rPr lang="en-US" sz="1400" b="1" kern="1200">
                          <a:solidFill>
                            <a:schemeClr val="bg1"/>
                          </a:solidFill>
                          <a:latin typeface="+mn-lt"/>
                          <a:ea typeface="+mn-ea"/>
                          <a:cs typeface="+mn-cs"/>
                        </a:rPr>
                        <a:t>2024</a:t>
                      </a:r>
                      <a:br>
                        <a:rPr lang="en-US" sz="1400" b="1" kern="1200">
                          <a:solidFill>
                            <a:schemeClr val="bg1"/>
                          </a:solidFill>
                          <a:latin typeface="+mn-lt"/>
                          <a:ea typeface="+mn-ea"/>
                          <a:cs typeface="+mn-cs"/>
                        </a:rPr>
                      </a:br>
                      <a:r>
                        <a:rPr lang="en-US" sz="1400" b="1" kern="1200">
                          <a:solidFill>
                            <a:schemeClr val="bg1"/>
                          </a:solidFill>
                          <a:latin typeface="+mn-lt"/>
                          <a:ea typeface="+mn-ea"/>
                          <a:cs typeface="+mn-cs"/>
                        </a:rPr>
                        <a:t>School</a:t>
                      </a:r>
                    </a:p>
                  </a:txBody>
                  <a:tcPr marL="92405" marR="92405" anchor="ctr">
                    <a:lnL w="76200" cap="flat" cmpd="sng" algn="ctr">
                      <a:solidFill>
                        <a:schemeClr val="bg1">
                          <a:lumMod val="95000"/>
                        </a:schemeClr>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chemeClr val="accent1">
                        <a:lumMod val="50000"/>
                      </a:schemeClr>
                    </a:solidFill>
                  </a:tcPr>
                </a:tc>
                <a:tc>
                  <a:txBody>
                    <a:bodyPr/>
                    <a:lstStyle/>
                    <a:p>
                      <a:pPr algn="ctr"/>
                      <a:r>
                        <a:rPr lang="en-US" sz="1400" b="1" kern="1200">
                          <a:solidFill>
                            <a:schemeClr val="bg1"/>
                          </a:solidFill>
                          <a:latin typeface="+mn-lt"/>
                          <a:ea typeface="+mn-ea"/>
                          <a:cs typeface="+mn-cs"/>
                        </a:rPr>
                        <a:t>Graduation Ready</a:t>
                      </a:r>
                      <a:br>
                        <a:rPr lang="en-US" sz="1400" b="1" kern="1200">
                          <a:solidFill>
                            <a:schemeClr val="bg1"/>
                          </a:solidFill>
                          <a:latin typeface="+mn-lt"/>
                          <a:ea typeface="+mn-ea"/>
                          <a:cs typeface="+mn-cs"/>
                        </a:rPr>
                      </a:br>
                      <a:r>
                        <a:rPr lang="en-US" sz="1400" b="1" kern="1200">
                          <a:solidFill>
                            <a:schemeClr val="bg1"/>
                          </a:solidFill>
                          <a:latin typeface="+mn-lt"/>
                          <a:ea typeface="+mn-ea"/>
                          <a:cs typeface="+mn-cs"/>
                        </a:rPr>
                        <a:t>2024</a:t>
                      </a:r>
                      <a:br>
                        <a:rPr lang="en-US" sz="1400" b="1" kern="1200">
                          <a:solidFill>
                            <a:schemeClr val="bg1"/>
                          </a:solidFill>
                          <a:latin typeface="+mn-lt"/>
                          <a:ea typeface="+mn-ea"/>
                          <a:cs typeface="+mn-cs"/>
                        </a:rPr>
                      </a:br>
                      <a:r>
                        <a:rPr lang="en-US" sz="1400" b="1" kern="1200">
                          <a:solidFill>
                            <a:schemeClr val="bg1"/>
                          </a:solidFill>
                          <a:latin typeface="+mn-lt"/>
                          <a:ea typeface="+mn-ea"/>
                          <a:cs typeface="+mn-cs"/>
                        </a:rPr>
                        <a:t>District</a:t>
                      </a:r>
                    </a:p>
                  </a:txBody>
                  <a:tcPr marL="92405" marR="92405"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chemeClr val="accent1">
                        <a:lumMod val="50000"/>
                      </a:schemeClr>
                    </a:solidFill>
                  </a:tcPr>
                </a:tc>
                <a:extLst>
                  <a:ext uri="{0D108BD9-81ED-4DB2-BD59-A6C34878D82A}">
                    <a16:rowId xmlns:a16="http://schemas.microsoft.com/office/drawing/2014/main" val="154240559"/>
                  </a:ext>
                </a:extLst>
              </a:tr>
              <a:tr h="606894">
                <a:tc>
                  <a:txBody>
                    <a:bodyPr/>
                    <a:lstStyle/>
                    <a:p>
                      <a:pPr algn="ctr"/>
                      <a:r>
                        <a:rPr lang="en-US" sz="1400" b="1">
                          <a:solidFill>
                            <a:schemeClr val="bg1"/>
                          </a:solidFill>
                          <a:latin typeface="+mn-lt"/>
                          <a:cs typeface="Calibri"/>
                        </a:rPr>
                        <a:t>English Language Arts (ELA)</a:t>
                      </a:r>
                    </a:p>
                  </a:txBody>
                  <a:tcPr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50000"/>
                      </a:schemeClr>
                    </a:solidFill>
                  </a:tcPr>
                </a:tc>
                <a:tc>
                  <a:txBody>
                    <a:bodyPr/>
                    <a:lstStyle/>
                    <a:p>
                      <a:endParaRPr lang="en-US" sz="1600"/>
                    </a:p>
                  </a:txBody>
                  <a:tcPr marL="92405" marR="92405">
                    <a:solidFill>
                      <a:schemeClr val="accent5">
                        <a:lumMod val="20000"/>
                        <a:lumOff val="80000"/>
                      </a:schemeClr>
                    </a:solidFill>
                  </a:tcPr>
                </a:tc>
                <a:tc>
                  <a:txBody>
                    <a:bodyPr/>
                    <a:lstStyle/>
                    <a:p>
                      <a:pPr marL="0" algn="ctr" defTabSz="914400" rtl="0" eaLnBrk="1" fontAlgn="ctr" latinLnBrk="0" hangingPunct="1"/>
                      <a:endParaRPr lang="en-US" sz="1600" u="none" strike="noStrike" kern="1200">
                        <a:solidFill>
                          <a:schemeClr val="dk1"/>
                        </a:solidFill>
                        <a:effectLst/>
                        <a:latin typeface="+mn-lt"/>
                        <a:ea typeface="+mn-ea"/>
                        <a:cs typeface="+mn-cs"/>
                      </a:endParaRPr>
                    </a:p>
                  </a:txBody>
                  <a:tcPr marL="9525" marR="9525" marT="9525" marB="0" anchor="ctr">
                    <a:lnR w="76200" cap="flat" cmpd="sng" algn="ctr">
                      <a:solidFill>
                        <a:schemeClr val="accent1">
                          <a:lumMod val="50000"/>
                        </a:schemeClr>
                      </a:solidFill>
                      <a:prstDash val="solid"/>
                      <a:round/>
                      <a:headEnd type="none" w="med" len="med"/>
                      <a:tailEnd type="none" w="med" len="med"/>
                    </a:lnR>
                    <a:noFill/>
                  </a:tcPr>
                </a:tc>
                <a:tc>
                  <a:txBody>
                    <a:bodyPr/>
                    <a:lstStyle/>
                    <a:p>
                      <a:endParaRPr lang="en-US" sz="1600"/>
                    </a:p>
                  </a:txBody>
                  <a:tcPr marL="92405" marR="92405">
                    <a:lnL w="76200" cap="flat" cmpd="sng" algn="ctr">
                      <a:solidFill>
                        <a:schemeClr val="accent1">
                          <a:lumMod val="50000"/>
                        </a:schemeClr>
                      </a:solidFill>
                      <a:prstDash val="solid"/>
                      <a:round/>
                      <a:headEnd type="none" w="med" len="med"/>
                      <a:tailEnd type="none" w="med" len="med"/>
                    </a:lnL>
                    <a:solidFill>
                      <a:schemeClr val="accent5">
                        <a:lumMod val="20000"/>
                        <a:lumOff val="80000"/>
                      </a:schemeClr>
                    </a:solidFill>
                  </a:tcPr>
                </a:tc>
                <a:tc>
                  <a:txBody>
                    <a:bodyPr/>
                    <a:lstStyle/>
                    <a:p>
                      <a:pPr marL="0" algn="ctr" defTabSz="914400" rtl="0" eaLnBrk="1" fontAlgn="ctr" latinLnBrk="0" hangingPunct="1"/>
                      <a:endParaRPr lang="en-US" sz="1600" u="none" strike="noStrike" kern="1200">
                        <a:solidFill>
                          <a:schemeClr val="dk1"/>
                        </a:solidFill>
                        <a:effectLst/>
                        <a:latin typeface="+mn-lt"/>
                        <a:ea typeface="+mn-ea"/>
                        <a:cs typeface="+mn-cs"/>
                      </a:endParaRPr>
                    </a:p>
                  </a:txBody>
                  <a:tcPr marL="9525" marR="9525" marT="9525" marB="0" anchor="ctr">
                    <a:noFill/>
                  </a:tcPr>
                </a:tc>
                <a:extLst>
                  <a:ext uri="{0D108BD9-81ED-4DB2-BD59-A6C34878D82A}">
                    <a16:rowId xmlns:a16="http://schemas.microsoft.com/office/drawing/2014/main" val="2685886905"/>
                  </a:ext>
                </a:extLst>
              </a:tr>
              <a:tr h="465047">
                <a:tc>
                  <a:txBody>
                    <a:bodyPr/>
                    <a:lstStyle/>
                    <a:p>
                      <a:pPr algn="ctr"/>
                      <a:r>
                        <a:rPr lang="en-US" sz="1400" b="1">
                          <a:solidFill>
                            <a:schemeClr val="bg1"/>
                          </a:solidFill>
                        </a:rPr>
                        <a:t>M</a:t>
                      </a:r>
                      <a:r>
                        <a:rPr lang="en-US" sz="1400" b="1" kern="1200">
                          <a:solidFill>
                            <a:schemeClr val="bg1"/>
                          </a:solidFill>
                          <a:latin typeface="+mn-lt"/>
                          <a:ea typeface="+mn-ea"/>
                          <a:cs typeface="Calibri"/>
                        </a:rPr>
                        <a:t>athematic</a:t>
                      </a:r>
                      <a:r>
                        <a:rPr lang="en-US" sz="1400" b="1">
                          <a:solidFill>
                            <a:schemeClr val="bg1"/>
                          </a:solidFill>
                        </a:rPr>
                        <a:t>s</a:t>
                      </a:r>
                    </a:p>
                  </a:txBody>
                  <a:tcPr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50000"/>
                      </a:schemeClr>
                    </a:solidFill>
                  </a:tcPr>
                </a:tc>
                <a:tc>
                  <a:txBody>
                    <a:bodyPr/>
                    <a:lstStyle/>
                    <a:p>
                      <a:endParaRPr lang="en-US" sz="1600"/>
                    </a:p>
                  </a:txBody>
                  <a:tcPr marL="92405" marR="92405">
                    <a:solidFill>
                      <a:schemeClr val="accent5">
                        <a:lumMod val="20000"/>
                        <a:lumOff val="80000"/>
                      </a:schemeClr>
                    </a:solidFill>
                  </a:tcPr>
                </a:tc>
                <a:tc>
                  <a:txBody>
                    <a:bodyPr/>
                    <a:lstStyle/>
                    <a:p>
                      <a:pPr marL="0" algn="ctr" defTabSz="914400" rtl="0" eaLnBrk="1" fontAlgn="ctr" latinLnBrk="0" hangingPunct="1"/>
                      <a:endParaRPr lang="en-US" sz="1600" u="none" strike="noStrike" kern="1200">
                        <a:solidFill>
                          <a:schemeClr val="dk1"/>
                        </a:solidFill>
                        <a:effectLst/>
                        <a:latin typeface="+mn-lt"/>
                        <a:ea typeface="+mn-ea"/>
                        <a:cs typeface="+mn-cs"/>
                      </a:endParaRPr>
                    </a:p>
                  </a:txBody>
                  <a:tcPr marL="9525" marR="9525" marT="9525" marB="0" anchor="ctr">
                    <a:lnR w="76200" cap="flat" cmpd="sng" algn="ctr">
                      <a:solidFill>
                        <a:schemeClr val="accent1">
                          <a:lumMod val="50000"/>
                        </a:schemeClr>
                      </a:solidFill>
                      <a:prstDash val="solid"/>
                      <a:round/>
                      <a:headEnd type="none" w="med" len="med"/>
                      <a:tailEnd type="none" w="med" len="med"/>
                    </a:lnR>
                    <a:noFill/>
                  </a:tcPr>
                </a:tc>
                <a:tc>
                  <a:txBody>
                    <a:bodyPr/>
                    <a:lstStyle/>
                    <a:p>
                      <a:endParaRPr lang="en-US" sz="1600"/>
                    </a:p>
                  </a:txBody>
                  <a:tcPr marL="92405" marR="92405">
                    <a:lnL w="76200" cap="flat" cmpd="sng" algn="ctr">
                      <a:solidFill>
                        <a:schemeClr val="accent1">
                          <a:lumMod val="50000"/>
                        </a:schemeClr>
                      </a:solidFill>
                      <a:prstDash val="solid"/>
                      <a:round/>
                      <a:headEnd type="none" w="med" len="med"/>
                      <a:tailEnd type="none" w="med" len="med"/>
                    </a:lnL>
                    <a:solidFill>
                      <a:schemeClr val="accent5">
                        <a:lumMod val="20000"/>
                        <a:lumOff val="80000"/>
                      </a:schemeClr>
                    </a:solidFill>
                  </a:tcPr>
                </a:tc>
                <a:tc>
                  <a:txBody>
                    <a:bodyPr/>
                    <a:lstStyle/>
                    <a:p>
                      <a:pPr marL="0" algn="ctr" defTabSz="914400" rtl="0" eaLnBrk="1" fontAlgn="ctr" latinLnBrk="0" hangingPunct="1"/>
                      <a:endParaRPr lang="en-US" sz="1600" u="none" strike="noStrike" kern="1200">
                        <a:solidFill>
                          <a:schemeClr val="dk1"/>
                        </a:solidFill>
                        <a:effectLst/>
                        <a:latin typeface="+mn-lt"/>
                        <a:ea typeface="+mn-ea"/>
                        <a:cs typeface="+mn-cs"/>
                      </a:endParaRPr>
                    </a:p>
                  </a:txBody>
                  <a:tcPr marL="9525" marR="9525" marT="9525" marB="0" anchor="ctr">
                    <a:noFill/>
                  </a:tcPr>
                </a:tc>
                <a:extLst>
                  <a:ext uri="{0D108BD9-81ED-4DB2-BD59-A6C34878D82A}">
                    <a16:rowId xmlns:a16="http://schemas.microsoft.com/office/drawing/2014/main" val="2100905888"/>
                  </a:ext>
                </a:extLst>
              </a:tr>
            </a:tbl>
          </a:graphicData>
        </a:graphic>
      </p:graphicFrame>
      <p:sp>
        <p:nvSpPr>
          <p:cNvPr id="5" name="Slide Number Placeholder 4">
            <a:extLst>
              <a:ext uri="{FF2B5EF4-FFF2-40B4-BE49-F238E27FC236}">
                <a16:creationId xmlns:a16="http://schemas.microsoft.com/office/drawing/2014/main" id="{3183CDD5-F769-42F0-A4F5-8E099ACF6AA6}"/>
              </a:ext>
            </a:extLst>
          </p:cNvPr>
          <p:cNvSpPr>
            <a:spLocks noGrp="1"/>
          </p:cNvSpPr>
          <p:nvPr>
            <p:ph type="sldNum" sz="quarter" idx="10"/>
          </p:nvPr>
        </p:nvSpPr>
        <p:spPr/>
        <p:txBody>
          <a:bodyPr/>
          <a:lstStyle/>
          <a:p>
            <a:fld id="{A3D1C70C-36A2-44FC-A083-98959550CFF4}" type="slidenum">
              <a:rPr lang="en-US" smtClean="0"/>
              <a:t>17</a:t>
            </a:fld>
            <a:endParaRPr lang="en-US"/>
          </a:p>
        </p:txBody>
      </p:sp>
    </p:spTree>
    <p:extLst>
      <p:ext uri="{BB962C8B-B14F-4D97-AF65-F5344CB8AC3E}">
        <p14:creationId xmlns:p14="http://schemas.microsoft.com/office/powerpoint/2010/main" val="28533325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A21B6CDA-0147-40C9-8F20-2C2ABECD0456}"/>
              </a:ext>
            </a:extLst>
          </p:cNvPr>
          <p:cNvSpPr>
            <a:spLocks noGrp="1"/>
          </p:cNvSpPr>
          <p:nvPr>
            <p:ph type="title"/>
          </p:nvPr>
        </p:nvSpPr>
        <p:spPr>
          <a:xfrm>
            <a:off x="1333960" y="277641"/>
            <a:ext cx="10451640" cy="747579"/>
          </a:xfrm>
        </p:spPr>
        <p:txBody>
          <a:bodyPr/>
          <a:lstStyle/>
          <a:p>
            <a:r>
              <a:rPr lang="en-US" sz="2200" dirty="0">
                <a:solidFill>
                  <a:schemeClr val="tx1"/>
                </a:solidFill>
                <a:latin typeface="Palatino Linotype"/>
              </a:rPr>
              <a:t>Comparison of &lt;School Name&gt;’s Spring 2024 NJGPA Administrations to &lt;District Name&gt;’s – Percentages (Graduation Ready, Grade 12 Students)</a:t>
            </a:r>
          </a:p>
        </p:txBody>
      </p:sp>
      <p:graphicFrame>
        <p:nvGraphicFramePr>
          <p:cNvPr id="11" name="Table 11">
            <a:extLst>
              <a:ext uri="{FF2B5EF4-FFF2-40B4-BE49-F238E27FC236}">
                <a16:creationId xmlns:a16="http://schemas.microsoft.com/office/drawing/2014/main" id="{E11D5BF3-7E3C-42AB-9FA3-E1724B7EFE40}"/>
              </a:ext>
            </a:extLst>
          </p:cNvPr>
          <p:cNvGraphicFramePr>
            <a:graphicFrameLocks noGrp="1"/>
          </p:cNvGraphicFramePr>
          <p:nvPr>
            <p:ph type="tbl" sz="quarter" idx="12"/>
            <p:extLst>
              <p:ext uri="{D42A27DB-BD31-4B8C-83A1-F6EECF244321}">
                <p14:modId xmlns:p14="http://schemas.microsoft.com/office/powerpoint/2010/main" val="734140213"/>
              </p:ext>
            </p:extLst>
          </p:nvPr>
        </p:nvGraphicFramePr>
        <p:xfrm>
          <a:off x="126888" y="2103188"/>
          <a:ext cx="11464747" cy="2302556"/>
        </p:xfrm>
        <a:graphic>
          <a:graphicData uri="http://schemas.openxmlformats.org/drawingml/2006/table">
            <a:tbl>
              <a:tblPr firstRow="1" firstCol="1" bandRow="1">
                <a:tableStyleId>{5940675A-B579-460E-94D1-54222C63F5DA}</a:tableStyleId>
              </a:tblPr>
              <a:tblGrid>
                <a:gridCol w="3281330">
                  <a:extLst>
                    <a:ext uri="{9D8B030D-6E8A-4147-A177-3AD203B41FA5}">
                      <a16:colId xmlns:a16="http://schemas.microsoft.com/office/drawing/2014/main" val="2172175549"/>
                    </a:ext>
                  </a:extLst>
                </a:gridCol>
                <a:gridCol w="4064000">
                  <a:extLst>
                    <a:ext uri="{9D8B030D-6E8A-4147-A177-3AD203B41FA5}">
                      <a16:colId xmlns:a16="http://schemas.microsoft.com/office/drawing/2014/main" val="525457992"/>
                    </a:ext>
                  </a:extLst>
                </a:gridCol>
                <a:gridCol w="4119417">
                  <a:extLst>
                    <a:ext uri="{9D8B030D-6E8A-4147-A177-3AD203B41FA5}">
                      <a16:colId xmlns:a16="http://schemas.microsoft.com/office/drawing/2014/main" val="1590651448"/>
                    </a:ext>
                  </a:extLst>
                </a:gridCol>
              </a:tblGrid>
              <a:tr h="1187449">
                <a:tc>
                  <a:txBody>
                    <a:bodyPr/>
                    <a:lstStyle/>
                    <a:p>
                      <a:pPr algn="ctr"/>
                      <a:r>
                        <a:rPr lang="en-US" sz="1400" b="1">
                          <a:solidFill>
                            <a:schemeClr val="bg1"/>
                          </a:solidFill>
                        </a:rPr>
                        <a:t>Content Component</a:t>
                      </a:r>
                    </a:p>
                  </a:txBody>
                  <a:tcPr anchor="ctr">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accent1">
                        <a:lumMod val="50000"/>
                      </a:schemeClr>
                    </a:solidFill>
                  </a:tcPr>
                </a:tc>
                <a:tc>
                  <a:txBody>
                    <a:bodyPr/>
                    <a:lstStyle/>
                    <a:p>
                      <a:pPr algn="ctr"/>
                      <a:r>
                        <a:rPr lang="en-US" sz="1400" b="1" kern="1200">
                          <a:solidFill>
                            <a:schemeClr val="bg1"/>
                          </a:solidFill>
                          <a:latin typeface="+mn-lt"/>
                          <a:ea typeface="+mn-ea"/>
                          <a:cs typeface="+mn-cs"/>
                        </a:rPr>
                        <a:t>Graduation Ready 2024</a:t>
                      </a:r>
                      <a:br>
                        <a:rPr lang="en-US" sz="1400" b="1" kern="1200">
                          <a:solidFill>
                            <a:schemeClr val="bg1"/>
                          </a:solidFill>
                          <a:latin typeface="+mn-lt"/>
                          <a:ea typeface="+mn-ea"/>
                          <a:cs typeface="+mn-cs"/>
                        </a:rPr>
                      </a:br>
                      <a:r>
                        <a:rPr lang="en-US" sz="1400" b="1" kern="1200">
                          <a:solidFill>
                            <a:schemeClr val="bg1"/>
                          </a:solidFill>
                          <a:latin typeface="+mn-lt"/>
                          <a:ea typeface="+mn-ea"/>
                          <a:cs typeface="+mn-cs"/>
                        </a:rPr>
                        <a:t>School</a:t>
                      </a:r>
                    </a:p>
                  </a:txBody>
                  <a:tcPr marL="92405" marR="92405"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chemeClr val="accent1">
                        <a:lumMod val="50000"/>
                      </a:schemeClr>
                    </a:solidFill>
                  </a:tcPr>
                </a:tc>
                <a:tc>
                  <a:txBody>
                    <a:bodyPr/>
                    <a:lstStyle/>
                    <a:p>
                      <a:pPr algn="ctr"/>
                      <a:r>
                        <a:rPr lang="en-US" sz="1400" b="1" kern="1200">
                          <a:solidFill>
                            <a:schemeClr val="bg1"/>
                          </a:solidFill>
                          <a:latin typeface="+mn-lt"/>
                          <a:ea typeface="+mn-ea"/>
                          <a:cs typeface="+mn-cs"/>
                        </a:rPr>
                        <a:t>Graduation Ready 2024</a:t>
                      </a:r>
                      <a:br>
                        <a:rPr lang="en-US" sz="1400" b="1" kern="1200">
                          <a:solidFill>
                            <a:schemeClr val="bg1"/>
                          </a:solidFill>
                          <a:latin typeface="+mn-lt"/>
                          <a:ea typeface="+mn-ea"/>
                          <a:cs typeface="+mn-cs"/>
                        </a:rPr>
                      </a:br>
                      <a:r>
                        <a:rPr lang="en-US" sz="1400" b="1" kern="1200">
                          <a:solidFill>
                            <a:schemeClr val="bg1"/>
                          </a:solidFill>
                          <a:latin typeface="+mn-lt"/>
                          <a:ea typeface="+mn-ea"/>
                          <a:cs typeface="+mn-cs"/>
                        </a:rPr>
                        <a:t>District</a:t>
                      </a:r>
                    </a:p>
                  </a:txBody>
                  <a:tcPr marL="92405" marR="92405"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chemeClr val="accent1">
                        <a:lumMod val="50000"/>
                      </a:schemeClr>
                    </a:solidFill>
                  </a:tcPr>
                </a:tc>
                <a:extLst>
                  <a:ext uri="{0D108BD9-81ED-4DB2-BD59-A6C34878D82A}">
                    <a16:rowId xmlns:a16="http://schemas.microsoft.com/office/drawing/2014/main" val="154240559"/>
                  </a:ext>
                </a:extLst>
              </a:tr>
              <a:tr h="631333">
                <a:tc>
                  <a:txBody>
                    <a:bodyPr/>
                    <a:lstStyle/>
                    <a:p>
                      <a:pPr algn="ctr"/>
                      <a:r>
                        <a:rPr lang="en-US" sz="1400" b="1">
                          <a:solidFill>
                            <a:schemeClr val="bg1"/>
                          </a:solidFill>
                          <a:latin typeface="+mn-lt"/>
                          <a:cs typeface="Calibri"/>
                        </a:rPr>
                        <a:t>English Language Arts (ELA)</a:t>
                      </a:r>
                    </a:p>
                  </a:txBody>
                  <a:tcPr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50000"/>
                      </a:schemeClr>
                    </a:solidFill>
                  </a:tcPr>
                </a:tc>
                <a:tc>
                  <a:txBody>
                    <a:bodyPr/>
                    <a:lstStyle/>
                    <a:p>
                      <a:endParaRPr lang="en-US" sz="1600"/>
                    </a:p>
                  </a:txBody>
                  <a:tcPr marL="92405" marR="92405">
                    <a:solidFill>
                      <a:schemeClr val="accent5">
                        <a:lumMod val="20000"/>
                        <a:lumOff val="80000"/>
                      </a:schemeClr>
                    </a:solidFill>
                  </a:tcPr>
                </a:tc>
                <a:tc>
                  <a:txBody>
                    <a:bodyPr/>
                    <a:lstStyle/>
                    <a:p>
                      <a:pPr marL="0" algn="ctr" defTabSz="914400" rtl="0" eaLnBrk="1" fontAlgn="ctr" latinLnBrk="0" hangingPunct="1"/>
                      <a:endParaRPr lang="en-US" sz="1600" u="none" strike="noStrike" kern="1200">
                        <a:solidFill>
                          <a:schemeClr val="dk1"/>
                        </a:solidFill>
                        <a:effectLst/>
                        <a:latin typeface="+mn-lt"/>
                        <a:ea typeface="+mn-ea"/>
                        <a:cs typeface="+mn-cs"/>
                      </a:endParaRPr>
                    </a:p>
                  </a:txBody>
                  <a:tcPr marL="9525" marR="9525" marT="9525" marB="0" anchor="ctr">
                    <a:noFill/>
                  </a:tcPr>
                </a:tc>
                <a:extLst>
                  <a:ext uri="{0D108BD9-81ED-4DB2-BD59-A6C34878D82A}">
                    <a16:rowId xmlns:a16="http://schemas.microsoft.com/office/drawing/2014/main" val="2685886905"/>
                  </a:ext>
                </a:extLst>
              </a:tr>
              <a:tr h="483774">
                <a:tc>
                  <a:txBody>
                    <a:bodyPr/>
                    <a:lstStyle/>
                    <a:p>
                      <a:pPr algn="ctr"/>
                      <a:r>
                        <a:rPr lang="en-US" sz="1400" b="1">
                          <a:solidFill>
                            <a:schemeClr val="bg1"/>
                          </a:solidFill>
                        </a:rPr>
                        <a:t>M</a:t>
                      </a:r>
                      <a:r>
                        <a:rPr lang="en-US" sz="1400" b="1" kern="1200">
                          <a:solidFill>
                            <a:schemeClr val="bg1"/>
                          </a:solidFill>
                          <a:latin typeface="+mn-lt"/>
                          <a:ea typeface="+mn-ea"/>
                          <a:cs typeface="Calibri"/>
                        </a:rPr>
                        <a:t>athematic</a:t>
                      </a:r>
                      <a:r>
                        <a:rPr lang="en-US" sz="1400" b="1">
                          <a:solidFill>
                            <a:schemeClr val="bg1"/>
                          </a:solidFill>
                        </a:rPr>
                        <a:t>s</a:t>
                      </a:r>
                    </a:p>
                  </a:txBody>
                  <a:tcPr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50000"/>
                      </a:schemeClr>
                    </a:solidFill>
                  </a:tcPr>
                </a:tc>
                <a:tc>
                  <a:txBody>
                    <a:bodyPr/>
                    <a:lstStyle/>
                    <a:p>
                      <a:endParaRPr lang="en-US" sz="1600"/>
                    </a:p>
                  </a:txBody>
                  <a:tcPr marL="92405" marR="92405">
                    <a:solidFill>
                      <a:schemeClr val="accent5">
                        <a:lumMod val="20000"/>
                        <a:lumOff val="80000"/>
                      </a:schemeClr>
                    </a:solidFill>
                  </a:tcPr>
                </a:tc>
                <a:tc>
                  <a:txBody>
                    <a:bodyPr/>
                    <a:lstStyle/>
                    <a:p>
                      <a:pPr marL="0" algn="ctr" defTabSz="914400" rtl="0" eaLnBrk="1" fontAlgn="ctr" latinLnBrk="0" hangingPunct="1"/>
                      <a:endParaRPr lang="en-US" sz="1600" u="none" strike="noStrike" kern="1200">
                        <a:solidFill>
                          <a:schemeClr val="dk1"/>
                        </a:solidFill>
                        <a:effectLst/>
                        <a:latin typeface="+mn-lt"/>
                        <a:ea typeface="+mn-ea"/>
                        <a:cs typeface="+mn-cs"/>
                      </a:endParaRPr>
                    </a:p>
                  </a:txBody>
                  <a:tcPr marL="9525" marR="9525" marT="9525" marB="0" anchor="ctr">
                    <a:noFill/>
                  </a:tcPr>
                </a:tc>
                <a:extLst>
                  <a:ext uri="{0D108BD9-81ED-4DB2-BD59-A6C34878D82A}">
                    <a16:rowId xmlns:a16="http://schemas.microsoft.com/office/drawing/2014/main" val="2100905888"/>
                  </a:ext>
                </a:extLst>
              </a:tr>
            </a:tbl>
          </a:graphicData>
        </a:graphic>
      </p:graphicFrame>
      <p:sp>
        <p:nvSpPr>
          <p:cNvPr id="5" name="Slide Number Placeholder 4">
            <a:extLst>
              <a:ext uri="{FF2B5EF4-FFF2-40B4-BE49-F238E27FC236}">
                <a16:creationId xmlns:a16="http://schemas.microsoft.com/office/drawing/2014/main" id="{3183CDD5-F769-42F0-A4F5-8E099ACF6AA6}"/>
              </a:ext>
            </a:extLst>
          </p:cNvPr>
          <p:cNvSpPr>
            <a:spLocks noGrp="1"/>
          </p:cNvSpPr>
          <p:nvPr>
            <p:ph type="sldNum" sz="quarter" idx="10"/>
          </p:nvPr>
        </p:nvSpPr>
        <p:spPr/>
        <p:txBody>
          <a:bodyPr/>
          <a:lstStyle/>
          <a:p>
            <a:fld id="{A3D1C70C-36A2-44FC-A083-98959550CFF4}" type="slidenum">
              <a:rPr lang="en-US" smtClean="0"/>
              <a:t>18</a:t>
            </a:fld>
            <a:endParaRPr lang="en-US"/>
          </a:p>
        </p:txBody>
      </p:sp>
    </p:spTree>
    <p:extLst>
      <p:ext uri="{BB962C8B-B14F-4D97-AF65-F5344CB8AC3E}">
        <p14:creationId xmlns:p14="http://schemas.microsoft.com/office/powerpoint/2010/main" val="27194854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7B3E4E-44BD-4DA3-B2F6-452C5539DAAA}"/>
              </a:ext>
            </a:extLst>
          </p:cNvPr>
          <p:cNvSpPr>
            <a:spLocks noGrp="1"/>
          </p:cNvSpPr>
          <p:nvPr>
            <p:ph type="title"/>
          </p:nvPr>
        </p:nvSpPr>
        <p:spPr/>
        <p:txBody>
          <a:bodyPr/>
          <a:lstStyle/>
          <a:p>
            <a:r>
              <a:rPr lang="en-US" dirty="0">
                <a:solidFill>
                  <a:schemeClr val="tx1"/>
                </a:solidFill>
              </a:rPr>
              <a:t>Notable Achievements</a:t>
            </a:r>
          </a:p>
        </p:txBody>
      </p:sp>
      <p:sp>
        <p:nvSpPr>
          <p:cNvPr id="3" name="Text Placeholder 2">
            <a:extLst>
              <a:ext uri="{FF2B5EF4-FFF2-40B4-BE49-F238E27FC236}">
                <a16:creationId xmlns:a16="http://schemas.microsoft.com/office/drawing/2014/main" id="{E2E5B26F-602D-4E28-A656-0778DEA1F422}"/>
              </a:ext>
            </a:extLst>
          </p:cNvPr>
          <p:cNvSpPr>
            <a:spLocks noGrp="1"/>
          </p:cNvSpPr>
          <p:nvPr>
            <p:ph type="body" sz="quarter" idx="11"/>
          </p:nvPr>
        </p:nvSpPr>
        <p:spPr/>
        <p:txBody>
          <a:bodyPr/>
          <a:lstStyle/>
          <a:p>
            <a:r>
              <a:rPr lang="en-US" dirty="0"/>
              <a:t>Develop as needed</a:t>
            </a:r>
          </a:p>
        </p:txBody>
      </p:sp>
      <p:sp>
        <p:nvSpPr>
          <p:cNvPr id="4" name="Slide Number Placeholder 3">
            <a:extLst>
              <a:ext uri="{FF2B5EF4-FFF2-40B4-BE49-F238E27FC236}">
                <a16:creationId xmlns:a16="http://schemas.microsoft.com/office/drawing/2014/main" id="{A8DC8A32-8EA7-4F66-BD2D-828C549AA60A}"/>
              </a:ext>
            </a:extLst>
          </p:cNvPr>
          <p:cNvSpPr>
            <a:spLocks noGrp="1"/>
          </p:cNvSpPr>
          <p:nvPr>
            <p:ph type="sldNum" sz="quarter" idx="10"/>
          </p:nvPr>
        </p:nvSpPr>
        <p:spPr/>
        <p:txBody>
          <a:bodyPr/>
          <a:lstStyle/>
          <a:p>
            <a:fld id="{A3D1C70C-36A2-44FC-A083-98959550CFF4}" type="slidenum">
              <a:rPr lang="en-US" smtClean="0"/>
              <a:pPr/>
              <a:t>19</a:t>
            </a:fld>
            <a:endParaRPr lang="en-US"/>
          </a:p>
        </p:txBody>
      </p:sp>
    </p:spTree>
    <p:extLst>
      <p:ext uri="{BB962C8B-B14F-4D97-AF65-F5344CB8AC3E}">
        <p14:creationId xmlns:p14="http://schemas.microsoft.com/office/powerpoint/2010/main" val="15238840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0F15AFA0-68C5-43A2-E2FF-48C53FF4ECAA}"/>
              </a:ext>
            </a:extLst>
          </p:cNvPr>
          <p:cNvSpPr>
            <a:spLocks noGrp="1"/>
          </p:cNvSpPr>
          <p:nvPr>
            <p:ph type="title"/>
          </p:nvPr>
        </p:nvSpPr>
        <p:spPr>
          <a:xfrm>
            <a:off x="1257300" y="379413"/>
            <a:ext cx="10096500" cy="747712"/>
          </a:xfrm>
        </p:spPr>
        <p:txBody>
          <a:bodyPr/>
          <a:lstStyle/>
          <a:p>
            <a:r>
              <a:rPr lang="en-US" sz="3600">
                <a:solidFill>
                  <a:schemeClr val="tx1"/>
                </a:solidFill>
              </a:rPr>
              <a:t>NJGPA Overview (1 of 2)</a:t>
            </a:r>
          </a:p>
        </p:txBody>
      </p:sp>
      <p:sp>
        <p:nvSpPr>
          <p:cNvPr id="3" name="Text Placeholder 2">
            <a:extLst>
              <a:ext uri="{FF2B5EF4-FFF2-40B4-BE49-F238E27FC236}">
                <a16:creationId xmlns:a16="http://schemas.microsoft.com/office/drawing/2014/main" id="{BC05DA35-4E00-4493-B3EA-9BF5A18A481A}"/>
              </a:ext>
            </a:extLst>
          </p:cNvPr>
          <p:cNvSpPr>
            <a:spLocks noGrp="1"/>
          </p:cNvSpPr>
          <p:nvPr>
            <p:ph type="body" sz="quarter" idx="11"/>
          </p:nvPr>
        </p:nvSpPr>
        <p:spPr>
          <a:xfrm>
            <a:off x="171450" y="942340"/>
            <a:ext cx="11849100" cy="5224780"/>
          </a:xfrm>
        </p:spPr>
        <p:txBody>
          <a:bodyPr>
            <a:noAutofit/>
          </a:bodyPr>
          <a:lstStyle/>
          <a:p>
            <a:pPr>
              <a:lnSpc>
                <a:spcPct val="128000"/>
              </a:lnSpc>
            </a:pPr>
            <a:r>
              <a:rPr lang="en-US" sz="2400"/>
              <a:t>The State graduation proficiency test [NJGPA] shall be administered to all 11th grade pupils and to any 11th or 12th grade pupil who has previously failed to demonstrate mastery of State graduation proficiency standards on said test. (N.J.S.A. 18A:7C-6)</a:t>
            </a:r>
          </a:p>
          <a:p>
            <a:r>
              <a:rPr lang="en-US" sz="2400"/>
              <a:t>NJGPA is designed to measure the extent to which students are graduation ready in English Language Arts (ELA) and Mathematics.</a:t>
            </a:r>
          </a:p>
          <a:p>
            <a:r>
              <a:rPr lang="en-US" sz="2400"/>
              <a:t>Graduation readiness is reported separately for each content component.</a:t>
            </a:r>
          </a:p>
          <a:p>
            <a:r>
              <a:rPr lang="en-US" sz="2400"/>
              <a:t>The ELA component is aligned to the grade 10 standards.</a:t>
            </a:r>
          </a:p>
          <a:p>
            <a:r>
              <a:rPr lang="en-US" sz="2400"/>
              <a:t>The Mathematics component is aligned to Algebra I and Geometry standards.</a:t>
            </a:r>
          </a:p>
        </p:txBody>
      </p:sp>
      <p:sp>
        <p:nvSpPr>
          <p:cNvPr id="4" name="Slide Number Placeholder 3">
            <a:extLst>
              <a:ext uri="{FF2B5EF4-FFF2-40B4-BE49-F238E27FC236}">
                <a16:creationId xmlns:a16="http://schemas.microsoft.com/office/drawing/2014/main" id="{FDD94201-151E-49C6-AA6A-820911878EAB}"/>
              </a:ext>
            </a:extLst>
          </p:cNvPr>
          <p:cNvSpPr>
            <a:spLocks noGrp="1"/>
          </p:cNvSpPr>
          <p:nvPr>
            <p:ph type="sldNum" sz="quarter" idx="10"/>
          </p:nvPr>
        </p:nvSpPr>
        <p:spPr/>
        <p:txBody>
          <a:bodyPr/>
          <a:lstStyle/>
          <a:p>
            <a:fld id="{A3D1C70C-36A2-44FC-A083-98959550CFF4}" type="slidenum">
              <a:rPr lang="en-US" smtClean="0"/>
              <a:pPr/>
              <a:t>2</a:t>
            </a:fld>
            <a:endParaRPr lang="en-US"/>
          </a:p>
        </p:txBody>
      </p:sp>
    </p:spTree>
    <p:extLst>
      <p:ext uri="{BB962C8B-B14F-4D97-AF65-F5344CB8AC3E}">
        <p14:creationId xmlns:p14="http://schemas.microsoft.com/office/powerpoint/2010/main" val="41485382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7B3E4E-44BD-4DA3-B2F6-452C5539DAAA}"/>
              </a:ext>
            </a:extLst>
          </p:cNvPr>
          <p:cNvSpPr>
            <a:spLocks noGrp="1"/>
          </p:cNvSpPr>
          <p:nvPr>
            <p:ph type="title"/>
          </p:nvPr>
        </p:nvSpPr>
        <p:spPr/>
        <p:txBody>
          <a:bodyPr/>
          <a:lstStyle/>
          <a:p>
            <a:r>
              <a:rPr lang="en-US">
                <a:solidFill>
                  <a:schemeClr val="tx1"/>
                </a:solidFill>
              </a:rPr>
              <a:t>Intervention Strategies</a:t>
            </a:r>
          </a:p>
        </p:txBody>
      </p:sp>
      <p:sp>
        <p:nvSpPr>
          <p:cNvPr id="3" name="Text Placeholder 2">
            <a:extLst>
              <a:ext uri="{FF2B5EF4-FFF2-40B4-BE49-F238E27FC236}">
                <a16:creationId xmlns:a16="http://schemas.microsoft.com/office/drawing/2014/main" id="{E2E5B26F-602D-4E28-A656-0778DEA1F422}"/>
              </a:ext>
            </a:extLst>
          </p:cNvPr>
          <p:cNvSpPr>
            <a:spLocks noGrp="1"/>
          </p:cNvSpPr>
          <p:nvPr>
            <p:ph type="body" sz="quarter" idx="11"/>
          </p:nvPr>
        </p:nvSpPr>
        <p:spPr/>
        <p:txBody>
          <a:bodyPr/>
          <a:lstStyle/>
          <a:p>
            <a:r>
              <a:rPr lang="en-US"/>
              <a:t>Develop as needed</a:t>
            </a:r>
          </a:p>
        </p:txBody>
      </p:sp>
      <p:sp>
        <p:nvSpPr>
          <p:cNvPr id="4" name="Slide Number Placeholder 3">
            <a:extLst>
              <a:ext uri="{FF2B5EF4-FFF2-40B4-BE49-F238E27FC236}">
                <a16:creationId xmlns:a16="http://schemas.microsoft.com/office/drawing/2014/main" id="{A8DC8A32-8EA7-4F66-BD2D-828C549AA60A}"/>
              </a:ext>
            </a:extLst>
          </p:cNvPr>
          <p:cNvSpPr>
            <a:spLocks noGrp="1"/>
          </p:cNvSpPr>
          <p:nvPr>
            <p:ph type="sldNum" sz="quarter" idx="10"/>
          </p:nvPr>
        </p:nvSpPr>
        <p:spPr/>
        <p:txBody>
          <a:bodyPr/>
          <a:lstStyle/>
          <a:p>
            <a:fld id="{A3D1C70C-36A2-44FC-A083-98959550CFF4}" type="slidenum">
              <a:rPr lang="en-US" smtClean="0"/>
              <a:pPr/>
              <a:t>20</a:t>
            </a:fld>
            <a:endParaRPr lang="en-US"/>
          </a:p>
        </p:txBody>
      </p:sp>
    </p:spTree>
    <p:extLst>
      <p:ext uri="{BB962C8B-B14F-4D97-AF65-F5344CB8AC3E}">
        <p14:creationId xmlns:p14="http://schemas.microsoft.com/office/powerpoint/2010/main" val="20478714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9E2964-91A4-4BBA-81F2-3290A8D60919}"/>
              </a:ext>
            </a:extLst>
          </p:cNvPr>
          <p:cNvSpPr>
            <a:spLocks noGrp="1"/>
          </p:cNvSpPr>
          <p:nvPr>
            <p:ph type="title"/>
          </p:nvPr>
        </p:nvSpPr>
        <p:spPr>
          <a:xfrm>
            <a:off x="1333960" y="235678"/>
            <a:ext cx="10096959" cy="747579"/>
          </a:xfrm>
        </p:spPr>
        <p:txBody>
          <a:bodyPr anchor="ctr">
            <a:normAutofit/>
          </a:bodyPr>
          <a:lstStyle/>
          <a:p>
            <a:r>
              <a:rPr lang="en-US" sz="2000" dirty="0"/>
              <a:t>Comparison of &lt;Insert District Name&gt;’s Subgroup Spring 2023 and Spring 2024 NJGPA Administration English Language Arts Component - Percentages</a:t>
            </a:r>
          </a:p>
        </p:txBody>
      </p:sp>
      <p:graphicFrame>
        <p:nvGraphicFramePr>
          <p:cNvPr id="7" name="Content Placeholder 7" descr="Sample Column graph: Performance of Subgroup over 5 Years in English Language Arts. Sample graph with&#10;percentage of economically disadvantaged students, percentage of English Learners, percentage of Students with Disability and percentage of All Students whose scores met or exceeded expectations on the vertical axis and the grade and year is represented on the horizontal axis. The performance of the students in each subgroup in English Language Arts in 5 years - 2015, 2016, 2017, 2018, and 2019.  ">
            <a:extLst>
              <a:ext uri="{FF2B5EF4-FFF2-40B4-BE49-F238E27FC236}">
                <a16:creationId xmlns:a16="http://schemas.microsoft.com/office/drawing/2014/main" id="{8627C97B-4285-4648-8B5E-4612C380955A}"/>
              </a:ext>
            </a:extLst>
          </p:cNvPr>
          <p:cNvGraphicFramePr>
            <a:graphicFrameLocks/>
          </p:cNvGraphicFramePr>
          <p:nvPr>
            <p:extLst>
              <p:ext uri="{D42A27DB-BD31-4B8C-83A1-F6EECF244321}">
                <p14:modId xmlns:p14="http://schemas.microsoft.com/office/powerpoint/2010/main" val="1536169355"/>
              </p:ext>
            </p:extLst>
          </p:nvPr>
        </p:nvGraphicFramePr>
        <p:xfrm>
          <a:off x="142875" y="1277938"/>
          <a:ext cx="11051867" cy="4681538"/>
        </p:xfrm>
        <a:graphic>
          <a:graphicData uri="http://schemas.openxmlformats.org/drawingml/2006/chart">
            <c:chart xmlns:c="http://schemas.openxmlformats.org/drawingml/2006/chart" xmlns:r="http://schemas.openxmlformats.org/officeDocument/2006/relationships" r:id="rId2"/>
          </a:graphicData>
        </a:graphic>
      </p:graphicFrame>
      <p:sp>
        <p:nvSpPr>
          <p:cNvPr id="4" name="Slide Number Placeholder 3">
            <a:extLst>
              <a:ext uri="{FF2B5EF4-FFF2-40B4-BE49-F238E27FC236}">
                <a16:creationId xmlns:a16="http://schemas.microsoft.com/office/drawing/2014/main" id="{86ECEA75-CBFE-4BF0-A3A0-EF40B961F53E}"/>
              </a:ext>
            </a:extLst>
          </p:cNvPr>
          <p:cNvSpPr>
            <a:spLocks noGrp="1"/>
          </p:cNvSpPr>
          <p:nvPr>
            <p:ph type="sldNum" sz="quarter" idx="4294967295"/>
          </p:nvPr>
        </p:nvSpPr>
        <p:spPr>
          <a:xfrm>
            <a:off x="8687719" y="6257197"/>
            <a:ext cx="2743200" cy="365125"/>
          </a:xfrm>
        </p:spPr>
        <p:txBody>
          <a:bodyPr anchor="ctr">
            <a:normAutofit/>
          </a:bodyPr>
          <a:lstStyle/>
          <a:p>
            <a:pPr>
              <a:spcAft>
                <a:spcPts val="600"/>
              </a:spcAft>
            </a:pPr>
            <a:fld id="{A3D1C70C-36A2-44FC-A083-98959550CFF4}" type="slidenum">
              <a:rPr lang="en-US" smtClean="0"/>
              <a:pPr>
                <a:spcAft>
                  <a:spcPts val="600"/>
                </a:spcAft>
              </a:pPr>
              <a:t>21</a:t>
            </a:fld>
            <a:endParaRPr lang="en-US"/>
          </a:p>
        </p:txBody>
      </p:sp>
    </p:spTree>
    <p:extLst>
      <p:ext uri="{BB962C8B-B14F-4D97-AF65-F5344CB8AC3E}">
        <p14:creationId xmlns:p14="http://schemas.microsoft.com/office/powerpoint/2010/main" val="16497021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E0205F96-99E3-4B22-3FA3-F95CC3E6EF8A}"/>
              </a:ext>
            </a:extLst>
          </p:cNvPr>
          <p:cNvSpPr txBox="1">
            <a:spLocks noGrp="1"/>
          </p:cNvSpPr>
          <p:nvPr>
            <p:ph type="title" idx="4294967295"/>
          </p:nvPr>
        </p:nvSpPr>
        <p:spPr>
          <a:xfrm>
            <a:off x="1257300" y="379413"/>
            <a:ext cx="10096500" cy="747712"/>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5000" b="1" kern="1200">
                <a:solidFill>
                  <a:srgbClr val="6E2405"/>
                </a:solidFill>
                <a:latin typeface="Palatino Linotype" panose="02040502050505030304" pitchFamily="18" charset="0"/>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3600" b="1" i="0" u="none" strike="noStrike" kern="1200" cap="none" spc="0" normalizeH="0" baseline="0" noProof="0">
                <a:ln>
                  <a:noFill/>
                </a:ln>
                <a:solidFill>
                  <a:schemeClr val="tx1"/>
                </a:solidFill>
                <a:effectLst/>
                <a:uLnTx/>
                <a:uFillTx/>
                <a:latin typeface="Palatino Linotype" panose="02040502050505030304" pitchFamily="18" charset="0"/>
                <a:ea typeface="+mj-ea"/>
                <a:cs typeface="+mj-cs"/>
              </a:rPr>
              <a:t>NJGPA Overview (2 of 2)</a:t>
            </a:r>
          </a:p>
        </p:txBody>
      </p:sp>
      <p:sp>
        <p:nvSpPr>
          <p:cNvPr id="3" name="Text Placeholder 2">
            <a:extLst>
              <a:ext uri="{FF2B5EF4-FFF2-40B4-BE49-F238E27FC236}">
                <a16:creationId xmlns:a16="http://schemas.microsoft.com/office/drawing/2014/main" id="{BC05DA35-4E00-4493-B3EA-9BF5A18A481A}"/>
              </a:ext>
            </a:extLst>
          </p:cNvPr>
          <p:cNvSpPr>
            <a:spLocks noGrp="1"/>
          </p:cNvSpPr>
          <p:nvPr>
            <p:ph type="body" sz="quarter" idx="11"/>
          </p:nvPr>
        </p:nvSpPr>
        <p:spPr>
          <a:xfrm>
            <a:off x="53210" y="1222375"/>
            <a:ext cx="12072444" cy="4803775"/>
          </a:xfrm>
        </p:spPr>
        <p:txBody>
          <a:bodyPr vert="horz" lIns="91440" tIns="45720" rIns="822960" bIns="45720" rtlCol="0" anchor="t">
            <a:normAutofit/>
          </a:bodyPr>
          <a:lstStyle/>
          <a:p>
            <a:pPr>
              <a:lnSpc>
                <a:spcPct val="130000"/>
              </a:lnSpc>
              <a:spcBef>
                <a:spcPts val="600"/>
              </a:spcBef>
              <a:spcAft>
                <a:spcPts val="600"/>
              </a:spcAft>
            </a:pPr>
            <a:r>
              <a:rPr lang="en-US" sz="2400">
                <a:latin typeface="Palatino Linotype"/>
              </a:rPr>
              <a:t>Students who take but do not meet the minimum required score (725) on each component of the assessment will have the opportunity to receive additional supports</a:t>
            </a:r>
            <a:r>
              <a:rPr lang="en-US" sz="2400">
                <a:solidFill>
                  <a:srgbClr val="FF0000"/>
                </a:solidFill>
                <a:latin typeface="Palatino Linotype"/>
              </a:rPr>
              <a:t> </a:t>
            </a:r>
            <a:r>
              <a:rPr lang="en-US" sz="2400">
                <a:latin typeface="Palatino Linotype"/>
              </a:rPr>
              <a:t>and may take the following steps:</a:t>
            </a:r>
          </a:p>
          <a:p>
            <a:pPr lvl="1">
              <a:lnSpc>
                <a:spcPct val="130000"/>
              </a:lnSpc>
              <a:spcBef>
                <a:spcPts val="1200"/>
              </a:spcBef>
              <a:spcAft>
                <a:spcPts val="600"/>
              </a:spcAft>
            </a:pPr>
            <a:r>
              <a:rPr lang="en-US" sz="2400">
                <a:latin typeface="Palatino Linotype"/>
              </a:rPr>
              <a:t>Retake the ELA and/or mathematics components of the New Jersey Graduation Proficiency Assessment in the following summer or fall;</a:t>
            </a:r>
          </a:p>
          <a:p>
            <a:pPr lvl="1">
              <a:lnSpc>
                <a:spcPct val="130000"/>
              </a:lnSpc>
              <a:spcBef>
                <a:spcPts val="1200"/>
              </a:spcBef>
              <a:spcAft>
                <a:spcPts val="600"/>
              </a:spcAft>
            </a:pPr>
            <a:r>
              <a:rPr lang="en-US" sz="2400">
                <a:latin typeface="Palatino Linotype"/>
              </a:rPr>
              <a:t>Meet a designated cut score from the menu of substitute competency tests; or</a:t>
            </a:r>
          </a:p>
          <a:p>
            <a:pPr lvl="1">
              <a:lnSpc>
                <a:spcPct val="130000"/>
              </a:lnSpc>
              <a:spcBef>
                <a:spcPts val="1200"/>
              </a:spcBef>
              <a:spcAft>
                <a:spcPts val="600"/>
              </a:spcAft>
            </a:pPr>
            <a:r>
              <a:rPr lang="en-US" sz="2400">
                <a:latin typeface="Palatino Linotype"/>
              </a:rPr>
              <a:t>Complete a portfolio appeal.</a:t>
            </a:r>
            <a:endParaRPr lang="en-US" sz="2400"/>
          </a:p>
        </p:txBody>
      </p:sp>
      <p:sp>
        <p:nvSpPr>
          <p:cNvPr id="4" name="Slide Number Placeholder 3">
            <a:extLst>
              <a:ext uri="{FF2B5EF4-FFF2-40B4-BE49-F238E27FC236}">
                <a16:creationId xmlns:a16="http://schemas.microsoft.com/office/drawing/2014/main" id="{FDD94201-151E-49C6-AA6A-820911878EAB}"/>
              </a:ext>
            </a:extLst>
          </p:cNvPr>
          <p:cNvSpPr>
            <a:spLocks noGrp="1"/>
          </p:cNvSpPr>
          <p:nvPr>
            <p:ph type="sldNum" sz="quarter" idx="10"/>
          </p:nvPr>
        </p:nvSpPr>
        <p:spPr/>
        <p:txBody>
          <a:bodyPr/>
          <a:lstStyle/>
          <a:p>
            <a:fld id="{A3D1C70C-36A2-44FC-A083-98959550CFF4}" type="slidenum">
              <a:rPr lang="en-US" smtClean="0"/>
              <a:pPr/>
              <a:t>3</a:t>
            </a:fld>
            <a:endParaRPr lang="en-US"/>
          </a:p>
        </p:txBody>
      </p:sp>
    </p:spTree>
    <p:extLst>
      <p:ext uri="{BB962C8B-B14F-4D97-AF65-F5344CB8AC3E}">
        <p14:creationId xmlns:p14="http://schemas.microsoft.com/office/powerpoint/2010/main" val="5786773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B48DB9B1-8490-4F3E-91C2-9DE6BAEC28B8}"/>
              </a:ext>
            </a:extLst>
          </p:cNvPr>
          <p:cNvSpPr>
            <a:spLocks noGrp="1"/>
          </p:cNvSpPr>
          <p:nvPr>
            <p:ph type="title"/>
          </p:nvPr>
        </p:nvSpPr>
        <p:spPr>
          <a:xfrm>
            <a:off x="1293694" y="263717"/>
            <a:ext cx="10276374" cy="747579"/>
          </a:xfrm>
        </p:spPr>
        <p:txBody>
          <a:bodyPr/>
          <a:lstStyle/>
          <a:p>
            <a:r>
              <a:rPr lang="en-US" sz="2400" dirty="0">
                <a:solidFill>
                  <a:schemeClr val="tx1"/>
                </a:solidFill>
                <a:latin typeface="Palatino Linotype"/>
              </a:rPr>
              <a:t>&lt;Insert District Name&gt;’s Number of Students Tested for Spring 2024 NJGPA Administration</a:t>
            </a:r>
          </a:p>
        </p:txBody>
      </p:sp>
      <p:sp>
        <p:nvSpPr>
          <p:cNvPr id="2" name="Content Placeholder 1">
            <a:extLst>
              <a:ext uri="{FF2B5EF4-FFF2-40B4-BE49-F238E27FC236}">
                <a16:creationId xmlns:a16="http://schemas.microsoft.com/office/drawing/2014/main" id="{E2AEF634-4219-4D86-9363-EC8DE396D223}"/>
              </a:ext>
            </a:extLst>
          </p:cNvPr>
          <p:cNvSpPr>
            <a:spLocks noGrp="1"/>
          </p:cNvSpPr>
          <p:nvPr>
            <p:ph sz="quarter" idx="11"/>
          </p:nvPr>
        </p:nvSpPr>
        <p:spPr>
          <a:xfrm>
            <a:off x="126999" y="1429218"/>
            <a:ext cx="11839480" cy="467453"/>
          </a:xfrm>
        </p:spPr>
        <p:txBody>
          <a:bodyPr numCol="1">
            <a:normAutofit lnSpcReduction="10000"/>
          </a:bodyPr>
          <a:lstStyle/>
          <a:p>
            <a:pPr marL="0" indent="0">
              <a:buNone/>
            </a:pPr>
            <a:r>
              <a:rPr lang="en-US" sz="2400" b="1"/>
              <a:t>Number of Students Tested</a:t>
            </a:r>
          </a:p>
        </p:txBody>
      </p:sp>
      <p:graphicFrame>
        <p:nvGraphicFramePr>
          <p:cNvPr id="7" name="Table 10">
            <a:extLst>
              <a:ext uri="{FF2B5EF4-FFF2-40B4-BE49-F238E27FC236}">
                <a16:creationId xmlns:a16="http://schemas.microsoft.com/office/drawing/2014/main" id="{A573A387-D5AE-4305-8623-7A69DC740C17}"/>
              </a:ext>
            </a:extLst>
          </p:cNvPr>
          <p:cNvGraphicFramePr>
            <a:graphicFrameLocks noGrp="1"/>
          </p:cNvGraphicFramePr>
          <p:nvPr>
            <p:ph type="tbl" sz="quarter" idx="12"/>
            <p:extLst>
              <p:ext uri="{D42A27DB-BD31-4B8C-83A1-F6EECF244321}">
                <p14:modId xmlns:p14="http://schemas.microsoft.com/office/powerpoint/2010/main" val="2275879104"/>
              </p:ext>
            </p:extLst>
          </p:nvPr>
        </p:nvGraphicFramePr>
        <p:xfrm>
          <a:off x="126999" y="1984936"/>
          <a:ext cx="11861800" cy="1310640"/>
        </p:xfrm>
        <a:graphic>
          <a:graphicData uri="http://schemas.openxmlformats.org/drawingml/2006/table">
            <a:tbl>
              <a:tblPr firstRow="1" bandRow="1">
                <a:tableStyleId>{5C22544A-7EE6-4342-B048-85BDC9FD1C3A}</a:tableStyleId>
              </a:tblPr>
              <a:tblGrid>
                <a:gridCol w="4675910">
                  <a:extLst>
                    <a:ext uri="{9D8B030D-6E8A-4147-A177-3AD203B41FA5}">
                      <a16:colId xmlns:a16="http://schemas.microsoft.com/office/drawing/2014/main" val="3553367841"/>
                    </a:ext>
                  </a:extLst>
                </a:gridCol>
                <a:gridCol w="2299855">
                  <a:extLst>
                    <a:ext uri="{9D8B030D-6E8A-4147-A177-3AD203B41FA5}">
                      <a16:colId xmlns:a16="http://schemas.microsoft.com/office/drawing/2014/main" val="12603754"/>
                    </a:ext>
                  </a:extLst>
                </a:gridCol>
                <a:gridCol w="2503054">
                  <a:extLst>
                    <a:ext uri="{9D8B030D-6E8A-4147-A177-3AD203B41FA5}">
                      <a16:colId xmlns:a16="http://schemas.microsoft.com/office/drawing/2014/main" val="2726774651"/>
                    </a:ext>
                  </a:extLst>
                </a:gridCol>
                <a:gridCol w="2382981">
                  <a:extLst>
                    <a:ext uri="{9D8B030D-6E8A-4147-A177-3AD203B41FA5}">
                      <a16:colId xmlns:a16="http://schemas.microsoft.com/office/drawing/2014/main" val="351505620"/>
                    </a:ext>
                  </a:extLst>
                </a:gridCol>
              </a:tblGrid>
              <a:tr h="370840">
                <a:tc>
                  <a:txBody>
                    <a:bodyPr/>
                    <a:lstStyle/>
                    <a:p>
                      <a:pPr algn="ctr"/>
                      <a:r>
                        <a:rPr lang="en-US" sz="2000" b="0">
                          <a:solidFill>
                            <a:schemeClr val="bg1"/>
                          </a:solidFill>
                        </a:rPr>
                        <a:t>Content Component</a:t>
                      </a:r>
                    </a:p>
                  </a:txBody>
                  <a:tcPr>
                    <a:lnL w="12700" cap="flat" cmpd="sng" algn="ctr">
                      <a:solidFill>
                        <a:schemeClr val="accent1">
                          <a:lumMod val="50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chemeClr val="accent1">
                        <a:lumMod val="50000"/>
                      </a:schemeClr>
                    </a:solidFill>
                  </a:tcPr>
                </a:tc>
                <a:tc>
                  <a:txBody>
                    <a:bodyPr/>
                    <a:lstStyle/>
                    <a:p>
                      <a:pPr algn="ctr"/>
                      <a:r>
                        <a:rPr lang="en-US" sz="2000" b="0">
                          <a:solidFill>
                            <a:schemeClr val="bg1"/>
                          </a:solidFill>
                        </a:rPr>
                        <a:t>Grade 11</a:t>
                      </a:r>
                    </a:p>
                  </a:txBody>
                  <a:tcP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chemeClr val="accent1">
                        <a:lumMod val="50000"/>
                      </a:schemeClr>
                    </a:solidFill>
                  </a:tcPr>
                </a:tc>
                <a:tc>
                  <a:txBody>
                    <a:bodyPr/>
                    <a:lstStyle/>
                    <a:p>
                      <a:pPr algn="ctr"/>
                      <a:r>
                        <a:rPr lang="en-US" sz="2000" b="0">
                          <a:solidFill>
                            <a:schemeClr val="bg1"/>
                          </a:solidFill>
                        </a:rPr>
                        <a:t>Grade 12</a:t>
                      </a:r>
                    </a:p>
                  </a:txBody>
                  <a:tcP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chemeClr val="accent1">
                        <a:lumMod val="50000"/>
                      </a:schemeClr>
                    </a:solidFill>
                  </a:tcPr>
                </a:tc>
                <a:tc>
                  <a:txBody>
                    <a:bodyPr/>
                    <a:lstStyle/>
                    <a:p>
                      <a:pPr algn="ctr"/>
                      <a:r>
                        <a:rPr lang="en-US" sz="2000" b="0">
                          <a:solidFill>
                            <a:schemeClr val="bg1"/>
                          </a:solidFill>
                        </a:rPr>
                        <a:t>Total</a:t>
                      </a:r>
                    </a:p>
                  </a:txBody>
                  <a:tcPr>
                    <a:lnL w="12700" cap="flat" cmpd="sng" algn="ctr">
                      <a:solidFill>
                        <a:schemeClr val="bg1">
                          <a:lumMod val="95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chemeClr val="accent1">
                        <a:lumMod val="50000"/>
                      </a:schemeClr>
                    </a:solidFill>
                  </a:tcPr>
                </a:tc>
                <a:extLst>
                  <a:ext uri="{0D108BD9-81ED-4DB2-BD59-A6C34878D82A}">
                    <a16:rowId xmlns:a16="http://schemas.microsoft.com/office/drawing/2014/main" val="834677925"/>
                  </a:ext>
                </a:extLst>
              </a:tr>
              <a:tr h="370840">
                <a:tc>
                  <a:txBody>
                    <a:bodyPr/>
                    <a:lstStyle/>
                    <a:p>
                      <a:pPr algn="ctr"/>
                      <a:r>
                        <a:rPr lang="en-US" sz="2000" b="1">
                          <a:solidFill>
                            <a:schemeClr val="tx1"/>
                          </a:solidFill>
                          <a:latin typeface="+mn-lt"/>
                          <a:cs typeface="Calibri"/>
                        </a:rPr>
                        <a:t>English Language Arts (ELA)</a:t>
                      </a:r>
                    </a:p>
                  </a:txBody>
                  <a:tcP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tc>
                  <a:txBody>
                    <a:bodyPr/>
                    <a:lstStyle/>
                    <a:p>
                      <a:endParaRPr lang="en-US" sz="2400"/>
                    </a:p>
                  </a:txBody>
                  <a:tcP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tc>
                  <a:txBody>
                    <a:bodyPr/>
                    <a:lstStyle/>
                    <a:p>
                      <a:endParaRPr lang="en-US" sz="2400"/>
                    </a:p>
                  </a:txBody>
                  <a:tcP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tc>
                  <a:txBody>
                    <a:bodyPr/>
                    <a:lstStyle/>
                    <a:p>
                      <a:endParaRPr lang="en-US" sz="2400"/>
                    </a:p>
                  </a:txBody>
                  <a:tcP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extLst>
                  <a:ext uri="{0D108BD9-81ED-4DB2-BD59-A6C34878D82A}">
                    <a16:rowId xmlns:a16="http://schemas.microsoft.com/office/drawing/2014/main" val="1266109355"/>
                  </a:ext>
                </a:extLst>
              </a:tr>
              <a:tr h="370840">
                <a:tc>
                  <a:txBody>
                    <a:bodyPr/>
                    <a:lstStyle/>
                    <a:p>
                      <a:pPr algn="ctr"/>
                      <a:r>
                        <a:rPr lang="en-US" sz="2000">
                          <a:solidFill>
                            <a:schemeClr val="tx1"/>
                          </a:solidFill>
                        </a:rPr>
                        <a:t>M</a:t>
                      </a:r>
                      <a:r>
                        <a:rPr lang="en-US" sz="2000" b="1" kern="1200">
                          <a:solidFill>
                            <a:schemeClr val="tx1"/>
                          </a:solidFill>
                          <a:latin typeface="+mn-lt"/>
                          <a:ea typeface="+mn-ea"/>
                          <a:cs typeface="Calibri"/>
                        </a:rPr>
                        <a:t>athematics</a:t>
                      </a:r>
                      <a:endParaRPr lang="en-US" sz="2000">
                        <a:solidFill>
                          <a:schemeClr val="bg1"/>
                        </a:solidFill>
                      </a:endParaRPr>
                    </a:p>
                  </a:txBody>
                  <a:tcP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tc>
                  <a:txBody>
                    <a:bodyPr/>
                    <a:lstStyle/>
                    <a:p>
                      <a:endParaRPr lang="en-US" sz="2400"/>
                    </a:p>
                  </a:txBody>
                  <a:tcP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tc>
                  <a:txBody>
                    <a:bodyPr/>
                    <a:lstStyle/>
                    <a:p>
                      <a:endParaRPr lang="en-US" sz="2400"/>
                    </a:p>
                  </a:txBody>
                  <a:tcP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tc>
                  <a:txBody>
                    <a:bodyPr/>
                    <a:lstStyle/>
                    <a:p>
                      <a:endParaRPr lang="en-US" sz="2400"/>
                    </a:p>
                  </a:txBody>
                  <a:tcP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extLst>
                  <a:ext uri="{0D108BD9-81ED-4DB2-BD59-A6C34878D82A}">
                    <a16:rowId xmlns:a16="http://schemas.microsoft.com/office/drawing/2014/main" val="965210837"/>
                  </a:ext>
                </a:extLst>
              </a:tr>
            </a:tbl>
          </a:graphicData>
        </a:graphic>
      </p:graphicFrame>
      <p:sp>
        <p:nvSpPr>
          <p:cNvPr id="5" name="Slide Number Placeholder 4">
            <a:extLst>
              <a:ext uri="{FF2B5EF4-FFF2-40B4-BE49-F238E27FC236}">
                <a16:creationId xmlns:a16="http://schemas.microsoft.com/office/drawing/2014/main" id="{8ECFE667-4D5D-4BFB-ABB8-0BED74D1C114}"/>
              </a:ext>
            </a:extLst>
          </p:cNvPr>
          <p:cNvSpPr>
            <a:spLocks noGrp="1"/>
          </p:cNvSpPr>
          <p:nvPr>
            <p:ph type="sldNum" sz="quarter" idx="10"/>
          </p:nvPr>
        </p:nvSpPr>
        <p:spPr/>
        <p:txBody>
          <a:bodyPr/>
          <a:lstStyle/>
          <a:p>
            <a:fld id="{A3D1C70C-36A2-44FC-A083-98959550CFF4}" type="slidenum">
              <a:rPr lang="en-US" smtClean="0"/>
              <a:t>4</a:t>
            </a:fld>
            <a:endParaRPr lang="en-US"/>
          </a:p>
        </p:txBody>
      </p:sp>
    </p:spTree>
    <p:extLst>
      <p:ext uri="{BB962C8B-B14F-4D97-AF65-F5344CB8AC3E}">
        <p14:creationId xmlns:p14="http://schemas.microsoft.com/office/powerpoint/2010/main" val="32349737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A21B6CDA-0147-40C9-8F20-2C2ABECD0456}"/>
              </a:ext>
            </a:extLst>
          </p:cNvPr>
          <p:cNvSpPr>
            <a:spLocks noGrp="1"/>
          </p:cNvSpPr>
          <p:nvPr>
            <p:ph type="title"/>
          </p:nvPr>
        </p:nvSpPr>
        <p:spPr>
          <a:xfrm>
            <a:off x="1246681" y="206438"/>
            <a:ext cx="10096959" cy="747579"/>
          </a:xfrm>
        </p:spPr>
        <p:txBody>
          <a:bodyPr/>
          <a:lstStyle/>
          <a:p>
            <a:r>
              <a:rPr lang="en-US" sz="2400" dirty="0">
                <a:solidFill>
                  <a:schemeClr val="tx1"/>
                </a:solidFill>
                <a:latin typeface="Palatino Linotype"/>
              </a:rPr>
              <a:t>&lt;Insert District Name&gt;’s Spring 2024 NJGPA Administration Results – Percentages</a:t>
            </a:r>
          </a:p>
        </p:txBody>
      </p:sp>
      <p:graphicFrame>
        <p:nvGraphicFramePr>
          <p:cNvPr id="11" name="Table 11">
            <a:extLst>
              <a:ext uri="{FF2B5EF4-FFF2-40B4-BE49-F238E27FC236}">
                <a16:creationId xmlns:a16="http://schemas.microsoft.com/office/drawing/2014/main" id="{E11D5BF3-7E3C-42AB-9FA3-E1724B7EFE40}"/>
              </a:ext>
            </a:extLst>
          </p:cNvPr>
          <p:cNvGraphicFramePr>
            <a:graphicFrameLocks noGrp="1"/>
          </p:cNvGraphicFramePr>
          <p:nvPr>
            <p:ph type="tbl" sz="quarter" idx="12"/>
            <p:extLst>
              <p:ext uri="{D42A27DB-BD31-4B8C-83A1-F6EECF244321}">
                <p14:modId xmlns:p14="http://schemas.microsoft.com/office/powerpoint/2010/main" val="1563420716"/>
              </p:ext>
            </p:extLst>
          </p:nvPr>
        </p:nvGraphicFramePr>
        <p:xfrm>
          <a:off x="142034" y="1802522"/>
          <a:ext cx="11861799" cy="2703399"/>
        </p:xfrm>
        <a:graphic>
          <a:graphicData uri="http://schemas.openxmlformats.org/drawingml/2006/table">
            <a:tbl>
              <a:tblPr firstRow="1" firstCol="1" bandRow="1">
                <a:tableStyleId>{5940675A-B579-460E-94D1-54222C63F5DA}</a:tableStyleId>
              </a:tblPr>
              <a:tblGrid>
                <a:gridCol w="1611381">
                  <a:extLst>
                    <a:ext uri="{9D8B030D-6E8A-4147-A177-3AD203B41FA5}">
                      <a16:colId xmlns:a16="http://schemas.microsoft.com/office/drawing/2014/main" val="2172175549"/>
                    </a:ext>
                  </a:extLst>
                </a:gridCol>
                <a:gridCol w="1708403">
                  <a:extLst>
                    <a:ext uri="{9D8B030D-6E8A-4147-A177-3AD203B41FA5}">
                      <a16:colId xmlns:a16="http://schemas.microsoft.com/office/drawing/2014/main" val="3112476645"/>
                    </a:ext>
                  </a:extLst>
                </a:gridCol>
                <a:gridCol w="1708403">
                  <a:extLst>
                    <a:ext uri="{9D8B030D-6E8A-4147-A177-3AD203B41FA5}">
                      <a16:colId xmlns:a16="http://schemas.microsoft.com/office/drawing/2014/main" val="878126386"/>
                    </a:ext>
                  </a:extLst>
                </a:gridCol>
                <a:gridCol w="1708403">
                  <a:extLst>
                    <a:ext uri="{9D8B030D-6E8A-4147-A177-3AD203B41FA5}">
                      <a16:colId xmlns:a16="http://schemas.microsoft.com/office/drawing/2014/main" val="2895372378"/>
                    </a:ext>
                  </a:extLst>
                </a:gridCol>
                <a:gridCol w="1708403">
                  <a:extLst>
                    <a:ext uri="{9D8B030D-6E8A-4147-A177-3AD203B41FA5}">
                      <a16:colId xmlns:a16="http://schemas.microsoft.com/office/drawing/2014/main" val="2977248262"/>
                    </a:ext>
                  </a:extLst>
                </a:gridCol>
                <a:gridCol w="1708403">
                  <a:extLst>
                    <a:ext uri="{9D8B030D-6E8A-4147-A177-3AD203B41FA5}">
                      <a16:colId xmlns:a16="http://schemas.microsoft.com/office/drawing/2014/main" val="897678497"/>
                    </a:ext>
                  </a:extLst>
                </a:gridCol>
                <a:gridCol w="1708403">
                  <a:extLst>
                    <a:ext uri="{9D8B030D-6E8A-4147-A177-3AD203B41FA5}">
                      <a16:colId xmlns:a16="http://schemas.microsoft.com/office/drawing/2014/main" val="948491184"/>
                    </a:ext>
                  </a:extLst>
                </a:gridCol>
              </a:tblGrid>
              <a:tr h="1338503">
                <a:tc>
                  <a:txBody>
                    <a:bodyPr/>
                    <a:lstStyle/>
                    <a:p>
                      <a:pPr algn="ctr"/>
                      <a:r>
                        <a:rPr lang="en-US" sz="1400" b="1">
                          <a:solidFill>
                            <a:schemeClr val="bg1"/>
                          </a:solidFill>
                        </a:rPr>
                        <a:t>Content Component</a:t>
                      </a:r>
                    </a:p>
                  </a:txBody>
                  <a:tcPr anchor="ctr">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accent1">
                        <a:lumMod val="50000"/>
                      </a:schemeClr>
                    </a:solidFill>
                  </a:tcPr>
                </a:tc>
                <a:tc>
                  <a:txBody>
                    <a:bodyPr/>
                    <a:lstStyle/>
                    <a:p>
                      <a:pPr algn="ctr"/>
                      <a:r>
                        <a:rPr lang="en-US" sz="1400" b="1">
                          <a:solidFill>
                            <a:schemeClr val="bg1"/>
                          </a:solidFill>
                          <a:latin typeface="+mn-lt"/>
                        </a:rPr>
                        <a:t>Graduation Ready </a:t>
                      </a:r>
                      <a:r>
                        <a:rPr lang="en-US" sz="1400" b="1">
                          <a:solidFill>
                            <a:schemeClr val="bg1"/>
                          </a:solidFill>
                        </a:rPr>
                        <a:t>2024 (Grade 11)</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chemeClr val="accent1">
                        <a:lumMod val="50000"/>
                      </a:schemeClr>
                    </a:solidFill>
                  </a:tcPr>
                </a:tc>
                <a:tc>
                  <a:txBody>
                    <a:bodyPr/>
                    <a:lstStyle/>
                    <a:p>
                      <a:pPr algn="ctr"/>
                      <a:r>
                        <a:rPr lang="en-US" sz="1400" b="1">
                          <a:solidFill>
                            <a:schemeClr val="bg1"/>
                          </a:solidFill>
                          <a:latin typeface="+mn-lt"/>
                        </a:rPr>
                        <a:t>Not yet Graduation Ready </a:t>
                      </a:r>
                      <a:r>
                        <a:rPr lang="en-US" sz="1400" b="1">
                          <a:solidFill>
                            <a:schemeClr val="bg1"/>
                          </a:solidFill>
                        </a:rPr>
                        <a:t>2024 (Grade 11)</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chemeClr val="accent1">
                        <a:lumMod val="50000"/>
                      </a:schemeClr>
                    </a:solidFill>
                  </a:tcPr>
                </a:tc>
                <a:tc>
                  <a:txBody>
                    <a:bodyPr/>
                    <a:lstStyle/>
                    <a:p>
                      <a:pPr algn="ctr"/>
                      <a:r>
                        <a:rPr lang="en-US" sz="1400" b="1">
                          <a:solidFill>
                            <a:schemeClr val="bg1"/>
                          </a:solidFill>
                          <a:latin typeface="+mn-lt"/>
                        </a:rPr>
                        <a:t>Graduation Ready </a:t>
                      </a:r>
                      <a:r>
                        <a:rPr lang="en-US" sz="1400" b="1">
                          <a:solidFill>
                            <a:schemeClr val="bg1"/>
                          </a:solidFill>
                        </a:rPr>
                        <a:t>2024 (Grade 12)</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chemeClr val="accent1">
                        <a:lumMod val="50000"/>
                      </a:schemeClr>
                    </a:solidFill>
                  </a:tcPr>
                </a:tc>
                <a:tc>
                  <a:txBody>
                    <a:bodyPr/>
                    <a:lstStyle/>
                    <a:p>
                      <a:pPr algn="ctr"/>
                      <a:r>
                        <a:rPr lang="en-US" sz="1400" b="1">
                          <a:solidFill>
                            <a:schemeClr val="bg1"/>
                          </a:solidFill>
                          <a:latin typeface="+mn-lt"/>
                        </a:rPr>
                        <a:t>Not Yet Graduation Ready </a:t>
                      </a:r>
                      <a:r>
                        <a:rPr lang="en-US" sz="1400" b="1">
                          <a:solidFill>
                            <a:schemeClr val="bg1"/>
                          </a:solidFill>
                        </a:rPr>
                        <a:t>2024 (Grade 12)</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chemeClr val="accent1">
                        <a:lumMod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a:solidFill>
                            <a:schemeClr val="bg1"/>
                          </a:solidFill>
                        </a:rPr>
                        <a:t>Graduation Ready 2024 (All Students)</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chemeClr val="accent1">
                        <a:lumMod val="50000"/>
                      </a:schemeClr>
                    </a:solidFill>
                  </a:tcPr>
                </a:tc>
                <a:tc>
                  <a:txBody>
                    <a:bodyPr/>
                    <a:lstStyle/>
                    <a:p>
                      <a:pPr algn="ctr"/>
                      <a:r>
                        <a:rPr lang="en-US" sz="1400" b="1">
                          <a:solidFill>
                            <a:schemeClr val="bg1"/>
                          </a:solidFill>
                        </a:rPr>
                        <a:t>Not Yet Graduation Ready 2024 (All Students)</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chemeClr val="accent1">
                        <a:lumMod val="50000"/>
                      </a:schemeClr>
                    </a:solidFill>
                  </a:tcPr>
                </a:tc>
                <a:extLst>
                  <a:ext uri="{0D108BD9-81ED-4DB2-BD59-A6C34878D82A}">
                    <a16:rowId xmlns:a16="http://schemas.microsoft.com/office/drawing/2014/main" val="154240559"/>
                  </a:ext>
                </a:extLst>
              </a:tr>
              <a:tr h="669267">
                <a:tc>
                  <a:txBody>
                    <a:bodyPr/>
                    <a:lstStyle/>
                    <a:p>
                      <a:pPr algn="ctr"/>
                      <a:r>
                        <a:rPr lang="en-US" sz="1400" b="1">
                          <a:solidFill>
                            <a:schemeClr val="bg1"/>
                          </a:solidFill>
                          <a:latin typeface="+mn-lt"/>
                          <a:cs typeface="Calibri"/>
                        </a:rPr>
                        <a:t>English Language Arts (ELA)</a:t>
                      </a:r>
                    </a:p>
                  </a:txBody>
                  <a:tcPr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50000"/>
                      </a:schemeClr>
                    </a:solidFill>
                  </a:tcPr>
                </a:tc>
                <a:tc>
                  <a:txBody>
                    <a:bodyPr/>
                    <a:lstStyle/>
                    <a:p>
                      <a:pPr algn="ctr">
                        <a:lnSpc>
                          <a:spcPct val="200000"/>
                        </a:lnSpc>
                      </a:pPr>
                      <a:endParaRPr lang="en-US" sz="1400"/>
                    </a:p>
                  </a:txBody>
                  <a:tcPr>
                    <a:solidFill>
                      <a:schemeClr val="accent1">
                        <a:lumMod val="20000"/>
                        <a:lumOff val="80000"/>
                      </a:schemeClr>
                    </a:solidFill>
                  </a:tcPr>
                </a:tc>
                <a:tc>
                  <a:txBody>
                    <a:bodyPr/>
                    <a:lstStyle/>
                    <a:p>
                      <a:pPr algn="ctr">
                        <a:lnSpc>
                          <a:spcPct val="200000"/>
                        </a:lnSpc>
                      </a:pPr>
                      <a:endParaRPr lang="en-US" sz="1400"/>
                    </a:p>
                  </a:txBody>
                  <a:tcPr>
                    <a:noFill/>
                  </a:tcPr>
                </a:tc>
                <a:tc>
                  <a:txBody>
                    <a:bodyPr/>
                    <a:lstStyle/>
                    <a:p>
                      <a:pPr algn="ctr">
                        <a:lnSpc>
                          <a:spcPct val="200000"/>
                        </a:lnSpc>
                      </a:pPr>
                      <a:endParaRPr lang="en-US" sz="1400"/>
                    </a:p>
                  </a:txBody>
                  <a:tcPr>
                    <a:solidFill>
                      <a:schemeClr val="accent1">
                        <a:lumMod val="20000"/>
                        <a:lumOff val="80000"/>
                      </a:schemeClr>
                    </a:solidFill>
                  </a:tcPr>
                </a:tc>
                <a:tc>
                  <a:txBody>
                    <a:bodyPr/>
                    <a:lstStyle/>
                    <a:p>
                      <a:pPr algn="ctr">
                        <a:lnSpc>
                          <a:spcPct val="200000"/>
                        </a:lnSpc>
                      </a:pPr>
                      <a:endParaRPr lang="en-US" sz="1400"/>
                    </a:p>
                  </a:txBody>
                  <a:tcPr/>
                </a:tc>
                <a:tc>
                  <a:txBody>
                    <a:bodyPr/>
                    <a:lstStyle/>
                    <a:p>
                      <a:pPr algn="ctr">
                        <a:lnSpc>
                          <a:spcPct val="200000"/>
                        </a:lnSpc>
                      </a:pPr>
                      <a:endParaRPr lang="en-US" sz="1400"/>
                    </a:p>
                  </a:txBody>
                  <a:tcPr>
                    <a:solidFill>
                      <a:schemeClr val="accent1">
                        <a:lumMod val="20000"/>
                        <a:lumOff val="80000"/>
                      </a:schemeClr>
                    </a:solidFill>
                  </a:tcPr>
                </a:tc>
                <a:tc>
                  <a:txBody>
                    <a:bodyPr/>
                    <a:lstStyle/>
                    <a:p>
                      <a:pPr marL="0" algn="ctr" defTabSz="914400" rtl="0" eaLnBrk="1" fontAlgn="b" latinLnBrk="0" hangingPunct="1"/>
                      <a:endParaRPr lang="en-US" sz="1400" kern="1200">
                        <a:solidFill>
                          <a:schemeClr val="tx1"/>
                        </a:solidFill>
                        <a:latin typeface="+mn-lt"/>
                        <a:ea typeface="+mn-ea"/>
                        <a:cs typeface="+mn-cs"/>
                      </a:endParaRPr>
                    </a:p>
                  </a:txBody>
                  <a:tcPr marL="9525" marR="9525" marT="9525" marB="0" anchor="ctr">
                    <a:noFill/>
                  </a:tcPr>
                </a:tc>
                <a:extLst>
                  <a:ext uri="{0D108BD9-81ED-4DB2-BD59-A6C34878D82A}">
                    <a16:rowId xmlns:a16="http://schemas.microsoft.com/office/drawing/2014/main" val="2685886905"/>
                  </a:ext>
                </a:extLst>
              </a:tr>
              <a:tr h="633376">
                <a:tc>
                  <a:txBody>
                    <a:bodyPr/>
                    <a:lstStyle/>
                    <a:p>
                      <a:pPr algn="ctr"/>
                      <a:r>
                        <a:rPr lang="en-US" sz="1400">
                          <a:solidFill>
                            <a:schemeClr val="bg1"/>
                          </a:solidFill>
                        </a:rPr>
                        <a:t>M</a:t>
                      </a:r>
                      <a:r>
                        <a:rPr lang="en-US" sz="1400" b="1" kern="1200">
                          <a:solidFill>
                            <a:schemeClr val="bg1"/>
                          </a:solidFill>
                          <a:latin typeface="+mn-lt"/>
                          <a:ea typeface="+mn-ea"/>
                          <a:cs typeface="Calibri"/>
                        </a:rPr>
                        <a:t>athematic</a:t>
                      </a:r>
                      <a:r>
                        <a:rPr lang="en-US" sz="1400">
                          <a:solidFill>
                            <a:schemeClr val="bg1"/>
                          </a:solidFill>
                        </a:rPr>
                        <a:t>s</a:t>
                      </a:r>
                    </a:p>
                  </a:txBody>
                  <a:tcPr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50000"/>
                      </a:schemeClr>
                    </a:solidFill>
                  </a:tcPr>
                </a:tc>
                <a:tc>
                  <a:txBody>
                    <a:bodyPr/>
                    <a:lstStyle/>
                    <a:p>
                      <a:pPr algn="ctr">
                        <a:lnSpc>
                          <a:spcPct val="200000"/>
                        </a:lnSpc>
                      </a:pPr>
                      <a:endParaRPr lang="en-US" sz="1400"/>
                    </a:p>
                  </a:txBody>
                  <a:tcPr>
                    <a:solidFill>
                      <a:schemeClr val="accent1">
                        <a:lumMod val="20000"/>
                        <a:lumOff val="80000"/>
                      </a:schemeClr>
                    </a:solidFill>
                  </a:tcPr>
                </a:tc>
                <a:tc>
                  <a:txBody>
                    <a:bodyPr/>
                    <a:lstStyle/>
                    <a:p>
                      <a:pPr algn="ctr">
                        <a:lnSpc>
                          <a:spcPct val="200000"/>
                        </a:lnSpc>
                      </a:pPr>
                      <a:endParaRPr lang="en-US" sz="1400"/>
                    </a:p>
                  </a:txBody>
                  <a:tcPr>
                    <a:noFill/>
                  </a:tcPr>
                </a:tc>
                <a:tc>
                  <a:txBody>
                    <a:bodyPr/>
                    <a:lstStyle/>
                    <a:p>
                      <a:pPr algn="ctr">
                        <a:lnSpc>
                          <a:spcPct val="200000"/>
                        </a:lnSpc>
                      </a:pPr>
                      <a:endParaRPr lang="en-US" sz="1400"/>
                    </a:p>
                  </a:txBody>
                  <a:tcPr>
                    <a:solidFill>
                      <a:schemeClr val="accent1">
                        <a:lumMod val="20000"/>
                        <a:lumOff val="80000"/>
                      </a:schemeClr>
                    </a:solidFill>
                  </a:tcPr>
                </a:tc>
                <a:tc>
                  <a:txBody>
                    <a:bodyPr/>
                    <a:lstStyle/>
                    <a:p>
                      <a:pPr algn="ctr">
                        <a:lnSpc>
                          <a:spcPct val="200000"/>
                        </a:lnSpc>
                      </a:pPr>
                      <a:endParaRPr lang="en-US" sz="1400"/>
                    </a:p>
                  </a:txBody>
                  <a:tcPr/>
                </a:tc>
                <a:tc>
                  <a:txBody>
                    <a:bodyPr/>
                    <a:lstStyle/>
                    <a:p>
                      <a:pPr algn="ctr">
                        <a:lnSpc>
                          <a:spcPct val="200000"/>
                        </a:lnSpc>
                      </a:pPr>
                      <a:endParaRPr lang="en-US" sz="1400"/>
                    </a:p>
                  </a:txBody>
                  <a:tcPr>
                    <a:solidFill>
                      <a:schemeClr val="accent1">
                        <a:lumMod val="20000"/>
                        <a:lumOff val="80000"/>
                      </a:schemeClr>
                    </a:solidFill>
                  </a:tcPr>
                </a:tc>
                <a:tc>
                  <a:txBody>
                    <a:bodyPr/>
                    <a:lstStyle/>
                    <a:p>
                      <a:pPr marL="0" algn="ctr" defTabSz="914400" rtl="0" eaLnBrk="1" fontAlgn="b" latinLnBrk="0" hangingPunct="1"/>
                      <a:endParaRPr lang="en-US" sz="1400" kern="1200" dirty="0">
                        <a:solidFill>
                          <a:schemeClr val="tx1"/>
                        </a:solidFill>
                        <a:latin typeface="+mn-lt"/>
                        <a:ea typeface="+mn-ea"/>
                        <a:cs typeface="+mn-cs"/>
                      </a:endParaRPr>
                    </a:p>
                  </a:txBody>
                  <a:tcPr marL="9525" marR="9525" marT="9525" marB="0" anchor="ctr">
                    <a:noFill/>
                  </a:tcPr>
                </a:tc>
                <a:extLst>
                  <a:ext uri="{0D108BD9-81ED-4DB2-BD59-A6C34878D82A}">
                    <a16:rowId xmlns:a16="http://schemas.microsoft.com/office/drawing/2014/main" val="2100905888"/>
                  </a:ext>
                </a:extLst>
              </a:tr>
            </a:tbl>
          </a:graphicData>
        </a:graphic>
      </p:graphicFrame>
      <p:sp>
        <p:nvSpPr>
          <p:cNvPr id="2" name="Content Placeholder 1">
            <a:extLst>
              <a:ext uri="{FF2B5EF4-FFF2-40B4-BE49-F238E27FC236}">
                <a16:creationId xmlns:a16="http://schemas.microsoft.com/office/drawing/2014/main" id="{7B0C15C9-8229-42FF-1AA0-C4E0C2F12377}"/>
              </a:ext>
            </a:extLst>
          </p:cNvPr>
          <p:cNvSpPr>
            <a:spLocks noGrp="1"/>
          </p:cNvSpPr>
          <p:nvPr>
            <p:ph sz="quarter" idx="11"/>
          </p:nvPr>
        </p:nvSpPr>
        <p:spPr>
          <a:xfrm>
            <a:off x="142034" y="4888136"/>
            <a:ext cx="11839480" cy="671793"/>
          </a:xfrm>
        </p:spPr>
        <p:txBody>
          <a:bodyPr>
            <a:normAutofit/>
          </a:bodyPr>
          <a:lstStyle/>
          <a:p>
            <a:r>
              <a:rPr lang="en-US" sz="1800" b="1" dirty="0"/>
              <a:t>Note</a:t>
            </a:r>
            <a:r>
              <a:rPr lang="en-US" sz="1800" dirty="0"/>
              <a:t>: Percentages may not total 100 due to rounding.</a:t>
            </a:r>
          </a:p>
        </p:txBody>
      </p:sp>
      <p:sp>
        <p:nvSpPr>
          <p:cNvPr id="5" name="Slide Number Placeholder 4">
            <a:extLst>
              <a:ext uri="{FF2B5EF4-FFF2-40B4-BE49-F238E27FC236}">
                <a16:creationId xmlns:a16="http://schemas.microsoft.com/office/drawing/2014/main" id="{3183CDD5-F769-42F0-A4F5-8E099ACF6AA6}"/>
              </a:ext>
            </a:extLst>
          </p:cNvPr>
          <p:cNvSpPr>
            <a:spLocks noGrp="1"/>
          </p:cNvSpPr>
          <p:nvPr>
            <p:ph type="sldNum" sz="quarter" idx="10"/>
          </p:nvPr>
        </p:nvSpPr>
        <p:spPr/>
        <p:txBody>
          <a:bodyPr/>
          <a:lstStyle/>
          <a:p>
            <a:fld id="{A3D1C70C-36A2-44FC-A083-98959550CFF4}" type="slidenum">
              <a:rPr lang="en-US" smtClean="0"/>
              <a:t>5</a:t>
            </a:fld>
            <a:endParaRPr lang="en-US"/>
          </a:p>
        </p:txBody>
      </p:sp>
    </p:spTree>
    <p:extLst>
      <p:ext uri="{BB962C8B-B14F-4D97-AF65-F5344CB8AC3E}">
        <p14:creationId xmlns:p14="http://schemas.microsoft.com/office/powerpoint/2010/main" val="38348990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A21B6CDA-0147-40C9-8F20-2C2ABECD0456}"/>
              </a:ext>
            </a:extLst>
          </p:cNvPr>
          <p:cNvSpPr>
            <a:spLocks noGrp="1"/>
          </p:cNvSpPr>
          <p:nvPr>
            <p:ph type="title"/>
          </p:nvPr>
        </p:nvSpPr>
        <p:spPr>
          <a:xfrm>
            <a:off x="1256841" y="235678"/>
            <a:ext cx="10096959" cy="747579"/>
          </a:xfrm>
        </p:spPr>
        <p:txBody>
          <a:bodyPr/>
          <a:lstStyle/>
          <a:p>
            <a:r>
              <a:rPr lang="en-US" sz="2400" dirty="0">
                <a:solidFill>
                  <a:schemeClr val="tx1"/>
                </a:solidFill>
                <a:latin typeface="Palatino Linotype"/>
              </a:rPr>
              <a:t>Comparison of &lt;Insert District Name&gt;’s Spring 2023 and 2024 NJGPA Administrations – Percentages (Grade 11 Students only)</a:t>
            </a:r>
          </a:p>
        </p:txBody>
      </p:sp>
      <p:graphicFrame>
        <p:nvGraphicFramePr>
          <p:cNvPr id="11" name="Table 11">
            <a:extLst>
              <a:ext uri="{FF2B5EF4-FFF2-40B4-BE49-F238E27FC236}">
                <a16:creationId xmlns:a16="http://schemas.microsoft.com/office/drawing/2014/main" id="{E11D5BF3-7E3C-42AB-9FA3-E1724B7EFE40}"/>
              </a:ext>
            </a:extLst>
          </p:cNvPr>
          <p:cNvGraphicFramePr>
            <a:graphicFrameLocks noGrp="1"/>
          </p:cNvGraphicFramePr>
          <p:nvPr>
            <p:ph type="tbl" sz="quarter" idx="12"/>
            <p:extLst>
              <p:ext uri="{D42A27DB-BD31-4B8C-83A1-F6EECF244321}">
                <p14:modId xmlns:p14="http://schemas.microsoft.com/office/powerpoint/2010/main" val="1294904827"/>
              </p:ext>
            </p:extLst>
          </p:nvPr>
        </p:nvGraphicFramePr>
        <p:xfrm>
          <a:off x="142783" y="1832041"/>
          <a:ext cx="11861797" cy="2612552"/>
        </p:xfrm>
        <a:graphic>
          <a:graphicData uri="http://schemas.openxmlformats.org/drawingml/2006/table">
            <a:tbl>
              <a:tblPr firstRow="1" firstCol="1" bandRow="1">
                <a:tableStyleId>{5940675A-B579-460E-94D1-54222C63F5DA}</a:tableStyleId>
              </a:tblPr>
              <a:tblGrid>
                <a:gridCol w="1864210">
                  <a:extLst>
                    <a:ext uri="{9D8B030D-6E8A-4147-A177-3AD203B41FA5}">
                      <a16:colId xmlns:a16="http://schemas.microsoft.com/office/drawing/2014/main" val="2172175549"/>
                    </a:ext>
                  </a:extLst>
                </a:gridCol>
                <a:gridCol w="1727083">
                  <a:extLst>
                    <a:ext uri="{9D8B030D-6E8A-4147-A177-3AD203B41FA5}">
                      <a16:colId xmlns:a16="http://schemas.microsoft.com/office/drawing/2014/main" val="3112476645"/>
                    </a:ext>
                  </a:extLst>
                </a:gridCol>
                <a:gridCol w="1662037">
                  <a:extLst>
                    <a:ext uri="{9D8B030D-6E8A-4147-A177-3AD203B41FA5}">
                      <a16:colId xmlns:a16="http://schemas.microsoft.com/office/drawing/2014/main" val="878126386"/>
                    </a:ext>
                  </a:extLst>
                </a:gridCol>
                <a:gridCol w="1995240">
                  <a:extLst>
                    <a:ext uri="{9D8B030D-6E8A-4147-A177-3AD203B41FA5}">
                      <a16:colId xmlns:a16="http://schemas.microsoft.com/office/drawing/2014/main" val="2895372378"/>
                    </a:ext>
                  </a:extLst>
                </a:gridCol>
                <a:gridCol w="1861130">
                  <a:extLst>
                    <a:ext uri="{9D8B030D-6E8A-4147-A177-3AD203B41FA5}">
                      <a16:colId xmlns:a16="http://schemas.microsoft.com/office/drawing/2014/main" val="2977248262"/>
                    </a:ext>
                  </a:extLst>
                </a:gridCol>
                <a:gridCol w="2752097">
                  <a:extLst>
                    <a:ext uri="{9D8B030D-6E8A-4147-A177-3AD203B41FA5}">
                      <a16:colId xmlns:a16="http://schemas.microsoft.com/office/drawing/2014/main" val="948491184"/>
                    </a:ext>
                  </a:extLst>
                </a:gridCol>
              </a:tblGrid>
              <a:tr h="1324012">
                <a:tc>
                  <a:txBody>
                    <a:bodyPr/>
                    <a:lstStyle/>
                    <a:p>
                      <a:pPr algn="ctr"/>
                      <a:r>
                        <a:rPr lang="en-US" sz="1400" b="1">
                          <a:solidFill>
                            <a:schemeClr val="bg1"/>
                          </a:solidFill>
                        </a:rPr>
                        <a:t>Content Component</a:t>
                      </a:r>
                    </a:p>
                  </a:txBody>
                  <a:tcPr anchor="ctr">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accent1">
                        <a:lumMod val="50000"/>
                      </a:schemeClr>
                    </a:solidFill>
                  </a:tcPr>
                </a:tc>
                <a:tc>
                  <a:txBody>
                    <a:bodyPr/>
                    <a:lstStyle/>
                    <a:p>
                      <a:pPr algn="ctr"/>
                      <a:r>
                        <a:rPr lang="en-US" sz="1400" b="1">
                          <a:solidFill>
                            <a:schemeClr val="bg1"/>
                          </a:solidFill>
                          <a:latin typeface="+mn-lt"/>
                        </a:rPr>
                        <a:t>Graduation Ready </a:t>
                      </a:r>
                      <a:r>
                        <a:rPr lang="en-US" sz="1400" b="1">
                          <a:solidFill>
                            <a:schemeClr val="bg1"/>
                          </a:solidFill>
                        </a:rPr>
                        <a:t>2023</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chemeClr val="accent1">
                        <a:lumMod val="50000"/>
                      </a:schemeClr>
                    </a:solidFill>
                  </a:tcPr>
                </a:tc>
                <a:tc>
                  <a:txBody>
                    <a:bodyPr/>
                    <a:lstStyle/>
                    <a:p>
                      <a:pPr algn="ctr"/>
                      <a:r>
                        <a:rPr lang="en-US" sz="1400" b="1">
                          <a:solidFill>
                            <a:schemeClr val="bg1"/>
                          </a:solidFill>
                          <a:latin typeface="+mn-lt"/>
                        </a:rPr>
                        <a:t>Graduation Ready </a:t>
                      </a:r>
                      <a:r>
                        <a:rPr lang="en-US" sz="1400" b="1">
                          <a:solidFill>
                            <a:schemeClr val="bg1"/>
                          </a:solidFill>
                        </a:rPr>
                        <a:t>2024</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chemeClr val="accent1">
                        <a:lumMod val="50000"/>
                      </a:schemeClr>
                    </a:solidFill>
                  </a:tcPr>
                </a:tc>
                <a:tc>
                  <a:txBody>
                    <a:bodyPr/>
                    <a:lstStyle/>
                    <a:p>
                      <a:pPr algn="ctr"/>
                      <a:r>
                        <a:rPr lang="en-US" sz="1400" b="1">
                          <a:solidFill>
                            <a:schemeClr val="bg1"/>
                          </a:solidFill>
                          <a:latin typeface="+mn-lt"/>
                        </a:rPr>
                        <a:t>Not Yet Graduation Ready </a:t>
                      </a:r>
                      <a:r>
                        <a:rPr lang="en-US" sz="1400" b="1">
                          <a:solidFill>
                            <a:schemeClr val="bg1"/>
                          </a:solidFill>
                        </a:rPr>
                        <a:t>2023</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chemeClr val="accent1">
                        <a:lumMod val="50000"/>
                      </a:schemeClr>
                    </a:solidFill>
                  </a:tcPr>
                </a:tc>
                <a:tc>
                  <a:txBody>
                    <a:bodyPr/>
                    <a:lstStyle/>
                    <a:p>
                      <a:pPr algn="ctr"/>
                      <a:r>
                        <a:rPr lang="en-US" sz="1400" b="1">
                          <a:solidFill>
                            <a:schemeClr val="bg1"/>
                          </a:solidFill>
                          <a:latin typeface="+mn-lt"/>
                        </a:rPr>
                        <a:t>Not Yet Graduation Ready </a:t>
                      </a:r>
                      <a:r>
                        <a:rPr lang="en-US" sz="1400" b="1">
                          <a:solidFill>
                            <a:schemeClr val="bg1"/>
                          </a:solidFill>
                        </a:rPr>
                        <a:t>2024</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chemeClr val="accent1">
                        <a:lumMod val="50000"/>
                      </a:schemeClr>
                    </a:solidFill>
                  </a:tcPr>
                </a:tc>
                <a:tc>
                  <a:txBody>
                    <a:bodyPr/>
                    <a:lstStyle/>
                    <a:p>
                      <a:pPr algn="ctr"/>
                      <a:r>
                        <a:rPr lang="en-US" sz="1400" b="1">
                          <a:solidFill>
                            <a:schemeClr val="bg1"/>
                          </a:solidFill>
                        </a:rPr>
                        <a:t>Change in Graduation Ready from 2023 to 2024</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chemeClr val="accent1">
                        <a:lumMod val="50000"/>
                      </a:schemeClr>
                    </a:solidFill>
                  </a:tcPr>
                </a:tc>
                <a:extLst>
                  <a:ext uri="{0D108BD9-81ED-4DB2-BD59-A6C34878D82A}">
                    <a16:rowId xmlns:a16="http://schemas.microsoft.com/office/drawing/2014/main" val="154240559"/>
                  </a:ext>
                </a:extLst>
              </a:tr>
              <a:tr h="662021">
                <a:tc>
                  <a:txBody>
                    <a:bodyPr/>
                    <a:lstStyle/>
                    <a:p>
                      <a:pPr algn="ctr"/>
                      <a:r>
                        <a:rPr lang="en-US" sz="1400" b="1">
                          <a:solidFill>
                            <a:schemeClr val="bg1"/>
                          </a:solidFill>
                          <a:latin typeface="+mn-lt"/>
                          <a:cs typeface="Calibri"/>
                        </a:rPr>
                        <a:t>English Language Arts (ELA)</a:t>
                      </a:r>
                    </a:p>
                  </a:txBody>
                  <a:tcPr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50000"/>
                      </a:schemeClr>
                    </a:solidFill>
                  </a:tcPr>
                </a:tc>
                <a:tc>
                  <a:txBody>
                    <a:bodyPr/>
                    <a:lstStyle/>
                    <a:p>
                      <a:pPr algn="ctr">
                        <a:lnSpc>
                          <a:spcPct val="200000"/>
                        </a:lnSpc>
                      </a:pPr>
                      <a:endParaRPr lang="en-US" sz="1400"/>
                    </a:p>
                  </a:txBody>
                  <a:tcPr>
                    <a:solidFill>
                      <a:schemeClr val="accent1">
                        <a:lumMod val="20000"/>
                        <a:lumOff val="80000"/>
                      </a:schemeClr>
                    </a:solidFill>
                  </a:tcPr>
                </a:tc>
                <a:tc>
                  <a:txBody>
                    <a:bodyPr/>
                    <a:lstStyle/>
                    <a:p>
                      <a:pPr algn="ctr">
                        <a:lnSpc>
                          <a:spcPct val="200000"/>
                        </a:lnSpc>
                      </a:pPr>
                      <a:endParaRPr lang="en-US" sz="1400"/>
                    </a:p>
                  </a:txBody>
                  <a:tcPr>
                    <a:solidFill>
                      <a:schemeClr val="accent1">
                        <a:lumMod val="20000"/>
                        <a:lumOff val="80000"/>
                      </a:schemeClr>
                    </a:solidFill>
                  </a:tcPr>
                </a:tc>
                <a:tc>
                  <a:txBody>
                    <a:bodyPr/>
                    <a:lstStyle/>
                    <a:p>
                      <a:pPr algn="ctr">
                        <a:lnSpc>
                          <a:spcPct val="200000"/>
                        </a:lnSpc>
                      </a:pPr>
                      <a:endParaRPr lang="en-US" sz="1400"/>
                    </a:p>
                  </a:txBody>
                  <a:tcPr/>
                </a:tc>
                <a:tc>
                  <a:txBody>
                    <a:bodyPr/>
                    <a:lstStyle/>
                    <a:p>
                      <a:pPr algn="ctr">
                        <a:lnSpc>
                          <a:spcPct val="200000"/>
                        </a:lnSpc>
                      </a:pPr>
                      <a:endParaRPr lang="en-US" sz="1400"/>
                    </a:p>
                  </a:txBody>
                  <a:tcPr/>
                </a:tc>
                <a:tc>
                  <a:txBody>
                    <a:bodyPr/>
                    <a:lstStyle/>
                    <a:p>
                      <a:pPr marL="0" algn="ctr" defTabSz="914400" rtl="0" eaLnBrk="1" fontAlgn="b" latinLnBrk="0" hangingPunct="1"/>
                      <a:endParaRPr lang="en-US" sz="1400" kern="1200">
                        <a:solidFill>
                          <a:schemeClr val="tx1"/>
                        </a:solidFill>
                        <a:latin typeface="+mn-lt"/>
                        <a:ea typeface="+mn-ea"/>
                        <a:cs typeface="+mn-cs"/>
                      </a:endParaRPr>
                    </a:p>
                  </a:txBody>
                  <a:tcPr marL="9525" marR="9525" marT="9525" marB="0" anchor="ctr">
                    <a:solidFill>
                      <a:schemeClr val="accent5">
                        <a:lumMod val="20000"/>
                        <a:lumOff val="80000"/>
                      </a:schemeClr>
                    </a:solidFill>
                  </a:tcPr>
                </a:tc>
                <a:extLst>
                  <a:ext uri="{0D108BD9-81ED-4DB2-BD59-A6C34878D82A}">
                    <a16:rowId xmlns:a16="http://schemas.microsoft.com/office/drawing/2014/main" val="2685886905"/>
                  </a:ext>
                </a:extLst>
              </a:tr>
              <a:tr h="626519">
                <a:tc>
                  <a:txBody>
                    <a:bodyPr/>
                    <a:lstStyle/>
                    <a:p>
                      <a:pPr algn="ctr"/>
                      <a:r>
                        <a:rPr lang="en-US" sz="1400">
                          <a:solidFill>
                            <a:schemeClr val="bg1"/>
                          </a:solidFill>
                        </a:rPr>
                        <a:t>M</a:t>
                      </a:r>
                      <a:r>
                        <a:rPr lang="en-US" sz="1400" b="1" kern="1200">
                          <a:solidFill>
                            <a:schemeClr val="bg1"/>
                          </a:solidFill>
                          <a:latin typeface="+mn-lt"/>
                          <a:ea typeface="+mn-ea"/>
                          <a:cs typeface="Calibri"/>
                        </a:rPr>
                        <a:t>athematic</a:t>
                      </a:r>
                      <a:r>
                        <a:rPr lang="en-US" sz="1400">
                          <a:solidFill>
                            <a:schemeClr val="bg1"/>
                          </a:solidFill>
                        </a:rPr>
                        <a:t>s</a:t>
                      </a:r>
                    </a:p>
                  </a:txBody>
                  <a:tcPr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50000"/>
                      </a:schemeClr>
                    </a:solidFill>
                  </a:tcPr>
                </a:tc>
                <a:tc>
                  <a:txBody>
                    <a:bodyPr/>
                    <a:lstStyle/>
                    <a:p>
                      <a:pPr algn="ctr">
                        <a:lnSpc>
                          <a:spcPct val="200000"/>
                        </a:lnSpc>
                      </a:pPr>
                      <a:endParaRPr lang="en-US" sz="1400"/>
                    </a:p>
                  </a:txBody>
                  <a:tcPr>
                    <a:solidFill>
                      <a:schemeClr val="accent1">
                        <a:lumMod val="20000"/>
                        <a:lumOff val="80000"/>
                      </a:schemeClr>
                    </a:solidFill>
                  </a:tcPr>
                </a:tc>
                <a:tc>
                  <a:txBody>
                    <a:bodyPr/>
                    <a:lstStyle/>
                    <a:p>
                      <a:pPr algn="ctr">
                        <a:lnSpc>
                          <a:spcPct val="200000"/>
                        </a:lnSpc>
                      </a:pPr>
                      <a:endParaRPr lang="en-US" sz="1400"/>
                    </a:p>
                  </a:txBody>
                  <a:tcPr>
                    <a:solidFill>
                      <a:schemeClr val="accent1">
                        <a:lumMod val="20000"/>
                        <a:lumOff val="80000"/>
                      </a:schemeClr>
                    </a:solidFill>
                  </a:tcPr>
                </a:tc>
                <a:tc>
                  <a:txBody>
                    <a:bodyPr/>
                    <a:lstStyle/>
                    <a:p>
                      <a:pPr algn="ctr">
                        <a:lnSpc>
                          <a:spcPct val="200000"/>
                        </a:lnSpc>
                      </a:pPr>
                      <a:endParaRPr lang="en-US" sz="1400"/>
                    </a:p>
                  </a:txBody>
                  <a:tcPr/>
                </a:tc>
                <a:tc>
                  <a:txBody>
                    <a:bodyPr/>
                    <a:lstStyle/>
                    <a:p>
                      <a:pPr algn="ctr">
                        <a:lnSpc>
                          <a:spcPct val="200000"/>
                        </a:lnSpc>
                      </a:pPr>
                      <a:endParaRPr lang="en-US" sz="1400"/>
                    </a:p>
                  </a:txBody>
                  <a:tcPr/>
                </a:tc>
                <a:tc>
                  <a:txBody>
                    <a:bodyPr/>
                    <a:lstStyle/>
                    <a:p>
                      <a:pPr marL="0" algn="ctr" defTabSz="914400" rtl="0" eaLnBrk="1" fontAlgn="b" latinLnBrk="0" hangingPunct="1"/>
                      <a:endParaRPr lang="en-US" sz="1400" kern="1200" dirty="0">
                        <a:solidFill>
                          <a:schemeClr val="tx1"/>
                        </a:solidFill>
                        <a:latin typeface="+mn-lt"/>
                        <a:ea typeface="+mn-ea"/>
                        <a:cs typeface="+mn-cs"/>
                      </a:endParaRPr>
                    </a:p>
                  </a:txBody>
                  <a:tcPr marL="9525" marR="9525" marT="9525" marB="0" anchor="ctr">
                    <a:solidFill>
                      <a:schemeClr val="accent5">
                        <a:lumMod val="20000"/>
                        <a:lumOff val="80000"/>
                      </a:schemeClr>
                    </a:solidFill>
                  </a:tcPr>
                </a:tc>
                <a:extLst>
                  <a:ext uri="{0D108BD9-81ED-4DB2-BD59-A6C34878D82A}">
                    <a16:rowId xmlns:a16="http://schemas.microsoft.com/office/drawing/2014/main" val="2100905888"/>
                  </a:ext>
                </a:extLst>
              </a:tr>
            </a:tbl>
          </a:graphicData>
        </a:graphic>
      </p:graphicFrame>
      <p:sp>
        <p:nvSpPr>
          <p:cNvPr id="2" name="Content Placeholder 1">
            <a:extLst>
              <a:ext uri="{FF2B5EF4-FFF2-40B4-BE49-F238E27FC236}">
                <a16:creationId xmlns:a16="http://schemas.microsoft.com/office/drawing/2014/main" id="{389A683A-9582-B8B2-332D-A980349D0E82}"/>
              </a:ext>
            </a:extLst>
          </p:cNvPr>
          <p:cNvSpPr>
            <a:spLocks noGrp="1"/>
          </p:cNvSpPr>
          <p:nvPr>
            <p:ph sz="quarter" idx="11"/>
          </p:nvPr>
        </p:nvSpPr>
        <p:spPr>
          <a:xfrm>
            <a:off x="165100" y="5293377"/>
            <a:ext cx="11839480" cy="671793"/>
          </a:xfrm>
        </p:spPr>
        <p:txBody>
          <a:bodyPr>
            <a:normAutofit/>
          </a:bodyPr>
          <a:lstStyle/>
          <a:p>
            <a:r>
              <a:rPr lang="en-US" sz="1800" b="1" dirty="0"/>
              <a:t>Note</a:t>
            </a:r>
            <a:r>
              <a:rPr lang="en-US" sz="1800" dirty="0"/>
              <a:t>: Percentages may not total 100 due to rounding.</a:t>
            </a:r>
          </a:p>
        </p:txBody>
      </p:sp>
      <p:sp>
        <p:nvSpPr>
          <p:cNvPr id="5" name="Slide Number Placeholder 4">
            <a:extLst>
              <a:ext uri="{FF2B5EF4-FFF2-40B4-BE49-F238E27FC236}">
                <a16:creationId xmlns:a16="http://schemas.microsoft.com/office/drawing/2014/main" id="{3183CDD5-F769-42F0-A4F5-8E099ACF6AA6}"/>
              </a:ext>
            </a:extLst>
          </p:cNvPr>
          <p:cNvSpPr>
            <a:spLocks noGrp="1"/>
          </p:cNvSpPr>
          <p:nvPr>
            <p:ph type="sldNum" sz="quarter" idx="10"/>
          </p:nvPr>
        </p:nvSpPr>
        <p:spPr/>
        <p:txBody>
          <a:bodyPr/>
          <a:lstStyle/>
          <a:p>
            <a:fld id="{A3D1C70C-36A2-44FC-A083-98959550CFF4}" type="slidenum">
              <a:rPr lang="en-US" smtClean="0"/>
              <a:t>6</a:t>
            </a:fld>
            <a:endParaRPr lang="en-US"/>
          </a:p>
        </p:txBody>
      </p:sp>
    </p:spTree>
    <p:extLst>
      <p:ext uri="{BB962C8B-B14F-4D97-AF65-F5344CB8AC3E}">
        <p14:creationId xmlns:p14="http://schemas.microsoft.com/office/powerpoint/2010/main" val="10199486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A21B6CDA-0147-40C9-8F20-2C2ABECD0456}"/>
              </a:ext>
            </a:extLst>
          </p:cNvPr>
          <p:cNvSpPr>
            <a:spLocks noGrp="1"/>
          </p:cNvSpPr>
          <p:nvPr>
            <p:ph type="title"/>
          </p:nvPr>
        </p:nvSpPr>
        <p:spPr>
          <a:xfrm>
            <a:off x="1333960" y="277641"/>
            <a:ext cx="10096959" cy="747579"/>
          </a:xfrm>
        </p:spPr>
        <p:txBody>
          <a:bodyPr/>
          <a:lstStyle/>
          <a:p>
            <a:r>
              <a:rPr lang="en-US" sz="2400" dirty="0">
                <a:solidFill>
                  <a:schemeClr val="tx1"/>
                </a:solidFill>
                <a:latin typeface="Palatino Linotype"/>
              </a:rPr>
              <a:t>Comparison of &lt;Insert District Name&gt;’s Spring 2023 and 2024 NJGPA Administrations – Percentages (Graduation Ready, Total Students)</a:t>
            </a:r>
          </a:p>
        </p:txBody>
      </p:sp>
      <p:graphicFrame>
        <p:nvGraphicFramePr>
          <p:cNvPr id="11" name="Table 11">
            <a:extLst>
              <a:ext uri="{FF2B5EF4-FFF2-40B4-BE49-F238E27FC236}">
                <a16:creationId xmlns:a16="http://schemas.microsoft.com/office/drawing/2014/main" id="{E11D5BF3-7E3C-42AB-9FA3-E1724B7EFE40}"/>
              </a:ext>
            </a:extLst>
          </p:cNvPr>
          <p:cNvGraphicFramePr>
            <a:graphicFrameLocks noGrp="1"/>
          </p:cNvGraphicFramePr>
          <p:nvPr>
            <p:ph type="tbl" sz="quarter" idx="12"/>
            <p:extLst>
              <p:ext uri="{D42A27DB-BD31-4B8C-83A1-F6EECF244321}">
                <p14:modId xmlns:p14="http://schemas.microsoft.com/office/powerpoint/2010/main" val="4041668301"/>
              </p:ext>
            </p:extLst>
          </p:nvPr>
        </p:nvGraphicFramePr>
        <p:xfrm>
          <a:off x="126888" y="2103188"/>
          <a:ext cx="11304031" cy="2213423"/>
        </p:xfrm>
        <a:graphic>
          <a:graphicData uri="http://schemas.openxmlformats.org/drawingml/2006/table">
            <a:tbl>
              <a:tblPr firstRow="1" firstCol="1" bandRow="1">
                <a:tableStyleId>{5940675A-B579-460E-94D1-54222C63F5DA}</a:tableStyleId>
              </a:tblPr>
              <a:tblGrid>
                <a:gridCol w="2370046">
                  <a:extLst>
                    <a:ext uri="{9D8B030D-6E8A-4147-A177-3AD203B41FA5}">
                      <a16:colId xmlns:a16="http://schemas.microsoft.com/office/drawing/2014/main" val="2172175549"/>
                    </a:ext>
                  </a:extLst>
                </a:gridCol>
                <a:gridCol w="2112011">
                  <a:extLst>
                    <a:ext uri="{9D8B030D-6E8A-4147-A177-3AD203B41FA5}">
                      <a16:colId xmlns:a16="http://schemas.microsoft.com/office/drawing/2014/main" val="1924221879"/>
                    </a:ext>
                  </a:extLst>
                </a:gridCol>
                <a:gridCol w="2096655">
                  <a:extLst>
                    <a:ext uri="{9D8B030D-6E8A-4147-A177-3AD203B41FA5}">
                      <a16:colId xmlns:a16="http://schemas.microsoft.com/office/drawing/2014/main" val="1401528394"/>
                    </a:ext>
                  </a:extLst>
                </a:gridCol>
                <a:gridCol w="2336800">
                  <a:extLst>
                    <a:ext uri="{9D8B030D-6E8A-4147-A177-3AD203B41FA5}">
                      <a16:colId xmlns:a16="http://schemas.microsoft.com/office/drawing/2014/main" val="525457992"/>
                    </a:ext>
                  </a:extLst>
                </a:gridCol>
                <a:gridCol w="2388519">
                  <a:extLst>
                    <a:ext uri="{9D8B030D-6E8A-4147-A177-3AD203B41FA5}">
                      <a16:colId xmlns:a16="http://schemas.microsoft.com/office/drawing/2014/main" val="1590651448"/>
                    </a:ext>
                  </a:extLst>
                </a:gridCol>
              </a:tblGrid>
              <a:tr h="1141482">
                <a:tc>
                  <a:txBody>
                    <a:bodyPr/>
                    <a:lstStyle/>
                    <a:p>
                      <a:pPr algn="ctr"/>
                      <a:r>
                        <a:rPr lang="en-US" sz="1400" b="1">
                          <a:solidFill>
                            <a:schemeClr val="bg1"/>
                          </a:solidFill>
                        </a:rPr>
                        <a:t>Content Component</a:t>
                      </a:r>
                    </a:p>
                  </a:txBody>
                  <a:tcPr anchor="ctr">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accent1">
                        <a:lumMod val="50000"/>
                      </a:schemeClr>
                    </a:solidFill>
                  </a:tcPr>
                </a:tc>
                <a:tc>
                  <a:txBody>
                    <a:bodyPr/>
                    <a:lstStyle/>
                    <a:p>
                      <a:pPr algn="ctr"/>
                      <a:r>
                        <a:rPr lang="en-US" sz="1400" b="1" kern="1200">
                          <a:solidFill>
                            <a:schemeClr val="bg1"/>
                          </a:solidFill>
                          <a:latin typeface="+mn-lt"/>
                          <a:ea typeface="+mn-ea"/>
                          <a:cs typeface="+mn-cs"/>
                        </a:rPr>
                        <a:t>Graduation Ready</a:t>
                      </a:r>
                      <a:br>
                        <a:rPr lang="en-US" sz="1400" b="1" kern="1200">
                          <a:solidFill>
                            <a:srgbClr val="FFFFFF"/>
                          </a:solidFill>
                          <a:latin typeface="+mn-lt"/>
                          <a:ea typeface="+mn-ea"/>
                          <a:cs typeface="+mn-cs"/>
                        </a:rPr>
                      </a:br>
                      <a:r>
                        <a:rPr lang="en-US" sz="1400" b="1" kern="1200">
                          <a:solidFill>
                            <a:schemeClr val="bg1"/>
                          </a:solidFill>
                          <a:latin typeface="+mn-lt"/>
                          <a:ea typeface="+mn-ea"/>
                          <a:cs typeface="+mn-cs"/>
                        </a:rPr>
                        <a:t>2023</a:t>
                      </a:r>
                      <a:br>
                        <a:rPr lang="en-US" sz="1400" b="1" kern="1200">
                          <a:solidFill>
                            <a:srgbClr val="FFFFFF"/>
                          </a:solidFill>
                          <a:latin typeface="+mn-lt"/>
                          <a:ea typeface="+mn-ea"/>
                          <a:cs typeface="+mn-cs"/>
                        </a:rPr>
                      </a:br>
                      <a:r>
                        <a:rPr lang="en-US" sz="1400" b="1" kern="1200">
                          <a:solidFill>
                            <a:schemeClr val="bg1"/>
                          </a:solidFill>
                          <a:latin typeface="+mn-lt"/>
                          <a:ea typeface="+mn-ea"/>
                          <a:cs typeface="+mn-cs"/>
                        </a:rPr>
                        <a:t>District</a:t>
                      </a:r>
                    </a:p>
                  </a:txBody>
                  <a:tcPr marL="92405" marR="92405"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chemeClr val="accent1">
                        <a:lumMod val="50000"/>
                      </a:schemeClr>
                    </a:solidFill>
                  </a:tcPr>
                </a:tc>
                <a:tc>
                  <a:txBody>
                    <a:bodyPr/>
                    <a:lstStyle/>
                    <a:p>
                      <a:pPr algn="ctr"/>
                      <a:r>
                        <a:rPr lang="en-US" sz="1400" b="1" kern="1200">
                          <a:solidFill>
                            <a:schemeClr val="bg1"/>
                          </a:solidFill>
                          <a:latin typeface="+mn-lt"/>
                          <a:ea typeface="+mn-ea"/>
                          <a:cs typeface="+mn-cs"/>
                        </a:rPr>
                        <a:t>Graduation Ready</a:t>
                      </a:r>
                      <a:br>
                        <a:rPr lang="en-US" sz="1400" b="1" kern="1200">
                          <a:solidFill>
                            <a:srgbClr val="FFFFFF"/>
                          </a:solidFill>
                          <a:latin typeface="+mn-lt"/>
                          <a:ea typeface="+mn-ea"/>
                          <a:cs typeface="+mn-cs"/>
                        </a:rPr>
                      </a:br>
                      <a:r>
                        <a:rPr lang="en-US" sz="1400" b="1" kern="1200">
                          <a:solidFill>
                            <a:schemeClr val="bg1"/>
                          </a:solidFill>
                          <a:latin typeface="+mn-lt"/>
                          <a:ea typeface="+mn-ea"/>
                          <a:cs typeface="+mn-cs"/>
                        </a:rPr>
                        <a:t>2023</a:t>
                      </a:r>
                      <a:br>
                        <a:rPr lang="en-US" sz="1400" b="1" kern="1200">
                          <a:solidFill>
                            <a:srgbClr val="FFFFFF"/>
                          </a:solidFill>
                          <a:latin typeface="+mn-lt"/>
                          <a:ea typeface="+mn-ea"/>
                          <a:cs typeface="+mn-cs"/>
                        </a:rPr>
                      </a:br>
                      <a:r>
                        <a:rPr lang="en-US" sz="1400" b="1" kern="1200">
                          <a:solidFill>
                            <a:schemeClr val="bg1"/>
                          </a:solidFill>
                          <a:latin typeface="+mn-lt"/>
                          <a:ea typeface="+mn-ea"/>
                          <a:cs typeface="+mn-cs"/>
                        </a:rPr>
                        <a:t>State</a:t>
                      </a:r>
                    </a:p>
                  </a:txBody>
                  <a:tcPr marL="92405" marR="92405" anchor="ctr">
                    <a:lnL w="12700" cap="flat" cmpd="sng" algn="ctr">
                      <a:solidFill>
                        <a:schemeClr val="bg1"/>
                      </a:solidFill>
                      <a:prstDash val="solid"/>
                      <a:round/>
                      <a:headEnd type="none" w="med" len="med"/>
                      <a:tailEnd type="none" w="med" len="med"/>
                    </a:lnL>
                    <a:lnR w="76200" cap="flat" cmpd="sng" algn="ctr">
                      <a:solidFill>
                        <a:schemeClr val="bg1">
                          <a:lumMod val="95000"/>
                        </a:schemeClr>
                      </a:solidFill>
                      <a:prstDash val="solid"/>
                      <a:round/>
                      <a:headEnd type="none" w="med" len="med"/>
                      <a:tailEnd type="none" w="med" len="med"/>
                    </a:lnR>
                    <a:solidFill>
                      <a:schemeClr val="accent1">
                        <a:lumMod val="50000"/>
                      </a:schemeClr>
                    </a:solidFill>
                  </a:tcPr>
                </a:tc>
                <a:tc>
                  <a:txBody>
                    <a:bodyPr/>
                    <a:lstStyle/>
                    <a:p>
                      <a:pPr algn="ctr"/>
                      <a:r>
                        <a:rPr lang="en-US" sz="1400" b="1" kern="1200">
                          <a:solidFill>
                            <a:schemeClr val="bg1"/>
                          </a:solidFill>
                          <a:latin typeface="+mn-lt"/>
                          <a:ea typeface="+mn-ea"/>
                          <a:cs typeface="+mn-cs"/>
                        </a:rPr>
                        <a:t>Graduation Ready</a:t>
                      </a:r>
                      <a:br>
                        <a:rPr lang="en-US" sz="1400" b="1" kern="1200">
                          <a:solidFill>
                            <a:srgbClr val="FFFFFF"/>
                          </a:solidFill>
                          <a:latin typeface="+mn-lt"/>
                          <a:ea typeface="+mn-ea"/>
                          <a:cs typeface="+mn-cs"/>
                        </a:rPr>
                      </a:br>
                      <a:r>
                        <a:rPr lang="en-US" sz="1400" b="1" kern="1200">
                          <a:solidFill>
                            <a:schemeClr val="bg1"/>
                          </a:solidFill>
                          <a:latin typeface="+mn-lt"/>
                          <a:ea typeface="+mn-ea"/>
                          <a:cs typeface="+mn-cs"/>
                        </a:rPr>
                        <a:t>2024</a:t>
                      </a:r>
                      <a:br>
                        <a:rPr lang="en-US" sz="1400" b="1" kern="1200">
                          <a:solidFill>
                            <a:srgbClr val="FFFFFF"/>
                          </a:solidFill>
                          <a:latin typeface="+mn-lt"/>
                          <a:ea typeface="+mn-ea"/>
                          <a:cs typeface="+mn-cs"/>
                        </a:rPr>
                      </a:br>
                      <a:r>
                        <a:rPr lang="en-US" sz="1400" b="1" kern="1200">
                          <a:solidFill>
                            <a:schemeClr val="bg1"/>
                          </a:solidFill>
                          <a:latin typeface="+mn-lt"/>
                          <a:ea typeface="+mn-ea"/>
                          <a:cs typeface="+mn-cs"/>
                        </a:rPr>
                        <a:t>District</a:t>
                      </a:r>
                    </a:p>
                  </a:txBody>
                  <a:tcPr marL="92405" marR="92405" anchor="ctr">
                    <a:lnL w="76200" cap="flat" cmpd="sng" algn="ctr">
                      <a:solidFill>
                        <a:schemeClr val="bg1">
                          <a:lumMod val="95000"/>
                        </a:schemeClr>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chemeClr val="accent1">
                        <a:lumMod val="50000"/>
                      </a:schemeClr>
                    </a:solidFill>
                  </a:tcPr>
                </a:tc>
                <a:tc>
                  <a:txBody>
                    <a:bodyPr/>
                    <a:lstStyle/>
                    <a:p>
                      <a:pPr algn="ctr"/>
                      <a:r>
                        <a:rPr lang="en-US" sz="1400" b="1" kern="1200">
                          <a:solidFill>
                            <a:schemeClr val="bg1"/>
                          </a:solidFill>
                          <a:latin typeface="+mn-lt"/>
                          <a:ea typeface="+mn-ea"/>
                          <a:cs typeface="+mn-cs"/>
                        </a:rPr>
                        <a:t>Graduation Ready</a:t>
                      </a:r>
                      <a:br>
                        <a:rPr lang="en-US" sz="1400" b="1" kern="1200">
                          <a:solidFill>
                            <a:srgbClr val="FFFFFF"/>
                          </a:solidFill>
                          <a:latin typeface="+mn-lt"/>
                          <a:ea typeface="+mn-ea"/>
                          <a:cs typeface="+mn-cs"/>
                        </a:rPr>
                      </a:br>
                      <a:r>
                        <a:rPr lang="en-US" sz="1400" b="1" kern="1200">
                          <a:solidFill>
                            <a:schemeClr val="bg1"/>
                          </a:solidFill>
                          <a:latin typeface="+mn-lt"/>
                          <a:ea typeface="+mn-ea"/>
                          <a:cs typeface="+mn-cs"/>
                        </a:rPr>
                        <a:t>2024</a:t>
                      </a:r>
                      <a:br>
                        <a:rPr lang="en-US" sz="1400" b="1" kern="1200">
                          <a:solidFill>
                            <a:srgbClr val="FFFFFF"/>
                          </a:solidFill>
                          <a:latin typeface="+mn-lt"/>
                          <a:ea typeface="+mn-ea"/>
                          <a:cs typeface="+mn-cs"/>
                        </a:rPr>
                      </a:br>
                      <a:r>
                        <a:rPr lang="en-US" sz="1400" b="1" kern="1200">
                          <a:solidFill>
                            <a:schemeClr val="bg1"/>
                          </a:solidFill>
                          <a:latin typeface="+mn-lt"/>
                          <a:ea typeface="+mn-ea"/>
                          <a:cs typeface="+mn-cs"/>
                        </a:rPr>
                        <a:t>State</a:t>
                      </a:r>
                    </a:p>
                  </a:txBody>
                  <a:tcPr marL="92405" marR="92405"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chemeClr val="accent1">
                        <a:lumMod val="50000"/>
                      </a:schemeClr>
                    </a:solidFill>
                  </a:tcPr>
                </a:tc>
                <a:extLst>
                  <a:ext uri="{0D108BD9-81ED-4DB2-BD59-A6C34878D82A}">
                    <a16:rowId xmlns:a16="http://schemas.microsoft.com/office/drawing/2014/main" val="154240559"/>
                  </a:ext>
                </a:extLst>
              </a:tr>
              <a:tr h="606894">
                <a:tc>
                  <a:txBody>
                    <a:bodyPr/>
                    <a:lstStyle/>
                    <a:p>
                      <a:pPr algn="ctr"/>
                      <a:r>
                        <a:rPr lang="en-US" sz="1400" b="1">
                          <a:solidFill>
                            <a:schemeClr val="bg1"/>
                          </a:solidFill>
                          <a:latin typeface="+mn-lt"/>
                          <a:cs typeface="Calibri"/>
                        </a:rPr>
                        <a:t>English Language Arts (ELA)</a:t>
                      </a:r>
                    </a:p>
                  </a:txBody>
                  <a:tcPr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50000"/>
                      </a:schemeClr>
                    </a:solidFill>
                  </a:tcPr>
                </a:tc>
                <a:tc>
                  <a:txBody>
                    <a:bodyPr/>
                    <a:lstStyle/>
                    <a:p>
                      <a:endParaRPr lang="en-US" sz="1600"/>
                    </a:p>
                  </a:txBody>
                  <a:tcPr marL="92405" marR="92405">
                    <a:solidFill>
                      <a:schemeClr val="accent5">
                        <a:lumMod val="20000"/>
                        <a:lumOff val="80000"/>
                      </a:schemeClr>
                    </a:solidFill>
                  </a:tcPr>
                </a:tc>
                <a:tc>
                  <a:txBody>
                    <a:bodyPr/>
                    <a:lstStyle/>
                    <a:p>
                      <a:pPr marL="0" algn="ctr" defTabSz="914400" rtl="0" eaLnBrk="1" fontAlgn="ctr" latinLnBrk="0" hangingPunct="1"/>
                      <a:r>
                        <a:rPr lang="en-US" sz="1600" u="none" strike="noStrike" kern="1200">
                          <a:solidFill>
                            <a:schemeClr val="dk1"/>
                          </a:solidFill>
                          <a:effectLst/>
                          <a:latin typeface="+mn-lt"/>
                          <a:ea typeface="+mn-ea"/>
                          <a:cs typeface="+mn-cs"/>
                        </a:rPr>
                        <a:t>80.5</a:t>
                      </a:r>
                    </a:p>
                  </a:txBody>
                  <a:tcPr marL="9525" marR="9525" marT="9525" marB="0" anchor="ctr">
                    <a:lnR w="76200" cap="flat" cmpd="sng" algn="ctr">
                      <a:solidFill>
                        <a:schemeClr val="accent1">
                          <a:lumMod val="50000"/>
                        </a:schemeClr>
                      </a:solidFill>
                      <a:prstDash val="solid"/>
                      <a:round/>
                      <a:headEnd type="none" w="med" len="med"/>
                      <a:tailEnd type="none" w="med" len="med"/>
                    </a:lnR>
                    <a:noFill/>
                  </a:tcPr>
                </a:tc>
                <a:tc>
                  <a:txBody>
                    <a:bodyPr/>
                    <a:lstStyle/>
                    <a:p>
                      <a:endParaRPr lang="en-US" sz="1600"/>
                    </a:p>
                  </a:txBody>
                  <a:tcPr marL="92405" marR="92405">
                    <a:lnL w="76200" cap="flat" cmpd="sng" algn="ctr">
                      <a:solidFill>
                        <a:schemeClr val="accent1">
                          <a:lumMod val="50000"/>
                        </a:schemeClr>
                      </a:solidFill>
                      <a:prstDash val="solid"/>
                      <a:round/>
                      <a:headEnd type="none" w="med" len="med"/>
                      <a:tailEnd type="none" w="med" len="med"/>
                    </a:lnL>
                    <a:solidFill>
                      <a:schemeClr val="accent5">
                        <a:lumMod val="20000"/>
                        <a:lumOff val="80000"/>
                      </a:schemeClr>
                    </a:solidFill>
                  </a:tcPr>
                </a:tc>
                <a:tc>
                  <a:txBody>
                    <a:bodyPr/>
                    <a:lstStyle/>
                    <a:p>
                      <a:pPr marL="0" algn="ctr" defTabSz="914400" rtl="0" eaLnBrk="1" fontAlgn="ctr" latinLnBrk="0" hangingPunct="1"/>
                      <a:r>
                        <a:rPr lang="en-US" sz="1600" u="none" strike="noStrike" kern="1200">
                          <a:solidFill>
                            <a:schemeClr val="dk1"/>
                          </a:solidFill>
                          <a:effectLst/>
                          <a:latin typeface="+mn-lt"/>
                          <a:ea typeface="+mn-ea"/>
                          <a:cs typeface="+mn-cs"/>
                        </a:rPr>
                        <a:t>81.6</a:t>
                      </a:r>
                    </a:p>
                  </a:txBody>
                  <a:tcPr marL="9525" marR="9525" marT="9525" marB="0" anchor="ctr">
                    <a:noFill/>
                  </a:tcPr>
                </a:tc>
                <a:extLst>
                  <a:ext uri="{0D108BD9-81ED-4DB2-BD59-A6C34878D82A}">
                    <a16:rowId xmlns:a16="http://schemas.microsoft.com/office/drawing/2014/main" val="2685886905"/>
                  </a:ext>
                </a:extLst>
              </a:tr>
              <a:tr h="465047">
                <a:tc>
                  <a:txBody>
                    <a:bodyPr/>
                    <a:lstStyle/>
                    <a:p>
                      <a:pPr algn="ctr"/>
                      <a:r>
                        <a:rPr lang="en-US" sz="1400">
                          <a:solidFill>
                            <a:schemeClr val="bg1"/>
                          </a:solidFill>
                        </a:rPr>
                        <a:t>M</a:t>
                      </a:r>
                      <a:r>
                        <a:rPr lang="en-US" sz="1400" b="1" kern="1200">
                          <a:solidFill>
                            <a:schemeClr val="bg1"/>
                          </a:solidFill>
                          <a:latin typeface="+mn-lt"/>
                          <a:ea typeface="+mn-ea"/>
                          <a:cs typeface="Calibri"/>
                        </a:rPr>
                        <a:t>athematic</a:t>
                      </a:r>
                      <a:r>
                        <a:rPr lang="en-US" sz="1400">
                          <a:solidFill>
                            <a:schemeClr val="bg1"/>
                          </a:solidFill>
                        </a:rPr>
                        <a:t>s</a:t>
                      </a:r>
                    </a:p>
                  </a:txBody>
                  <a:tcPr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50000"/>
                      </a:schemeClr>
                    </a:solidFill>
                  </a:tcPr>
                </a:tc>
                <a:tc>
                  <a:txBody>
                    <a:bodyPr/>
                    <a:lstStyle/>
                    <a:p>
                      <a:endParaRPr lang="en-US" sz="1600"/>
                    </a:p>
                  </a:txBody>
                  <a:tcPr marL="92405" marR="92405">
                    <a:solidFill>
                      <a:schemeClr val="accent5">
                        <a:lumMod val="20000"/>
                        <a:lumOff val="80000"/>
                      </a:schemeClr>
                    </a:solidFill>
                  </a:tcPr>
                </a:tc>
                <a:tc>
                  <a:txBody>
                    <a:bodyPr/>
                    <a:lstStyle/>
                    <a:p>
                      <a:pPr marL="0" algn="ctr" defTabSz="914400" rtl="0" eaLnBrk="1" fontAlgn="ctr" latinLnBrk="0" hangingPunct="1"/>
                      <a:r>
                        <a:rPr lang="en-US" sz="1600" u="none" strike="noStrike" kern="1200">
                          <a:solidFill>
                            <a:schemeClr val="dk1"/>
                          </a:solidFill>
                          <a:effectLst/>
                          <a:latin typeface="+mn-lt"/>
                          <a:ea typeface="+mn-ea"/>
                          <a:cs typeface="+mn-cs"/>
                        </a:rPr>
                        <a:t>55.0</a:t>
                      </a:r>
                    </a:p>
                  </a:txBody>
                  <a:tcPr marL="9525" marR="9525" marT="9525" marB="0" anchor="ctr">
                    <a:lnR w="76200" cap="flat" cmpd="sng" algn="ctr">
                      <a:solidFill>
                        <a:schemeClr val="accent1">
                          <a:lumMod val="50000"/>
                        </a:schemeClr>
                      </a:solidFill>
                      <a:prstDash val="solid"/>
                      <a:round/>
                      <a:headEnd type="none" w="med" len="med"/>
                      <a:tailEnd type="none" w="med" len="med"/>
                    </a:lnR>
                    <a:noFill/>
                  </a:tcPr>
                </a:tc>
                <a:tc>
                  <a:txBody>
                    <a:bodyPr/>
                    <a:lstStyle/>
                    <a:p>
                      <a:endParaRPr lang="en-US" sz="1600"/>
                    </a:p>
                  </a:txBody>
                  <a:tcPr marL="92405" marR="92405">
                    <a:lnL w="76200" cap="flat" cmpd="sng" algn="ctr">
                      <a:solidFill>
                        <a:schemeClr val="accent1">
                          <a:lumMod val="50000"/>
                        </a:schemeClr>
                      </a:solidFill>
                      <a:prstDash val="solid"/>
                      <a:round/>
                      <a:headEnd type="none" w="med" len="med"/>
                      <a:tailEnd type="none" w="med" len="med"/>
                    </a:lnL>
                    <a:solidFill>
                      <a:schemeClr val="accent5">
                        <a:lumMod val="20000"/>
                        <a:lumOff val="80000"/>
                      </a:schemeClr>
                    </a:solidFill>
                  </a:tcPr>
                </a:tc>
                <a:tc>
                  <a:txBody>
                    <a:bodyPr/>
                    <a:lstStyle/>
                    <a:p>
                      <a:pPr marL="0" algn="ctr" defTabSz="914400" rtl="0" eaLnBrk="1" fontAlgn="ctr" latinLnBrk="0" hangingPunct="1"/>
                      <a:r>
                        <a:rPr lang="en-US" sz="1600" u="none" strike="noStrike" kern="1200">
                          <a:solidFill>
                            <a:schemeClr val="dk1"/>
                          </a:solidFill>
                          <a:effectLst/>
                          <a:latin typeface="+mn-lt"/>
                          <a:ea typeface="+mn-ea"/>
                          <a:cs typeface="+mn-cs"/>
                        </a:rPr>
                        <a:t>54.7</a:t>
                      </a:r>
                    </a:p>
                  </a:txBody>
                  <a:tcPr marL="9525" marR="9525" marT="9525" marB="0" anchor="ctr">
                    <a:noFill/>
                  </a:tcPr>
                </a:tc>
                <a:extLst>
                  <a:ext uri="{0D108BD9-81ED-4DB2-BD59-A6C34878D82A}">
                    <a16:rowId xmlns:a16="http://schemas.microsoft.com/office/drawing/2014/main" val="2100905888"/>
                  </a:ext>
                </a:extLst>
              </a:tr>
            </a:tbl>
          </a:graphicData>
        </a:graphic>
      </p:graphicFrame>
      <p:sp>
        <p:nvSpPr>
          <p:cNvPr id="5" name="Slide Number Placeholder 4">
            <a:extLst>
              <a:ext uri="{FF2B5EF4-FFF2-40B4-BE49-F238E27FC236}">
                <a16:creationId xmlns:a16="http://schemas.microsoft.com/office/drawing/2014/main" id="{3183CDD5-F769-42F0-A4F5-8E099ACF6AA6}"/>
              </a:ext>
            </a:extLst>
          </p:cNvPr>
          <p:cNvSpPr>
            <a:spLocks noGrp="1"/>
          </p:cNvSpPr>
          <p:nvPr>
            <p:ph type="sldNum" sz="quarter" idx="10"/>
          </p:nvPr>
        </p:nvSpPr>
        <p:spPr/>
        <p:txBody>
          <a:bodyPr/>
          <a:lstStyle/>
          <a:p>
            <a:fld id="{A3D1C70C-36A2-44FC-A083-98959550CFF4}" type="slidenum">
              <a:rPr lang="en-US" smtClean="0"/>
              <a:t>7</a:t>
            </a:fld>
            <a:endParaRPr lang="en-US"/>
          </a:p>
        </p:txBody>
      </p:sp>
    </p:spTree>
    <p:extLst>
      <p:ext uri="{BB962C8B-B14F-4D97-AF65-F5344CB8AC3E}">
        <p14:creationId xmlns:p14="http://schemas.microsoft.com/office/powerpoint/2010/main" val="22768694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A21B6CDA-0147-40C9-8F20-2C2ABECD0456}"/>
              </a:ext>
            </a:extLst>
          </p:cNvPr>
          <p:cNvSpPr>
            <a:spLocks noGrp="1"/>
          </p:cNvSpPr>
          <p:nvPr>
            <p:ph type="title"/>
          </p:nvPr>
        </p:nvSpPr>
        <p:spPr>
          <a:xfrm>
            <a:off x="1333960" y="277641"/>
            <a:ext cx="10096959" cy="747579"/>
          </a:xfrm>
        </p:spPr>
        <p:txBody>
          <a:bodyPr/>
          <a:lstStyle/>
          <a:p>
            <a:r>
              <a:rPr lang="en-US" sz="2400" dirty="0">
                <a:solidFill>
                  <a:schemeClr val="tx1"/>
                </a:solidFill>
                <a:latin typeface="Palatino Linotype"/>
              </a:rPr>
              <a:t>Comparison of &lt;Insert District Name&gt;’s Spring 2023 and 2024 NJGPA Administrations – Percentages (Graduation Ready, Grade 11 Students)</a:t>
            </a:r>
          </a:p>
        </p:txBody>
      </p:sp>
      <p:graphicFrame>
        <p:nvGraphicFramePr>
          <p:cNvPr id="11" name="Table 11">
            <a:extLst>
              <a:ext uri="{FF2B5EF4-FFF2-40B4-BE49-F238E27FC236}">
                <a16:creationId xmlns:a16="http://schemas.microsoft.com/office/drawing/2014/main" id="{E11D5BF3-7E3C-42AB-9FA3-E1724B7EFE40}"/>
              </a:ext>
            </a:extLst>
          </p:cNvPr>
          <p:cNvGraphicFramePr>
            <a:graphicFrameLocks noGrp="1"/>
          </p:cNvGraphicFramePr>
          <p:nvPr>
            <p:ph type="tbl" sz="quarter" idx="12"/>
            <p:extLst>
              <p:ext uri="{D42A27DB-BD31-4B8C-83A1-F6EECF244321}">
                <p14:modId xmlns:p14="http://schemas.microsoft.com/office/powerpoint/2010/main" val="4216895668"/>
              </p:ext>
            </p:extLst>
          </p:nvPr>
        </p:nvGraphicFramePr>
        <p:xfrm>
          <a:off x="126888" y="2103188"/>
          <a:ext cx="11304031" cy="2213423"/>
        </p:xfrm>
        <a:graphic>
          <a:graphicData uri="http://schemas.openxmlformats.org/drawingml/2006/table">
            <a:tbl>
              <a:tblPr firstRow="1" firstCol="1" bandRow="1">
                <a:tableStyleId>{5940675A-B579-460E-94D1-54222C63F5DA}</a:tableStyleId>
              </a:tblPr>
              <a:tblGrid>
                <a:gridCol w="2370046">
                  <a:extLst>
                    <a:ext uri="{9D8B030D-6E8A-4147-A177-3AD203B41FA5}">
                      <a16:colId xmlns:a16="http://schemas.microsoft.com/office/drawing/2014/main" val="2172175549"/>
                    </a:ext>
                  </a:extLst>
                </a:gridCol>
                <a:gridCol w="2112011">
                  <a:extLst>
                    <a:ext uri="{9D8B030D-6E8A-4147-A177-3AD203B41FA5}">
                      <a16:colId xmlns:a16="http://schemas.microsoft.com/office/drawing/2014/main" val="1924221879"/>
                    </a:ext>
                  </a:extLst>
                </a:gridCol>
                <a:gridCol w="2096655">
                  <a:extLst>
                    <a:ext uri="{9D8B030D-6E8A-4147-A177-3AD203B41FA5}">
                      <a16:colId xmlns:a16="http://schemas.microsoft.com/office/drawing/2014/main" val="1401528394"/>
                    </a:ext>
                  </a:extLst>
                </a:gridCol>
                <a:gridCol w="2336800">
                  <a:extLst>
                    <a:ext uri="{9D8B030D-6E8A-4147-A177-3AD203B41FA5}">
                      <a16:colId xmlns:a16="http://schemas.microsoft.com/office/drawing/2014/main" val="525457992"/>
                    </a:ext>
                  </a:extLst>
                </a:gridCol>
                <a:gridCol w="2388519">
                  <a:extLst>
                    <a:ext uri="{9D8B030D-6E8A-4147-A177-3AD203B41FA5}">
                      <a16:colId xmlns:a16="http://schemas.microsoft.com/office/drawing/2014/main" val="1590651448"/>
                    </a:ext>
                  </a:extLst>
                </a:gridCol>
              </a:tblGrid>
              <a:tr h="1141482">
                <a:tc>
                  <a:txBody>
                    <a:bodyPr/>
                    <a:lstStyle/>
                    <a:p>
                      <a:pPr algn="ctr"/>
                      <a:r>
                        <a:rPr lang="en-US" sz="1400" b="1">
                          <a:solidFill>
                            <a:schemeClr val="bg1"/>
                          </a:solidFill>
                        </a:rPr>
                        <a:t>Content Component</a:t>
                      </a:r>
                    </a:p>
                  </a:txBody>
                  <a:tcPr anchor="ctr">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accent1">
                        <a:lumMod val="50000"/>
                      </a:schemeClr>
                    </a:solidFill>
                  </a:tcPr>
                </a:tc>
                <a:tc>
                  <a:txBody>
                    <a:bodyPr/>
                    <a:lstStyle/>
                    <a:p>
                      <a:pPr algn="ctr"/>
                      <a:r>
                        <a:rPr lang="en-US" sz="1400" b="1" kern="1200">
                          <a:solidFill>
                            <a:schemeClr val="bg1"/>
                          </a:solidFill>
                          <a:latin typeface="+mn-lt"/>
                          <a:ea typeface="+mn-ea"/>
                          <a:cs typeface="+mn-cs"/>
                        </a:rPr>
                        <a:t>Graduation Ready</a:t>
                      </a:r>
                      <a:br>
                        <a:rPr lang="en-US" sz="1400" b="1" kern="1200">
                          <a:solidFill>
                            <a:schemeClr val="bg1"/>
                          </a:solidFill>
                          <a:latin typeface="+mn-lt"/>
                          <a:ea typeface="+mn-ea"/>
                          <a:cs typeface="+mn-cs"/>
                        </a:rPr>
                      </a:br>
                      <a:r>
                        <a:rPr lang="en-US" sz="1400" b="1" kern="1200">
                          <a:solidFill>
                            <a:schemeClr val="bg1"/>
                          </a:solidFill>
                          <a:latin typeface="+mn-lt"/>
                          <a:ea typeface="+mn-ea"/>
                          <a:cs typeface="+mn-cs"/>
                        </a:rPr>
                        <a:t>2023</a:t>
                      </a:r>
                      <a:br>
                        <a:rPr lang="en-US" sz="1400" b="1" kern="1200">
                          <a:solidFill>
                            <a:schemeClr val="bg1"/>
                          </a:solidFill>
                          <a:latin typeface="+mn-lt"/>
                          <a:ea typeface="+mn-ea"/>
                          <a:cs typeface="+mn-cs"/>
                        </a:rPr>
                      </a:br>
                      <a:r>
                        <a:rPr lang="en-US" sz="1400" b="1" kern="1200">
                          <a:solidFill>
                            <a:schemeClr val="bg1"/>
                          </a:solidFill>
                          <a:latin typeface="+mn-lt"/>
                          <a:ea typeface="+mn-ea"/>
                          <a:cs typeface="+mn-cs"/>
                        </a:rPr>
                        <a:t>District</a:t>
                      </a:r>
                    </a:p>
                  </a:txBody>
                  <a:tcPr marL="92405" marR="92405"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chemeClr val="accent1">
                        <a:lumMod val="50000"/>
                      </a:schemeClr>
                    </a:solidFill>
                  </a:tcPr>
                </a:tc>
                <a:tc>
                  <a:txBody>
                    <a:bodyPr/>
                    <a:lstStyle/>
                    <a:p>
                      <a:pPr algn="ctr"/>
                      <a:r>
                        <a:rPr lang="en-US" sz="1400" b="1" kern="1200">
                          <a:solidFill>
                            <a:schemeClr val="bg1"/>
                          </a:solidFill>
                          <a:latin typeface="+mn-lt"/>
                          <a:ea typeface="+mn-ea"/>
                          <a:cs typeface="+mn-cs"/>
                        </a:rPr>
                        <a:t>Graduation Ready</a:t>
                      </a:r>
                      <a:br>
                        <a:rPr lang="en-US" sz="1400" b="1" kern="1200">
                          <a:solidFill>
                            <a:schemeClr val="bg1"/>
                          </a:solidFill>
                          <a:latin typeface="+mn-lt"/>
                          <a:ea typeface="+mn-ea"/>
                          <a:cs typeface="+mn-cs"/>
                        </a:rPr>
                      </a:br>
                      <a:r>
                        <a:rPr lang="en-US" sz="1400" b="1" kern="1200">
                          <a:solidFill>
                            <a:schemeClr val="bg1"/>
                          </a:solidFill>
                          <a:latin typeface="+mn-lt"/>
                          <a:ea typeface="+mn-ea"/>
                          <a:cs typeface="+mn-cs"/>
                        </a:rPr>
                        <a:t>2023</a:t>
                      </a:r>
                      <a:br>
                        <a:rPr lang="en-US" sz="1400" b="1" kern="1200">
                          <a:solidFill>
                            <a:schemeClr val="bg1"/>
                          </a:solidFill>
                          <a:latin typeface="+mn-lt"/>
                          <a:ea typeface="+mn-ea"/>
                          <a:cs typeface="+mn-cs"/>
                        </a:rPr>
                      </a:br>
                      <a:r>
                        <a:rPr lang="en-US" sz="1400" b="1" kern="1200">
                          <a:solidFill>
                            <a:schemeClr val="bg1"/>
                          </a:solidFill>
                          <a:latin typeface="+mn-lt"/>
                          <a:ea typeface="+mn-ea"/>
                          <a:cs typeface="+mn-cs"/>
                        </a:rPr>
                        <a:t>State</a:t>
                      </a:r>
                    </a:p>
                  </a:txBody>
                  <a:tcPr marL="92405" marR="92405" anchor="ctr">
                    <a:lnL w="12700" cap="flat" cmpd="sng" algn="ctr">
                      <a:solidFill>
                        <a:schemeClr val="bg1"/>
                      </a:solidFill>
                      <a:prstDash val="solid"/>
                      <a:round/>
                      <a:headEnd type="none" w="med" len="med"/>
                      <a:tailEnd type="none" w="med" len="med"/>
                    </a:lnL>
                    <a:lnR w="76200" cap="flat" cmpd="sng" algn="ctr">
                      <a:solidFill>
                        <a:schemeClr val="bg1">
                          <a:lumMod val="95000"/>
                        </a:schemeClr>
                      </a:solidFill>
                      <a:prstDash val="solid"/>
                      <a:round/>
                      <a:headEnd type="none" w="med" len="med"/>
                      <a:tailEnd type="none" w="med" len="med"/>
                    </a:lnR>
                    <a:solidFill>
                      <a:schemeClr val="accent1">
                        <a:lumMod val="50000"/>
                      </a:schemeClr>
                    </a:solidFill>
                  </a:tcPr>
                </a:tc>
                <a:tc>
                  <a:txBody>
                    <a:bodyPr/>
                    <a:lstStyle/>
                    <a:p>
                      <a:pPr algn="ctr"/>
                      <a:r>
                        <a:rPr lang="en-US" sz="1400" b="1" kern="1200">
                          <a:solidFill>
                            <a:schemeClr val="bg1"/>
                          </a:solidFill>
                          <a:latin typeface="+mn-lt"/>
                          <a:ea typeface="+mn-ea"/>
                          <a:cs typeface="+mn-cs"/>
                        </a:rPr>
                        <a:t>Graduation Ready</a:t>
                      </a:r>
                      <a:br>
                        <a:rPr lang="en-US" sz="1400" b="1" kern="1200">
                          <a:solidFill>
                            <a:schemeClr val="bg1"/>
                          </a:solidFill>
                          <a:latin typeface="+mn-lt"/>
                          <a:ea typeface="+mn-ea"/>
                          <a:cs typeface="+mn-cs"/>
                        </a:rPr>
                      </a:br>
                      <a:r>
                        <a:rPr lang="en-US" sz="1400" b="1" kern="1200">
                          <a:solidFill>
                            <a:schemeClr val="bg1"/>
                          </a:solidFill>
                          <a:latin typeface="+mn-lt"/>
                          <a:ea typeface="+mn-ea"/>
                          <a:cs typeface="+mn-cs"/>
                        </a:rPr>
                        <a:t>2024</a:t>
                      </a:r>
                      <a:br>
                        <a:rPr lang="en-US" sz="1400" b="1" kern="1200">
                          <a:solidFill>
                            <a:schemeClr val="bg1"/>
                          </a:solidFill>
                          <a:latin typeface="+mn-lt"/>
                          <a:ea typeface="+mn-ea"/>
                          <a:cs typeface="+mn-cs"/>
                        </a:rPr>
                      </a:br>
                      <a:r>
                        <a:rPr lang="en-US" sz="1400" b="1" kern="1200">
                          <a:solidFill>
                            <a:schemeClr val="bg1"/>
                          </a:solidFill>
                          <a:latin typeface="+mn-lt"/>
                          <a:ea typeface="+mn-ea"/>
                          <a:cs typeface="+mn-cs"/>
                        </a:rPr>
                        <a:t>District</a:t>
                      </a:r>
                    </a:p>
                  </a:txBody>
                  <a:tcPr marL="92405" marR="92405" anchor="ctr">
                    <a:lnL w="76200" cap="flat" cmpd="sng" algn="ctr">
                      <a:solidFill>
                        <a:schemeClr val="bg1">
                          <a:lumMod val="95000"/>
                        </a:schemeClr>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chemeClr val="accent1">
                        <a:lumMod val="50000"/>
                      </a:schemeClr>
                    </a:solidFill>
                  </a:tcPr>
                </a:tc>
                <a:tc>
                  <a:txBody>
                    <a:bodyPr/>
                    <a:lstStyle/>
                    <a:p>
                      <a:pPr algn="ctr"/>
                      <a:r>
                        <a:rPr lang="en-US" sz="1400" b="1" kern="1200">
                          <a:solidFill>
                            <a:schemeClr val="bg1"/>
                          </a:solidFill>
                          <a:latin typeface="+mn-lt"/>
                          <a:ea typeface="+mn-ea"/>
                          <a:cs typeface="+mn-cs"/>
                        </a:rPr>
                        <a:t>Graduation Ready</a:t>
                      </a:r>
                      <a:br>
                        <a:rPr lang="en-US" sz="1400" b="1" kern="1200">
                          <a:solidFill>
                            <a:schemeClr val="bg1"/>
                          </a:solidFill>
                          <a:latin typeface="+mn-lt"/>
                          <a:ea typeface="+mn-ea"/>
                          <a:cs typeface="+mn-cs"/>
                        </a:rPr>
                      </a:br>
                      <a:r>
                        <a:rPr lang="en-US" sz="1400" b="1" kern="1200">
                          <a:solidFill>
                            <a:schemeClr val="bg1"/>
                          </a:solidFill>
                          <a:latin typeface="+mn-lt"/>
                          <a:ea typeface="+mn-ea"/>
                          <a:cs typeface="+mn-cs"/>
                        </a:rPr>
                        <a:t>2024</a:t>
                      </a:r>
                      <a:br>
                        <a:rPr lang="en-US" sz="1400" b="1" kern="1200">
                          <a:solidFill>
                            <a:schemeClr val="bg1"/>
                          </a:solidFill>
                          <a:latin typeface="+mn-lt"/>
                          <a:ea typeface="+mn-ea"/>
                          <a:cs typeface="+mn-cs"/>
                        </a:rPr>
                      </a:br>
                      <a:r>
                        <a:rPr lang="en-US" sz="1400" b="1" kern="1200">
                          <a:solidFill>
                            <a:schemeClr val="bg1"/>
                          </a:solidFill>
                          <a:latin typeface="+mn-lt"/>
                          <a:ea typeface="+mn-ea"/>
                          <a:cs typeface="+mn-cs"/>
                        </a:rPr>
                        <a:t>State</a:t>
                      </a:r>
                    </a:p>
                  </a:txBody>
                  <a:tcPr marL="92405" marR="92405"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chemeClr val="accent1">
                        <a:lumMod val="50000"/>
                      </a:schemeClr>
                    </a:solidFill>
                  </a:tcPr>
                </a:tc>
                <a:extLst>
                  <a:ext uri="{0D108BD9-81ED-4DB2-BD59-A6C34878D82A}">
                    <a16:rowId xmlns:a16="http://schemas.microsoft.com/office/drawing/2014/main" val="154240559"/>
                  </a:ext>
                </a:extLst>
              </a:tr>
              <a:tr h="606894">
                <a:tc>
                  <a:txBody>
                    <a:bodyPr/>
                    <a:lstStyle/>
                    <a:p>
                      <a:pPr algn="ctr"/>
                      <a:r>
                        <a:rPr lang="en-US" sz="1400" b="1">
                          <a:solidFill>
                            <a:schemeClr val="bg1"/>
                          </a:solidFill>
                          <a:latin typeface="+mn-lt"/>
                          <a:cs typeface="Calibri"/>
                        </a:rPr>
                        <a:t>English Language Arts (ELA)</a:t>
                      </a:r>
                    </a:p>
                  </a:txBody>
                  <a:tcPr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50000"/>
                      </a:schemeClr>
                    </a:solidFill>
                  </a:tcPr>
                </a:tc>
                <a:tc>
                  <a:txBody>
                    <a:bodyPr/>
                    <a:lstStyle/>
                    <a:p>
                      <a:endParaRPr lang="en-US" sz="1600"/>
                    </a:p>
                  </a:txBody>
                  <a:tcPr marL="92405" marR="92405">
                    <a:solidFill>
                      <a:schemeClr val="accent5">
                        <a:lumMod val="20000"/>
                        <a:lumOff val="80000"/>
                      </a:schemeClr>
                    </a:solidFill>
                  </a:tcPr>
                </a:tc>
                <a:tc>
                  <a:txBody>
                    <a:bodyPr/>
                    <a:lstStyle/>
                    <a:p>
                      <a:pPr marL="0" algn="ctr" defTabSz="914400" rtl="0" eaLnBrk="1" fontAlgn="ctr" latinLnBrk="0" hangingPunct="1"/>
                      <a:r>
                        <a:rPr lang="en-US" sz="1600" u="none" strike="noStrike" kern="1200">
                          <a:solidFill>
                            <a:schemeClr val="dk1"/>
                          </a:solidFill>
                          <a:effectLst/>
                          <a:latin typeface="+mn-lt"/>
                          <a:ea typeface="+mn-ea"/>
                          <a:cs typeface="+mn-cs"/>
                        </a:rPr>
                        <a:t>80.5</a:t>
                      </a:r>
                    </a:p>
                  </a:txBody>
                  <a:tcPr marL="9525" marR="9525" marT="9525" marB="0" anchor="ctr">
                    <a:lnR w="76200" cap="flat" cmpd="sng" algn="ctr">
                      <a:solidFill>
                        <a:schemeClr val="accent1">
                          <a:lumMod val="50000"/>
                        </a:schemeClr>
                      </a:solidFill>
                      <a:prstDash val="solid"/>
                      <a:round/>
                      <a:headEnd type="none" w="med" len="med"/>
                      <a:tailEnd type="none" w="med" len="med"/>
                    </a:lnR>
                    <a:noFill/>
                  </a:tcPr>
                </a:tc>
                <a:tc>
                  <a:txBody>
                    <a:bodyPr/>
                    <a:lstStyle/>
                    <a:p>
                      <a:endParaRPr lang="en-US" sz="1600"/>
                    </a:p>
                  </a:txBody>
                  <a:tcPr marL="92405" marR="92405">
                    <a:lnL w="76200" cap="flat" cmpd="sng" algn="ctr">
                      <a:solidFill>
                        <a:schemeClr val="accent1">
                          <a:lumMod val="50000"/>
                        </a:schemeClr>
                      </a:solidFill>
                      <a:prstDash val="solid"/>
                      <a:round/>
                      <a:headEnd type="none" w="med" len="med"/>
                      <a:tailEnd type="none" w="med" len="med"/>
                    </a:lnL>
                    <a:solidFill>
                      <a:schemeClr val="accent5">
                        <a:lumMod val="20000"/>
                        <a:lumOff val="80000"/>
                      </a:schemeClr>
                    </a:solidFill>
                  </a:tcPr>
                </a:tc>
                <a:tc>
                  <a:txBody>
                    <a:bodyPr/>
                    <a:lstStyle/>
                    <a:p>
                      <a:pPr marL="0" algn="ctr" defTabSz="914400" rtl="0" eaLnBrk="1" fontAlgn="ctr" latinLnBrk="0" hangingPunct="1"/>
                      <a:r>
                        <a:rPr lang="en-US" sz="1600" u="none" strike="noStrike" kern="1200">
                          <a:solidFill>
                            <a:schemeClr val="dk1"/>
                          </a:solidFill>
                          <a:effectLst/>
                          <a:latin typeface="+mn-lt"/>
                          <a:ea typeface="+mn-ea"/>
                          <a:cs typeface="+mn-cs"/>
                        </a:rPr>
                        <a:t>82.5</a:t>
                      </a:r>
                    </a:p>
                  </a:txBody>
                  <a:tcPr marL="9525" marR="9525" marT="9525" marB="0" anchor="ctr">
                    <a:noFill/>
                  </a:tcPr>
                </a:tc>
                <a:extLst>
                  <a:ext uri="{0D108BD9-81ED-4DB2-BD59-A6C34878D82A}">
                    <a16:rowId xmlns:a16="http://schemas.microsoft.com/office/drawing/2014/main" val="2685886905"/>
                  </a:ext>
                </a:extLst>
              </a:tr>
              <a:tr h="465047">
                <a:tc>
                  <a:txBody>
                    <a:bodyPr/>
                    <a:lstStyle/>
                    <a:p>
                      <a:pPr algn="ctr"/>
                      <a:r>
                        <a:rPr lang="en-US" sz="1400">
                          <a:solidFill>
                            <a:schemeClr val="bg1"/>
                          </a:solidFill>
                        </a:rPr>
                        <a:t>M</a:t>
                      </a:r>
                      <a:r>
                        <a:rPr lang="en-US" sz="1400" b="1" kern="1200">
                          <a:solidFill>
                            <a:schemeClr val="bg1"/>
                          </a:solidFill>
                          <a:latin typeface="+mn-lt"/>
                          <a:ea typeface="+mn-ea"/>
                          <a:cs typeface="Calibri"/>
                        </a:rPr>
                        <a:t>athematic</a:t>
                      </a:r>
                      <a:r>
                        <a:rPr lang="en-US" sz="1400">
                          <a:solidFill>
                            <a:schemeClr val="bg1"/>
                          </a:solidFill>
                        </a:rPr>
                        <a:t>s</a:t>
                      </a:r>
                    </a:p>
                  </a:txBody>
                  <a:tcPr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50000"/>
                      </a:schemeClr>
                    </a:solidFill>
                  </a:tcPr>
                </a:tc>
                <a:tc>
                  <a:txBody>
                    <a:bodyPr/>
                    <a:lstStyle/>
                    <a:p>
                      <a:endParaRPr lang="en-US" sz="1600"/>
                    </a:p>
                  </a:txBody>
                  <a:tcPr marL="92405" marR="92405">
                    <a:solidFill>
                      <a:schemeClr val="accent5">
                        <a:lumMod val="20000"/>
                        <a:lumOff val="80000"/>
                      </a:schemeClr>
                    </a:solidFill>
                  </a:tcPr>
                </a:tc>
                <a:tc>
                  <a:txBody>
                    <a:bodyPr/>
                    <a:lstStyle/>
                    <a:p>
                      <a:pPr marL="0" algn="ctr" defTabSz="914400" rtl="0" eaLnBrk="1" fontAlgn="ctr" latinLnBrk="0" hangingPunct="1"/>
                      <a:r>
                        <a:rPr lang="en-US" sz="1600" u="none" strike="noStrike" kern="1200">
                          <a:solidFill>
                            <a:schemeClr val="dk1"/>
                          </a:solidFill>
                          <a:effectLst/>
                          <a:latin typeface="+mn-lt"/>
                          <a:ea typeface="+mn-ea"/>
                          <a:cs typeface="+mn-cs"/>
                        </a:rPr>
                        <a:t>55.0</a:t>
                      </a:r>
                    </a:p>
                  </a:txBody>
                  <a:tcPr marL="9525" marR="9525" marT="9525" marB="0" anchor="ctr">
                    <a:lnR w="76200" cap="flat" cmpd="sng" algn="ctr">
                      <a:solidFill>
                        <a:schemeClr val="accent1">
                          <a:lumMod val="50000"/>
                        </a:schemeClr>
                      </a:solidFill>
                      <a:prstDash val="solid"/>
                      <a:round/>
                      <a:headEnd type="none" w="med" len="med"/>
                      <a:tailEnd type="none" w="med" len="med"/>
                    </a:lnR>
                    <a:noFill/>
                  </a:tcPr>
                </a:tc>
                <a:tc>
                  <a:txBody>
                    <a:bodyPr/>
                    <a:lstStyle/>
                    <a:p>
                      <a:endParaRPr lang="en-US" sz="1600"/>
                    </a:p>
                  </a:txBody>
                  <a:tcPr marL="92405" marR="92405">
                    <a:lnL w="76200" cap="flat" cmpd="sng" algn="ctr">
                      <a:solidFill>
                        <a:schemeClr val="accent1">
                          <a:lumMod val="50000"/>
                        </a:schemeClr>
                      </a:solidFill>
                      <a:prstDash val="solid"/>
                      <a:round/>
                      <a:headEnd type="none" w="med" len="med"/>
                      <a:tailEnd type="none" w="med" len="med"/>
                    </a:lnL>
                    <a:solidFill>
                      <a:schemeClr val="accent5">
                        <a:lumMod val="20000"/>
                        <a:lumOff val="80000"/>
                      </a:schemeClr>
                    </a:solidFill>
                  </a:tcPr>
                </a:tc>
                <a:tc>
                  <a:txBody>
                    <a:bodyPr/>
                    <a:lstStyle/>
                    <a:p>
                      <a:pPr marL="0" algn="ctr" defTabSz="914400" rtl="0" eaLnBrk="1" fontAlgn="ctr" latinLnBrk="0" hangingPunct="1"/>
                      <a:r>
                        <a:rPr lang="en-US" sz="1600" u="none" strike="noStrike" kern="1200">
                          <a:solidFill>
                            <a:schemeClr val="dk1"/>
                          </a:solidFill>
                          <a:effectLst/>
                          <a:latin typeface="+mn-lt"/>
                          <a:ea typeface="+mn-ea"/>
                          <a:cs typeface="+mn-cs"/>
                        </a:rPr>
                        <a:t>55.6</a:t>
                      </a:r>
                    </a:p>
                  </a:txBody>
                  <a:tcPr marL="9525" marR="9525" marT="9525" marB="0" anchor="ctr">
                    <a:noFill/>
                  </a:tcPr>
                </a:tc>
                <a:extLst>
                  <a:ext uri="{0D108BD9-81ED-4DB2-BD59-A6C34878D82A}">
                    <a16:rowId xmlns:a16="http://schemas.microsoft.com/office/drawing/2014/main" val="2100905888"/>
                  </a:ext>
                </a:extLst>
              </a:tr>
            </a:tbl>
          </a:graphicData>
        </a:graphic>
      </p:graphicFrame>
      <p:sp>
        <p:nvSpPr>
          <p:cNvPr id="5" name="Slide Number Placeholder 4">
            <a:extLst>
              <a:ext uri="{FF2B5EF4-FFF2-40B4-BE49-F238E27FC236}">
                <a16:creationId xmlns:a16="http://schemas.microsoft.com/office/drawing/2014/main" id="{3183CDD5-F769-42F0-A4F5-8E099ACF6AA6}"/>
              </a:ext>
            </a:extLst>
          </p:cNvPr>
          <p:cNvSpPr>
            <a:spLocks noGrp="1"/>
          </p:cNvSpPr>
          <p:nvPr>
            <p:ph type="sldNum" sz="quarter" idx="10"/>
          </p:nvPr>
        </p:nvSpPr>
        <p:spPr/>
        <p:txBody>
          <a:bodyPr/>
          <a:lstStyle/>
          <a:p>
            <a:fld id="{A3D1C70C-36A2-44FC-A083-98959550CFF4}" type="slidenum">
              <a:rPr lang="en-US" smtClean="0"/>
              <a:t>8</a:t>
            </a:fld>
            <a:endParaRPr lang="en-US"/>
          </a:p>
        </p:txBody>
      </p:sp>
    </p:spTree>
    <p:extLst>
      <p:ext uri="{BB962C8B-B14F-4D97-AF65-F5344CB8AC3E}">
        <p14:creationId xmlns:p14="http://schemas.microsoft.com/office/powerpoint/2010/main" val="20496340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A21B6CDA-0147-40C9-8F20-2C2ABECD0456}"/>
              </a:ext>
            </a:extLst>
          </p:cNvPr>
          <p:cNvSpPr>
            <a:spLocks noGrp="1"/>
          </p:cNvSpPr>
          <p:nvPr>
            <p:ph type="title"/>
          </p:nvPr>
        </p:nvSpPr>
        <p:spPr>
          <a:xfrm>
            <a:off x="1333960" y="277641"/>
            <a:ext cx="10096959" cy="747579"/>
          </a:xfrm>
        </p:spPr>
        <p:txBody>
          <a:bodyPr/>
          <a:lstStyle/>
          <a:p>
            <a:r>
              <a:rPr lang="en-US" sz="2400" dirty="0">
                <a:solidFill>
                  <a:schemeClr val="tx1"/>
                </a:solidFill>
                <a:latin typeface="Palatino Linotype"/>
              </a:rPr>
              <a:t>Comparison of &lt;Insert District Name&gt;’s 2024 NJGPA Administration – Percentages (Graduation Ready, Grade 12 Students)</a:t>
            </a:r>
          </a:p>
        </p:txBody>
      </p:sp>
      <p:graphicFrame>
        <p:nvGraphicFramePr>
          <p:cNvPr id="11" name="Table 11">
            <a:extLst>
              <a:ext uri="{FF2B5EF4-FFF2-40B4-BE49-F238E27FC236}">
                <a16:creationId xmlns:a16="http://schemas.microsoft.com/office/drawing/2014/main" id="{E11D5BF3-7E3C-42AB-9FA3-E1724B7EFE40}"/>
              </a:ext>
            </a:extLst>
          </p:cNvPr>
          <p:cNvGraphicFramePr>
            <a:graphicFrameLocks noGrp="1"/>
          </p:cNvGraphicFramePr>
          <p:nvPr>
            <p:ph type="tbl" sz="quarter" idx="12"/>
            <p:extLst>
              <p:ext uri="{D42A27DB-BD31-4B8C-83A1-F6EECF244321}">
                <p14:modId xmlns:p14="http://schemas.microsoft.com/office/powerpoint/2010/main" val="2464533143"/>
              </p:ext>
            </p:extLst>
          </p:nvPr>
        </p:nvGraphicFramePr>
        <p:xfrm>
          <a:off x="126888" y="2103188"/>
          <a:ext cx="11150712" cy="2191721"/>
        </p:xfrm>
        <a:graphic>
          <a:graphicData uri="http://schemas.openxmlformats.org/drawingml/2006/table">
            <a:tbl>
              <a:tblPr firstRow="1" firstCol="1" bandRow="1">
                <a:tableStyleId>{5940675A-B579-460E-94D1-54222C63F5DA}</a:tableStyleId>
              </a:tblPr>
              <a:tblGrid>
                <a:gridCol w="3724643">
                  <a:extLst>
                    <a:ext uri="{9D8B030D-6E8A-4147-A177-3AD203B41FA5}">
                      <a16:colId xmlns:a16="http://schemas.microsoft.com/office/drawing/2014/main" val="2172175549"/>
                    </a:ext>
                  </a:extLst>
                </a:gridCol>
                <a:gridCol w="3672395">
                  <a:extLst>
                    <a:ext uri="{9D8B030D-6E8A-4147-A177-3AD203B41FA5}">
                      <a16:colId xmlns:a16="http://schemas.microsoft.com/office/drawing/2014/main" val="525457992"/>
                    </a:ext>
                  </a:extLst>
                </a:gridCol>
                <a:gridCol w="3753674">
                  <a:extLst>
                    <a:ext uri="{9D8B030D-6E8A-4147-A177-3AD203B41FA5}">
                      <a16:colId xmlns:a16="http://schemas.microsoft.com/office/drawing/2014/main" val="1590651448"/>
                    </a:ext>
                  </a:extLst>
                </a:gridCol>
              </a:tblGrid>
              <a:tr h="1130290">
                <a:tc>
                  <a:txBody>
                    <a:bodyPr/>
                    <a:lstStyle/>
                    <a:p>
                      <a:pPr algn="ctr"/>
                      <a:r>
                        <a:rPr lang="en-US" sz="1400" b="1">
                          <a:solidFill>
                            <a:schemeClr val="bg1"/>
                          </a:solidFill>
                        </a:rPr>
                        <a:t>Content Component</a:t>
                      </a:r>
                    </a:p>
                  </a:txBody>
                  <a:tcPr anchor="ctr">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accent1">
                        <a:lumMod val="50000"/>
                      </a:schemeClr>
                    </a:solidFill>
                  </a:tcPr>
                </a:tc>
                <a:tc>
                  <a:txBody>
                    <a:bodyPr/>
                    <a:lstStyle/>
                    <a:p>
                      <a:pPr algn="ctr"/>
                      <a:r>
                        <a:rPr lang="en-US" sz="1400" b="1" kern="1200">
                          <a:solidFill>
                            <a:schemeClr val="bg1"/>
                          </a:solidFill>
                          <a:latin typeface="+mn-lt"/>
                          <a:ea typeface="+mn-ea"/>
                          <a:cs typeface="+mn-cs"/>
                        </a:rPr>
                        <a:t>Graduation Ready</a:t>
                      </a:r>
                      <a:br>
                        <a:rPr lang="en-US" sz="1400" b="1" kern="1200">
                          <a:solidFill>
                            <a:srgbClr val="FFFFFF"/>
                          </a:solidFill>
                          <a:latin typeface="+mn-lt"/>
                          <a:ea typeface="+mn-ea"/>
                          <a:cs typeface="+mn-cs"/>
                        </a:rPr>
                      </a:br>
                      <a:r>
                        <a:rPr lang="en-US" sz="1400" b="1" kern="1200">
                          <a:solidFill>
                            <a:schemeClr val="bg1"/>
                          </a:solidFill>
                          <a:latin typeface="+mn-lt"/>
                          <a:ea typeface="+mn-ea"/>
                          <a:cs typeface="+mn-cs"/>
                        </a:rPr>
                        <a:t>2024</a:t>
                      </a:r>
                      <a:br>
                        <a:rPr lang="en-US" sz="1400" b="1" kern="1200">
                          <a:solidFill>
                            <a:srgbClr val="FFFFFF"/>
                          </a:solidFill>
                          <a:latin typeface="+mn-lt"/>
                          <a:ea typeface="+mn-ea"/>
                          <a:cs typeface="+mn-cs"/>
                        </a:rPr>
                      </a:br>
                      <a:r>
                        <a:rPr lang="en-US" sz="1400" b="1" kern="1200">
                          <a:solidFill>
                            <a:schemeClr val="bg1"/>
                          </a:solidFill>
                          <a:latin typeface="+mn-lt"/>
                          <a:ea typeface="+mn-ea"/>
                          <a:cs typeface="+mn-cs"/>
                        </a:rPr>
                        <a:t>District</a:t>
                      </a:r>
                    </a:p>
                  </a:txBody>
                  <a:tcPr marL="92405" marR="92405"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chemeClr val="accent1">
                        <a:lumMod val="50000"/>
                      </a:schemeClr>
                    </a:solidFill>
                  </a:tcPr>
                </a:tc>
                <a:tc>
                  <a:txBody>
                    <a:bodyPr/>
                    <a:lstStyle/>
                    <a:p>
                      <a:pPr algn="ctr"/>
                      <a:r>
                        <a:rPr lang="en-US" sz="1400" b="1" kern="1200">
                          <a:solidFill>
                            <a:schemeClr val="bg1"/>
                          </a:solidFill>
                          <a:latin typeface="+mn-lt"/>
                          <a:ea typeface="+mn-ea"/>
                          <a:cs typeface="+mn-cs"/>
                        </a:rPr>
                        <a:t>Graduation Ready</a:t>
                      </a:r>
                      <a:br>
                        <a:rPr lang="en-US" sz="1400" b="1" kern="1200">
                          <a:solidFill>
                            <a:srgbClr val="FFFFFF"/>
                          </a:solidFill>
                          <a:latin typeface="+mn-lt"/>
                          <a:ea typeface="+mn-ea"/>
                          <a:cs typeface="+mn-cs"/>
                        </a:rPr>
                      </a:br>
                      <a:r>
                        <a:rPr lang="en-US" sz="1400" b="1" kern="1200">
                          <a:solidFill>
                            <a:schemeClr val="bg1"/>
                          </a:solidFill>
                          <a:latin typeface="+mn-lt"/>
                          <a:ea typeface="+mn-ea"/>
                          <a:cs typeface="+mn-cs"/>
                        </a:rPr>
                        <a:t>2024</a:t>
                      </a:r>
                      <a:br>
                        <a:rPr lang="en-US" sz="1400" b="1" kern="1200">
                          <a:solidFill>
                            <a:srgbClr val="FFFFFF"/>
                          </a:solidFill>
                          <a:latin typeface="+mn-lt"/>
                          <a:ea typeface="+mn-ea"/>
                          <a:cs typeface="+mn-cs"/>
                        </a:rPr>
                      </a:br>
                      <a:r>
                        <a:rPr lang="en-US" sz="1400" b="1" kern="1200">
                          <a:solidFill>
                            <a:schemeClr val="bg1"/>
                          </a:solidFill>
                          <a:latin typeface="+mn-lt"/>
                          <a:ea typeface="+mn-ea"/>
                          <a:cs typeface="+mn-cs"/>
                        </a:rPr>
                        <a:t>State</a:t>
                      </a:r>
                    </a:p>
                  </a:txBody>
                  <a:tcPr marL="92405" marR="92405"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chemeClr val="accent1">
                        <a:lumMod val="50000"/>
                      </a:schemeClr>
                    </a:solidFill>
                  </a:tcPr>
                </a:tc>
                <a:extLst>
                  <a:ext uri="{0D108BD9-81ED-4DB2-BD59-A6C34878D82A}">
                    <a16:rowId xmlns:a16="http://schemas.microsoft.com/office/drawing/2014/main" val="154240559"/>
                  </a:ext>
                </a:extLst>
              </a:tr>
              <a:tr h="600944">
                <a:tc>
                  <a:txBody>
                    <a:bodyPr/>
                    <a:lstStyle/>
                    <a:p>
                      <a:pPr algn="ctr"/>
                      <a:r>
                        <a:rPr lang="en-US" sz="1400" b="1">
                          <a:solidFill>
                            <a:schemeClr val="bg1"/>
                          </a:solidFill>
                          <a:latin typeface="+mn-lt"/>
                          <a:cs typeface="Calibri"/>
                        </a:rPr>
                        <a:t>English Language Arts (ELA)</a:t>
                      </a:r>
                    </a:p>
                  </a:txBody>
                  <a:tcPr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50000"/>
                      </a:schemeClr>
                    </a:solidFill>
                  </a:tcPr>
                </a:tc>
                <a:tc>
                  <a:txBody>
                    <a:bodyPr/>
                    <a:lstStyle/>
                    <a:p>
                      <a:endParaRPr lang="en-US" sz="1600"/>
                    </a:p>
                  </a:txBody>
                  <a:tcPr marL="92405" marR="92405">
                    <a:solidFill>
                      <a:schemeClr val="accent5">
                        <a:lumMod val="20000"/>
                        <a:lumOff val="80000"/>
                      </a:schemeClr>
                    </a:solidFill>
                  </a:tcPr>
                </a:tc>
                <a:tc>
                  <a:txBody>
                    <a:bodyPr/>
                    <a:lstStyle/>
                    <a:p>
                      <a:pPr marL="0" algn="ctr" defTabSz="914400" rtl="0" eaLnBrk="1" fontAlgn="ctr" latinLnBrk="0" hangingPunct="1"/>
                      <a:r>
                        <a:rPr lang="en-US" sz="1600" u="none" strike="noStrike" kern="1200">
                          <a:solidFill>
                            <a:schemeClr val="dk1"/>
                          </a:solidFill>
                          <a:effectLst/>
                          <a:latin typeface="+mn-lt"/>
                          <a:ea typeface="+mn-ea"/>
                          <a:cs typeface="+mn-cs"/>
                        </a:rPr>
                        <a:t>31.7</a:t>
                      </a:r>
                    </a:p>
                  </a:txBody>
                  <a:tcPr marL="9525" marR="9525" marT="9525" marB="0" anchor="ctr">
                    <a:noFill/>
                  </a:tcPr>
                </a:tc>
                <a:extLst>
                  <a:ext uri="{0D108BD9-81ED-4DB2-BD59-A6C34878D82A}">
                    <a16:rowId xmlns:a16="http://schemas.microsoft.com/office/drawing/2014/main" val="2685886905"/>
                  </a:ext>
                </a:extLst>
              </a:tr>
              <a:tr h="460487">
                <a:tc>
                  <a:txBody>
                    <a:bodyPr/>
                    <a:lstStyle/>
                    <a:p>
                      <a:pPr algn="ctr"/>
                      <a:r>
                        <a:rPr lang="en-US" sz="1400" b="1">
                          <a:solidFill>
                            <a:schemeClr val="bg1"/>
                          </a:solidFill>
                        </a:rPr>
                        <a:t>M</a:t>
                      </a:r>
                      <a:r>
                        <a:rPr lang="en-US" sz="1400" b="1" kern="1200">
                          <a:solidFill>
                            <a:schemeClr val="bg1"/>
                          </a:solidFill>
                          <a:latin typeface="+mn-lt"/>
                          <a:ea typeface="+mn-ea"/>
                          <a:cs typeface="Calibri"/>
                        </a:rPr>
                        <a:t>athematic</a:t>
                      </a:r>
                      <a:r>
                        <a:rPr lang="en-US" sz="1400" b="1">
                          <a:solidFill>
                            <a:schemeClr val="bg1"/>
                          </a:solidFill>
                        </a:rPr>
                        <a:t>s</a:t>
                      </a:r>
                    </a:p>
                  </a:txBody>
                  <a:tcPr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50000"/>
                      </a:schemeClr>
                    </a:solidFill>
                  </a:tcPr>
                </a:tc>
                <a:tc>
                  <a:txBody>
                    <a:bodyPr/>
                    <a:lstStyle/>
                    <a:p>
                      <a:endParaRPr lang="en-US" sz="1600"/>
                    </a:p>
                  </a:txBody>
                  <a:tcPr marL="92405" marR="92405">
                    <a:solidFill>
                      <a:schemeClr val="accent5">
                        <a:lumMod val="20000"/>
                        <a:lumOff val="80000"/>
                      </a:schemeClr>
                    </a:solidFill>
                  </a:tcPr>
                </a:tc>
                <a:tc>
                  <a:txBody>
                    <a:bodyPr/>
                    <a:lstStyle/>
                    <a:p>
                      <a:pPr marL="0" algn="ctr" defTabSz="914400" rtl="0" eaLnBrk="1" fontAlgn="ctr" latinLnBrk="0" hangingPunct="1"/>
                      <a:r>
                        <a:rPr lang="en-US" sz="1600" u="none" strike="noStrike" kern="1200">
                          <a:solidFill>
                            <a:schemeClr val="dk1"/>
                          </a:solidFill>
                          <a:effectLst/>
                          <a:latin typeface="+mn-lt"/>
                          <a:ea typeface="+mn-ea"/>
                          <a:cs typeface="+mn-cs"/>
                        </a:rPr>
                        <a:t>12.2</a:t>
                      </a:r>
                    </a:p>
                  </a:txBody>
                  <a:tcPr marL="9525" marR="9525" marT="9525" marB="0" anchor="ctr">
                    <a:noFill/>
                  </a:tcPr>
                </a:tc>
                <a:extLst>
                  <a:ext uri="{0D108BD9-81ED-4DB2-BD59-A6C34878D82A}">
                    <a16:rowId xmlns:a16="http://schemas.microsoft.com/office/drawing/2014/main" val="2100905888"/>
                  </a:ext>
                </a:extLst>
              </a:tr>
            </a:tbl>
          </a:graphicData>
        </a:graphic>
      </p:graphicFrame>
      <p:sp>
        <p:nvSpPr>
          <p:cNvPr id="5" name="Slide Number Placeholder 4">
            <a:extLst>
              <a:ext uri="{FF2B5EF4-FFF2-40B4-BE49-F238E27FC236}">
                <a16:creationId xmlns:a16="http://schemas.microsoft.com/office/drawing/2014/main" id="{3183CDD5-F769-42F0-A4F5-8E099ACF6AA6}"/>
              </a:ext>
            </a:extLst>
          </p:cNvPr>
          <p:cNvSpPr>
            <a:spLocks noGrp="1"/>
          </p:cNvSpPr>
          <p:nvPr>
            <p:ph type="sldNum" sz="quarter" idx="10"/>
          </p:nvPr>
        </p:nvSpPr>
        <p:spPr/>
        <p:txBody>
          <a:bodyPr/>
          <a:lstStyle/>
          <a:p>
            <a:fld id="{A3D1C70C-36A2-44FC-A083-98959550CFF4}" type="slidenum">
              <a:rPr lang="en-US" smtClean="0"/>
              <a:t>9</a:t>
            </a:fld>
            <a:endParaRPr lang="en-US"/>
          </a:p>
        </p:txBody>
      </p:sp>
    </p:spTree>
    <p:extLst>
      <p:ext uri="{BB962C8B-B14F-4D97-AF65-F5344CB8AC3E}">
        <p14:creationId xmlns:p14="http://schemas.microsoft.com/office/powerpoint/2010/main" val="941013458"/>
      </p:ext>
    </p:extLst>
  </p:cSld>
  <p:clrMapOvr>
    <a:masterClrMapping/>
  </p:clrMapOvr>
</p:sld>
</file>

<file path=ppt/theme/theme1.xml><?xml version="1.0" encoding="utf-8"?>
<a:theme xmlns:a="http://schemas.openxmlformats.org/drawingml/2006/main" name="NDJOE_Main">
  <a:themeElements>
    <a:clrScheme name="Custom 5">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954F72"/>
      </a:folHlink>
    </a:clrScheme>
    <a:fontScheme name="NJDOE Template 0921">
      <a:majorFont>
        <a:latin typeface="Palatino Linotype"/>
        <a:ea typeface=""/>
        <a:cs typeface=""/>
      </a:majorFont>
      <a:minorFont>
        <a:latin typeface="Palatino Linotyp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JDOE_0921 (002)  -  Read-Only" id="{58665EE0-0778-4B6A-9B26-9250B8818B72}" vid="{54CFC8EA-E008-44E1-8673-8AAADB6EDDC7}"/>
    </a:ext>
  </a:extLst>
</a:theme>
</file>

<file path=ppt/theme/theme2.xml><?xml version="1.0" encoding="utf-8"?>
<a:theme xmlns:a="http://schemas.openxmlformats.org/drawingml/2006/main" name="NJDOE_TitleSlide">
  <a:themeElements>
    <a:clrScheme name="Custom 4">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954F72"/>
      </a:folHlink>
    </a:clrScheme>
    <a:fontScheme name="NJDOE Template 0921">
      <a:majorFont>
        <a:latin typeface="Palatino Linotype"/>
        <a:ea typeface=""/>
        <a:cs typeface=""/>
      </a:majorFont>
      <a:minorFont>
        <a:latin typeface="Palatino Linotyp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JDOE_0921 (002)  -  Read-Only" id="{58665EE0-0778-4B6A-9B26-9250B8818B72}" vid="{BAD783E9-B5E0-4BB5-B18C-531425630476}"/>
    </a:ext>
  </a:extLst>
</a:theme>
</file>

<file path=ppt/theme/theme3.xml><?xml version="1.0" encoding="utf-8"?>
<a:theme xmlns:a="http://schemas.openxmlformats.org/drawingml/2006/main" name="NJDOE_SectionTitl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JDOE_0921 (002)  -  Read-Only" id="{58665EE0-0778-4B6A-9B26-9250B8818B72}" vid="{8584AAFA-913A-46C4-82D9-8779EB51097F}"/>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24C37DC6888604FBE624C8711B8619C" ma:contentTypeVersion="24" ma:contentTypeDescription="Create a new document." ma:contentTypeScope="" ma:versionID="c035ab1078cce9de4473b82538c2ba56">
  <xsd:schema xmlns:xsd="http://www.w3.org/2001/XMLSchema" xmlns:xs="http://www.w3.org/2001/XMLSchema" xmlns:p="http://schemas.microsoft.com/office/2006/metadata/properties" xmlns:ns1="http://schemas.microsoft.com/sharepoint/v3" xmlns:ns2="15ebe88e-7bda-4304-bde2-f2b889566e4a" xmlns:ns3="8089b851-2d40-4043-a4c6-e46a55c68222" targetNamespace="http://schemas.microsoft.com/office/2006/metadata/properties" ma:root="true" ma:fieldsID="2757a64d59c8be47803e2dc62c9d6f6a" ns1:_="" ns2:_="" ns3:_="">
    <xsd:import namespace="http://schemas.microsoft.com/sharepoint/v3"/>
    <xsd:import namespace="15ebe88e-7bda-4304-bde2-f2b889566e4a"/>
    <xsd:import namespace="8089b851-2d40-4043-a4c6-e46a55c68222"/>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1:_ip_UnifiedCompliancePolicyProperties" minOccurs="0"/>
                <xsd:element ref="ns1:_ip_UnifiedCompliancePolicyUIAction" minOccurs="0"/>
                <xsd:element ref="ns2:MediaServiceAutoKeyPoints" minOccurs="0"/>
                <xsd:element ref="ns2:MediaServiceKeyPoints" minOccurs="0"/>
                <xsd:element ref="ns2:Notes_x003a_"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ReviewStatus" minOccurs="0"/>
                <xsd:element ref="ns2:_Flow_SignoffStatu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2" nillable="true" ma:displayName="Unified Compliance Policy Properties" ma:hidden="true" ma:internalName="_ip_UnifiedCompliancePolicyProperties">
      <xsd:simpleType>
        <xsd:restriction base="dms:Note"/>
      </xsd:simpleType>
    </xsd:element>
    <xsd:element name="_ip_UnifiedCompliancePolicyUIAction" ma:index="13"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5ebe88e-7bda-4304-bde2-f2b889566e4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Notes_x003a_" ma:index="16" nillable="true" ma:displayName="Notes:" ma:format="Dropdown" ma:internalName="Notes_x003a_">
      <xsd:simpleType>
        <xsd:restriction base="dms:Note">
          <xsd:maxLength value="255"/>
        </xsd:restriction>
      </xsd:simpleType>
    </xsd:element>
    <xsd:element name="MediaServiceAutoTags" ma:index="17" nillable="true" ma:displayName="Tags" ma:internalName="MediaServiceAutoTags"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DateTaken" ma:index="20" nillable="true" ma:displayName="MediaServiceDateTaken" ma:hidden="true" ma:internalName="MediaServiceDateTaken" ma:readOnly="true">
      <xsd:simpleType>
        <xsd:restriction base="dms:Text"/>
      </xsd:simpleType>
    </xsd:element>
    <xsd:element name="MediaServiceOCR" ma:index="21" nillable="true" ma:displayName="Extracted Text" ma:internalName="MediaServiceOCR" ma:readOnly="true">
      <xsd:simpleType>
        <xsd:restriction base="dms:Note">
          <xsd:maxLength value="255"/>
        </xsd:restriction>
      </xsd:simpleType>
    </xsd:element>
    <xsd:element name="ReviewStatus" ma:index="22" nillable="true" ma:displayName="Review Status" ma:format="Dropdown" ma:internalName="ReviewStatus">
      <xsd:simpleType>
        <xsd:union memberTypes="dms:Text">
          <xsd:simpleType>
            <xsd:restriction base="dms:Choice">
              <xsd:enumeration value="In Review: GEG"/>
              <xsd:enumeration value="In Review: DP"/>
              <xsd:enumeration value="In Review: LE"/>
              <xsd:enumeration value="In Review: LH"/>
              <xsd:enumeration value="Ready to Publish"/>
            </xsd:restriction>
          </xsd:simpleType>
        </xsd:union>
      </xsd:simpleType>
    </xsd:element>
    <xsd:element name="_Flow_SignoffStatus" ma:index="23" nillable="true" ma:displayName="Sign-off status" ma:internalName="Sign_x002d_off_x0020_status">
      <xsd:simpleType>
        <xsd:restriction base="dms:Text"/>
      </xsd:simpleType>
    </xsd:element>
    <xsd:element name="MediaLengthInSeconds" ma:index="24" nillable="true" ma:displayName="MediaLengthInSeconds" ma:hidden="true" ma:internalName="MediaLengthInSeconds" ma:readOnly="true">
      <xsd:simpleType>
        <xsd:restriction base="dms:Unknown"/>
      </xsd:simpleType>
    </xsd:element>
    <xsd:element name="lcf76f155ced4ddcb4097134ff3c332f" ma:index="26" nillable="true" ma:taxonomy="true" ma:internalName="lcf76f155ced4ddcb4097134ff3c332f" ma:taxonomyFieldName="MediaServiceImageTags" ma:displayName="Image Tags" ma:readOnly="false" ma:fieldId="{5cf76f15-5ced-4ddc-b409-7134ff3c332f}" ma:taxonomyMulti="true" ma:sspId="e8829e9b-2c9c-4724-8f43-688495af2fc8"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8" nillable="true" ma:displayName="MediaServiceObjectDetectorVersions" ma:hidden="true" ma:indexed="true" ma:internalName="MediaServiceObjectDetectorVersions" ma:readOnly="true">
      <xsd:simpleType>
        <xsd:restriction base="dms:Text"/>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Location" ma:index="30"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089b851-2d40-4043-a4c6-e46a55c68222"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27" nillable="true" ma:displayName="Taxonomy Catch All Column" ma:hidden="true" ma:list="{e5c5a242-7e7d-493e-a241-2a9f10ad3cb3}" ma:internalName="TaxCatchAll" ma:showField="CatchAllData" ma:web="8089b851-2d40-4043-a4c6-e46a55c6822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ReviewStatus xmlns="15ebe88e-7bda-4304-bde2-f2b889566e4a" xsi:nil="true"/>
    <_ip_UnifiedCompliancePolicyProperties xmlns="http://schemas.microsoft.com/sharepoint/v3" xsi:nil="true"/>
    <Notes_x003a_ xmlns="15ebe88e-7bda-4304-bde2-f2b889566e4a">As per Elizabeth Thomas, use this version for reporting SP 24 NJSLA.</Notes_x003a_>
    <_Flow_SignoffStatus xmlns="15ebe88e-7bda-4304-bde2-f2b889566e4a" xsi:nil="true"/>
    <SharedWithUsers xmlns="8089b851-2d40-4043-a4c6-e46a55c68222">
      <UserInfo>
        <DisplayName>Steele Dadzie, Timothy</DisplayName>
        <AccountId>64</AccountId>
        <AccountType/>
      </UserInfo>
      <UserInfo>
        <DisplayName>Hilaman, Lara</DisplayName>
        <AccountId>594</AccountId>
        <AccountType/>
      </UserInfo>
      <UserInfo>
        <DisplayName>Tirumala, Ajay</DisplayName>
        <AccountId>1712</AccountId>
        <AccountType/>
      </UserInfo>
    </SharedWithUsers>
    <lcf76f155ced4ddcb4097134ff3c332f xmlns="15ebe88e-7bda-4304-bde2-f2b889566e4a">
      <Terms xmlns="http://schemas.microsoft.com/office/infopath/2007/PartnerControls"/>
    </lcf76f155ced4ddcb4097134ff3c332f>
    <TaxCatchAll xmlns="8089b851-2d40-4043-a4c6-e46a55c68222" xsi:nil="true"/>
  </documentManagement>
</p:properties>
</file>

<file path=customXml/itemProps1.xml><?xml version="1.0" encoding="utf-8"?>
<ds:datastoreItem xmlns:ds="http://schemas.openxmlformats.org/officeDocument/2006/customXml" ds:itemID="{1C99235B-4D31-4645-98C1-2625FB4883F6}">
  <ds:schemaRefs>
    <ds:schemaRef ds:uri="15ebe88e-7bda-4304-bde2-f2b889566e4a"/>
    <ds:schemaRef ds:uri="8089b851-2d40-4043-a4c6-e46a55c6822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3"/>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873ED28A-5C1A-4A34-B533-0164B306E298}">
  <ds:schemaRefs>
    <ds:schemaRef ds:uri="http://schemas.microsoft.com/sharepoint/v3/contenttype/forms"/>
  </ds:schemaRefs>
</ds:datastoreItem>
</file>

<file path=customXml/itemProps3.xml><?xml version="1.0" encoding="utf-8"?>
<ds:datastoreItem xmlns:ds="http://schemas.openxmlformats.org/officeDocument/2006/customXml" ds:itemID="{BF2B0631-BA7D-45C4-8C67-52725AC6CAF7}">
  <ds:schemaRefs>
    <ds:schemaRef ds:uri="http://purl.org/dc/elements/1.1/"/>
    <ds:schemaRef ds:uri="http://schemas.microsoft.com/office/2006/documentManagement/types"/>
    <ds:schemaRef ds:uri="8089b851-2d40-4043-a4c6-e46a55c68222"/>
    <ds:schemaRef ds:uri="http://schemas.microsoft.com/office/2006/metadata/properties"/>
    <ds:schemaRef ds:uri="http://purl.org/dc/dcmitype/"/>
    <ds:schemaRef ds:uri="http://purl.org/dc/terms/"/>
    <ds:schemaRef ds:uri="http://www.w3.org/XML/1998/namespace"/>
    <ds:schemaRef ds:uri="http://schemas.microsoft.com/office/infopath/2007/PartnerControls"/>
    <ds:schemaRef ds:uri="http://schemas.openxmlformats.org/package/2006/metadata/core-properties"/>
    <ds:schemaRef ds:uri="15ebe88e-7bda-4304-bde2-f2b889566e4a"/>
    <ds:schemaRef ds:uri="http://schemas.microsoft.com/sharepoint/v3"/>
  </ds:schemaRefs>
</ds:datastoreItem>
</file>

<file path=docProps/app.xml><?xml version="1.0" encoding="utf-8"?>
<Properties xmlns="http://schemas.openxmlformats.org/officeDocument/2006/extended-properties" xmlns:vt="http://schemas.openxmlformats.org/officeDocument/2006/docPropsVTypes">
  <Template>NJDOE_0921</Template>
  <TotalTime>0</TotalTime>
  <Words>1191</Words>
  <Application>Microsoft Office PowerPoint</Application>
  <PresentationFormat>Widescreen</PresentationFormat>
  <Paragraphs>231</Paragraphs>
  <Slides>21</Slides>
  <Notes>0</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21</vt:i4>
      </vt:variant>
    </vt:vector>
  </HeadingPairs>
  <TitlesOfParts>
    <vt:vector size="27" baseType="lpstr">
      <vt:lpstr>Arial</vt:lpstr>
      <vt:lpstr>Calibri</vt:lpstr>
      <vt:lpstr>Palatino Linotype</vt:lpstr>
      <vt:lpstr>NDJOE_Main</vt:lpstr>
      <vt:lpstr>NJDOE_TitleSlide</vt:lpstr>
      <vt:lpstr>NJDOE_SectionTitle</vt:lpstr>
      <vt:lpstr>New Jersey Graduation Proficiency Assessment (NJGPA)</vt:lpstr>
      <vt:lpstr>NJGPA Overview (1 of 2)</vt:lpstr>
      <vt:lpstr>NJGPA Overview (2 of 2)</vt:lpstr>
      <vt:lpstr>&lt;Insert District Name&gt;’s Number of Students Tested for Spring 2024 NJGPA Administration</vt:lpstr>
      <vt:lpstr>&lt;Insert District Name&gt;’s Spring 2024 NJGPA Administration Results – Percentages</vt:lpstr>
      <vt:lpstr>Comparison of &lt;Insert District Name&gt;’s Spring 2023 and 2024 NJGPA Administrations – Percentages (Grade 11 Students only)</vt:lpstr>
      <vt:lpstr>Comparison of &lt;Insert District Name&gt;’s Spring 2023 and 2024 NJGPA Administrations – Percentages (Graduation Ready, Total Students)</vt:lpstr>
      <vt:lpstr>Comparison of &lt;Insert District Name&gt;’s Spring 2023 and 2024 NJGPA Administrations – Percentages (Graduation Ready, Grade 11 Students)</vt:lpstr>
      <vt:lpstr>Comparison of &lt;Insert District Name&gt;’s 2024 NJGPA Administration – Percentages (Graduation Ready, Grade 12 Students)</vt:lpstr>
      <vt:lpstr>&lt;Insert District Name&gt;’s Spring 2023 and Spring 2024 NJGPA School-Level Outcomes English Language Arts Component – Percentages (Total Students)</vt:lpstr>
      <vt:lpstr>&lt;Insert District Name&gt;’s Spring 2023 and Spring 2024 NJGPA School-Level Outcomes English Language Arts Component – Percentages (Grade 11 Students)</vt:lpstr>
      <vt:lpstr>&lt;Insert District Name&gt;’s Spring 2023 and Spring 2024 NJGPA School-Level Outcomes English Language Arts Component – Percentages  (Grade 12 Students)</vt:lpstr>
      <vt:lpstr>&lt;Insert District Name&gt;’s Spring 2023 and Spring 2024 NJGPA School-Level Outcomes Mathematics Component – Percentages (Total Students)</vt:lpstr>
      <vt:lpstr>&lt;Insert District Name&gt;’s Spring 2023 and Spring 2024 NJGPA School-Level Outcomes Mathematics Component – Percentages (Grade 11 Students)</vt:lpstr>
      <vt:lpstr>&lt;Insert District Name&gt;’s Spring 2023 and Spring 2024 NJGPA School-Level Outcomes Mathematics Component – Percentages (Grade 12 Students)</vt:lpstr>
      <vt:lpstr>Comparison of &lt;School Name&gt;’s Spring 2023 and 2024 NJGPA Administrations to &lt;District Name&gt;’s – Percentages (Graduation Ready, Total Students)</vt:lpstr>
      <vt:lpstr>Comparison of &lt;School Name&gt;’s Spring 2023 and 2024 NJGPA Administrations to &lt;District Name&gt;’s – Percentages (Graduation Ready, Grade 11 Students)</vt:lpstr>
      <vt:lpstr>Comparison of &lt;School Name&gt;’s Spring 2024 NJGPA Administrations to &lt;District Name&gt;’s – Percentages (Graduation Ready, Grade 12 Students)</vt:lpstr>
      <vt:lpstr>Notable Achievements</vt:lpstr>
      <vt:lpstr>Intervention Strategies</vt:lpstr>
      <vt:lpstr>Comparison of &lt;Insert District Name&gt;’s Subgroup Spring 2023 and Spring 2024 NJGPA Administration English Language Arts Component - Percentages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NJSLA Results: Spring Administrations</dc:title>
  <dc:creator>New Jersey Department of Education</dc:creator>
  <cp:lastModifiedBy>Thomas, Elizabeth</cp:lastModifiedBy>
  <cp:revision>1</cp:revision>
  <dcterms:created xsi:type="dcterms:W3CDTF">2022-07-18T14:09:51Z</dcterms:created>
  <dcterms:modified xsi:type="dcterms:W3CDTF">2024-07-24T12:17:55Z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0x010100524C37DC6888604FBE624C8711B8619C</vt:lpwstr>
  </property>
  <property fmtid="{D5CDD505-2E9C-101B-9397-08002B2CF9AE}" pid="3" name="MediaServiceImageTags">
    <vt:lpwstr/>
  </property>
</Properties>
</file>