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28"/>
  </p:notesMasterIdLst>
  <p:handoutMasterIdLst>
    <p:handoutMasterId r:id="rId29"/>
  </p:handoutMasterIdLst>
  <p:sldIdLst>
    <p:sldId id="285" r:id="rId7"/>
    <p:sldId id="284" r:id="rId8"/>
    <p:sldId id="283" r:id="rId9"/>
    <p:sldId id="308" r:id="rId10"/>
    <p:sldId id="346" r:id="rId11"/>
    <p:sldId id="347" r:id="rId12"/>
    <p:sldId id="316" r:id="rId13"/>
    <p:sldId id="340" r:id="rId14"/>
    <p:sldId id="349" r:id="rId15"/>
    <p:sldId id="286" r:id="rId16"/>
    <p:sldId id="342" r:id="rId17"/>
    <p:sldId id="351" r:id="rId18"/>
    <p:sldId id="339" r:id="rId19"/>
    <p:sldId id="343" r:id="rId20"/>
    <p:sldId id="352" r:id="rId21"/>
    <p:sldId id="337" r:id="rId22"/>
    <p:sldId id="344" r:id="rId23"/>
    <p:sldId id="353" r:id="rId24"/>
    <p:sldId id="279" r:id="rId25"/>
    <p:sldId id="280" r:id="rId26"/>
    <p:sldId id="30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39CE29-ECE3-BD5C-9292-D9329BA789F3}" name="Hilaman, Lara" initials="HL" userId="S::llane@doe.nj.gov::990d83b4-95ef-491d-90f2-57f09870f3c9" providerId="AD"/>
  <p188:author id="{28A1D135-8BE3-1C71-8550-AA77C7DB8FAF}" name="Neiman, Kelly" initials="NK" userId="S::kneiman@doe.nj.gov::b71cdd9c-85f2-404a-bdfa-6a4a18292a38" providerId="AD"/>
  <p188:author id="{D0DEF071-030B-B578-461C-5D17A4041A2D}" name="Chiu, Ting-Wei" initials="CT" userId="S::tchiu@doe.nj.gov::b4a7b3f7-662c-4096-9575-0642685ec8b8" providerId="AD"/>
  <p188:author id="{91591392-DC48-6E48-4729-7295971318A0}" name="Vadel, Orlando" initials="VO" userId="S::ovadel@doe.nj.gov::42733c62-df4d-4e35-af44-17929b1d2fc9" providerId="AD"/>
  <p188:author id="{64DFA9CA-56E7-C435-DE3B-E4C00AD81F80}" name="Boczany, John" initials="BJ" userId="S::jboczany@doe.nj.gov::eaa0e304-5c6b-4af3-b925-16a89086048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adel, Orlando" initials="VO" lastIdx="6" clrIdx="0">
    <p:extLst>
      <p:ext uri="{19B8F6BF-5375-455C-9EA6-DF929625EA0E}">
        <p15:presenceInfo xmlns:p15="http://schemas.microsoft.com/office/powerpoint/2012/main" userId="S::ovadel@doe.nj.gov::42733c62-df4d-4e35-af44-17929b1d2fc9" providerId="AD"/>
      </p:ext>
    </p:extLst>
  </p:cmAuthor>
  <p:cmAuthor id="2" name="Thomas, Elizabeth" initials="TE" lastIdx="5" clrIdx="1">
    <p:extLst>
      <p:ext uri="{19B8F6BF-5375-455C-9EA6-DF929625EA0E}">
        <p15:presenceInfo xmlns:p15="http://schemas.microsoft.com/office/powerpoint/2012/main" userId="S::ethomas@doe.nj.gov::ecf9b76d-2424-407e-a49b-ad172b417e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26"/>
    <a:srgbClr val="902D06"/>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24BCA-C859-4647-95EF-41D8AC805E60}" v="132" dt="2024-07-24T12:17:55.2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1" autoAdjust="0"/>
    <p:restoredTop sz="86467" autoAdjust="0"/>
  </p:normalViewPr>
  <p:slideViewPr>
    <p:cSldViewPr snapToGrid="0">
      <p:cViewPr varScale="1">
        <p:scale>
          <a:sx n="81" d="100"/>
          <a:sy n="81" d="100"/>
        </p:scale>
        <p:origin x="126" y="432"/>
      </p:cViewPr>
      <p:guideLst/>
    </p:cSldViewPr>
  </p:slideViewPr>
  <p:outlineViewPr>
    <p:cViewPr>
      <p:scale>
        <a:sx n="33" d="100"/>
        <a:sy n="33" d="100"/>
      </p:scale>
      <p:origin x="0" y="-792"/>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man, Lara" userId="990d83b4-95ef-491d-90f2-57f09870f3c9" providerId="ADAL" clId="{0BF0BA56-073D-4523-9371-922CC992C4DF}"/>
    <pc:docChg chg="undo custSel modSld">
      <pc:chgData name="Hilaman, Lara" userId="990d83b4-95ef-491d-90f2-57f09870f3c9" providerId="ADAL" clId="{0BF0BA56-073D-4523-9371-922CC992C4DF}" dt="2024-07-16T13:41:25.424" v="69" actId="478"/>
      <pc:docMkLst>
        <pc:docMk/>
      </pc:docMkLst>
      <pc:sldChg chg="modSp mod">
        <pc:chgData name="Hilaman, Lara" userId="990d83b4-95ef-491d-90f2-57f09870f3c9" providerId="ADAL" clId="{0BF0BA56-073D-4523-9371-922CC992C4DF}" dt="2024-07-16T13:27:08.165" v="13" actId="20577"/>
        <pc:sldMkLst>
          <pc:docMk/>
          <pc:sldMk cId="4148538276" sldId="284"/>
        </pc:sldMkLst>
        <pc:spChg chg="mod">
          <ac:chgData name="Hilaman, Lara" userId="990d83b4-95ef-491d-90f2-57f09870f3c9" providerId="ADAL" clId="{0BF0BA56-073D-4523-9371-922CC992C4DF}" dt="2024-07-16T13:27:08.165" v="13" actId="20577"/>
          <ac:spMkLst>
            <pc:docMk/>
            <pc:sldMk cId="4148538276" sldId="284"/>
            <ac:spMk id="3" creationId="{BC05DA35-4E00-4493-B3EA-9BF5A18A481A}"/>
          </ac:spMkLst>
        </pc:spChg>
      </pc:sldChg>
      <pc:sldChg chg="addSp delSp modSp mod">
        <pc:chgData name="Hilaman, Lara" userId="990d83b4-95ef-491d-90f2-57f09870f3c9" providerId="ADAL" clId="{0BF0BA56-073D-4523-9371-922CC992C4DF}" dt="2024-07-16T13:37:05.894" v="33" actId="5793"/>
        <pc:sldMkLst>
          <pc:docMk/>
          <pc:sldMk cId="1664881003" sldId="286"/>
        </pc:sldMkLst>
        <pc:spChg chg="add del mod">
          <ac:chgData name="Hilaman, Lara" userId="990d83b4-95ef-491d-90f2-57f09870f3c9" providerId="ADAL" clId="{0BF0BA56-073D-4523-9371-922CC992C4DF}" dt="2024-07-16T13:36:45.702" v="31" actId="478"/>
          <ac:spMkLst>
            <pc:docMk/>
            <pc:sldMk cId="1664881003" sldId="286"/>
            <ac:spMk id="3" creationId="{330103D3-8CF2-8CDC-C59A-51E62E7D48A0}"/>
          </ac:spMkLst>
        </pc:spChg>
        <pc:spChg chg="del">
          <ac:chgData name="Hilaman, Lara" userId="990d83b4-95ef-491d-90f2-57f09870f3c9" providerId="ADAL" clId="{0BF0BA56-073D-4523-9371-922CC992C4DF}" dt="2024-07-16T13:36:40.739" v="30" actId="478"/>
          <ac:spMkLst>
            <pc:docMk/>
            <pc:sldMk cId="1664881003" sldId="286"/>
            <ac:spMk id="4" creationId="{0C477109-6D78-4DFA-BF6E-E60790089E54}"/>
          </ac:spMkLst>
        </pc:spChg>
        <pc:spChg chg="add mod">
          <ac:chgData name="Hilaman, Lara" userId="990d83b4-95ef-491d-90f2-57f09870f3c9" providerId="ADAL" clId="{0BF0BA56-073D-4523-9371-922CC992C4DF}" dt="2024-07-16T13:37:05.894" v="33" actId="5793"/>
          <ac:spMkLst>
            <pc:docMk/>
            <pc:sldMk cId="1664881003" sldId="286"/>
            <ac:spMk id="7" creationId="{A4438222-89FD-C633-EF15-B90CB8D8D646}"/>
          </ac:spMkLst>
        </pc:spChg>
        <pc:graphicFrameChg chg="mod">
          <ac:chgData name="Hilaman, Lara" userId="990d83b4-95ef-491d-90f2-57f09870f3c9" providerId="ADAL" clId="{0BF0BA56-073D-4523-9371-922CC992C4DF}" dt="2024-07-16T13:33:34.250" v="15"/>
          <ac:graphicFrameMkLst>
            <pc:docMk/>
            <pc:sldMk cId="1664881003" sldId="286"/>
            <ac:graphicFrameMk id="10" creationId="{F0C5E342-30A7-451E-BCAE-E06D48F62026}"/>
          </ac:graphicFrameMkLst>
        </pc:graphicFrameChg>
      </pc:sldChg>
      <pc:sldChg chg="modSp mod">
        <pc:chgData name="Hilaman, Lara" userId="990d83b4-95ef-491d-90f2-57f09870f3c9" providerId="ADAL" clId="{0BF0BA56-073D-4523-9371-922CC992C4DF}" dt="2024-07-16T13:24:20.561" v="3" actId="1076"/>
        <pc:sldMkLst>
          <pc:docMk/>
          <pc:sldMk cId="3234973722" sldId="308"/>
        </pc:sldMkLst>
        <pc:spChg chg="mod">
          <ac:chgData name="Hilaman, Lara" userId="990d83b4-95ef-491d-90f2-57f09870f3c9" providerId="ADAL" clId="{0BF0BA56-073D-4523-9371-922CC992C4DF}" dt="2024-07-16T13:24:20.561" v="3" actId="1076"/>
          <ac:spMkLst>
            <pc:docMk/>
            <pc:sldMk cId="3234973722" sldId="308"/>
            <ac:spMk id="8" creationId="{B48DB9B1-8490-4F3E-91C2-9DE6BAEC28B8}"/>
          </ac:spMkLst>
        </pc:spChg>
        <pc:graphicFrameChg chg="modGraphic">
          <ac:chgData name="Hilaman, Lara" userId="990d83b4-95ef-491d-90f2-57f09870f3c9" providerId="ADAL" clId="{0BF0BA56-073D-4523-9371-922CC992C4DF}" dt="2024-07-16T13:23:58.400" v="1" actId="6549"/>
          <ac:graphicFrameMkLst>
            <pc:docMk/>
            <pc:sldMk cId="3234973722" sldId="308"/>
            <ac:graphicFrameMk id="7" creationId="{A573A387-D5AE-4305-8623-7A69DC740C17}"/>
          </ac:graphicFrameMkLst>
        </pc:graphicFrameChg>
      </pc:sldChg>
      <pc:sldChg chg="addSp delSp modSp mod">
        <pc:chgData name="Hilaman, Lara" userId="990d83b4-95ef-491d-90f2-57f09870f3c9" providerId="ADAL" clId="{0BF0BA56-073D-4523-9371-922CC992C4DF}" dt="2024-07-16T13:38:21.419" v="37" actId="478"/>
        <pc:sldMkLst>
          <pc:docMk/>
          <pc:sldMk cId="2276869471" sldId="316"/>
        </pc:sldMkLst>
        <pc:spChg chg="del">
          <ac:chgData name="Hilaman, Lara" userId="990d83b4-95ef-491d-90f2-57f09870f3c9" providerId="ADAL" clId="{0BF0BA56-073D-4523-9371-922CC992C4DF}" dt="2024-07-16T13:38:18.202" v="36" actId="478"/>
          <ac:spMkLst>
            <pc:docMk/>
            <pc:sldMk cId="2276869471" sldId="316"/>
            <ac:spMk id="3" creationId="{B2B35FA2-072A-4704-9E87-7B2C87C31B6C}"/>
          </ac:spMkLst>
        </pc:spChg>
        <pc:spChg chg="add del mod">
          <ac:chgData name="Hilaman, Lara" userId="990d83b4-95ef-491d-90f2-57f09870f3c9" providerId="ADAL" clId="{0BF0BA56-073D-4523-9371-922CC992C4DF}" dt="2024-07-16T13:38:21.419" v="37" actId="478"/>
          <ac:spMkLst>
            <pc:docMk/>
            <pc:sldMk cId="2276869471" sldId="316"/>
            <ac:spMk id="4" creationId="{8ECCA0EB-0DA2-5724-AAA3-ED7D00127A08}"/>
          </ac:spMkLst>
        </pc:spChg>
      </pc:sldChg>
      <pc:sldChg chg="addSp delSp modSp mod">
        <pc:chgData name="Hilaman, Lara" userId="990d83b4-95ef-491d-90f2-57f09870f3c9" providerId="ADAL" clId="{0BF0BA56-073D-4523-9371-922CC992C4DF}" dt="2024-07-16T13:40:30.331" v="59" actId="478"/>
        <pc:sldMkLst>
          <pc:docMk/>
          <pc:sldMk cId="717586074" sldId="337"/>
        </pc:sldMkLst>
        <pc:spChg chg="del">
          <ac:chgData name="Hilaman, Lara" userId="990d83b4-95ef-491d-90f2-57f09870f3c9" providerId="ADAL" clId="{0BF0BA56-073D-4523-9371-922CC992C4DF}" dt="2024-07-16T13:40:27.937" v="58" actId="478"/>
          <ac:spMkLst>
            <pc:docMk/>
            <pc:sldMk cId="717586074" sldId="337"/>
            <ac:spMk id="3" creationId="{B2B35FA2-072A-4704-9E87-7B2C87C31B6C}"/>
          </ac:spMkLst>
        </pc:spChg>
        <pc:spChg chg="add del mod">
          <ac:chgData name="Hilaman, Lara" userId="990d83b4-95ef-491d-90f2-57f09870f3c9" providerId="ADAL" clId="{0BF0BA56-073D-4523-9371-922CC992C4DF}" dt="2024-07-16T13:40:30.331" v="59" actId="478"/>
          <ac:spMkLst>
            <pc:docMk/>
            <pc:sldMk cId="717586074" sldId="337"/>
            <ac:spMk id="4" creationId="{47FA5DDB-B01F-9D6B-AE49-48F1BF7172C5}"/>
          </ac:spMkLst>
        </pc:spChg>
        <pc:graphicFrameChg chg="modGraphic">
          <ac:chgData name="Hilaman, Lara" userId="990d83b4-95ef-491d-90f2-57f09870f3c9" providerId="ADAL" clId="{0BF0BA56-073D-4523-9371-922CC992C4DF}" dt="2024-07-16T13:40:17.442" v="57" actId="403"/>
          <ac:graphicFrameMkLst>
            <pc:docMk/>
            <pc:sldMk cId="717586074" sldId="337"/>
            <ac:graphicFrameMk id="11" creationId="{E11D5BF3-7E3C-42AB-9FA3-E1724B7EFE40}"/>
          </ac:graphicFrameMkLst>
        </pc:graphicFrameChg>
      </pc:sldChg>
      <pc:sldChg chg="addSp delSp modSp mod">
        <pc:chgData name="Hilaman, Lara" userId="990d83b4-95ef-491d-90f2-57f09870f3c9" providerId="ADAL" clId="{0BF0BA56-073D-4523-9371-922CC992C4DF}" dt="2024-07-16T13:39:38.011" v="49"/>
        <pc:sldMkLst>
          <pc:docMk/>
          <pc:sldMk cId="1096218346" sldId="339"/>
        </pc:sldMkLst>
        <pc:spChg chg="add del mod">
          <ac:chgData name="Hilaman, Lara" userId="990d83b4-95ef-491d-90f2-57f09870f3c9" providerId="ADAL" clId="{0BF0BA56-073D-4523-9371-922CC992C4DF}" dt="2024-07-16T13:39:36.918" v="48" actId="478"/>
          <ac:spMkLst>
            <pc:docMk/>
            <pc:sldMk cId="1096218346" sldId="339"/>
            <ac:spMk id="3" creationId="{8BE3CA33-C723-E925-117D-C3146A1C42DF}"/>
          </ac:spMkLst>
        </pc:spChg>
        <pc:spChg chg="del">
          <ac:chgData name="Hilaman, Lara" userId="990d83b4-95ef-491d-90f2-57f09870f3c9" providerId="ADAL" clId="{0BF0BA56-073D-4523-9371-922CC992C4DF}" dt="2024-07-16T13:39:33.892" v="47" actId="478"/>
          <ac:spMkLst>
            <pc:docMk/>
            <pc:sldMk cId="1096218346" sldId="339"/>
            <ac:spMk id="4" creationId="{0C477109-6D78-4DFA-BF6E-E60790089E54}"/>
          </ac:spMkLst>
        </pc:spChg>
        <pc:spChg chg="add mod">
          <ac:chgData name="Hilaman, Lara" userId="990d83b4-95ef-491d-90f2-57f09870f3c9" providerId="ADAL" clId="{0BF0BA56-073D-4523-9371-922CC992C4DF}" dt="2024-07-16T13:39:38.011" v="49"/>
          <ac:spMkLst>
            <pc:docMk/>
            <pc:sldMk cId="1096218346" sldId="339"/>
            <ac:spMk id="7" creationId="{59D41B55-2FEC-CC6E-FDEC-3E5A0A0CF29A}"/>
          </ac:spMkLst>
        </pc:spChg>
      </pc:sldChg>
      <pc:sldChg chg="addSp delSp modSp mod">
        <pc:chgData name="Hilaman, Lara" userId="990d83b4-95ef-491d-90f2-57f09870f3c9" providerId="ADAL" clId="{0BF0BA56-073D-4523-9371-922CC992C4DF}" dt="2024-07-16T13:38:34.335" v="39" actId="478"/>
        <pc:sldMkLst>
          <pc:docMk/>
          <pc:sldMk cId="2049634038" sldId="340"/>
        </pc:sldMkLst>
        <pc:spChg chg="del">
          <ac:chgData name="Hilaman, Lara" userId="990d83b4-95ef-491d-90f2-57f09870f3c9" providerId="ADAL" clId="{0BF0BA56-073D-4523-9371-922CC992C4DF}" dt="2024-07-16T13:38:32.855" v="38" actId="478"/>
          <ac:spMkLst>
            <pc:docMk/>
            <pc:sldMk cId="2049634038" sldId="340"/>
            <ac:spMk id="3" creationId="{B2B35FA2-072A-4704-9E87-7B2C87C31B6C}"/>
          </ac:spMkLst>
        </pc:spChg>
        <pc:spChg chg="add del mod">
          <ac:chgData name="Hilaman, Lara" userId="990d83b4-95ef-491d-90f2-57f09870f3c9" providerId="ADAL" clId="{0BF0BA56-073D-4523-9371-922CC992C4DF}" dt="2024-07-16T13:38:34.335" v="39" actId="478"/>
          <ac:spMkLst>
            <pc:docMk/>
            <pc:sldMk cId="2049634038" sldId="340"/>
            <ac:spMk id="4" creationId="{99169D49-3010-7CFB-4A5D-0D1D62C6B178}"/>
          </ac:spMkLst>
        </pc:spChg>
        <pc:graphicFrameChg chg="modGraphic">
          <ac:chgData name="Hilaman, Lara" userId="990d83b4-95ef-491d-90f2-57f09870f3c9" providerId="ADAL" clId="{0BF0BA56-073D-4523-9371-922CC992C4DF}" dt="2024-07-16T13:36:15.455" v="29" actId="113"/>
          <ac:graphicFrameMkLst>
            <pc:docMk/>
            <pc:sldMk cId="2049634038" sldId="340"/>
            <ac:graphicFrameMk id="11" creationId="{E11D5BF3-7E3C-42AB-9FA3-E1724B7EFE40}"/>
          </ac:graphicFrameMkLst>
        </pc:graphicFrameChg>
      </pc:sldChg>
      <pc:sldChg chg="addSp delSp modSp mod">
        <pc:chgData name="Hilaman, Lara" userId="990d83b4-95ef-491d-90f2-57f09870f3c9" providerId="ADAL" clId="{0BF0BA56-073D-4523-9371-922CC992C4DF}" dt="2024-07-16T13:39:00.994" v="42"/>
        <pc:sldMkLst>
          <pc:docMk/>
          <pc:sldMk cId="1285513635" sldId="342"/>
        </pc:sldMkLst>
        <pc:spChg chg="add del mod">
          <ac:chgData name="Hilaman, Lara" userId="990d83b4-95ef-491d-90f2-57f09870f3c9" providerId="ADAL" clId="{0BF0BA56-073D-4523-9371-922CC992C4DF}" dt="2024-07-16T13:39:00.558" v="41" actId="478"/>
          <ac:spMkLst>
            <pc:docMk/>
            <pc:sldMk cId="1285513635" sldId="342"/>
            <ac:spMk id="3" creationId="{EA45E07A-4994-AA74-1423-5199E8CC59B5}"/>
          </ac:spMkLst>
        </pc:spChg>
        <pc:spChg chg="del">
          <ac:chgData name="Hilaman, Lara" userId="990d83b4-95ef-491d-90f2-57f09870f3c9" providerId="ADAL" clId="{0BF0BA56-073D-4523-9371-922CC992C4DF}" dt="2024-07-16T13:38:56.715" v="40" actId="478"/>
          <ac:spMkLst>
            <pc:docMk/>
            <pc:sldMk cId="1285513635" sldId="342"/>
            <ac:spMk id="4" creationId="{0C477109-6D78-4DFA-BF6E-E60790089E54}"/>
          </ac:spMkLst>
        </pc:spChg>
        <pc:spChg chg="add mod">
          <ac:chgData name="Hilaman, Lara" userId="990d83b4-95ef-491d-90f2-57f09870f3c9" providerId="ADAL" clId="{0BF0BA56-073D-4523-9371-922CC992C4DF}" dt="2024-07-16T13:39:00.994" v="42"/>
          <ac:spMkLst>
            <pc:docMk/>
            <pc:sldMk cId="1285513635" sldId="342"/>
            <ac:spMk id="7" creationId="{35CE725B-3189-AD22-48D7-4270EE8E2A55}"/>
          </ac:spMkLst>
        </pc:spChg>
      </pc:sldChg>
      <pc:sldChg chg="addSp delSp modSp mod">
        <pc:chgData name="Hilaman, Lara" userId="990d83b4-95ef-491d-90f2-57f09870f3c9" providerId="ADAL" clId="{0BF0BA56-073D-4523-9371-922CC992C4DF}" dt="2024-07-16T13:39:55.602" v="52"/>
        <pc:sldMkLst>
          <pc:docMk/>
          <pc:sldMk cId="4183030679" sldId="343"/>
        </pc:sldMkLst>
        <pc:spChg chg="add del mod">
          <ac:chgData name="Hilaman, Lara" userId="990d83b4-95ef-491d-90f2-57f09870f3c9" providerId="ADAL" clId="{0BF0BA56-073D-4523-9371-922CC992C4DF}" dt="2024-07-16T13:39:55.217" v="51" actId="478"/>
          <ac:spMkLst>
            <pc:docMk/>
            <pc:sldMk cId="4183030679" sldId="343"/>
            <ac:spMk id="3" creationId="{4FE2D9E6-F4F9-C8FF-B06E-317200DD3C98}"/>
          </ac:spMkLst>
        </pc:spChg>
        <pc:spChg chg="del">
          <ac:chgData name="Hilaman, Lara" userId="990d83b4-95ef-491d-90f2-57f09870f3c9" providerId="ADAL" clId="{0BF0BA56-073D-4523-9371-922CC992C4DF}" dt="2024-07-16T13:39:51.597" v="50" actId="478"/>
          <ac:spMkLst>
            <pc:docMk/>
            <pc:sldMk cId="4183030679" sldId="343"/>
            <ac:spMk id="4" creationId="{0C477109-6D78-4DFA-BF6E-E60790089E54}"/>
          </ac:spMkLst>
        </pc:spChg>
        <pc:spChg chg="add mod">
          <ac:chgData name="Hilaman, Lara" userId="990d83b4-95ef-491d-90f2-57f09870f3c9" providerId="ADAL" clId="{0BF0BA56-073D-4523-9371-922CC992C4DF}" dt="2024-07-16T13:39:55.602" v="52"/>
          <ac:spMkLst>
            <pc:docMk/>
            <pc:sldMk cId="4183030679" sldId="343"/>
            <ac:spMk id="7" creationId="{40A500A5-124A-7E97-D78F-842E3E974938}"/>
          </ac:spMkLst>
        </pc:spChg>
      </pc:sldChg>
      <pc:sldChg chg="addSp delSp modSp mod">
        <pc:chgData name="Hilaman, Lara" userId="990d83b4-95ef-491d-90f2-57f09870f3c9" providerId="ADAL" clId="{0BF0BA56-073D-4523-9371-922CC992C4DF}" dt="2024-07-16T13:40:54.942" v="64" actId="113"/>
        <pc:sldMkLst>
          <pc:docMk/>
          <pc:sldMk cId="2853332515" sldId="344"/>
        </pc:sldMkLst>
        <pc:spChg chg="del">
          <ac:chgData name="Hilaman, Lara" userId="990d83b4-95ef-491d-90f2-57f09870f3c9" providerId="ADAL" clId="{0BF0BA56-073D-4523-9371-922CC992C4DF}" dt="2024-07-16T13:40:39.927" v="60" actId="478"/>
          <ac:spMkLst>
            <pc:docMk/>
            <pc:sldMk cId="2853332515" sldId="344"/>
            <ac:spMk id="3" creationId="{B2B35FA2-072A-4704-9E87-7B2C87C31B6C}"/>
          </ac:spMkLst>
        </pc:spChg>
        <pc:spChg chg="add del mod">
          <ac:chgData name="Hilaman, Lara" userId="990d83b4-95ef-491d-90f2-57f09870f3c9" providerId="ADAL" clId="{0BF0BA56-073D-4523-9371-922CC992C4DF}" dt="2024-07-16T13:40:43.209" v="61" actId="478"/>
          <ac:spMkLst>
            <pc:docMk/>
            <pc:sldMk cId="2853332515" sldId="344"/>
            <ac:spMk id="4" creationId="{9E504DC4-C5F2-D677-19E3-6C71C6A2FD19}"/>
          </ac:spMkLst>
        </pc:spChg>
        <pc:graphicFrameChg chg="modGraphic">
          <ac:chgData name="Hilaman, Lara" userId="990d83b4-95ef-491d-90f2-57f09870f3c9" providerId="ADAL" clId="{0BF0BA56-073D-4523-9371-922CC992C4DF}" dt="2024-07-16T13:40:54.942" v="64" actId="113"/>
          <ac:graphicFrameMkLst>
            <pc:docMk/>
            <pc:sldMk cId="2853332515" sldId="344"/>
            <ac:graphicFrameMk id="11" creationId="{E11D5BF3-7E3C-42AB-9FA3-E1724B7EFE40}"/>
          </ac:graphicFrameMkLst>
        </pc:graphicFrameChg>
      </pc:sldChg>
      <pc:sldChg chg="addSp delSp modSp mod">
        <pc:chgData name="Hilaman, Lara" userId="990d83b4-95ef-491d-90f2-57f09870f3c9" providerId="ADAL" clId="{0BF0BA56-073D-4523-9371-922CC992C4DF}" dt="2024-07-16T13:35:40.430" v="27"/>
        <pc:sldMkLst>
          <pc:docMk/>
          <pc:sldMk cId="3834899069" sldId="346"/>
        </pc:sldMkLst>
        <pc:spChg chg="add del mod">
          <ac:chgData name="Hilaman, Lara" userId="990d83b4-95ef-491d-90f2-57f09870f3c9" providerId="ADAL" clId="{0BF0BA56-073D-4523-9371-922CC992C4DF}" dt="2024-07-16T13:35:40.120" v="26" actId="478"/>
          <ac:spMkLst>
            <pc:docMk/>
            <pc:sldMk cId="3834899069" sldId="346"/>
            <ac:spMk id="3" creationId="{46F7F69F-F8D4-0904-EE0D-1B794848643F}"/>
          </ac:spMkLst>
        </pc:spChg>
        <pc:spChg chg="add mod">
          <ac:chgData name="Hilaman, Lara" userId="990d83b4-95ef-491d-90f2-57f09870f3c9" providerId="ADAL" clId="{0BF0BA56-073D-4523-9371-922CC992C4DF}" dt="2024-07-16T13:35:40.430" v="27"/>
          <ac:spMkLst>
            <pc:docMk/>
            <pc:sldMk cId="3834899069" sldId="346"/>
            <ac:spMk id="4" creationId="{E0FDB117-C6A6-E189-0F8C-DB1C632D8FE5}"/>
          </ac:spMkLst>
        </pc:spChg>
        <pc:spChg chg="del">
          <ac:chgData name="Hilaman, Lara" userId="990d83b4-95ef-491d-90f2-57f09870f3c9" providerId="ADAL" clId="{0BF0BA56-073D-4523-9371-922CC992C4DF}" dt="2024-07-16T13:35:37.452" v="25" actId="478"/>
          <ac:spMkLst>
            <pc:docMk/>
            <pc:sldMk cId="3834899069" sldId="346"/>
            <ac:spMk id="10" creationId="{AF73ECBC-C30C-4B1D-8263-EC69A05992E0}"/>
          </ac:spMkLst>
        </pc:spChg>
        <pc:graphicFrameChg chg="modGraphic">
          <ac:chgData name="Hilaman, Lara" userId="990d83b4-95ef-491d-90f2-57f09870f3c9" providerId="ADAL" clId="{0BF0BA56-073D-4523-9371-922CC992C4DF}" dt="2024-07-16T13:35:04.576" v="19" actId="113"/>
          <ac:graphicFrameMkLst>
            <pc:docMk/>
            <pc:sldMk cId="3834899069" sldId="346"/>
            <ac:graphicFrameMk id="11" creationId="{E11D5BF3-7E3C-42AB-9FA3-E1724B7EFE40}"/>
          </ac:graphicFrameMkLst>
        </pc:graphicFrameChg>
      </pc:sldChg>
      <pc:sldChg chg="addSp delSp modSp mod">
        <pc:chgData name="Hilaman, Lara" userId="990d83b4-95ef-491d-90f2-57f09870f3c9" providerId="ADAL" clId="{0BF0BA56-073D-4523-9371-922CC992C4DF}" dt="2024-07-16T13:35:33.214" v="24" actId="478"/>
        <pc:sldMkLst>
          <pc:docMk/>
          <pc:sldMk cId="1019948650" sldId="347"/>
        </pc:sldMkLst>
        <pc:spChg chg="add del mod">
          <ac:chgData name="Hilaman, Lara" userId="990d83b4-95ef-491d-90f2-57f09870f3c9" providerId="ADAL" clId="{0BF0BA56-073D-4523-9371-922CC992C4DF}" dt="2024-07-16T13:35:33.214" v="24" actId="478"/>
          <ac:spMkLst>
            <pc:docMk/>
            <pc:sldMk cId="1019948650" sldId="347"/>
            <ac:spMk id="3" creationId="{7F8C3B6D-6A23-FEF3-D220-280EBA6767EE}"/>
          </ac:spMkLst>
        </pc:spChg>
        <pc:spChg chg="add mod">
          <ac:chgData name="Hilaman, Lara" userId="990d83b4-95ef-491d-90f2-57f09870f3c9" providerId="ADAL" clId="{0BF0BA56-073D-4523-9371-922CC992C4DF}" dt="2024-07-16T13:35:30.601" v="23"/>
          <ac:spMkLst>
            <pc:docMk/>
            <pc:sldMk cId="1019948650" sldId="347"/>
            <ac:spMk id="4" creationId="{DFA33647-3CA7-5DEF-EB13-2774223AC411}"/>
          </ac:spMkLst>
        </pc:spChg>
        <pc:spChg chg="del mod">
          <ac:chgData name="Hilaman, Lara" userId="990d83b4-95ef-491d-90f2-57f09870f3c9" providerId="ADAL" clId="{0BF0BA56-073D-4523-9371-922CC992C4DF}" dt="2024-07-16T13:35:30.254" v="22" actId="478"/>
          <ac:spMkLst>
            <pc:docMk/>
            <pc:sldMk cId="1019948650" sldId="347"/>
            <ac:spMk id="10" creationId="{AF73ECBC-C30C-4B1D-8263-EC69A05992E0}"/>
          </ac:spMkLst>
        </pc:spChg>
        <pc:graphicFrameChg chg="modGraphic">
          <ac:chgData name="Hilaman, Lara" userId="990d83b4-95ef-491d-90f2-57f09870f3c9" providerId="ADAL" clId="{0BF0BA56-073D-4523-9371-922CC992C4DF}" dt="2024-07-16T13:35:15.309" v="21" actId="403"/>
          <ac:graphicFrameMkLst>
            <pc:docMk/>
            <pc:sldMk cId="1019948650" sldId="347"/>
            <ac:graphicFrameMk id="11" creationId="{E11D5BF3-7E3C-42AB-9FA3-E1724B7EFE40}"/>
          </ac:graphicFrameMkLst>
        </pc:graphicFrameChg>
      </pc:sldChg>
      <pc:sldChg chg="addSp delSp modSp mod">
        <pc:chgData name="Hilaman, Lara" userId="990d83b4-95ef-491d-90f2-57f09870f3c9" providerId="ADAL" clId="{0BF0BA56-073D-4523-9371-922CC992C4DF}" dt="2024-07-16T13:37:41.622" v="35" actId="478"/>
        <pc:sldMkLst>
          <pc:docMk/>
          <pc:sldMk cId="941013458" sldId="349"/>
        </pc:sldMkLst>
        <pc:spChg chg="del">
          <ac:chgData name="Hilaman, Lara" userId="990d83b4-95ef-491d-90f2-57f09870f3c9" providerId="ADAL" clId="{0BF0BA56-073D-4523-9371-922CC992C4DF}" dt="2024-07-16T13:37:39.789" v="34" actId="478"/>
          <ac:spMkLst>
            <pc:docMk/>
            <pc:sldMk cId="941013458" sldId="349"/>
            <ac:spMk id="3" creationId="{B2B35FA2-072A-4704-9E87-7B2C87C31B6C}"/>
          </ac:spMkLst>
        </pc:spChg>
        <pc:spChg chg="add del mod">
          <ac:chgData name="Hilaman, Lara" userId="990d83b4-95ef-491d-90f2-57f09870f3c9" providerId="ADAL" clId="{0BF0BA56-073D-4523-9371-922CC992C4DF}" dt="2024-07-16T13:37:41.622" v="35" actId="478"/>
          <ac:spMkLst>
            <pc:docMk/>
            <pc:sldMk cId="941013458" sldId="349"/>
            <ac:spMk id="4" creationId="{8083A8DA-7F6C-0BF0-9A89-F116CFC7FCFB}"/>
          </ac:spMkLst>
        </pc:spChg>
      </pc:sldChg>
      <pc:sldChg chg="addSp delSp modSp mod">
        <pc:chgData name="Hilaman, Lara" userId="990d83b4-95ef-491d-90f2-57f09870f3c9" providerId="ADAL" clId="{0BF0BA56-073D-4523-9371-922CC992C4DF}" dt="2024-07-16T13:39:27.346" v="46" actId="478"/>
        <pc:sldMkLst>
          <pc:docMk/>
          <pc:sldMk cId="1738724750" sldId="351"/>
        </pc:sldMkLst>
        <pc:spChg chg="add del mod">
          <ac:chgData name="Hilaman, Lara" userId="990d83b4-95ef-491d-90f2-57f09870f3c9" providerId="ADAL" clId="{0BF0BA56-073D-4523-9371-922CC992C4DF}" dt="2024-07-16T13:39:15.545" v="44" actId="478"/>
          <ac:spMkLst>
            <pc:docMk/>
            <pc:sldMk cId="1738724750" sldId="351"/>
            <ac:spMk id="3" creationId="{4E21DC28-5602-4EEB-DB15-12A4C13D2558}"/>
          </ac:spMkLst>
        </pc:spChg>
        <pc:spChg chg="del">
          <ac:chgData name="Hilaman, Lara" userId="990d83b4-95ef-491d-90f2-57f09870f3c9" providerId="ADAL" clId="{0BF0BA56-073D-4523-9371-922CC992C4DF}" dt="2024-07-16T13:39:12.248" v="43" actId="478"/>
          <ac:spMkLst>
            <pc:docMk/>
            <pc:sldMk cId="1738724750" sldId="351"/>
            <ac:spMk id="4" creationId="{0C477109-6D78-4DFA-BF6E-E60790089E54}"/>
          </ac:spMkLst>
        </pc:spChg>
        <pc:spChg chg="add del mod">
          <ac:chgData name="Hilaman, Lara" userId="990d83b4-95ef-491d-90f2-57f09870f3c9" providerId="ADAL" clId="{0BF0BA56-073D-4523-9371-922CC992C4DF}" dt="2024-07-16T13:39:27.346" v="46" actId="478"/>
          <ac:spMkLst>
            <pc:docMk/>
            <pc:sldMk cId="1738724750" sldId="351"/>
            <ac:spMk id="7" creationId="{568D2950-916E-8072-9C01-3852E7BC5003}"/>
          </ac:spMkLst>
        </pc:spChg>
      </pc:sldChg>
      <pc:sldChg chg="addSp delSp modSp mod">
        <pc:chgData name="Hilaman, Lara" userId="990d83b4-95ef-491d-90f2-57f09870f3c9" providerId="ADAL" clId="{0BF0BA56-073D-4523-9371-922CC992C4DF}" dt="2024-07-16T13:40:06.660" v="54" actId="478"/>
        <pc:sldMkLst>
          <pc:docMk/>
          <pc:sldMk cId="321110273" sldId="352"/>
        </pc:sldMkLst>
        <pc:spChg chg="add del mod">
          <ac:chgData name="Hilaman, Lara" userId="990d83b4-95ef-491d-90f2-57f09870f3c9" providerId="ADAL" clId="{0BF0BA56-073D-4523-9371-922CC992C4DF}" dt="2024-07-16T13:40:06.660" v="54" actId="478"/>
          <ac:spMkLst>
            <pc:docMk/>
            <pc:sldMk cId="321110273" sldId="352"/>
            <ac:spMk id="3" creationId="{B54D584D-8685-929E-08EE-C28A0400F50E}"/>
          </ac:spMkLst>
        </pc:spChg>
        <pc:spChg chg="del">
          <ac:chgData name="Hilaman, Lara" userId="990d83b4-95ef-491d-90f2-57f09870f3c9" providerId="ADAL" clId="{0BF0BA56-073D-4523-9371-922CC992C4DF}" dt="2024-07-16T13:40:02.578" v="53" actId="478"/>
          <ac:spMkLst>
            <pc:docMk/>
            <pc:sldMk cId="321110273" sldId="352"/>
            <ac:spMk id="4" creationId="{0C477109-6D78-4DFA-BF6E-E60790089E54}"/>
          </ac:spMkLst>
        </pc:spChg>
      </pc:sldChg>
      <pc:sldChg chg="addSp delSp modSp mod">
        <pc:chgData name="Hilaman, Lara" userId="990d83b4-95ef-491d-90f2-57f09870f3c9" providerId="ADAL" clId="{0BF0BA56-073D-4523-9371-922CC992C4DF}" dt="2024-07-16T13:41:25.424" v="69" actId="478"/>
        <pc:sldMkLst>
          <pc:docMk/>
          <pc:sldMk cId="2719485404" sldId="353"/>
        </pc:sldMkLst>
        <pc:spChg chg="del">
          <ac:chgData name="Hilaman, Lara" userId="990d83b4-95ef-491d-90f2-57f09870f3c9" providerId="ADAL" clId="{0BF0BA56-073D-4523-9371-922CC992C4DF}" dt="2024-07-16T13:41:22.443" v="68" actId="478"/>
          <ac:spMkLst>
            <pc:docMk/>
            <pc:sldMk cId="2719485404" sldId="353"/>
            <ac:spMk id="3" creationId="{B2B35FA2-072A-4704-9E87-7B2C87C31B6C}"/>
          </ac:spMkLst>
        </pc:spChg>
        <pc:spChg chg="add del mod">
          <ac:chgData name="Hilaman, Lara" userId="990d83b4-95ef-491d-90f2-57f09870f3c9" providerId="ADAL" clId="{0BF0BA56-073D-4523-9371-922CC992C4DF}" dt="2024-07-16T13:41:25.424" v="69" actId="478"/>
          <ac:spMkLst>
            <pc:docMk/>
            <pc:sldMk cId="2719485404" sldId="353"/>
            <ac:spMk id="4" creationId="{3A526C4C-FFE5-43F9-5200-C0D3ADF0FE1C}"/>
          </ac:spMkLst>
        </pc:spChg>
        <pc:graphicFrameChg chg="modGraphic">
          <ac:chgData name="Hilaman, Lara" userId="990d83b4-95ef-491d-90f2-57f09870f3c9" providerId="ADAL" clId="{0BF0BA56-073D-4523-9371-922CC992C4DF}" dt="2024-07-16T13:41:18.445" v="67" actId="113"/>
          <ac:graphicFrameMkLst>
            <pc:docMk/>
            <pc:sldMk cId="2719485404" sldId="353"/>
            <ac:graphicFrameMk id="11" creationId="{E11D5BF3-7E3C-42AB-9FA3-E1724B7EFE40}"/>
          </ac:graphicFrameMkLst>
        </pc:graphicFrameChg>
      </pc:sldChg>
    </pc:docChg>
  </pc:docChgLst>
  <pc:docChgLst>
    <pc:chgData name="Chiu, Ting-Wei" userId="b4a7b3f7-662c-4096-9575-0642685ec8b8" providerId="ADAL" clId="{313310C1-F808-426A-A53C-E0642BA755F5}"/>
    <pc:docChg chg="custSel delSld modSld">
      <pc:chgData name="Chiu, Ting-Wei" userId="b4a7b3f7-662c-4096-9575-0642685ec8b8" providerId="ADAL" clId="{313310C1-F808-426A-A53C-E0642BA755F5}" dt="2024-07-10T14:57:03.333" v="43"/>
      <pc:docMkLst>
        <pc:docMk/>
      </pc:docMkLst>
      <pc:sldChg chg="addCm">
        <pc:chgData name="Chiu, Ting-Wei" userId="b4a7b3f7-662c-4096-9575-0642685ec8b8" providerId="ADAL" clId="{313310C1-F808-426A-A53C-E0642BA755F5}" dt="2024-07-09T14:41:17.851" v="9"/>
        <pc:sldMkLst>
          <pc:docMk/>
          <pc:sldMk cId="1664881003" sldId="286"/>
        </pc:sldMkLst>
        <pc:extLst>
          <p:ext xmlns:p="http://schemas.openxmlformats.org/presentationml/2006/main" uri="{D6D511B9-2390-475A-947B-AFAB55BFBCF1}">
            <pc226:cmChg xmlns:pc226="http://schemas.microsoft.com/office/powerpoint/2022/06/main/command" chg="add">
              <pc226:chgData name="Chiu, Ting-Wei" userId="b4a7b3f7-662c-4096-9575-0642685ec8b8" providerId="ADAL" clId="{313310C1-F808-426A-A53C-E0642BA755F5}" dt="2024-07-09T14:41:17.851" v="9"/>
              <pc2:cmMkLst xmlns:pc2="http://schemas.microsoft.com/office/powerpoint/2019/9/main/command">
                <pc:docMk/>
                <pc:sldMk cId="1664881003" sldId="286"/>
                <pc2:cmMk id="{C9B1456F-319E-4731-AFB7-1F0CB2D5687E}"/>
              </pc2:cmMkLst>
            </pc226:cmChg>
          </p:ext>
        </pc:extLst>
      </pc:sldChg>
      <pc:sldChg chg="modSp mod modCm">
        <pc:chgData name="Chiu, Ting-Wei" userId="b4a7b3f7-662c-4096-9575-0642685ec8b8" providerId="ADAL" clId="{313310C1-F808-426A-A53C-E0642BA755F5}" dt="2024-07-10T14:55:10.902" v="40"/>
        <pc:sldMkLst>
          <pc:docMk/>
          <pc:sldMk cId="3234973722" sldId="308"/>
        </pc:sldMkLst>
        <pc:spChg chg="mod">
          <ac:chgData name="Chiu, Ting-Wei" userId="b4a7b3f7-662c-4096-9575-0642685ec8b8" providerId="ADAL" clId="{313310C1-F808-426A-A53C-E0642BA755F5}" dt="2024-07-10T14:53:54.439" v="30" actId="20577"/>
          <ac:spMkLst>
            <pc:docMk/>
            <pc:sldMk cId="3234973722" sldId="308"/>
            <ac:spMk id="8" creationId="{B48DB9B1-8490-4F3E-91C2-9DE6BAEC28B8}"/>
          </ac:spMkLst>
        </pc:spChg>
        <pc:extLst>
          <p:ext xmlns:p="http://schemas.openxmlformats.org/presentationml/2006/main" uri="{D6D511B9-2390-475A-947B-AFAB55BFBCF1}">
            <pc226:cmChg xmlns:pc226="http://schemas.microsoft.com/office/powerpoint/2022/06/main/command" chg="mod">
              <pc226:chgData name="Chiu, Ting-Wei" userId="b4a7b3f7-662c-4096-9575-0642685ec8b8" providerId="ADAL" clId="{313310C1-F808-426A-A53C-E0642BA755F5}" dt="2024-07-10T14:55:10.902" v="40"/>
              <pc2:cmMkLst xmlns:pc2="http://schemas.microsoft.com/office/powerpoint/2019/9/main/command">
                <pc:docMk/>
                <pc:sldMk cId="3234973722" sldId="308"/>
                <pc2:cmMk id="{5CAB89D8-CF96-4FC7-894D-66E1135C2036}"/>
              </pc2:cmMkLst>
              <pc226:cmRplyChg chg="add">
                <pc226:chgData name="Chiu, Ting-Wei" userId="b4a7b3f7-662c-4096-9575-0642685ec8b8" providerId="ADAL" clId="{313310C1-F808-426A-A53C-E0642BA755F5}" dt="2024-07-10T14:55:10.902" v="40"/>
                <pc2:cmRplyMkLst xmlns:pc2="http://schemas.microsoft.com/office/powerpoint/2019/9/main/command">
                  <pc:docMk/>
                  <pc:sldMk cId="3234973722" sldId="308"/>
                  <pc2:cmMk id="{5CAB89D8-CF96-4FC7-894D-66E1135C2036}"/>
                  <pc2:cmRplyMk id="{E86A35D2-91F2-413C-95D7-BF1465376BFA}"/>
                </pc2:cmRplyMkLst>
              </pc226:cmRplyChg>
            </pc226:cmChg>
          </p:ext>
        </pc:extLst>
      </pc:sldChg>
      <pc:sldChg chg="addCm">
        <pc:chgData name="Chiu, Ting-Wei" userId="b4a7b3f7-662c-4096-9575-0642685ec8b8" providerId="ADAL" clId="{313310C1-F808-426A-A53C-E0642BA755F5}" dt="2024-07-09T14:40:41.392" v="5"/>
        <pc:sldMkLst>
          <pc:docMk/>
          <pc:sldMk cId="2276869471" sldId="316"/>
        </pc:sldMkLst>
        <pc:extLst>
          <p:ext xmlns:p="http://schemas.openxmlformats.org/presentationml/2006/main" uri="{D6D511B9-2390-475A-947B-AFAB55BFBCF1}">
            <pc226:cmChg xmlns:pc226="http://schemas.microsoft.com/office/powerpoint/2022/06/main/command" chg="add">
              <pc226:chgData name="Chiu, Ting-Wei" userId="b4a7b3f7-662c-4096-9575-0642685ec8b8" providerId="ADAL" clId="{313310C1-F808-426A-A53C-E0642BA755F5}" dt="2024-07-09T14:40:41.392" v="5"/>
              <pc2:cmMkLst xmlns:pc2="http://schemas.microsoft.com/office/powerpoint/2019/9/main/command">
                <pc:docMk/>
                <pc:sldMk cId="2276869471" sldId="316"/>
                <pc2:cmMk id="{1BB28615-5821-40D5-8D4A-0DF0FFB4180C}"/>
              </pc2:cmMkLst>
            </pc226:cmChg>
          </p:ext>
        </pc:extLst>
      </pc:sldChg>
      <pc:sldChg chg="del">
        <pc:chgData name="Chiu, Ting-Wei" userId="b4a7b3f7-662c-4096-9575-0642685ec8b8" providerId="ADAL" clId="{313310C1-F808-426A-A53C-E0642BA755F5}" dt="2024-07-09T14:40:51.797" v="6" actId="2696"/>
        <pc:sldMkLst>
          <pc:docMk/>
          <pc:sldMk cId="3770678953" sldId="336"/>
        </pc:sldMkLst>
      </pc:sldChg>
      <pc:sldChg chg="addCm">
        <pc:chgData name="Chiu, Ting-Wei" userId="b4a7b3f7-662c-4096-9575-0642685ec8b8" providerId="ADAL" clId="{313310C1-F808-426A-A53C-E0642BA755F5}" dt="2024-07-09T14:42:03.706" v="11"/>
        <pc:sldMkLst>
          <pc:docMk/>
          <pc:sldMk cId="717586074" sldId="337"/>
        </pc:sldMkLst>
        <pc:extLst>
          <p:ext xmlns:p="http://schemas.openxmlformats.org/presentationml/2006/main" uri="{D6D511B9-2390-475A-947B-AFAB55BFBCF1}">
            <pc226:cmChg xmlns:pc226="http://schemas.microsoft.com/office/powerpoint/2022/06/main/command" chg="add">
              <pc226:chgData name="Chiu, Ting-Wei" userId="b4a7b3f7-662c-4096-9575-0642685ec8b8" providerId="ADAL" clId="{313310C1-F808-426A-A53C-E0642BA755F5}" dt="2024-07-09T14:42:03.706" v="11"/>
              <pc2:cmMkLst xmlns:pc2="http://schemas.microsoft.com/office/powerpoint/2019/9/main/command">
                <pc:docMk/>
                <pc:sldMk cId="717586074" sldId="337"/>
                <pc2:cmMk id="{67019365-6432-4925-BBFF-B67248A80C63}"/>
              </pc2:cmMkLst>
            </pc226:cmChg>
          </p:ext>
        </pc:extLst>
      </pc:sldChg>
      <pc:sldChg chg="del">
        <pc:chgData name="Chiu, Ting-Wei" userId="b4a7b3f7-662c-4096-9575-0642685ec8b8" providerId="ADAL" clId="{313310C1-F808-426A-A53C-E0642BA755F5}" dt="2024-07-09T14:42:14.163" v="12" actId="2696"/>
        <pc:sldMkLst>
          <pc:docMk/>
          <pc:sldMk cId="2456511737" sldId="338"/>
        </pc:sldMkLst>
      </pc:sldChg>
      <pc:sldChg chg="addCm">
        <pc:chgData name="Chiu, Ting-Wei" userId="b4a7b3f7-662c-4096-9575-0642685ec8b8" providerId="ADAL" clId="{313310C1-F808-426A-A53C-E0642BA755F5}" dt="2024-07-09T14:41:42.422" v="10"/>
        <pc:sldMkLst>
          <pc:docMk/>
          <pc:sldMk cId="1096218346" sldId="339"/>
        </pc:sldMkLst>
        <pc:extLst>
          <p:ext xmlns:p="http://schemas.openxmlformats.org/presentationml/2006/main" uri="{D6D511B9-2390-475A-947B-AFAB55BFBCF1}">
            <pc226:cmChg xmlns:pc226="http://schemas.microsoft.com/office/powerpoint/2022/06/main/command" chg="add">
              <pc226:chgData name="Chiu, Ting-Wei" userId="b4a7b3f7-662c-4096-9575-0642685ec8b8" providerId="ADAL" clId="{313310C1-F808-426A-A53C-E0642BA755F5}" dt="2024-07-09T14:41:42.422" v="10"/>
              <pc2:cmMkLst xmlns:pc2="http://schemas.microsoft.com/office/powerpoint/2019/9/main/command">
                <pc:docMk/>
                <pc:sldMk cId="1096218346" sldId="339"/>
                <pc2:cmMk id="{F6CED834-5DCA-4E35-8A72-A14EAAE71EF3}"/>
              </pc2:cmMkLst>
            </pc226:cmChg>
          </p:ext>
        </pc:extLst>
      </pc:sldChg>
      <pc:sldChg chg="del">
        <pc:chgData name="Chiu, Ting-Wei" userId="b4a7b3f7-662c-4096-9575-0642685ec8b8" providerId="ADAL" clId="{313310C1-F808-426A-A53C-E0642BA755F5}" dt="2024-07-09T14:40:55.706" v="7" actId="2696"/>
        <pc:sldMkLst>
          <pc:docMk/>
          <pc:sldMk cId="4104694854" sldId="341"/>
        </pc:sldMkLst>
      </pc:sldChg>
      <pc:sldChg chg="del">
        <pc:chgData name="Chiu, Ting-Wei" userId="b4a7b3f7-662c-4096-9575-0642685ec8b8" providerId="ADAL" clId="{313310C1-F808-426A-A53C-E0642BA755F5}" dt="2024-07-09T14:42:17.187" v="13" actId="2696"/>
        <pc:sldMkLst>
          <pc:docMk/>
          <pc:sldMk cId="2176061923" sldId="345"/>
        </pc:sldMkLst>
      </pc:sldChg>
      <pc:sldChg chg="modSp mod modCm">
        <pc:chgData name="Chiu, Ting-Wei" userId="b4a7b3f7-662c-4096-9575-0642685ec8b8" providerId="ADAL" clId="{313310C1-F808-426A-A53C-E0642BA755F5}" dt="2024-07-10T14:55:45.332" v="41"/>
        <pc:sldMkLst>
          <pc:docMk/>
          <pc:sldMk cId="3834899069" sldId="346"/>
        </pc:sldMkLst>
        <pc:spChg chg="mod">
          <ac:chgData name="Chiu, Ting-Wei" userId="b4a7b3f7-662c-4096-9575-0642685ec8b8" providerId="ADAL" clId="{313310C1-F808-426A-A53C-E0642BA755F5}" dt="2024-07-10T14:54:14.999" v="39" actId="20577"/>
          <ac:spMkLst>
            <pc:docMk/>
            <pc:sldMk cId="3834899069" sldId="346"/>
            <ac:spMk id="6" creationId="{A21B6CDA-0147-40C9-8F20-2C2ABECD0456}"/>
          </ac:spMkLst>
        </pc:spChg>
        <pc:graphicFrameChg chg="modGraphic">
          <ac:chgData name="Chiu, Ting-Wei" userId="b4a7b3f7-662c-4096-9575-0642685ec8b8" providerId="ADAL" clId="{313310C1-F808-426A-A53C-E0642BA755F5}" dt="2024-07-09T14:39:30.396" v="4" actId="207"/>
          <ac:graphicFrameMkLst>
            <pc:docMk/>
            <pc:sldMk cId="3834899069" sldId="346"/>
            <ac:graphicFrameMk id="11" creationId="{E11D5BF3-7E3C-42AB-9FA3-E1724B7EFE40}"/>
          </ac:graphicFrameMkLst>
        </pc:graphicFrameChg>
        <pc:extLst>
          <p:ext xmlns:p="http://schemas.openxmlformats.org/presentationml/2006/main" uri="{D6D511B9-2390-475A-947B-AFAB55BFBCF1}">
            <pc226:cmChg xmlns:pc226="http://schemas.microsoft.com/office/powerpoint/2022/06/main/command" chg="">
              <pc226:chgData name="Chiu, Ting-Wei" userId="b4a7b3f7-662c-4096-9575-0642685ec8b8" providerId="ADAL" clId="{313310C1-F808-426A-A53C-E0642BA755F5}" dt="2024-07-10T14:55:45.332" v="41"/>
              <pc2:cmMkLst xmlns:pc2="http://schemas.microsoft.com/office/powerpoint/2019/9/main/command">
                <pc:docMk/>
                <pc:sldMk cId="3834899069" sldId="346"/>
                <pc2:cmMk id="{4DC0C60D-5BFB-4195-99CC-0EED76F5ADF8}"/>
              </pc2:cmMkLst>
              <pc226:cmRplyChg chg="add">
                <pc226:chgData name="Chiu, Ting-Wei" userId="b4a7b3f7-662c-4096-9575-0642685ec8b8" providerId="ADAL" clId="{313310C1-F808-426A-A53C-E0642BA755F5}" dt="2024-07-10T14:55:45.332" v="41"/>
                <pc2:cmRplyMkLst xmlns:pc2="http://schemas.microsoft.com/office/powerpoint/2019/9/main/command">
                  <pc:docMk/>
                  <pc:sldMk cId="3834899069" sldId="346"/>
                  <pc2:cmMk id="{4DC0C60D-5BFB-4195-99CC-0EED76F5ADF8}"/>
                  <pc2:cmRplyMk id="{84E3EA7D-AE34-4FB5-B33D-D8CB1E79E7CC}"/>
                </pc2:cmRplyMkLst>
              </pc226:cmRplyChg>
            </pc226:cmChg>
          </p:ext>
        </pc:extLst>
      </pc:sldChg>
      <pc:sldChg chg="del">
        <pc:chgData name="Chiu, Ting-Wei" userId="b4a7b3f7-662c-4096-9575-0642685ec8b8" providerId="ADAL" clId="{313310C1-F808-426A-A53C-E0642BA755F5}" dt="2024-07-09T14:38:45.935" v="0" actId="2696"/>
        <pc:sldMkLst>
          <pc:docMk/>
          <pc:sldMk cId="2587475615" sldId="348"/>
        </pc:sldMkLst>
      </pc:sldChg>
      <pc:sldChg chg="modSp mod modCm">
        <pc:chgData name="Chiu, Ting-Wei" userId="b4a7b3f7-662c-4096-9575-0642685ec8b8" providerId="ADAL" clId="{313310C1-F808-426A-A53C-E0642BA755F5}" dt="2024-07-10T14:57:03.333" v="43"/>
        <pc:sldMkLst>
          <pc:docMk/>
          <pc:sldMk cId="941013458" sldId="349"/>
        </pc:sldMkLst>
        <pc:spChg chg="mod">
          <ac:chgData name="Chiu, Ting-Wei" userId="b4a7b3f7-662c-4096-9575-0642685ec8b8" providerId="ADAL" clId="{313310C1-F808-426A-A53C-E0642BA755F5}" dt="2024-07-10T14:56:49.024" v="42" actId="20577"/>
          <ac:spMkLst>
            <pc:docMk/>
            <pc:sldMk cId="941013458" sldId="349"/>
            <ac:spMk id="6" creationId="{A21B6CDA-0147-40C9-8F20-2C2ABECD0456}"/>
          </ac:spMkLst>
        </pc:spChg>
        <pc:extLst>
          <p:ext xmlns:p="http://schemas.openxmlformats.org/presentationml/2006/main" uri="{D6D511B9-2390-475A-947B-AFAB55BFBCF1}">
            <pc226:cmChg xmlns:pc226="http://schemas.microsoft.com/office/powerpoint/2022/06/main/command" chg="">
              <pc226:chgData name="Chiu, Ting-Wei" userId="b4a7b3f7-662c-4096-9575-0642685ec8b8" providerId="ADAL" clId="{313310C1-F808-426A-A53C-E0642BA755F5}" dt="2024-07-10T14:57:03.333" v="43"/>
              <pc2:cmMkLst xmlns:pc2="http://schemas.microsoft.com/office/powerpoint/2019/9/main/command">
                <pc:docMk/>
                <pc:sldMk cId="941013458" sldId="349"/>
                <pc2:cmMk id="{619BFB19-7DBC-44CB-98D9-330F36202906}"/>
              </pc2:cmMkLst>
              <pc226:cmRplyChg chg="add">
                <pc226:chgData name="Chiu, Ting-Wei" userId="b4a7b3f7-662c-4096-9575-0642685ec8b8" providerId="ADAL" clId="{313310C1-F808-426A-A53C-E0642BA755F5}" dt="2024-07-10T14:57:03.333" v="43"/>
                <pc2:cmRplyMkLst xmlns:pc2="http://schemas.microsoft.com/office/powerpoint/2019/9/main/command">
                  <pc:docMk/>
                  <pc:sldMk cId="941013458" sldId="349"/>
                  <pc2:cmMk id="{619BFB19-7DBC-44CB-98D9-330F36202906}"/>
                  <pc2:cmRplyMk id="{D760402A-7F0B-4E04-8640-FD4EBA6527BE}"/>
                </pc2:cmRplyMkLst>
              </pc226:cmRplyChg>
            </pc226:cmChg>
          </p:ext>
        </pc:extLst>
      </pc:sldChg>
      <pc:sldChg chg="del">
        <pc:chgData name="Chiu, Ting-Wei" userId="b4a7b3f7-662c-4096-9575-0642685ec8b8" providerId="ADAL" clId="{313310C1-F808-426A-A53C-E0642BA755F5}" dt="2024-07-09T14:40:59.795" v="8" actId="2696"/>
        <pc:sldMkLst>
          <pc:docMk/>
          <pc:sldMk cId="3975853478" sldId="350"/>
        </pc:sldMkLst>
      </pc:sldChg>
      <pc:sldChg chg="del">
        <pc:chgData name="Chiu, Ting-Wei" userId="b4a7b3f7-662c-4096-9575-0642685ec8b8" providerId="ADAL" clId="{313310C1-F808-426A-A53C-E0642BA755F5}" dt="2024-07-09T14:42:20.098" v="14" actId="2696"/>
        <pc:sldMkLst>
          <pc:docMk/>
          <pc:sldMk cId="934932265" sldId="354"/>
        </pc:sldMkLst>
      </pc:sldChg>
    </pc:docChg>
  </pc:docChgLst>
  <pc:docChgLst>
    <pc:chgData name="Boczany, John" userId="S::jboczany@doe.nj.gov::eaa0e304-5c6b-4af3-b925-16a89086048e" providerId="AD" clId="Web-{794BBF75-1183-085C-14A4-24C40E86DE40}"/>
    <pc:docChg chg="modSld">
      <pc:chgData name="Boczany, John" userId="S::jboczany@doe.nj.gov::eaa0e304-5c6b-4af3-b925-16a89086048e" providerId="AD" clId="Web-{794BBF75-1183-085C-14A4-24C40E86DE40}" dt="2024-07-16T12:49:15.842" v="16"/>
      <pc:docMkLst>
        <pc:docMk/>
      </pc:docMkLst>
      <pc:sldChg chg="modSp modCm">
        <pc:chgData name="Boczany, John" userId="S::jboczany@doe.nj.gov::eaa0e304-5c6b-4af3-b925-16a89086048e" providerId="AD" clId="Web-{794BBF75-1183-085C-14A4-24C40E86DE40}" dt="2024-07-16T12:49:15.842" v="16"/>
        <pc:sldMkLst>
          <pc:docMk/>
          <pc:sldMk cId="2276869471" sldId="316"/>
        </pc:sldMkLst>
        <pc:graphicFrameChg chg="mod modGraphic">
          <ac:chgData name="Boczany, John" userId="S::jboczany@doe.nj.gov::eaa0e304-5c6b-4af3-b925-16a89086048e" providerId="AD" clId="Web-{794BBF75-1183-085C-14A4-24C40E86DE40}" dt="2024-07-16T12:48:54.732" v="15"/>
          <ac:graphicFrameMkLst>
            <pc:docMk/>
            <pc:sldMk cId="2276869471" sldId="316"/>
            <ac:graphicFrameMk id="11" creationId="{E11D5BF3-7E3C-42AB-9FA3-E1724B7EFE40}"/>
          </ac:graphicFrameMkLst>
        </pc:graphicFrameChg>
        <pc:extLst>
          <p:ext xmlns:p="http://schemas.openxmlformats.org/presentationml/2006/main" uri="{D6D511B9-2390-475A-947B-AFAB55BFBCF1}">
            <pc226:cmChg xmlns:pc226="http://schemas.microsoft.com/office/powerpoint/2022/06/main/command" chg="">
              <pc226:chgData name="Boczany, John" userId="S::jboczany@doe.nj.gov::eaa0e304-5c6b-4af3-b925-16a89086048e" providerId="AD" clId="Web-{794BBF75-1183-085C-14A4-24C40E86DE40}" dt="2024-07-16T12:49:15.842" v="16"/>
              <pc2:cmMkLst xmlns:pc2="http://schemas.microsoft.com/office/powerpoint/2019/9/main/command">
                <pc:docMk/>
                <pc:sldMk cId="2276869471" sldId="316"/>
                <pc2:cmMk id="{6B211019-85A3-4B33-BECE-C2B62BBBE5DF}"/>
              </pc2:cmMkLst>
              <pc226:cmRplyChg chg="add">
                <pc226:chgData name="Boczany, John" userId="S::jboczany@doe.nj.gov::eaa0e304-5c6b-4af3-b925-16a89086048e" providerId="AD" clId="Web-{794BBF75-1183-085C-14A4-24C40E86DE40}" dt="2024-07-16T12:49:15.842" v="16"/>
                <pc2:cmRplyMkLst xmlns:pc2="http://schemas.microsoft.com/office/powerpoint/2019/9/main/command">
                  <pc:docMk/>
                  <pc:sldMk cId="2276869471" sldId="316"/>
                  <pc2:cmMk id="{6B211019-85A3-4B33-BECE-C2B62BBBE5DF}"/>
                  <pc2:cmRplyMk id="{0FBFB72E-55F1-4858-A82A-9C1889141185}"/>
                </pc2:cmRplyMkLst>
              </pc226:cmRplyChg>
            </pc226:cmChg>
          </p:ext>
        </pc:extLst>
      </pc:sldChg>
    </pc:docChg>
  </pc:docChgLst>
  <pc:docChgLst>
    <pc:chgData name="Boczany, John" userId="S::jboczany@doe.nj.gov::eaa0e304-5c6b-4af3-b925-16a89086048e" providerId="AD" clId="Web-{F527F8FD-9867-88CD-3D05-356AE704AB0D}"/>
    <pc:docChg chg="modSld">
      <pc:chgData name="Boczany, John" userId="S::jboczany@doe.nj.gov::eaa0e304-5c6b-4af3-b925-16a89086048e" providerId="AD" clId="Web-{F527F8FD-9867-88CD-3D05-356AE704AB0D}" dt="2024-07-16T14:13:00.877" v="88" actId="20577"/>
      <pc:docMkLst>
        <pc:docMk/>
      </pc:docMkLst>
      <pc:sldChg chg="modSp">
        <pc:chgData name="Boczany, John" userId="S::jboczany@doe.nj.gov::eaa0e304-5c6b-4af3-b925-16a89086048e" providerId="AD" clId="Web-{F527F8FD-9867-88CD-3D05-356AE704AB0D}" dt="2024-07-16T14:11:08.890" v="44"/>
        <pc:sldMkLst>
          <pc:docMk/>
          <pc:sldMk cId="2276869471" sldId="316"/>
        </pc:sldMkLst>
        <pc:graphicFrameChg chg="mod modGraphic">
          <ac:chgData name="Boczany, John" userId="S::jboczany@doe.nj.gov::eaa0e304-5c6b-4af3-b925-16a89086048e" providerId="AD" clId="Web-{F527F8FD-9867-88CD-3D05-356AE704AB0D}" dt="2024-07-16T14:11:08.890" v="44"/>
          <ac:graphicFrameMkLst>
            <pc:docMk/>
            <pc:sldMk cId="2276869471" sldId="316"/>
            <ac:graphicFrameMk id="11" creationId="{E11D5BF3-7E3C-42AB-9FA3-E1724B7EFE40}"/>
          </ac:graphicFrameMkLst>
        </pc:graphicFrameChg>
      </pc:sldChg>
      <pc:sldChg chg="modSp">
        <pc:chgData name="Boczany, John" userId="S::jboczany@doe.nj.gov::eaa0e304-5c6b-4af3-b925-16a89086048e" providerId="AD" clId="Web-{F527F8FD-9867-88CD-3D05-356AE704AB0D}" dt="2024-07-16T14:12:03.970" v="62" actId="20577"/>
        <pc:sldMkLst>
          <pc:docMk/>
          <pc:sldMk cId="2049634038" sldId="340"/>
        </pc:sldMkLst>
        <pc:spChg chg="mod">
          <ac:chgData name="Boczany, John" userId="S::jboczany@doe.nj.gov::eaa0e304-5c6b-4af3-b925-16a89086048e" providerId="AD" clId="Web-{F527F8FD-9867-88CD-3D05-356AE704AB0D}" dt="2024-07-16T14:12:03.970" v="62" actId="20577"/>
          <ac:spMkLst>
            <pc:docMk/>
            <pc:sldMk cId="2049634038" sldId="340"/>
            <ac:spMk id="6" creationId="{A21B6CDA-0147-40C9-8F20-2C2ABECD0456}"/>
          </ac:spMkLst>
        </pc:spChg>
      </pc:sldChg>
      <pc:sldChg chg="modSp">
        <pc:chgData name="Boczany, John" userId="S::jboczany@doe.nj.gov::eaa0e304-5c6b-4af3-b925-16a89086048e" providerId="AD" clId="Web-{F527F8FD-9867-88CD-3D05-356AE704AB0D}" dt="2024-07-16T14:12:26.986" v="68" actId="20577"/>
        <pc:sldMkLst>
          <pc:docMk/>
          <pc:sldMk cId="1285513635" sldId="342"/>
        </pc:sldMkLst>
        <pc:spChg chg="mod">
          <ac:chgData name="Boczany, John" userId="S::jboczany@doe.nj.gov::eaa0e304-5c6b-4af3-b925-16a89086048e" providerId="AD" clId="Web-{F527F8FD-9867-88CD-3D05-356AE704AB0D}" dt="2024-07-16T14:12:26.986" v="68" actId="20577"/>
          <ac:spMkLst>
            <pc:docMk/>
            <pc:sldMk cId="1285513635" sldId="342"/>
            <ac:spMk id="6" creationId="{BF1444C6-42D5-4083-857A-50A3F0C7005D}"/>
          </ac:spMkLst>
        </pc:spChg>
      </pc:sldChg>
      <pc:sldChg chg="modSp">
        <pc:chgData name="Boczany, John" userId="S::jboczany@doe.nj.gov::eaa0e304-5c6b-4af3-b925-16a89086048e" providerId="AD" clId="Web-{F527F8FD-9867-88CD-3D05-356AE704AB0D}" dt="2024-07-16T14:12:42.221" v="78" actId="20577"/>
        <pc:sldMkLst>
          <pc:docMk/>
          <pc:sldMk cId="4183030679" sldId="343"/>
        </pc:sldMkLst>
        <pc:spChg chg="mod">
          <ac:chgData name="Boczany, John" userId="S::jboczany@doe.nj.gov::eaa0e304-5c6b-4af3-b925-16a89086048e" providerId="AD" clId="Web-{F527F8FD-9867-88CD-3D05-356AE704AB0D}" dt="2024-07-16T14:12:42.221" v="78" actId="20577"/>
          <ac:spMkLst>
            <pc:docMk/>
            <pc:sldMk cId="4183030679" sldId="343"/>
            <ac:spMk id="6" creationId="{BF1444C6-42D5-4083-857A-50A3F0C7005D}"/>
          </ac:spMkLst>
        </pc:spChg>
      </pc:sldChg>
      <pc:sldChg chg="modSp">
        <pc:chgData name="Boczany, John" userId="S::jboczany@doe.nj.gov::eaa0e304-5c6b-4af3-b925-16a89086048e" providerId="AD" clId="Web-{F527F8FD-9867-88CD-3D05-356AE704AB0D}" dt="2024-07-16T14:12:55.502" v="84" actId="20577"/>
        <pc:sldMkLst>
          <pc:docMk/>
          <pc:sldMk cId="2853332515" sldId="344"/>
        </pc:sldMkLst>
        <pc:spChg chg="mod">
          <ac:chgData name="Boczany, John" userId="S::jboczany@doe.nj.gov::eaa0e304-5c6b-4af3-b925-16a89086048e" providerId="AD" clId="Web-{F527F8FD-9867-88CD-3D05-356AE704AB0D}" dt="2024-07-16T14:12:55.502" v="84" actId="20577"/>
          <ac:spMkLst>
            <pc:docMk/>
            <pc:sldMk cId="2853332515" sldId="344"/>
            <ac:spMk id="6" creationId="{A21B6CDA-0147-40C9-8F20-2C2ABECD0456}"/>
          </ac:spMkLst>
        </pc:spChg>
      </pc:sldChg>
      <pc:sldChg chg="modSp">
        <pc:chgData name="Boczany, John" userId="S::jboczany@doe.nj.gov::eaa0e304-5c6b-4af3-b925-16a89086048e" providerId="AD" clId="Web-{F527F8FD-9867-88CD-3D05-356AE704AB0D}" dt="2024-07-16T14:10:06.904" v="35"/>
        <pc:sldMkLst>
          <pc:docMk/>
          <pc:sldMk cId="3834899069" sldId="346"/>
        </pc:sldMkLst>
        <pc:graphicFrameChg chg="mod modGraphic">
          <ac:chgData name="Boczany, John" userId="S::jboczany@doe.nj.gov::eaa0e304-5c6b-4af3-b925-16a89086048e" providerId="AD" clId="Web-{F527F8FD-9867-88CD-3D05-356AE704AB0D}" dt="2024-07-16T14:10:06.904" v="35"/>
          <ac:graphicFrameMkLst>
            <pc:docMk/>
            <pc:sldMk cId="3834899069" sldId="346"/>
            <ac:graphicFrameMk id="11" creationId="{E11D5BF3-7E3C-42AB-9FA3-E1724B7EFE40}"/>
          </ac:graphicFrameMkLst>
        </pc:graphicFrameChg>
      </pc:sldChg>
      <pc:sldChg chg="modSp">
        <pc:chgData name="Boczany, John" userId="S::jboczany@doe.nj.gov::eaa0e304-5c6b-4af3-b925-16a89086048e" providerId="AD" clId="Web-{F527F8FD-9867-88CD-3D05-356AE704AB0D}" dt="2024-07-16T14:11:58.829" v="58" actId="20577"/>
        <pc:sldMkLst>
          <pc:docMk/>
          <pc:sldMk cId="941013458" sldId="349"/>
        </pc:sldMkLst>
        <pc:spChg chg="mod">
          <ac:chgData name="Boczany, John" userId="S::jboczany@doe.nj.gov::eaa0e304-5c6b-4af3-b925-16a89086048e" providerId="AD" clId="Web-{F527F8FD-9867-88CD-3D05-356AE704AB0D}" dt="2024-07-16T14:11:58.829" v="58" actId="20577"/>
          <ac:spMkLst>
            <pc:docMk/>
            <pc:sldMk cId="941013458" sldId="349"/>
            <ac:spMk id="6" creationId="{A21B6CDA-0147-40C9-8F20-2C2ABECD0456}"/>
          </ac:spMkLst>
        </pc:spChg>
        <pc:graphicFrameChg chg="mod modGraphic">
          <ac:chgData name="Boczany, John" userId="S::jboczany@doe.nj.gov::eaa0e304-5c6b-4af3-b925-16a89086048e" providerId="AD" clId="Web-{F527F8FD-9867-88CD-3D05-356AE704AB0D}" dt="2024-07-16T14:11:28.016" v="54"/>
          <ac:graphicFrameMkLst>
            <pc:docMk/>
            <pc:sldMk cId="941013458" sldId="349"/>
            <ac:graphicFrameMk id="11" creationId="{E11D5BF3-7E3C-42AB-9FA3-E1724B7EFE40}"/>
          </ac:graphicFrameMkLst>
        </pc:graphicFrameChg>
      </pc:sldChg>
      <pc:sldChg chg="modSp">
        <pc:chgData name="Boczany, John" userId="S::jboczany@doe.nj.gov::eaa0e304-5c6b-4af3-b925-16a89086048e" providerId="AD" clId="Web-{F527F8FD-9867-88CD-3D05-356AE704AB0D}" dt="2024-07-16T14:12:33.439" v="74" actId="20577"/>
        <pc:sldMkLst>
          <pc:docMk/>
          <pc:sldMk cId="1738724750" sldId="351"/>
        </pc:sldMkLst>
        <pc:spChg chg="mod">
          <ac:chgData name="Boczany, John" userId="S::jboczany@doe.nj.gov::eaa0e304-5c6b-4af3-b925-16a89086048e" providerId="AD" clId="Web-{F527F8FD-9867-88CD-3D05-356AE704AB0D}" dt="2024-07-16T14:12:33.439" v="74" actId="20577"/>
          <ac:spMkLst>
            <pc:docMk/>
            <pc:sldMk cId="1738724750" sldId="351"/>
            <ac:spMk id="6" creationId="{BF1444C6-42D5-4083-857A-50A3F0C7005D}"/>
          </ac:spMkLst>
        </pc:spChg>
      </pc:sldChg>
      <pc:sldChg chg="modSp">
        <pc:chgData name="Boczany, John" userId="S::jboczany@doe.nj.gov::eaa0e304-5c6b-4af3-b925-16a89086048e" providerId="AD" clId="Web-{F527F8FD-9867-88CD-3D05-356AE704AB0D}" dt="2024-07-16T14:12:47.705" v="81" actId="20577"/>
        <pc:sldMkLst>
          <pc:docMk/>
          <pc:sldMk cId="321110273" sldId="352"/>
        </pc:sldMkLst>
        <pc:spChg chg="mod">
          <ac:chgData name="Boczany, John" userId="S::jboczany@doe.nj.gov::eaa0e304-5c6b-4af3-b925-16a89086048e" providerId="AD" clId="Web-{F527F8FD-9867-88CD-3D05-356AE704AB0D}" dt="2024-07-16T14:12:47.705" v="81" actId="20577"/>
          <ac:spMkLst>
            <pc:docMk/>
            <pc:sldMk cId="321110273" sldId="352"/>
            <ac:spMk id="6" creationId="{BF1444C6-42D5-4083-857A-50A3F0C7005D}"/>
          </ac:spMkLst>
        </pc:spChg>
      </pc:sldChg>
      <pc:sldChg chg="modSp">
        <pc:chgData name="Boczany, John" userId="S::jboczany@doe.nj.gov::eaa0e304-5c6b-4af3-b925-16a89086048e" providerId="AD" clId="Web-{F527F8FD-9867-88CD-3D05-356AE704AB0D}" dt="2024-07-16T14:13:00.877" v="88" actId="20577"/>
        <pc:sldMkLst>
          <pc:docMk/>
          <pc:sldMk cId="2719485404" sldId="353"/>
        </pc:sldMkLst>
        <pc:spChg chg="mod">
          <ac:chgData name="Boczany, John" userId="S::jboczany@doe.nj.gov::eaa0e304-5c6b-4af3-b925-16a89086048e" providerId="AD" clId="Web-{F527F8FD-9867-88CD-3D05-356AE704AB0D}" dt="2024-07-16T14:13:00.877" v="88" actId="20577"/>
          <ac:spMkLst>
            <pc:docMk/>
            <pc:sldMk cId="2719485404" sldId="353"/>
            <ac:spMk id="6" creationId="{A21B6CDA-0147-40C9-8F20-2C2ABECD0456}"/>
          </ac:spMkLst>
        </pc:spChg>
      </pc:sldChg>
    </pc:docChg>
  </pc:docChgLst>
  <pc:docChgLst>
    <pc:chgData name="Neiman, Kelly" userId="S::kneiman@doe.nj.gov::b71cdd9c-85f2-404a-bdfa-6a4a18292a38" providerId="AD" clId="Web-{19FB49A5-80E0-8AD4-152C-4F7505D72CC7}"/>
    <pc:docChg chg="mod modSld">
      <pc:chgData name="Neiman, Kelly" userId="S::kneiman@doe.nj.gov::b71cdd9c-85f2-404a-bdfa-6a4a18292a38" providerId="AD" clId="Web-{19FB49A5-80E0-8AD4-152C-4F7505D72CC7}" dt="2024-07-09T19:21:55.061" v="10"/>
      <pc:docMkLst>
        <pc:docMk/>
      </pc:docMkLst>
      <pc:sldChg chg="modSp">
        <pc:chgData name="Neiman, Kelly" userId="S::kneiman@doe.nj.gov::b71cdd9c-85f2-404a-bdfa-6a4a18292a38" providerId="AD" clId="Web-{19FB49A5-80E0-8AD4-152C-4F7505D72CC7}" dt="2024-07-09T18:21:39.294" v="3" actId="1076"/>
        <pc:sldMkLst>
          <pc:docMk/>
          <pc:sldMk cId="578677365" sldId="283"/>
        </pc:sldMkLst>
        <pc:spChg chg="mod">
          <ac:chgData name="Neiman, Kelly" userId="S::kneiman@doe.nj.gov::b71cdd9c-85f2-404a-bdfa-6a4a18292a38" providerId="AD" clId="Web-{19FB49A5-80E0-8AD4-152C-4F7505D72CC7}" dt="2024-07-09T18:21:39.294" v="3" actId="1076"/>
          <ac:spMkLst>
            <pc:docMk/>
            <pc:sldMk cId="578677365" sldId="283"/>
            <ac:spMk id="3" creationId="{BC05DA35-4E00-4493-B3EA-9BF5A18A481A}"/>
          </ac:spMkLst>
        </pc:spChg>
      </pc:sldChg>
      <pc:sldChg chg="addCm modCm">
        <pc:chgData name="Neiman, Kelly" userId="S::kneiman@doe.nj.gov::b71cdd9c-85f2-404a-bdfa-6a4a18292a38" providerId="AD" clId="Web-{19FB49A5-80E0-8AD4-152C-4F7505D72CC7}" dt="2024-07-09T19:20:38.230" v="9"/>
        <pc:sldMkLst>
          <pc:docMk/>
          <pc:sldMk cId="3234973722" sldId="308"/>
        </pc:sldMkLst>
        <pc:extLst>
          <p:ext xmlns:p="http://schemas.openxmlformats.org/presentationml/2006/main" uri="{D6D511B9-2390-475A-947B-AFAB55BFBCF1}">
            <pc226:cmChg xmlns:pc226="http://schemas.microsoft.com/office/powerpoint/2022/06/main/command" chg="add mod">
              <pc226:chgData name="Neiman, Kelly" userId="S::kneiman@doe.nj.gov::b71cdd9c-85f2-404a-bdfa-6a4a18292a38" providerId="AD" clId="Web-{19FB49A5-80E0-8AD4-152C-4F7505D72CC7}" dt="2024-07-09T19:20:38.230" v="9"/>
              <pc2:cmMkLst xmlns:pc2="http://schemas.microsoft.com/office/powerpoint/2019/9/main/command">
                <pc:docMk/>
                <pc:sldMk cId="3234973722" sldId="308"/>
                <pc2:cmMk id="{5CAB89D8-CF96-4FC7-894D-66E1135C2036}"/>
              </pc2:cmMkLst>
            </pc226:cmChg>
          </p:ext>
        </pc:extLst>
      </pc:sldChg>
      <pc:sldChg chg="addCm delCm">
        <pc:chgData name="Neiman, Kelly" userId="S::kneiman@doe.nj.gov::b71cdd9c-85f2-404a-bdfa-6a4a18292a38" providerId="AD" clId="Web-{19FB49A5-80E0-8AD4-152C-4F7505D72CC7}" dt="2024-07-09T19:19:55.838" v="8"/>
        <pc:sldMkLst>
          <pc:docMk/>
          <pc:sldMk cId="3834899069" sldId="346"/>
        </pc:sldMkLst>
        <pc:extLst>
          <p:ext xmlns:p="http://schemas.openxmlformats.org/presentationml/2006/main" uri="{D6D511B9-2390-475A-947B-AFAB55BFBCF1}">
            <pc226:cmChg xmlns:pc226="http://schemas.microsoft.com/office/powerpoint/2022/06/main/command" chg="add">
              <pc226:chgData name="Neiman, Kelly" userId="S::kneiman@doe.nj.gov::b71cdd9c-85f2-404a-bdfa-6a4a18292a38" providerId="AD" clId="Web-{19FB49A5-80E0-8AD4-152C-4F7505D72CC7}" dt="2024-07-09T19:19:55.838" v="8"/>
              <pc2:cmMkLst xmlns:pc2="http://schemas.microsoft.com/office/powerpoint/2019/9/main/command">
                <pc:docMk/>
                <pc:sldMk cId="3834899069" sldId="346"/>
                <pc2:cmMk id="{4DC0C60D-5BFB-4195-99CC-0EED76F5ADF8}"/>
              </pc2:cmMkLst>
            </pc226:cmChg>
            <pc226:cmChg xmlns:pc226="http://schemas.microsoft.com/office/powerpoint/2022/06/main/command" chg="add del">
              <pc226:chgData name="Neiman, Kelly" userId="S::kneiman@doe.nj.gov::b71cdd9c-85f2-404a-bdfa-6a4a18292a38" providerId="AD" clId="Web-{19FB49A5-80E0-8AD4-152C-4F7505D72CC7}" dt="2024-07-09T19:18:52.586" v="7"/>
              <pc2:cmMkLst xmlns:pc2="http://schemas.microsoft.com/office/powerpoint/2019/9/main/command">
                <pc:docMk/>
                <pc:sldMk cId="3834899069" sldId="346"/>
                <pc2:cmMk id="{38A7D7FC-298A-4085-9667-89B7B1C29444}"/>
              </pc2:cmMkLst>
            </pc226:cmChg>
          </p:ext>
        </pc:extLst>
      </pc:sldChg>
      <pc:sldChg chg="addCm">
        <pc:chgData name="Neiman, Kelly" userId="S::kneiman@doe.nj.gov::b71cdd9c-85f2-404a-bdfa-6a4a18292a38" providerId="AD" clId="Web-{19FB49A5-80E0-8AD4-152C-4F7505D72CC7}" dt="2024-07-09T19:21:55.061" v="10"/>
        <pc:sldMkLst>
          <pc:docMk/>
          <pc:sldMk cId="941013458" sldId="349"/>
        </pc:sldMkLst>
        <pc:extLst>
          <p:ext xmlns:p="http://schemas.openxmlformats.org/presentationml/2006/main" uri="{D6D511B9-2390-475A-947B-AFAB55BFBCF1}">
            <pc226:cmChg xmlns:pc226="http://schemas.microsoft.com/office/powerpoint/2022/06/main/command" chg="add">
              <pc226:chgData name="Neiman, Kelly" userId="S::kneiman@doe.nj.gov::b71cdd9c-85f2-404a-bdfa-6a4a18292a38" providerId="AD" clId="Web-{19FB49A5-80E0-8AD4-152C-4F7505D72CC7}" dt="2024-07-09T19:21:55.061" v="10"/>
              <pc2:cmMkLst xmlns:pc2="http://schemas.microsoft.com/office/powerpoint/2019/9/main/command">
                <pc:docMk/>
                <pc:sldMk cId="941013458" sldId="349"/>
                <pc2:cmMk id="{619BFB19-7DBC-44CB-98D9-330F36202906}"/>
              </pc2:cmMkLst>
            </pc226:cmChg>
          </p:ext>
        </pc:extLst>
      </pc:sldChg>
    </pc:docChg>
  </pc:docChgLst>
  <pc:docChgLst>
    <pc:chgData name="Tirumala, Ajay" userId="3d1ec691-fd8e-4e31-a833-ef752f7c3ba9" providerId="ADAL" clId="{EFF3B31F-7038-4C05-98E0-BEF5142ACFE2}"/>
    <pc:docChg chg="undo custSel modSld">
      <pc:chgData name="Tirumala, Ajay" userId="3d1ec691-fd8e-4e31-a833-ef752f7c3ba9" providerId="ADAL" clId="{EFF3B31F-7038-4C05-98E0-BEF5142ACFE2}" dt="2024-07-12T17:30:03.017" v="39" actId="27918"/>
      <pc:docMkLst>
        <pc:docMk/>
      </pc:docMkLst>
      <pc:sldChg chg="mod">
        <pc:chgData name="Tirumala, Ajay" userId="3d1ec691-fd8e-4e31-a833-ef752f7c3ba9" providerId="ADAL" clId="{EFF3B31F-7038-4C05-98E0-BEF5142ACFE2}" dt="2024-07-12T17:30:03.017" v="39" actId="27918"/>
        <pc:sldMkLst>
          <pc:docMk/>
          <pc:sldMk cId="1649702155" sldId="300"/>
        </pc:sldMkLst>
      </pc:sldChg>
      <pc:sldChg chg="modSp mod">
        <pc:chgData name="Tirumala, Ajay" userId="3d1ec691-fd8e-4e31-a833-ef752f7c3ba9" providerId="ADAL" clId="{EFF3B31F-7038-4C05-98E0-BEF5142ACFE2}" dt="2024-07-12T15:14:01.338" v="34" actId="20577"/>
        <pc:sldMkLst>
          <pc:docMk/>
          <pc:sldMk cId="2049634038" sldId="340"/>
        </pc:sldMkLst>
        <pc:graphicFrameChg chg="modGraphic">
          <ac:chgData name="Tirumala, Ajay" userId="3d1ec691-fd8e-4e31-a833-ef752f7c3ba9" providerId="ADAL" clId="{EFF3B31F-7038-4C05-98E0-BEF5142ACFE2}" dt="2024-07-12T15:14:01.338" v="34" actId="20577"/>
          <ac:graphicFrameMkLst>
            <pc:docMk/>
            <pc:sldMk cId="2049634038" sldId="340"/>
            <ac:graphicFrameMk id="11" creationId="{E11D5BF3-7E3C-42AB-9FA3-E1724B7EFE40}"/>
          </ac:graphicFrameMkLst>
        </pc:graphicFrameChg>
      </pc:sldChg>
      <pc:sldChg chg="modSp mod">
        <pc:chgData name="Tirumala, Ajay" userId="3d1ec691-fd8e-4e31-a833-ef752f7c3ba9" providerId="ADAL" clId="{EFF3B31F-7038-4C05-98E0-BEF5142ACFE2}" dt="2024-07-12T15:06:00.316" v="26" actId="20577"/>
        <pc:sldMkLst>
          <pc:docMk/>
          <pc:sldMk cId="941013458" sldId="349"/>
        </pc:sldMkLst>
        <pc:graphicFrameChg chg="modGraphic">
          <ac:chgData name="Tirumala, Ajay" userId="3d1ec691-fd8e-4e31-a833-ef752f7c3ba9" providerId="ADAL" clId="{EFF3B31F-7038-4C05-98E0-BEF5142ACFE2}" dt="2024-07-12T15:06:00.316" v="26" actId="20577"/>
          <ac:graphicFrameMkLst>
            <pc:docMk/>
            <pc:sldMk cId="941013458" sldId="349"/>
            <ac:graphicFrameMk id="11" creationId="{E11D5BF3-7E3C-42AB-9FA3-E1724B7EFE40}"/>
          </ac:graphicFrameMkLst>
        </pc:graphicFrameChg>
      </pc:sldChg>
    </pc:docChg>
  </pc:docChgLst>
  <pc:docChgLst>
    <pc:chgData name="Boczany, John" userId="eaa0e304-5c6b-4af3-b925-16a89086048e" providerId="ADAL" clId="{B9FC9560-9D03-47EC-82CE-6DC681D3F539}"/>
    <pc:docChg chg="modSld">
      <pc:chgData name="Boczany, John" userId="eaa0e304-5c6b-4af3-b925-16a89086048e" providerId="ADAL" clId="{B9FC9560-9D03-47EC-82CE-6DC681D3F539}" dt="2024-07-16T14:00:21.519" v="11"/>
      <pc:docMkLst>
        <pc:docMk/>
      </pc:docMkLst>
      <pc:sldChg chg="delCm">
        <pc:chgData name="Boczany, John" userId="eaa0e304-5c6b-4af3-b925-16a89086048e" providerId="ADAL" clId="{B9FC9560-9D03-47EC-82CE-6DC681D3F539}" dt="2024-07-16T13:55:42.833" v="0"/>
        <pc:sldMkLst>
          <pc:docMk/>
          <pc:sldMk cId="4148538276" sldId="284"/>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5:42.833" v="0"/>
              <pc2:cmMkLst xmlns:pc2="http://schemas.microsoft.com/office/powerpoint/2019/9/main/command">
                <pc:docMk/>
                <pc:sldMk cId="4148538276" sldId="284"/>
                <pc2:cmMk id="{39BC3C5E-ED32-4E01-8F75-4877FC72A333}"/>
              </pc2:cmMkLst>
            </pc226:cmChg>
          </p:ext>
        </pc:extLst>
      </pc:sldChg>
      <pc:sldChg chg="delCm">
        <pc:chgData name="Boczany, John" userId="eaa0e304-5c6b-4af3-b925-16a89086048e" providerId="ADAL" clId="{B9FC9560-9D03-47EC-82CE-6DC681D3F539}" dt="2024-07-16T13:59:16.904" v="6"/>
        <pc:sldMkLst>
          <pc:docMk/>
          <pc:sldMk cId="1664881003" sldId="286"/>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9:16.904" v="6"/>
              <pc2:cmMkLst xmlns:pc2="http://schemas.microsoft.com/office/powerpoint/2019/9/main/command">
                <pc:docMk/>
                <pc:sldMk cId="1664881003" sldId="286"/>
                <pc2:cmMk id="{C9B1456F-319E-4731-AFB7-1F0CB2D5687E}"/>
              </pc2:cmMkLst>
            </pc226:cmChg>
          </p:ext>
        </pc:extLst>
      </pc:sldChg>
      <pc:sldChg chg="delCm">
        <pc:chgData name="Boczany, John" userId="eaa0e304-5c6b-4af3-b925-16a89086048e" providerId="ADAL" clId="{B9FC9560-9D03-47EC-82CE-6DC681D3F539}" dt="2024-07-16T14:00:21.519" v="11"/>
        <pc:sldMkLst>
          <pc:docMk/>
          <pc:sldMk cId="1649702155" sldId="300"/>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4:00:21.519" v="11"/>
              <pc2:cmMkLst xmlns:pc2="http://schemas.microsoft.com/office/powerpoint/2019/9/main/command">
                <pc:docMk/>
                <pc:sldMk cId="1649702155" sldId="300"/>
                <pc2:cmMk id="{B8120238-ACB8-421A-AC8B-2154BC6B55F8}"/>
              </pc2:cmMkLst>
            </pc226:cmChg>
          </p:ext>
        </pc:extLst>
      </pc:sldChg>
      <pc:sldChg chg="delCm">
        <pc:chgData name="Boczany, John" userId="eaa0e304-5c6b-4af3-b925-16a89086048e" providerId="ADAL" clId="{B9FC9560-9D03-47EC-82CE-6DC681D3F539}" dt="2024-07-16T13:56:15.934" v="1"/>
        <pc:sldMkLst>
          <pc:docMk/>
          <pc:sldMk cId="3234973722" sldId="308"/>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6:15.934" v="1"/>
              <pc2:cmMkLst xmlns:pc2="http://schemas.microsoft.com/office/powerpoint/2019/9/main/command">
                <pc:docMk/>
                <pc:sldMk cId="3234973722" sldId="308"/>
                <pc2:cmMk id="{5CAB89D8-CF96-4FC7-894D-66E1135C2036}"/>
              </pc2:cmMkLst>
            </pc226:cmChg>
          </p:ext>
        </pc:extLst>
      </pc:sldChg>
      <pc:sldChg chg="delCm">
        <pc:chgData name="Boczany, John" userId="eaa0e304-5c6b-4af3-b925-16a89086048e" providerId="ADAL" clId="{B9FC9560-9D03-47EC-82CE-6DC681D3F539}" dt="2024-07-16T13:59:32.227" v="9"/>
        <pc:sldMkLst>
          <pc:docMk/>
          <pc:sldMk cId="2276869471" sldId="316"/>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9:30.262" v="8"/>
              <pc2:cmMkLst xmlns:pc2="http://schemas.microsoft.com/office/powerpoint/2019/9/main/command">
                <pc:docMk/>
                <pc:sldMk cId="2276869471" sldId="316"/>
                <pc2:cmMk id="{1BB28615-5821-40D5-8D4A-0DF0FFB4180C}"/>
              </pc2:cmMkLst>
            </pc226:cmChg>
            <pc226:cmChg xmlns:pc226="http://schemas.microsoft.com/office/powerpoint/2022/06/main/command" chg="del">
              <pc226:chgData name="Boczany, John" userId="eaa0e304-5c6b-4af3-b925-16a89086048e" providerId="ADAL" clId="{B9FC9560-9D03-47EC-82CE-6DC681D3F539}" dt="2024-07-16T13:59:32.227" v="9"/>
              <pc2:cmMkLst xmlns:pc2="http://schemas.microsoft.com/office/powerpoint/2019/9/main/command">
                <pc:docMk/>
                <pc:sldMk cId="2276869471" sldId="316"/>
                <pc2:cmMk id="{6B211019-85A3-4B33-BECE-C2B62BBBE5DF}"/>
              </pc2:cmMkLst>
            </pc226:cmChg>
          </p:ext>
        </pc:extLst>
      </pc:sldChg>
      <pc:sldChg chg="delCm">
        <pc:chgData name="Boczany, John" userId="eaa0e304-5c6b-4af3-b925-16a89086048e" providerId="ADAL" clId="{B9FC9560-9D03-47EC-82CE-6DC681D3F539}" dt="2024-07-16T13:59:40.680" v="10"/>
        <pc:sldMkLst>
          <pc:docMk/>
          <pc:sldMk cId="717586074" sldId="337"/>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9:40.680" v="10"/>
              <pc2:cmMkLst xmlns:pc2="http://schemas.microsoft.com/office/powerpoint/2019/9/main/command">
                <pc:docMk/>
                <pc:sldMk cId="717586074" sldId="337"/>
                <pc2:cmMk id="{67019365-6432-4925-BBFF-B67248A80C63}"/>
              </pc2:cmMkLst>
            </pc226:cmChg>
          </p:ext>
        </pc:extLst>
      </pc:sldChg>
      <pc:sldChg chg="delCm">
        <pc:chgData name="Boczany, John" userId="eaa0e304-5c6b-4af3-b925-16a89086048e" providerId="ADAL" clId="{B9FC9560-9D03-47EC-82CE-6DC681D3F539}" dt="2024-07-16T13:59:13.048" v="5"/>
        <pc:sldMkLst>
          <pc:docMk/>
          <pc:sldMk cId="1096218346" sldId="339"/>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9:13.048" v="5"/>
              <pc2:cmMkLst xmlns:pc2="http://schemas.microsoft.com/office/powerpoint/2019/9/main/command">
                <pc:docMk/>
                <pc:sldMk cId="1096218346" sldId="339"/>
                <pc2:cmMk id="{F6CED834-5DCA-4E35-8A72-A14EAAE71EF3}"/>
              </pc2:cmMkLst>
            </pc226:cmChg>
          </p:ext>
        </pc:extLst>
      </pc:sldChg>
      <pc:sldChg chg="delCm">
        <pc:chgData name="Boczany, John" userId="eaa0e304-5c6b-4af3-b925-16a89086048e" providerId="ADAL" clId="{B9FC9560-9D03-47EC-82CE-6DC681D3F539}" dt="2024-07-16T13:56:43.808" v="2"/>
        <pc:sldMkLst>
          <pc:docMk/>
          <pc:sldMk cId="3834899069" sldId="346"/>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6:43.808" v="2"/>
              <pc2:cmMkLst xmlns:pc2="http://schemas.microsoft.com/office/powerpoint/2019/9/main/command">
                <pc:docMk/>
                <pc:sldMk cId="3834899069" sldId="346"/>
                <pc2:cmMk id="{4DC0C60D-5BFB-4195-99CC-0EED76F5ADF8}"/>
              </pc2:cmMkLst>
            </pc226:cmChg>
          </p:ext>
        </pc:extLst>
      </pc:sldChg>
      <pc:sldChg chg="delCm">
        <pc:chgData name="Boczany, John" userId="eaa0e304-5c6b-4af3-b925-16a89086048e" providerId="ADAL" clId="{B9FC9560-9D03-47EC-82CE-6DC681D3F539}" dt="2024-07-16T13:59:21.435" v="7"/>
        <pc:sldMkLst>
          <pc:docMk/>
          <pc:sldMk cId="941013458" sldId="349"/>
        </pc:sldMkLst>
        <pc:extLst>
          <p:ext xmlns:p="http://schemas.openxmlformats.org/presentationml/2006/main" uri="{D6D511B9-2390-475A-947B-AFAB55BFBCF1}">
            <pc226:cmChg xmlns:pc226="http://schemas.microsoft.com/office/powerpoint/2022/06/main/command" chg="del">
              <pc226:chgData name="Boczany, John" userId="eaa0e304-5c6b-4af3-b925-16a89086048e" providerId="ADAL" clId="{B9FC9560-9D03-47EC-82CE-6DC681D3F539}" dt="2024-07-16T13:59:21.435" v="7"/>
              <pc2:cmMkLst xmlns:pc2="http://schemas.microsoft.com/office/powerpoint/2019/9/main/command">
                <pc:docMk/>
                <pc:sldMk cId="941013458" sldId="349"/>
                <pc2:cmMk id="{619BFB19-7DBC-44CB-98D9-330F36202906}"/>
              </pc2:cmMkLst>
            </pc226:cmChg>
          </p:ext>
        </pc:extLst>
      </pc:sldChg>
      <pc:sldChg chg="addSp modSp">
        <pc:chgData name="Boczany, John" userId="eaa0e304-5c6b-4af3-b925-16a89086048e" providerId="ADAL" clId="{B9FC9560-9D03-47EC-82CE-6DC681D3F539}" dt="2024-07-16T13:57:49.331" v="3"/>
        <pc:sldMkLst>
          <pc:docMk/>
          <pc:sldMk cId="1738724750" sldId="351"/>
        </pc:sldMkLst>
        <pc:spChg chg="add mod">
          <ac:chgData name="Boczany, John" userId="eaa0e304-5c6b-4af3-b925-16a89086048e" providerId="ADAL" clId="{B9FC9560-9D03-47EC-82CE-6DC681D3F539}" dt="2024-07-16T13:57:49.331" v="3"/>
          <ac:spMkLst>
            <pc:docMk/>
            <pc:sldMk cId="1738724750" sldId="351"/>
            <ac:spMk id="2" creationId="{F8541377-806D-BEF7-51BF-DD9D460F2C2E}"/>
          </ac:spMkLst>
        </pc:spChg>
      </pc:sldChg>
      <pc:sldChg chg="addSp modSp">
        <pc:chgData name="Boczany, John" userId="eaa0e304-5c6b-4af3-b925-16a89086048e" providerId="ADAL" clId="{B9FC9560-9D03-47EC-82CE-6DC681D3F539}" dt="2024-07-16T13:58:07.874" v="4"/>
        <pc:sldMkLst>
          <pc:docMk/>
          <pc:sldMk cId="321110273" sldId="352"/>
        </pc:sldMkLst>
        <pc:spChg chg="add mod">
          <ac:chgData name="Boczany, John" userId="eaa0e304-5c6b-4af3-b925-16a89086048e" providerId="ADAL" clId="{B9FC9560-9D03-47EC-82CE-6DC681D3F539}" dt="2024-07-16T13:58:07.874" v="4"/>
          <ac:spMkLst>
            <pc:docMk/>
            <pc:sldMk cId="321110273" sldId="352"/>
            <ac:spMk id="2" creationId="{8C626F93-2754-DD45-E25F-DADAFDDEE93A}"/>
          </ac:spMkLst>
        </pc:spChg>
      </pc:sldChg>
    </pc:docChg>
  </pc:docChgLst>
  <pc:docChgLst>
    <pc:chgData name="Thomas, Elizabeth" userId="ecf9b76d-2424-407e-a49b-ad172b417e8c" providerId="ADAL" clId="{11024BCA-C859-4647-95EF-41D8AC805E60}"/>
    <pc:docChg chg="custSel modSld modMainMaster">
      <pc:chgData name="Thomas, Elizabeth" userId="ecf9b76d-2424-407e-a49b-ad172b417e8c" providerId="ADAL" clId="{11024BCA-C859-4647-95EF-41D8AC805E60}" dt="2024-07-24T12:17:55.225" v="147" actId="478"/>
      <pc:docMkLst>
        <pc:docMk/>
      </pc:docMkLst>
      <pc:sldChg chg="addSp delSp modSp mod chgLayout">
        <pc:chgData name="Thomas, Elizabeth" userId="ecf9b76d-2424-407e-a49b-ad172b417e8c" providerId="ADAL" clId="{11024BCA-C859-4647-95EF-41D8AC805E60}" dt="2024-07-24T12:14:13.247" v="56" actId="1036"/>
        <pc:sldMkLst>
          <pc:docMk/>
          <pc:sldMk cId="1664881003" sldId="286"/>
        </pc:sldMkLst>
        <pc:spChg chg="add mod ord">
          <ac:chgData name="Thomas, Elizabeth" userId="ecf9b76d-2424-407e-a49b-ad172b417e8c" providerId="ADAL" clId="{11024BCA-C859-4647-95EF-41D8AC805E60}" dt="2024-07-24T12:13:49.926" v="43" actId="1076"/>
          <ac:spMkLst>
            <pc:docMk/>
            <pc:sldMk cId="1664881003" sldId="286"/>
            <ac:spMk id="2" creationId="{4A4EB362-AEA9-10EB-773D-DDF04BEBABF2}"/>
          </ac:spMkLst>
        </pc:spChg>
        <pc:spChg chg="mod ord">
          <ac:chgData name="Thomas, Elizabeth" userId="ecf9b76d-2424-407e-a49b-ad172b417e8c" providerId="ADAL" clId="{11024BCA-C859-4647-95EF-41D8AC805E60}" dt="2024-07-24T12:12:13.024" v="15" actId="700"/>
          <ac:spMkLst>
            <pc:docMk/>
            <pc:sldMk cId="1664881003" sldId="286"/>
            <ac:spMk id="5" creationId="{A77F3255-81BB-465B-A045-AA9654988E6F}"/>
          </ac:spMkLst>
        </pc:spChg>
        <pc:spChg chg="mod ord">
          <ac:chgData name="Thomas, Elizabeth" userId="ecf9b76d-2424-407e-a49b-ad172b417e8c" providerId="ADAL" clId="{11024BCA-C859-4647-95EF-41D8AC805E60}" dt="2024-07-24T12:14:13.247" v="56" actId="1036"/>
          <ac:spMkLst>
            <pc:docMk/>
            <pc:sldMk cId="1664881003" sldId="286"/>
            <ac:spMk id="6" creationId="{BF1444C6-42D5-4083-857A-50A3F0C7005D}"/>
          </ac:spMkLst>
        </pc:spChg>
        <pc:spChg chg="del mod">
          <ac:chgData name="Thomas, Elizabeth" userId="ecf9b76d-2424-407e-a49b-ad172b417e8c" providerId="ADAL" clId="{11024BCA-C859-4647-95EF-41D8AC805E60}" dt="2024-07-24T12:12:22.111" v="18" actId="478"/>
          <ac:spMkLst>
            <pc:docMk/>
            <pc:sldMk cId="1664881003" sldId="286"/>
            <ac:spMk id="7" creationId="{A4438222-89FD-C633-EF15-B90CB8D8D646}"/>
          </ac:spMkLst>
        </pc:spChg>
        <pc:graphicFrameChg chg="mod ord modGraphic">
          <ac:chgData name="Thomas, Elizabeth" userId="ecf9b76d-2424-407e-a49b-ad172b417e8c" providerId="ADAL" clId="{11024BCA-C859-4647-95EF-41D8AC805E60}" dt="2024-07-24T12:14:06.028" v="49" actId="1076"/>
          <ac:graphicFrameMkLst>
            <pc:docMk/>
            <pc:sldMk cId="1664881003" sldId="286"/>
            <ac:graphicFrameMk id="10" creationId="{F0C5E342-30A7-451E-BCAE-E06D48F62026}"/>
          </ac:graphicFrameMkLst>
        </pc:graphicFrameChg>
      </pc:sldChg>
      <pc:sldChg chg="modSp">
        <pc:chgData name="Thomas, Elizabeth" userId="ecf9b76d-2424-407e-a49b-ad172b417e8c" providerId="ADAL" clId="{11024BCA-C859-4647-95EF-41D8AC805E60}" dt="2024-07-24T12:17:26.456" v="143" actId="20577"/>
        <pc:sldMkLst>
          <pc:docMk/>
          <pc:sldMk cId="1649702155" sldId="300"/>
        </pc:sldMkLst>
        <pc:spChg chg="mod">
          <ac:chgData name="Thomas, Elizabeth" userId="ecf9b76d-2424-407e-a49b-ad172b417e8c" providerId="ADAL" clId="{11024BCA-C859-4647-95EF-41D8AC805E60}" dt="2024-07-24T12:17:26.456" v="143" actId="20577"/>
          <ac:spMkLst>
            <pc:docMk/>
            <pc:sldMk cId="1649702155" sldId="300"/>
            <ac:spMk id="2" creationId="{029E2964-91A4-4BBA-81F2-3290A8D60919}"/>
          </ac:spMkLst>
        </pc:spChg>
      </pc:sldChg>
      <pc:sldChg chg="addSp delSp modSp mod chgLayout">
        <pc:chgData name="Thomas, Elizabeth" userId="ecf9b76d-2424-407e-a49b-ad172b417e8c" providerId="ADAL" clId="{11024BCA-C859-4647-95EF-41D8AC805E60}" dt="2024-07-24T12:15:51.445" v="96" actId="1076"/>
        <pc:sldMkLst>
          <pc:docMk/>
          <pc:sldMk cId="1096218346" sldId="339"/>
        </pc:sldMkLst>
        <pc:spChg chg="add mod ord">
          <ac:chgData name="Thomas, Elizabeth" userId="ecf9b76d-2424-407e-a49b-ad172b417e8c" providerId="ADAL" clId="{11024BCA-C859-4647-95EF-41D8AC805E60}" dt="2024-07-24T12:15:38.644" v="94" actId="255"/>
          <ac:spMkLst>
            <pc:docMk/>
            <pc:sldMk cId="1096218346" sldId="339"/>
            <ac:spMk id="2" creationId="{ECB0BBF9-99FA-EF7F-91CA-B3D8DCDE5FD9}"/>
          </ac:spMkLst>
        </pc:spChg>
        <pc:spChg chg="mod ord">
          <ac:chgData name="Thomas, Elizabeth" userId="ecf9b76d-2424-407e-a49b-ad172b417e8c" providerId="ADAL" clId="{11024BCA-C859-4647-95EF-41D8AC805E60}" dt="2024-07-24T12:15:20.391" v="87" actId="700"/>
          <ac:spMkLst>
            <pc:docMk/>
            <pc:sldMk cId="1096218346" sldId="339"/>
            <ac:spMk id="5" creationId="{A77F3255-81BB-465B-A045-AA9654988E6F}"/>
          </ac:spMkLst>
        </pc:spChg>
        <pc:spChg chg="mod ord">
          <ac:chgData name="Thomas, Elizabeth" userId="ecf9b76d-2424-407e-a49b-ad172b417e8c" providerId="ADAL" clId="{11024BCA-C859-4647-95EF-41D8AC805E60}" dt="2024-07-24T12:15:51.445" v="96" actId="1076"/>
          <ac:spMkLst>
            <pc:docMk/>
            <pc:sldMk cId="1096218346" sldId="339"/>
            <ac:spMk id="6" creationId="{BF1444C6-42D5-4083-857A-50A3F0C7005D}"/>
          </ac:spMkLst>
        </pc:spChg>
        <pc:spChg chg="del mod">
          <ac:chgData name="Thomas, Elizabeth" userId="ecf9b76d-2424-407e-a49b-ad172b417e8c" providerId="ADAL" clId="{11024BCA-C859-4647-95EF-41D8AC805E60}" dt="2024-07-24T12:15:31.880" v="91" actId="478"/>
          <ac:spMkLst>
            <pc:docMk/>
            <pc:sldMk cId="1096218346" sldId="339"/>
            <ac:spMk id="7" creationId="{59D41B55-2FEC-CC6E-FDEC-3E5A0A0CF29A}"/>
          </ac:spMkLst>
        </pc:spChg>
        <pc:graphicFrameChg chg="mod ord modGraphic">
          <ac:chgData name="Thomas, Elizabeth" userId="ecf9b76d-2424-407e-a49b-ad172b417e8c" providerId="ADAL" clId="{11024BCA-C859-4647-95EF-41D8AC805E60}" dt="2024-07-24T12:15:42.184" v="95" actId="14100"/>
          <ac:graphicFrameMkLst>
            <pc:docMk/>
            <pc:sldMk cId="1096218346" sldId="339"/>
            <ac:graphicFrameMk id="10" creationId="{F0C5E342-30A7-451E-BCAE-E06D48F62026}"/>
          </ac:graphicFrameMkLst>
        </pc:graphicFrameChg>
      </pc:sldChg>
      <pc:sldChg chg="addSp delSp modSp mod chgLayout">
        <pc:chgData name="Thomas, Elizabeth" userId="ecf9b76d-2424-407e-a49b-ad172b417e8c" providerId="ADAL" clId="{11024BCA-C859-4647-95EF-41D8AC805E60}" dt="2024-07-24T12:14:23.066" v="58" actId="14100"/>
        <pc:sldMkLst>
          <pc:docMk/>
          <pc:sldMk cId="1285513635" sldId="342"/>
        </pc:sldMkLst>
        <pc:spChg chg="add mod ord">
          <ac:chgData name="Thomas, Elizabeth" userId="ecf9b76d-2424-407e-a49b-ad172b417e8c" providerId="ADAL" clId="{11024BCA-C859-4647-95EF-41D8AC805E60}" dt="2024-07-24T12:11:57.057" v="14" actId="404"/>
          <ac:spMkLst>
            <pc:docMk/>
            <pc:sldMk cId="1285513635" sldId="342"/>
            <ac:spMk id="2" creationId="{AD52E119-A581-6EBF-B81A-FBCE3A9EAEE9}"/>
          </ac:spMkLst>
        </pc:spChg>
        <pc:spChg chg="mod ord">
          <ac:chgData name="Thomas, Elizabeth" userId="ecf9b76d-2424-407e-a49b-ad172b417e8c" providerId="ADAL" clId="{11024BCA-C859-4647-95EF-41D8AC805E60}" dt="2024-07-24T12:11:42.232" v="8" actId="700"/>
          <ac:spMkLst>
            <pc:docMk/>
            <pc:sldMk cId="1285513635" sldId="342"/>
            <ac:spMk id="5" creationId="{A77F3255-81BB-465B-A045-AA9654988E6F}"/>
          </ac:spMkLst>
        </pc:spChg>
        <pc:spChg chg="mod ord">
          <ac:chgData name="Thomas, Elizabeth" userId="ecf9b76d-2424-407e-a49b-ad172b417e8c" providerId="ADAL" clId="{11024BCA-C859-4647-95EF-41D8AC805E60}" dt="2024-07-24T12:14:19.359" v="57" actId="1076"/>
          <ac:spMkLst>
            <pc:docMk/>
            <pc:sldMk cId="1285513635" sldId="342"/>
            <ac:spMk id="6" creationId="{BF1444C6-42D5-4083-857A-50A3F0C7005D}"/>
          </ac:spMkLst>
        </pc:spChg>
        <pc:spChg chg="del mod">
          <ac:chgData name="Thomas, Elizabeth" userId="ecf9b76d-2424-407e-a49b-ad172b417e8c" providerId="ADAL" clId="{11024BCA-C859-4647-95EF-41D8AC805E60}" dt="2024-07-24T12:11:51.428" v="11" actId="478"/>
          <ac:spMkLst>
            <pc:docMk/>
            <pc:sldMk cId="1285513635" sldId="342"/>
            <ac:spMk id="7" creationId="{35CE725B-3189-AD22-48D7-4270EE8E2A55}"/>
          </ac:spMkLst>
        </pc:spChg>
        <pc:graphicFrameChg chg="mod ord modGraphic">
          <ac:chgData name="Thomas, Elizabeth" userId="ecf9b76d-2424-407e-a49b-ad172b417e8c" providerId="ADAL" clId="{11024BCA-C859-4647-95EF-41D8AC805E60}" dt="2024-07-24T12:14:23.066" v="58" actId="14100"/>
          <ac:graphicFrameMkLst>
            <pc:docMk/>
            <pc:sldMk cId="1285513635" sldId="342"/>
            <ac:graphicFrameMk id="10" creationId="{F0C5E342-30A7-451E-BCAE-E06D48F62026}"/>
          </ac:graphicFrameMkLst>
        </pc:graphicFrameChg>
      </pc:sldChg>
      <pc:sldChg chg="addSp delSp modSp mod chgLayout">
        <pc:chgData name="Thomas, Elizabeth" userId="ecf9b76d-2424-407e-a49b-ad172b417e8c" providerId="ADAL" clId="{11024BCA-C859-4647-95EF-41D8AC805E60}" dt="2024-07-24T12:16:30.729" v="107" actId="14100"/>
        <pc:sldMkLst>
          <pc:docMk/>
          <pc:sldMk cId="4183030679" sldId="343"/>
        </pc:sldMkLst>
        <pc:spChg chg="add mod ord">
          <ac:chgData name="Thomas, Elizabeth" userId="ecf9b76d-2424-407e-a49b-ad172b417e8c" providerId="ADAL" clId="{11024BCA-C859-4647-95EF-41D8AC805E60}" dt="2024-07-24T12:16:26.822" v="106" actId="255"/>
          <ac:spMkLst>
            <pc:docMk/>
            <pc:sldMk cId="4183030679" sldId="343"/>
            <ac:spMk id="2" creationId="{63B3FF13-EC5D-FCF6-5CB8-4764D3B873FA}"/>
          </ac:spMkLst>
        </pc:spChg>
        <pc:spChg chg="mod ord">
          <ac:chgData name="Thomas, Elizabeth" userId="ecf9b76d-2424-407e-a49b-ad172b417e8c" providerId="ADAL" clId="{11024BCA-C859-4647-95EF-41D8AC805E60}" dt="2024-07-24T12:16:04.902" v="98" actId="700"/>
          <ac:spMkLst>
            <pc:docMk/>
            <pc:sldMk cId="4183030679" sldId="343"/>
            <ac:spMk id="5" creationId="{A77F3255-81BB-465B-A045-AA9654988E6F}"/>
          </ac:spMkLst>
        </pc:spChg>
        <pc:spChg chg="mod ord">
          <ac:chgData name="Thomas, Elizabeth" userId="ecf9b76d-2424-407e-a49b-ad172b417e8c" providerId="ADAL" clId="{11024BCA-C859-4647-95EF-41D8AC805E60}" dt="2024-07-24T12:16:04.902" v="98" actId="700"/>
          <ac:spMkLst>
            <pc:docMk/>
            <pc:sldMk cId="4183030679" sldId="343"/>
            <ac:spMk id="6" creationId="{BF1444C6-42D5-4083-857A-50A3F0C7005D}"/>
          </ac:spMkLst>
        </pc:spChg>
        <pc:spChg chg="del mod">
          <ac:chgData name="Thomas, Elizabeth" userId="ecf9b76d-2424-407e-a49b-ad172b417e8c" providerId="ADAL" clId="{11024BCA-C859-4647-95EF-41D8AC805E60}" dt="2024-07-24T12:16:22.243" v="104" actId="478"/>
          <ac:spMkLst>
            <pc:docMk/>
            <pc:sldMk cId="4183030679" sldId="343"/>
            <ac:spMk id="7" creationId="{40A500A5-124A-7E97-D78F-842E3E974938}"/>
          </ac:spMkLst>
        </pc:spChg>
        <pc:graphicFrameChg chg="mod ord modGraphic">
          <ac:chgData name="Thomas, Elizabeth" userId="ecf9b76d-2424-407e-a49b-ad172b417e8c" providerId="ADAL" clId="{11024BCA-C859-4647-95EF-41D8AC805E60}" dt="2024-07-24T12:16:30.729" v="107" actId="14100"/>
          <ac:graphicFrameMkLst>
            <pc:docMk/>
            <pc:sldMk cId="4183030679" sldId="343"/>
            <ac:graphicFrameMk id="10" creationId="{F0C5E342-30A7-451E-BCAE-E06D48F62026}"/>
          </ac:graphicFrameMkLst>
        </pc:graphicFrameChg>
      </pc:sldChg>
      <pc:sldChg chg="addSp delSp modSp mod modClrScheme chgLayout">
        <pc:chgData name="Thomas, Elizabeth" userId="ecf9b76d-2424-407e-a49b-ad172b417e8c" providerId="ADAL" clId="{11024BCA-C859-4647-95EF-41D8AC805E60}" dt="2024-07-24T12:13:31.854" v="40" actId="255"/>
        <pc:sldMkLst>
          <pc:docMk/>
          <pc:sldMk cId="3834899069" sldId="346"/>
        </pc:sldMkLst>
        <pc:spChg chg="add mod ord">
          <ac:chgData name="Thomas, Elizabeth" userId="ecf9b76d-2424-407e-a49b-ad172b417e8c" providerId="ADAL" clId="{11024BCA-C859-4647-95EF-41D8AC805E60}" dt="2024-07-24T12:13:31.854" v="40" actId="255"/>
          <ac:spMkLst>
            <pc:docMk/>
            <pc:sldMk cId="3834899069" sldId="346"/>
            <ac:spMk id="2" creationId="{7B0C15C9-8229-42FF-1AA0-C4E0C2F12377}"/>
          </ac:spMkLst>
        </pc:spChg>
        <pc:spChg chg="del mod">
          <ac:chgData name="Thomas, Elizabeth" userId="ecf9b76d-2424-407e-a49b-ad172b417e8c" providerId="ADAL" clId="{11024BCA-C859-4647-95EF-41D8AC805E60}" dt="2024-07-24T12:13:28.341" v="39" actId="478"/>
          <ac:spMkLst>
            <pc:docMk/>
            <pc:sldMk cId="3834899069" sldId="346"/>
            <ac:spMk id="4" creationId="{E0FDB117-C6A6-E189-0F8C-DB1C632D8FE5}"/>
          </ac:spMkLst>
        </pc:spChg>
        <pc:spChg chg="mod ord">
          <ac:chgData name="Thomas, Elizabeth" userId="ecf9b76d-2424-407e-a49b-ad172b417e8c" providerId="ADAL" clId="{11024BCA-C859-4647-95EF-41D8AC805E60}" dt="2024-07-24T12:13:11.379" v="31" actId="700"/>
          <ac:spMkLst>
            <pc:docMk/>
            <pc:sldMk cId="3834899069" sldId="346"/>
            <ac:spMk id="5" creationId="{3183CDD5-F769-42F0-A4F5-8E099ACF6AA6}"/>
          </ac:spMkLst>
        </pc:spChg>
        <pc:spChg chg="mod ord">
          <ac:chgData name="Thomas, Elizabeth" userId="ecf9b76d-2424-407e-a49b-ad172b417e8c" providerId="ADAL" clId="{11024BCA-C859-4647-95EF-41D8AC805E60}" dt="2024-07-24T12:13:14.475" v="32" actId="1076"/>
          <ac:spMkLst>
            <pc:docMk/>
            <pc:sldMk cId="3834899069" sldId="346"/>
            <ac:spMk id="6" creationId="{A21B6CDA-0147-40C9-8F20-2C2ABECD0456}"/>
          </ac:spMkLst>
        </pc:spChg>
        <pc:graphicFrameChg chg="mod ord modGraphic">
          <ac:chgData name="Thomas, Elizabeth" userId="ecf9b76d-2424-407e-a49b-ad172b417e8c" providerId="ADAL" clId="{11024BCA-C859-4647-95EF-41D8AC805E60}" dt="2024-07-24T12:13:17.593" v="33" actId="1076"/>
          <ac:graphicFrameMkLst>
            <pc:docMk/>
            <pc:sldMk cId="3834899069" sldId="346"/>
            <ac:graphicFrameMk id="11" creationId="{E11D5BF3-7E3C-42AB-9FA3-E1724B7EFE40}"/>
          </ac:graphicFrameMkLst>
        </pc:graphicFrameChg>
      </pc:sldChg>
      <pc:sldChg chg="addSp delSp modSp mod modClrScheme chgLayout">
        <pc:chgData name="Thomas, Elizabeth" userId="ecf9b76d-2424-407e-a49b-ad172b417e8c" providerId="ADAL" clId="{11024BCA-C859-4647-95EF-41D8AC805E60}" dt="2024-07-24T12:17:55.225" v="147" actId="478"/>
        <pc:sldMkLst>
          <pc:docMk/>
          <pc:sldMk cId="1019948650" sldId="347"/>
        </pc:sldMkLst>
        <pc:spChg chg="add mod ord">
          <ac:chgData name="Thomas, Elizabeth" userId="ecf9b76d-2424-407e-a49b-ad172b417e8c" providerId="ADAL" clId="{11024BCA-C859-4647-95EF-41D8AC805E60}" dt="2024-07-24T12:13:00.504" v="29" actId="255"/>
          <ac:spMkLst>
            <pc:docMk/>
            <pc:sldMk cId="1019948650" sldId="347"/>
            <ac:spMk id="2" creationId="{389A683A-9582-B8B2-332D-A980349D0E82}"/>
          </ac:spMkLst>
        </pc:spChg>
        <pc:spChg chg="del mod">
          <ac:chgData name="Thomas, Elizabeth" userId="ecf9b76d-2424-407e-a49b-ad172b417e8c" providerId="ADAL" clId="{11024BCA-C859-4647-95EF-41D8AC805E60}" dt="2024-07-24T12:17:55.225" v="147" actId="478"/>
          <ac:spMkLst>
            <pc:docMk/>
            <pc:sldMk cId="1019948650" sldId="347"/>
            <ac:spMk id="4" creationId="{DFA33647-3CA7-5DEF-EB13-2774223AC411}"/>
          </ac:spMkLst>
        </pc:spChg>
        <pc:spChg chg="mod ord">
          <ac:chgData name="Thomas, Elizabeth" userId="ecf9b76d-2424-407e-a49b-ad172b417e8c" providerId="ADAL" clId="{11024BCA-C859-4647-95EF-41D8AC805E60}" dt="2024-07-24T12:17:37.797" v="144" actId="13244"/>
          <ac:spMkLst>
            <pc:docMk/>
            <pc:sldMk cId="1019948650" sldId="347"/>
            <ac:spMk id="5" creationId="{3183CDD5-F769-42F0-A4F5-8E099ACF6AA6}"/>
          </ac:spMkLst>
        </pc:spChg>
        <pc:spChg chg="mod ord">
          <ac:chgData name="Thomas, Elizabeth" userId="ecf9b76d-2424-407e-a49b-ad172b417e8c" providerId="ADAL" clId="{11024BCA-C859-4647-95EF-41D8AC805E60}" dt="2024-07-24T12:13:03.343" v="30" actId="1076"/>
          <ac:spMkLst>
            <pc:docMk/>
            <pc:sldMk cId="1019948650" sldId="347"/>
            <ac:spMk id="6" creationId="{A21B6CDA-0147-40C9-8F20-2C2ABECD0456}"/>
          </ac:spMkLst>
        </pc:spChg>
        <pc:graphicFrameChg chg="mod ord modGraphic">
          <ac:chgData name="Thomas, Elizabeth" userId="ecf9b76d-2424-407e-a49b-ad172b417e8c" providerId="ADAL" clId="{11024BCA-C859-4647-95EF-41D8AC805E60}" dt="2024-07-24T12:13:41.393" v="42" actId="1076"/>
          <ac:graphicFrameMkLst>
            <pc:docMk/>
            <pc:sldMk cId="1019948650" sldId="347"/>
            <ac:graphicFrameMk id="11" creationId="{E11D5BF3-7E3C-42AB-9FA3-E1724B7EFE40}"/>
          </ac:graphicFrameMkLst>
        </pc:graphicFrameChg>
      </pc:sldChg>
      <pc:sldChg chg="addSp delSp modSp mod chgLayout">
        <pc:chgData name="Thomas, Elizabeth" userId="ecf9b76d-2424-407e-a49b-ad172b417e8c" providerId="ADAL" clId="{11024BCA-C859-4647-95EF-41D8AC805E60}" dt="2024-07-24T12:15:12.906" v="86" actId="14100"/>
        <pc:sldMkLst>
          <pc:docMk/>
          <pc:sldMk cId="1738724750" sldId="351"/>
        </pc:sldMkLst>
        <pc:spChg chg="del mod">
          <ac:chgData name="Thomas, Elizabeth" userId="ecf9b76d-2424-407e-a49b-ad172b417e8c" providerId="ADAL" clId="{11024BCA-C859-4647-95EF-41D8AC805E60}" dt="2024-07-24T12:14:40.744" v="62" actId="478"/>
          <ac:spMkLst>
            <pc:docMk/>
            <pc:sldMk cId="1738724750" sldId="351"/>
            <ac:spMk id="2" creationId="{F8541377-806D-BEF7-51BF-DD9D460F2C2E}"/>
          </ac:spMkLst>
        </pc:spChg>
        <pc:spChg chg="add mod ord">
          <ac:chgData name="Thomas, Elizabeth" userId="ecf9b76d-2424-407e-a49b-ad172b417e8c" providerId="ADAL" clId="{11024BCA-C859-4647-95EF-41D8AC805E60}" dt="2024-07-24T12:14:48.969" v="66" actId="255"/>
          <ac:spMkLst>
            <pc:docMk/>
            <pc:sldMk cId="1738724750" sldId="351"/>
            <ac:spMk id="3" creationId="{3478639A-85C0-B006-946E-FD028EC4AF7F}"/>
          </ac:spMkLst>
        </pc:spChg>
        <pc:spChg chg="mod ord">
          <ac:chgData name="Thomas, Elizabeth" userId="ecf9b76d-2424-407e-a49b-ad172b417e8c" providerId="ADAL" clId="{11024BCA-C859-4647-95EF-41D8AC805E60}" dt="2024-07-24T12:14:33.058" v="59" actId="700"/>
          <ac:spMkLst>
            <pc:docMk/>
            <pc:sldMk cId="1738724750" sldId="351"/>
            <ac:spMk id="5" creationId="{A77F3255-81BB-465B-A045-AA9654988E6F}"/>
          </ac:spMkLst>
        </pc:spChg>
        <pc:spChg chg="mod ord">
          <ac:chgData name="Thomas, Elizabeth" userId="ecf9b76d-2424-407e-a49b-ad172b417e8c" providerId="ADAL" clId="{11024BCA-C859-4647-95EF-41D8AC805E60}" dt="2024-07-24T12:15:09.183" v="85" actId="1035"/>
          <ac:spMkLst>
            <pc:docMk/>
            <pc:sldMk cId="1738724750" sldId="351"/>
            <ac:spMk id="6" creationId="{BF1444C6-42D5-4083-857A-50A3F0C7005D}"/>
          </ac:spMkLst>
        </pc:spChg>
        <pc:graphicFrameChg chg="mod ord modGraphic">
          <ac:chgData name="Thomas, Elizabeth" userId="ecf9b76d-2424-407e-a49b-ad172b417e8c" providerId="ADAL" clId="{11024BCA-C859-4647-95EF-41D8AC805E60}" dt="2024-07-24T12:15:12.906" v="86" actId="14100"/>
          <ac:graphicFrameMkLst>
            <pc:docMk/>
            <pc:sldMk cId="1738724750" sldId="351"/>
            <ac:graphicFrameMk id="10" creationId="{F0C5E342-30A7-451E-BCAE-E06D48F62026}"/>
          </ac:graphicFrameMkLst>
        </pc:graphicFrameChg>
      </pc:sldChg>
      <pc:sldChg chg="addSp delSp modSp mod chgLayout">
        <pc:chgData name="Thomas, Elizabeth" userId="ecf9b76d-2424-407e-a49b-ad172b417e8c" providerId="ADAL" clId="{11024BCA-C859-4647-95EF-41D8AC805E60}" dt="2024-07-24T12:17:00.357" v="116" actId="14100"/>
        <pc:sldMkLst>
          <pc:docMk/>
          <pc:sldMk cId="321110273" sldId="352"/>
        </pc:sldMkLst>
        <pc:spChg chg="del mod">
          <ac:chgData name="Thomas, Elizabeth" userId="ecf9b76d-2424-407e-a49b-ad172b417e8c" providerId="ADAL" clId="{11024BCA-C859-4647-95EF-41D8AC805E60}" dt="2024-07-24T12:16:49.084" v="111" actId="478"/>
          <ac:spMkLst>
            <pc:docMk/>
            <pc:sldMk cId="321110273" sldId="352"/>
            <ac:spMk id="2" creationId="{8C626F93-2754-DD45-E25F-DADAFDDEE93A}"/>
          </ac:spMkLst>
        </pc:spChg>
        <pc:spChg chg="add mod ord">
          <ac:chgData name="Thomas, Elizabeth" userId="ecf9b76d-2424-407e-a49b-ad172b417e8c" providerId="ADAL" clId="{11024BCA-C859-4647-95EF-41D8AC805E60}" dt="2024-07-24T12:16:57.651" v="115" actId="1076"/>
          <ac:spMkLst>
            <pc:docMk/>
            <pc:sldMk cId="321110273" sldId="352"/>
            <ac:spMk id="3" creationId="{9F7FD9B4-CFB2-04AC-B34E-6571FDFEB4EC}"/>
          </ac:spMkLst>
        </pc:spChg>
        <pc:spChg chg="mod ord">
          <ac:chgData name="Thomas, Elizabeth" userId="ecf9b76d-2424-407e-a49b-ad172b417e8c" providerId="ADAL" clId="{11024BCA-C859-4647-95EF-41D8AC805E60}" dt="2024-07-24T12:16:42.619" v="108" actId="700"/>
          <ac:spMkLst>
            <pc:docMk/>
            <pc:sldMk cId="321110273" sldId="352"/>
            <ac:spMk id="5" creationId="{A77F3255-81BB-465B-A045-AA9654988E6F}"/>
          </ac:spMkLst>
        </pc:spChg>
        <pc:spChg chg="mod ord">
          <ac:chgData name="Thomas, Elizabeth" userId="ecf9b76d-2424-407e-a49b-ad172b417e8c" providerId="ADAL" clId="{11024BCA-C859-4647-95EF-41D8AC805E60}" dt="2024-07-24T12:16:42.619" v="108" actId="700"/>
          <ac:spMkLst>
            <pc:docMk/>
            <pc:sldMk cId="321110273" sldId="352"/>
            <ac:spMk id="6" creationId="{BF1444C6-42D5-4083-857A-50A3F0C7005D}"/>
          </ac:spMkLst>
        </pc:spChg>
        <pc:graphicFrameChg chg="mod ord modGraphic">
          <ac:chgData name="Thomas, Elizabeth" userId="ecf9b76d-2424-407e-a49b-ad172b417e8c" providerId="ADAL" clId="{11024BCA-C859-4647-95EF-41D8AC805E60}" dt="2024-07-24T12:17:00.357" v="116" actId="14100"/>
          <ac:graphicFrameMkLst>
            <pc:docMk/>
            <pc:sldMk cId="321110273" sldId="352"/>
            <ac:graphicFrameMk id="10" creationId="{F0C5E342-30A7-451E-BCAE-E06D48F62026}"/>
          </ac:graphicFrameMkLst>
        </pc:graphicFrameChg>
      </pc:sldChg>
      <pc:sldMasterChg chg="modSldLayout">
        <pc:chgData name="Thomas, Elizabeth" userId="ecf9b76d-2424-407e-a49b-ad172b417e8c" providerId="ADAL" clId="{11024BCA-C859-4647-95EF-41D8AC805E60}" dt="2024-07-24T12:15:59.373" v="97" actId="1076"/>
        <pc:sldMasterMkLst>
          <pc:docMk/>
          <pc:sldMasterMk cId="1292156905" sldId="2147483660"/>
        </pc:sldMasterMkLst>
        <pc:sldLayoutChg chg="modSp mod">
          <pc:chgData name="Thomas, Elizabeth" userId="ecf9b76d-2424-407e-a49b-ad172b417e8c" providerId="ADAL" clId="{11024BCA-C859-4647-95EF-41D8AC805E60}" dt="2024-07-24T12:15:59.373" v="97" actId="1076"/>
          <pc:sldLayoutMkLst>
            <pc:docMk/>
            <pc:sldMasterMk cId="1292156905" sldId="2147483660"/>
            <pc:sldLayoutMk cId="2858669183" sldId="2147483692"/>
          </pc:sldLayoutMkLst>
          <pc:spChg chg="mod">
            <ac:chgData name="Thomas, Elizabeth" userId="ecf9b76d-2424-407e-a49b-ad172b417e8c" providerId="ADAL" clId="{11024BCA-C859-4647-95EF-41D8AC805E60}" dt="2024-07-24T12:15:59.373" v="97" actId="1076"/>
            <ac:spMkLst>
              <pc:docMk/>
              <pc:sldMasterMk cId="1292156905" sldId="2147483660"/>
              <pc:sldLayoutMk cId="2858669183" sldId="2147483692"/>
              <ac:spMk id="2" creationId="{9A74195A-8207-4653-9618-FEF2DA8A3770}"/>
            </ac:spMkLst>
          </pc:spChg>
        </pc:sldLayoutChg>
      </pc:sldMasterChg>
    </pc:docChg>
  </pc:docChgLst>
  <pc:docChgLst>
    <pc:chgData name="Boczany, John" userId="S::jboczany@doe.nj.gov::eaa0e304-5c6b-4af3-b925-16a89086048e" providerId="AD" clId="Web-{FD823C58-CF82-0E32-F032-AF734963166B}"/>
    <pc:docChg chg="mod modSld">
      <pc:chgData name="Boczany, John" userId="S::jboczany@doe.nj.gov::eaa0e304-5c6b-4af3-b925-16a89086048e" providerId="AD" clId="Web-{FD823C58-CF82-0E32-F032-AF734963166B}" dt="2024-07-16T12:46:21.646" v="49"/>
      <pc:docMkLst>
        <pc:docMk/>
      </pc:docMkLst>
      <pc:sldChg chg="modSp addCm">
        <pc:chgData name="Boczany, John" userId="S::jboczany@doe.nj.gov::eaa0e304-5c6b-4af3-b925-16a89086048e" providerId="AD" clId="Web-{FD823C58-CF82-0E32-F032-AF734963166B}" dt="2024-07-16T12:46:21.646" v="49"/>
        <pc:sldMkLst>
          <pc:docMk/>
          <pc:sldMk cId="2276869471" sldId="316"/>
        </pc:sldMkLst>
        <pc:graphicFrameChg chg="mod modGraphic">
          <ac:chgData name="Boczany, John" userId="S::jboczany@doe.nj.gov::eaa0e304-5c6b-4af3-b925-16a89086048e" providerId="AD" clId="Web-{FD823C58-CF82-0E32-F032-AF734963166B}" dt="2024-07-16T12:44:55.546" v="47"/>
          <ac:graphicFrameMkLst>
            <pc:docMk/>
            <pc:sldMk cId="2276869471" sldId="316"/>
            <ac:graphicFrameMk id="11" creationId="{E11D5BF3-7E3C-42AB-9FA3-E1724B7EFE40}"/>
          </ac:graphicFrameMkLst>
        </pc:graphicFrameChg>
        <pc:extLst>
          <p:ext xmlns:p="http://schemas.openxmlformats.org/presentationml/2006/main" uri="{D6D511B9-2390-475A-947B-AFAB55BFBCF1}">
            <pc226:cmChg xmlns:pc226="http://schemas.microsoft.com/office/powerpoint/2022/06/main/command" chg="add">
              <pc226:chgData name="Boczany, John" userId="S::jboczany@doe.nj.gov::eaa0e304-5c6b-4af3-b925-16a89086048e" providerId="AD" clId="Web-{FD823C58-CF82-0E32-F032-AF734963166B}" dt="2024-07-16T12:46:21.646" v="49"/>
              <pc2:cmMkLst xmlns:pc2="http://schemas.microsoft.com/office/powerpoint/2019/9/main/command">
                <pc:docMk/>
                <pc:sldMk cId="2276869471" sldId="316"/>
                <pc2:cmMk id="{6B211019-85A3-4B33-BECE-C2B62BBBE5DF}"/>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3.9181056321345865E-2"/>
          <c:y val="1.7500056729220087E-2"/>
          <c:w val="0.96081889763779527"/>
          <c:h val="0.78959295173492305"/>
        </c:manualLayout>
      </c:layout>
      <c:barChart>
        <c:barDir val="col"/>
        <c:grouping val="clustered"/>
        <c:varyColors val="0"/>
        <c:ser>
          <c:idx val="0"/>
          <c:order val="0"/>
          <c:tx>
            <c:strRef>
              <c:f>Sheet1!$A$2</c:f>
              <c:strCache>
                <c:ptCount val="1"/>
                <c:pt idx="0">
                  <c:v>All Students</c:v>
                </c:pt>
              </c:strCache>
            </c:strRef>
          </c:tx>
          <c:spPr>
            <a:solidFill>
              <a:schemeClr val="accent5">
                <a:shade val="58000"/>
              </a:schemeClr>
            </a:solidFill>
            <a:ln>
              <a:noFill/>
              <a:prstDash val="sysDash"/>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2023</c:v>
                </c:pt>
                <c:pt idx="1">
                  <c:v>2024</c:v>
                </c:pt>
              </c:numCache>
            </c:numRef>
          </c:cat>
          <c:val>
            <c:numRef>
              <c:f>Sheet1!$B$2:$C$2</c:f>
              <c:numCache>
                <c:formatCode>0.0</c:formatCode>
                <c:ptCount val="2"/>
                <c:pt idx="0">
                  <c:v>51.2</c:v>
                </c:pt>
                <c:pt idx="1">
                  <c:v>51.2</c:v>
                </c:pt>
              </c:numCache>
            </c:numRef>
          </c:val>
          <c:extLst>
            <c:ext xmlns:c16="http://schemas.microsoft.com/office/drawing/2014/chart" uri="{C3380CC4-5D6E-409C-BE32-E72D297353CC}">
              <c16:uniqueId val="{00000000-9F75-4166-BB67-5D5CB65E7106}"/>
            </c:ext>
          </c:extLst>
        </c:ser>
        <c:ser>
          <c:idx val="1"/>
          <c:order val="1"/>
          <c:tx>
            <c:strRef>
              <c:f>Sheet1!$A$3</c:f>
              <c:strCache>
                <c:ptCount val="1"/>
                <c:pt idx="0">
                  <c:v>English Learners</c:v>
                </c:pt>
              </c:strCache>
            </c:strRef>
          </c:tx>
          <c:spPr>
            <a:solidFill>
              <a:schemeClr val="accent5">
                <a:shade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2023</c:v>
                </c:pt>
                <c:pt idx="1">
                  <c:v>2024</c:v>
                </c:pt>
              </c:numCache>
            </c:numRef>
          </c:cat>
          <c:val>
            <c:numRef>
              <c:f>Sheet1!$B$3:$C$3</c:f>
              <c:numCache>
                <c:formatCode>0.0</c:formatCode>
                <c:ptCount val="2"/>
                <c:pt idx="0">
                  <c:v>21.1</c:v>
                </c:pt>
                <c:pt idx="1">
                  <c:v>21.1</c:v>
                </c:pt>
              </c:numCache>
            </c:numRef>
          </c:val>
          <c:extLst>
            <c:ext xmlns:c16="http://schemas.microsoft.com/office/drawing/2014/chart" uri="{C3380CC4-5D6E-409C-BE32-E72D297353CC}">
              <c16:uniqueId val="{00000001-9F75-4166-BB67-5D5CB65E7106}"/>
            </c:ext>
          </c:extLst>
        </c:ser>
        <c:ser>
          <c:idx val="2"/>
          <c:order val="2"/>
          <c:tx>
            <c:strRef>
              <c:f>Sheet1!$A$4</c:f>
              <c:strCache>
                <c:ptCount val="1"/>
                <c:pt idx="0">
                  <c:v>Economic Disadvantaged Students</c:v>
                </c:pt>
              </c:strCache>
            </c:strRef>
          </c:tx>
          <c:spPr>
            <a:solidFill>
              <a:schemeClr val="accent5">
                <a:tint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2023</c:v>
                </c:pt>
                <c:pt idx="1">
                  <c:v>2024</c:v>
                </c:pt>
              </c:numCache>
            </c:numRef>
          </c:cat>
          <c:val>
            <c:numRef>
              <c:f>Sheet1!$B$4:$C$4</c:f>
              <c:numCache>
                <c:formatCode>0.0</c:formatCode>
                <c:ptCount val="2"/>
                <c:pt idx="0">
                  <c:v>33.1</c:v>
                </c:pt>
                <c:pt idx="1">
                  <c:v>33.1</c:v>
                </c:pt>
              </c:numCache>
            </c:numRef>
          </c:val>
          <c:extLst>
            <c:ext xmlns:c16="http://schemas.microsoft.com/office/drawing/2014/chart" uri="{C3380CC4-5D6E-409C-BE32-E72D297353CC}">
              <c16:uniqueId val="{00000002-9F75-4166-BB67-5D5CB65E7106}"/>
            </c:ext>
          </c:extLst>
        </c:ser>
        <c:ser>
          <c:idx val="3"/>
          <c:order val="3"/>
          <c:tx>
            <c:strRef>
              <c:f>Sheet1!$A$5</c:f>
              <c:strCache>
                <c:ptCount val="1"/>
                <c:pt idx="0">
                  <c:v>Students with Disability</c:v>
                </c:pt>
              </c:strCache>
            </c:strRef>
          </c:tx>
          <c:spPr>
            <a:solidFill>
              <a:schemeClr val="accent5">
                <a:tint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2023</c:v>
                </c:pt>
                <c:pt idx="1">
                  <c:v>2024</c:v>
                </c:pt>
              </c:numCache>
            </c:numRef>
          </c:cat>
          <c:val>
            <c:numRef>
              <c:f>Sheet1!$B$5:$C$5</c:f>
              <c:numCache>
                <c:formatCode>0.0</c:formatCode>
                <c:ptCount val="2"/>
                <c:pt idx="0">
                  <c:v>17.899999999999999</c:v>
                </c:pt>
                <c:pt idx="1">
                  <c:v>17.899999999999999</c:v>
                </c:pt>
              </c:numCache>
            </c:numRef>
          </c:val>
          <c:extLst>
            <c:ext xmlns:c16="http://schemas.microsoft.com/office/drawing/2014/chart" uri="{C3380CC4-5D6E-409C-BE32-E72D297353CC}">
              <c16:uniqueId val="{00000005-9F75-4166-BB67-5D5CB65E7106}"/>
            </c:ext>
          </c:extLst>
        </c:ser>
        <c:dLbls>
          <c:showLegendKey val="0"/>
          <c:showVal val="1"/>
          <c:showCatName val="0"/>
          <c:showSerName val="0"/>
          <c:showPercent val="0"/>
          <c:showBubbleSize val="0"/>
        </c:dLbls>
        <c:gapWidth val="150"/>
        <c:axId val="115694527"/>
        <c:axId val="115709087"/>
      </c:barChart>
      <c:catAx>
        <c:axId val="115694527"/>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709087"/>
        <c:crosses val="autoZero"/>
        <c:auto val="1"/>
        <c:lblAlgn val="ctr"/>
        <c:lblOffset val="100"/>
        <c:noMultiLvlLbl val="0"/>
      </c:catAx>
      <c:valAx>
        <c:axId val="115709087"/>
        <c:scaling>
          <c:orientation val="minMax"/>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694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0.22014</cdr:x>
      <cdr:y>0.19587</cdr:y>
    </cdr:from>
    <cdr:to>
      <cdr:x>0.68553</cdr:x>
      <cdr:y>0.38142</cdr:y>
    </cdr:to>
    <cdr:sp macro="" textlink="">
      <cdr:nvSpPr>
        <cdr:cNvPr id="2" name="TextBox 1">
          <a:extLst xmlns:a="http://schemas.openxmlformats.org/drawingml/2006/main">
            <a:ext uri="{FF2B5EF4-FFF2-40B4-BE49-F238E27FC236}">
              <a16:creationId xmlns:a16="http://schemas.microsoft.com/office/drawing/2014/main" id="{81721C68-928E-4B6A-9165-77AA1778FFE7}"/>
            </a:ext>
          </a:extLst>
        </cdr:cNvPr>
        <cdr:cNvSpPr txBox="1"/>
      </cdr:nvSpPr>
      <cdr:spPr>
        <a:xfrm xmlns:a="http://schemas.openxmlformats.org/drawingml/2006/main" rot="20732638">
          <a:off x="2432931" y="916956"/>
          <a:ext cx="5143506" cy="8686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600" b="1" dirty="0">
              <a:solidFill>
                <a:schemeClr val="bg1">
                  <a:lumMod val="50000"/>
                </a:schemeClr>
              </a:solidFill>
            </a:rPr>
            <a:t>Sample Chart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7/24/2024</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7/24/2024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_table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a:xfrm>
            <a:off x="1256841" y="304608"/>
            <a:ext cx="10096959" cy="747579"/>
          </a:xfrm>
        </p:spPr>
        <p:txBody>
          <a:bodyPr/>
          <a:lstStyle/>
          <a:p>
            <a:r>
              <a:rPr lang="en-US" dirty="0"/>
              <a:t>Click to edit Master title style</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64353" y="1167676"/>
            <a:ext cx="11863293" cy="3806825"/>
          </a:xfrm>
        </p:spPr>
        <p:txBody>
          <a:bodyPr/>
          <a:lstStyle>
            <a:lvl1pPr>
              <a:defRPr/>
            </a:lvl1pPr>
          </a:lstStyle>
          <a:p>
            <a:r>
              <a:rPr lang="en-US"/>
              <a:t>Table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64353" y="5354427"/>
            <a:ext cx="11839480" cy="671793"/>
          </a:xfrm>
        </p:spPr>
        <p:txBody>
          <a:bodyPr>
            <a:normAutofit/>
          </a:bodyPr>
          <a:lstStyle>
            <a:lvl1pPr marL="0" indent="0">
              <a:buNone/>
              <a:defRPr sz="2400"/>
            </a:lvl1pPr>
          </a:lstStyle>
          <a:p>
            <a:pPr lvl="0"/>
            <a:r>
              <a:rPr lang="en-US"/>
              <a:t>Edit Master text styles</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8586691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tab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hasCustomPrompt="1"/>
          </p:nvPr>
        </p:nvSpPr>
        <p:spPr>
          <a:xfrm>
            <a:off x="149319" y="1228725"/>
            <a:ext cx="11839480" cy="467453"/>
          </a:xfrm>
        </p:spPr>
        <p:txBody>
          <a:bodyPr lIns="0" rIns="0" numCol="5">
            <a:normAutofit/>
          </a:bodyPr>
          <a:lstStyle>
            <a:lvl1pPr marL="285750" indent="-285750">
              <a:spcBef>
                <a:spcPts val="0"/>
              </a:spcBef>
              <a:spcAft>
                <a:spcPts val="0"/>
              </a:spcAft>
              <a:buFont typeface="Arial" panose="020B0604020202020204" pitchFamily="34" charset="0"/>
              <a:buChar char="•"/>
              <a:defRPr sz="18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64353" y="1822450"/>
            <a:ext cx="11863293" cy="3806825"/>
          </a:xfrm>
        </p:spPr>
        <p:txBody>
          <a:bodyPr/>
          <a:lstStyle>
            <a:lvl1pPr>
              <a:defRPr/>
            </a:lvl1pPr>
          </a:lstStyle>
          <a:p>
            <a:r>
              <a:rPr lang="en-US"/>
              <a:t>Table</a:t>
            </a:r>
          </a:p>
        </p:txBody>
      </p:sp>
      <p:sp>
        <p:nvSpPr>
          <p:cNvPr id="7" name="Content Placeholder 5">
            <a:extLst>
              <a:ext uri="{FF2B5EF4-FFF2-40B4-BE49-F238E27FC236}">
                <a16:creationId xmlns:a16="http://schemas.microsoft.com/office/drawing/2014/main" id="{C72336A4-CCD4-4914-80F2-A88122238BB8}"/>
              </a:ext>
            </a:extLst>
          </p:cNvPr>
          <p:cNvSpPr>
            <a:spLocks noGrp="1"/>
          </p:cNvSpPr>
          <p:nvPr>
            <p:ph sz="quarter" idx="13"/>
          </p:nvPr>
        </p:nvSpPr>
        <p:spPr>
          <a:xfrm>
            <a:off x="176259" y="5715542"/>
            <a:ext cx="11839480" cy="365125"/>
          </a:xfrm>
        </p:spPr>
        <p:txBody>
          <a:bodyPr>
            <a:noAutofit/>
          </a:bodyPr>
          <a:lstStyle>
            <a:lvl1pPr marL="0" indent="0">
              <a:spcBef>
                <a:spcPts val="0"/>
              </a:spcBef>
              <a:spcAft>
                <a:spcPts val="0"/>
              </a:spcAft>
              <a:buNone/>
              <a:defRPr sz="1400"/>
            </a:lvl1pPr>
          </a:lstStyle>
          <a:p>
            <a:pPr lvl="0"/>
            <a:r>
              <a:rPr lang="en-US"/>
              <a:t>Edit Master text styles</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5858645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91" r:id="rId8"/>
    <p:sldLayoutId id="2147483675" r:id="rId9"/>
    <p:sldLayoutId id="2147483676" r:id="rId10"/>
    <p:sldLayoutId id="2147483672" r:id="rId11"/>
    <p:sldLayoutId id="2147483690" r:id="rId12"/>
    <p:sldLayoutId id="2147483669" r:id="rId13"/>
    <p:sldLayoutId id="2147483689" r:id="rId14"/>
    <p:sldLayoutId id="2147483678" r:id="rId15"/>
    <p:sldLayoutId id="2147483692" r:id="rId16"/>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D99E94B-F396-4736-8325-CDB0919638E1}"/>
              </a:ext>
            </a:extLst>
          </p:cNvPr>
          <p:cNvSpPr>
            <a:spLocks noGrp="1"/>
          </p:cNvSpPr>
          <p:nvPr>
            <p:ph type="title"/>
          </p:nvPr>
        </p:nvSpPr>
        <p:spPr>
          <a:xfrm>
            <a:off x="1256841" y="79899"/>
            <a:ext cx="10096959" cy="1046576"/>
          </a:xfrm>
        </p:spPr>
        <p:txBody>
          <a:bodyPr/>
          <a:lstStyle/>
          <a:p>
            <a:pPr algn="ctr"/>
            <a:r>
              <a:rPr lang="en-US" sz="3200"/>
              <a:t>New Jersey Graduation Proficiency Assessment (NJGPA)</a:t>
            </a:r>
          </a:p>
        </p:txBody>
      </p:sp>
      <p:sp>
        <p:nvSpPr>
          <p:cNvPr id="2" name="Content Placeholder 1">
            <a:extLst>
              <a:ext uri="{FF2B5EF4-FFF2-40B4-BE49-F238E27FC236}">
                <a16:creationId xmlns:a16="http://schemas.microsoft.com/office/drawing/2014/main" id="{D5A560C1-AECE-4E44-A657-4E8194B8AE9F}"/>
              </a:ext>
            </a:extLst>
          </p:cNvPr>
          <p:cNvSpPr>
            <a:spLocks noGrp="1"/>
          </p:cNvSpPr>
          <p:nvPr>
            <p:ph idx="1"/>
          </p:nvPr>
        </p:nvSpPr>
        <p:spPr/>
        <p:txBody>
          <a:bodyPr vert="horz" lIns="91440" tIns="45720" rIns="822960" bIns="45720" rtlCol="0" anchor="t">
            <a:noAutofit/>
          </a:bodyPr>
          <a:lstStyle/>
          <a:p>
            <a:pPr marL="0" indent="0" algn="ctr">
              <a:buNone/>
            </a:pPr>
            <a:r>
              <a:rPr lang="en-US" sz="4800" b="1">
                <a:latin typeface="Palatino Linotype"/>
              </a:rPr>
              <a:t>NJGPA Results: </a:t>
            </a:r>
            <a:br>
              <a:rPr lang="en-US" sz="4800" b="1"/>
            </a:br>
            <a:r>
              <a:rPr lang="en-US" sz="4800" b="1">
                <a:latin typeface="Palatino Linotype"/>
              </a:rPr>
              <a:t>Spring 2024 Administration</a:t>
            </a:r>
          </a:p>
        </p:txBody>
      </p:sp>
      <p:sp>
        <p:nvSpPr>
          <p:cNvPr id="3" name="Content Placeholder 2">
            <a:extLst>
              <a:ext uri="{FF2B5EF4-FFF2-40B4-BE49-F238E27FC236}">
                <a16:creationId xmlns:a16="http://schemas.microsoft.com/office/drawing/2014/main" id="{6EDA27EE-D06E-4271-8F2F-FEC36C58C5CF}"/>
              </a:ext>
            </a:extLst>
          </p:cNvPr>
          <p:cNvSpPr>
            <a:spLocks noGrp="1"/>
          </p:cNvSpPr>
          <p:nvPr>
            <p:ph idx="13"/>
          </p:nvPr>
        </p:nvSpPr>
        <p:spPr/>
        <p:txBody>
          <a:bodyPr/>
          <a:lstStyle/>
          <a:p>
            <a:pPr marL="0" indent="0" algn="ctr">
              <a:buNone/>
            </a:pPr>
            <a:r>
              <a:rPr lang="en-US" sz="3600"/>
              <a:t>&lt;Insert District Name&gt;</a:t>
            </a:r>
          </a:p>
          <a:p>
            <a:pPr marL="0" indent="0" algn="ctr">
              <a:buNone/>
            </a:pPr>
            <a:r>
              <a:rPr lang="en-US" sz="3600"/>
              <a:t>&lt;Insert Date of Presentation&gt;</a:t>
            </a:r>
          </a:p>
        </p:txBody>
      </p:sp>
      <p:sp>
        <p:nvSpPr>
          <p:cNvPr id="4" name="Slide Number Placeholder 3">
            <a:extLst>
              <a:ext uri="{FF2B5EF4-FFF2-40B4-BE49-F238E27FC236}">
                <a16:creationId xmlns:a16="http://schemas.microsoft.com/office/drawing/2014/main" id="{AB78C4E0-A8BF-43B2-A8DA-9A005C9BBF2C}"/>
              </a:ext>
            </a:extLst>
          </p:cNvPr>
          <p:cNvSpPr>
            <a:spLocks noGrp="1"/>
          </p:cNvSpPr>
          <p:nvPr>
            <p:ph type="sldNum" sz="quarter" idx="12"/>
          </p:nvPr>
        </p:nvSpPr>
        <p:spPr>
          <a:prstGeom prst="rect">
            <a:avLst/>
          </a:prstGeom>
        </p:spPr>
        <p:txBody>
          <a:bodyPr/>
          <a:lstStyle/>
          <a:p>
            <a:fld id="{A3D1C70C-36A2-44FC-A083-98959550CFF4}" type="slidenum">
              <a:rPr lang="en-US" smtClean="0"/>
              <a:pPr/>
              <a:t>1</a:t>
            </a:fld>
            <a:endParaRPr lang="en-US"/>
          </a:p>
        </p:txBody>
      </p:sp>
    </p:spTree>
    <p:extLst>
      <p:ext uri="{BB962C8B-B14F-4D97-AF65-F5344CB8AC3E}">
        <p14:creationId xmlns:p14="http://schemas.microsoft.com/office/powerpoint/2010/main" val="320528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236521" y="296638"/>
            <a:ext cx="10096959" cy="747579"/>
          </a:xfrm>
        </p:spPr>
        <p:txBody>
          <a:bodyPr/>
          <a:lstStyle/>
          <a:p>
            <a:r>
              <a:rPr lang="en-US" sz="2200" dirty="0">
                <a:solidFill>
                  <a:schemeClr val="tx1"/>
                </a:solidFill>
                <a:latin typeface="Palatino Linotype"/>
              </a:rPr>
              <a:t>&lt;Insert District Name&gt;’s Spring 2023 and Spring 2024 NJGPA School-Level Outcomes English Language Arts Component – Percentages (Total Students)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1658711628"/>
              </p:ext>
            </p:extLst>
          </p:nvPr>
        </p:nvGraphicFramePr>
        <p:xfrm>
          <a:off x="165100" y="1198883"/>
          <a:ext cx="10919460" cy="3949025"/>
        </p:xfrm>
        <a:graphic>
          <a:graphicData uri="http://schemas.openxmlformats.org/drawingml/2006/table">
            <a:tbl>
              <a:tblPr firstRow="1" firstCol="1" bandRow="1">
                <a:tableStyleId>{5C22544A-7EE6-4342-B048-85BDC9FD1C3A}</a:tableStyleId>
              </a:tblPr>
              <a:tblGrid>
                <a:gridCol w="1757460">
                  <a:extLst>
                    <a:ext uri="{9D8B030D-6E8A-4147-A177-3AD203B41FA5}">
                      <a16:colId xmlns:a16="http://schemas.microsoft.com/office/drawing/2014/main" val="20000"/>
                    </a:ext>
                  </a:extLst>
                </a:gridCol>
                <a:gridCol w="2120048">
                  <a:extLst>
                    <a:ext uri="{9D8B030D-6E8A-4147-A177-3AD203B41FA5}">
                      <a16:colId xmlns:a16="http://schemas.microsoft.com/office/drawing/2014/main" val="1823940751"/>
                    </a:ext>
                  </a:extLst>
                </a:gridCol>
                <a:gridCol w="2041147">
                  <a:extLst>
                    <a:ext uri="{9D8B030D-6E8A-4147-A177-3AD203B41FA5}">
                      <a16:colId xmlns:a16="http://schemas.microsoft.com/office/drawing/2014/main" val="2106347167"/>
                    </a:ext>
                  </a:extLst>
                </a:gridCol>
                <a:gridCol w="2557293">
                  <a:extLst>
                    <a:ext uri="{9D8B030D-6E8A-4147-A177-3AD203B41FA5}">
                      <a16:colId xmlns:a16="http://schemas.microsoft.com/office/drawing/2014/main" val="20001"/>
                    </a:ext>
                  </a:extLst>
                </a:gridCol>
                <a:gridCol w="2443512">
                  <a:extLst>
                    <a:ext uri="{9D8B030D-6E8A-4147-A177-3AD203B41FA5}">
                      <a16:colId xmlns:a16="http://schemas.microsoft.com/office/drawing/2014/main" val="20002"/>
                    </a:ext>
                  </a:extLst>
                </a:gridCol>
              </a:tblGrid>
              <a:tr h="848817">
                <a:tc>
                  <a:txBody>
                    <a:bodyPr/>
                    <a:lstStyle/>
                    <a:p>
                      <a:pPr algn="ctr"/>
                      <a:r>
                        <a:rPr lang="en-US" sz="1400" b="1">
                          <a:solidFill>
                            <a:schemeClr val="bg1"/>
                          </a:solidFill>
                        </a:rPr>
                        <a:t>ELA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87526">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7526">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7526">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7526">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752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7526">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387526">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387526">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2" name="Content Placeholder 1">
            <a:extLst>
              <a:ext uri="{FF2B5EF4-FFF2-40B4-BE49-F238E27FC236}">
                <a16:creationId xmlns:a16="http://schemas.microsoft.com/office/drawing/2014/main" id="{4A4EB362-AEA9-10EB-773D-DDF04BEBABF2}"/>
              </a:ext>
            </a:extLst>
          </p:cNvPr>
          <p:cNvSpPr>
            <a:spLocks noGrp="1"/>
          </p:cNvSpPr>
          <p:nvPr>
            <p:ph sz="quarter" idx="11"/>
          </p:nvPr>
        </p:nvSpPr>
        <p:spPr>
          <a:xfrm>
            <a:off x="165100" y="5585404"/>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10</a:t>
            </a:fld>
            <a:endParaRPr lang="en-US"/>
          </a:p>
        </p:txBody>
      </p:sp>
    </p:spTree>
    <p:extLst>
      <p:ext uri="{BB962C8B-B14F-4D97-AF65-F5344CB8AC3E}">
        <p14:creationId xmlns:p14="http://schemas.microsoft.com/office/powerpoint/2010/main" val="1664881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256841" y="189844"/>
            <a:ext cx="10096959" cy="747579"/>
          </a:xfrm>
        </p:spPr>
        <p:txBody>
          <a:bodyPr/>
          <a:lstStyle/>
          <a:p>
            <a:r>
              <a:rPr lang="en-US" sz="2200" dirty="0">
                <a:solidFill>
                  <a:schemeClr val="tx1"/>
                </a:solidFill>
                <a:latin typeface="Palatino Linotype"/>
              </a:rPr>
              <a:t>&lt;Insert District Name&gt;’s Spring 2023 and Spring 2024 NJGPA School-Level Outcomes English Language Arts Component – Percentages (Grade 11 Students)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3611282639"/>
              </p:ext>
            </p:extLst>
          </p:nvPr>
        </p:nvGraphicFramePr>
        <p:xfrm>
          <a:off x="165100" y="1168400"/>
          <a:ext cx="10909300" cy="4074162"/>
        </p:xfrm>
        <a:graphic>
          <a:graphicData uri="http://schemas.openxmlformats.org/drawingml/2006/table">
            <a:tbl>
              <a:tblPr firstRow="1" firstCol="1" bandRow="1">
                <a:tableStyleId>{5C22544A-7EE6-4342-B048-85BDC9FD1C3A}</a:tableStyleId>
              </a:tblPr>
              <a:tblGrid>
                <a:gridCol w="1755825">
                  <a:extLst>
                    <a:ext uri="{9D8B030D-6E8A-4147-A177-3AD203B41FA5}">
                      <a16:colId xmlns:a16="http://schemas.microsoft.com/office/drawing/2014/main" val="20000"/>
                    </a:ext>
                  </a:extLst>
                </a:gridCol>
                <a:gridCol w="2118075">
                  <a:extLst>
                    <a:ext uri="{9D8B030D-6E8A-4147-A177-3AD203B41FA5}">
                      <a16:colId xmlns:a16="http://schemas.microsoft.com/office/drawing/2014/main" val="1823940751"/>
                    </a:ext>
                  </a:extLst>
                </a:gridCol>
                <a:gridCol w="2039248">
                  <a:extLst>
                    <a:ext uri="{9D8B030D-6E8A-4147-A177-3AD203B41FA5}">
                      <a16:colId xmlns:a16="http://schemas.microsoft.com/office/drawing/2014/main" val="2106347167"/>
                    </a:ext>
                  </a:extLst>
                </a:gridCol>
                <a:gridCol w="2554914">
                  <a:extLst>
                    <a:ext uri="{9D8B030D-6E8A-4147-A177-3AD203B41FA5}">
                      <a16:colId xmlns:a16="http://schemas.microsoft.com/office/drawing/2014/main" val="20001"/>
                    </a:ext>
                  </a:extLst>
                </a:gridCol>
                <a:gridCol w="2441238">
                  <a:extLst>
                    <a:ext uri="{9D8B030D-6E8A-4147-A177-3AD203B41FA5}">
                      <a16:colId xmlns:a16="http://schemas.microsoft.com/office/drawing/2014/main" val="20002"/>
                    </a:ext>
                  </a:extLst>
                </a:gridCol>
              </a:tblGrid>
              <a:tr h="875714">
                <a:tc>
                  <a:txBody>
                    <a:bodyPr/>
                    <a:lstStyle/>
                    <a:p>
                      <a:pPr algn="ctr"/>
                      <a:r>
                        <a:rPr lang="en-US" sz="1400" b="1">
                          <a:solidFill>
                            <a:schemeClr val="bg1"/>
                          </a:solidFill>
                        </a:rPr>
                        <a:t>ELA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99806">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9806">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9806">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9806">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980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99806">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399806">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399806">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2" name="Content Placeholder 1">
            <a:extLst>
              <a:ext uri="{FF2B5EF4-FFF2-40B4-BE49-F238E27FC236}">
                <a16:creationId xmlns:a16="http://schemas.microsoft.com/office/drawing/2014/main" id="{AD52E119-A581-6EBF-B81A-FBCE3A9EAEE9}"/>
              </a:ext>
            </a:extLst>
          </p:cNvPr>
          <p:cNvSpPr>
            <a:spLocks noGrp="1"/>
          </p:cNvSpPr>
          <p:nvPr>
            <p:ph sz="quarter" idx="11"/>
          </p:nvPr>
        </p:nvSpPr>
        <p:spPr/>
        <p:txBody>
          <a:bodyPr>
            <a:normAutofit/>
          </a:bodyPr>
          <a:lstStyle/>
          <a:p>
            <a:r>
              <a:rPr lang="en-US" sz="2000" b="1" dirty="0"/>
              <a:t>Note</a:t>
            </a:r>
            <a:r>
              <a:rPr lang="en-US" sz="2000" dirty="0"/>
              <a:t>: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11</a:t>
            </a:fld>
            <a:endParaRPr lang="en-US"/>
          </a:p>
        </p:txBody>
      </p:sp>
    </p:spTree>
    <p:extLst>
      <p:ext uri="{BB962C8B-B14F-4D97-AF65-F5344CB8AC3E}">
        <p14:creationId xmlns:p14="http://schemas.microsoft.com/office/powerpoint/2010/main" val="128551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333961" y="155893"/>
            <a:ext cx="10014760" cy="747579"/>
          </a:xfrm>
        </p:spPr>
        <p:txBody>
          <a:bodyPr/>
          <a:lstStyle/>
          <a:p>
            <a:r>
              <a:rPr lang="en-US" sz="2200" dirty="0">
                <a:solidFill>
                  <a:schemeClr val="tx1"/>
                </a:solidFill>
                <a:latin typeface="Palatino Linotype"/>
              </a:rPr>
              <a:t>&lt;Insert District Name&gt;’s Spring 2023 and Spring 2024 NJGPA School-Level Outcomes English Language Arts Component – Percentages </a:t>
            </a:r>
            <a:br>
              <a:rPr lang="en-US" sz="2200" dirty="0">
                <a:solidFill>
                  <a:schemeClr val="tx1"/>
                </a:solidFill>
                <a:latin typeface="Palatino Linotype"/>
              </a:rPr>
            </a:br>
            <a:r>
              <a:rPr lang="en-US" sz="2200" dirty="0">
                <a:solidFill>
                  <a:schemeClr val="tx1"/>
                </a:solidFill>
                <a:latin typeface="Palatino Linotype"/>
              </a:rPr>
              <a:t>(Grade 12 Students)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312061213"/>
              </p:ext>
            </p:extLst>
          </p:nvPr>
        </p:nvGraphicFramePr>
        <p:xfrm>
          <a:off x="165100" y="1168400"/>
          <a:ext cx="10838180" cy="4145281"/>
        </p:xfrm>
        <a:graphic>
          <a:graphicData uri="http://schemas.openxmlformats.org/drawingml/2006/table">
            <a:tbl>
              <a:tblPr firstRow="1" firstCol="1" bandRow="1">
                <a:tableStyleId>{5C22544A-7EE6-4342-B048-85BDC9FD1C3A}</a:tableStyleId>
              </a:tblPr>
              <a:tblGrid>
                <a:gridCol w="3051475">
                  <a:extLst>
                    <a:ext uri="{9D8B030D-6E8A-4147-A177-3AD203B41FA5}">
                      <a16:colId xmlns:a16="http://schemas.microsoft.com/office/drawing/2014/main" val="20000"/>
                    </a:ext>
                  </a:extLst>
                </a:gridCol>
                <a:gridCol w="3544039">
                  <a:extLst>
                    <a:ext uri="{9D8B030D-6E8A-4147-A177-3AD203B41FA5}">
                      <a16:colId xmlns:a16="http://schemas.microsoft.com/office/drawing/2014/main" val="2106347167"/>
                    </a:ext>
                  </a:extLst>
                </a:gridCol>
                <a:gridCol w="4242666">
                  <a:extLst>
                    <a:ext uri="{9D8B030D-6E8A-4147-A177-3AD203B41FA5}">
                      <a16:colId xmlns:a16="http://schemas.microsoft.com/office/drawing/2014/main" val="20002"/>
                    </a:ext>
                  </a:extLst>
                </a:gridCol>
              </a:tblGrid>
              <a:tr h="891001">
                <a:tc>
                  <a:txBody>
                    <a:bodyPr/>
                    <a:lstStyle/>
                    <a:p>
                      <a:pPr algn="ctr"/>
                      <a:r>
                        <a:rPr lang="en-US" sz="1400" b="1">
                          <a:solidFill>
                            <a:schemeClr val="bg1"/>
                          </a:solidFill>
                        </a:rPr>
                        <a:t>ELA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06785">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6785">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6785">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6785">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06785">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06785">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406785">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406785">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3" name="Content Placeholder 2">
            <a:extLst>
              <a:ext uri="{FF2B5EF4-FFF2-40B4-BE49-F238E27FC236}">
                <a16:creationId xmlns:a16="http://schemas.microsoft.com/office/drawing/2014/main" id="{3478639A-85C0-B006-946E-FD028EC4AF7F}"/>
              </a:ext>
            </a:extLst>
          </p:cNvPr>
          <p:cNvSpPr>
            <a:spLocks noGrp="1"/>
          </p:cNvSpPr>
          <p:nvPr>
            <p:ph sz="quarter" idx="11"/>
          </p:nvPr>
        </p:nvSpPr>
        <p:spPr>
          <a:xfrm>
            <a:off x="165100" y="5585404"/>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12</a:t>
            </a:fld>
            <a:endParaRPr lang="en-US"/>
          </a:p>
        </p:txBody>
      </p:sp>
    </p:spTree>
    <p:extLst>
      <p:ext uri="{BB962C8B-B14F-4D97-AF65-F5344CB8AC3E}">
        <p14:creationId xmlns:p14="http://schemas.microsoft.com/office/powerpoint/2010/main" val="173872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256841" y="315439"/>
            <a:ext cx="10096959" cy="747579"/>
          </a:xfrm>
        </p:spPr>
        <p:txBody>
          <a:bodyPr/>
          <a:lstStyle/>
          <a:p>
            <a:r>
              <a:rPr lang="en-US" sz="2200" dirty="0">
                <a:solidFill>
                  <a:schemeClr val="tx1"/>
                </a:solidFill>
                <a:latin typeface="Palatino Linotype"/>
              </a:rPr>
              <a:t>&lt;Insert District Name&gt;’s Spring 2023 and Spring 2024 NJGPA School-Level Outcomes Mathematics Component – Percentages (Total Students)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2623723885"/>
              </p:ext>
            </p:extLst>
          </p:nvPr>
        </p:nvGraphicFramePr>
        <p:xfrm>
          <a:off x="165101" y="1168400"/>
          <a:ext cx="10777220" cy="4175760"/>
        </p:xfrm>
        <a:graphic>
          <a:graphicData uri="http://schemas.openxmlformats.org/drawingml/2006/table">
            <a:tbl>
              <a:tblPr firstRow="1" firstCol="1" bandRow="1">
                <a:tableStyleId>{5C22544A-7EE6-4342-B048-85BDC9FD1C3A}</a:tableStyleId>
              </a:tblPr>
              <a:tblGrid>
                <a:gridCol w="2324916">
                  <a:extLst>
                    <a:ext uri="{9D8B030D-6E8A-4147-A177-3AD203B41FA5}">
                      <a16:colId xmlns:a16="http://schemas.microsoft.com/office/drawing/2014/main" val="20000"/>
                    </a:ext>
                  </a:extLst>
                </a:gridCol>
                <a:gridCol w="1820171">
                  <a:extLst>
                    <a:ext uri="{9D8B030D-6E8A-4147-A177-3AD203B41FA5}">
                      <a16:colId xmlns:a16="http://schemas.microsoft.com/office/drawing/2014/main" val="1823940751"/>
                    </a:ext>
                  </a:extLst>
                </a:gridCol>
                <a:gridCol w="1696470">
                  <a:extLst>
                    <a:ext uri="{9D8B030D-6E8A-4147-A177-3AD203B41FA5}">
                      <a16:colId xmlns:a16="http://schemas.microsoft.com/office/drawing/2014/main" val="2106347167"/>
                    </a:ext>
                  </a:extLst>
                </a:gridCol>
                <a:gridCol w="2523981">
                  <a:extLst>
                    <a:ext uri="{9D8B030D-6E8A-4147-A177-3AD203B41FA5}">
                      <a16:colId xmlns:a16="http://schemas.microsoft.com/office/drawing/2014/main" val="20001"/>
                    </a:ext>
                  </a:extLst>
                </a:gridCol>
                <a:gridCol w="2411682">
                  <a:extLst>
                    <a:ext uri="{9D8B030D-6E8A-4147-A177-3AD203B41FA5}">
                      <a16:colId xmlns:a16="http://schemas.microsoft.com/office/drawing/2014/main" val="20002"/>
                    </a:ext>
                  </a:extLst>
                </a:gridCol>
              </a:tblGrid>
              <a:tr h="897552">
                <a:tc>
                  <a:txBody>
                    <a:bodyPr/>
                    <a:lstStyle/>
                    <a:p>
                      <a:pPr algn="ctr"/>
                      <a:r>
                        <a:rPr lang="en-US" sz="1400" b="1">
                          <a:solidFill>
                            <a:schemeClr val="bg1"/>
                          </a:solidFill>
                        </a:rPr>
                        <a:t>Mathematics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09776">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9776">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9776">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9776">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0977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09776">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409776">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409776">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2" name="Content Placeholder 1">
            <a:extLst>
              <a:ext uri="{FF2B5EF4-FFF2-40B4-BE49-F238E27FC236}">
                <a16:creationId xmlns:a16="http://schemas.microsoft.com/office/drawing/2014/main" id="{ECB0BBF9-99FA-EF7F-91CA-B3D8DCDE5FD9}"/>
              </a:ext>
            </a:extLst>
          </p:cNvPr>
          <p:cNvSpPr>
            <a:spLocks noGrp="1"/>
          </p:cNvSpPr>
          <p:nvPr>
            <p:ph sz="quarter" idx="11"/>
          </p:nvPr>
        </p:nvSpPr>
        <p:spPr>
          <a:xfrm>
            <a:off x="165100" y="5554924"/>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109621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p:txBody>
          <a:bodyPr/>
          <a:lstStyle/>
          <a:p>
            <a:r>
              <a:rPr lang="en-US" sz="2200" dirty="0">
                <a:solidFill>
                  <a:schemeClr val="tx1"/>
                </a:solidFill>
                <a:latin typeface="Palatino Linotype"/>
              </a:rPr>
              <a:t>&lt;Insert District Name&gt;’s Spring 2023 and Spring 2024 NJGPA School-Level Outcomes Mathematics Component – Percentages (Grade 11 Students)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3684135369"/>
              </p:ext>
            </p:extLst>
          </p:nvPr>
        </p:nvGraphicFramePr>
        <p:xfrm>
          <a:off x="165101" y="1168400"/>
          <a:ext cx="10888979" cy="4051877"/>
        </p:xfrm>
        <a:graphic>
          <a:graphicData uri="http://schemas.openxmlformats.org/drawingml/2006/table">
            <a:tbl>
              <a:tblPr firstRow="1" firstCol="1" bandRow="1">
                <a:tableStyleId>{5C22544A-7EE6-4342-B048-85BDC9FD1C3A}</a:tableStyleId>
              </a:tblPr>
              <a:tblGrid>
                <a:gridCol w="2349025">
                  <a:extLst>
                    <a:ext uri="{9D8B030D-6E8A-4147-A177-3AD203B41FA5}">
                      <a16:colId xmlns:a16="http://schemas.microsoft.com/office/drawing/2014/main" val="20000"/>
                    </a:ext>
                  </a:extLst>
                </a:gridCol>
                <a:gridCol w="1839046">
                  <a:extLst>
                    <a:ext uri="{9D8B030D-6E8A-4147-A177-3AD203B41FA5}">
                      <a16:colId xmlns:a16="http://schemas.microsoft.com/office/drawing/2014/main" val="1823940751"/>
                    </a:ext>
                  </a:extLst>
                </a:gridCol>
                <a:gridCol w="1714062">
                  <a:extLst>
                    <a:ext uri="{9D8B030D-6E8A-4147-A177-3AD203B41FA5}">
                      <a16:colId xmlns:a16="http://schemas.microsoft.com/office/drawing/2014/main" val="2106347167"/>
                    </a:ext>
                  </a:extLst>
                </a:gridCol>
                <a:gridCol w="2550155">
                  <a:extLst>
                    <a:ext uri="{9D8B030D-6E8A-4147-A177-3AD203B41FA5}">
                      <a16:colId xmlns:a16="http://schemas.microsoft.com/office/drawing/2014/main" val="20001"/>
                    </a:ext>
                  </a:extLst>
                </a:gridCol>
                <a:gridCol w="2436691">
                  <a:extLst>
                    <a:ext uri="{9D8B030D-6E8A-4147-A177-3AD203B41FA5}">
                      <a16:colId xmlns:a16="http://schemas.microsoft.com/office/drawing/2014/main" val="20002"/>
                    </a:ext>
                  </a:extLst>
                </a:gridCol>
              </a:tblGrid>
              <a:tr h="870925">
                <a:tc>
                  <a:txBody>
                    <a:bodyPr/>
                    <a:lstStyle/>
                    <a:p>
                      <a:pPr algn="ctr"/>
                      <a:r>
                        <a:rPr lang="en-US" sz="1400" b="1">
                          <a:solidFill>
                            <a:schemeClr val="bg1"/>
                          </a:solidFill>
                        </a:rPr>
                        <a:t>Mathematics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97619">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7619">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7619">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7619">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7619">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97619">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397619">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397619">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2" name="Content Placeholder 1">
            <a:extLst>
              <a:ext uri="{FF2B5EF4-FFF2-40B4-BE49-F238E27FC236}">
                <a16:creationId xmlns:a16="http://schemas.microsoft.com/office/drawing/2014/main" id="{63B3FF13-EC5D-FCF6-5CB8-4764D3B873FA}"/>
              </a:ext>
            </a:extLst>
          </p:cNvPr>
          <p:cNvSpPr>
            <a:spLocks noGrp="1"/>
          </p:cNvSpPr>
          <p:nvPr>
            <p:ph sz="quarter" idx="11"/>
          </p:nvPr>
        </p:nvSpPr>
        <p:spPr>
          <a:xfrm>
            <a:off x="165100" y="5585404"/>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14</a:t>
            </a:fld>
            <a:endParaRPr lang="en-US"/>
          </a:p>
        </p:txBody>
      </p:sp>
    </p:spTree>
    <p:extLst>
      <p:ext uri="{BB962C8B-B14F-4D97-AF65-F5344CB8AC3E}">
        <p14:creationId xmlns:p14="http://schemas.microsoft.com/office/powerpoint/2010/main" val="4183030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p:txBody>
          <a:bodyPr/>
          <a:lstStyle/>
          <a:p>
            <a:r>
              <a:rPr lang="en-US" sz="2200" dirty="0">
                <a:solidFill>
                  <a:schemeClr val="tx1"/>
                </a:solidFill>
                <a:latin typeface="Palatino Linotype"/>
              </a:rPr>
              <a:t>&lt;Insert District Name&gt;’s Spring 2023 and Spring 2024 NJGPA School-Level Outcomes Mathematics Component – Percentages (Grade 12 Students)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3978212994"/>
              </p:ext>
            </p:extLst>
          </p:nvPr>
        </p:nvGraphicFramePr>
        <p:xfrm>
          <a:off x="165100" y="1168400"/>
          <a:ext cx="10817861" cy="4165600"/>
        </p:xfrm>
        <a:graphic>
          <a:graphicData uri="http://schemas.openxmlformats.org/drawingml/2006/table">
            <a:tbl>
              <a:tblPr firstRow="1" firstCol="1" bandRow="1">
                <a:tableStyleId>{5C22544A-7EE6-4342-B048-85BDC9FD1C3A}</a:tableStyleId>
              </a:tblPr>
              <a:tblGrid>
                <a:gridCol w="3045754">
                  <a:extLst>
                    <a:ext uri="{9D8B030D-6E8A-4147-A177-3AD203B41FA5}">
                      <a16:colId xmlns:a16="http://schemas.microsoft.com/office/drawing/2014/main" val="20000"/>
                    </a:ext>
                  </a:extLst>
                </a:gridCol>
                <a:gridCol w="3537395">
                  <a:extLst>
                    <a:ext uri="{9D8B030D-6E8A-4147-A177-3AD203B41FA5}">
                      <a16:colId xmlns:a16="http://schemas.microsoft.com/office/drawing/2014/main" val="2106347167"/>
                    </a:ext>
                  </a:extLst>
                </a:gridCol>
                <a:gridCol w="4234712">
                  <a:extLst>
                    <a:ext uri="{9D8B030D-6E8A-4147-A177-3AD203B41FA5}">
                      <a16:colId xmlns:a16="http://schemas.microsoft.com/office/drawing/2014/main" val="20002"/>
                    </a:ext>
                  </a:extLst>
                </a:gridCol>
              </a:tblGrid>
              <a:tr h="895368">
                <a:tc>
                  <a:txBody>
                    <a:bodyPr/>
                    <a:lstStyle/>
                    <a:p>
                      <a:pPr algn="ctr"/>
                      <a:r>
                        <a:rPr lang="en-US" sz="1400" b="1">
                          <a:solidFill>
                            <a:schemeClr val="bg1"/>
                          </a:solidFill>
                        </a:rPr>
                        <a:t>Mathematics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p>
                      <a:pPr algn="ctr"/>
                      <a:r>
                        <a:rPr lang="en-US" sz="1400" b="1" baseline="0">
                          <a:solidFill>
                            <a:schemeClr val="bg1"/>
                          </a:solidFill>
                        </a:rPr>
                        <a:t>2024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08779">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8779">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8779">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8779">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08779">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08779">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408779">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408779">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3" name="Content Placeholder 2">
            <a:extLst>
              <a:ext uri="{FF2B5EF4-FFF2-40B4-BE49-F238E27FC236}">
                <a16:creationId xmlns:a16="http://schemas.microsoft.com/office/drawing/2014/main" id="{9F7FD9B4-CFB2-04AC-B34E-6571FDFEB4EC}"/>
              </a:ext>
            </a:extLst>
          </p:cNvPr>
          <p:cNvSpPr>
            <a:spLocks noGrp="1"/>
          </p:cNvSpPr>
          <p:nvPr>
            <p:ph sz="quarter" idx="11"/>
          </p:nvPr>
        </p:nvSpPr>
        <p:spPr>
          <a:xfrm>
            <a:off x="165100" y="5575244"/>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15</a:t>
            </a:fld>
            <a:endParaRPr lang="en-US"/>
          </a:p>
        </p:txBody>
      </p:sp>
    </p:spTree>
    <p:extLst>
      <p:ext uri="{BB962C8B-B14F-4D97-AF65-F5344CB8AC3E}">
        <p14:creationId xmlns:p14="http://schemas.microsoft.com/office/powerpoint/2010/main" val="321110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451640" cy="747579"/>
          </a:xfrm>
        </p:spPr>
        <p:txBody>
          <a:bodyPr/>
          <a:lstStyle/>
          <a:p>
            <a:r>
              <a:rPr lang="en-US" sz="2200" dirty="0">
                <a:solidFill>
                  <a:schemeClr val="tx1"/>
                </a:solidFill>
                <a:latin typeface="Palatino Linotype"/>
              </a:rPr>
              <a:t>Comparison of </a:t>
            </a:r>
            <a:r>
              <a:rPr lang="en-US" sz="2200" dirty="0">
                <a:solidFill>
                  <a:schemeClr val="tx1"/>
                </a:solidFill>
              </a:rPr>
              <a:t>&lt;School Name&gt;’s </a:t>
            </a:r>
            <a:r>
              <a:rPr lang="en-US" sz="2200" dirty="0">
                <a:solidFill>
                  <a:schemeClr val="tx1"/>
                </a:solidFill>
                <a:latin typeface="Palatino Linotype"/>
              </a:rPr>
              <a:t>Spring 2023 and 2024 NJGPA Administrations to </a:t>
            </a:r>
            <a:r>
              <a:rPr lang="en-US" sz="2200" dirty="0">
                <a:solidFill>
                  <a:schemeClr val="tx1"/>
                </a:solidFill>
              </a:rPr>
              <a:t>&lt;District Name&gt;’s </a:t>
            </a:r>
            <a:r>
              <a:rPr lang="en-US" sz="2200" dirty="0">
                <a:solidFill>
                  <a:schemeClr val="tx1"/>
                </a:solidFill>
                <a:latin typeface="Palatino Linotype"/>
              </a:rPr>
              <a:t>– Percentages (Graduation Ready, Total Students)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749190168"/>
              </p:ext>
            </p:extLst>
          </p:nvPr>
        </p:nvGraphicFramePr>
        <p:xfrm>
          <a:off x="126888" y="2103188"/>
          <a:ext cx="11304031" cy="2213423"/>
        </p:xfrm>
        <a:graphic>
          <a:graphicData uri="http://schemas.openxmlformats.org/drawingml/2006/table">
            <a:tbl>
              <a:tblPr firstRow="1" firstCol="1" bandRow="1">
                <a:tableStyleId>{5940675A-B579-460E-94D1-54222C63F5DA}</a:tableStyleId>
              </a:tblPr>
              <a:tblGrid>
                <a:gridCol w="2370046">
                  <a:extLst>
                    <a:ext uri="{9D8B030D-6E8A-4147-A177-3AD203B41FA5}">
                      <a16:colId xmlns:a16="http://schemas.microsoft.com/office/drawing/2014/main" val="2172175549"/>
                    </a:ext>
                  </a:extLst>
                </a:gridCol>
                <a:gridCol w="2112011">
                  <a:extLst>
                    <a:ext uri="{9D8B030D-6E8A-4147-A177-3AD203B41FA5}">
                      <a16:colId xmlns:a16="http://schemas.microsoft.com/office/drawing/2014/main" val="1924221879"/>
                    </a:ext>
                  </a:extLst>
                </a:gridCol>
                <a:gridCol w="2096655">
                  <a:extLst>
                    <a:ext uri="{9D8B030D-6E8A-4147-A177-3AD203B41FA5}">
                      <a16:colId xmlns:a16="http://schemas.microsoft.com/office/drawing/2014/main" val="1401528394"/>
                    </a:ext>
                  </a:extLst>
                </a:gridCol>
                <a:gridCol w="2336800">
                  <a:extLst>
                    <a:ext uri="{9D8B030D-6E8A-4147-A177-3AD203B41FA5}">
                      <a16:colId xmlns:a16="http://schemas.microsoft.com/office/drawing/2014/main" val="525457992"/>
                    </a:ext>
                  </a:extLst>
                </a:gridCol>
                <a:gridCol w="2388519">
                  <a:extLst>
                    <a:ext uri="{9D8B030D-6E8A-4147-A177-3AD203B41FA5}">
                      <a16:colId xmlns:a16="http://schemas.microsoft.com/office/drawing/2014/main" val="1590651448"/>
                    </a:ext>
                  </a:extLst>
                </a:gridCol>
              </a:tblGrid>
              <a:tr h="1141482">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2023</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School</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2023</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School</a:t>
                      </a:r>
                    </a:p>
                  </a:txBody>
                  <a:tcPr marL="92405" marR="92405" anchor="ct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06894">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465047">
                <a:tc>
                  <a:txBody>
                    <a:bodyPr/>
                    <a:lstStyle/>
                    <a:p>
                      <a:pPr algn="ctr"/>
                      <a:r>
                        <a:rPr lang="en-US" sz="1400" b="1">
                          <a:solidFill>
                            <a:schemeClr val="bg1"/>
                          </a:solidFill>
                        </a:rPr>
                        <a:t>M</a:t>
                      </a:r>
                      <a:r>
                        <a:rPr lang="en-US" sz="1400" b="1" kern="1200">
                          <a:solidFill>
                            <a:schemeClr val="bg1"/>
                          </a:solidFill>
                          <a:latin typeface="+mn-lt"/>
                          <a:ea typeface="+mn-ea"/>
                          <a:cs typeface="Calibri"/>
                        </a:rPr>
                        <a:t>athematic</a:t>
                      </a:r>
                      <a:r>
                        <a:rPr lang="en-US" sz="1400" b="1">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16</a:t>
            </a:fld>
            <a:endParaRPr lang="en-US"/>
          </a:p>
        </p:txBody>
      </p:sp>
    </p:spTree>
    <p:extLst>
      <p:ext uri="{BB962C8B-B14F-4D97-AF65-F5344CB8AC3E}">
        <p14:creationId xmlns:p14="http://schemas.microsoft.com/office/powerpoint/2010/main" val="71758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451640" cy="747579"/>
          </a:xfrm>
        </p:spPr>
        <p:txBody>
          <a:bodyPr/>
          <a:lstStyle/>
          <a:p>
            <a:r>
              <a:rPr lang="en-US" sz="2200" dirty="0">
                <a:solidFill>
                  <a:schemeClr val="tx1"/>
                </a:solidFill>
                <a:latin typeface="Palatino Linotype"/>
              </a:rPr>
              <a:t>Comparison of &lt;School Name&gt;’s Spring 2023 and 2024 NJGPA Administrations to &lt;District Name&gt;’s – Percentages (Graduation Ready, Grade 11 Students)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770447595"/>
              </p:ext>
            </p:extLst>
          </p:nvPr>
        </p:nvGraphicFramePr>
        <p:xfrm>
          <a:off x="126888" y="2103188"/>
          <a:ext cx="11304031" cy="2213423"/>
        </p:xfrm>
        <a:graphic>
          <a:graphicData uri="http://schemas.openxmlformats.org/drawingml/2006/table">
            <a:tbl>
              <a:tblPr firstRow="1" firstCol="1" bandRow="1">
                <a:tableStyleId>{5940675A-B579-460E-94D1-54222C63F5DA}</a:tableStyleId>
              </a:tblPr>
              <a:tblGrid>
                <a:gridCol w="2370046">
                  <a:extLst>
                    <a:ext uri="{9D8B030D-6E8A-4147-A177-3AD203B41FA5}">
                      <a16:colId xmlns:a16="http://schemas.microsoft.com/office/drawing/2014/main" val="2172175549"/>
                    </a:ext>
                  </a:extLst>
                </a:gridCol>
                <a:gridCol w="2112011">
                  <a:extLst>
                    <a:ext uri="{9D8B030D-6E8A-4147-A177-3AD203B41FA5}">
                      <a16:colId xmlns:a16="http://schemas.microsoft.com/office/drawing/2014/main" val="1924221879"/>
                    </a:ext>
                  </a:extLst>
                </a:gridCol>
                <a:gridCol w="2096655">
                  <a:extLst>
                    <a:ext uri="{9D8B030D-6E8A-4147-A177-3AD203B41FA5}">
                      <a16:colId xmlns:a16="http://schemas.microsoft.com/office/drawing/2014/main" val="1401528394"/>
                    </a:ext>
                  </a:extLst>
                </a:gridCol>
                <a:gridCol w="2336800">
                  <a:extLst>
                    <a:ext uri="{9D8B030D-6E8A-4147-A177-3AD203B41FA5}">
                      <a16:colId xmlns:a16="http://schemas.microsoft.com/office/drawing/2014/main" val="525457992"/>
                    </a:ext>
                  </a:extLst>
                </a:gridCol>
                <a:gridCol w="2388519">
                  <a:extLst>
                    <a:ext uri="{9D8B030D-6E8A-4147-A177-3AD203B41FA5}">
                      <a16:colId xmlns:a16="http://schemas.microsoft.com/office/drawing/2014/main" val="1590651448"/>
                    </a:ext>
                  </a:extLst>
                </a:gridCol>
              </a:tblGrid>
              <a:tr h="1141482">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2023</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School</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2023</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School</a:t>
                      </a:r>
                    </a:p>
                  </a:txBody>
                  <a:tcPr marL="92405" marR="92405" anchor="ct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06894">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465047">
                <a:tc>
                  <a:txBody>
                    <a:bodyPr/>
                    <a:lstStyle/>
                    <a:p>
                      <a:pPr algn="ctr"/>
                      <a:r>
                        <a:rPr lang="en-US" sz="1400" b="1">
                          <a:solidFill>
                            <a:schemeClr val="bg1"/>
                          </a:solidFill>
                        </a:rPr>
                        <a:t>M</a:t>
                      </a:r>
                      <a:r>
                        <a:rPr lang="en-US" sz="1400" b="1" kern="1200">
                          <a:solidFill>
                            <a:schemeClr val="bg1"/>
                          </a:solidFill>
                          <a:latin typeface="+mn-lt"/>
                          <a:ea typeface="+mn-ea"/>
                          <a:cs typeface="Calibri"/>
                        </a:rPr>
                        <a:t>athematic</a:t>
                      </a:r>
                      <a:r>
                        <a:rPr lang="en-US" sz="1400" b="1">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17</a:t>
            </a:fld>
            <a:endParaRPr lang="en-US"/>
          </a:p>
        </p:txBody>
      </p:sp>
    </p:spTree>
    <p:extLst>
      <p:ext uri="{BB962C8B-B14F-4D97-AF65-F5344CB8AC3E}">
        <p14:creationId xmlns:p14="http://schemas.microsoft.com/office/powerpoint/2010/main" val="2853332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451640" cy="747579"/>
          </a:xfrm>
        </p:spPr>
        <p:txBody>
          <a:bodyPr/>
          <a:lstStyle/>
          <a:p>
            <a:r>
              <a:rPr lang="en-US" sz="2200" dirty="0">
                <a:solidFill>
                  <a:schemeClr val="tx1"/>
                </a:solidFill>
                <a:latin typeface="Palatino Linotype"/>
              </a:rPr>
              <a:t>Comparison of &lt;School Name&gt;’s Spring 2024 NJGPA Administrations to &lt;District Name&gt;’s – Percentages (Graduation Ready, Grade 12 Students)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734140213"/>
              </p:ext>
            </p:extLst>
          </p:nvPr>
        </p:nvGraphicFramePr>
        <p:xfrm>
          <a:off x="126888" y="2103188"/>
          <a:ext cx="11464747" cy="2302556"/>
        </p:xfrm>
        <a:graphic>
          <a:graphicData uri="http://schemas.openxmlformats.org/drawingml/2006/table">
            <a:tbl>
              <a:tblPr firstRow="1" firstCol="1" bandRow="1">
                <a:tableStyleId>{5940675A-B579-460E-94D1-54222C63F5DA}</a:tableStyleId>
              </a:tblPr>
              <a:tblGrid>
                <a:gridCol w="3281330">
                  <a:extLst>
                    <a:ext uri="{9D8B030D-6E8A-4147-A177-3AD203B41FA5}">
                      <a16:colId xmlns:a16="http://schemas.microsoft.com/office/drawing/2014/main" val="2172175549"/>
                    </a:ext>
                  </a:extLst>
                </a:gridCol>
                <a:gridCol w="4064000">
                  <a:extLst>
                    <a:ext uri="{9D8B030D-6E8A-4147-A177-3AD203B41FA5}">
                      <a16:colId xmlns:a16="http://schemas.microsoft.com/office/drawing/2014/main" val="525457992"/>
                    </a:ext>
                  </a:extLst>
                </a:gridCol>
                <a:gridCol w="4119417">
                  <a:extLst>
                    <a:ext uri="{9D8B030D-6E8A-4147-A177-3AD203B41FA5}">
                      <a16:colId xmlns:a16="http://schemas.microsoft.com/office/drawing/2014/main" val="1590651448"/>
                    </a:ext>
                  </a:extLst>
                </a:gridCol>
              </a:tblGrid>
              <a:tr h="1187449">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 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School</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 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31333">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483774">
                <a:tc>
                  <a:txBody>
                    <a:bodyPr/>
                    <a:lstStyle/>
                    <a:p>
                      <a:pPr algn="ctr"/>
                      <a:r>
                        <a:rPr lang="en-US" sz="1400" b="1">
                          <a:solidFill>
                            <a:schemeClr val="bg1"/>
                          </a:solidFill>
                        </a:rPr>
                        <a:t>M</a:t>
                      </a:r>
                      <a:r>
                        <a:rPr lang="en-US" sz="1400" b="1" kern="1200">
                          <a:solidFill>
                            <a:schemeClr val="bg1"/>
                          </a:solidFill>
                          <a:latin typeface="+mn-lt"/>
                          <a:ea typeface="+mn-ea"/>
                          <a:cs typeface="Calibri"/>
                        </a:rPr>
                        <a:t>athematic</a:t>
                      </a:r>
                      <a:r>
                        <a:rPr lang="en-US" sz="1400" b="1">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18</a:t>
            </a:fld>
            <a:endParaRPr lang="en-US"/>
          </a:p>
        </p:txBody>
      </p:sp>
    </p:spTree>
    <p:extLst>
      <p:ext uri="{BB962C8B-B14F-4D97-AF65-F5344CB8AC3E}">
        <p14:creationId xmlns:p14="http://schemas.microsoft.com/office/powerpoint/2010/main" val="271948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dirty="0">
                <a:solidFill>
                  <a:schemeClr val="tx1"/>
                </a:solidFill>
              </a:rPr>
              <a:t>Notable Achievements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lstStyle/>
          <a:p>
            <a:r>
              <a:rPr lang="en-US" dirty="0"/>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19</a:t>
            </a:fld>
            <a:endParaRPr lang="en-US"/>
          </a:p>
        </p:txBody>
      </p:sp>
    </p:spTree>
    <p:extLst>
      <p:ext uri="{BB962C8B-B14F-4D97-AF65-F5344CB8AC3E}">
        <p14:creationId xmlns:p14="http://schemas.microsoft.com/office/powerpoint/2010/main" val="152388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F15AFA0-68C5-43A2-E2FF-48C53FF4ECAA}"/>
              </a:ext>
            </a:extLst>
          </p:cNvPr>
          <p:cNvSpPr>
            <a:spLocks noGrp="1"/>
          </p:cNvSpPr>
          <p:nvPr>
            <p:ph type="title"/>
          </p:nvPr>
        </p:nvSpPr>
        <p:spPr>
          <a:xfrm>
            <a:off x="1257300" y="379413"/>
            <a:ext cx="10096500" cy="747712"/>
          </a:xfrm>
        </p:spPr>
        <p:txBody>
          <a:bodyPr/>
          <a:lstStyle/>
          <a:p>
            <a:r>
              <a:rPr lang="en-US" sz="3600">
                <a:solidFill>
                  <a:schemeClr val="tx1"/>
                </a:solidFill>
              </a:rPr>
              <a:t>NJGPA Overview (1 of 2)</a:t>
            </a:r>
          </a:p>
        </p:txBody>
      </p:sp>
      <p:sp>
        <p:nvSpPr>
          <p:cNvPr id="3" name="Text Placeholder 2">
            <a:extLst>
              <a:ext uri="{FF2B5EF4-FFF2-40B4-BE49-F238E27FC236}">
                <a16:creationId xmlns:a16="http://schemas.microsoft.com/office/drawing/2014/main" id="{BC05DA35-4E00-4493-B3EA-9BF5A18A481A}"/>
              </a:ext>
            </a:extLst>
          </p:cNvPr>
          <p:cNvSpPr>
            <a:spLocks noGrp="1"/>
          </p:cNvSpPr>
          <p:nvPr>
            <p:ph type="body" sz="quarter" idx="11"/>
          </p:nvPr>
        </p:nvSpPr>
        <p:spPr>
          <a:xfrm>
            <a:off x="171450" y="942340"/>
            <a:ext cx="11849100" cy="5224780"/>
          </a:xfrm>
        </p:spPr>
        <p:txBody>
          <a:bodyPr>
            <a:noAutofit/>
          </a:bodyPr>
          <a:lstStyle/>
          <a:p>
            <a:pPr>
              <a:lnSpc>
                <a:spcPct val="128000"/>
              </a:lnSpc>
            </a:pPr>
            <a:r>
              <a:rPr lang="en-US" sz="2400"/>
              <a:t>The State graduation proficiency test [NJGPA] shall be administered to all 11th grade pupils and to any 11th or 12th grade pupil who has previously failed to demonstrate mastery of State graduation proficiency standards on said test. (N.J.S.A. 18A:7C-6)</a:t>
            </a:r>
          </a:p>
          <a:p>
            <a:r>
              <a:rPr lang="en-US" sz="2400"/>
              <a:t>NJGPA is designed to measure the extent to which students are graduation ready in English Language Arts (ELA) and Mathematics.</a:t>
            </a:r>
          </a:p>
          <a:p>
            <a:r>
              <a:rPr lang="en-US" sz="2400"/>
              <a:t>Graduation readiness is reported separately for each content component.</a:t>
            </a:r>
          </a:p>
          <a:p>
            <a:r>
              <a:rPr lang="en-US" sz="2400"/>
              <a:t>The ELA component is aligned to the grade 10 standards.</a:t>
            </a:r>
          </a:p>
          <a:p>
            <a:r>
              <a:rPr lang="en-US" sz="2400"/>
              <a:t>The Mathematics component is aligned to Algebra I and Geometry standards.</a:t>
            </a:r>
          </a:p>
        </p:txBody>
      </p:sp>
      <p:sp>
        <p:nvSpPr>
          <p:cNvPr id="4" name="Slide Number Placeholder 3">
            <a:extLst>
              <a:ext uri="{FF2B5EF4-FFF2-40B4-BE49-F238E27FC236}">
                <a16:creationId xmlns:a16="http://schemas.microsoft.com/office/drawing/2014/main" id="{FDD94201-151E-49C6-AA6A-820911878EAB}"/>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4148538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a:solidFill>
                  <a:schemeClr val="tx1"/>
                </a:solidFill>
              </a:rPr>
              <a:t>Intervention Strategies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lstStyle/>
          <a:p>
            <a:r>
              <a:rPr lang="en-US"/>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20</a:t>
            </a:fld>
            <a:endParaRPr lang="en-US"/>
          </a:p>
        </p:txBody>
      </p:sp>
    </p:spTree>
    <p:extLst>
      <p:ext uri="{BB962C8B-B14F-4D97-AF65-F5344CB8AC3E}">
        <p14:creationId xmlns:p14="http://schemas.microsoft.com/office/powerpoint/2010/main" val="2047871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2964-91A4-4BBA-81F2-3290A8D60919}"/>
              </a:ext>
            </a:extLst>
          </p:cNvPr>
          <p:cNvSpPr>
            <a:spLocks noGrp="1"/>
          </p:cNvSpPr>
          <p:nvPr>
            <p:ph type="title"/>
          </p:nvPr>
        </p:nvSpPr>
        <p:spPr>
          <a:xfrm>
            <a:off x="1333960" y="235678"/>
            <a:ext cx="10096959" cy="747579"/>
          </a:xfrm>
        </p:spPr>
        <p:txBody>
          <a:bodyPr anchor="ctr">
            <a:normAutofit/>
          </a:bodyPr>
          <a:lstStyle/>
          <a:p>
            <a:r>
              <a:rPr lang="en-US" sz="2000" dirty="0"/>
              <a:t>Comparison of &lt;Insert District Name&gt;’s Subgroup Spring 2023 and Spring 2024 NJGPA Administration English Language Arts Component - Percentages</a:t>
            </a:r>
          </a:p>
        </p:txBody>
      </p:sp>
      <p:graphicFrame>
        <p:nvGraphicFramePr>
          <p:cNvPr id="7" name="Content Placeholder 7" descr="Sample Column graph: Performance of Subgroup over 5 Years in English Language Arts. Sample graph with&#10;percentage of economically disadvantaged students, percentage of English Learners, percentage of Students with Disability and percentage of All Students whose scores met or exceeded expectations on the vertical axis and the grade and year is represented on the horizontal axis. The performance of the students in each subgroup in English Language Arts in 5 years - 2015, 2016, 2017, 2018, and 2019.  ">
            <a:extLst>
              <a:ext uri="{FF2B5EF4-FFF2-40B4-BE49-F238E27FC236}">
                <a16:creationId xmlns:a16="http://schemas.microsoft.com/office/drawing/2014/main" id="{8627C97B-4285-4648-8B5E-4612C380955A}"/>
              </a:ext>
            </a:extLst>
          </p:cNvPr>
          <p:cNvGraphicFramePr>
            <a:graphicFrameLocks/>
          </p:cNvGraphicFramePr>
          <p:nvPr>
            <p:extLst>
              <p:ext uri="{D42A27DB-BD31-4B8C-83A1-F6EECF244321}">
                <p14:modId xmlns:p14="http://schemas.microsoft.com/office/powerpoint/2010/main" val="1536169355"/>
              </p:ext>
            </p:extLst>
          </p:nvPr>
        </p:nvGraphicFramePr>
        <p:xfrm>
          <a:off x="142875" y="1277938"/>
          <a:ext cx="11051867" cy="46815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6ECEA75-CBFE-4BF0-A3A0-EF40B961F53E}"/>
              </a:ext>
            </a:extLst>
          </p:cNvPr>
          <p:cNvSpPr>
            <a:spLocks noGrp="1"/>
          </p:cNvSpPr>
          <p:nvPr>
            <p:ph type="sldNum" sz="quarter" idx="4294967295"/>
          </p:nvPr>
        </p:nvSpPr>
        <p:spPr>
          <a:xfrm>
            <a:off x="8687719" y="6257197"/>
            <a:ext cx="2743200" cy="365125"/>
          </a:xfrm>
        </p:spPr>
        <p:txBody>
          <a:bodyPr anchor="ctr">
            <a:normAutofit/>
          </a:bodyPr>
          <a:lstStyle/>
          <a:p>
            <a:pPr>
              <a:spcAft>
                <a:spcPts val="600"/>
              </a:spcAft>
            </a:pPr>
            <a:fld id="{A3D1C70C-36A2-44FC-A083-98959550CFF4}" type="slidenum">
              <a:rPr lang="en-US" smtClean="0"/>
              <a:pPr>
                <a:spcAft>
                  <a:spcPts val="600"/>
                </a:spcAft>
              </a:pPr>
              <a:t>21</a:t>
            </a:fld>
            <a:endParaRPr lang="en-US"/>
          </a:p>
        </p:txBody>
      </p:sp>
    </p:spTree>
    <p:extLst>
      <p:ext uri="{BB962C8B-B14F-4D97-AF65-F5344CB8AC3E}">
        <p14:creationId xmlns:p14="http://schemas.microsoft.com/office/powerpoint/2010/main" val="164970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0205F96-99E3-4B22-3FA3-F95CC3E6EF8A}"/>
              </a:ext>
            </a:extLst>
          </p:cNvPr>
          <p:cNvSpPr txBox="1">
            <a:spLocks noGrp="1"/>
          </p:cNvSpPr>
          <p:nvPr>
            <p:ph type="title" idx="4294967295"/>
          </p:nvPr>
        </p:nvSpPr>
        <p:spPr>
          <a:xfrm>
            <a:off x="1257300" y="379413"/>
            <a:ext cx="10096500" cy="7477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tx1"/>
                </a:solidFill>
                <a:effectLst/>
                <a:uLnTx/>
                <a:uFillTx/>
                <a:latin typeface="Palatino Linotype" panose="02040502050505030304" pitchFamily="18" charset="0"/>
                <a:ea typeface="+mj-ea"/>
                <a:cs typeface="+mj-cs"/>
              </a:rPr>
              <a:t>NJGPA Overview (2 of 2)</a:t>
            </a:r>
          </a:p>
        </p:txBody>
      </p:sp>
      <p:sp>
        <p:nvSpPr>
          <p:cNvPr id="3" name="Text Placeholder 2">
            <a:extLst>
              <a:ext uri="{FF2B5EF4-FFF2-40B4-BE49-F238E27FC236}">
                <a16:creationId xmlns:a16="http://schemas.microsoft.com/office/drawing/2014/main" id="{BC05DA35-4E00-4493-B3EA-9BF5A18A481A}"/>
              </a:ext>
            </a:extLst>
          </p:cNvPr>
          <p:cNvSpPr>
            <a:spLocks noGrp="1"/>
          </p:cNvSpPr>
          <p:nvPr>
            <p:ph type="body" sz="quarter" idx="11"/>
          </p:nvPr>
        </p:nvSpPr>
        <p:spPr>
          <a:xfrm>
            <a:off x="53210" y="1222375"/>
            <a:ext cx="12072444" cy="4803775"/>
          </a:xfrm>
        </p:spPr>
        <p:txBody>
          <a:bodyPr vert="horz" lIns="91440" tIns="45720" rIns="822960" bIns="45720" rtlCol="0" anchor="t">
            <a:normAutofit/>
          </a:bodyPr>
          <a:lstStyle/>
          <a:p>
            <a:pPr>
              <a:lnSpc>
                <a:spcPct val="130000"/>
              </a:lnSpc>
              <a:spcBef>
                <a:spcPts val="600"/>
              </a:spcBef>
              <a:spcAft>
                <a:spcPts val="600"/>
              </a:spcAft>
            </a:pPr>
            <a:r>
              <a:rPr lang="en-US" sz="2400">
                <a:latin typeface="Palatino Linotype"/>
              </a:rPr>
              <a:t>Students who take but do not meet the minimum required score (725) on each component of the assessment will have the opportunity to receive additional supports</a:t>
            </a:r>
            <a:r>
              <a:rPr lang="en-US" sz="2400">
                <a:solidFill>
                  <a:srgbClr val="FF0000"/>
                </a:solidFill>
                <a:latin typeface="Palatino Linotype"/>
              </a:rPr>
              <a:t> </a:t>
            </a:r>
            <a:r>
              <a:rPr lang="en-US" sz="2400">
                <a:latin typeface="Palatino Linotype"/>
              </a:rPr>
              <a:t>and may take the following steps:</a:t>
            </a:r>
          </a:p>
          <a:p>
            <a:pPr lvl="1">
              <a:lnSpc>
                <a:spcPct val="130000"/>
              </a:lnSpc>
              <a:spcBef>
                <a:spcPts val="1200"/>
              </a:spcBef>
              <a:spcAft>
                <a:spcPts val="600"/>
              </a:spcAft>
            </a:pPr>
            <a:r>
              <a:rPr lang="en-US" sz="2400">
                <a:latin typeface="Palatino Linotype"/>
              </a:rPr>
              <a:t>Retake the ELA and/or mathematics components of the New Jersey Graduation Proficiency Assessment in the following summer or fall;</a:t>
            </a:r>
          </a:p>
          <a:p>
            <a:pPr lvl="1">
              <a:lnSpc>
                <a:spcPct val="130000"/>
              </a:lnSpc>
              <a:spcBef>
                <a:spcPts val="1200"/>
              </a:spcBef>
              <a:spcAft>
                <a:spcPts val="600"/>
              </a:spcAft>
            </a:pPr>
            <a:r>
              <a:rPr lang="en-US" sz="2400">
                <a:latin typeface="Palatino Linotype"/>
              </a:rPr>
              <a:t>Meet a designated cut score from the menu of substitute competency tests; or</a:t>
            </a:r>
          </a:p>
          <a:p>
            <a:pPr lvl="1">
              <a:lnSpc>
                <a:spcPct val="130000"/>
              </a:lnSpc>
              <a:spcBef>
                <a:spcPts val="1200"/>
              </a:spcBef>
              <a:spcAft>
                <a:spcPts val="600"/>
              </a:spcAft>
            </a:pPr>
            <a:r>
              <a:rPr lang="en-US" sz="2400">
                <a:latin typeface="Palatino Linotype"/>
              </a:rPr>
              <a:t>Complete a portfolio appeal.</a:t>
            </a:r>
            <a:endParaRPr lang="en-US" sz="2400"/>
          </a:p>
        </p:txBody>
      </p:sp>
      <p:sp>
        <p:nvSpPr>
          <p:cNvPr id="4" name="Slide Number Placeholder 3">
            <a:extLst>
              <a:ext uri="{FF2B5EF4-FFF2-40B4-BE49-F238E27FC236}">
                <a16:creationId xmlns:a16="http://schemas.microsoft.com/office/drawing/2014/main" id="{FDD94201-151E-49C6-AA6A-820911878EAB}"/>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57867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48DB9B1-8490-4F3E-91C2-9DE6BAEC28B8}"/>
              </a:ext>
            </a:extLst>
          </p:cNvPr>
          <p:cNvSpPr>
            <a:spLocks noGrp="1"/>
          </p:cNvSpPr>
          <p:nvPr>
            <p:ph type="title"/>
          </p:nvPr>
        </p:nvSpPr>
        <p:spPr>
          <a:xfrm>
            <a:off x="1293694" y="263717"/>
            <a:ext cx="10276374" cy="747579"/>
          </a:xfrm>
        </p:spPr>
        <p:txBody>
          <a:bodyPr/>
          <a:lstStyle/>
          <a:p>
            <a:r>
              <a:rPr lang="en-US" sz="2400" dirty="0">
                <a:solidFill>
                  <a:schemeClr val="tx1"/>
                </a:solidFill>
                <a:latin typeface="Palatino Linotype"/>
              </a:rPr>
              <a:t>&lt;Insert District Name&gt;’s Number of Students Tested for Spring 2024 NJGPA Administration</a:t>
            </a:r>
          </a:p>
        </p:txBody>
      </p:sp>
      <p:sp>
        <p:nvSpPr>
          <p:cNvPr id="2" name="Content Placeholder 1">
            <a:extLst>
              <a:ext uri="{FF2B5EF4-FFF2-40B4-BE49-F238E27FC236}">
                <a16:creationId xmlns:a16="http://schemas.microsoft.com/office/drawing/2014/main" id="{E2AEF634-4219-4D86-9363-EC8DE396D223}"/>
              </a:ext>
            </a:extLst>
          </p:cNvPr>
          <p:cNvSpPr>
            <a:spLocks noGrp="1"/>
          </p:cNvSpPr>
          <p:nvPr>
            <p:ph sz="quarter" idx="11"/>
          </p:nvPr>
        </p:nvSpPr>
        <p:spPr>
          <a:xfrm>
            <a:off x="126999" y="1429218"/>
            <a:ext cx="11839480" cy="467453"/>
          </a:xfrm>
        </p:spPr>
        <p:txBody>
          <a:bodyPr numCol="1">
            <a:normAutofit lnSpcReduction="10000"/>
          </a:bodyPr>
          <a:lstStyle/>
          <a:p>
            <a:pPr marL="0" indent="0">
              <a:buNone/>
            </a:pPr>
            <a:r>
              <a:rPr lang="en-US" sz="2400" b="1"/>
              <a:t>Number of Students Tested</a:t>
            </a:r>
          </a:p>
        </p:txBody>
      </p:sp>
      <p:graphicFrame>
        <p:nvGraphicFramePr>
          <p:cNvPr id="7" name="Table 10">
            <a:extLst>
              <a:ext uri="{FF2B5EF4-FFF2-40B4-BE49-F238E27FC236}">
                <a16:creationId xmlns:a16="http://schemas.microsoft.com/office/drawing/2014/main" id="{A573A387-D5AE-4305-8623-7A69DC740C17}"/>
              </a:ext>
            </a:extLst>
          </p:cNvPr>
          <p:cNvGraphicFramePr>
            <a:graphicFrameLocks noGrp="1"/>
          </p:cNvGraphicFramePr>
          <p:nvPr>
            <p:ph type="tbl" sz="quarter" idx="12"/>
            <p:extLst>
              <p:ext uri="{D42A27DB-BD31-4B8C-83A1-F6EECF244321}">
                <p14:modId xmlns:p14="http://schemas.microsoft.com/office/powerpoint/2010/main" val="2275879104"/>
              </p:ext>
            </p:extLst>
          </p:nvPr>
        </p:nvGraphicFramePr>
        <p:xfrm>
          <a:off x="126999" y="1984936"/>
          <a:ext cx="11861800" cy="1310640"/>
        </p:xfrm>
        <a:graphic>
          <a:graphicData uri="http://schemas.openxmlformats.org/drawingml/2006/table">
            <a:tbl>
              <a:tblPr firstRow="1" bandRow="1">
                <a:tableStyleId>{5C22544A-7EE6-4342-B048-85BDC9FD1C3A}</a:tableStyleId>
              </a:tblPr>
              <a:tblGrid>
                <a:gridCol w="4675910">
                  <a:extLst>
                    <a:ext uri="{9D8B030D-6E8A-4147-A177-3AD203B41FA5}">
                      <a16:colId xmlns:a16="http://schemas.microsoft.com/office/drawing/2014/main" val="3553367841"/>
                    </a:ext>
                  </a:extLst>
                </a:gridCol>
                <a:gridCol w="2299855">
                  <a:extLst>
                    <a:ext uri="{9D8B030D-6E8A-4147-A177-3AD203B41FA5}">
                      <a16:colId xmlns:a16="http://schemas.microsoft.com/office/drawing/2014/main" val="12603754"/>
                    </a:ext>
                  </a:extLst>
                </a:gridCol>
                <a:gridCol w="2503054">
                  <a:extLst>
                    <a:ext uri="{9D8B030D-6E8A-4147-A177-3AD203B41FA5}">
                      <a16:colId xmlns:a16="http://schemas.microsoft.com/office/drawing/2014/main" val="2726774651"/>
                    </a:ext>
                  </a:extLst>
                </a:gridCol>
                <a:gridCol w="2382981">
                  <a:extLst>
                    <a:ext uri="{9D8B030D-6E8A-4147-A177-3AD203B41FA5}">
                      <a16:colId xmlns:a16="http://schemas.microsoft.com/office/drawing/2014/main" val="351505620"/>
                    </a:ext>
                  </a:extLst>
                </a:gridCol>
              </a:tblGrid>
              <a:tr h="370840">
                <a:tc>
                  <a:txBody>
                    <a:bodyPr/>
                    <a:lstStyle/>
                    <a:p>
                      <a:pPr algn="ctr"/>
                      <a:r>
                        <a:rPr lang="en-US" sz="2000" b="0">
                          <a:solidFill>
                            <a:schemeClr val="bg1"/>
                          </a:solidFill>
                        </a:rPr>
                        <a:t>Content Component</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000" b="0">
                          <a:solidFill>
                            <a:schemeClr val="bg1"/>
                          </a:solidFill>
                        </a:rPr>
                        <a:t>Grade 11</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000" b="0">
                          <a:solidFill>
                            <a:schemeClr val="bg1"/>
                          </a:solidFill>
                        </a:rPr>
                        <a:t>Grade 12</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000" b="0">
                          <a:solidFill>
                            <a:schemeClr val="bg1"/>
                          </a:solidFill>
                        </a:rPr>
                        <a:t>Total</a:t>
                      </a:r>
                    </a:p>
                  </a:txBody>
                  <a:tcPr>
                    <a:lnL w="12700" cap="flat" cmpd="sng" algn="ctr">
                      <a:solidFill>
                        <a:schemeClr val="bg1">
                          <a:lumMod val="95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834677925"/>
                  </a:ext>
                </a:extLst>
              </a:tr>
              <a:tr h="370840">
                <a:tc>
                  <a:txBody>
                    <a:bodyPr/>
                    <a:lstStyle/>
                    <a:p>
                      <a:pPr algn="ctr"/>
                      <a:r>
                        <a:rPr lang="en-US" sz="2000" b="1">
                          <a:solidFill>
                            <a:schemeClr val="tx1"/>
                          </a:solidFill>
                          <a:latin typeface="+mn-lt"/>
                          <a:cs typeface="Calibri"/>
                        </a:rPr>
                        <a:t>English Language Arts (ELA)</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266109355"/>
                  </a:ext>
                </a:extLst>
              </a:tr>
              <a:tr h="370840">
                <a:tc>
                  <a:txBody>
                    <a:bodyPr/>
                    <a:lstStyle/>
                    <a:p>
                      <a:pPr algn="ctr"/>
                      <a:r>
                        <a:rPr lang="en-US" sz="2000">
                          <a:solidFill>
                            <a:schemeClr val="tx1"/>
                          </a:solidFill>
                        </a:rPr>
                        <a:t>M</a:t>
                      </a:r>
                      <a:r>
                        <a:rPr lang="en-US" sz="2000" b="1" kern="1200">
                          <a:solidFill>
                            <a:schemeClr val="tx1"/>
                          </a:solidFill>
                          <a:latin typeface="+mn-lt"/>
                          <a:ea typeface="+mn-ea"/>
                          <a:cs typeface="Calibri"/>
                        </a:rPr>
                        <a:t>athematics</a:t>
                      </a:r>
                      <a:endParaRPr lang="en-US" sz="2000">
                        <a:solidFill>
                          <a:schemeClr val="bg1"/>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65210837"/>
                  </a:ext>
                </a:extLst>
              </a:tr>
            </a:tbl>
          </a:graphicData>
        </a:graphic>
      </p:graphicFrame>
      <p:sp>
        <p:nvSpPr>
          <p:cNvPr id="5" name="Slide Number Placeholder 4">
            <a:extLst>
              <a:ext uri="{FF2B5EF4-FFF2-40B4-BE49-F238E27FC236}">
                <a16:creationId xmlns:a16="http://schemas.microsoft.com/office/drawing/2014/main" id="{8ECFE667-4D5D-4BFB-ABB8-0BED74D1C114}"/>
              </a:ext>
            </a:extLst>
          </p:cNvPr>
          <p:cNvSpPr>
            <a:spLocks noGrp="1"/>
          </p:cNvSpPr>
          <p:nvPr>
            <p:ph type="sldNum" sz="quarter" idx="10"/>
          </p:nvPr>
        </p:nvSpPr>
        <p:spPr/>
        <p:txBody>
          <a:bodyPr/>
          <a:lstStyle/>
          <a:p>
            <a:fld id="{A3D1C70C-36A2-44FC-A083-98959550CFF4}" type="slidenum">
              <a:rPr lang="en-US" smtClean="0"/>
              <a:t>4</a:t>
            </a:fld>
            <a:endParaRPr lang="en-US"/>
          </a:p>
        </p:txBody>
      </p:sp>
    </p:spTree>
    <p:extLst>
      <p:ext uri="{BB962C8B-B14F-4D97-AF65-F5344CB8AC3E}">
        <p14:creationId xmlns:p14="http://schemas.microsoft.com/office/powerpoint/2010/main" val="3234973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246681" y="206438"/>
            <a:ext cx="10096959" cy="747579"/>
          </a:xfrm>
        </p:spPr>
        <p:txBody>
          <a:bodyPr/>
          <a:lstStyle/>
          <a:p>
            <a:r>
              <a:rPr lang="en-US" sz="2400" dirty="0">
                <a:solidFill>
                  <a:schemeClr val="tx1"/>
                </a:solidFill>
                <a:latin typeface="Palatino Linotype"/>
              </a:rPr>
              <a:t>&lt;Insert District Name&gt;’s Spring 2024 NJGPA Administration Results – Percentages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563420716"/>
              </p:ext>
            </p:extLst>
          </p:nvPr>
        </p:nvGraphicFramePr>
        <p:xfrm>
          <a:off x="142034" y="1802522"/>
          <a:ext cx="11861799" cy="2703399"/>
        </p:xfrm>
        <a:graphic>
          <a:graphicData uri="http://schemas.openxmlformats.org/drawingml/2006/table">
            <a:tbl>
              <a:tblPr firstRow="1" firstCol="1" bandRow="1">
                <a:tableStyleId>{5940675A-B579-460E-94D1-54222C63F5DA}</a:tableStyleId>
              </a:tblPr>
              <a:tblGrid>
                <a:gridCol w="1611381">
                  <a:extLst>
                    <a:ext uri="{9D8B030D-6E8A-4147-A177-3AD203B41FA5}">
                      <a16:colId xmlns:a16="http://schemas.microsoft.com/office/drawing/2014/main" val="2172175549"/>
                    </a:ext>
                  </a:extLst>
                </a:gridCol>
                <a:gridCol w="1708403">
                  <a:extLst>
                    <a:ext uri="{9D8B030D-6E8A-4147-A177-3AD203B41FA5}">
                      <a16:colId xmlns:a16="http://schemas.microsoft.com/office/drawing/2014/main" val="3112476645"/>
                    </a:ext>
                  </a:extLst>
                </a:gridCol>
                <a:gridCol w="1708403">
                  <a:extLst>
                    <a:ext uri="{9D8B030D-6E8A-4147-A177-3AD203B41FA5}">
                      <a16:colId xmlns:a16="http://schemas.microsoft.com/office/drawing/2014/main" val="878126386"/>
                    </a:ext>
                  </a:extLst>
                </a:gridCol>
                <a:gridCol w="1708403">
                  <a:extLst>
                    <a:ext uri="{9D8B030D-6E8A-4147-A177-3AD203B41FA5}">
                      <a16:colId xmlns:a16="http://schemas.microsoft.com/office/drawing/2014/main" val="2895372378"/>
                    </a:ext>
                  </a:extLst>
                </a:gridCol>
                <a:gridCol w="1708403">
                  <a:extLst>
                    <a:ext uri="{9D8B030D-6E8A-4147-A177-3AD203B41FA5}">
                      <a16:colId xmlns:a16="http://schemas.microsoft.com/office/drawing/2014/main" val="2977248262"/>
                    </a:ext>
                  </a:extLst>
                </a:gridCol>
                <a:gridCol w="1708403">
                  <a:extLst>
                    <a:ext uri="{9D8B030D-6E8A-4147-A177-3AD203B41FA5}">
                      <a16:colId xmlns:a16="http://schemas.microsoft.com/office/drawing/2014/main" val="897678497"/>
                    </a:ext>
                  </a:extLst>
                </a:gridCol>
                <a:gridCol w="1708403">
                  <a:extLst>
                    <a:ext uri="{9D8B030D-6E8A-4147-A177-3AD203B41FA5}">
                      <a16:colId xmlns:a16="http://schemas.microsoft.com/office/drawing/2014/main" val="948491184"/>
                    </a:ext>
                  </a:extLst>
                </a:gridCol>
              </a:tblGrid>
              <a:tr h="1338503">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a:solidFill>
                            <a:schemeClr val="bg1"/>
                          </a:solidFill>
                          <a:latin typeface="+mn-lt"/>
                        </a:rPr>
                        <a:t>Graduation Ready </a:t>
                      </a:r>
                      <a:r>
                        <a:rPr lang="en-US" sz="1400" b="1">
                          <a:solidFill>
                            <a:schemeClr val="bg1"/>
                          </a:solidFill>
                        </a:rPr>
                        <a:t>2024 (Grade 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latin typeface="+mn-lt"/>
                        </a:rPr>
                        <a:t>Not yet Graduation Ready </a:t>
                      </a:r>
                      <a:r>
                        <a:rPr lang="en-US" sz="1400" b="1">
                          <a:solidFill>
                            <a:schemeClr val="bg1"/>
                          </a:solidFill>
                        </a:rPr>
                        <a:t>2024 (Grade 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latin typeface="+mn-lt"/>
                        </a:rPr>
                        <a:t>Graduation Ready </a:t>
                      </a:r>
                      <a:r>
                        <a:rPr lang="en-US" sz="1400" b="1">
                          <a:solidFill>
                            <a:schemeClr val="bg1"/>
                          </a:solidFill>
                        </a:rPr>
                        <a:t>2024 (Grade 12)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latin typeface="+mn-lt"/>
                        </a:rPr>
                        <a:t>Not Yet Graduation Ready </a:t>
                      </a:r>
                      <a:r>
                        <a:rPr lang="en-US" sz="1400" b="1">
                          <a:solidFill>
                            <a:schemeClr val="bg1"/>
                          </a:solidFill>
                        </a:rPr>
                        <a:t>2024 (Grade 12)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rPr>
                        <a:t>Graduation Ready 2024 (All Students)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rPr>
                        <a:t>Not Yet Graduation Ready 2024 (All Students)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69267">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no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tc>
                <a:tc>
                  <a:txBody>
                    <a:bodyPr/>
                    <a:lstStyle/>
                    <a:p>
                      <a:pPr algn="ctr">
                        <a:lnSpc>
                          <a:spcPct val="200000"/>
                        </a:lnSpc>
                      </a:pPr>
                      <a:endParaRPr lang="en-US" sz="1400"/>
                    </a:p>
                  </a:txBody>
                  <a:tcPr>
                    <a:solidFill>
                      <a:schemeClr val="accent1">
                        <a:lumMod val="20000"/>
                        <a:lumOff val="80000"/>
                      </a:schemeClr>
                    </a:solidFill>
                  </a:tcPr>
                </a:tc>
                <a:tc>
                  <a:txBody>
                    <a:bodyPr/>
                    <a:lstStyle/>
                    <a:p>
                      <a:pPr marL="0" algn="ctr" defTabSz="914400" rtl="0" eaLnBrk="1" fontAlgn="b" latinLnBrk="0" hangingPunct="1"/>
                      <a:endParaRPr lang="en-US" sz="1400" kern="1200">
                        <a:solidFill>
                          <a:schemeClr val="tx1"/>
                        </a:solidFill>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633376">
                <a:tc>
                  <a:txBody>
                    <a:bodyPr/>
                    <a:lstStyle/>
                    <a:p>
                      <a:pPr algn="ctr"/>
                      <a:r>
                        <a:rPr lang="en-US" sz="1400">
                          <a:solidFill>
                            <a:schemeClr val="bg1"/>
                          </a:solidFill>
                        </a:rPr>
                        <a:t>M</a:t>
                      </a:r>
                      <a:r>
                        <a:rPr lang="en-US" sz="1400" b="1" kern="1200">
                          <a:solidFill>
                            <a:schemeClr val="bg1"/>
                          </a:solidFill>
                          <a:latin typeface="+mn-lt"/>
                          <a:ea typeface="+mn-ea"/>
                          <a:cs typeface="Calibri"/>
                        </a:rPr>
                        <a:t>athematic</a:t>
                      </a:r>
                      <a:r>
                        <a:rPr lang="en-US" sz="1400">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no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tc>
                <a:tc>
                  <a:txBody>
                    <a:bodyPr/>
                    <a:lstStyle/>
                    <a:p>
                      <a:pPr algn="ctr">
                        <a:lnSpc>
                          <a:spcPct val="200000"/>
                        </a:lnSpc>
                      </a:pPr>
                      <a:endParaRPr lang="en-US" sz="1400"/>
                    </a:p>
                  </a:txBody>
                  <a:tcPr>
                    <a:solidFill>
                      <a:schemeClr val="accent1">
                        <a:lumMod val="20000"/>
                        <a:lumOff val="80000"/>
                      </a:schemeClr>
                    </a:solidFill>
                  </a:tcPr>
                </a:tc>
                <a:tc>
                  <a:txBody>
                    <a:bodyPr/>
                    <a:lstStyle/>
                    <a:p>
                      <a:pPr marL="0" algn="ctr" defTabSz="914400" rtl="0" eaLnBrk="1" fontAlgn="b" latinLnBrk="0" hangingPunct="1"/>
                      <a:endParaRPr lang="en-US" sz="1400" kern="1200" dirty="0">
                        <a:solidFill>
                          <a:schemeClr val="tx1"/>
                        </a:solidFill>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2" name="Content Placeholder 1">
            <a:extLst>
              <a:ext uri="{FF2B5EF4-FFF2-40B4-BE49-F238E27FC236}">
                <a16:creationId xmlns:a16="http://schemas.microsoft.com/office/drawing/2014/main" id="{7B0C15C9-8229-42FF-1AA0-C4E0C2F12377}"/>
              </a:ext>
            </a:extLst>
          </p:cNvPr>
          <p:cNvSpPr>
            <a:spLocks noGrp="1"/>
          </p:cNvSpPr>
          <p:nvPr>
            <p:ph sz="quarter" idx="11"/>
          </p:nvPr>
        </p:nvSpPr>
        <p:spPr>
          <a:xfrm>
            <a:off x="142034" y="4888136"/>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5</a:t>
            </a:fld>
            <a:endParaRPr lang="en-US"/>
          </a:p>
        </p:txBody>
      </p:sp>
    </p:spTree>
    <p:extLst>
      <p:ext uri="{BB962C8B-B14F-4D97-AF65-F5344CB8AC3E}">
        <p14:creationId xmlns:p14="http://schemas.microsoft.com/office/powerpoint/2010/main" val="383489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256841" y="235678"/>
            <a:ext cx="10096959" cy="747579"/>
          </a:xfrm>
        </p:spPr>
        <p:txBody>
          <a:bodyPr/>
          <a:lstStyle/>
          <a:p>
            <a:r>
              <a:rPr lang="en-US" sz="2400" dirty="0">
                <a:solidFill>
                  <a:schemeClr val="tx1"/>
                </a:solidFill>
                <a:latin typeface="Palatino Linotype"/>
              </a:rPr>
              <a:t>Comparison of &lt;Insert District Name&gt;’s Spring 2023 and 2024 NJGPA Administrations – Percentages (Grade 11 Students only)</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294904827"/>
              </p:ext>
            </p:extLst>
          </p:nvPr>
        </p:nvGraphicFramePr>
        <p:xfrm>
          <a:off x="142783" y="1832041"/>
          <a:ext cx="11861797" cy="2612552"/>
        </p:xfrm>
        <a:graphic>
          <a:graphicData uri="http://schemas.openxmlformats.org/drawingml/2006/table">
            <a:tbl>
              <a:tblPr firstRow="1" firstCol="1" bandRow="1">
                <a:tableStyleId>{5940675A-B579-460E-94D1-54222C63F5DA}</a:tableStyleId>
              </a:tblPr>
              <a:tblGrid>
                <a:gridCol w="1864210">
                  <a:extLst>
                    <a:ext uri="{9D8B030D-6E8A-4147-A177-3AD203B41FA5}">
                      <a16:colId xmlns:a16="http://schemas.microsoft.com/office/drawing/2014/main" val="2172175549"/>
                    </a:ext>
                  </a:extLst>
                </a:gridCol>
                <a:gridCol w="1727083">
                  <a:extLst>
                    <a:ext uri="{9D8B030D-6E8A-4147-A177-3AD203B41FA5}">
                      <a16:colId xmlns:a16="http://schemas.microsoft.com/office/drawing/2014/main" val="3112476645"/>
                    </a:ext>
                  </a:extLst>
                </a:gridCol>
                <a:gridCol w="1662037">
                  <a:extLst>
                    <a:ext uri="{9D8B030D-6E8A-4147-A177-3AD203B41FA5}">
                      <a16:colId xmlns:a16="http://schemas.microsoft.com/office/drawing/2014/main" val="878126386"/>
                    </a:ext>
                  </a:extLst>
                </a:gridCol>
                <a:gridCol w="1995240">
                  <a:extLst>
                    <a:ext uri="{9D8B030D-6E8A-4147-A177-3AD203B41FA5}">
                      <a16:colId xmlns:a16="http://schemas.microsoft.com/office/drawing/2014/main" val="2895372378"/>
                    </a:ext>
                  </a:extLst>
                </a:gridCol>
                <a:gridCol w="1861130">
                  <a:extLst>
                    <a:ext uri="{9D8B030D-6E8A-4147-A177-3AD203B41FA5}">
                      <a16:colId xmlns:a16="http://schemas.microsoft.com/office/drawing/2014/main" val="2977248262"/>
                    </a:ext>
                  </a:extLst>
                </a:gridCol>
                <a:gridCol w="2752097">
                  <a:extLst>
                    <a:ext uri="{9D8B030D-6E8A-4147-A177-3AD203B41FA5}">
                      <a16:colId xmlns:a16="http://schemas.microsoft.com/office/drawing/2014/main" val="948491184"/>
                    </a:ext>
                  </a:extLst>
                </a:gridCol>
              </a:tblGrid>
              <a:tr h="1324012">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a:solidFill>
                            <a:schemeClr val="bg1"/>
                          </a:solidFill>
                          <a:latin typeface="+mn-lt"/>
                        </a:rPr>
                        <a:t>Graduation Ready </a:t>
                      </a:r>
                      <a:r>
                        <a:rPr lang="en-US" sz="1400" b="1">
                          <a:solidFill>
                            <a:schemeClr val="bg1"/>
                          </a:solidFill>
                        </a:rPr>
                        <a:t>2023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latin typeface="+mn-lt"/>
                        </a:rPr>
                        <a:t>Graduation Ready </a:t>
                      </a:r>
                      <a:r>
                        <a:rPr lang="en-US" sz="1400" b="1">
                          <a:solidFill>
                            <a:schemeClr val="bg1"/>
                          </a:solidFill>
                        </a:rPr>
                        <a:t>2024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latin typeface="+mn-lt"/>
                        </a:rPr>
                        <a:t>Not Yet Graduation Ready </a:t>
                      </a:r>
                      <a:r>
                        <a:rPr lang="en-US" sz="1400" b="1">
                          <a:solidFill>
                            <a:schemeClr val="bg1"/>
                          </a:solidFill>
                        </a:rPr>
                        <a:t>2023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latin typeface="+mn-lt"/>
                        </a:rPr>
                        <a:t>Not Yet Graduation Ready </a:t>
                      </a:r>
                      <a:r>
                        <a:rPr lang="en-US" sz="1400" b="1">
                          <a:solidFill>
                            <a:schemeClr val="bg1"/>
                          </a:solidFill>
                        </a:rPr>
                        <a:t>2024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a:solidFill>
                            <a:schemeClr val="bg1"/>
                          </a:solidFill>
                        </a:rPr>
                        <a:t>Change in Graduation Ready from 2023 to 2024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62021">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tc>
                <a:tc>
                  <a:txBody>
                    <a:bodyPr/>
                    <a:lstStyle/>
                    <a:p>
                      <a:pPr algn="ctr">
                        <a:lnSpc>
                          <a:spcPct val="200000"/>
                        </a:lnSpc>
                      </a:pPr>
                      <a:endParaRPr lang="en-US" sz="1400"/>
                    </a:p>
                  </a:txBody>
                  <a:tcPr/>
                </a:tc>
                <a:tc>
                  <a:txBody>
                    <a:bodyPr/>
                    <a:lstStyle/>
                    <a:p>
                      <a:pPr marL="0" algn="ctr" defTabSz="914400" rtl="0" eaLnBrk="1" fontAlgn="b" latinLnBrk="0" hangingPunct="1"/>
                      <a:endParaRPr lang="en-US" sz="1400" kern="1200">
                        <a:solidFill>
                          <a:schemeClr val="tx1"/>
                        </a:solidFill>
                        <a:latin typeface="+mn-lt"/>
                        <a:ea typeface="+mn-ea"/>
                        <a:cs typeface="+mn-cs"/>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685886905"/>
                  </a:ext>
                </a:extLst>
              </a:tr>
              <a:tr h="626519">
                <a:tc>
                  <a:txBody>
                    <a:bodyPr/>
                    <a:lstStyle/>
                    <a:p>
                      <a:pPr algn="ctr"/>
                      <a:r>
                        <a:rPr lang="en-US" sz="1400">
                          <a:solidFill>
                            <a:schemeClr val="bg1"/>
                          </a:solidFill>
                        </a:rPr>
                        <a:t>M</a:t>
                      </a:r>
                      <a:r>
                        <a:rPr lang="en-US" sz="1400" b="1" kern="1200">
                          <a:solidFill>
                            <a:schemeClr val="bg1"/>
                          </a:solidFill>
                          <a:latin typeface="+mn-lt"/>
                          <a:ea typeface="+mn-ea"/>
                          <a:cs typeface="Calibri"/>
                        </a:rPr>
                        <a:t>athematic</a:t>
                      </a:r>
                      <a:r>
                        <a:rPr lang="en-US" sz="1400">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solidFill>
                      <a:schemeClr val="accent1">
                        <a:lumMod val="20000"/>
                        <a:lumOff val="80000"/>
                      </a:schemeClr>
                    </a:solidFill>
                  </a:tcPr>
                </a:tc>
                <a:tc>
                  <a:txBody>
                    <a:bodyPr/>
                    <a:lstStyle/>
                    <a:p>
                      <a:pPr algn="ctr">
                        <a:lnSpc>
                          <a:spcPct val="200000"/>
                        </a:lnSpc>
                      </a:pPr>
                      <a:endParaRPr lang="en-US" sz="1400"/>
                    </a:p>
                  </a:txBody>
                  <a:tcPr/>
                </a:tc>
                <a:tc>
                  <a:txBody>
                    <a:bodyPr/>
                    <a:lstStyle/>
                    <a:p>
                      <a:pPr algn="ctr">
                        <a:lnSpc>
                          <a:spcPct val="200000"/>
                        </a:lnSpc>
                      </a:pPr>
                      <a:endParaRPr lang="en-US" sz="1400"/>
                    </a:p>
                  </a:txBody>
                  <a:tcPr/>
                </a:tc>
                <a:tc>
                  <a:txBody>
                    <a:bodyPr/>
                    <a:lstStyle/>
                    <a:p>
                      <a:pPr marL="0" algn="ctr" defTabSz="914400" rtl="0" eaLnBrk="1" fontAlgn="b" latinLnBrk="0" hangingPunct="1"/>
                      <a:endParaRPr lang="en-US" sz="1400" kern="1200" dirty="0">
                        <a:solidFill>
                          <a:schemeClr val="tx1"/>
                        </a:solidFill>
                        <a:latin typeface="+mn-lt"/>
                        <a:ea typeface="+mn-ea"/>
                        <a:cs typeface="+mn-cs"/>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100905888"/>
                  </a:ext>
                </a:extLst>
              </a:tr>
            </a:tbl>
          </a:graphicData>
        </a:graphic>
      </p:graphicFrame>
      <p:sp>
        <p:nvSpPr>
          <p:cNvPr id="2" name="Content Placeholder 1">
            <a:extLst>
              <a:ext uri="{FF2B5EF4-FFF2-40B4-BE49-F238E27FC236}">
                <a16:creationId xmlns:a16="http://schemas.microsoft.com/office/drawing/2014/main" id="{389A683A-9582-B8B2-332D-A980349D0E82}"/>
              </a:ext>
            </a:extLst>
          </p:cNvPr>
          <p:cNvSpPr>
            <a:spLocks noGrp="1"/>
          </p:cNvSpPr>
          <p:nvPr>
            <p:ph sz="quarter" idx="11"/>
          </p:nvPr>
        </p:nvSpPr>
        <p:spPr>
          <a:xfrm>
            <a:off x="165100" y="5293377"/>
            <a:ext cx="11839480" cy="671793"/>
          </a:xfrm>
        </p:spPr>
        <p:txBody>
          <a:bodyPr>
            <a:normAutofit/>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6</a:t>
            </a:fld>
            <a:endParaRPr lang="en-US"/>
          </a:p>
        </p:txBody>
      </p:sp>
    </p:spTree>
    <p:extLst>
      <p:ext uri="{BB962C8B-B14F-4D97-AF65-F5344CB8AC3E}">
        <p14:creationId xmlns:p14="http://schemas.microsoft.com/office/powerpoint/2010/main" val="101994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096959" cy="747579"/>
          </a:xfrm>
        </p:spPr>
        <p:txBody>
          <a:bodyPr/>
          <a:lstStyle/>
          <a:p>
            <a:r>
              <a:rPr lang="en-US" sz="2400" dirty="0">
                <a:solidFill>
                  <a:schemeClr val="tx1"/>
                </a:solidFill>
                <a:latin typeface="Palatino Linotype"/>
              </a:rPr>
              <a:t>Comparison of &lt;Insert District Name&gt;’s Spring 2023 and 2024 NJGPA Administrations – Percentages (Graduation Ready, Total Students)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4041668301"/>
              </p:ext>
            </p:extLst>
          </p:nvPr>
        </p:nvGraphicFramePr>
        <p:xfrm>
          <a:off x="126888" y="2103188"/>
          <a:ext cx="11304031" cy="2213423"/>
        </p:xfrm>
        <a:graphic>
          <a:graphicData uri="http://schemas.openxmlformats.org/drawingml/2006/table">
            <a:tbl>
              <a:tblPr firstRow="1" firstCol="1" bandRow="1">
                <a:tableStyleId>{5940675A-B579-460E-94D1-54222C63F5DA}</a:tableStyleId>
              </a:tblPr>
              <a:tblGrid>
                <a:gridCol w="2370046">
                  <a:extLst>
                    <a:ext uri="{9D8B030D-6E8A-4147-A177-3AD203B41FA5}">
                      <a16:colId xmlns:a16="http://schemas.microsoft.com/office/drawing/2014/main" val="2172175549"/>
                    </a:ext>
                  </a:extLst>
                </a:gridCol>
                <a:gridCol w="2112011">
                  <a:extLst>
                    <a:ext uri="{9D8B030D-6E8A-4147-A177-3AD203B41FA5}">
                      <a16:colId xmlns:a16="http://schemas.microsoft.com/office/drawing/2014/main" val="1924221879"/>
                    </a:ext>
                  </a:extLst>
                </a:gridCol>
                <a:gridCol w="2096655">
                  <a:extLst>
                    <a:ext uri="{9D8B030D-6E8A-4147-A177-3AD203B41FA5}">
                      <a16:colId xmlns:a16="http://schemas.microsoft.com/office/drawing/2014/main" val="1401528394"/>
                    </a:ext>
                  </a:extLst>
                </a:gridCol>
                <a:gridCol w="2336800">
                  <a:extLst>
                    <a:ext uri="{9D8B030D-6E8A-4147-A177-3AD203B41FA5}">
                      <a16:colId xmlns:a16="http://schemas.microsoft.com/office/drawing/2014/main" val="525457992"/>
                    </a:ext>
                  </a:extLst>
                </a:gridCol>
                <a:gridCol w="2388519">
                  <a:extLst>
                    <a:ext uri="{9D8B030D-6E8A-4147-A177-3AD203B41FA5}">
                      <a16:colId xmlns:a16="http://schemas.microsoft.com/office/drawing/2014/main" val="1590651448"/>
                    </a:ext>
                  </a:extLst>
                </a:gridCol>
              </a:tblGrid>
              <a:tr h="1141482">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2023</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2023</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State</a:t>
                      </a:r>
                    </a:p>
                  </a:txBody>
                  <a:tcPr marL="92405" marR="92405" anchor="ct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2024</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District</a:t>
                      </a:r>
                    </a:p>
                  </a:txBody>
                  <a:tcPr marL="92405" marR="92405" anchor="ct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2024</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State</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06894">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80.5</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81.6</a:t>
                      </a:r>
                    </a:p>
                  </a:txBody>
                  <a:tcPr marL="9525" marR="9525" marT="9525" marB="0" anchor="ctr">
                    <a:noFill/>
                  </a:tcPr>
                </a:tc>
                <a:extLst>
                  <a:ext uri="{0D108BD9-81ED-4DB2-BD59-A6C34878D82A}">
                    <a16:rowId xmlns:a16="http://schemas.microsoft.com/office/drawing/2014/main" val="2685886905"/>
                  </a:ext>
                </a:extLst>
              </a:tr>
              <a:tr h="465047">
                <a:tc>
                  <a:txBody>
                    <a:bodyPr/>
                    <a:lstStyle/>
                    <a:p>
                      <a:pPr algn="ctr"/>
                      <a:r>
                        <a:rPr lang="en-US" sz="1400">
                          <a:solidFill>
                            <a:schemeClr val="bg1"/>
                          </a:solidFill>
                        </a:rPr>
                        <a:t>M</a:t>
                      </a:r>
                      <a:r>
                        <a:rPr lang="en-US" sz="1400" b="1" kern="1200">
                          <a:solidFill>
                            <a:schemeClr val="bg1"/>
                          </a:solidFill>
                          <a:latin typeface="+mn-lt"/>
                          <a:ea typeface="+mn-ea"/>
                          <a:cs typeface="Calibri"/>
                        </a:rPr>
                        <a:t>athematic</a:t>
                      </a:r>
                      <a:r>
                        <a:rPr lang="en-US" sz="1400">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55.0</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54.7</a:t>
                      </a: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7</a:t>
            </a:fld>
            <a:endParaRPr lang="en-US"/>
          </a:p>
        </p:txBody>
      </p:sp>
    </p:spTree>
    <p:extLst>
      <p:ext uri="{BB962C8B-B14F-4D97-AF65-F5344CB8AC3E}">
        <p14:creationId xmlns:p14="http://schemas.microsoft.com/office/powerpoint/2010/main" val="227686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096959" cy="747579"/>
          </a:xfrm>
        </p:spPr>
        <p:txBody>
          <a:bodyPr/>
          <a:lstStyle/>
          <a:p>
            <a:r>
              <a:rPr lang="en-US" sz="2400" dirty="0">
                <a:solidFill>
                  <a:schemeClr val="tx1"/>
                </a:solidFill>
                <a:latin typeface="Palatino Linotype"/>
              </a:rPr>
              <a:t>Comparison of &lt;Insert District Name&gt;’s Spring 2023 and 2024 NJGPA Administrations – Percentages (Graduation Ready, Grade 11 Students)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4216895668"/>
              </p:ext>
            </p:extLst>
          </p:nvPr>
        </p:nvGraphicFramePr>
        <p:xfrm>
          <a:off x="126888" y="2103188"/>
          <a:ext cx="11304031" cy="2213423"/>
        </p:xfrm>
        <a:graphic>
          <a:graphicData uri="http://schemas.openxmlformats.org/drawingml/2006/table">
            <a:tbl>
              <a:tblPr firstRow="1" firstCol="1" bandRow="1">
                <a:tableStyleId>{5940675A-B579-460E-94D1-54222C63F5DA}</a:tableStyleId>
              </a:tblPr>
              <a:tblGrid>
                <a:gridCol w="2370046">
                  <a:extLst>
                    <a:ext uri="{9D8B030D-6E8A-4147-A177-3AD203B41FA5}">
                      <a16:colId xmlns:a16="http://schemas.microsoft.com/office/drawing/2014/main" val="2172175549"/>
                    </a:ext>
                  </a:extLst>
                </a:gridCol>
                <a:gridCol w="2112011">
                  <a:extLst>
                    <a:ext uri="{9D8B030D-6E8A-4147-A177-3AD203B41FA5}">
                      <a16:colId xmlns:a16="http://schemas.microsoft.com/office/drawing/2014/main" val="1924221879"/>
                    </a:ext>
                  </a:extLst>
                </a:gridCol>
                <a:gridCol w="2096655">
                  <a:extLst>
                    <a:ext uri="{9D8B030D-6E8A-4147-A177-3AD203B41FA5}">
                      <a16:colId xmlns:a16="http://schemas.microsoft.com/office/drawing/2014/main" val="1401528394"/>
                    </a:ext>
                  </a:extLst>
                </a:gridCol>
                <a:gridCol w="2336800">
                  <a:extLst>
                    <a:ext uri="{9D8B030D-6E8A-4147-A177-3AD203B41FA5}">
                      <a16:colId xmlns:a16="http://schemas.microsoft.com/office/drawing/2014/main" val="525457992"/>
                    </a:ext>
                  </a:extLst>
                </a:gridCol>
                <a:gridCol w="2388519">
                  <a:extLst>
                    <a:ext uri="{9D8B030D-6E8A-4147-A177-3AD203B41FA5}">
                      <a16:colId xmlns:a16="http://schemas.microsoft.com/office/drawing/2014/main" val="1590651448"/>
                    </a:ext>
                  </a:extLst>
                </a:gridCol>
              </a:tblGrid>
              <a:tr h="1141482">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2023</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2023</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State</a:t>
                      </a:r>
                    </a:p>
                  </a:txBody>
                  <a:tcPr marL="92405" marR="92405" anchor="ct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District</a:t>
                      </a:r>
                    </a:p>
                  </a:txBody>
                  <a:tcPr marL="92405" marR="92405" anchor="ct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2024</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State</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06894">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80.5</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82.5</a:t>
                      </a:r>
                    </a:p>
                  </a:txBody>
                  <a:tcPr marL="9525" marR="9525" marT="9525" marB="0" anchor="ctr">
                    <a:noFill/>
                  </a:tcPr>
                </a:tc>
                <a:extLst>
                  <a:ext uri="{0D108BD9-81ED-4DB2-BD59-A6C34878D82A}">
                    <a16:rowId xmlns:a16="http://schemas.microsoft.com/office/drawing/2014/main" val="2685886905"/>
                  </a:ext>
                </a:extLst>
              </a:tr>
              <a:tr h="465047">
                <a:tc>
                  <a:txBody>
                    <a:bodyPr/>
                    <a:lstStyle/>
                    <a:p>
                      <a:pPr algn="ctr"/>
                      <a:r>
                        <a:rPr lang="en-US" sz="1400">
                          <a:solidFill>
                            <a:schemeClr val="bg1"/>
                          </a:solidFill>
                        </a:rPr>
                        <a:t>M</a:t>
                      </a:r>
                      <a:r>
                        <a:rPr lang="en-US" sz="1400" b="1" kern="1200">
                          <a:solidFill>
                            <a:schemeClr val="bg1"/>
                          </a:solidFill>
                          <a:latin typeface="+mn-lt"/>
                          <a:ea typeface="+mn-ea"/>
                          <a:cs typeface="Calibri"/>
                        </a:rPr>
                        <a:t>athematic</a:t>
                      </a:r>
                      <a:r>
                        <a:rPr lang="en-US" sz="1400">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55.0</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55.6</a:t>
                      </a: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8</a:t>
            </a:fld>
            <a:endParaRPr lang="en-US"/>
          </a:p>
        </p:txBody>
      </p:sp>
    </p:spTree>
    <p:extLst>
      <p:ext uri="{BB962C8B-B14F-4D97-AF65-F5344CB8AC3E}">
        <p14:creationId xmlns:p14="http://schemas.microsoft.com/office/powerpoint/2010/main" val="204963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096959" cy="747579"/>
          </a:xfrm>
        </p:spPr>
        <p:txBody>
          <a:bodyPr/>
          <a:lstStyle/>
          <a:p>
            <a:r>
              <a:rPr lang="en-US" sz="2400" dirty="0">
                <a:solidFill>
                  <a:schemeClr val="tx1"/>
                </a:solidFill>
                <a:latin typeface="Palatino Linotype"/>
              </a:rPr>
              <a:t>Comparison of &lt;Insert District Name&gt;’s 2024 NJGPA Administration – Percentages (Graduation Ready, Grade 12 Students)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464533143"/>
              </p:ext>
            </p:extLst>
          </p:nvPr>
        </p:nvGraphicFramePr>
        <p:xfrm>
          <a:off x="126888" y="2103188"/>
          <a:ext cx="11150712" cy="2191721"/>
        </p:xfrm>
        <a:graphic>
          <a:graphicData uri="http://schemas.openxmlformats.org/drawingml/2006/table">
            <a:tbl>
              <a:tblPr firstRow="1" firstCol="1" bandRow="1">
                <a:tableStyleId>{5940675A-B579-460E-94D1-54222C63F5DA}</a:tableStyleId>
              </a:tblPr>
              <a:tblGrid>
                <a:gridCol w="3724643">
                  <a:extLst>
                    <a:ext uri="{9D8B030D-6E8A-4147-A177-3AD203B41FA5}">
                      <a16:colId xmlns:a16="http://schemas.microsoft.com/office/drawing/2014/main" val="2172175549"/>
                    </a:ext>
                  </a:extLst>
                </a:gridCol>
                <a:gridCol w="3672395">
                  <a:extLst>
                    <a:ext uri="{9D8B030D-6E8A-4147-A177-3AD203B41FA5}">
                      <a16:colId xmlns:a16="http://schemas.microsoft.com/office/drawing/2014/main" val="525457992"/>
                    </a:ext>
                  </a:extLst>
                </a:gridCol>
                <a:gridCol w="3753674">
                  <a:extLst>
                    <a:ext uri="{9D8B030D-6E8A-4147-A177-3AD203B41FA5}">
                      <a16:colId xmlns:a16="http://schemas.microsoft.com/office/drawing/2014/main" val="1590651448"/>
                    </a:ext>
                  </a:extLst>
                </a:gridCol>
              </a:tblGrid>
              <a:tr h="1130290">
                <a:tc>
                  <a:txBody>
                    <a:bodyPr/>
                    <a:lstStyle/>
                    <a:p>
                      <a:pPr algn="ctr"/>
                      <a:r>
                        <a:rPr lang="en-US" sz="1400" b="1">
                          <a:solidFill>
                            <a:schemeClr val="bg1"/>
                          </a:solidFill>
                        </a:rPr>
                        <a:t>Content Component</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2024</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District</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b="1" kern="1200">
                          <a:solidFill>
                            <a:schemeClr val="bg1"/>
                          </a:solidFill>
                          <a:latin typeface="+mn-lt"/>
                          <a:ea typeface="+mn-ea"/>
                          <a:cs typeface="+mn-cs"/>
                        </a:rPr>
                        <a:t>Graduation Ready</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2024</a:t>
                      </a:r>
                      <a:br>
                        <a:rPr lang="en-US" sz="1400" b="1" kern="1200">
                          <a:solidFill>
                            <a:srgbClr val="FFFFFF"/>
                          </a:solidFill>
                          <a:latin typeface="+mn-lt"/>
                          <a:ea typeface="+mn-ea"/>
                          <a:cs typeface="+mn-cs"/>
                        </a:rPr>
                      </a:br>
                      <a:r>
                        <a:rPr lang="en-US" sz="1400" b="1" kern="1200">
                          <a:solidFill>
                            <a:schemeClr val="bg1"/>
                          </a:solidFill>
                          <a:latin typeface="+mn-lt"/>
                          <a:ea typeface="+mn-ea"/>
                          <a:cs typeface="+mn-cs"/>
                        </a:rPr>
                        <a:t>State</a:t>
                      </a:r>
                    </a:p>
                  </a:txBody>
                  <a:tcPr marL="92405" marR="9240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600944">
                <a:tc>
                  <a:txBody>
                    <a:bodyPr/>
                    <a:lstStyle/>
                    <a:p>
                      <a:pPr algn="ctr"/>
                      <a:r>
                        <a:rPr lang="en-US" sz="1400" b="1">
                          <a:solidFill>
                            <a:schemeClr val="bg1"/>
                          </a:solidFill>
                          <a:latin typeface="+mn-lt"/>
                          <a:cs typeface="Calibri"/>
                        </a:rPr>
                        <a:t>English Language Arts (ELA)</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31.7</a:t>
                      </a:r>
                    </a:p>
                  </a:txBody>
                  <a:tcPr marL="9525" marR="9525" marT="9525" marB="0" anchor="ctr">
                    <a:noFill/>
                  </a:tcPr>
                </a:tc>
                <a:extLst>
                  <a:ext uri="{0D108BD9-81ED-4DB2-BD59-A6C34878D82A}">
                    <a16:rowId xmlns:a16="http://schemas.microsoft.com/office/drawing/2014/main" val="2685886905"/>
                  </a:ext>
                </a:extLst>
              </a:tr>
              <a:tr h="460487">
                <a:tc>
                  <a:txBody>
                    <a:bodyPr/>
                    <a:lstStyle/>
                    <a:p>
                      <a:pPr algn="ctr"/>
                      <a:r>
                        <a:rPr lang="en-US" sz="1400" b="1">
                          <a:solidFill>
                            <a:schemeClr val="bg1"/>
                          </a:solidFill>
                        </a:rPr>
                        <a:t>M</a:t>
                      </a:r>
                      <a:r>
                        <a:rPr lang="en-US" sz="1400" b="1" kern="1200">
                          <a:solidFill>
                            <a:schemeClr val="bg1"/>
                          </a:solidFill>
                          <a:latin typeface="+mn-lt"/>
                          <a:ea typeface="+mn-ea"/>
                          <a:cs typeface="Calibri"/>
                        </a:rPr>
                        <a:t>athematic</a:t>
                      </a:r>
                      <a:r>
                        <a:rPr lang="en-US" sz="1400" b="1">
                          <a:solidFill>
                            <a:schemeClr val="bg1"/>
                          </a:solidFill>
                        </a:rPr>
                        <a:t>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a:solidFill>
                            <a:schemeClr val="dk1"/>
                          </a:solidFill>
                          <a:effectLst/>
                          <a:latin typeface="+mn-lt"/>
                          <a:ea typeface="+mn-ea"/>
                          <a:cs typeface="+mn-cs"/>
                        </a:rPr>
                        <a:t>12.2</a:t>
                      </a:r>
                    </a:p>
                  </a:txBody>
                  <a:tcPr marL="9525" marR="9525" marT="9525" marB="0" anchor="ctr">
                    <a:noFill/>
                  </a:tcPr>
                </a:tc>
                <a:extLst>
                  <a:ext uri="{0D108BD9-81ED-4DB2-BD59-A6C34878D82A}">
                    <a16:rowId xmlns:a16="http://schemas.microsoft.com/office/drawing/2014/main" val="210090588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9</a:t>
            </a:fld>
            <a:endParaRPr lang="en-US"/>
          </a:p>
        </p:txBody>
      </p:sp>
    </p:spTree>
    <p:extLst>
      <p:ext uri="{BB962C8B-B14F-4D97-AF65-F5344CB8AC3E}">
        <p14:creationId xmlns:p14="http://schemas.microsoft.com/office/powerpoint/2010/main" val="941013458"/>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4" ma:contentTypeDescription="Create a new document." ma:contentTypeScope="" ma:versionID="c035ab1078cce9de4473b82538c2ba56">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2757a64d59c8be47803e2dc62c9d6f6a"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Location" ma:index="3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As per Elizabeth Thomas, use this version for reporting SP 24 NJSLA.</Notes_x003a_>
    <_Flow_SignoffStatus xmlns="15ebe88e-7bda-4304-bde2-f2b889566e4a" xsi:nil="true"/>
    <SharedWithUsers xmlns="8089b851-2d40-4043-a4c6-e46a55c68222">
      <UserInfo>
        <DisplayName>Steele Dadzie, Timothy</DisplayName>
        <AccountId>64</AccountId>
        <AccountType/>
      </UserInfo>
      <UserInfo>
        <DisplayName>Hilaman, Lara</DisplayName>
        <AccountId>594</AccountId>
        <AccountType/>
      </UserInfo>
      <UserInfo>
        <DisplayName>Tirumala, Ajay</DisplayName>
        <AccountId>1712</AccountId>
        <AccountType/>
      </UserInfo>
    </SharedWithUsers>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Props1.xml><?xml version="1.0" encoding="utf-8"?>
<ds:datastoreItem xmlns:ds="http://schemas.openxmlformats.org/officeDocument/2006/customXml" ds:itemID="{1C99235B-4D31-4645-98C1-2625FB4883F6}">
  <ds:schemaRefs>
    <ds:schemaRef ds:uri="15ebe88e-7bda-4304-bde2-f2b889566e4a"/>
    <ds:schemaRef ds:uri="8089b851-2d40-4043-a4c6-e46a55c682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73ED28A-5C1A-4A34-B533-0164B306E298}">
  <ds:schemaRefs>
    <ds:schemaRef ds:uri="http://schemas.microsoft.com/sharepoint/v3/contenttype/forms"/>
  </ds:schemaRefs>
</ds:datastoreItem>
</file>

<file path=customXml/itemProps3.xml><?xml version="1.0" encoding="utf-8"?>
<ds:datastoreItem xmlns:ds="http://schemas.openxmlformats.org/officeDocument/2006/customXml" ds:itemID="{BF2B0631-BA7D-45C4-8C67-52725AC6CAF7}">
  <ds:schemaRefs>
    <ds:schemaRef ds:uri="http://purl.org/dc/elements/1.1/"/>
    <ds:schemaRef ds:uri="http://schemas.microsoft.com/office/2006/documentManagement/types"/>
    <ds:schemaRef ds:uri="8089b851-2d40-4043-a4c6-e46a55c68222"/>
    <ds:schemaRef ds:uri="http://schemas.microsoft.com/office/2006/metadata/properties"/>
    <ds:schemaRef ds:uri="http://purl.org/dc/dcmitype/"/>
    <ds:schemaRef ds:uri="http://purl.org/dc/terms/"/>
    <ds:schemaRef ds:uri="http://www.w3.org/XML/1998/namespace"/>
    <ds:schemaRef ds:uri="http://schemas.microsoft.com/office/infopath/2007/PartnerControls"/>
    <ds:schemaRef ds:uri="http://schemas.openxmlformats.org/package/2006/metadata/core-properties"/>
    <ds:schemaRef ds:uri="15ebe88e-7bda-4304-bde2-f2b889566e4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NJDOE_0921</Template>
  <TotalTime>0</TotalTime>
  <Words>1191</Words>
  <Application>Microsoft Office PowerPoint</Application>
  <PresentationFormat>Widescreen</PresentationFormat>
  <Paragraphs>231</Paragraphs>
  <Slides>21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21</vt:i4>
      </vt:variant>
    </vt:vector>
  </HeadingPairs>
  <TitlesOfParts>
    <vt:vector size="27" baseType="lpstr">
      <vt:lpstr>Arial</vt:lpstr>
      <vt:lpstr>Calibri</vt:lpstr>
      <vt:lpstr>Palatino Linotype</vt:lpstr>
      <vt:lpstr>NDJOE_Main</vt:lpstr>
      <vt:lpstr>NJDOE_TitleSlide</vt:lpstr>
      <vt:lpstr>NJDOE_SectionTitle</vt:lpstr>
      <vt:lpstr>New Jersey Graduation Proficiency Assessment (NJGPA)</vt:lpstr>
      <vt:lpstr>NJGPA Overview (1 of 2)</vt:lpstr>
      <vt:lpstr>NJGPA Overview (2 of 2)</vt:lpstr>
      <vt:lpstr>&lt;Insert District Name&gt;’s Number of Students Tested for Spring 2024 NJGPA Administration</vt:lpstr>
      <vt:lpstr>&lt;Insert District Name&gt;’s Spring 2024 NJGPA Administration Results – Percentages</vt:lpstr>
      <vt:lpstr>Comparison of &lt;Insert District Name&gt;’s Spring 2023 and 2024 NJGPA Administrations – Percentages (Grade 11 Students only)</vt:lpstr>
      <vt:lpstr>Comparison of &lt;Insert District Name&gt;’s Spring 2023 and 2024 NJGPA Administrations – Percentages (Graduation Ready, Total Students)</vt:lpstr>
      <vt:lpstr>Comparison of &lt;Insert District Name&gt;’s Spring 2023 and 2024 NJGPA Administrations – Percentages (Graduation Ready, Grade 11 Students)</vt:lpstr>
      <vt:lpstr>Comparison of &lt;Insert District Name&gt;’s 2024 NJGPA Administration – Percentages (Graduation Ready, Grade 12 Students)</vt:lpstr>
      <vt:lpstr>&lt;Insert District Name&gt;’s Spring 2023 and Spring 2024 NJGPA School-Level Outcomes English Language Arts Component – Percentages (Total Students)</vt:lpstr>
      <vt:lpstr>&lt;Insert District Name&gt;’s Spring 2023 and Spring 2024 NJGPA School-Level Outcomes English Language Arts Component – Percentages (Grade 11 Students)</vt:lpstr>
      <vt:lpstr>&lt;Insert District Name&gt;’s Spring 2023 and Spring 2024 NJGPA School-Level Outcomes English Language Arts Component – Percentages  (Grade 12 Students)</vt:lpstr>
      <vt:lpstr>&lt;Insert District Name&gt;’s Spring 2023 and Spring 2024 NJGPA School-Level Outcomes Mathematics Component – Percentages (Total Students)</vt:lpstr>
      <vt:lpstr>&lt;Insert District Name&gt;’s Spring 2023 and Spring 2024 NJGPA School-Level Outcomes Mathematics Component – Percentages (Grade 11 Students)</vt:lpstr>
      <vt:lpstr>&lt;Insert District Name&gt;’s Spring 2023 and Spring 2024 NJGPA School-Level Outcomes Mathematics Component – Percentages (Grade 12 Students)</vt:lpstr>
      <vt:lpstr>Comparison of &lt;School Name&gt;’s Spring 2023 and 2024 NJGPA Administrations to &lt;District Name&gt;’s – Percentages (Graduation Ready, Total Students)</vt:lpstr>
      <vt:lpstr>Comparison of &lt;School Name&gt;’s Spring 2023 and 2024 NJGPA Administrations to &lt;District Name&gt;’s – Percentages (Graduation Ready, Grade 11 Students)</vt:lpstr>
      <vt:lpstr>Comparison of &lt;School Name&gt;’s Spring 2024 NJGPA Administrations to &lt;District Name&gt;’s – Percentages (Graduation Ready, Grade 12 Students)</vt:lpstr>
      <vt:lpstr>Notable Achievements</vt:lpstr>
      <vt:lpstr>Intervention Strategies</vt:lpstr>
      <vt:lpstr>Comparison of &lt;Insert District Name&gt;’s Subgroup Spring 2023 and Spring 2024 NJGPA Administration English Language Arts Component - Percentages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NJSLA Results: Spring Administrations</dc:title>
  <dc:creator>New Jersey Department of Education</dc:creator>
  <cp:lastModifiedBy>Thomas, Elizabeth</cp:lastModifiedBy>
  <cp:revision>1</cp:revision>
  <dcterms:created xsi:type="dcterms:W3CDTF">2022-07-18T14:09:51Z</dcterms:created>
  <dcterms:modified xsi:type="dcterms:W3CDTF">2024-07-24T12:17:55Z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