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4.xml" ContentType="application/vnd.openxmlformats-officedocument.presentationml.tags+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xml" ContentType="application/vnd.openxmlformats-officedocument.presentationml.tags+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6.xml" ContentType="application/vnd.openxmlformats-officedocument.presentationml.tags+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7.xml" ContentType="application/vnd.openxmlformats-officedocument.presentationml.tags+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8.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8"/>
  </p:notesMasterIdLst>
  <p:sldIdLst>
    <p:sldId id="315" r:id="rId5"/>
    <p:sldId id="310" r:id="rId6"/>
    <p:sldId id="2589" r:id="rId7"/>
    <p:sldId id="2585" r:id="rId8"/>
    <p:sldId id="2594" r:id="rId9"/>
    <p:sldId id="2595" r:id="rId10"/>
    <p:sldId id="2596" r:id="rId11"/>
    <p:sldId id="2597" r:id="rId12"/>
    <p:sldId id="2598" r:id="rId13"/>
    <p:sldId id="2566" r:id="rId14"/>
    <p:sldId id="2599" r:id="rId15"/>
    <p:sldId id="303" r:id="rId16"/>
    <p:sldId id="31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C9F7EB9A-B5F0-4CDF-8051-77DB6485A0D8}">
          <p14:sldIdLst>
            <p14:sldId id="315"/>
          </p14:sldIdLst>
        </p14:section>
        <p14:section name="Presentation" id="{E535A68C-A8BD-4644-85B2-7C86E70BF547}">
          <p14:sldIdLst>
            <p14:sldId id="310"/>
            <p14:sldId id="2589"/>
            <p14:sldId id="2585"/>
            <p14:sldId id="2594"/>
            <p14:sldId id="2595"/>
            <p14:sldId id="2596"/>
            <p14:sldId id="2597"/>
            <p14:sldId id="2598"/>
            <p14:sldId id="2566"/>
            <p14:sldId id="2599"/>
          </p14:sldIdLst>
        </p14:section>
        <p14:section name="Thank You" id="{1959660B-A37F-44F3-AF9E-944D9DFF0A4E}">
          <p14:sldIdLst>
            <p14:sldId id="303"/>
            <p14:sldId id="31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4A1B241-91A7-D71F-2637-BF0945B4CB23}" name="Bruton, Karen" initials="" userId="S::kbruton@doe.nj.gov::f42c226b-e919-4be2-93bb-24b85f1e2502" providerId="AD"/>
  <p188:author id="{7CD06546-9DD9-0023-DDD8-EC4F2CAE1FF9}" name="Thomas, Elizabeth" initials="ET" userId="S::ethomas@doe.nj.gov::ecf9b76d-2424-407e-a49b-ad172b417e8c" providerId="AD"/>
  <p188:author id="{64DFA9CA-56E7-C435-DE3B-E4C00AD81F80}" name="Boczany, John" initials="JB" userId="S::jboczany@doe.nj.gov::eaa0e304-5c6b-4af3-b925-16a8908604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98"/>
    <a:srgbClr val="FECE73"/>
    <a:srgbClr val="FEAD15"/>
    <a:srgbClr val="772006"/>
    <a:srgbClr val="004E75"/>
    <a:srgbClr val="345F84"/>
    <a:srgbClr val="000000"/>
    <a:srgbClr val="4179A8"/>
    <a:srgbClr val="D9117E"/>
    <a:srgbClr val="FF4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2700BC-A616-46CC-B558-8BE3119CEF8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09D96774-58CB-4514-A9AB-4737572C682C}">
      <dgm:prSet phldrT="[Text]" phldr="0"/>
      <dgm:spPr/>
      <dgm:t>
        <a:bodyPr/>
        <a:lstStyle/>
        <a:p>
          <a:r>
            <a:rPr lang="en-US"/>
            <a:t>Develop Performance Level Descriptors</a:t>
          </a:r>
        </a:p>
      </dgm:t>
    </dgm:pt>
    <dgm:pt modelId="{0661E7A6-FDA4-4044-8517-D8207F280BF5}" type="parTrans" cxnId="{F60284A7-DBD0-4D3E-9E25-BD71E7A1D88F}">
      <dgm:prSet/>
      <dgm:spPr/>
      <dgm:t>
        <a:bodyPr/>
        <a:lstStyle/>
        <a:p>
          <a:endParaRPr lang="en-US"/>
        </a:p>
      </dgm:t>
    </dgm:pt>
    <dgm:pt modelId="{998F1F8D-E123-426A-A039-02DF59840C18}" type="sibTrans" cxnId="{F60284A7-DBD0-4D3E-9E25-BD71E7A1D88F}">
      <dgm:prSet/>
      <dgm:spPr>
        <a:solidFill>
          <a:schemeClr val="accent1"/>
        </a:solidFill>
      </dgm:spPr>
      <dgm:t>
        <a:bodyPr/>
        <a:lstStyle/>
        <a:p>
          <a:endParaRPr lang="en-US"/>
        </a:p>
      </dgm:t>
    </dgm:pt>
    <dgm:pt modelId="{A6272052-9FFA-42A5-89DD-352E4450CABE}">
      <dgm:prSet phldrT="[Text]" phldr="0"/>
      <dgm:spPr>
        <a:solidFill>
          <a:schemeClr val="accent1">
            <a:lumMod val="20000"/>
            <a:lumOff val="80000"/>
          </a:schemeClr>
        </a:solidFill>
      </dgm:spPr>
      <dgm:t>
        <a:bodyPr/>
        <a:lstStyle/>
        <a:p>
          <a:r>
            <a:rPr lang="en-US"/>
            <a:t>Prepare Standard Setting Materials</a:t>
          </a:r>
        </a:p>
      </dgm:t>
    </dgm:pt>
    <dgm:pt modelId="{A2CC8775-B132-440C-8AFC-B0DB4C97C2E6}" type="parTrans" cxnId="{82462BB2-3263-43F8-AA98-3F2E72625266}">
      <dgm:prSet/>
      <dgm:spPr/>
      <dgm:t>
        <a:bodyPr/>
        <a:lstStyle/>
        <a:p>
          <a:endParaRPr lang="en-US"/>
        </a:p>
      </dgm:t>
    </dgm:pt>
    <dgm:pt modelId="{C2A04D04-C7BA-407C-9BC2-B7772F2D2865}" type="sibTrans" cxnId="{82462BB2-3263-43F8-AA98-3F2E72625266}">
      <dgm:prSet/>
      <dgm:spPr>
        <a:solidFill>
          <a:schemeClr val="accent1"/>
        </a:solidFill>
      </dgm:spPr>
      <dgm:t>
        <a:bodyPr/>
        <a:lstStyle/>
        <a:p>
          <a:endParaRPr lang="en-US"/>
        </a:p>
      </dgm:t>
    </dgm:pt>
    <dgm:pt modelId="{0876664B-D3AF-4122-BD7A-0353A778B80E}">
      <dgm:prSet phldrT="[Text]" phldr="0"/>
      <dgm:spPr>
        <a:solidFill>
          <a:schemeClr val="accent1">
            <a:lumMod val="20000"/>
            <a:lumOff val="80000"/>
          </a:schemeClr>
        </a:solidFill>
      </dgm:spPr>
      <dgm:t>
        <a:bodyPr/>
        <a:lstStyle/>
        <a:p>
          <a:r>
            <a:rPr lang="en-US"/>
            <a:t>Convene Educator Panels</a:t>
          </a:r>
        </a:p>
      </dgm:t>
    </dgm:pt>
    <dgm:pt modelId="{919AC573-D9CA-4164-8F25-1740FF814A4C}" type="parTrans" cxnId="{69DBAC1B-979A-4FBE-85DF-0398E455F45D}">
      <dgm:prSet/>
      <dgm:spPr/>
      <dgm:t>
        <a:bodyPr/>
        <a:lstStyle/>
        <a:p>
          <a:endParaRPr lang="en-US"/>
        </a:p>
      </dgm:t>
    </dgm:pt>
    <dgm:pt modelId="{AA341147-E36B-4952-9E45-A246CD3B8448}" type="sibTrans" cxnId="{69DBAC1B-979A-4FBE-85DF-0398E455F45D}">
      <dgm:prSet/>
      <dgm:spPr>
        <a:solidFill>
          <a:schemeClr val="accent1"/>
        </a:solidFill>
      </dgm:spPr>
      <dgm:t>
        <a:bodyPr/>
        <a:lstStyle/>
        <a:p>
          <a:endParaRPr lang="en-US"/>
        </a:p>
      </dgm:t>
    </dgm:pt>
    <dgm:pt modelId="{E65A98BC-9343-46ED-AA2A-51FFBAA7B29F}">
      <dgm:prSet/>
      <dgm:spPr>
        <a:solidFill>
          <a:schemeClr val="accent1">
            <a:lumMod val="20000"/>
            <a:lumOff val="80000"/>
          </a:schemeClr>
        </a:solidFill>
      </dgm:spPr>
      <dgm:t>
        <a:bodyPr/>
        <a:lstStyle/>
        <a:p>
          <a:r>
            <a:rPr lang="en-US"/>
            <a:t>Review and Judge</a:t>
          </a:r>
        </a:p>
      </dgm:t>
    </dgm:pt>
    <dgm:pt modelId="{3EECFC3B-26D1-4D09-AA36-59B87C343DEB}" type="parTrans" cxnId="{FB885D46-799F-4F1E-B172-C53847E0B904}">
      <dgm:prSet/>
      <dgm:spPr/>
      <dgm:t>
        <a:bodyPr/>
        <a:lstStyle/>
        <a:p>
          <a:endParaRPr lang="en-US"/>
        </a:p>
      </dgm:t>
    </dgm:pt>
    <dgm:pt modelId="{61626B28-769E-476C-A134-85CD893C3466}" type="sibTrans" cxnId="{FB885D46-799F-4F1E-B172-C53847E0B904}">
      <dgm:prSet/>
      <dgm:spPr>
        <a:solidFill>
          <a:schemeClr val="accent1"/>
        </a:solidFill>
      </dgm:spPr>
      <dgm:t>
        <a:bodyPr/>
        <a:lstStyle/>
        <a:p>
          <a:endParaRPr lang="en-US"/>
        </a:p>
      </dgm:t>
    </dgm:pt>
    <dgm:pt modelId="{166B528E-1947-484F-9F39-1E8F018E0BEE}">
      <dgm:prSet/>
      <dgm:spPr>
        <a:solidFill>
          <a:schemeClr val="accent1">
            <a:lumMod val="20000"/>
            <a:lumOff val="80000"/>
          </a:schemeClr>
        </a:solidFill>
      </dgm:spPr>
      <dgm:t>
        <a:bodyPr/>
        <a:lstStyle/>
        <a:p>
          <a:r>
            <a:rPr lang="en-US"/>
            <a:t>Set Recommended Cut Scores</a:t>
          </a:r>
        </a:p>
      </dgm:t>
    </dgm:pt>
    <dgm:pt modelId="{76748881-6F25-4EB4-BF19-1148032D610D}" type="parTrans" cxnId="{94729587-284C-4C2A-B183-DAAE867232A0}">
      <dgm:prSet/>
      <dgm:spPr/>
      <dgm:t>
        <a:bodyPr/>
        <a:lstStyle/>
        <a:p>
          <a:endParaRPr lang="en-US"/>
        </a:p>
      </dgm:t>
    </dgm:pt>
    <dgm:pt modelId="{58AC5145-90DF-4ACD-879C-1C69D4393C55}" type="sibTrans" cxnId="{94729587-284C-4C2A-B183-DAAE867232A0}">
      <dgm:prSet/>
      <dgm:spPr/>
      <dgm:t>
        <a:bodyPr/>
        <a:lstStyle/>
        <a:p>
          <a:endParaRPr lang="en-US"/>
        </a:p>
      </dgm:t>
    </dgm:pt>
    <dgm:pt modelId="{32FAFCF0-EB98-4A72-AE4C-29476D1B2965}" type="pres">
      <dgm:prSet presAssocID="{372700BC-A616-46CC-B558-8BE3119CEF81}" presName="Name0" presStyleCnt="0">
        <dgm:presLayoutVars>
          <dgm:dir/>
          <dgm:resizeHandles val="exact"/>
        </dgm:presLayoutVars>
      </dgm:prSet>
      <dgm:spPr/>
    </dgm:pt>
    <dgm:pt modelId="{4708A530-3566-4F23-8D19-D3142638FB4E}" type="pres">
      <dgm:prSet presAssocID="{09D96774-58CB-4514-A9AB-4737572C682C}" presName="node" presStyleLbl="node1" presStyleIdx="0" presStyleCnt="5">
        <dgm:presLayoutVars>
          <dgm:bulletEnabled val="1"/>
        </dgm:presLayoutVars>
      </dgm:prSet>
      <dgm:spPr/>
    </dgm:pt>
    <dgm:pt modelId="{B80A922A-48F2-4F2B-B76F-579638A82054}" type="pres">
      <dgm:prSet presAssocID="{998F1F8D-E123-426A-A039-02DF59840C18}" presName="sibTrans" presStyleLbl="sibTrans2D1" presStyleIdx="0" presStyleCnt="4"/>
      <dgm:spPr/>
    </dgm:pt>
    <dgm:pt modelId="{F73AB535-A832-419D-9FDC-019D62D750CF}" type="pres">
      <dgm:prSet presAssocID="{998F1F8D-E123-426A-A039-02DF59840C18}" presName="connectorText" presStyleLbl="sibTrans2D1" presStyleIdx="0" presStyleCnt="4"/>
      <dgm:spPr/>
    </dgm:pt>
    <dgm:pt modelId="{880C0AB8-8777-4B64-B73F-39BFD67E1C20}" type="pres">
      <dgm:prSet presAssocID="{A6272052-9FFA-42A5-89DD-352E4450CABE}" presName="node" presStyleLbl="node1" presStyleIdx="1" presStyleCnt="5">
        <dgm:presLayoutVars>
          <dgm:bulletEnabled val="1"/>
        </dgm:presLayoutVars>
      </dgm:prSet>
      <dgm:spPr/>
    </dgm:pt>
    <dgm:pt modelId="{249DC917-F689-42E2-B440-BDFB402D1DF2}" type="pres">
      <dgm:prSet presAssocID="{C2A04D04-C7BA-407C-9BC2-B7772F2D2865}" presName="sibTrans" presStyleLbl="sibTrans2D1" presStyleIdx="1" presStyleCnt="4"/>
      <dgm:spPr/>
    </dgm:pt>
    <dgm:pt modelId="{A8B64D6B-2AEF-470C-91DB-3A5AF29C7111}" type="pres">
      <dgm:prSet presAssocID="{C2A04D04-C7BA-407C-9BC2-B7772F2D2865}" presName="connectorText" presStyleLbl="sibTrans2D1" presStyleIdx="1" presStyleCnt="4"/>
      <dgm:spPr/>
    </dgm:pt>
    <dgm:pt modelId="{F39A4EA2-AB86-4A4B-8CC6-E3B2BBB1445F}" type="pres">
      <dgm:prSet presAssocID="{0876664B-D3AF-4122-BD7A-0353A778B80E}" presName="node" presStyleLbl="node1" presStyleIdx="2" presStyleCnt="5">
        <dgm:presLayoutVars>
          <dgm:bulletEnabled val="1"/>
        </dgm:presLayoutVars>
      </dgm:prSet>
      <dgm:spPr/>
    </dgm:pt>
    <dgm:pt modelId="{04F58D77-5DD8-4AAB-AFA8-F4D6B96EADCC}" type="pres">
      <dgm:prSet presAssocID="{AA341147-E36B-4952-9E45-A246CD3B8448}" presName="sibTrans" presStyleLbl="sibTrans2D1" presStyleIdx="2" presStyleCnt="4"/>
      <dgm:spPr/>
    </dgm:pt>
    <dgm:pt modelId="{796514E4-8D85-4A23-A943-A9C72F6ADC85}" type="pres">
      <dgm:prSet presAssocID="{AA341147-E36B-4952-9E45-A246CD3B8448}" presName="connectorText" presStyleLbl="sibTrans2D1" presStyleIdx="2" presStyleCnt="4"/>
      <dgm:spPr/>
    </dgm:pt>
    <dgm:pt modelId="{B1C237C9-2EBE-4DB4-804F-47CADBD8FE78}" type="pres">
      <dgm:prSet presAssocID="{E65A98BC-9343-46ED-AA2A-51FFBAA7B29F}" presName="node" presStyleLbl="node1" presStyleIdx="3" presStyleCnt="5">
        <dgm:presLayoutVars>
          <dgm:bulletEnabled val="1"/>
        </dgm:presLayoutVars>
      </dgm:prSet>
      <dgm:spPr/>
    </dgm:pt>
    <dgm:pt modelId="{1F0B994F-554F-4597-BABE-445A09B41365}" type="pres">
      <dgm:prSet presAssocID="{61626B28-769E-476C-A134-85CD893C3466}" presName="sibTrans" presStyleLbl="sibTrans2D1" presStyleIdx="3" presStyleCnt="4"/>
      <dgm:spPr/>
    </dgm:pt>
    <dgm:pt modelId="{F038C1CA-6DE8-4F52-A97F-D34A545BBC05}" type="pres">
      <dgm:prSet presAssocID="{61626B28-769E-476C-A134-85CD893C3466}" presName="connectorText" presStyleLbl="sibTrans2D1" presStyleIdx="3" presStyleCnt="4"/>
      <dgm:spPr/>
    </dgm:pt>
    <dgm:pt modelId="{B2BE0403-AE6D-42ED-8F31-16FD2CD64DC0}" type="pres">
      <dgm:prSet presAssocID="{166B528E-1947-484F-9F39-1E8F018E0BEE}" presName="node" presStyleLbl="node1" presStyleIdx="4" presStyleCnt="5">
        <dgm:presLayoutVars>
          <dgm:bulletEnabled val="1"/>
        </dgm:presLayoutVars>
      </dgm:prSet>
      <dgm:spPr/>
    </dgm:pt>
  </dgm:ptLst>
  <dgm:cxnLst>
    <dgm:cxn modelId="{10DB6C02-C08A-4467-ADCD-E2E6C52AEDD7}" type="presOf" srcId="{A6272052-9FFA-42A5-89DD-352E4450CABE}" destId="{880C0AB8-8777-4B64-B73F-39BFD67E1C20}" srcOrd="0" destOrd="0" presId="urn:microsoft.com/office/officeart/2005/8/layout/process1"/>
    <dgm:cxn modelId="{CF745A1A-3C97-45E1-AD82-E13EEA1C9B5A}" type="presOf" srcId="{AA341147-E36B-4952-9E45-A246CD3B8448}" destId="{04F58D77-5DD8-4AAB-AFA8-F4D6B96EADCC}" srcOrd="0" destOrd="0" presId="urn:microsoft.com/office/officeart/2005/8/layout/process1"/>
    <dgm:cxn modelId="{69DBAC1B-979A-4FBE-85DF-0398E455F45D}" srcId="{372700BC-A616-46CC-B558-8BE3119CEF81}" destId="{0876664B-D3AF-4122-BD7A-0353A778B80E}" srcOrd="2" destOrd="0" parTransId="{919AC573-D9CA-4164-8F25-1740FF814A4C}" sibTransId="{AA341147-E36B-4952-9E45-A246CD3B8448}"/>
    <dgm:cxn modelId="{3226282C-A514-4E23-B9FD-7AFB5D018C65}" type="presOf" srcId="{AA341147-E36B-4952-9E45-A246CD3B8448}" destId="{796514E4-8D85-4A23-A943-A9C72F6ADC85}" srcOrd="1" destOrd="0" presId="urn:microsoft.com/office/officeart/2005/8/layout/process1"/>
    <dgm:cxn modelId="{E6733B2C-5B8A-4B04-8922-4D5CE1BA7871}" type="presOf" srcId="{E65A98BC-9343-46ED-AA2A-51FFBAA7B29F}" destId="{B1C237C9-2EBE-4DB4-804F-47CADBD8FE78}" srcOrd="0" destOrd="0" presId="urn:microsoft.com/office/officeart/2005/8/layout/process1"/>
    <dgm:cxn modelId="{88EE1637-7524-421D-9A65-8B55508A972E}" type="presOf" srcId="{C2A04D04-C7BA-407C-9BC2-B7772F2D2865}" destId="{249DC917-F689-42E2-B440-BDFB402D1DF2}" srcOrd="0" destOrd="0" presId="urn:microsoft.com/office/officeart/2005/8/layout/process1"/>
    <dgm:cxn modelId="{2BA0663E-31E7-4353-8F4B-A50C10EAD3EC}" type="presOf" srcId="{09D96774-58CB-4514-A9AB-4737572C682C}" destId="{4708A530-3566-4F23-8D19-D3142638FB4E}" srcOrd="0" destOrd="0" presId="urn:microsoft.com/office/officeart/2005/8/layout/process1"/>
    <dgm:cxn modelId="{FB885D46-799F-4F1E-B172-C53847E0B904}" srcId="{372700BC-A616-46CC-B558-8BE3119CEF81}" destId="{E65A98BC-9343-46ED-AA2A-51FFBAA7B29F}" srcOrd="3" destOrd="0" parTransId="{3EECFC3B-26D1-4D09-AA36-59B87C343DEB}" sibTransId="{61626B28-769E-476C-A134-85CD893C3466}"/>
    <dgm:cxn modelId="{655DB167-9C9B-42F4-B385-5ECB98D6C914}" type="presOf" srcId="{372700BC-A616-46CC-B558-8BE3119CEF81}" destId="{32FAFCF0-EB98-4A72-AE4C-29476D1B2965}" srcOrd="0" destOrd="0" presId="urn:microsoft.com/office/officeart/2005/8/layout/process1"/>
    <dgm:cxn modelId="{1A30594C-C904-46C5-8A4D-842BF6F7EA62}" type="presOf" srcId="{166B528E-1947-484F-9F39-1E8F018E0BEE}" destId="{B2BE0403-AE6D-42ED-8F31-16FD2CD64DC0}" srcOrd="0" destOrd="0" presId="urn:microsoft.com/office/officeart/2005/8/layout/process1"/>
    <dgm:cxn modelId="{74918452-FDA9-4FE1-AB65-3817213C2F4D}" type="presOf" srcId="{61626B28-769E-476C-A134-85CD893C3466}" destId="{F038C1CA-6DE8-4F52-A97F-D34A545BBC05}" srcOrd="1" destOrd="0" presId="urn:microsoft.com/office/officeart/2005/8/layout/process1"/>
    <dgm:cxn modelId="{94729587-284C-4C2A-B183-DAAE867232A0}" srcId="{372700BC-A616-46CC-B558-8BE3119CEF81}" destId="{166B528E-1947-484F-9F39-1E8F018E0BEE}" srcOrd="4" destOrd="0" parTransId="{76748881-6F25-4EB4-BF19-1148032D610D}" sibTransId="{58AC5145-90DF-4ACD-879C-1C69D4393C55}"/>
    <dgm:cxn modelId="{F60284A7-DBD0-4D3E-9E25-BD71E7A1D88F}" srcId="{372700BC-A616-46CC-B558-8BE3119CEF81}" destId="{09D96774-58CB-4514-A9AB-4737572C682C}" srcOrd="0" destOrd="0" parTransId="{0661E7A6-FDA4-4044-8517-D8207F280BF5}" sibTransId="{998F1F8D-E123-426A-A039-02DF59840C18}"/>
    <dgm:cxn modelId="{82462BB2-3263-43F8-AA98-3F2E72625266}" srcId="{372700BC-A616-46CC-B558-8BE3119CEF81}" destId="{A6272052-9FFA-42A5-89DD-352E4450CABE}" srcOrd="1" destOrd="0" parTransId="{A2CC8775-B132-440C-8AFC-B0DB4C97C2E6}" sibTransId="{C2A04D04-C7BA-407C-9BC2-B7772F2D2865}"/>
    <dgm:cxn modelId="{64DF5EB6-2C4D-4481-883E-E25DC15EAFE2}" type="presOf" srcId="{998F1F8D-E123-426A-A039-02DF59840C18}" destId="{F73AB535-A832-419D-9FDC-019D62D750CF}" srcOrd="1" destOrd="0" presId="urn:microsoft.com/office/officeart/2005/8/layout/process1"/>
    <dgm:cxn modelId="{2AB2D2D6-0D8D-418A-BB5A-57F2BE208AB4}" type="presOf" srcId="{61626B28-769E-476C-A134-85CD893C3466}" destId="{1F0B994F-554F-4597-BABE-445A09B41365}" srcOrd="0" destOrd="0" presId="urn:microsoft.com/office/officeart/2005/8/layout/process1"/>
    <dgm:cxn modelId="{E030BDE4-E99D-4513-879E-74E546A84B1C}" type="presOf" srcId="{0876664B-D3AF-4122-BD7A-0353A778B80E}" destId="{F39A4EA2-AB86-4A4B-8CC6-E3B2BBB1445F}" srcOrd="0" destOrd="0" presId="urn:microsoft.com/office/officeart/2005/8/layout/process1"/>
    <dgm:cxn modelId="{C98407E8-E06D-48C6-9BBC-C39F3F4D2190}" type="presOf" srcId="{C2A04D04-C7BA-407C-9BC2-B7772F2D2865}" destId="{A8B64D6B-2AEF-470C-91DB-3A5AF29C7111}" srcOrd="1" destOrd="0" presId="urn:microsoft.com/office/officeart/2005/8/layout/process1"/>
    <dgm:cxn modelId="{651286ED-9F10-4890-9702-C2144F8B6982}" type="presOf" srcId="{998F1F8D-E123-426A-A039-02DF59840C18}" destId="{B80A922A-48F2-4F2B-B76F-579638A82054}" srcOrd="0" destOrd="0" presId="urn:microsoft.com/office/officeart/2005/8/layout/process1"/>
    <dgm:cxn modelId="{412ACCD0-A3D1-480D-B2B8-9B213E44C48A}" type="presParOf" srcId="{32FAFCF0-EB98-4A72-AE4C-29476D1B2965}" destId="{4708A530-3566-4F23-8D19-D3142638FB4E}" srcOrd="0" destOrd="0" presId="urn:microsoft.com/office/officeart/2005/8/layout/process1"/>
    <dgm:cxn modelId="{438439A4-3AC9-4F2D-A0A6-125775391655}" type="presParOf" srcId="{32FAFCF0-EB98-4A72-AE4C-29476D1B2965}" destId="{B80A922A-48F2-4F2B-B76F-579638A82054}" srcOrd="1" destOrd="0" presId="urn:microsoft.com/office/officeart/2005/8/layout/process1"/>
    <dgm:cxn modelId="{1A6D3B34-AF3F-45F7-A5D9-B67CFA235E26}" type="presParOf" srcId="{B80A922A-48F2-4F2B-B76F-579638A82054}" destId="{F73AB535-A832-419D-9FDC-019D62D750CF}" srcOrd="0" destOrd="0" presId="urn:microsoft.com/office/officeart/2005/8/layout/process1"/>
    <dgm:cxn modelId="{27A8B53D-28FF-4BD8-8E2D-D9EE37B395AB}" type="presParOf" srcId="{32FAFCF0-EB98-4A72-AE4C-29476D1B2965}" destId="{880C0AB8-8777-4B64-B73F-39BFD67E1C20}" srcOrd="2" destOrd="0" presId="urn:microsoft.com/office/officeart/2005/8/layout/process1"/>
    <dgm:cxn modelId="{AB2BA764-E3C0-48F8-972F-7EBFF5D49B9A}" type="presParOf" srcId="{32FAFCF0-EB98-4A72-AE4C-29476D1B2965}" destId="{249DC917-F689-42E2-B440-BDFB402D1DF2}" srcOrd="3" destOrd="0" presId="urn:microsoft.com/office/officeart/2005/8/layout/process1"/>
    <dgm:cxn modelId="{C8381123-A852-47A7-949D-24B57B4A4CE5}" type="presParOf" srcId="{249DC917-F689-42E2-B440-BDFB402D1DF2}" destId="{A8B64D6B-2AEF-470C-91DB-3A5AF29C7111}" srcOrd="0" destOrd="0" presId="urn:microsoft.com/office/officeart/2005/8/layout/process1"/>
    <dgm:cxn modelId="{08193D5C-2D00-458D-B2BE-2D176F69F252}" type="presParOf" srcId="{32FAFCF0-EB98-4A72-AE4C-29476D1B2965}" destId="{F39A4EA2-AB86-4A4B-8CC6-E3B2BBB1445F}" srcOrd="4" destOrd="0" presId="urn:microsoft.com/office/officeart/2005/8/layout/process1"/>
    <dgm:cxn modelId="{8D707A68-A93B-4A36-B6EC-18E499A7D372}" type="presParOf" srcId="{32FAFCF0-EB98-4A72-AE4C-29476D1B2965}" destId="{04F58D77-5DD8-4AAB-AFA8-F4D6B96EADCC}" srcOrd="5" destOrd="0" presId="urn:microsoft.com/office/officeart/2005/8/layout/process1"/>
    <dgm:cxn modelId="{75682539-F0EB-4B32-9B18-44FEFCCACB64}" type="presParOf" srcId="{04F58D77-5DD8-4AAB-AFA8-F4D6B96EADCC}" destId="{796514E4-8D85-4A23-A943-A9C72F6ADC85}" srcOrd="0" destOrd="0" presId="urn:microsoft.com/office/officeart/2005/8/layout/process1"/>
    <dgm:cxn modelId="{A78D3C0B-E9AE-4DA6-9A2F-2FE90EFB67CF}" type="presParOf" srcId="{32FAFCF0-EB98-4A72-AE4C-29476D1B2965}" destId="{B1C237C9-2EBE-4DB4-804F-47CADBD8FE78}" srcOrd="6" destOrd="0" presId="urn:microsoft.com/office/officeart/2005/8/layout/process1"/>
    <dgm:cxn modelId="{76D03901-D041-4172-B97A-60C4614AC1D5}" type="presParOf" srcId="{32FAFCF0-EB98-4A72-AE4C-29476D1B2965}" destId="{1F0B994F-554F-4597-BABE-445A09B41365}" srcOrd="7" destOrd="0" presId="urn:microsoft.com/office/officeart/2005/8/layout/process1"/>
    <dgm:cxn modelId="{A0BDA594-4C80-4BD8-97EC-8DD5BA965259}" type="presParOf" srcId="{1F0B994F-554F-4597-BABE-445A09B41365}" destId="{F038C1CA-6DE8-4F52-A97F-D34A545BBC05}" srcOrd="0" destOrd="0" presId="urn:microsoft.com/office/officeart/2005/8/layout/process1"/>
    <dgm:cxn modelId="{7DB0BA0F-42DA-4552-A711-C379957B365D}" type="presParOf" srcId="{32FAFCF0-EB98-4A72-AE4C-29476D1B2965}" destId="{B2BE0403-AE6D-42ED-8F31-16FD2CD64DC0}"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72700BC-A616-46CC-B558-8BE3119CEF8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09D96774-58CB-4514-A9AB-4737572C682C}">
      <dgm:prSet phldrT="[Text]" phldr="0"/>
      <dgm:spPr>
        <a:solidFill>
          <a:schemeClr val="accent1">
            <a:lumMod val="20000"/>
            <a:lumOff val="80000"/>
          </a:schemeClr>
        </a:solidFill>
      </dgm:spPr>
      <dgm:t>
        <a:bodyPr/>
        <a:lstStyle/>
        <a:p>
          <a:r>
            <a:rPr lang="en-US"/>
            <a:t>Develop Performance Level Descriptors</a:t>
          </a:r>
        </a:p>
      </dgm:t>
    </dgm:pt>
    <dgm:pt modelId="{0661E7A6-FDA4-4044-8517-D8207F280BF5}" type="parTrans" cxnId="{F60284A7-DBD0-4D3E-9E25-BD71E7A1D88F}">
      <dgm:prSet/>
      <dgm:spPr/>
      <dgm:t>
        <a:bodyPr/>
        <a:lstStyle/>
        <a:p>
          <a:endParaRPr lang="en-US"/>
        </a:p>
      </dgm:t>
    </dgm:pt>
    <dgm:pt modelId="{998F1F8D-E123-426A-A039-02DF59840C18}" type="sibTrans" cxnId="{F60284A7-DBD0-4D3E-9E25-BD71E7A1D88F}">
      <dgm:prSet/>
      <dgm:spPr>
        <a:solidFill>
          <a:schemeClr val="accent1"/>
        </a:solidFill>
      </dgm:spPr>
      <dgm:t>
        <a:bodyPr/>
        <a:lstStyle/>
        <a:p>
          <a:endParaRPr lang="en-US"/>
        </a:p>
      </dgm:t>
    </dgm:pt>
    <dgm:pt modelId="{A6272052-9FFA-42A5-89DD-352E4450CABE}">
      <dgm:prSet phldrT="[Text]" phldr="0"/>
      <dgm:spPr/>
      <dgm:t>
        <a:bodyPr/>
        <a:lstStyle/>
        <a:p>
          <a:r>
            <a:rPr lang="en-US"/>
            <a:t>Prepare Standard Setting Materials</a:t>
          </a:r>
        </a:p>
      </dgm:t>
    </dgm:pt>
    <dgm:pt modelId="{A2CC8775-B132-440C-8AFC-B0DB4C97C2E6}" type="parTrans" cxnId="{82462BB2-3263-43F8-AA98-3F2E72625266}">
      <dgm:prSet/>
      <dgm:spPr/>
      <dgm:t>
        <a:bodyPr/>
        <a:lstStyle/>
        <a:p>
          <a:endParaRPr lang="en-US"/>
        </a:p>
      </dgm:t>
    </dgm:pt>
    <dgm:pt modelId="{C2A04D04-C7BA-407C-9BC2-B7772F2D2865}" type="sibTrans" cxnId="{82462BB2-3263-43F8-AA98-3F2E72625266}">
      <dgm:prSet/>
      <dgm:spPr>
        <a:solidFill>
          <a:schemeClr val="accent1"/>
        </a:solidFill>
      </dgm:spPr>
      <dgm:t>
        <a:bodyPr/>
        <a:lstStyle/>
        <a:p>
          <a:endParaRPr lang="en-US"/>
        </a:p>
      </dgm:t>
    </dgm:pt>
    <dgm:pt modelId="{0876664B-D3AF-4122-BD7A-0353A778B80E}">
      <dgm:prSet phldrT="[Text]" phldr="0"/>
      <dgm:spPr>
        <a:solidFill>
          <a:schemeClr val="accent1">
            <a:lumMod val="20000"/>
            <a:lumOff val="80000"/>
          </a:schemeClr>
        </a:solidFill>
      </dgm:spPr>
      <dgm:t>
        <a:bodyPr/>
        <a:lstStyle/>
        <a:p>
          <a:r>
            <a:rPr lang="en-US"/>
            <a:t>Convene Educator Panels</a:t>
          </a:r>
        </a:p>
      </dgm:t>
    </dgm:pt>
    <dgm:pt modelId="{919AC573-D9CA-4164-8F25-1740FF814A4C}" type="parTrans" cxnId="{69DBAC1B-979A-4FBE-85DF-0398E455F45D}">
      <dgm:prSet/>
      <dgm:spPr/>
      <dgm:t>
        <a:bodyPr/>
        <a:lstStyle/>
        <a:p>
          <a:endParaRPr lang="en-US"/>
        </a:p>
      </dgm:t>
    </dgm:pt>
    <dgm:pt modelId="{AA341147-E36B-4952-9E45-A246CD3B8448}" type="sibTrans" cxnId="{69DBAC1B-979A-4FBE-85DF-0398E455F45D}">
      <dgm:prSet/>
      <dgm:spPr>
        <a:solidFill>
          <a:schemeClr val="accent1"/>
        </a:solidFill>
      </dgm:spPr>
      <dgm:t>
        <a:bodyPr/>
        <a:lstStyle/>
        <a:p>
          <a:endParaRPr lang="en-US"/>
        </a:p>
      </dgm:t>
    </dgm:pt>
    <dgm:pt modelId="{E65A98BC-9343-46ED-AA2A-51FFBAA7B29F}">
      <dgm:prSet/>
      <dgm:spPr>
        <a:solidFill>
          <a:schemeClr val="accent1">
            <a:lumMod val="20000"/>
            <a:lumOff val="80000"/>
          </a:schemeClr>
        </a:solidFill>
      </dgm:spPr>
      <dgm:t>
        <a:bodyPr/>
        <a:lstStyle/>
        <a:p>
          <a:r>
            <a:rPr lang="en-US"/>
            <a:t>Review and Judge</a:t>
          </a:r>
        </a:p>
      </dgm:t>
    </dgm:pt>
    <dgm:pt modelId="{3EECFC3B-26D1-4D09-AA36-59B87C343DEB}" type="parTrans" cxnId="{FB885D46-799F-4F1E-B172-C53847E0B904}">
      <dgm:prSet/>
      <dgm:spPr/>
      <dgm:t>
        <a:bodyPr/>
        <a:lstStyle/>
        <a:p>
          <a:endParaRPr lang="en-US"/>
        </a:p>
      </dgm:t>
    </dgm:pt>
    <dgm:pt modelId="{61626B28-769E-476C-A134-85CD893C3466}" type="sibTrans" cxnId="{FB885D46-799F-4F1E-B172-C53847E0B904}">
      <dgm:prSet/>
      <dgm:spPr>
        <a:solidFill>
          <a:schemeClr val="accent1"/>
        </a:solidFill>
      </dgm:spPr>
      <dgm:t>
        <a:bodyPr/>
        <a:lstStyle/>
        <a:p>
          <a:endParaRPr lang="en-US"/>
        </a:p>
      </dgm:t>
    </dgm:pt>
    <dgm:pt modelId="{166B528E-1947-484F-9F39-1E8F018E0BEE}">
      <dgm:prSet/>
      <dgm:spPr>
        <a:solidFill>
          <a:schemeClr val="accent1">
            <a:lumMod val="20000"/>
            <a:lumOff val="80000"/>
          </a:schemeClr>
        </a:solidFill>
      </dgm:spPr>
      <dgm:t>
        <a:bodyPr/>
        <a:lstStyle/>
        <a:p>
          <a:r>
            <a:rPr lang="en-US"/>
            <a:t>Set Recommended Cut Scores</a:t>
          </a:r>
        </a:p>
      </dgm:t>
    </dgm:pt>
    <dgm:pt modelId="{76748881-6F25-4EB4-BF19-1148032D610D}" type="parTrans" cxnId="{94729587-284C-4C2A-B183-DAAE867232A0}">
      <dgm:prSet/>
      <dgm:spPr/>
      <dgm:t>
        <a:bodyPr/>
        <a:lstStyle/>
        <a:p>
          <a:endParaRPr lang="en-US"/>
        </a:p>
      </dgm:t>
    </dgm:pt>
    <dgm:pt modelId="{58AC5145-90DF-4ACD-879C-1C69D4393C55}" type="sibTrans" cxnId="{94729587-284C-4C2A-B183-DAAE867232A0}">
      <dgm:prSet/>
      <dgm:spPr/>
      <dgm:t>
        <a:bodyPr/>
        <a:lstStyle/>
        <a:p>
          <a:endParaRPr lang="en-US"/>
        </a:p>
      </dgm:t>
    </dgm:pt>
    <dgm:pt modelId="{32FAFCF0-EB98-4A72-AE4C-29476D1B2965}" type="pres">
      <dgm:prSet presAssocID="{372700BC-A616-46CC-B558-8BE3119CEF81}" presName="Name0" presStyleCnt="0">
        <dgm:presLayoutVars>
          <dgm:dir/>
          <dgm:resizeHandles val="exact"/>
        </dgm:presLayoutVars>
      </dgm:prSet>
      <dgm:spPr/>
    </dgm:pt>
    <dgm:pt modelId="{4708A530-3566-4F23-8D19-D3142638FB4E}" type="pres">
      <dgm:prSet presAssocID="{09D96774-58CB-4514-A9AB-4737572C682C}" presName="node" presStyleLbl="node1" presStyleIdx="0" presStyleCnt="5">
        <dgm:presLayoutVars>
          <dgm:bulletEnabled val="1"/>
        </dgm:presLayoutVars>
      </dgm:prSet>
      <dgm:spPr/>
    </dgm:pt>
    <dgm:pt modelId="{B80A922A-48F2-4F2B-B76F-579638A82054}" type="pres">
      <dgm:prSet presAssocID="{998F1F8D-E123-426A-A039-02DF59840C18}" presName="sibTrans" presStyleLbl="sibTrans2D1" presStyleIdx="0" presStyleCnt="4"/>
      <dgm:spPr/>
    </dgm:pt>
    <dgm:pt modelId="{F73AB535-A832-419D-9FDC-019D62D750CF}" type="pres">
      <dgm:prSet presAssocID="{998F1F8D-E123-426A-A039-02DF59840C18}" presName="connectorText" presStyleLbl="sibTrans2D1" presStyleIdx="0" presStyleCnt="4"/>
      <dgm:spPr/>
    </dgm:pt>
    <dgm:pt modelId="{880C0AB8-8777-4B64-B73F-39BFD67E1C20}" type="pres">
      <dgm:prSet presAssocID="{A6272052-9FFA-42A5-89DD-352E4450CABE}" presName="node" presStyleLbl="node1" presStyleIdx="1" presStyleCnt="5">
        <dgm:presLayoutVars>
          <dgm:bulletEnabled val="1"/>
        </dgm:presLayoutVars>
      </dgm:prSet>
      <dgm:spPr/>
    </dgm:pt>
    <dgm:pt modelId="{249DC917-F689-42E2-B440-BDFB402D1DF2}" type="pres">
      <dgm:prSet presAssocID="{C2A04D04-C7BA-407C-9BC2-B7772F2D2865}" presName="sibTrans" presStyleLbl="sibTrans2D1" presStyleIdx="1" presStyleCnt="4"/>
      <dgm:spPr/>
    </dgm:pt>
    <dgm:pt modelId="{A8B64D6B-2AEF-470C-91DB-3A5AF29C7111}" type="pres">
      <dgm:prSet presAssocID="{C2A04D04-C7BA-407C-9BC2-B7772F2D2865}" presName="connectorText" presStyleLbl="sibTrans2D1" presStyleIdx="1" presStyleCnt="4"/>
      <dgm:spPr/>
    </dgm:pt>
    <dgm:pt modelId="{F39A4EA2-AB86-4A4B-8CC6-E3B2BBB1445F}" type="pres">
      <dgm:prSet presAssocID="{0876664B-D3AF-4122-BD7A-0353A778B80E}" presName="node" presStyleLbl="node1" presStyleIdx="2" presStyleCnt="5">
        <dgm:presLayoutVars>
          <dgm:bulletEnabled val="1"/>
        </dgm:presLayoutVars>
      </dgm:prSet>
      <dgm:spPr/>
    </dgm:pt>
    <dgm:pt modelId="{04F58D77-5DD8-4AAB-AFA8-F4D6B96EADCC}" type="pres">
      <dgm:prSet presAssocID="{AA341147-E36B-4952-9E45-A246CD3B8448}" presName="sibTrans" presStyleLbl="sibTrans2D1" presStyleIdx="2" presStyleCnt="4"/>
      <dgm:spPr/>
    </dgm:pt>
    <dgm:pt modelId="{796514E4-8D85-4A23-A943-A9C72F6ADC85}" type="pres">
      <dgm:prSet presAssocID="{AA341147-E36B-4952-9E45-A246CD3B8448}" presName="connectorText" presStyleLbl="sibTrans2D1" presStyleIdx="2" presStyleCnt="4"/>
      <dgm:spPr/>
    </dgm:pt>
    <dgm:pt modelId="{B1C237C9-2EBE-4DB4-804F-47CADBD8FE78}" type="pres">
      <dgm:prSet presAssocID="{E65A98BC-9343-46ED-AA2A-51FFBAA7B29F}" presName="node" presStyleLbl="node1" presStyleIdx="3" presStyleCnt="5">
        <dgm:presLayoutVars>
          <dgm:bulletEnabled val="1"/>
        </dgm:presLayoutVars>
      </dgm:prSet>
      <dgm:spPr/>
    </dgm:pt>
    <dgm:pt modelId="{1F0B994F-554F-4597-BABE-445A09B41365}" type="pres">
      <dgm:prSet presAssocID="{61626B28-769E-476C-A134-85CD893C3466}" presName="sibTrans" presStyleLbl="sibTrans2D1" presStyleIdx="3" presStyleCnt="4"/>
      <dgm:spPr/>
    </dgm:pt>
    <dgm:pt modelId="{F038C1CA-6DE8-4F52-A97F-D34A545BBC05}" type="pres">
      <dgm:prSet presAssocID="{61626B28-769E-476C-A134-85CD893C3466}" presName="connectorText" presStyleLbl="sibTrans2D1" presStyleIdx="3" presStyleCnt="4"/>
      <dgm:spPr/>
    </dgm:pt>
    <dgm:pt modelId="{B2BE0403-AE6D-42ED-8F31-16FD2CD64DC0}" type="pres">
      <dgm:prSet presAssocID="{166B528E-1947-484F-9F39-1E8F018E0BEE}" presName="node" presStyleLbl="node1" presStyleIdx="4" presStyleCnt="5">
        <dgm:presLayoutVars>
          <dgm:bulletEnabled val="1"/>
        </dgm:presLayoutVars>
      </dgm:prSet>
      <dgm:spPr/>
    </dgm:pt>
  </dgm:ptLst>
  <dgm:cxnLst>
    <dgm:cxn modelId="{10DB6C02-C08A-4467-ADCD-E2E6C52AEDD7}" type="presOf" srcId="{A6272052-9FFA-42A5-89DD-352E4450CABE}" destId="{880C0AB8-8777-4B64-B73F-39BFD67E1C20}" srcOrd="0" destOrd="0" presId="urn:microsoft.com/office/officeart/2005/8/layout/process1"/>
    <dgm:cxn modelId="{CF745A1A-3C97-45E1-AD82-E13EEA1C9B5A}" type="presOf" srcId="{AA341147-E36B-4952-9E45-A246CD3B8448}" destId="{04F58D77-5DD8-4AAB-AFA8-F4D6B96EADCC}" srcOrd="0" destOrd="0" presId="urn:microsoft.com/office/officeart/2005/8/layout/process1"/>
    <dgm:cxn modelId="{69DBAC1B-979A-4FBE-85DF-0398E455F45D}" srcId="{372700BC-A616-46CC-B558-8BE3119CEF81}" destId="{0876664B-D3AF-4122-BD7A-0353A778B80E}" srcOrd="2" destOrd="0" parTransId="{919AC573-D9CA-4164-8F25-1740FF814A4C}" sibTransId="{AA341147-E36B-4952-9E45-A246CD3B8448}"/>
    <dgm:cxn modelId="{3226282C-A514-4E23-B9FD-7AFB5D018C65}" type="presOf" srcId="{AA341147-E36B-4952-9E45-A246CD3B8448}" destId="{796514E4-8D85-4A23-A943-A9C72F6ADC85}" srcOrd="1" destOrd="0" presId="urn:microsoft.com/office/officeart/2005/8/layout/process1"/>
    <dgm:cxn modelId="{E6733B2C-5B8A-4B04-8922-4D5CE1BA7871}" type="presOf" srcId="{E65A98BC-9343-46ED-AA2A-51FFBAA7B29F}" destId="{B1C237C9-2EBE-4DB4-804F-47CADBD8FE78}" srcOrd="0" destOrd="0" presId="urn:microsoft.com/office/officeart/2005/8/layout/process1"/>
    <dgm:cxn modelId="{88EE1637-7524-421D-9A65-8B55508A972E}" type="presOf" srcId="{C2A04D04-C7BA-407C-9BC2-B7772F2D2865}" destId="{249DC917-F689-42E2-B440-BDFB402D1DF2}" srcOrd="0" destOrd="0" presId="urn:microsoft.com/office/officeart/2005/8/layout/process1"/>
    <dgm:cxn modelId="{2BA0663E-31E7-4353-8F4B-A50C10EAD3EC}" type="presOf" srcId="{09D96774-58CB-4514-A9AB-4737572C682C}" destId="{4708A530-3566-4F23-8D19-D3142638FB4E}" srcOrd="0" destOrd="0" presId="urn:microsoft.com/office/officeart/2005/8/layout/process1"/>
    <dgm:cxn modelId="{FB885D46-799F-4F1E-B172-C53847E0B904}" srcId="{372700BC-A616-46CC-B558-8BE3119CEF81}" destId="{E65A98BC-9343-46ED-AA2A-51FFBAA7B29F}" srcOrd="3" destOrd="0" parTransId="{3EECFC3B-26D1-4D09-AA36-59B87C343DEB}" sibTransId="{61626B28-769E-476C-A134-85CD893C3466}"/>
    <dgm:cxn modelId="{655DB167-9C9B-42F4-B385-5ECB98D6C914}" type="presOf" srcId="{372700BC-A616-46CC-B558-8BE3119CEF81}" destId="{32FAFCF0-EB98-4A72-AE4C-29476D1B2965}" srcOrd="0" destOrd="0" presId="urn:microsoft.com/office/officeart/2005/8/layout/process1"/>
    <dgm:cxn modelId="{1A30594C-C904-46C5-8A4D-842BF6F7EA62}" type="presOf" srcId="{166B528E-1947-484F-9F39-1E8F018E0BEE}" destId="{B2BE0403-AE6D-42ED-8F31-16FD2CD64DC0}" srcOrd="0" destOrd="0" presId="urn:microsoft.com/office/officeart/2005/8/layout/process1"/>
    <dgm:cxn modelId="{74918452-FDA9-4FE1-AB65-3817213C2F4D}" type="presOf" srcId="{61626B28-769E-476C-A134-85CD893C3466}" destId="{F038C1CA-6DE8-4F52-A97F-D34A545BBC05}" srcOrd="1" destOrd="0" presId="urn:microsoft.com/office/officeart/2005/8/layout/process1"/>
    <dgm:cxn modelId="{94729587-284C-4C2A-B183-DAAE867232A0}" srcId="{372700BC-A616-46CC-B558-8BE3119CEF81}" destId="{166B528E-1947-484F-9F39-1E8F018E0BEE}" srcOrd="4" destOrd="0" parTransId="{76748881-6F25-4EB4-BF19-1148032D610D}" sibTransId="{58AC5145-90DF-4ACD-879C-1C69D4393C55}"/>
    <dgm:cxn modelId="{F60284A7-DBD0-4D3E-9E25-BD71E7A1D88F}" srcId="{372700BC-A616-46CC-B558-8BE3119CEF81}" destId="{09D96774-58CB-4514-A9AB-4737572C682C}" srcOrd="0" destOrd="0" parTransId="{0661E7A6-FDA4-4044-8517-D8207F280BF5}" sibTransId="{998F1F8D-E123-426A-A039-02DF59840C18}"/>
    <dgm:cxn modelId="{82462BB2-3263-43F8-AA98-3F2E72625266}" srcId="{372700BC-A616-46CC-B558-8BE3119CEF81}" destId="{A6272052-9FFA-42A5-89DD-352E4450CABE}" srcOrd="1" destOrd="0" parTransId="{A2CC8775-B132-440C-8AFC-B0DB4C97C2E6}" sibTransId="{C2A04D04-C7BA-407C-9BC2-B7772F2D2865}"/>
    <dgm:cxn modelId="{64DF5EB6-2C4D-4481-883E-E25DC15EAFE2}" type="presOf" srcId="{998F1F8D-E123-426A-A039-02DF59840C18}" destId="{F73AB535-A832-419D-9FDC-019D62D750CF}" srcOrd="1" destOrd="0" presId="urn:microsoft.com/office/officeart/2005/8/layout/process1"/>
    <dgm:cxn modelId="{2AB2D2D6-0D8D-418A-BB5A-57F2BE208AB4}" type="presOf" srcId="{61626B28-769E-476C-A134-85CD893C3466}" destId="{1F0B994F-554F-4597-BABE-445A09B41365}" srcOrd="0" destOrd="0" presId="urn:microsoft.com/office/officeart/2005/8/layout/process1"/>
    <dgm:cxn modelId="{E030BDE4-E99D-4513-879E-74E546A84B1C}" type="presOf" srcId="{0876664B-D3AF-4122-BD7A-0353A778B80E}" destId="{F39A4EA2-AB86-4A4B-8CC6-E3B2BBB1445F}" srcOrd="0" destOrd="0" presId="urn:microsoft.com/office/officeart/2005/8/layout/process1"/>
    <dgm:cxn modelId="{C98407E8-E06D-48C6-9BBC-C39F3F4D2190}" type="presOf" srcId="{C2A04D04-C7BA-407C-9BC2-B7772F2D2865}" destId="{A8B64D6B-2AEF-470C-91DB-3A5AF29C7111}" srcOrd="1" destOrd="0" presId="urn:microsoft.com/office/officeart/2005/8/layout/process1"/>
    <dgm:cxn modelId="{651286ED-9F10-4890-9702-C2144F8B6982}" type="presOf" srcId="{998F1F8D-E123-426A-A039-02DF59840C18}" destId="{B80A922A-48F2-4F2B-B76F-579638A82054}" srcOrd="0" destOrd="0" presId="urn:microsoft.com/office/officeart/2005/8/layout/process1"/>
    <dgm:cxn modelId="{412ACCD0-A3D1-480D-B2B8-9B213E44C48A}" type="presParOf" srcId="{32FAFCF0-EB98-4A72-AE4C-29476D1B2965}" destId="{4708A530-3566-4F23-8D19-D3142638FB4E}" srcOrd="0" destOrd="0" presId="urn:microsoft.com/office/officeart/2005/8/layout/process1"/>
    <dgm:cxn modelId="{438439A4-3AC9-4F2D-A0A6-125775391655}" type="presParOf" srcId="{32FAFCF0-EB98-4A72-AE4C-29476D1B2965}" destId="{B80A922A-48F2-4F2B-B76F-579638A82054}" srcOrd="1" destOrd="0" presId="urn:microsoft.com/office/officeart/2005/8/layout/process1"/>
    <dgm:cxn modelId="{1A6D3B34-AF3F-45F7-A5D9-B67CFA235E26}" type="presParOf" srcId="{B80A922A-48F2-4F2B-B76F-579638A82054}" destId="{F73AB535-A832-419D-9FDC-019D62D750CF}" srcOrd="0" destOrd="0" presId="urn:microsoft.com/office/officeart/2005/8/layout/process1"/>
    <dgm:cxn modelId="{27A8B53D-28FF-4BD8-8E2D-D9EE37B395AB}" type="presParOf" srcId="{32FAFCF0-EB98-4A72-AE4C-29476D1B2965}" destId="{880C0AB8-8777-4B64-B73F-39BFD67E1C20}" srcOrd="2" destOrd="0" presId="urn:microsoft.com/office/officeart/2005/8/layout/process1"/>
    <dgm:cxn modelId="{AB2BA764-E3C0-48F8-972F-7EBFF5D49B9A}" type="presParOf" srcId="{32FAFCF0-EB98-4A72-AE4C-29476D1B2965}" destId="{249DC917-F689-42E2-B440-BDFB402D1DF2}" srcOrd="3" destOrd="0" presId="urn:microsoft.com/office/officeart/2005/8/layout/process1"/>
    <dgm:cxn modelId="{C8381123-A852-47A7-949D-24B57B4A4CE5}" type="presParOf" srcId="{249DC917-F689-42E2-B440-BDFB402D1DF2}" destId="{A8B64D6B-2AEF-470C-91DB-3A5AF29C7111}" srcOrd="0" destOrd="0" presId="urn:microsoft.com/office/officeart/2005/8/layout/process1"/>
    <dgm:cxn modelId="{08193D5C-2D00-458D-B2BE-2D176F69F252}" type="presParOf" srcId="{32FAFCF0-EB98-4A72-AE4C-29476D1B2965}" destId="{F39A4EA2-AB86-4A4B-8CC6-E3B2BBB1445F}" srcOrd="4" destOrd="0" presId="urn:microsoft.com/office/officeart/2005/8/layout/process1"/>
    <dgm:cxn modelId="{8D707A68-A93B-4A36-B6EC-18E499A7D372}" type="presParOf" srcId="{32FAFCF0-EB98-4A72-AE4C-29476D1B2965}" destId="{04F58D77-5DD8-4AAB-AFA8-F4D6B96EADCC}" srcOrd="5" destOrd="0" presId="urn:microsoft.com/office/officeart/2005/8/layout/process1"/>
    <dgm:cxn modelId="{75682539-F0EB-4B32-9B18-44FEFCCACB64}" type="presParOf" srcId="{04F58D77-5DD8-4AAB-AFA8-F4D6B96EADCC}" destId="{796514E4-8D85-4A23-A943-A9C72F6ADC85}" srcOrd="0" destOrd="0" presId="urn:microsoft.com/office/officeart/2005/8/layout/process1"/>
    <dgm:cxn modelId="{A78D3C0B-E9AE-4DA6-9A2F-2FE90EFB67CF}" type="presParOf" srcId="{32FAFCF0-EB98-4A72-AE4C-29476D1B2965}" destId="{B1C237C9-2EBE-4DB4-804F-47CADBD8FE78}" srcOrd="6" destOrd="0" presId="urn:microsoft.com/office/officeart/2005/8/layout/process1"/>
    <dgm:cxn modelId="{76D03901-D041-4172-B97A-60C4614AC1D5}" type="presParOf" srcId="{32FAFCF0-EB98-4A72-AE4C-29476D1B2965}" destId="{1F0B994F-554F-4597-BABE-445A09B41365}" srcOrd="7" destOrd="0" presId="urn:microsoft.com/office/officeart/2005/8/layout/process1"/>
    <dgm:cxn modelId="{A0BDA594-4C80-4BD8-97EC-8DD5BA965259}" type="presParOf" srcId="{1F0B994F-554F-4597-BABE-445A09B41365}" destId="{F038C1CA-6DE8-4F52-A97F-D34A545BBC05}" srcOrd="0" destOrd="0" presId="urn:microsoft.com/office/officeart/2005/8/layout/process1"/>
    <dgm:cxn modelId="{7DB0BA0F-42DA-4552-A711-C379957B365D}" type="presParOf" srcId="{32FAFCF0-EB98-4A72-AE4C-29476D1B2965}" destId="{B2BE0403-AE6D-42ED-8F31-16FD2CD64DC0}"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2700BC-A616-46CC-B558-8BE3119CEF8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09D96774-58CB-4514-A9AB-4737572C682C}">
      <dgm:prSet phldrT="[Text]" phldr="0"/>
      <dgm:spPr>
        <a:solidFill>
          <a:schemeClr val="accent1">
            <a:lumMod val="20000"/>
            <a:lumOff val="80000"/>
          </a:schemeClr>
        </a:solidFill>
      </dgm:spPr>
      <dgm:t>
        <a:bodyPr/>
        <a:lstStyle/>
        <a:p>
          <a:r>
            <a:rPr lang="en-US"/>
            <a:t>Develop Performance Level Descriptors</a:t>
          </a:r>
        </a:p>
      </dgm:t>
    </dgm:pt>
    <dgm:pt modelId="{0661E7A6-FDA4-4044-8517-D8207F280BF5}" type="parTrans" cxnId="{F60284A7-DBD0-4D3E-9E25-BD71E7A1D88F}">
      <dgm:prSet/>
      <dgm:spPr/>
      <dgm:t>
        <a:bodyPr/>
        <a:lstStyle/>
        <a:p>
          <a:endParaRPr lang="en-US"/>
        </a:p>
      </dgm:t>
    </dgm:pt>
    <dgm:pt modelId="{998F1F8D-E123-426A-A039-02DF59840C18}" type="sibTrans" cxnId="{F60284A7-DBD0-4D3E-9E25-BD71E7A1D88F}">
      <dgm:prSet/>
      <dgm:spPr>
        <a:solidFill>
          <a:schemeClr val="accent1"/>
        </a:solidFill>
      </dgm:spPr>
      <dgm:t>
        <a:bodyPr/>
        <a:lstStyle/>
        <a:p>
          <a:endParaRPr lang="en-US"/>
        </a:p>
      </dgm:t>
    </dgm:pt>
    <dgm:pt modelId="{A6272052-9FFA-42A5-89DD-352E4450CABE}">
      <dgm:prSet phldrT="[Text]" phldr="0"/>
      <dgm:spPr>
        <a:solidFill>
          <a:schemeClr val="accent1">
            <a:lumMod val="20000"/>
            <a:lumOff val="80000"/>
          </a:schemeClr>
        </a:solidFill>
      </dgm:spPr>
      <dgm:t>
        <a:bodyPr/>
        <a:lstStyle/>
        <a:p>
          <a:r>
            <a:rPr lang="en-US"/>
            <a:t>Prepare Standard Setting Materials</a:t>
          </a:r>
        </a:p>
      </dgm:t>
    </dgm:pt>
    <dgm:pt modelId="{A2CC8775-B132-440C-8AFC-B0DB4C97C2E6}" type="parTrans" cxnId="{82462BB2-3263-43F8-AA98-3F2E72625266}">
      <dgm:prSet/>
      <dgm:spPr/>
      <dgm:t>
        <a:bodyPr/>
        <a:lstStyle/>
        <a:p>
          <a:endParaRPr lang="en-US"/>
        </a:p>
      </dgm:t>
    </dgm:pt>
    <dgm:pt modelId="{C2A04D04-C7BA-407C-9BC2-B7772F2D2865}" type="sibTrans" cxnId="{82462BB2-3263-43F8-AA98-3F2E72625266}">
      <dgm:prSet/>
      <dgm:spPr>
        <a:solidFill>
          <a:schemeClr val="accent1"/>
        </a:solidFill>
      </dgm:spPr>
      <dgm:t>
        <a:bodyPr/>
        <a:lstStyle/>
        <a:p>
          <a:endParaRPr lang="en-US"/>
        </a:p>
      </dgm:t>
    </dgm:pt>
    <dgm:pt modelId="{0876664B-D3AF-4122-BD7A-0353A778B80E}">
      <dgm:prSet phldrT="[Text]" phldr="0"/>
      <dgm:spPr/>
      <dgm:t>
        <a:bodyPr/>
        <a:lstStyle/>
        <a:p>
          <a:r>
            <a:rPr lang="en-US"/>
            <a:t>Convene Educator Panels</a:t>
          </a:r>
        </a:p>
      </dgm:t>
    </dgm:pt>
    <dgm:pt modelId="{919AC573-D9CA-4164-8F25-1740FF814A4C}" type="parTrans" cxnId="{69DBAC1B-979A-4FBE-85DF-0398E455F45D}">
      <dgm:prSet/>
      <dgm:spPr/>
      <dgm:t>
        <a:bodyPr/>
        <a:lstStyle/>
        <a:p>
          <a:endParaRPr lang="en-US"/>
        </a:p>
      </dgm:t>
    </dgm:pt>
    <dgm:pt modelId="{AA341147-E36B-4952-9E45-A246CD3B8448}" type="sibTrans" cxnId="{69DBAC1B-979A-4FBE-85DF-0398E455F45D}">
      <dgm:prSet/>
      <dgm:spPr>
        <a:solidFill>
          <a:schemeClr val="accent1"/>
        </a:solidFill>
      </dgm:spPr>
      <dgm:t>
        <a:bodyPr/>
        <a:lstStyle/>
        <a:p>
          <a:endParaRPr lang="en-US"/>
        </a:p>
      </dgm:t>
    </dgm:pt>
    <dgm:pt modelId="{E65A98BC-9343-46ED-AA2A-51FFBAA7B29F}">
      <dgm:prSet/>
      <dgm:spPr>
        <a:solidFill>
          <a:schemeClr val="accent1">
            <a:lumMod val="20000"/>
            <a:lumOff val="80000"/>
          </a:schemeClr>
        </a:solidFill>
      </dgm:spPr>
      <dgm:t>
        <a:bodyPr/>
        <a:lstStyle/>
        <a:p>
          <a:r>
            <a:rPr lang="en-US"/>
            <a:t>Review and Judge</a:t>
          </a:r>
        </a:p>
      </dgm:t>
    </dgm:pt>
    <dgm:pt modelId="{3EECFC3B-26D1-4D09-AA36-59B87C343DEB}" type="parTrans" cxnId="{FB885D46-799F-4F1E-B172-C53847E0B904}">
      <dgm:prSet/>
      <dgm:spPr/>
      <dgm:t>
        <a:bodyPr/>
        <a:lstStyle/>
        <a:p>
          <a:endParaRPr lang="en-US"/>
        </a:p>
      </dgm:t>
    </dgm:pt>
    <dgm:pt modelId="{61626B28-769E-476C-A134-85CD893C3466}" type="sibTrans" cxnId="{FB885D46-799F-4F1E-B172-C53847E0B904}">
      <dgm:prSet/>
      <dgm:spPr>
        <a:solidFill>
          <a:schemeClr val="accent1"/>
        </a:solidFill>
      </dgm:spPr>
      <dgm:t>
        <a:bodyPr/>
        <a:lstStyle/>
        <a:p>
          <a:endParaRPr lang="en-US"/>
        </a:p>
      </dgm:t>
    </dgm:pt>
    <dgm:pt modelId="{166B528E-1947-484F-9F39-1E8F018E0BEE}">
      <dgm:prSet/>
      <dgm:spPr>
        <a:solidFill>
          <a:schemeClr val="accent1">
            <a:lumMod val="20000"/>
            <a:lumOff val="80000"/>
          </a:schemeClr>
        </a:solidFill>
      </dgm:spPr>
      <dgm:t>
        <a:bodyPr/>
        <a:lstStyle/>
        <a:p>
          <a:r>
            <a:rPr lang="en-US"/>
            <a:t>Set Recommended Cut Scores</a:t>
          </a:r>
        </a:p>
      </dgm:t>
    </dgm:pt>
    <dgm:pt modelId="{76748881-6F25-4EB4-BF19-1148032D610D}" type="parTrans" cxnId="{94729587-284C-4C2A-B183-DAAE867232A0}">
      <dgm:prSet/>
      <dgm:spPr/>
      <dgm:t>
        <a:bodyPr/>
        <a:lstStyle/>
        <a:p>
          <a:endParaRPr lang="en-US"/>
        </a:p>
      </dgm:t>
    </dgm:pt>
    <dgm:pt modelId="{58AC5145-90DF-4ACD-879C-1C69D4393C55}" type="sibTrans" cxnId="{94729587-284C-4C2A-B183-DAAE867232A0}">
      <dgm:prSet/>
      <dgm:spPr/>
      <dgm:t>
        <a:bodyPr/>
        <a:lstStyle/>
        <a:p>
          <a:endParaRPr lang="en-US"/>
        </a:p>
      </dgm:t>
    </dgm:pt>
    <dgm:pt modelId="{32FAFCF0-EB98-4A72-AE4C-29476D1B2965}" type="pres">
      <dgm:prSet presAssocID="{372700BC-A616-46CC-B558-8BE3119CEF81}" presName="Name0" presStyleCnt="0">
        <dgm:presLayoutVars>
          <dgm:dir/>
          <dgm:resizeHandles val="exact"/>
        </dgm:presLayoutVars>
      </dgm:prSet>
      <dgm:spPr/>
    </dgm:pt>
    <dgm:pt modelId="{4708A530-3566-4F23-8D19-D3142638FB4E}" type="pres">
      <dgm:prSet presAssocID="{09D96774-58CB-4514-A9AB-4737572C682C}" presName="node" presStyleLbl="node1" presStyleIdx="0" presStyleCnt="5">
        <dgm:presLayoutVars>
          <dgm:bulletEnabled val="1"/>
        </dgm:presLayoutVars>
      </dgm:prSet>
      <dgm:spPr/>
    </dgm:pt>
    <dgm:pt modelId="{B80A922A-48F2-4F2B-B76F-579638A82054}" type="pres">
      <dgm:prSet presAssocID="{998F1F8D-E123-426A-A039-02DF59840C18}" presName="sibTrans" presStyleLbl="sibTrans2D1" presStyleIdx="0" presStyleCnt="4"/>
      <dgm:spPr/>
    </dgm:pt>
    <dgm:pt modelId="{F73AB535-A832-419D-9FDC-019D62D750CF}" type="pres">
      <dgm:prSet presAssocID="{998F1F8D-E123-426A-A039-02DF59840C18}" presName="connectorText" presStyleLbl="sibTrans2D1" presStyleIdx="0" presStyleCnt="4"/>
      <dgm:spPr/>
    </dgm:pt>
    <dgm:pt modelId="{880C0AB8-8777-4B64-B73F-39BFD67E1C20}" type="pres">
      <dgm:prSet presAssocID="{A6272052-9FFA-42A5-89DD-352E4450CABE}" presName="node" presStyleLbl="node1" presStyleIdx="1" presStyleCnt="5">
        <dgm:presLayoutVars>
          <dgm:bulletEnabled val="1"/>
        </dgm:presLayoutVars>
      </dgm:prSet>
      <dgm:spPr/>
    </dgm:pt>
    <dgm:pt modelId="{249DC917-F689-42E2-B440-BDFB402D1DF2}" type="pres">
      <dgm:prSet presAssocID="{C2A04D04-C7BA-407C-9BC2-B7772F2D2865}" presName="sibTrans" presStyleLbl="sibTrans2D1" presStyleIdx="1" presStyleCnt="4"/>
      <dgm:spPr/>
    </dgm:pt>
    <dgm:pt modelId="{A8B64D6B-2AEF-470C-91DB-3A5AF29C7111}" type="pres">
      <dgm:prSet presAssocID="{C2A04D04-C7BA-407C-9BC2-B7772F2D2865}" presName="connectorText" presStyleLbl="sibTrans2D1" presStyleIdx="1" presStyleCnt="4"/>
      <dgm:spPr/>
    </dgm:pt>
    <dgm:pt modelId="{F39A4EA2-AB86-4A4B-8CC6-E3B2BBB1445F}" type="pres">
      <dgm:prSet presAssocID="{0876664B-D3AF-4122-BD7A-0353A778B80E}" presName="node" presStyleLbl="node1" presStyleIdx="2" presStyleCnt="5">
        <dgm:presLayoutVars>
          <dgm:bulletEnabled val="1"/>
        </dgm:presLayoutVars>
      </dgm:prSet>
      <dgm:spPr/>
    </dgm:pt>
    <dgm:pt modelId="{04F58D77-5DD8-4AAB-AFA8-F4D6B96EADCC}" type="pres">
      <dgm:prSet presAssocID="{AA341147-E36B-4952-9E45-A246CD3B8448}" presName="sibTrans" presStyleLbl="sibTrans2D1" presStyleIdx="2" presStyleCnt="4"/>
      <dgm:spPr/>
    </dgm:pt>
    <dgm:pt modelId="{796514E4-8D85-4A23-A943-A9C72F6ADC85}" type="pres">
      <dgm:prSet presAssocID="{AA341147-E36B-4952-9E45-A246CD3B8448}" presName="connectorText" presStyleLbl="sibTrans2D1" presStyleIdx="2" presStyleCnt="4"/>
      <dgm:spPr/>
    </dgm:pt>
    <dgm:pt modelId="{B1C237C9-2EBE-4DB4-804F-47CADBD8FE78}" type="pres">
      <dgm:prSet presAssocID="{E65A98BC-9343-46ED-AA2A-51FFBAA7B29F}" presName="node" presStyleLbl="node1" presStyleIdx="3" presStyleCnt="5">
        <dgm:presLayoutVars>
          <dgm:bulletEnabled val="1"/>
        </dgm:presLayoutVars>
      </dgm:prSet>
      <dgm:spPr/>
    </dgm:pt>
    <dgm:pt modelId="{1F0B994F-554F-4597-BABE-445A09B41365}" type="pres">
      <dgm:prSet presAssocID="{61626B28-769E-476C-A134-85CD893C3466}" presName="sibTrans" presStyleLbl="sibTrans2D1" presStyleIdx="3" presStyleCnt="4"/>
      <dgm:spPr/>
    </dgm:pt>
    <dgm:pt modelId="{F038C1CA-6DE8-4F52-A97F-D34A545BBC05}" type="pres">
      <dgm:prSet presAssocID="{61626B28-769E-476C-A134-85CD893C3466}" presName="connectorText" presStyleLbl="sibTrans2D1" presStyleIdx="3" presStyleCnt="4"/>
      <dgm:spPr/>
    </dgm:pt>
    <dgm:pt modelId="{B2BE0403-AE6D-42ED-8F31-16FD2CD64DC0}" type="pres">
      <dgm:prSet presAssocID="{166B528E-1947-484F-9F39-1E8F018E0BEE}" presName="node" presStyleLbl="node1" presStyleIdx="4" presStyleCnt="5">
        <dgm:presLayoutVars>
          <dgm:bulletEnabled val="1"/>
        </dgm:presLayoutVars>
      </dgm:prSet>
      <dgm:spPr/>
    </dgm:pt>
  </dgm:ptLst>
  <dgm:cxnLst>
    <dgm:cxn modelId="{10DB6C02-C08A-4467-ADCD-E2E6C52AEDD7}" type="presOf" srcId="{A6272052-9FFA-42A5-89DD-352E4450CABE}" destId="{880C0AB8-8777-4B64-B73F-39BFD67E1C20}" srcOrd="0" destOrd="0" presId="urn:microsoft.com/office/officeart/2005/8/layout/process1"/>
    <dgm:cxn modelId="{CF745A1A-3C97-45E1-AD82-E13EEA1C9B5A}" type="presOf" srcId="{AA341147-E36B-4952-9E45-A246CD3B8448}" destId="{04F58D77-5DD8-4AAB-AFA8-F4D6B96EADCC}" srcOrd="0" destOrd="0" presId="urn:microsoft.com/office/officeart/2005/8/layout/process1"/>
    <dgm:cxn modelId="{69DBAC1B-979A-4FBE-85DF-0398E455F45D}" srcId="{372700BC-A616-46CC-B558-8BE3119CEF81}" destId="{0876664B-D3AF-4122-BD7A-0353A778B80E}" srcOrd="2" destOrd="0" parTransId="{919AC573-D9CA-4164-8F25-1740FF814A4C}" sibTransId="{AA341147-E36B-4952-9E45-A246CD3B8448}"/>
    <dgm:cxn modelId="{3226282C-A514-4E23-B9FD-7AFB5D018C65}" type="presOf" srcId="{AA341147-E36B-4952-9E45-A246CD3B8448}" destId="{796514E4-8D85-4A23-A943-A9C72F6ADC85}" srcOrd="1" destOrd="0" presId="urn:microsoft.com/office/officeart/2005/8/layout/process1"/>
    <dgm:cxn modelId="{E6733B2C-5B8A-4B04-8922-4D5CE1BA7871}" type="presOf" srcId="{E65A98BC-9343-46ED-AA2A-51FFBAA7B29F}" destId="{B1C237C9-2EBE-4DB4-804F-47CADBD8FE78}" srcOrd="0" destOrd="0" presId="urn:microsoft.com/office/officeart/2005/8/layout/process1"/>
    <dgm:cxn modelId="{88EE1637-7524-421D-9A65-8B55508A972E}" type="presOf" srcId="{C2A04D04-C7BA-407C-9BC2-B7772F2D2865}" destId="{249DC917-F689-42E2-B440-BDFB402D1DF2}" srcOrd="0" destOrd="0" presId="urn:microsoft.com/office/officeart/2005/8/layout/process1"/>
    <dgm:cxn modelId="{2BA0663E-31E7-4353-8F4B-A50C10EAD3EC}" type="presOf" srcId="{09D96774-58CB-4514-A9AB-4737572C682C}" destId="{4708A530-3566-4F23-8D19-D3142638FB4E}" srcOrd="0" destOrd="0" presId="urn:microsoft.com/office/officeart/2005/8/layout/process1"/>
    <dgm:cxn modelId="{FB885D46-799F-4F1E-B172-C53847E0B904}" srcId="{372700BC-A616-46CC-B558-8BE3119CEF81}" destId="{E65A98BC-9343-46ED-AA2A-51FFBAA7B29F}" srcOrd="3" destOrd="0" parTransId="{3EECFC3B-26D1-4D09-AA36-59B87C343DEB}" sibTransId="{61626B28-769E-476C-A134-85CD893C3466}"/>
    <dgm:cxn modelId="{655DB167-9C9B-42F4-B385-5ECB98D6C914}" type="presOf" srcId="{372700BC-A616-46CC-B558-8BE3119CEF81}" destId="{32FAFCF0-EB98-4A72-AE4C-29476D1B2965}" srcOrd="0" destOrd="0" presId="urn:microsoft.com/office/officeart/2005/8/layout/process1"/>
    <dgm:cxn modelId="{1A30594C-C904-46C5-8A4D-842BF6F7EA62}" type="presOf" srcId="{166B528E-1947-484F-9F39-1E8F018E0BEE}" destId="{B2BE0403-AE6D-42ED-8F31-16FD2CD64DC0}" srcOrd="0" destOrd="0" presId="urn:microsoft.com/office/officeart/2005/8/layout/process1"/>
    <dgm:cxn modelId="{74918452-FDA9-4FE1-AB65-3817213C2F4D}" type="presOf" srcId="{61626B28-769E-476C-A134-85CD893C3466}" destId="{F038C1CA-6DE8-4F52-A97F-D34A545BBC05}" srcOrd="1" destOrd="0" presId="urn:microsoft.com/office/officeart/2005/8/layout/process1"/>
    <dgm:cxn modelId="{94729587-284C-4C2A-B183-DAAE867232A0}" srcId="{372700BC-A616-46CC-B558-8BE3119CEF81}" destId="{166B528E-1947-484F-9F39-1E8F018E0BEE}" srcOrd="4" destOrd="0" parTransId="{76748881-6F25-4EB4-BF19-1148032D610D}" sibTransId="{58AC5145-90DF-4ACD-879C-1C69D4393C55}"/>
    <dgm:cxn modelId="{F60284A7-DBD0-4D3E-9E25-BD71E7A1D88F}" srcId="{372700BC-A616-46CC-B558-8BE3119CEF81}" destId="{09D96774-58CB-4514-A9AB-4737572C682C}" srcOrd="0" destOrd="0" parTransId="{0661E7A6-FDA4-4044-8517-D8207F280BF5}" sibTransId="{998F1F8D-E123-426A-A039-02DF59840C18}"/>
    <dgm:cxn modelId="{82462BB2-3263-43F8-AA98-3F2E72625266}" srcId="{372700BC-A616-46CC-B558-8BE3119CEF81}" destId="{A6272052-9FFA-42A5-89DD-352E4450CABE}" srcOrd="1" destOrd="0" parTransId="{A2CC8775-B132-440C-8AFC-B0DB4C97C2E6}" sibTransId="{C2A04D04-C7BA-407C-9BC2-B7772F2D2865}"/>
    <dgm:cxn modelId="{64DF5EB6-2C4D-4481-883E-E25DC15EAFE2}" type="presOf" srcId="{998F1F8D-E123-426A-A039-02DF59840C18}" destId="{F73AB535-A832-419D-9FDC-019D62D750CF}" srcOrd="1" destOrd="0" presId="urn:microsoft.com/office/officeart/2005/8/layout/process1"/>
    <dgm:cxn modelId="{2AB2D2D6-0D8D-418A-BB5A-57F2BE208AB4}" type="presOf" srcId="{61626B28-769E-476C-A134-85CD893C3466}" destId="{1F0B994F-554F-4597-BABE-445A09B41365}" srcOrd="0" destOrd="0" presId="urn:microsoft.com/office/officeart/2005/8/layout/process1"/>
    <dgm:cxn modelId="{E030BDE4-E99D-4513-879E-74E546A84B1C}" type="presOf" srcId="{0876664B-D3AF-4122-BD7A-0353A778B80E}" destId="{F39A4EA2-AB86-4A4B-8CC6-E3B2BBB1445F}" srcOrd="0" destOrd="0" presId="urn:microsoft.com/office/officeart/2005/8/layout/process1"/>
    <dgm:cxn modelId="{C98407E8-E06D-48C6-9BBC-C39F3F4D2190}" type="presOf" srcId="{C2A04D04-C7BA-407C-9BC2-B7772F2D2865}" destId="{A8B64D6B-2AEF-470C-91DB-3A5AF29C7111}" srcOrd="1" destOrd="0" presId="urn:microsoft.com/office/officeart/2005/8/layout/process1"/>
    <dgm:cxn modelId="{651286ED-9F10-4890-9702-C2144F8B6982}" type="presOf" srcId="{998F1F8D-E123-426A-A039-02DF59840C18}" destId="{B80A922A-48F2-4F2B-B76F-579638A82054}" srcOrd="0" destOrd="0" presId="urn:microsoft.com/office/officeart/2005/8/layout/process1"/>
    <dgm:cxn modelId="{412ACCD0-A3D1-480D-B2B8-9B213E44C48A}" type="presParOf" srcId="{32FAFCF0-EB98-4A72-AE4C-29476D1B2965}" destId="{4708A530-3566-4F23-8D19-D3142638FB4E}" srcOrd="0" destOrd="0" presId="urn:microsoft.com/office/officeart/2005/8/layout/process1"/>
    <dgm:cxn modelId="{438439A4-3AC9-4F2D-A0A6-125775391655}" type="presParOf" srcId="{32FAFCF0-EB98-4A72-AE4C-29476D1B2965}" destId="{B80A922A-48F2-4F2B-B76F-579638A82054}" srcOrd="1" destOrd="0" presId="urn:microsoft.com/office/officeart/2005/8/layout/process1"/>
    <dgm:cxn modelId="{1A6D3B34-AF3F-45F7-A5D9-B67CFA235E26}" type="presParOf" srcId="{B80A922A-48F2-4F2B-B76F-579638A82054}" destId="{F73AB535-A832-419D-9FDC-019D62D750CF}" srcOrd="0" destOrd="0" presId="urn:microsoft.com/office/officeart/2005/8/layout/process1"/>
    <dgm:cxn modelId="{27A8B53D-28FF-4BD8-8E2D-D9EE37B395AB}" type="presParOf" srcId="{32FAFCF0-EB98-4A72-AE4C-29476D1B2965}" destId="{880C0AB8-8777-4B64-B73F-39BFD67E1C20}" srcOrd="2" destOrd="0" presId="urn:microsoft.com/office/officeart/2005/8/layout/process1"/>
    <dgm:cxn modelId="{AB2BA764-E3C0-48F8-972F-7EBFF5D49B9A}" type="presParOf" srcId="{32FAFCF0-EB98-4A72-AE4C-29476D1B2965}" destId="{249DC917-F689-42E2-B440-BDFB402D1DF2}" srcOrd="3" destOrd="0" presId="urn:microsoft.com/office/officeart/2005/8/layout/process1"/>
    <dgm:cxn modelId="{C8381123-A852-47A7-949D-24B57B4A4CE5}" type="presParOf" srcId="{249DC917-F689-42E2-B440-BDFB402D1DF2}" destId="{A8B64D6B-2AEF-470C-91DB-3A5AF29C7111}" srcOrd="0" destOrd="0" presId="urn:microsoft.com/office/officeart/2005/8/layout/process1"/>
    <dgm:cxn modelId="{08193D5C-2D00-458D-B2BE-2D176F69F252}" type="presParOf" srcId="{32FAFCF0-EB98-4A72-AE4C-29476D1B2965}" destId="{F39A4EA2-AB86-4A4B-8CC6-E3B2BBB1445F}" srcOrd="4" destOrd="0" presId="urn:microsoft.com/office/officeart/2005/8/layout/process1"/>
    <dgm:cxn modelId="{8D707A68-A93B-4A36-B6EC-18E499A7D372}" type="presParOf" srcId="{32FAFCF0-EB98-4A72-AE4C-29476D1B2965}" destId="{04F58D77-5DD8-4AAB-AFA8-F4D6B96EADCC}" srcOrd="5" destOrd="0" presId="urn:microsoft.com/office/officeart/2005/8/layout/process1"/>
    <dgm:cxn modelId="{75682539-F0EB-4B32-9B18-44FEFCCACB64}" type="presParOf" srcId="{04F58D77-5DD8-4AAB-AFA8-F4D6B96EADCC}" destId="{796514E4-8D85-4A23-A943-A9C72F6ADC85}" srcOrd="0" destOrd="0" presId="urn:microsoft.com/office/officeart/2005/8/layout/process1"/>
    <dgm:cxn modelId="{A78D3C0B-E9AE-4DA6-9A2F-2FE90EFB67CF}" type="presParOf" srcId="{32FAFCF0-EB98-4A72-AE4C-29476D1B2965}" destId="{B1C237C9-2EBE-4DB4-804F-47CADBD8FE78}" srcOrd="6" destOrd="0" presId="urn:microsoft.com/office/officeart/2005/8/layout/process1"/>
    <dgm:cxn modelId="{76D03901-D041-4172-B97A-60C4614AC1D5}" type="presParOf" srcId="{32FAFCF0-EB98-4A72-AE4C-29476D1B2965}" destId="{1F0B994F-554F-4597-BABE-445A09B41365}" srcOrd="7" destOrd="0" presId="urn:microsoft.com/office/officeart/2005/8/layout/process1"/>
    <dgm:cxn modelId="{A0BDA594-4C80-4BD8-97EC-8DD5BA965259}" type="presParOf" srcId="{1F0B994F-554F-4597-BABE-445A09B41365}" destId="{F038C1CA-6DE8-4F52-A97F-D34A545BBC05}" srcOrd="0" destOrd="0" presId="urn:microsoft.com/office/officeart/2005/8/layout/process1"/>
    <dgm:cxn modelId="{7DB0BA0F-42DA-4552-A711-C379957B365D}" type="presParOf" srcId="{32FAFCF0-EB98-4A72-AE4C-29476D1B2965}" destId="{B2BE0403-AE6D-42ED-8F31-16FD2CD64DC0}"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2700BC-A616-46CC-B558-8BE3119CEF8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09D96774-58CB-4514-A9AB-4737572C682C}">
      <dgm:prSet phldrT="[Text]" phldr="0"/>
      <dgm:spPr>
        <a:solidFill>
          <a:schemeClr val="accent1">
            <a:lumMod val="20000"/>
            <a:lumOff val="80000"/>
          </a:schemeClr>
        </a:solidFill>
      </dgm:spPr>
      <dgm:t>
        <a:bodyPr/>
        <a:lstStyle/>
        <a:p>
          <a:r>
            <a:rPr lang="en-US"/>
            <a:t>Develop Performance Level Descriptors</a:t>
          </a:r>
        </a:p>
      </dgm:t>
    </dgm:pt>
    <dgm:pt modelId="{0661E7A6-FDA4-4044-8517-D8207F280BF5}" type="parTrans" cxnId="{F60284A7-DBD0-4D3E-9E25-BD71E7A1D88F}">
      <dgm:prSet/>
      <dgm:spPr/>
      <dgm:t>
        <a:bodyPr/>
        <a:lstStyle/>
        <a:p>
          <a:endParaRPr lang="en-US"/>
        </a:p>
      </dgm:t>
    </dgm:pt>
    <dgm:pt modelId="{998F1F8D-E123-426A-A039-02DF59840C18}" type="sibTrans" cxnId="{F60284A7-DBD0-4D3E-9E25-BD71E7A1D88F}">
      <dgm:prSet/>
      <dgm:spPr>
        <a:solidFill>
          <a:schemeClr val="accent1"/>
        </a:solidFill>
      </dgm:spPr>
      <dgm:t>
        <a:bodyPr/>
        <a:lstStyle/>
        <a:p>
          <a:endParaRPr lang="en-US"/>
        </a:p>
      </dgm:t>
    </dgm:pt>
    <dgm:pt modelId="{A6272052-9FFA-42A5-89DD-352E4450CABE}">
      <dgm:prSet phldrT="[Text]" phldr="0"/>
      <dgm:spPr>
        <a:solidFill>
          <a:schemeClr val="accent1">
            <a:lumMod val="20000"/>
            <a:lumOff val="80000"/>
          </a:schemeClr>
        </a:solidFill>
      </dgm:spPr>
      <dgm:t>
        <a:bodyPr/>
        <a:lstStyle/>
        <a:p>
          <a:r>
            <a:rPr lang="en-US"/>
            <a:t>Prepare Standard Setting Materials</a:t>
          </a:r>
        </a:p>
      </dgm:t>
    </dgm:pt>
    <dgm:pt modelId="{A2CC8775-B132-440C-8AFC-B0DB4C97C2E6}" type="parTrans" cxnId="{82462BB2-3263-43F8-AA98-3F2E72625266}">
      <dgm:prSet/>
      <dgm:spPr/>
      <dgm:t>
        <a:bodyPr/>
        <a:lstStyle/>
        <a:p>
          <a:endParaRPr lang="en-US"/>
        </a:p>
      </dgm:t>
    </dgm:pt>
    <dgm:pt modelId="{C2A04D04-C7BA-407C-9BC2-B7772F2D2865}" type="sibTrans" cxnId="{82462BB2-3263-43F8-AA98-3F2E72625266}">
      <dgm:prSet/>
      <dgm:spPr>
        <a:solidFill>
          <a:schemeClr val="accent1"/>
        </a:solidFill>
      </dgm:spPr>
      <dgm:t>
        <a:bodyPr/>
        <a:lstStyle/>
        <a:p>
          <a:endParaRPr lang="en-US"/>
        </a:p>
      </dgm:t>
    </dgm:pt>
    <dgm:pt modelId="{0876664B-D3AF-4122-BD7A-0353A778B80E}">
      <dgm:prSet phldrT="[Text]" phldr="0"/>
      <dgm:spPr>
        <a:solidFill>
          <a:schemeClr val="accent1">
            <a:lumMod val="20000"/>
            <a:lumOff val="80000"/>
          </a:schemeClr>
        </a:solidFill>
      </dgm:spPr>
      <dgm:t>
        <a:bodyPr/>
        <a:lstStyle/>
        <a:p>
          <a:r>
            <a:rPr lang="en-US"/>
            <a:t>Convene Educator Panels</a:t>
          </a:r>
        </a:p>
      </dgm:t>
    </dgm:pt>
    <dgm:pt modelId="{919AC573-D9CA-4164-8F25-1740FF814A4C}" type="parTrans" cxnId="{69DBAC1B-979A-4FBE-85DF-0398E455F45D}">
      <dgm:prSet/>
      <dgm:spPr/>
      <dgm:t>
        <a:bodyPr/>
        <a:lstStyle/>
        <a:p>
          <a:endParaRPr lang="en-US"/>
        </a:p>
      </dgm:t>
    </dgm:pt>
    <dgm:pt modelId="{AA341147-E36B-4952-9E45-A246CD3B8448}" type="sibTrans" cxnId="{69DBAC1B-979A-4FBE-85DF-0398E455F45D}">
      <dgm:prSet/>
      <dgm:spPr>
        <a:solidFill>
          <a:schemeClr val="accent1"/>
        </a:solidFill>
      </dgm:spPr>
      <dgm:t>
        <a:bodyPr/>
        <a:lstStyle/>
        <a:p>
          <a:endParaRPr lang="en-US"/>
        </a:p>
      </dgm:t>
    </dgm:pt>
    <dgm:pt modelId="{E65A98BC-9343-46ED-AA2A-51FFBAA7B29F}">
      <dgm:prSet/>
      <dgm:spPr/>
      <dgm:t>
        <a:bodyPr/>
        <a:lstStyle/>
        <a:p>
          <a:r>
            <a:rPr lang="en-US"/>
            <a:t>Review and Judge</a:t>
          </a:r>
        </a:p>
      </dgm:t>
    </dgm:pt>
    <dgm:pt modelId="{3EECFC3B-26D1-4D09-AA36-59B87C343DEB}" type="parTrans" cxnId="{FB885D46-799F-4F1E-B172-C53847E0B904}">
      <dgm:prSet/>
      <dgm:spPr/>
      <dgm:t>
        <a:bodyPr/>
        <a:lstStyle/>
        <a:p>
          <a:endParaRPr lang="en-US"/>
        </a:p>
      </dgm:t>
    </dgm:pt>
    <dgm:pt modelId="{61626B28-769E-476C-A134-85CD893C3466}" type="sibTrans" cxnId="{FB885D46-799F-4F1E-B172-C53847E0B904}">
      <dgm:prSet/>
      <dgm:spPr>
        <a:solidFill>
          <a:schemeClr val="accent1"/>
        </a:solidFill>
      </dgm:spPr>
      <dgm:t>
        <a:bodyPr/>
        <a:lstStyle/>
        <a:p>
          <a:endParaRPr lang="en-US"/>
        </a:p>
      </dgm:t>
    </dgm:pt>
    <dgm:pt modelId="{166B528E-1947-484F-9F39-1E8F018E0BEE}">
      <dgm:prSet/>
      <dgm:spPr>
        <a:solidFill>
          <a:schemeClr val="accent1">
            <a:lumMod val="20000"/>
            <a:lumOff val="80000"/>
          </a:schemeClr>
        </a:solidFill>
      </dgm:spPr>
      <dgm:t>
        <a:bodyPr/>
        <a:lstStyle/>
        <a:p>
          <a:r>
            <a:rPr lang="en-US"/>
            <a:t>Set Recommended Cut Scores</a:t>
          </a:r>
        </a:p>
      </dgm:t>
    </dgm:pt>
    <dgm:pt modelId="{76748881-6F25-4EB4-BF19-1148032D610D}" type="parTrans" cxnId="{94729587-284C-4C2A-B183-DAAE867232A0}">
      <dgm:prSet/>
      <dgm:spPr/>
      <dgm:t>
        <a:bodyPr/>
        <a:lstStyle/>
        <a:p>
          <a:endParaRPr lang="en-US"/>
        </a:p>
      </dgm:t>
    </dgm:pt>
    <dgm:pt modelId="{58AC5145-90DF-4ACD-879C-1C69D4393C55}" type="sibTrans" cxnId="{94729587-284C-4C2A-B183-DAAE867232A0}">
      <dgm:prSet/>
      <dgm:spPr/>
      <dgm:t>
        <a:bodyPr/>
        <a:lstStyle/>
        <a:p>
          <a:endParaRPr lang="en-US"/>
        </a:p>
      </dgm:t>
    </dgm:pt>
    <dgm:pt modelId="{32FAFCF0-EB98-4A72-AE4C-29476D1B2965}" type="pres">
      <dgm:prSet presAssocID="{372700BC-A616-46CC-B558-8BE3119CEF81}" presName="Name0" presStyleCnt="0">
        <dgm:presLayoutVars>
          <dgm:dir/>
          <dgm:resizeHandles val="exact"/>
        </dgm:presLayoutVars>
      </dgm:prSet>
      <dgm:spPr/>
    </dgm:pt>
    <dgm:pt modelId="{4708A530-3566-4F23-8D19-D3142638FB4E}" type="pres">
      <dgm:prSet presAssocID="{09D96774-58CB-4514-A9AB-4737572C682C}" presName="node" presStyleLbl="node1" presStyleIdx="0" presStyleCnt="5">
        <dgm:presLayoutVars>
          <dgm:bulletEnabled val="1"/>
        </dgm:presLayoutVars>
      </dgm:prSet>
      <dgm:spPr/>
    </dgm:pt>
    <dgm:pt modelId="{B80A922A-48F2-4F2B-B76F-579638A82054}" type="pres">
      <dgm:prSet presAssocID="{998F1F8D-E123-426A-A039-02DF59840C18}" presName="sibTrans" presStyleLbl="sibTrans2D1" presStyleIdx="0" presStyleCnt="4"/>
      <dgm:spPr/>
    </dgm:pt>
    <dgm:pt modelId="{F73AB535-A832-419D-9FDC-019D62D750CF}" type="pres">
      <dgm:prSet presAssocID="{998F1F8D-E123-426A-A039-02DF59840C18}" presName="connectorText" presStyleLbl="sibTrans2D1" presStyleIdx="0" presStyleCnt="4"/>
      <dgm:spPr/>
    </dgm:pt>
    <dgm:pt modelId="{880C0AB8-8777-4B64-B73F-39BFD67E1C20}" type="pres">
      <dgm:prSet presAssocID="{A6272052-9FFA-42A5-89DD-352E4450CABE}" presName="node" presStyleLbl="node1" presStyleIdx="1" presStyleCnt="5">
        <dgm:presLayoutVars>
          <dgm:bulletEnabled val="1"/>
        </dgm:presLayoutVars>
      </dgm:prSet>
      <dgm:spPr/>
    </dgm:pt>
    <dgm:pt modelId="{249DC917-F689-42E2-B440-BDFB402D1DF2}" type="pres">
      <dgm:prSet presAssocID="{C2A04D04-C7BA-407C-9BC2-B7772F2D2865}" presName="sibTrans" presStyleLbl="sibTrans2D1" presStyleIdx="1" presStyleCnt="4"/>
      <dgm:spPr/>
    </dgm:pt>
    <dgm:pt modelId="{A8B64D6B-2AEF-470C-91DB-3A5AF29C7111}" type="pres">
      <dgm:prSet presAssocID="{C2A04D04-C7BA-407C-9BC2-B7772F2D2865}" presName="connectorText" presStyleLbl="sibTrans2D1" presStyleIdx="1" presStyleCnt="4"/>
      <dgm:spPr/>
    </dgm:pt>
    <dgm:pt modelId="{F39A4EA2-AB86-4A4B-8CC6-E3B2BBB1445F}" type="pres">
      <dgm:prSet presAssocID="{0876664B-D3AF-4122-BD7A-0353A778B80E}" presName="node" presStyleLbl="node1" presStyleIdx="2" presStyleCnt="5">
        <dgm:presLayoutVars>
          <dgm:bulletEnabled val="1"/>
        </dgm:presLayoutVars>
      </dgm:prSet>
      <dgm:spPr/>
    </dgm:pt>
    <dgm:pt modelId="{04F58D77-5DD8-4AAB-AFA8-F4D6B96EADCC}" type="pres">
      <dgm:prSet presAssocID="{AA341147-E36B-4952-9E45-A246CD3B8448}" presName="sibTrans" presStyleLbl="sibTrans2D1" presStyleIdx="2" presStyleCnt="4"/>
      <dgm:spPr/>
    </dgm:pt>
    <dgm:pt modelId="{796514E4-8D85-4A23-A943-A9C72F6ADC85}" type="pres">
      <dgm:prSet presAssocID="{AA341147-E36B-4952-9E45-A246CD3B8448}" presName="connectorText" presStyleLbl="sibTrans2D1" presStyleIdx="2" presStyleCnt="4"/>
      <dgm:spPr/>
    </dgm:pt>
    <dgm:pt modelId="{B1C237C9-2EBE-4DB4-804F-47CADBD8FE78}" type="pres">
      <dgm:prSet presAssocID="{E65A98BC-9343-46ED-AA2A-51FFBAA7B29F}" presName="node" presStyleLbl="node1" presStyleIdx="3" presStyleCnt="5">
        <dgm:presLayoutVars>
          <dgm:bulletEnabled val="1"/>
        </dgm:presLayoutVars>
      </dgm:prSet>
      <dgm:spPr/>
    </dgm:pt>
    <dgm:pt modelId="{1F0B994F-554F-4597-BABE-445A09B41365}" type="pres">
      <dgm:prSet presAssocID="{61626B28-769E-476C-A134-85CD893C3466}" presName="sibTrans" presStyleLbl="sibTrans2D1" presStyleIdx="3" presStyleCnt="4"/>
      <dgm:spPr/>
    </dgm:pt>
    <dgm:pt modelId="{F038C1CA-6DE8-4F52-A97F-D34A545BBC05}" type="pres">
      <dgm:prSet presAssocID="{61626B28-769E-476C-A134-85CD893C3466}" presName="connectorText" presStyleLbl="sibTrans2D1" presStyleIdx="3" presStyleCnt="4"/>
      <dgm:spPr/>
    </dgm:pt>
    <dgm:pt modelId="{B2BE0403-AE6D-42ED-8F31-16FD2CD64DC0}" type="pres">
      <dgm:prSet presAssocID="{166B528E-1947-484F-9F39-1E8F018E0BEE}" presName="node" presStyleLbl="node1" presStyleIdx="4" presStyleCnt="5">
        <dgm:presLayoutVars>
          <dgm:bulletEnabled val="1"/>
        </dgm:presLayoutVars>
      </dgm:prSet>
      <dgm:spPr/>
    </dgm:pt>
  </dgm:ptLst>
  <dgm:cxnLst>
    <dgm:cxn modelId="{10DB6C02-C08A-4467-ADCD-E2E6C52AEDD7}" type="presOf" srcId="{A6272052-9FFA-42A5-89DD-352E4450CABE}" destId="{880C0AB8-8777-4B64-B73F-39BFD67E1C20}" srcOrd="0" destOrd="0" presId="urn:microsoft.com/office/officeart/2005/8/layout/process1"/>
    <dgm:cxn modelId="{CF745A1A-3C97-45E1-AD82-E13EEA1C9B5A}" type="presOf" srcId="{AA341147-E36B-4952-9E45-A246CD3B8448}" destId="{04F58D77-5DD8-4AAB-AFA8-F4D6B96EADCC}" srcOrd="0" destOrd="0" presId="urn:microsoft.com/office/officeart/2005/8/layout/process1"/>
    <dgm:cxn modelId="{69DBAC1B-979A-4FBE-85DF-0398E455F45D}" srcId="{372700BC-A616-46CC-B558-8BE3119CEF81}" destId="{0876664B-D3AF-4122-BD7A-0353A778B80E}" srcOrd="2" destOrd="0" parTransId="{919AC573-D9CA-4164-8F25-1740FF814A4C}" sibTransId="{AA341147-E36B-4952-9E45-A246CD3B8448}"/>
    <dgm:cxn modelId="{3226282C-A514-4E23-B9FD-7AFB5D018C65}" type="presOf" srcId="{AA341147-E36B-4952-9E45-A246CD3B8448}" destId="{796514E4-8D85-4A23-A943-A9C72F6ADC85}" srcOrd="1" destOrd="0" presId="urn:microsoft.com/office/officeart/2005/8/layout/process1"/>
    <dgm:cxn modelId="{E6733B2C-5B8A-4B04-8922-4D5CE1BA7871}" type="presOf" srcId="{E65A98BC-9343-46ED-AA2A-51FFBAA7B29F}" destId="{B1C237C9-2EBE-4DB4-804F-47CADBD8FE78}" srcOrd="0" destOrd="0" presId="urn:microsoft.com/office/officeart/2005/8/layout/process1"/>
    <dgm:cxn modelId="{88EE1637-7524-421D-9A65-8B55508A972E}" type="presOf" srcId="{C2A04D04-C7BA-407C-9BC2-B7772F2D2865}" destId="{249DC917-F689-42E2-B440-BDFB402D1DF2}" srcOrd="0" destOrd="0" presId="urn:microsoft.com/office/officeart/2005/8/layout/process1"/>
    <dgm:cxn modelId="{2BA0663E-31E7-4353-8F4B-A50C10EAD3EC}" type="presOf" srcId="{09D96774-58CB-4514-A9AB-4737572C682C}" destId="{4708A530-3566-4F23-8D19-D3142638FB4E}" srcOrd="0" destOrd="0" presId="urn:microsoft.com/office/officeart/2005/8/layout/process1"/>
    <dgm:cxn modelId="{FB885D46-799F-4F1E-B172-C53847E0B904}" srcId="{372700BC-A616-46CC-B558-8BE3119CEF81}" destId="{E65A98BC-9343-46ED-AA2A-51FFBAA7B29F}" srcOrd="3" destOrd="0" parTransId="{3EECFC3B-26D1-4D09-AA36-59B87C343DEB}" sibTransId="{61626B28-769E-476C-A134-85CD893C3466}"/>
    <dgm:cxn modelId="{655DB167-9C9B-42F4-B385-5ECB98D6C914}" type="presOf" srcId="{372700BC-A616-46CC-B558-8BE3119CEF81}" destId="{32FAFCF0-EB98-4A72-AE4C-29476D1B2965}" srcOrd="0" destOrd="0" presId="urn:microsoft.com/office/officeart/2005/8/layout/process1"/>
    <dgm:cxn modelId="{1A30594C-C904-46C5-8A4D-842BF6F7EA62}" type="presOf" srcId="{166B528E-1947-484F-9F39-1E8F018E0BEE}" destId="{B2BE0403-AE6D-42ED-8F31-16FD2CD64DC0}" srcOrd="0" destOrd="0" presId="urn:microsoft.com/office/officeart/2005/8/layout/process1"/>
    <dgm:cxn modelId="{74918452-FDA9-4FE1-AB65-3817213C2F4D}" type="presOf" srcId="{61626B28-769E-476C-A134-85CD893C3466}" destId="{F038C1CA-6DE8-4F52-A97F-D34A545BBC05}" srcOrd="1" destOrd="0" presId="urn:microsoft.com/office/officeart/2005/8/layout/process1"/>
    <dgm:cxn modelId="{94729587-284C-4C2A-B183-DAAE867232A0}" srcId="{372700BC-A616-46CC-B558-8BE3119CEF81}" destId="{166B528E-1947-484F-9F39-1E8F018E0BEE}" srcOrd="4" destOrd="0" parTransId="{76748881-6F25-4EB4-BF19-1148032D610D}" sibTransId="{58AC5145-90DF-4ACD-879C-1C69D4393C55}"/>
    <dgm:cxn modelId="{F60284A7-DBD0-4D3E-9E25-BD71E7A1D88F}" srcId="{372700BC-A616-46CC-B558-8BE3119CEF81}" destId="{09D96774-58CB-4514-A9AB-4737572C682C}" srcOrd="0" destOrd="0" parTransId="{0661E7A6-FDA4-4044-8517-D8207F280BF5}" sibTransId="{998F1F8D-E123-426A-A039-02DF59840C18}"/>
    <dgm:cxn modelId="{82462BB2-3263-43F8-AA98-3F2E72625266}" srcId="{372700BC-A616-46CC-B558-8BE3119CEF81}" destId="{A6272052-9FFA-42A5-89DD-352E4450CABE}" srcOrd="1" destOrd="0" parTransId="{A2CC8775-B132-440C-8AFC-B0DB4C97C2E6}" sibTransId="{C2A04D04-C7BA-407C-9BC2-B7772F2D2865}"/>
    <dgm:cxn modelId="{64DF5EB6-2C4D-4481-883E-E25DC15EAFE2}" type="presOf" srcId="{998F1F8D-E123-426A-A039-02DF59840C18}" destId="{F73AB535-A832-419D-9FDC-019D62D750CF}" srcOrd="1" destOrd="0" presId="urn:microsoft.com/office/officeart/2005/8/layout/process1"/>
    <dgm:cxn modelId="{2AB2D2D6-0D8D-418A-BB5A-57F2BE208AB4}" type="presOf" srcId="{61626B28-769E-476C-A134-85CD893C3466}" destId="{1F0B994F-554F-4597-BABE-445A09B41365}" srcOrd="0" destOrd="0" presId="urn:microsoft.com/office/officeart/2005/8/layout/process1"/>
    <dgm:cxn modelId="{E030BDE4-E99D-4513-879E-74E546A84B1C}" type="presOf" srcId="{0876664B-D3AF-4122-BD7A-0353A778B80E}" destId="{F39A4EA2-AB86-4A4B-8CC6-E3B2BBB1445F}" srcOrd="0" destOrd="0" presId="urn:microsoft.com/office/officeart/2005/8/layout/process1"/>
    <dgm:cxn modelId="{C98407E8-E06D-48C6-9BBC-C39F3F4D2190}" type="presOf" srcId="{C2A04D04-C7BA-407C-9BC2-B7772F2D2865}" destId="{A8B64D6B-2AEF-470C-91DB-3A5AF29C7111}" srcOrd="1" destOrd="0" presId="urn:microsoft.com/office/officeart/2005/8/layout/process1"/>
    <dgm:cxn modelId="{651286ED-9F10-4890-9702-C2144F8B6982}" type="presOf" srcId="{998F1F8D-E123-426A-A039-02DF59840C18}" destId="{B80A922A-48F2-4F2B-B76F-579638A82054}" srcOrd="0" destOrd="0" presId="urn:microsoft.com/office/officeart/2005/8/layout/process1"/>
    <dgm:cxn modelId="{412ACCD0-A3D1-480D-B2B8-9B213E44C48A}" type="presParOf" srcId="{32FAFCF0-EB98-4A72-AE4C-29476D1B2965}" destId="{4708A530-3566-4F23-8D19-D3142638FB4E}" srcOrd="0" destOrd="0" presId="urn:microsoft.com/office/officeart/2005/8/layout/process1"/>
    <dgm:cxn modelId="{438439A4-3AC9-4F2D-A0A6-125775391655}" type="presParOf" srcId="{32FAFCF0-EB98-4A72-AE4C-29476D1B2965}" destId="{B80A922A-48F2-4F2B-B76F-579638A82054}" srcOrd="1" destOrd="0" presId="urn:microsoft.com/office/officeart/2005/8/layout/process1"/>
    <dgm:cxn modelId="{1A6D3B34-AF3F-45F7-A5D9-B67CFA235E26}" type="presParOf" srcId="{B80A922A-48F2-4F2B-B76F-579638A82054}" destId="{F73AB535-A832-419D-9FDC-019D62D750CF}" srcOrd="0" destOrd="0" presId="urn:microsoft.com/office/officeart/2005/8/layout/process1"/>
    <dgm:cxn modelId="{27A8B53D-28FF-4BD8-8E2D-D9EE37B395AB}" type="presParOf" srcId="{32FAFCF0-EB98-4A72-AE4C-29476D1B2965}" destId="{880C0AB8-8777-4B64-B73F-39BFD67E1C20}" srcOrd="2" destOrd="0" presId="urn:microsoft.com/office/officeart/2005/8/layout/process1"/>
    <dgm:cxn modelId="{AB2BA764-E3C0-48F8-972F-7EBFF5D49B9A}" type="presParOf" srcId="{32FAFCF0-EB98-4A72-AE4C-29476D1B2965}" destId="{249DC917-F689-42E2-B440-BDFB402D1DF2}" srcOrd="3" destOrd="0" presId="urn:microsoft.com/office/officeart/2005/8/layout/process1"/>
    <dgm:cxn modelId="{C8381123-A852-47A7-949D-24B57B4A4CE5}" type="presParOf" srcId="{249DC917-F689-42E2-B440-BDFB402D1DF2}" destId="{A8B64D6B-2AEF-470C-91DB-3A5AF29C7111}" srcOrd="0" destOrd="0" presId="urn:microsoft.com/office/officeart/2005/8/layout/process1"/>
    <dgm:cxn modelId="{08193D5C-2D00-458D-B2BE-2D176F69F252}" type="presParOf" srcId="{32FAFCF0-EB98-4A72-AE4C-29476D1B2965}" destId="{F39A4EA2-AB86-4A4B-8CC6-E3B2BBB1445F}" srcOrd="4" destOrd="0" presId="urn:microsoft.com/office/officeart/2005/8/layout/process1"/>
    <dgm:cxn modelId="{8D707A68-A93B-4A36-B6EC-18E499A7D372}" type="presParOf" srcId="{32FAFCF0-EB98-4A72-AE4C-29476D1B2965}" destId="{04F58D77-5DD8-4AAB-AFA8-F4D6B96EADCC}" srcOrd="5" destOrd="0" presId="urn:microsoft.com/office/officeart/2005/8/layout/process1"/>
    <dgm:cxn modelId="{75682539-F0EB-4B32-9B18-44FEFCCACB64}" type="presParOf" srcId="{04F58D77-5DD8-4AAB-AFA8-F4D6B96EADCC}" destId="{796514E4-8D85-4A23-A943-A9C72F6ADC85}" srcOrd="0" destOrd="0" presId="urn:microsoft.com/office/officeart/2005/8/layout/process1"/>
    <dgm:cxn modelId="{A78D3C0B-E9AE-4DA6-9A2F-2FE90EFB67CF}" type="presParOf" srcId="{32FAFCF0-EB98-4A72-AE4C-29476D1B2965}" destId="{B1C237C9-2EBE-4DB4-804F-47CADBD8FE78}" srcOrd="6" destOrd="0" presId="urn:microsoft.com/office/officeart/2005/8/layout/process1"/>
    <dgm:cxn modelId="{76D03901-D041-4172-B97A-60C4614AC1D5}" type="presParOf" srcId="{32FAFCF0-EB98-4A72-AE4C-29476D1B2965}" destId="{1F0B994F-554F-4597-BABE-445A09B41365}" srcOrd="7" destOrd="0" presId="urn:microsoft.com/office/officeart/2005/8/layout/process1"/>
    <dgm:cxn modelId="{A0BDA594-4C80-4BD8-97EC-8DD5BA965259}" type="presParOf" srcId="{1F0B994F-554F-4597-BABE-445A09B41365}" destId="{F038C1CA-6DE8-4F52-A97F-D34A545BBC05}" srcOrd="0" destOrd="0" presId="urn:microsoft.com/office/officeart/2005/8/layout/process1"/>
    <dgm:cxn modelId="{7DB0BA0F-42DA-4552-A711-C379957B365D}" type="presParOf" srcId="{32FAFCF0-EB98-4A72-AE4C-29476D1B2965}" destId="{B2BE0403-AE6D-42ED-8F31-16FD2CD64DC0}"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72700BC-A616-46CC-B558-8BE3119CEF81}"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09D96774-58CB-4514-A9AB-4737572C682C}">
      <dgm:prSet phldrT="[Text]" phldr="0"/>
      <dgm:spPr>
        <a:solidFill>
          <a:schemeClr val="accent1">
            <a:lumMod val="20000"/>
            <a:lumOff val="80000"/>
          </a:schemeClr>
        </a:solidFill>
      </dgm:spPr>
      <dgm:t>
        <a:bodyPr/>
        <a:lstStyle/>
        <a:p>
          <a:r>
            <a:rPr lang="en-US"/>
            <a:t>Develop Performance Level Descriptors</a:t>
          </a:r>
        </a:p>
      </dgm:t>
    </dgm:pt>
    <dgm:pt modelId="{0661E7A6-FDA4-4044-8517-D8207F280BF5}" type="parTrans" cxnId="{F60284A7-DBD0-4D3E-9E25-BD71E7A1D88F}">
      <dgm:prSet/>
      <dgm:spPr/>
      <dgm:t>
        <a:bodyPr/>
        <a:lstStyle/>
        <a:p>
          <a:endParaRPr lang="en-US"/>
        </a:p>
      </dgm:t>
    </dgm:pt>
    <dgm:pt modelId="{998F1F8D-E123-426A-A039-02DF59840C18}" type="sibTrans" cxnId="{F60284A7-DBD0-4D3E-9E25-BD71E7A1D88F}">
      <dgm:prSet/>
      <dgm:spPr>
        <a:solidFill>
          <a:schemeClr val="accent1"/>
        </a:solidFill>
      </dgm:spPr>
      <dgm:t>
        <a:bodyPr/>
        <a:lstStyle/>
        <a:p>
          <a:endParaRPr lang="en-US"/>
        </a:p>
      </dgm:t>
    </dgm:pt>
    <dgm:pt modelId="{A6272052-9FFA-42A5-89DD-352E4450CABE}">
      <dgm:prSet phldrT="[Text]" phldr="0"/>
      <dgm:spPr>
        <a:solidFill>
          <a:schemeClr val="accent1">
            <a:lumMod val="20000"/>
            <a:lumOff val="80000"/>
          </a:schemeClr>
        </a:solidFill>
      </dgm:spPr>
      <dgm:t>
        <a:bodyPr/>
        <a:lstStyle/>
        <a:p>
          <a:r>
            <a:rPr lang="en-US"/>
            <a:t>Prepare Standard Setting Materials</a:t>
          </a:r>
        </a:p>
      </dgm:t>
    </dgm:pt>
    <dgm:pt modelId="{A2CC8775-B132-440C-8AFC-B0DB4C97C2E6}" type="parTrans" cxnId="{82462BB2-3263-43F8-AA98-3F2E72625266}">
      <dgm:prSet/>
      <dgm:spPr/>
      <dgm:t>
        <a:bodyPr/>
        <a:lstStyle/>
        <a:p>
          <a:endParaRPr lang="en-US"/>
        </a:p>
      </dgm:t>
    </dgm:pt>
    <dgm:pt modelId="{C2A04D04-C7BA-407C-9BC2-B7772F2D2865}" type="sibTrans" cxnId="{82462BB2-3263-43F8-AA98-3F2E72625266}">
      <dgm:prSet/>
      <dgm:spPr>
        <a:solidFill>
          <a:schemeClr val="accent1"/>
        </a:solidFill>
      </dgm:spPr>
      <dgm:t>
        <a:bodyPr/>
        <a:lstStyle/>
        <a:p>
          <a:endParaRPr lang="en-US"/>
        </a:p>
      </dgm:t>
    </dgm:pt>
    <dgm:pt modelId="{0876664B-D3AF-4122-BD7A-0353A778B80E}">
      <dgm:prSet phldrT="[Text]" phldr="0"/>
      <dgm:spPr>
        <a:solidFill>
          <a:schemeClr val="accent1">
            <a:lumMod val="20000"/>
            <a:lumOff val="80000"/>
          </a:schemeClr>
        </a:solidFill>
      </dgm:spPr>
      <dgm:t>
        <a:bodyPr/>
        <a:lstStyle/>
        <a:p>
          <a:r>
            <a:rPr lang="en-US"/>
            <a:t>Convene Educator Panels</a:t>
          </a:r>
        </a:p>
      </dgm:t>
    </dgm:pt>
    <dgm:pt modelId="{919AC573-D9CA-4164-8F25-1740FF814A4C}" type="parTrans" cxnId="{69DBAC1B-979A-4FBE-85DF-0398E455F45D}">
      <dgm:prSet/>
      <dgm:spPr/>
      <dgm:t>
        <a:bodyPr/>
        <a:lstStyle/>
        <a:p>
          <a:endParaRPr lang="en-US"/>
        </a:p>
      </dgm:t>
    </dgm:pt>
    <dgm:pt modelId="{AA341147-E36B-4952-9E45-A246CD3B8448}" type="sibTrans" cxnId="{69DBAC1B-979A-4FBE-85DF-0398E455F45D}">
      <dgm:prSet/>
      <dgm:spPr>
        <a:solidFill>
          <a:schemeClr val="accent1"/>
        </a:solidFill>
      </dgm:spPr>
      <dgm:t>
        <a:bodyPr/>
        <a:lstStyle/>
        <a:p>
          <a:endParaRPr lang="en-US"/>
        </a:p>
      </dgm:t>
    </dgm:pt>
    <dgm:pt modelId="{E65A98BC-9343-46ED-AA2A-51FFBAA7B29F}">
      <dgm:prSet/>
      <dgm:spPr>
        <a:solidFill>
          <a:schemeClr val="accent1">
            <a:lumMod val="20000"/>
            <a:lumOff val="80000"/>
          </a:schemeClr>
        </a:solidFill>
      </dgm:spPr>
      <dgm:t>
        <a:bodyPr/>
        <a:lstStyle/>
        <a:p>
          <a:r>
            <a:rPr lang="en-US"/>
            <a:t>Review and Judge</a:t>
          </a:r>
        </a:p>
      </dgm:t>
    </dgm:pt>
    <dgm:pt modelId="{3EECFC3B-26D1-4D09-AA36-59B87C343DEB}" type="parTrans" cxnId="{FB885D46-799F-4F1E-B172-C53847E0B904}">
      <dgm:prSet/>
      <dgm:spPr/>
      <dgm:t>
        <a:bodyPr/>
        <a:lstStyle/>
        <a:p>
          <a:endParaRPr lang="en-US"/>
        </a:p>
      </dgm:t>
    </dgm:pt>
    <dgm:pt modelId="{61626B28-769E-476C-A134-85CD893C3466}" type="sibTrans" cxnId="{FB885D46-799F-4F1E-B172-C53847E0B904}">
      <dgm:prSet/>
      <dgm:spPr>
        <a:solidFill>
          <a:schemeClr val="accent1"/>
        </a:solidFill>
      </dgm:spPr>
      <dgm:t>
        <a:bodyPr/>
        <a:lstStyle/>
        <a:p>
          <a:endParaRPr lang="en-US"/>
        </a:p>
      </dgm:t>
    </dgm:pt>
    <dgm:pt modelId="{166B528E-1947-484F-9F39-1E8F018E0BEE}">
      <dgm:prSet/>
      <dgm:spPr/>
      <dgm:t>
        <a:bodyPr/>
        <a:lstStyle/>
        <a:p>
          <a:r>
            <a:rPr lang="en-US"/>
            <a:t>Set Recommended Cut Scores</a:t>
          </a:r>
        </a:p>
      </dgm:t>
    </dgm:pt>
    <dgm:pt modelId="{76748881-6F25-4EB4-BF19-1148032D610D}" type="parTrans" cxnId="{94729587-284C-4C2A-B183-DAAE867232A0}">
      <dgm:prSet/>
      <dgm:spPr/>
      <dgm:t>
        <a:bodyPr/>
        <a:lstStyle/>
        <a:p>
          <a:endParaRPr lang="en-US"/>
        </a:p>
      </dgm:t>
    </dgm:pt>
    <dgm:pt modelId="{58AC5145-90DF-4ACD-879C-1C69D4393C55}" type="sibTrans" cxnId="{94729587-284C-4C2A-B183-DAAE867232A0}">
      <dgm:prSet/>
      <dgm:spPr/>
      <dgm:t>
        <a:bodyPr/>
        <a:lstStyle/>
        <a:p>
          <a:endParaRPr lang="en-US"/>
        </a:p>
      </dgm:t>
    </dgm:pt>
    <dgm:pt modelId="{32FAFCF0-EB98-4A72-AE4C-29476D1B2965}" type="pres">
      <dgm:prSet presAssocID="{372700BC-A616-46CC-B558-8BE3119CEF81}" presName="Name0" presStyleCnt="0">
        <dgm:presLayoutVars>
          <dgm:dir/>
          <dgm:resizeHandles val="exact"/>
        </dgm:presLayoutVars>
      </dgm:prSet>
      <dgm:spPr/>
    </dgm:pt>
    <dgm:pt modelId="{4708A530-3566-4F23-8D19-D3142638FB4E}" type="pres">
      <dgm:prSet presAssocID="{09D96774-58CB-4514-A9AB-4737572C682C}" presName="node" presStyleLbl="node1" presStyleIdx="0" presStyleCnt="5">
        <dgm:presLayoutVars>
          <dgm:bulletEnabled val="1"/>
        </dgm:presLayoutVars>
      </dgm:prSet>
      <dgm:spPr/>
    </dgm:pt>
    <dgm:pt modelId="{B80A922A-48F2-4F2B-B76F-579638A82054}" type="pres">
      <dgm:prSet presAssocID="{998F1F8D-E123-426A-A039-02DF59840C18}" presName="sibTrans" presStyleLbl="sibTrans2D1" presStyleIdx="0" presStyleCnt="4"/>
      <dgm:spPr/>
    </dgm:pt>
    <dgm:pt modelId="{F73AB535-A832-419D-9FDC-019D62D750CF}" type="pres">
      <dgm:prSet presAssocID="{998F1F8D-E123-426A-A039-02DF59840C18}" presName="connectorText" presStyleLbl="sibTrans2D1" presStyleIdx="0" presStyleCnt="4"/>
      <dgm:spPr/>
    </dgm:pt>
    <dgm:pt modelId="{880C0AB8-8777-4B64-B73F-39BFD67E1C20}" type="pres">
      <dgm:prSet presAssocID="{A6272052-9FFA-42A5-89DD-352E4450CABE}" presName="node" presStyleLbl="node1" presStyleIdx="1" presStyleCnt="5">
        <dgm:presLayoutVars>
          <dgm:bulletEnabled val="1"/>
        </dgm:presLayoutVars>
      </dgm:prSet>
      <dgm:spPr/>
    </dgm:pt>
    <dgm:pt modelId="{249DC917-F689-42E2-B440-BDFB402D1DF2}" type="pres">
      <dgm:prSet presAssocID="{C2A04D04-C7BA-407C-9BC2-B7772F2D2865}" presName="sibTrans" presStyleLbl="sibTrans2D1" presStyleIdx="1" presStyleCnt="4"/>
      <dgm:spPr/>
    </dgm:pt>
    <dgm:pt modelId="{A8B64D6B-2AEF-470C-91DB-3A5AF29C7111}" type="pres">
      <dgm:prSet presAssocID="{C2A04D04-C7BA-407C-9BC2-B7772F2D2865}" presName="connectorText" presStyleLbl="sibTrans2D1" presStyleIdx="1" presStyleCnt="4"/>
      <dgm:spPr/>
    </dgm:pt>
    <dgm:pt modelId="{F39A4EA2-AB86-4A4B-8CC6-E3B2BBB1445F}" type="pres">
      <dgm:prSet presAssocID="{0876664B-D3AF-4122-BD7A-0353A778B80E}" presName="node" presStyleLbl="node1" presStyleIdx="2" presStyleCnt="5">
        <dgm:presLayoutVars>
          <dgm:bulletEnabled val="1"/>
        </dgm:presLayoutVars>
      </dgm:prSet>
      <dgm:spPr/>
    </dgm:pt>
    <dgm:pt modelId="{04F58D77-5DD8-4AAB-AFA8-F4D6B96EADCC}" type="pres">
      <dgm:prSet presAssocID="{AA341147-E36B-4952-9E45-A246CD3B8448}" presName="sibTrans" presStyleLbl="sibTrans2D1" presStyleIdx="2" presStyleCnt="4"/>
      <dgm:spPr/>
    </dgm:pt>
    <dgm:pt modelId="{796514E4-8D85-4A23-A943-A9C72F6ADC85}" type="pres">
      <dgm:prSet presAssocID="{AA341147-E36B-4952-9E45-A246CD3B8448}" presName="connectorText" presStyleLbl="sibTrans2D1" presStyleIdx="2" presStyleCnt="4"/>
      <dgm:spPr/>
    </dgm:pt>
    <dgm:pt modelId="{B1C237C9-2EBE-4DB4-804F-47CADBD8FE78}" type="pres">
      <dgm:prSet presAssocID="{E65A98BC-9343-46ED-AA2A-51FFBAA7B29F}" presName="node" presStyleLbl="node1" presStyleIdx="3" presStyleCnt="5">
        <dgm:presLayoutVars>
          <dgm:bulletEnabled val="1"/>
        </dgm:presLayoutVars>
      </dgm:prSet>
      <dgm:spPr/>
    </dgm:pt>
    <dgm:pt modelId="{1F0B994F-554F-4597-BABE-445A09B41365}" type="pres">
      <dgm:prSet presAssocID="{61626B28-769E-476C-A134-85CD893C3466}" presName="sibTrans" presStyleLbl="sibTrans2D1" presStyleIdx="3" presStyleCnt="4"/>
      <dgm:spPr/>
    </dgm:pt>
    <dgm:pt modelId="{F038C1CA-6DE8-4F52-A97F-D34A545BBC05}" type="pres">
      <dgm:prSet presAssocID="{61626B28-769E-476C-A134-85CD893C3466}" presName="connectorText" presStyleLbl="sibTrans2D1" presStyleIdx="3" presStyleCnt="4"/>
      <dgm:spPr/>
    </dgm:pt>
    <dgm:pt modelId="{B2BE0403-AE6D-42ED-8F31-16FD2CD64DC0}" type="pres">
      <dgm:prSet presAssocID="{166B528E-1947-484F-9F39-1E8F018E0BEE}" presName="node" presStyleLbl="node1" presStyleIdx="4" presStyleCnt="5">
        <dgm:presLayoutVars>
          <dgm:bulletEnabled val="1"/>
        </dgm:presLayoutVars>
      </dgm:prSet>
      <dgm:spPr/>
    </dgm:pt>
  </dgm:ptLst>
  <dgm:cxnLst>
    <dgm:cxn modelId="{10DB6C02-C08A-4467-ADCD-E2E6C52AEDD7}" type="presOf" srcId="{A6272052-9FFA-42A5-89DD-352E4450CABE}" destId="{880C0AB8-8777-4B64-B73F-39BFD67E1C20}" srcOrd="0" destOrd="0" presId="urn:microsoft.com/office/officeart/2005/8/layout/process1"/>
    <dgm:cxn modelId="{CF745A1A-3C97-45E1-AD82-E13EEA1C9B5A}" type="presOf" srcId="{AA341147-E36B-4952-9E45-A246CD3B8448}" destId="{04F58D77-5DD8-4AAB-AFA8-F4D6B96EADCC}" srcOrd="0" destOrd="0" presId="urn:microsoft.com/office/officeart/2005/8/layout/process1"/>
    <dgm:cxn modelId="{69DBAC1B-979A-4FBE-85DF-0398E455F45D}" srcId="{372700BC-A616-46CC-B558-8BE3119CEF81}" destId="{0876664B-D3AF-4122-BD7A-0353A778B80E}" srcOrd="2" destOrd="0" parTransId="{919AC573-D9CA-4164-8F25-1740FF814A4C}" sibTransId="{AA341147-E36B-4952-9E45-A246CD3B8448}"/>
    <dgm:cxn modelId="{3226282C-A514-4E23-B9FD-7AFB5D018C65}" type="presOf" srcId="{AA341147-E36B-4952-9E45-A246CD3B8448}" destId="{796514E4-8D85-4A23-A943-A9C72F6ADC85}" srcOrd="1" destOrd="0" presId="urn:microsoft.com/office/officeart/2005/8/layout/process1"/>
    <dgm:cxn modelId="{E6733B2C-5B8A-4B04-8922-4D5CE1BA7871}" type="presOf" srcId="{E65A98BC-9343-46ED-AA2A-51FFBAA7B29F}" destId="{B1C237C9-2EBE-4DB4-804F-47CADBD8FE78}" srcOrd="0" destOrd="0" presId="urn:microsoft.com/office/officeart/2005/8/layout/process1"/>
    <dgm:cxn modelId="{88EE1637-7524-421D-9A65-8B55508A972E}" type="presOf" srcId="{C2A04D04-C7BA-407C-9BC2-B7772F2D2865}" destId="{249DC917-F689-42E2-B440-BDFB402D1DF2}" srcOrd="0" destOrd="0" presId="urn:microsoft.com/office/officeart/2005/8/layout/process1"/>
    <dgm:cxn modelId="{2BA0663E-31E7-4353-8F4B-A50C10EAD3EC}" type="presOf" srcId="{09D96774-58CB-4514-A9AB-4737572C682C}" destId="{4708A530-3566-4F23-8D19-D3142638FB4E}" srcOrd="0" destOrd="0" presId="urn:microsoft.com/office/officeart/2005/8/layout/process1"/>
    <dgm:cxn modelId="{FB885D46-799F-4F1E-B172-C53847E0B904}" srcId="{372700BC-A616-46CC-B558-8BE3119CEF81}" destId="{E65A98BC-9343-46ED-AA2A-51FFBAA7B29F}" srcOrd="3" destOrd="0" parTransId="{3EECFC3B-26D1-4D09-AA36-59B87C343DEB}" sibTransId="{61626B28-769E-476C-A134-85CD893C3466}"/>
    <dgm:cxn modelId="{655DB167-9C9B-42F4-B385-5ECB98D6C914}" type="presOf" srcId="{372700BC-A616-46CC-B558-8BE3119CEF81}" destId="{32FAFCF0-EB98-4A72-AE4C-29476D1B2965}" srcOrd="0" destOrd="0" presId="urn:microsoft.com/office/officeart/2005/8/layout/process1"/>
    <dgm:cxn modelId="{1A30594C-C904-46C5-8A4D-842BF6F7EA62}" type="presOf" srcId="{166B528E-1947-484F-9F39-1E8F018E0BEE}" destId="{B2BE0403-AE6D-42ED-8F31-16FD2CD64DC0}" srcOrd="0" destOrd="0" presId="urn:microsoft.com/office/officeart/2005/8/layout/process1"/>
    <dgm:cxn modelId="{74918452-FDA9-4FE1-AB65-3817213C2F4D}" type="presOf" srcId="{61626B28-769E-476C-A134-85CD893C3466}" destId="{F038C1CA-6DE8-4F52-A97F-D34A545BBC05}" srcOrd="1" destOrd="0" presId="urn:microsoft.com/office/officeart/2005/8/layout/process1"/>
    <dgm:cxn modelId="{94729587-284C-4C2A-B183-DAAE867232A0}" srcId="{372700BC-A616-46CC-B558-8BE3119CEF81}" destId="{166B528E-1947-484F-9F39-1E8F018E0BEE}" srcOrd="4" destOrd="0" parTransId="{76748881-6F25-4EB4-BF19-1148032D610D}" sibTransId="{58AC5145-90DF-4ACD-879C-1C69D4393C55}"/>
    <dgm:cxn modelId="{F60284A7-DBD0-4D3E-9E25-BD71E7A1D88F}" srcId="{372700BC-A616-46CC-B558-8BE3119CEF81}" destId="{09D96774-58CB-4514-A9AB-4737572C682C}" srcOrd="0" destOrd="0" parTransId="{0661E7A6-FDA4-4044-8517-D8207F280BF5}" sibTransId="{998F1F8D-E123-426A-A039-02DF59840C18}"/>
    <dgm:cxn modelId="{82462BB2-3263-43F8-AA98-3F2E72625266}" srcId="{372700BC-A616-46CC-B558-8BE3119CEF81}" destId="{A6272052-9FFA-42A5-89DD-352E4450CABE}" srcOrd="1" destOrd="0" parTransId="{A2CC8775-B132-440C-8AFC-B0DB4C97C2E6}" sibTransId="{C2A04D04-C7BA-407C-9BC2-B7772F2D2865}"/>
    <dgm:cxn modelId="{64DF5EB6-2C4D-4481-883E-E25DC15EAFE2}" type="presOf" srcId="{998F1F8D-E123-426A-A039-02DF59840C18}" destId="{F73AB535-A832-419D-9FDC-019D62D750CF}" srcOrd="1" destOrd="0" presId="urn:microsoft.com/office/officeart/2005/8/layout/process1"/>
    <dgm:cxn modelId="{2AB2D2D6-0D8D-418A-BB5A-57F2BE208AB4}" type="presOf" srcId="{61626B28-769E-476C-A134-85CD893C3466}" destId="{1F0B994F-554F-4597-BABE-445A09B41365}" srcOrd="0" destOrd="0" presId="urn:microsoft.com/office/officeart/2005/8/layout/process1"/>
    <dgm:cxn modelId="{E030BDE4-E99D-4513-879E-74E546A84B1C}" type="presOf" srcId="{0876664B-D3AF-4122-BD7A-0353A778B80E}" destId="{F39A4EA2-AB86-4A4B-8CC6-E3B2BBB1445F}" srcOrd="0" destOrd="0" presId="urn:microsoft.com/office/officeart/2005/8/layout/process1"/>
    <dgm:cxn modelId="{C98407E8-E06D-48C6-9BBC-C39F3F4D2190}" type="presOf" srcId="{C2A04D04-C7BA-407C-9BC2-B7772F2D2865}" destId="{A8B64D6B-2AEF-470C-91DB-3A5AF29C7111}" srcOrd="1" destOrd="0" presId="urn:microsoft.com/office/officeart/2005/8/layout/process1"/>
    <dgm:cxn modelId="{651286ED-9F10-4890-9702-C2144F8B6982}" type="presOf" srcId="{998F1F8D-E123-426A-A039-02DF59840C18}" destId="{B80A922A-48F2-4F2B-B76F-579638A82054}" srcOrd="0" destOrd="0" presId="urn:microsoft.com/office/officeart/2005/8/layout/process1"/>
    <dgm:cxn modelId="{412ACCD0-A3D1-480D-B2B8-9B213E44C48A}" type="presParOf" srcId="{32FAFCF0-EB98-4A72-AE4C-29476D1B2965}" destId="{4708A530-3566-4F23-8D19-D3142638FB4E}" srcOrd="0" destOrd="0" presId="urn:microsoft.com/office/officeart/2005/8/layout/process1"/>
    <dgm:cxn modelId="{438439A4-3AC9-4F2D-A0A6-125775391655}" type="presParOf" srcId="{32FAFCF0-EB98-4A72-AE4C-29476D1B2965}" destId="{B80A922A-48F2-4F2B-B76F-579638A82054}" srcOrd="1" destOrd="0" presId="urn:microsoft.com/office/officeart/2005/8/layout/process1"/>
    <dgm:cxn modelId="{1A6D3B34-AF3F-45F7-A5D9-B67CFA235E26}" type="presParOf" srcId="{B80A922A-48F2-4F2B-B76F-579638A82054}" destId="{F73AB535-A832-419D-9FDC-019D62D750CF}" srcOrd="0" destOrd="0" presId="urn:microsoft.com/office/officeart/2005/8/layout/process1"/>
    <dgm:cxn modelId="{27A8B53D-28FF-4BD8-8E2D-D9EE37B395AB}" type="presParOf" srcId="{32FAFCF0-EB98-4A72-AE4C-29476D1B2965}" destId="{880C0AB8-8777-4B64-B73F-39BFD67E1C20}" srcOrd="2" destOrd="0" presId="urn:microsoft.com/office/officeart/2005/8/layout/process1"/>
    <dgm:cxn modelId="{AB2BA764-E3C0-48F8-972F-7EBFF5D49B9A}" type="presParOf" srcId="{32FAFCF0-EB98-4A72-AE4C-29476D1B2965}" destId="{249DC917-F689-42E2-B440-BDFB402D1DF2}" srcOrd="3" destOrd="0" presId="urn:microsoft.com/office/officeart/2005/8/layout/process1"/>
    <dgm:cxn modelId="{C8381123-A852-47A7-949D-24B57B4A4CE5}" type="presParOf" srcId="{249DC917-F689-42E2-B440-BDFB402D1DF2}" destId="{A8B64D6B-2AEF-470C-91DB-3A5AF29C7111}" srcOrd="0" destOrd="0" presId="urn:microsoft.com/office/officeart/2005/8/layout/process1"/>
    <dgm:cxn modelId="{08193D5C-2D00-458D-B2BE-2D176F69F252}" type="presParOf" srcId="{32FAFCF0-EB98-4A72-AE4C-29476D1B2965}" destId="{F39A4EA2-AB86-4A4B-8CC6-E3B2BBB1445F}" srcOrd="4" destOrd="0" presId="urn:microsoft.com/office/officeart/2005/8/layout/process1"/>
    <dgm:cxn modelId="{8D707A68-A93B-4A36-B6EC-18E499A7D372}" type="presParOf" srcId="{32FAFCF0-EB98-4A72-AE4C-29476D1B2965}" destId="{04F58D77-5DD8-4AAB-AFA8-F4D6B96EADCC}" srcOrd="5" destOrd="0" presId="urn:microsoft.com/office/officeart/2005/8/layout/process1"/>
    <dgm:cxn modelId="{75682539-F0EB-4B32-9B18-44FEFCCACB64}" type="presParOf" srcId="{04F58D77-5DD8-4AAB-AFA8-F4D6B96EADCC}" destId="{796514E4-8D85-4A23-A943-A9C72F6ADC85}" srcOrd="0" destOrd="0" presId="urn:microsoft.com/office/officeart/2005/8/layout/process1"/>
    <dgm:cxn modelId="{A78D3C0B-E9AE-4DA6-9A2F-2FE90EFB67CF}" type="presParOf" srcId="{32FAFCF0-EB98-4A72-AE4C-29476D1B2965}" destId="{B1C237C9-2EBE-4DB4-804F-47CADBD8FE78}" srcOrd="6" destOrd="0" presId="urn:microsoft.com/office/officeart/2005/8/layout/process1"/>
    <dgm:cxn modelId="{76D03901-D041-4172-B97A-60C4614AC1D5}" type="presParOf" srcId="{32FAFCF0-EB98-4A72-AE4C-29476D1B2965}" destId="{1F0B994F-554F-4597-BABE-445A09B41365}" srcOrd="7" destOrd="0" presId="urn:microsoft.com/office/officeart/2005/8/layout/process1"/>
    <dgm:cxn modelId="{A0BDA594-4C80-4BD8-97EC-8DD5BA965259}" type="presParOf" srcId="{1F0B994F-554F-4597-BABE-445A09B41365}" destId="{F038C1CA-6DE8-4F52-A97F-D34A545BBC05}" srcOrd="0" destOrd="0" presId="urn:microsoft.com/office/officeart/2005/8/layout/process1"/>
    <dgm:cxn modelId="{7DB0BA0F-42DA-4552-A711-C379957B365D}" type="presParOf" srcId="{32FAFCF0-EB98-4A72-AE4C-29476D1B2965}" destId="{B2BE0403-AE6D-42ED-8F31-16FD2CD64DC0}"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8A530-3566-4F23-8D19-D3142638FB4E}">
      <dsp:nvSpPr>
        <dsp:cNvPr id="0" name=""/>
        <dsp:cNvSpPr/>
      </dsp:nvSpPr>
      <dsp:spPr>
        <a:xfrm>
          <a:off x="5420" y="2029072"/>
          <a:ext cx="1680397" cy="11500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Develop Performance Level Descriptors</a:t>
          </a:r>
        </a:p>
      </dsp:txBody>
      <dsp:txXfrm>
        <a:off x="39103" y="2062755"/>
        <a:ext cx="1613031" cy="1082656"/>
      </dsp:txXfrm>
    </dsp:sp>
    <dsp:sp modelId="{B80A922A-48F2-4F2B-B76F-579638A82054}">
      <dsp:nvSpPr>
        <dsp:cNvPr id="0" name=""/>
        <dsp:cNvSpPr/>
      </dsp:nvSpPr>
      <dsp:spPr>
        <a:xfrm>
          <a:off x="1853857"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853857" y="2479062"/>
        <a:ext cx="249371" cy="250042"/>
      </dsp:txXfrm>
    </dsp:sp>
    <dsp:sp modelId="{880C0AB8-8777-4B64-B73F-39BFD67E1C20}">
      <dsp:nvSpPr>
        <dsp:cNvPr id="0" name=""/>
        <dsp:cNvSpPr/>
      </dsp:nvSpPr>
      <dsp:spPr>
        <a:xfrm>
          <a:off x="2357977"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Prepare Standard Setting Materials</a:t>
          </a:r>
        </a:p>
      </dsp:txBody>
      <dsp:txXfrm>
        <a:off x="2391660" y="2062755"/>
        <a:ext cx="1613031" cy="1082656"/>
      </dsp:txXfrm>
    </dsp:sp>
    <dsp:sp modelId="{249DC917-F689-42E2-B440-BDFB402D1DF2}">
      <dsp:nvSpPr>
        <dsp:cNvPr id="0" name=""/>
        <dsp:cNvSpPr/>
      </dsp:nvSpPr>
      <dsp:spPr>
        <a:xfrm>
          <a:off x="4206414"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206414" y="2479062"/>
        <a:ext cx="249371" cy="250042"/>
      </dsp:txXfrm>
    </dsp:sp>
    <dsp:sp modelId="{F39A4EA2-AB86-4A4B-8CC6-E3B2BBB1445F}">
      <dsp:nvSpPr>
        <dsp:cNvPr id="0" name=""/>
        <dsp:cNvSpPr/>
      </dsp:nvSpPr>
      <dsp:spPr>
        <a:xfrm>
          <a:off x="4710533"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Convene Educator Panels</a:t>
          </a:r>
        </a:p>
      </dsp:txBody>
      <dsp:txXfrm>
        <a:off x="4744216" y="2062755"/>
        <a:ext cx="1613031" cy="1082656"/>
      </dsp:txXfrm>
    </dsp:sp>
    <dsp:sp modelId="{04F58D77-5DD8-4AAB-AFA8-F4D6B96EADCC}">
      <dsp:nvSpPr>
        <dsp:cNvPr id="0" name=""/>
        <dsp:cNvSpPr/>
      </dsp:nvSpPr>
      <dsp:spPr>
        <a:xfrm>
          <a:off x="6558971"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558971" y="2479062"/>
        <a:ext cx="249371" cy="250042"/>
      </dsp:txXfrm>
    </dsp:sp>
    <dsp:sp modelId="{B1C237C9-2EBE-4DB4-804F-47CADBD8FE78}">
      <dsp:nvSpPr>
        <dsp:cNvPr id="0" name=""/>
        <dsp:cNvSpPr/>
      </dsp:nvSpPr>
      <dsp:spPr>
        <a:xfrm>
          <a:off x="7063090"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Review and Judge</a:t>
          </a:r>
        </a:p>
      </dsp:txBody>
      <dsp:txXfrm>
        <a:off x="7096773" y="2062755"/>
        <a:ext cx="1613031" cy="1082656"/>
      </dsp:txXfrm>
    </dsp:sp>
    <dsp:sp modelId="{1F0B994F-554F-4597-BABE-445A09B41365}">
      <dsp:nvSpPr>
        <dsp:cNvPr id="0" name=""/>
        <dsp:cNvSpPr/>
      </dsp:nvSpPr>
      <dsp:spPr>
        <a:xfrm>
          <a:off x="8911527"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911527" y="2479062"/>
        <a:ext cx="249371" cy="250042"/>
      </dsp:txXfrm>
    </dsp:sp>
    <dsp:sp modelId="{B2BE0403-AE6D-42ED-8F31-16FD2CD64DC0}">
      <dsp:nvSpPr>
        <dsp:cNvPr id="0" name=""/>
        <dsp:cNvSpPr/>
      </dsp:nvSpPr>
      <dsp:spPr>
        <a:xfrm>
          <a:off x="9415646"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Set Recommended Cut Scores</a:t>
          </a:r>
        </a:p>
      </dsp:txBody>
      <dsp:txXfrm>
        <a:off x="9449329" y="2062755"/>
        <a:ext cx="1613031" cy="10826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8A530-3566-4F23-8D19-D3142638FB4E}">
      <dsp:nvSpPr>
        <dsp:cNvPr id="0" name=""/>
        <dsp:cNvSpPr/>
      </dsp:nvSpPr>
      <dsp:spPr>
        <a:xfrm>
          <a:off x="5420"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Develop Performance Level Descriptors</a:t>
          </a:r>
        </a:p>
      </dsp:txBody>
      <dsp:txXfrm>
        <a:off x="39103" y="2062755"/>
        <a:ext cx="1613031" cy="1082656"/>
      </dsp:txXfrm>
    </dsp:sp>
    <dsp:sp modelId="{B80A922A-48F2-4F2B-B76F-579638A82054}">
      <dsp:nvSpPr>
        <dsp:cNvPr id="0" name=""/>
        <dsp:cNvSpPr/>
      </dsp:nvSpPr>
      <dsp:spPr>
        <a:xfrm>
          <a:off x="1853857"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853857" y="2479062"/>
        <a:ext cx="249371" cy="250042"/>
      </dsp:txXfrm>
    </dsp:sp>
    <dsp:sp modelId="{880C0AB8-8777-4B64-B73F-39BFD67E1C20}">
      <dsp:nvSpPr>
        <dsp:cNvPr id="0" name=""/>
        <dsp:cNvSpPr/>
      </dsp:nvSpPr>
      <dsp:spPr>
        <a:xfrm>
          <a:off x="2357977" y="2029072"/>
          <a:ext cx="1680397" cy="11500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Prepare Standard Setting Materials</a:t>
          </a:r>
        </a:p>
      </dsp:txBody>
      <dsp:txXfrm>
        <a:off x="2391660" y="2062755"/>
        <a:ext cx="1613031" cy="1082656"/>
      </dsp:txXfrm>
    </dsp:sp>
    <dsp:sp modelId="{249DC917-F689-42E2-B440-BDFB402D1DF2}">
      <dsp:nvSpPr>
        <dsp:cNvPr id="0" name=""/>
        <dsp:cNvSpPr/>
      </dsp:nvSpPr>
      <dsp:spPr>
        <a:xfrm>
          <a:off x="4206414"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206414" y="2479062"/>
        <a:ext cx="249371" cy="250042"/>
      </dsp:txXfrm>
    </dsp:sp>
    <dsp:sp modelId="{F39A4EA2-AB86-4A4B-8CC6-E3B2BBB1445F}">
      <dsp:nvSpPr>
        <dsp:cNvPr id="0" name=""/>
        <dsp:cNvSpPr/>
      </dsp:nvSpPr>
      <dsp:spPr>
        <a:xfrm>
          <a:off x="4710533"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Convene Educator Panels</a:t>
          </a:r>
        </a:p>
      </dsp:txBody>
      <dsp:txXfrm>
        <a:off x="4744216" y="2062755"/>
        <a:ext cx="1613031" cy="1082656"/>
      </dsp:txXfrm>
    </dsp:sp>
    <dsp:sp modelId="{04F58D77-5DD8-4AAB-AFA8-F4D6B96EADCC}">
      <dsp:nvSpPr>
        <dsp:cNvPr id="0" name=""/>
        <dsp:cNvSpPr/>
      </dsp:nvSpPr>
      <dsp:spPr>
        <a:xfrm>
          <a:off x="6558971"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558971" y="2479062"/>
        <a:ext cx="249371" cy="250042"/>
      </dsp:txXfrm>
    </dsp:sp>
    <dsp:sp modelId="{B1C237C9-2EBE-4DB4-804F-47CADBD8FE78}">
      <dsp:nvSpPr>
        <dsp:cNvPr id="0" name=""/>
        <dsp:cNvSpPr/>
      </dsp:nvSpPr>
      <dsp:spPr>
        <a:xfrm>
          <a:off x="7063090"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Review and Judge</a:t>
          </a:r>
        </a:p>
      </dsp:txBody>
      <dsp:txXfrm>
        <a:off x="7096773" y="2062755"/>
        <a:ext cx="1613031" cy="1082656"/>
      </dsp:txXfrm>
    </dsp:sp>
    <dsp:sp modelId="{1F0B994F-554F-4597-BABE-445A09B41365}">
      <dsp:nvSpPr>
        <dsp:cNvPr id="0" name=""/>
        <dsp:cNvSpPr/>
      </dsp:nvSpPr>
      <dsp:spPr>
        <a:xfrm>
          <a:off x="8911527"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911527" y="2479062"/>
        <a:ext cx="249371" cy="250042"/>
      </dsp:txXfrm>
    </dsp:sp>
    <dsp:sp modelId="{B2BE0403-AE6D-42ED-8F31-16FD2CD64DC0}">
      <dsp:nvSpPr>
        <dsp:cNvPr id="0" name=""/>
        <dsp:cNvSpPr/>
      </dsp:nvSpPr>
      <dsp:spPr>
        <a:xfrm>
          <a:off x="9415646"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Set Recommended Cut Scores</a:t>
          </a:r>
        </a:p>
      </dsp:txBody>
      <dsp:txXfrm>
        <a:off x="9449329" y="2062755"/>
        <a:ext cx="1613031" cy="108265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8A530-3566-4F23-8D19-D3142638FB4E}">
      <dsp:nvSpPr>
        <dsp:cNvPr id="0" name=""/>
        <dsp:cNvSpPr/>
      </dsp:nvSpPr>
      <dsp:spPr>
        <a:xfrm>
          <a:off x="5420"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Develop Performance Level Descriptors</a:t>
          </a:r>
        </a:p>
      </dsp:txBody>
      <dsp:txXfrm>
        <a:off x="39103" y="2062755"/>
        <a:ext cx="1613031" cy="1082656"/>
      </dsp:txXfrm>
    </dsp:sp>
    <dsp:sp modelId="{B80A922A-48F2-4F2B-B76F-579638A82054}">
      <dsp:nvSpPr>
        <dsp:cNvPr id="0" name=""/>
        <dsp:cNvSpPr/>
      </dsp:nvSpPr>
      <dsp:spPr>
        <a:xfrm>
          <a:off x="1853857"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853857" y="2479062"/>
        <a:ext cx="249371" cy="250042"/>
      </dsp:txXfrm>
    </dsp:sp>
    <dsp:sp modelId="{880C0AB8-8777-4B64-B73F-39BFD67E1C20}">
      <dsp:nvSpPr>
        <dsp:cNvPr id="0" name=""/>
        <dsp:cNvSpPr/>
      </dsp:nvSpPr>
      <dsp:spPr>
        <a:xfrm>
          <a:off x="2357977"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Prepare Standard Setting Materials</a:t>
          </a:r>
        </a:p>
      </dsp:txBody>
      <dsp:txXfrm>
        <a:off x="2391660" y="2062755"/>
        <a:ext cx="1613031" cy="1082656"/>
      </dsp:txXfrm>
    </dsp:sp>
    <dsp:sp modelId="{249DC917-F689-42E2-B440-BDFB402D1DF2}">
      <dsp:nvSpPr>
        <dsp:cNvPr id="0" name=""/>
        <dsp:cNvSpPr/>
      </dsp:nvSpPr>
      <dsp:spPr>
        <a:xfrm>
          <a:off x="4206414"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206414" y="2479062"/>
        <a:ext cx="249371" cy="250042"/>
      </dsp:txXfrm>
    </dsp:sp>
    <dsp:sp modelId="{F39A4EA2-AB86-4A4B-8CC6-E3B2BBB1445F}">
      <dsp:nvSpPr>
        <dsp:cNvPr id="0" name=""/>
        <dsp:cNvSpPr/>
      </dsp:nvSpPr>
      <dsp:spPr>
        <a:xfrm>
          <a:off x="4710533" y="2029072"/>
          <a:ext cx="1680397" cy="11500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Convene Educator Panels</a:t>
          </a:r>
        </a:p>
      </dsp:txBody>
      <dsp:txXfrm>
        <a:off x="4744216" y="2062755"/>
        <a:ext cx="1613031" cy="1082656"/>
      </dsp:txXfrm>
    </dsp:sp>
    <dsp:sp modelId="{04F58D77-5DD8-4AAB-AFA8-F4D6B96EADCC}">
      <dsp:nvSpPr>
        <dsp:cNvPr id="0" name=""/>
        <dsp:cNvSpPr/>
      </dsp:nvSpPr>
      <dsp:spPr>
        <a:xfrm>
          <a:off x="6558971"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558971" y="2479062"/>
        <a:ext cx="249371" cy="250042"/>
      </dsp:txXfrm>
    </dsp:sp>
    <dsp:sp modelId="{B1C237C9-2EBE-4DB4-804F-47CADBD8FE78}">
      <dsp:nvSpPr>
        <dsp:cNvPr id="0" name=""/>
        <dsp:cNvSpPr/>
      </dsp:nvSpPr>
      <dsp:spPr>
        <a:xfrm>
          <a:off x="7063090"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Review and Judge</a:t>
          </a:r>
        </a:p>
      </dsp:txBody>
      <dsp:txXfrm>
        <a:off x="7096773" y="2062755"/>
        <a:ext cx="1613031" cy="1082656"/>
      </dsp:txXfrm>
    </dsp:sp>
    <dsp:sp modelId="{1F0B994F-554F-4597-BABE-445A09B41365}">
      <dsp:nvSpPr>
        <dsp:cNvPr id="0" name=""/>
        <dsp:cNvSpPr/>
      </dsp:nvSpPr>
      <dsp:spPr>
        <a:xfrm>
          <a:off x="8911527"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911527" y="2479062"/>
        <a:ext cx="249371" cy="250042"/>
      </dsp:txXfrm>
    </dsp:sp>
    <dsp:sp modelId="{B2BE0403-AE6D-42ED-8F31-16FD2CD64DC0}">
      <dsp:nvSpPr>
        <dsp:cNvPr id="0" name=""/>
        <dsp:cNvSpPr/>
      </dsp:nvSpPr>
      <dsp:spPr>
        <a:xfrm>
          <a:off x="9415646"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Set Recommended Cut Scores</a:t>
          </a:r>
        </a:p>
      </dsp:txBody>
      <dsp:txXfrm>
        <a:off x="9449329" y="2062755"/>
        <a:ext cx="1613031" cy="108265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8A530-3566-4F23-8D19-D3142638FB4E}">
      <dsp:nvSpPr>
        <dsp:cNvPr id="0" name=""/>
        <dsp:cNvSpPr/>
      </dsp:nvSpPr>
      <dsp:spPr>
        <a:xfrm>
          <a:off x="5420"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Develop Performance Level Descriptors</a:t>
          </a:r>
        </a:p>
      </dsp:txBody>
      <dsp:txXfrm>
        <a:off x="39103" y="2062755"/>
        <a:ext cx="1613031" cy="1082656"/>
      </dsp:txXfrm>
    </dsp:sp>
    <dsp:sp modelId="{B80A922A-48F2-4F2B-B76F-579638A82054}">
      <dsp:nvSpPr>
        <dsp:cNvPr id="0" name=""/>
        <dsp:cNvSpPr/>
      </dsp:nvSpPr>
      <dsp:spPr>
        <a:xfrm>
          <a:off x="1853857"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853857" y="2479062"/>
        <a:ext cx="249371" cy="250042"/>
      </dsp:txXfrm>
    </dsp:sp>
    <dsp:sp modelId="{880C0AB8-8777-4B64-B73F-39BFD67E1C20}">
      <dsp:nvSpPr>
        <dsp:cNvPr id="0" name=""/>
        <dsp:cNvSpPr/>
      </dsp:nvSpPr>
      <dsp:spPr>
        <a:xfrm>
          <a:off x="2357977"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Prepare Standard Setting Materials</a:t>
          </a:r>
        </a:p>
      </dsp:txBody>
      <dsp:txXfrm>
        <a:off x="2391660" y="2062755"/>
        <a:ext cx="1613031" cy="1082656"/>
      </dsp:txXfrm>
    </dsp:sp>
    <dsp:sp modelId="{249DC917-F689-42E2-B440-BDFB402D1DF2}">
      <dsp:nvSpPr>
        <dsp:cNvPr id="0" name=""/>
        <dsp:cNvSpPr/>
      </dsp:nvSpPr>
      <dsp:spPr>
        <a:xfrm>
          <a:off x="4206414"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206414" y="2479062"/>
        <a:ext cx="249371" cy="250042"/>
      </dsp:txXfrm>
    </dsp:sp>
    <dsp:sp modelId="{F39A4EA2-AB86-4A4B-8CC6-E3B2BBB1445F}">
      <dsp:nvSpPr>
        <dsp:cNvPr id="0" name=""/>
        <dsp:cNvSpPr/>
      </dsp:nvSpPr>
      <dsp:spPr>
        <a:xfrm>
          <a:off x="4710533"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Convene Educator Panels</a:t>
          </a:r>
        </a:p>
      </dsp:txBody>
      <dsp:txXfrm>
        <a:off x="4744216" y="2062755"/>
        <a:ext cx="1613031" cy="1082656"/>
      </dsp:txXfrm>
    </dsp:sp>
    <dsp:sp modelId="{04F58D77-5DD8-4AAB-AFA8-F4D6B96EADCC}">
      <dsp:nvSpPr>
        <dsp:cNvPr id="0" name=""/>
        <dsp:cNvSpPr/>
      </dsp:nvSpPr>
      <dsp:spPr>
        <a:xfrm>
          <a:off x="6558971"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558971" y="2479062"/>
        <a:ext cx="249371" cy="250042"/>
      </dsp:txXfrm>
    </dsp:sp>
    <dsp:sp modelId="{B1C237C9-2EBE-4DB4-804F-47CADBD8FE78}">
      <dsp:nvSpPr>
        <dsp:cNvPr id="0" name=""/>
        <dsp:cNvSpPr/>
      </dsp:nvSpPr>
      <dsp:spPr>
        <a:xfrm>
          <a:off x="7063090" y="2029072"/>
          <a:ext cx="1680397" cy="11500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Review and Judge</a:t>
          </a:r>
        </a:p>
      </dsp:txBody>
      <dsp:txXfrm>
        <a:off x="7096773" y="2062755"/>
        <a:ext cx="1613031" cy="1082656"/>
      </dsp:txXfrm>
    </dsp:sp>
    <dsp:sp modelId="{1F0B994F-554F-4597-BABE-445A09B41365}">
      <dsp:nvSpPr>
        <dsp:cNvPr id="0" name=""/>
        <dsp:cNvSpPr/>
      </dsp:nvSpPr>
      <dsp:spPr>
        <a:xfrm>
          <a:off x="8911527"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911527" y="2479062"/>
        <a:ext cx="249371" cy="250042"/>
      </dsp:txXfrm>
    </dsp:sp>
    <dsp:sp modelId="{B2BE0403-AE6D-42ED-8F31-16FD2CD64DC0}">
      <dsp:nvSpPr>
        <dsp:cNvPr id="0" name=""/>
        <dsp:cNvSpPr/>
      </dsp:nvSpPr>
      <dsp:spPr>
        <a:xfrm>
          <a:off x="9415646"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Set Recommended Cut Scores</a:t>
          </a:r>
        </a:p>
      </dsp:txBody>
      <dsp:txXfrm>
        <a:off x="9449329" y="2062755"/>
        <a:ext cx="1613031" cy="10826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8A530-3566-4F23-8D19-D3142638FB4E}">
      <dsp:nvSpPr>
        <dsp:cNvPr id="0" name=""/>
        <dsp:cNvSpPr/>
      </dsp:nvSpPr>
      <dsp:spPr>
        <a:xfrm>
          <a:off x="5420"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Develop Performance Level Descriptors</a:t>
          </a:r>
        </a:p>
      </dsp:txBody>
      <dsp:txXfrm>
        <a:off x="39103" y="2062755"/>
        <a:ext cx="1613031" cy="1082656"/>
      </dsp:txXfrm>
    </dsp:sp>
    <dsp:sp modelId="{B80A922A-48F2-4F2B-B76F-579638A82054}">
      <dsp:nvSpPr>
        <dsp:cNvPr id="0" name=""/>
        <dsp:cNvSpPr/>
      </dsp:nvSpPr>
      <dsp:spPr>
        <a:xfrm>
          <a:off x="1853857"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853857" y="2479062"/>
        <a:ext cx="249371" cy="250042"/>
      </dsp:txXfrm>
    </dsp:sp>
    <dsp:sp modelId="{880C0AB8-8777-4B64-B73F-39BFD67E1C20}">
      <dsp:nvSpPr>
        <dsp:cNvPr id="0" name=""/>
        <dsp:cNvSpPr/>
      </dsp:nvSpPr>
      <dsp:spPr>
        <a:xfrm>
          <a:off x="2357977"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Prepare Standard Setting Materials</a:t>
          </a:r>
        </a:p>
      </dsp:txBody>
      <dsp:txXfrm>
        <a:off x="2391660" y="2062755"/>
        <a:ext cx="1613031" cy="1082656"/>
      </dsp:txXfrm>
    </dsp:sp>
    <dsp:sp modelId="{249DC917-F689-42E2-B440-BDFB402D1DF2}">
      <dsp:nvSpPr>
        <dsp:cNvPr id="0" name=""/>
        <dsp:cNvSpPr/>
      </dsp:nvSpPr>
      <dsp:spPr>
        <a:xfrm>
          <a:off x="4206414"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206414" y="2479062"/>
        <a:ext cx="249371" cy="250042"/>
      </dsp:txXfrm>
    </dsp:sp>
    <dsp:sp modelId="{F39A4EA2-AB86-4A4B-8CC6-E3B2BBB1445F}">
      <dsp:nvSpPr>
        <dsp:cNvPr id="0" name=""/>
        <dsp:cNvSpPr/>
      </dsp:nvSpPr>
      <dsp:spPr>
        <a:xfrm>
          <a:off x="4710533"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Convene Educator Panels</a:t>
          </a:r>
        </a:p>
      </dsp:txBody>
      <dsp:txXfrm>
        <a:off x="4744216" y="2062755"/>
        <a:ext cx="1613031" cy="1082656"/>
      </dsp:txXfrm>
    </dsp:sp>
    <dsp:sp modelId="{04F58D77-5DD8-4AAB-AFA8-F4D6B96EADCC}">
      <dsp:nvSpPr>
        <dsp:cNvPr id="0" name=""/>
        <dsp:cNvSpPr/>
      </dsp:nvSpPr>
      <dsp:spPr>
        <a:xfrm>
          <a:off x="6558971"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6558971" y="2479062"/>
        <a:ext cx="249371" cy="250042"/>
      </dsp:txXfrm>
    </dsp:sp>
    <dsp:sp modelId="{B1C237C9-2EBE-4DB4-804F-47CADBD8FE78}">
      <dsp:nvSpPr>
        <dsp:cNvPr id="0" name=""/>
        <dsp:cNvSpPr/>
      </dsp:nvSpPr>
      <dsp:spPr>
        <a:xfrm>
          <a:off x="7063090" y="2029072"/>
          <a:ext cx="1680397" cy="1150022"/>
        </a:xfrm>
        <a:prstGeom prst="roundRect">
          <a:avLst>
            <a:gd name="adj" fmla="val 10000"/>
          </a:avLst>
        </a:prstGeom>
        <a:solidFill>
          <a:schemeClr val="accent1">
            <a:lumMod val="20000"/>
            <a:lumOff val="8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Review and Judge</a:t>
          </a:r>
        </a:p>
      </dsp:txBody>
      <dsp:txXfrm>
        <a:off x="7096773" y="2062755"/>
        <a:ext cx="1613031" cy="1082656"/>
      </dsp:txXfrm>
    </dsp:sp>
    <dsp:sp modelId="{1F0B994F-554F-4597-BABE-445A09B41365}">
      <dsp:nvSpPr>
        <dsp:cNvPr id="0" name=""/>
        <dsp:cNvSpPr/>
      </dsp:nvSpPr>
      <dsp:spPr>
        <a:xfrm>
          <a:off x="8911527" y="2395714"/>
          <a:ext cx="356244" cy="416738"/>
        </a:xfrm>
        <a:prstGeom prst="righ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8911527" y="2479062"/>
        <a:ext cx="249371" cy="250042"/>
      </dsp:txXfrm>
    </dsp:sp>
    <dsp:sp modelId="{B2BE0403-AE6D-42ED-8F31-16FD2CD64DC0}">
      <dsp:nvSpPr>
        <dsp:cNvPr id="0" name=""/>
        <dsp:cNvSpPr/>
      </dsp:nvSpPr>
      <dsp:spPr>
        <a:xfrm>
          <a:off x="9415646" y="2029072"/>
          <a:ext cx="1680397" cy="115002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Set Recommended Cut Scores</a:t>
          </a:r>
        </a:p>
      </dsp:txBody>
      <dsp:txXfrm>
        <a:off x="9449329" y="2062755"/>
        <a:ext cx="1613031" cy="108265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B811AE-216E-6F44-9DDB-1445BBBA3764}"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65AB24-858C-4042-8650-F45BC641C7BA}" type="slidenum">
              <a:rPr lang="en-US" smtClean="0"/>
              <a:t>‹#›</a:t>
            </a:fld>
            <a:endParaRPr lang="en-US"/>
          </a:p>
        </p:txBody>
      </p:sp>
    </p:spTree>
    <p:extLst>
      <p:ext uri="{BB962C8B-B14F-4D97-AF65-F5344CB8AC3E}">
        <p14:creationId xmlns:p14="http://schemas.microsoft.com/office/powerpoint/2010/main" val="33667971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Jorden</a:t>
            </a:r>
          </a:p>
          <a:p>
            <a:endParaRPr lang="en-US"/>
          </a:p>
          <a:p>
            <a:r>
              <a:rPr lang="en-US"/>
              <a:t>Good morning, President Goldenberg, Vice President Johnson and members of the State Board of Education.  Today we would like to present information on the NJGPA-A and NJSLA-A Standard Setting and Reporting timelines.</a:t>
            </a:r>
          </a:p>
        </p:txBody>
      </p:sp>
      <p:sp>
        <p:nvSpPr>
          <p:cNvPr id="4" name="Slide Number Placeholder 3"/>
          <p:cNvSpPr>
            <a:spLocks noGrp="1"/>
          </p:cNvSpPr>
          <p:nvPr>
            <p:ph type="sldNum" sz="quarter" idx="5"/>
          </p:nvPr>
        </p:nvSpPr>
        <p:spPr/>
        <p:txBody>
          <a:bodyPr/>
          <a:lstStyle/>
          <a:p>
            <a:fld id="{9B65AB24-858C-4042-8650-F45BC641C7BA}" type="slidenum">
              <a:rPr lang="en-US" smtClean="0"/>
              <a:t>1</a:t>
            </a:fld>
            <a:endParaRPr lang="en-US"/>
          </a:p>
        </p:txBody>
      </p:sp>
    </p:spTree>
    <p:extLst>
      <p:ext uri="{BB962C8B-B14F-4D97-AF65-F5344CB8AC3E}">
        <p14:creationId xmlns:p14="http://schemas.microsoft.com/office/powerpoint/2010/main" val="16101540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John</a:t>
            </a:r>
          </a:p>
          <a:p>
            <a:endParaRPr lang="en-US"/>
          </a:p>
          <a:p>
            <a:r>
              <a:rPr lang="en-US"/>
              <a:t>The reporting for the Spring 2026 administration of the NJGPA-A and NJSLA-A programs is delayed during this first year because of the standard setting process and additional quality control procedures that are standard for the first year of a new assessment. Beginning with the administrations for the 2026-2027 school year the Department is anticipating much faster reporting timelines than what New Jersey experienced previously.</a:t>
            </a:r>
          </a:p>
          <a:p>
            <a:endParaRPr lang="en-US"/>
          </a:p>
          <a:p>
            <a:r>
              <a:rPr lang="en-US"/>
              <a:t>The standard setting process adds extra time in the first year because of a few main factors which include:</a:t>
            </a:r>
          </a:p>
          <a:p>
            <a:pPr marL="171450" indent="-171450">
              <a:buFont typeface="Arial" panose="020B0604020202020204" pitchFamily="34" charset="0"/>
              <a:buChar char="•"/>
            </a:pPr>
            <a:r>
              <a:rPr lang="en-US"/>
              <a:t>Standard Setting requires using actual student results from an operational administration.</a:t>
            </a:r>
          </a:p>
          <a:p>
            <a:pPr marL="171450" indent="-171450">
              <a:buFont typeface="Arial" panose="020B0604020202020204" pitchFamily="34" charset="0"/>
              <a:buChar char="•"/>
            </a:pPr>
            <a:r>
              <a:rPr lang="en-US"/>
              <a:t>Since student data is required, the standard setting meetings can only occur after the administration and scoring are complete.</a:t>
            </a:r>
          </a:p>
          <a:p>
            <a:pPr marL="171450" indent="-171450">
              <a:buFont typeface="Arial" panose="020B0604020202020204" pitchFamily="34" charset="0"/>
              <a:buChar char="•"/>
            </a:pPr>
            <a:r>
              <a:rPr lang="en-US"/>
              <a:t>The New Jersey educators that will be participating in the event will be provided detailed training to the process.</a:t>
            </a:r>
          </a:p>
          <a:p>
            <a:pPr marL="171450" indent="-171450">
              <a:buFont typeface="Arial" panose="020B0604020202020204" pitchFamily="34" charset="0"/>
              <a:buChar char="•"/>
            </a:pPr>
            <a:r>
              <a:rPr lang="en-US"/>
              <a:t>The recommended cut score from the panelists will be reviewed and analyzed for defensibility. And</a:t>
            </a:r>
          </a:p>
          <a:p>
            <a:pPr marL="171450" indent="-171450">
              <a:buFont typeface="Arial" panose="020B0604020202020204" pitchFamily="34" charset="0"/>
              <a:buChar char="•"/>
            </a:pPr>
            <a:r>
              <a:rPr lang="en-US"/>
              <a:t>Undergoes a policy review to ensure the meanings of the performance levels are representative of what was intended to be measured.</a:t>
            </a:r>
          </a:p>
          <a:p>
            <a:pPr marL="171450" indent="-171450">
              <a:buFont typeface="Arial" panose="020B0604020202020204" pitchFamily="34" charset="0"/>
              <a:buChar char="•"/>
            </a:pPr>
            <a:endParaRPr lang="en-US"/>
          </a:p>
          <a:p>
            <a:r>
              <a:rPr lang="en-US"/>
              <a:t>Following receipt of the standard setting report, the Department will meet with our Technical Advisory Committee to evaluate the recommended cut scores and the process overall. The next step is to present the recommended cut scores to the State Board of Education for review and adoption. Once cut scores are adopted, reporting can be finalized and released.</a:t>
            </a:r>
          </a:p>
        </p:txBody>
      </p:sp>
      <p:sp>
        <p:nvSpPr>
          <p:cNvPr id="4" name="Slide Number Placeholder 3"/>
          <p:cNvSpPr>
            <a:spLocks noGrp="1"/>
          </p:cNvSpPr>
          <p:nvPr>
            <p:ph type="sldNum" sz="quarter" idx="5"/>
          </p:nvPr>
        </p:nvSpPr>
        <p:spPr/>
        <p:txBody>
          <a:bodyPr/>
          <a:lstStyle/>
          <a:p>
            <a:fld id="{38EFF46E-6B43-41F9-9272-B566D03A251C}" type="slidenum">
              <a:rPr lang="en-US" smtClean="0"/>
              <a:t>10</a:t>
            </a:fld>
            <a:endParaRPr lang="en-US"/>
          </a:p>
        </p:txBody>
      </p:sp>
    </p:spTree>
    <p:extLst>
      <p:ext uri="{BB962C8B-B14F-4D97-AF65-F5344CB8AC3E}">
        <p14:creationId xmlns:p14="http://schemas.microsoft.com/office/powerpoint/2010/main" val="980918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Jorden</a:t>
            </a:r>
          </a:p>
          <a:p>
            <a:endParaRPr lang="en-US"/>
          </a:p>
          <a:p>
            <a:r>
              <a:rPr lang="en-US"/>
              <a:t>While reporting is delayed this year due to extensive hand scoring of the ELA writing prompts and the standard setting requirements, the Department anticipates earlier reporting in following administrations. For this fall’s NJGPA-A, reports will be returned to districts prior to the winter break and the spring NJSLA-A results for 2027 are anticipated to be released to districts by June 30. The June 30 date means districts will receive final reports almost 2 months earlier than we were able to provide previously. Additionally, where student data was locked to an administration previously, now the students’ scores will move with the student. This means that if students transfer schools or districts, any results they have in the assessment system will be visible to the new school and district. Beyond this, districts will be able to roster students in the assessment platform to the teachers they will be moving to. This will allow those teachers to not only see student level results for each individual in their class, but the system will aggregate the information, so they are able to view class level results. Educators will soon be able to see overall general strengths and weaknesses of their class in aggregate prior to meeting their students on the first of school.</a:t>
            </a:r>
          </a:p>
        </p:txBody>
      </p:sp>
      <p:sp>
        <p:nvSpPr>
          <p:cNvPr id="4" name="Slide Number Placeholder 3"/>
          <p:cNvSpPr>
            <a:spLocks noGrp="1"/>
          </p:cNvSpPr>
          <p:nvPr>
            <p:ph type="sldNum" sz="quarter" idx="5"/>
          </p:nvPr>
        </p:nvSpPr>
        <p:spPr/>
        <p:txBody>
          <a:bodyPr/>
          <a:lstStyle/>
          <a:p>
            <a:fld id="{9B65AB24-858C-4042-8650-F45BC641C7BA}" type="slidenum">
              <a:rPr lang="en-US" smtClean="0"/>
              <a:t>11</a:t>
            </a:fld>
            <a:endParaRPr lang="en-US"/>
          </a:p>
        </p:txBody>
      </p:sp>
    </p:spTree>
    <p:extLst>
      <p:ext uri="{BB962C8B-B14F-4D97-AF65-F5344CB8AC3E}">
        <p14:creationId xmlns:p14="http://schemas.microsoft.com/office/powerpoint/2010/main" val="48004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12</a:t>
            </a:fld>
            <a:endParaRPr lang="en-US"/>
          </a:p>
        </p:txBody>
      </p:sp>
    </p:spTree>
    <p:extLst>
      <p:ext uri="{BB962C8B-B14F-4D97-AF65-F5344CB8AC3E}">
        <p14:creationId xmlns:p14="http://schemas.microsoft.com/office/powerpoint/2010/main" val="1416143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John</a:t>
            </a:r>
          </a:p>
          <a:p>
            <a:endParaRPr lang="en-US"/>
          </a:p>
          <a:p>
            <a:r>
              <a:rPr lang="en-US"/>
              <a:t>We will begin with an overview of standard setting. The questions we will be focusing on are: Why do new standards need to be set?, What is Standard Setting? How does Standard setting work, and How does standard setting impact the reporting timelines?</a:t>
            </a:r>
          </a:p>
          <a:p>
            <a:endParaRPr lang="en-US"/>
          </a:p>
          <a:p>
            <a:r>
              <a:rPr lang="en-US"/>
              <a:t>Following this, we will discuss the reporting timelines starting with the 2026-2027 school year.</a:t>
            </a:r>
          </a:p>
        </p:txBody>
      </p:sp>
      <p:sp>
        <p:nvSpPr>
          <p:cNvPr id="4" name="Slide Number Placeholder 3"/>
          <p:cNvSpPr>
            <a:spLocks noGrp="1"/>
          </p:cNvSpPr>
          <p:nvPr>
            <p:ph type="sldNum" sz="quarter" idx="5"/>
          </p:nvPr>
        </p:nvSpPr>
        <p:spPr/>
        <p:txBody>
          <a:bodyPr/>
          <a:lstStyle/>
          <a:p>
            <a:fld id="{9B65AB24-858C-4042-8650-F45BC641C7BA}" type="slidenum">
              <a:rPr lang="en-US" smtClean="0"/>
              <a:t>2</a:t>
            </a:fld>
            <a:endParaRPr lang="en-US"/>
          </a:p>
        </p:txBody>
      </p:sp>
    </p:spTree>
    <p:extLst>
      <p:ext uri="{BB962C8B-B14F-4D97-AF65-F5344CB8AC3E}">
        <p14:creationId xmlns:p14="http://schemas.microsoft.com/office/powerpoint/2010/main" val="3522967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Jorden</a:t>
            </a:r>
          </a:p>
          <a:p>
            <a:pPr>
              <a:defRPr/>
            </a:pPr>
            <a:endParaRPr lang="en-US"/>
          </a:p>
          <a:p>
            <a:pPr marL="0" marR="0" lvl="0" indent="0" algn="l" defTabSz="914400">
              <a:lnSpc>
                <a:spcPct val="100000"/>
              </a:lnSpc>
              <a:spcBef>
                <a:spcPts val="0"/>
              </a:spcBef>
              <a:spcAft>
                <a:spcPts val="0"/>
              </a:spcAft>
              <a:buClrTx/>
              <a:buSzTx/>
              <a:buFontTx/>
              <a:buNone/>
              <a:tabLst/>
              <a:defRPr/>
            </a:pPr>
            <a:r>
              <a:rPr lang="en-US"/>
              <a:t>As New Jersey moves to a new assessment that is measuring the NJSLS in a new way, a new baseline needs to be established. This is done through a Standard Setting. More information about the standard setting process will come in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There are a number of reasons why New Jersey has transitioned to an adaptive test.  Adaptive assessments can give us a clearer and more precise picture of what students know. Because the test adjusts to each student’s level, high‑achieving students get appropriately challenging questions, and students working toward grade-level proficiency get questions that pinpoint what they do understand.  </a:t>
            </a:r>
            <a:r>
              <a:rPr lang="en-US" sz="1200" kern="1200">
                <a:solidFill>
                  <a:schemeClr val="tx1"/>
                </a:solidFill>
                <a:effectLst/>
                <a:latin typeface="+mn-lt"/>
                <a:ea typeface="+mn-ea"/>
                <a:cs typeface="+mn-cs"/>
              </a:rPr>
              <a:t>The adaptive assessments can generate actionable data on student achievement and progress toward learning standards at district and school levels, pinpointing which schools need additional support to improve outcomes. </a:t>
            </a:r>
            <a:r>
              <a:rPr lang="en-US"/>
              <a:t>Since 2018, stakeholders have voiced a strong desire for the Department to consider moving to an adaptive test format, indicating that many in the field understand the benefits.  Students can benefit from adaptive testing, too. When a test feels appropriately challenging, students may experience less frustration, less boredom, and less anxiety.  In the spirit of moving to the next generation of assessments for New Jersey, shifting to adaptive testing modernizes the system: it strengthens item banks, improves security, increases flexibility, and aligns our state with best practices already used across leading states and large‑scale assessment programs.  This assessment has been designed for New Jersey students, by New Jersey educators, based on the 2023 New Jersey Student Learning Standards. The adaptive platform allows the test to </a:t>
            </a:r>
            <a:r>
              <a:rPr lang="en-US" sz="1200">
                <a:latin typeface="Aptos Narrow"/>
              </a:rPr>
              <a:t>assess the breadth the grade-level standards so schools and districts can have a more complete picture of their curricular alignment to the standards.  </a:t>
            </a:r>
            <a:r>
              <a:rPr lang="en-US"/>
              <a:t>In short, adaptive testing gives us more precise information, a better student experience, and a stronger, more modern statewide assessment system.</a:t>
            </a:r>
          </a:p>
          <a:p>
            <a:endParaRPr lang="en-US"/>
          </a:p>
        </p:txBody>
      </p:sp>
      <p:sp>
        <p:nvSpPr>
          <p:cNvPr id="4" name="Slide Number Placeholder 3"/>
          <p:cNvSpPr>
            <a:spLocks noGrp="1"/>
          </p:cNvSpPr>
          <p:nvPr>
            <p:ph type="sldNum" sz="quarter" idx="5"/>
          </p:nvPr>
        </p:nvSpPr>
        <p:spPr/>
        <p:txBody>
          <a:bodyPr/>
          <a:lstStyle/>
          <a:p>
            <a:fld id="{9B65AB24-858C-4042-8650-F45BC641C7BA}" type="slidenum">
              <a:rPr lang="en-US" smtClean="0"/>
              <a:t>3</a:t>
            </a:fld>
            <a:endParaRPr lang="en-US"/>
          </a:p>
        </p:txBody>
      </p:sp>
    </p:spTree>
    <p:extLst>
      <p:ext uri="{BB962C8B-B14F-4D97-AF65-F5344CB8AC3E}">
        <p14:creationId xmlns:p14="http://schemas.microsoft.com/office/powerpoint/2010/main" val="813423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803A2-31E7-9999-093F-0AAF47B9E5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0B6CA6-EC96-E2AF-F0CF-5966ECEE3F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EDCD82-B2FA-427A-9410-52B48B3D959F}"/>
              </a:ext>
            </a:extLst>
          </p:cNvPr>
          <p:cNvSpPr>
            <a:spLocks noGrp="1"/>
          </p:cNvSpPr>
          <p:nvPr>
            <p:ph type="body" idx="1"/>
          </p:nvPr>
        </p:nvSpPr>
        <p:spPr/>
        <p:txBody>
          <a:bodyPr/>
          <a:lstStyle/>
          <a:p>
            <a:pPr>
              <a:buFont typeface="Arial" panose="020B0604020202020204" pitchFamily="34" charset="0"/>
            </a:pPr>
            <a:r>
              <a:rPr lang="en-US" altLang="en-US"/>
              <a:t>John</a:t>
            </a:r>
            <a:endParaRPr lang="en-US" sz="1100">
              <a:solidFill>
                <a:srgbClr val="2D3748"/>
              </a:solidFill>
            </a:endParaRPr>
          </a:p>
          <a:p>
            <a:pPr marL="0" indent="0">
              <a:buFont typeface="Arial" panose="020B0604020202020204" pitchFamily="34" charset="0"/>
              <a:buNone/>
            </a:pPr>
            <a:endParaRPr lang="en-US" sz="1100">
              <a:solidFill>
                <a:srgbClr val="2D3748"/>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0" kern="1200">
                <a:solidFill>
                  <a:schemeClr val="tx1"/>
                </a:solidFill>
                <a:effectLst/>
                <a:latin typeface="+mn-lt"/>
                <a:ea typeface="+mn-ea"/>
                <a:cs typeface="+mn-cs"/>
              </a:rPr>
              <a:t>Standard setting is the process of translating the written descriptions in the Performance Level Descriptors (PLDs) into numerical scale scores. It involves establishing “cut points,” or thresholds, that divide scores into distinct performance levels. New Jersey educators will recommend where these thresholds should be set, indicating the points at which students demonstrate knowledge, skills, and abilities consistent with grade-level, course-level, or graduation-ready proficiency as defined by the PLDs.</a:t>
            </a:r>
          </a:p>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28E5E02B-570D-48FB-86AD-417CAA09D7F7}"/>
              </a:ext>
            </a:extLst>
          </p:cNvPr>
          <p:cNvSpPr>
            <a:spLocks noGrp="1"/>
          </p:cNvSpPr>
          <p:nvPr>
            <p:ph type="sldNum" sz="quarter" idx="5"/>
          </p:nvPr>
        </p:nvSpPr>
        <p:spPr/>
        <p:txBody>
          <a:bodyPr/>
          <a:lstStyle/>
          <a:p>
            <a:fld id="{38EFF46E-6B43-41F9-9272-B566D03A251C}" type="slidenum">
              <a:rPr lang="en-US" smtClean="0"/>
              <a:t>4</a:t>
            </a:fld>
            <a:endParaRPr lang="en-US"/>
          </a:p>
        </p:txBody>
      </p:sp>
    </p:spTree>
    <p:extLst>
      <p:ext uri="{BB962C8B-B14F-4D97-AF65-F5344CB8AC3E}">
        <p14:creationId xmlns:p14="http://schemas.microsoft.com/office/powerpoint/2010/main" val="4041946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F8D93-4666-8B84-F951-B5D4EBD52E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D3645A-441E-6286-AB64-845329F507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9C83AD-D9B6-3F29-6E2F-AB374BB5A7B6}"/>
              </a:ext>
            </a:extLst>
          </p:cNvPr>
          <p:cNvSpPr>
            <a:spLocks noGrp="1"/>
          </p:cNvSpPr>
          <p:nvPr>
            <p:ph type="body" idx="1"/>
          </p:nvPr>
        </p:nvSpPr>
        <p:spPr/>
        <p:txBody>
          <a:bodyPr/>
          <a:lstStyle/>
          <a:p>
            <a:r>
              <a:rPr lang="en-US"/>
              <a:t>Jorden</a:t>
            </a:r>
          </a:p>
          <a:p>
            <a:endParaRPr lang="en-US"/>
          </a:p>
          <a:p>
            <a:r>
              <a:rPr lang="en-US"/>
              <a:t>The first step in completing the standard setting is to develop the Performance level descriptors, or PLDs. The PLDs are a description of the knowledge, skills, and abilities a student should be able to demonstrate at each performance level for each standard. What this means is that each tested standard has 5 performance level descriptors for the NJSLA-A program. The Department worked with Cambium to draft the PLDs for ELA and math. In late July, educator committees will meet to review the PLDs, provide edits, and ultimately approve them for use in the upcoming standard setting meeting .</a:t>
            </a:r>
          </a:p>
        </p:txBody>
      </p:sp>
      <p:sp>
        <p:nvSpPr>
          <p:cNvPr id="4" name="Slide Number Placeholder 3">
            <a:extLst>
              <a:ext uri="{FF2B5EF4-FFF2-40B4-BE49-F238E27FC236}">
                <a16:creationId xmlns:a16="http://schemas.microsoft.com/office/drawing/2014/main" id="{903D9246-F244-CBE4-E741-D6A8A03D8E0C}"/>
              </a:ext>
            </a:extLst>
          </p:cNvPr>
          <p:cNvSpPr>
            <a:spLocks noGrp="1"/>
          </p:cNvSpPr>
          <p:nvPr>
            <p:ph type="sldNum" sz="quarter" idx="5"/>
          </p:nvPr>
        </p:nvSpPr>
        <p:spPr/>
        <p:txBody>
          <a:bodyPr/>
          <a:lstStyle/>
          <a:p>
            <a:fld id="{38EFF46E-6B43-41F9-9272-B566D03A251C}" type="slidenum">
              <a:rPr lang="en-US" smtClean="0"/>
              <a:t>5</a:t>
            </a:fld>
            <a:endParaRPr lang="en-US"/>
          </a:p>
        </p:txBody>
      </p:sp>
    </p:spTree>
    <p:extLst>
      <p:ext uri="{BB962C8B-B14F-4D97-AF65-F5344CB8AC3E}">
        <p14:creationId xmlns:p14="http://schemas.microsoft.com/office/powerpoint/2010/main" val="709220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661BE-C06D-6641-1094-438D153E23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AB5263-26ED-DC7D-5476-5D6B6156BC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AAD800-F0DB-3644-C492-AA546F8B3B02}"/>
              </a:ext>
            </a:extLst>
          </p:cNvPr>
          <p:cNvSpPr>
            <a:spLocks noGrp="1"/>
          </p:cNvSpPr>
          <p:nvPr>
            <p:ph type="body" idx="1"/>
          </p:nvPr>
        </p:nvSpPr>
        <p:spPr/>
        <p:txBody>
          <a:bodyPr/>
          <a:lstStyle/>
          <a:p>
            <a:r>
              <a:rPr lang="en-US"/>
              <a:t>John</a:t>
            </a:r>
          </a:p>
          <a:p>
            <a:endParaRPr lang="en-US"/>
          </a:p>
          <a:p>
            <a:r>
              <a:rPr lang="en-US"/>
              <a:t>The second step for standard setting is developing what is called the Ordered Item Booklet. This document consists of a selection of items from the administration arranged from the easiest to the most difficult. The educator panelists participating in the standard setting will use this booklet to identify where the items shift alignment from one PLD to another – for example from level 1 to 2.</a:t>
            </a:r>
          </a:p>
        </p:txBody>
      </p:sp>
      <p:sp>
        <p:nvSpPr>
          <p:cNvPr id="4" name="Slide Number Placeholder 3">
            <a:extLst>
              <a:ext uri="{FF2B5EF4-FFF2-40B4-BE49-F238E27FC236}">
                <a16:creationId xmlns:a16="http://schemas.microsoft.com/office/drawing/2014/main" id="{DFD63DAA-314C-DF5D-A773-D828AB4DCF94}"/>
              </a:ext>
            </a:extLst>
          </p:cNvPr>
          <p:cNvSpPr>
            <a:spLocks noGrp="1"/>
          </p:cNvSpPr>
          <p:nvPr>
            <p:ph type="sldNum" sz="quarter" idx="5"/>
          </p:nvPr>
        </p:nvSpPr>
        <p:spPr/>
        <p:txBody>
          <a:bodyPr/>
          <a:lstStyle/>
          <a:p>
            <a:fld id="{38EFF46E-6B43-41F9-9272-B566D03A251C}" type="slidenum">
              <a:rPr lang="en-US" smtClean="0"/>
              <a:t>6</a:t>
            </a:fld>
            <a:endParaRPr lang="en-US"/>
          </a:p>
        </p:txBody>
      </p:sp>
    </p:spTree>
    <p:extLst>
      <p:ext uri="{BB962C8B-B14F-4D97-AF65-F5344CB8AC3E}">
        <p14:creationId xmlns:p14="http://schemas.microsoft.com/office/powerpoint/2010/main" val="1757420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D24D1-7042-B6C0-4D8E-74F32CC35A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2C337B-DB80-EA0A-633D-8938261018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6A4A8B-6453-6543-BBFF-D02D4F6CA75A}"/>
              </a:ext>
            </a:extLst>
          </p:cNvPr>
          <p:cNvSpPr>
            <a:spLocks noGrp="1"/>
          </p:cNvSpPr>
          <p:nvPr>
            <p:ph type="body" idx="1"/>
          </p:nvPr>
        </p:nvSpPr>
        <p:spPr/>
        <p:txBody>
          <a:bodyPr/>
          <a:lstStyle/>
          <a:p>
            <a:r>
              <a:rPr lang="en-US"/>
              <a:t>Jorden</a:t>
            </a:r>
          </a:p>
          <a:p>
            <a:endParaRPr lang="en-US"/>
          </a:p>
          <a:p>
            <a:r>
              <a:rPr lang="en-US"/>
              <a:t>The Department has been recruiting educators to participate on advisory committees. From the list of accepted educators, the standard setting panels will be comprised of a mixture of educators, supervisors, and instructional coaches from across local education agencies and charter schools representing urban, suburban, and rural districts from counties throughout New Jersey. </a:t>
            </a:r>
          </a:p>
        </p:txBody>
      </p:sp>
      <p:sp>
        <p:nvSpPr>
          <p:cNvPr id="4" name="Slide Number Placeholder 3">
            <a:extLst>
              <a:ext uri="{FF2B5EF4-FFF2-40B4-BE49-F238E27FC236}">
                <a16:creationId xmlns:a16="http://schemas.microsoft.com/office/drawing/2014/main" id="{B33AA357-0A79-DEA6-1F44-D417001A0AE3}"/>
              </a:ext>
            </a:extLst>
          </p:cNvPr>
          <p:cNvSpPr>
            <a:spLocks noGrp="1"/>
          </p:cNvSpPr>
          <p:nvPr>
            <p:ph type="sldNum" sz="quarter" idx="5"/>
          </p:nvPr>
        </p:nvSpPr>
        <p:spPr/>
        <p:txBody>
          <a:bodyPr/>
          <a:lstStyle/>
          <a:p>
            <a:fld id="{38EFF46E-6B43-41F9-9272-B566D03A251C}" type="slidenum">
              <a:rPr lang="en-US" smtClean="0"/>
              <a:t>7</a:t>
            </a:fld>
            <a:endParaRPr lang="en-US"/>
          </a:p>
        </p:txBody>
      </p:sp>
    </p:spTree>
    <p:extLst>
      <p:ext uri="{BB962C8B-B14F-4D97-AF65-F5344CB8AC3E}">
        <p14:creationId xmlns:p14="http://schemas.microsoft.com/office/powerpoint/2010/main" val="17646295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14B28-B967-C8A3-BEC5-A07B2F5B9D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2A2B3-AF8D-4365-4A3F-6CAC4F3BD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67BEFB-E1E2-473D-86E7-160FFAC63D5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John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Panelists are trained on how to complete the task of assigning the PLDs to each of the test questions in the Ordered Item Booklet</a:t>
            </a:r>
            <a:r>
              <a:rPr lang="en-US" sz="1200">
                <a:solidFill>
                  <a:srgbClr val="2D3748"/>
                </a:solidFill>
                <a:ea typeface="Calibri" pitchFamily="34" charset="-122"/>
                <a:cs typeface="Calibri" pitchFamily="34" charset="-120"/>
              </a:rPr>
              <a:t>. The facilitator leads the panelists through multiple rounds of review that include individual judgments, group discussion, and data feedback. </a:t>
            </a:r>
          </a:p>
          <a:p>
            <a:endParaRPr lang="en-US"/>
          </a:p>
        </p:txBody>
      </p:sp>
      <p:sp>
        <p:nvSpPr>
          <p:cNvPr id="4" name="Slide Number Placeholder 3">
            <a:extLst>
              <a:ext uri="{FF2B5EF4-FFF2-40B4-BE49-F238E27FC236}">
                <a16:creationId xmlns:a16="http://schemas.microsoft.com/office/drawing/2014/main" id="{A76DA43E-4A9F-9878-F36C-F91735E34E6D}"/>
              </a:ext>
            </a:extLst>
          </p:cNvPr>
          <p:cNvSpPr>
            <a:spLocks noGrp="1"/>
          </p:cNvSpPr>
          <p:nvPr>
            <p:ph type="sldNum" sz="quarter" idx="5"/>
          </p:nvPr>
        </p:nvSpPr>
        <p:spPr/>
        <p:txBody>
          <a:bodyPr/>
          <a:lstStyle/>
          <a:p>
            <a:fld id="{38EFF46E-6B43-41F9-9272-B566D03A251C}" type="slidenum">
              <a:rPr lang="en-US" smtClean="0"/>
              <a:t>8</a:t>
            </a:fld>
            <a:endParaRPr lang="en-US"/>
          </a:p>
        </p:txBody>
      </p:sp>
    </p:spTree>
    <p:extLst>
      <p:ext uri="{BB962C8B-B14F-4D97-AF65-F5344CB8AC3E}">
        <p14:creationId xmlns:p14="http://schemas.microsoft.com/office/powerpoint/2010/main" val="4239823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71774-4FBD-86BA-B8FA-78B448990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30AF6A-3EED-33B5-5A28-987C7A1901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4BD26A-CD73-0CE0-61EB-24126F54BDC5}"/>
              </a:ext>
            </a:extLst>
          </p:cNvPr>
          <p:cNvSpPr>
            <a:spLocks noGrp="1"/>
          </p:cNvSpPr>
          <p:nvPr>
            <p:ph type="body" idx="1"/>
          </p:nvPr>
        </p:nvSpPr>
        <p:spPr/>
        <p:txBody>
          <a:bodyPr/>
          <a:lstStyle/>
          <a:p>
            <a:r>
              <a:rPr lang="en-US"/>
              <a:t>Jorden</a:t>
            </a:r>
          </a:p>
          <a:p>
            <a:endParaRPr lang="en-US"/>
          </a:p>
          <a:p>
            <a:r>
              <a:rPr lang="en-US"/>
              <a:t>After multiple rounds of review and receiving feedback on what impacts the proposed cut scores would have on student outcomes, the committee works to converge on a final recommended cut point for each performance level.</a:t>
            </a:r>
          </a:p>
        </p:txBody>
      </p:sp>
      <p:sp>
        <p:nvSpPr>
          <p:cNvPr id="4" name="Slide Number Placeholder 3">
            <a:extLst>
              <a:ext uri="{FF2B5EF4-FFF2-40B4-BE49-F238E27FC236}">
                <a16:creationId xmlns:a16="http://schemas.microsoft.com/office/drawing/2014/main" id="{400C38EE-70A1-A3DF-B4E0-1955B9DB5FE8}"/>
              </a:ext>
            </a:extLst>
          </p:cNvPr>
          <p:cNvSpPr>
            <a:spLocks noGrp="1"/>
          </p:cNvSpPr>
          <p:nvPr>
            <p:ph type="sldNum" sz="quarter" idx="5"/>
          </p:nvPr>
        </p:nvSpPr>
        <p:spPr/>
        <p:txBody>
          <a:bodyPr/>
          <a:lstStyle/>
          <a:p>
            <a:fld id="{38EFF46E-6B43-41F9-9272-B566D03A251C}" type="slidenum">
              <a:rPr lang="en-US" smtClean="0"/>
              <a:t>9</a:t>
            </a:fld>
            <a:endParaRPr lang="en-US"/>
          </a:p>
        </p:txBody>
      </p:sp>
    </p:spTree>
    <p:extLst>
      <p:ext uri="{BB962C8B-B14F-4D97-AF65-F5344CB8AC3E}">
        <p14:creationId xmlns:p14="http://schemas.microsoft.com/office/powerpoint/2010/main" val="1422912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Logos + 1 Speakers">
    <p:spTree>
      <p:nvGrpSpPr>
        <p:cNvPr id="1" name=""/>
        <p:cNvGrpSpPr/>
        <p:nvPr/>
      </p:nvGrpSpPr>
      <p:grpSpPr>
        <a:xfrm>
          <a:off x="0" y="0"/>
          <a:ext cx="0" cy="0"/>
          <a:chOff x="0" y="0"/>
          <a:chExt cx="0" cy="0"/>
        </a:xfrm>
      </p:grpSpPr>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8C64804E-AA89-5F02-1E53-B04F9D458945}"/>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8" name="Icon placeholder">
            <a:extLst>
              <a:ext uri="{FF2B5EF4-FFF2-40B4-BE49-F238E27FC236}">
                <a16:creationId xmlns:a16="http://schemas.microsoft.com/office/drawing/2014/main" id="{343C8D26-6A67-90FC-0CB5-53B428FCE6F4}"/>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Tree>
    <p:extLst>
      <p:ext uri="{BB962C8B-B14F-4D97-AF65-F5344CB8AC3E}">
        <p14:creationId xmlns:p14="http://schemas.microsoft.com/office/powerpoint/2010/main" val="3406025277"/>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Text + Icon">
    <p:spTree>
      <p:nvGrpSpPr>
        <p:cNvPr id="1" name=""/>
        <p:cNvGrpSpPr/>
        <p:nvPr/>
      </p:nvGrpSpPr>
      <p:grpSpPr>
        <a:xfrm>
          <a:off x="0" y="0"/>
          <a:ext cx="0" cy="0"/>
          <a:chOff x="0" y="0"/>
          <a:chExt cx="0" cy="0"/>
        </a:xfrm>
      </p:grpSpPr>
      <p:sp>
        <p:nvSpPr>
          <p:cNvPr id="16" name="Title 4">
            <a:extLst>
              <a:ext uri="{FF2B5EF4-FFF2-40B4-BE49-F238E27FC236}">
                <a16:creationId xmlns:a16="http://schemas.microsoft.com/office/drawing/2014/main" id="{852A4A84-448D-3336-870C-2412493A05DA}"/>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 + Icon</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Icon">
            <a:extLst>
              <a:ext uri="{FF2B5EF4-FFF2-40B4-BE49-F238E27FC236}">
                <a16:creationId xmlns:a16="http://schemas.microsoft.com/office/drawing/2014/main" id="{6031B1A7-58CB-5ABF-96A8-19F62DAD1288}"/>
              </a:ext>
            </a:extLst>
          </p:cNvPr>
          <p:cNvSpPr>
            <a:spLocks noGrp="1"/>
          </p:cNvSpPr>
          <p:nvPr>
            <p:ph type="pic" sz="quarter" idx="13"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2" name="Text box">
            <a:extLst>
              <a:ext uri="{FF2B5EF4-FFF2-40B4-BE49-F238E27FC236}">
                <a16:creationId xmlns:a16="http://schemas.microsoft.com/office/drawing/2014/main" id="{FB2CDBC7-07C2-9EE5-80C1-81B91BB90DF6}"/>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sz="2200" b="0" i="0">
                <a:solidFill>
                  <a:schemeClr val="accent4"/>
                </a:solidFill>
                <a:latin typeface="Aptos Narrow" panose="020B0004020202020204" pitchFamily="34" charset="0"/>
              </a:defRPr>
            </a:lvl2pPr>
            <a:lvl3pPr marL="695325" indent="-231775">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8" name="Logo">
            <a:extLst>
              <a:ext uri="{FF2B5EF4-FFF2-40B4-BE49-F238E27FC236}">
                <a16:creationId xmlns:a16="http://schemas.microsoft.com/office/drawing/2014/main" id="{F454D7D9-AEAC-7505-8F4F-71063F530CB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1BB63A3A-C0D3-EACE-3677-E8C4F8134E79}"/>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8CF42D81-C713-6027-6A1B-91AA1C8231D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CFED6052-F687-EDC9-5AAB-49BD50738E8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0817862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Text Boxes">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3BAFBF22-0E83-D180-5EB7-5272BA2D0DB4}"/>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127738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Placeholder 1">
            <a:extLst>
              <a:ext uri="{FF2B5EF4-FFF2-40B4-BE49-F238E27FC236}">
                <a16:creationId xmlns:a16="http://schemas.microsoft.com/office/drawing/2014/main" id="{AAA0E45E-7BC7-5267-FB52-369C03C511C6}"/>
              </a:ext>
            </a:extLst>
          </p:cNvPr>
          <p:cNvSpPr>
            <a:spLocks noGrp="1"/>
          </p:cNvSpPr>
          <p:nvPr>
            <p:ph type="body" sz="quarter" idx="12"/>
          </p:nvPr>
        </p:nvSpPr>
        <p:spPr>
          <a:xfrm>
            <a:off x="457200" y="1819275"/>
            <a:ext cx="5400675" cy="3977640"/>
          </a:xfrm>
          <a:prstGeom prst="rect">
            <a:avLst/>
          </a:prstGeom>
        </p:spPr>
        <p:txBody>
          <a:bodyPr lIns="0" tIns="0" rIns="0" bIns="0"/>
          <a:lstStyle>
            <a:lvl1pPr marL="239713" indent="-239713">
              <a:buSzPct val="80000"/>
              <a:buFont typeface="Arial" panose="020B0604020202020204" pitchFamily="34" charset="0"/>
              <a:buChar char="•"/>
              <a:tabLst/>
              <a:defRPr b="0" i="0">
                <a:solidFill>
                  <a:schemeClr val="accent4"/>
                </a:solidFill>
                <a:latin typeface="Aptos Narrow" panose="020B0004020202020204" pitchFamily="34" charset="0"/>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sp>
        <p:nvSpPr>
          <p:cNvPr id="7" name="Placeholder 2">
            <a:extLst>
              <a:ext uri="{FF2B5EF4-FFF2-40B4-BE49-F238E27FC236}">
                <a16:creationId xmlns:a16="http://schemas.microsoft.com/office/drawing/2014/main" id="{DDC38092-D51E-5457-6D0C-CA10AC3674F4}"/>
              </a:ext>
            </a:extLst>
          </p:cNvPr>
          <p:cNvSpPr>
            <a:spLocks noGrp="1"/>
          </p:cNvSpPr>
          <p:nvPr>
            <p:ph type="body" sz="quarter" idx="13"/>
          </p:nvPr>
        </p:nvSpPr>
        <p:spPr>
          <a:xfrm>
            <a:off x="6334127" y="1819275"/>
            <a:ext cx="5400675" cy="3977640"/>
          </a:xfrm>
          <a:prstGeom prst="rect">
            <a:avLst/>
          </a:prstGeom>
        </p:spPr>
        <p:txBody>
          <a:bodyPr lIns="0" tIns="0" rIns="0" bIns="0"/>
          <a:lstStyle>
            <a:lvl1pPr marL="231775" indent="-231775">
              <a:buSzPct val="80000"/>
              <a:buFont typeface="Arial" panose="020B0604020202020204" pitchFamily="34" charset="0"/>
              <a:buChar char="•"/>
              <a:tabLst/>
              <a:defRPr lang="en-US" sz="2400" b="0" i="0" kern="1200" dirty="0">
                <a:solidFill>
                  <a:schemeClr val="accent4"/>
                </a:solidFill>
                <a:latin typeface="Aptos Narrow" panose="020B0004020202020204" pitchFamily="34" charset="0"/>
                <a:ea typeface="+mn-ea"/>
                <a:cs typeface="+mn-cs"/>
              </a:defRPr>
            </a:lvl1pPr>
            <a:lvl2pPr marL="465138" indent="-227013">
              <a:buSzPct val="90000"/>
              <a:buFont typeface="Arial" panose="020B0604020202020204" pitchFamily="34" charset="0"/>
              <a:buChar char="•"/>
              <a:tabLst/>
              <a:defRPr lang="en-US" sz="2200" b="0" i="0" kern="1200" dirty="0" smtClean="0">
                <a:solidFill>
                  <a:schemeClr val="accent4"/>
                </a:solidFill>
                <a:latin typeface="Aptos Narrow" panose="020B0004020202020204" pitchFamily="34" charset="0"/>
                <a:ea typeface="+mn-ea"/>
                <a:cs typeface="+mn-cs"/>
              </a:defRPr>
            </a:lvl2pPr>
            <a:lvl3pPr marL="868362" indent="-28575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lvl="0"/>
            <a:r>
              <a:rPr lang="en-US"/>
              <a:t>Click to edit Master text styles</a:t>
            </a:r>
          </a:p>
        </p:txBody>
      </p:sp>
      <p:pic>
        <p:nvPicPr>
          <p:cNvPr id="22" name="Logo">
            <a:extLst>
              <a:ext uri="{FF2B5EF4-FFF2-40B4-BE49-F238E27FC236}">
                <a16:creationId xmlns:a16="http://schemas.microsoft.com/office/drawing/2014/main" id="{5C4A6666-6C63-A66E-67D2-7F413D6D636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1" name="URL">
            <a:extLst>
              <a:ext uri="{FF2B5EF4-FFF2-40B4-BE49-F238E27FC236}">
                <a16:creationId xmlns:a16="http://schemas.microsoft.com/office/drawing/2014/main" id="{CDB6D8A0-853B-A530-63F5-AA8F51D7D4D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8" name="Slide #">
            <a:extLst>
              <a:ext uri="{FF2B5EF4-FFF2-40B4-BE49-F238E27FC236}">
                <a16:creationId xmlns:a16="http://schemas.microsoft.com/office/drawing/2014/main" id="{47A11BEC-4EAA-3537-27C9-DF7B02CAE29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4CE2DABD-9C8F-7AEA-10EE-EAFAB89F5F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020452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Text Boxes (vertical)">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Vertical</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ext box">
            <a:extLst>
              <a:ext uri="{FF2B5EF4-FFF2-40B4-BE49-F238E27FC236}">
                <a16:creationId xmlns:a16="http://schemas.microsoft.com/office/drawing/2014/main" id="{36D0A72B-CBC3-466D-E288-0C694F3645A7}"/>
              </a:ext>
            </a:extLst>
          </p:cNvPr>
          <p:cNvSpPr>
            <a:spLocks noGrp="1"/>
          </p:cNvSpPr>
          <p:nvPr>
            <p:ph type="body" sz="quarter" idx="12"/>
          </p:nvPr>
        </p:nvSpPr>
        <p:spPr>
          <a:xfrm>
            <a:off x="457200" y="1819276"/>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sp>
        <p:nvSpPr>
          <p:cNvPr id="8" name="Text box">
            <a:extLst>
              <a:ext uri="{FF2B5EF4-FFF2-40B4-BE49-F238E27FC236}">
                <a16:creationId xmlns:a16="http://schemas.microsoft.com/office/drawing/2014/main" id="{065B6FDE-9E70-DB02-2195-D2810A0EC50B}"/>
              </a:ext>
            </a:extLst>
          </p:cNvPr>
          <p:cNvSpPr>
            <a:spLocks noGrp="1"/>
          </p:cNvSpPr>
          <p:nvPr>
            <p:ph type="body" sz="quarter" idx="13"/>
          </p:nvPr>
        </p:nvSpPr>
        <p:spPr>
          <a:xfrm>
            <a:off x="457200" y="3879458"/>
            <a:ext cx="11251780" cy="1911742"/>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463550" indent="-2254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21" name="Logo">
            <a:extLst>
              <a:ext uri="{FF2B5EF4-FFF2-40B4-BE49-F238E27FC236}">
                <a16:creationId xmlns:a16="http://schemas.microsoft.com/office/drawing/2014/main" id="{7EA50772-5F79-C0F9-465E-B40FD32DDC11}"/>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9" name="URL">
            <a:extLst>
              <a:ext uri="{FF2B5EF4-FFF2-40B4-BE49-F238E27FC236}">
                <a16:creationId xmlns:a16="http://schemas.microsoft.com/office/drawing/2014/main" id="{99E07166-501A-0367-2C26-9F5AEEF47D7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6" name="Slide #">
            <a:extLst>
              <a:ext uri="{FF2B5EF4-FFF2-40B4-BE49-F238E27FC236}">
                <a16:creationId xmlns:a16="http://schemas.microsoft.com/office/drawing/2014/main" id="{C3F283E6-5890-92C5-5422-837BCDB358FD}"/>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E884FBA9-6B2E-80AF-10AF-C49ACEC3C1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73195936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Text Boxes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460991F3-CEB1-901A-C079-0BB7568C31EF}"/>
              </a:ext>
            </a:extLst>
          </p:cNvPr>
          <p:cNvSpPr>
            <a:spLocks noGrp="1"/>
          </p:cNvSpPr>
          <p:nvPr>
            <p:ph type="title" hasCustomPrompt="1"/>
          </p:nvPr>
        </p:nvSpPr>
        <p:spPr>
          <a:xfrm>
            <a:off x="443813" y="392517"/>
            <a:ext cx="10131290"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Text Boxes + Icon</a:t>
            </a:r>
          </a:p>
        </p:txBody>
      </p:sp>
      <p:sp>
        <p:nvSpPr>
          <p:cNvPr id="12" name="Subtitle">
            <a:extLst>
              <a:ext uri="{FF2B5EF4-FFF2-40B4-BE49-F238E27FC236}">
                <a16:creationId xmlns:a16="http://schemas.microsoft.com/office/drawing/2014/main" id="{B8F9CA11-C09D-2FB7-D08C-7D1F33F21630}"/>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4BEF8622-BA38-3D59-73F5-A2B29F576F3D}"/>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6" name="Placeholder 1">
            <a:extLst>
              <a:ext uri="{FF2B5EF4-FFF2-40B4-BE49-F238E27FC236}">
                <a16:creationId xmlns:a16="http://schemas.microsoft.com/office/drawing/2014/main" id="{DA76E35C-FF02-E4C4-4B8B-C60DA4F7F903}"/>
              </a:ext>
            </a:extLst>
          </p:cNvPr>
          <p:cNvSpPr>
            <a:spLocks noGrp="1"/>
          </p:cNvSpPr>
          <p:nvPr>
            <p:ph type="body" sz="quarter" idx="12"/>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Plaecholder 2">
            <a:extLst>
              <a:ext uri="{FF2B5EF4-FFF2-40B4-BE49-F238E27FC236}">
                <a16:creationId xmlns:a16="http://schemas.microsoft.com/office/drawing/2014/main" id="{0B7BD48C-1A61-342B-5240-9EC4A36BC042}"/>
              </a:ext>
            </a:extLst>
          </p:cNvPr>
          <p:cNvSpPr>
            <a:spLocks noGrp="1"/>
          </p:cNvSpPr>
          <p:nvPr>
            <p:ph type="body" sz="quarter" idx="13"/>
          </p:nvPr>
        </p:nvSpPr>
        <p:spPr>
          <a:xfrm>
            <a:off x="6334127"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2AD1C2CB-D5B7-FB5E-F325-9718EA836A0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C0736343-1155-BE90-C12A-6D9DA96670B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4" name="Slide #">
            <a:extLst>
              <a:ext uri="{FF2B5EF4-FFF2-40B4-BE49-F238E27FC236}">
                <a16:creationId xmlns:a16="http://schemas.microsoft.com/office/drawing/2014/main" id="{B650D346-2CA1-3FDD-459A-13B6BA51F7F6}"/>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1F511390-7DA2-8946-D406-91934210917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5850739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Imag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Image</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0" name="Picture Placeholder 9">
            <a:extLst>
              <a:ext uri="{FF2B5EF4-FFF2-40B4-BE49-F238E27FC236}">
                <a16:creationId xmlns:a16="http://schemas.microsoft.com/office/drawing/2014/main" id="{8DF1EC9C-EE4A-1832-9ECA-7817822CFD2B}"/>
              </a:ext>
            </a:extLst>
          </p:cNvPr>
          <p:cNvSpPr>
            <a:spLocks noGrp="1"/>
          </p:cNvSpPr>
          <p:nvPr>
            <p:ph type="pic" sz="quarter" idx="13"/>
          </p:nvPr>
        </p:nvSpPr>
        <p:spPr>
          <a:xfrm>
            <a:off x="457200" y="1819276"/>
            <a:ext cx="11290988"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7" name="Logo">
            <a:extLst>
              <a:ext uri="{FF2B5EF4-FFF2-40B4-BE49-F238E27FC236}">
                <a16:creationId xmlns:a16="http://schemas.microsoft.com/office/drawing/2014/main" id="{39661295-EFCC-CC8D-809D-2354B3B2115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5BAAA60F-91AC-B98F-F22F-36BDB7B83B6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image credit">
            <a:extLst>
              <a:ext uri="{FF2B5EF4-FFF2-40B4-BE49-F238E27FC236}">
                <a16:creationId xmlns:a16="http://schemas.microsoft.com/office/drawing/2014/main" id="{EA014D34-4C9E-6D94-4DD2-6B78201710CA}"/>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2" name="Slide #">
            <a:extLst>
              <a:ext uri="{FF2B5EF4-FFF2-40B4-BE49-F238E27FC236}">
                <a16:creationId xmlns:a16="http://schemas.microsoft.com/office/drawing/2014/main" id="{0E1FD744-E109-9C20-050A-34E388EC8A4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F5EF7391-B080-8580-60FF-40768FA9616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64375779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Image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6" name="Logo">
            <a:extLst>
              <a:ext uri="{FF2B5EF4-FFF2-40B4-BE49-F238E27FC236}">
                <a16:creationId xmlns:a16="http://schemas.microsoft.com/office/drawing/2014/main" id="{8202A07B-9B73-E40C-1692-58BA6002EF8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97D3830E-C208-FE80-92C7-2C21660F1B50}"/>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09D353B-B81C-3984-F191-98A88D071A99}"/>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1" name="Slide #">
            <a:extLst>
              <a:ext uri="{FF2B5EF4-FFF2-40B4-BE49-F238E27FC236}">
                <a16:creationId xmlns:a16="http://schemas.microsoft.com/office/drawing/2014/main" id="{D1E93F33-AD44-6D3D-E142-C4C900014AD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7CDCE345-B968-0724-D25D-C422BE18F5F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94136562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Image Righ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left">
            <a:extLst>
              <a:ext uri="{FF2B5EF4-FFF2-40B4-BE49-F238E27FC236}">
                <a16:creationId xmlns:a16="http://schemas.microsoft.com/office/drawing/2014/main" id="{97A4690C-9288-9F85-AA79-4A71434D3B54}"/>
              </a:ext>
            </a:extLst>
          </p:cNvPr>
          <p:cNvSpPr>
            <a:spLocks noGrp="1"/>
          </p:cNvSpPr>
          <p:nvPr>
            <p:ph type="body" sz="quarter" idx="14"/>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Picture right">
            <a:extLst>
              <a:ext uri="{FF2B5EF4-FFF2-40B4-BE49-F238E27FC236}">
                <a16:creationId xmlns:a16="http://schemas.microsoft.com/office/drawing/2014/main" id="{8DF1EC9C-EE4A-1832-9ECA-7817822CFD2B}"/>
              </a:ext>
            </a:extLst>
          </p:cNvPr>
          <p:cNvSpPr>
            <a:spLocks noGrp="1"/>
          </p:cNvSpPr>
          <p:nvPr>
            <p:ph type="pic" sz="quarter" idx="13"/>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9" name="image caption">
            <a:extLst>
              <a:ext uri="{FF2B5EF4-FFF2-40B4-BE49-F238E27FC236}">
                <a16:creationId xmlns:a16="http://schemas.microsoft.com/office/drawing/2014/main" id="{B4E03243-98B4-0D03-33E3-373A7D1D2597}"/>
              </a:ext>
            </a:extLst>
          </p:cNvPr>
          <p:cNvSpPr>
            <a:spLocks noGrp="1"/>
          </p:cNvSpPr>
          <p:nvPr>
            <p:ph type="body" sz="quarter" idx="15"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4D76BA49-C824-3730-854D-AFEA5270C5D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9B7D4506-5499-0198-B5B3-4B862EB0480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2384079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Image Left + credi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Caption</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Picture Placeholder 9">
            <a:extLst>
              <a:ext uri="{FF2B5EF4-FFF2-40B4-BE49-F238E27FC236}">
                <a16:creationId xmlns:a16="http://schemas.microsoft.com/office/drawing/2014/main" id="{6836D55E-8391-A6BC-29C5-9344667DB26F}"/>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4" name="image credit">
            <a:extLst>
              <a:ext uri="{FF2B5EF4-FFF2-40B4-BE49-F238E27FC236}">
                <a16:creationId xmlns:a16="http://schemas.microsoft.com/office/drawing/2014/main" id="{B23F8ABF-E2AC-2478-02B8-8E0007259F89}"/>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2" name="Text Placeholder 15">
            <a:extLst>
              <a:ext uri="{FF2B5EF4-FFF2-40B4-BE49-F238E27FC236}">
                <a16:creationId xmlns:a16="http://schemas.microsoft.com/office/drawing/2014/main" id="{97A4690C-9288-9F85-AA79-4A71434D3B54}"/>
              </a:ext>
            </a:extLst>
          </p:cNvPr>
          <p:cNvSpPr>
            <a:spLocks noGrp="1"/>
          </p:cNvSpPr>
          <p:nvPr>
            <p:ph type="body" sz="quarter" idx="14"/>
          </p:nvPr>
        </p:nvSpPr>
        <p:spPr>
          <a:xfrm>
            <a:off x="63246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9" name="Logo">
            <a:extLst>
              <a:ext uri="{FF2B5EF4-FFF2-40B4-BE49-F238E27FC236}">
                <a16:creationId xmlns:a16="http://schemas.microsoft.com/office/drawing/2014/main" id="{E46E4C10-A106-EB6E-3645-C38A447F680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8" name="URL">
            <a:extLst>
              <a:ext uri="{FF2B5EF4-FFF2-40B4-BE49-F238E27FC236}">
                <a16:creationId xmlns:a16="http://schemas.microsoft.com/office/drawing/2014/main" id="{7A5F7ED3-2563-863A-FFF5-D150978BA07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5" name="Slide #">
            <a:extLst>
              <a:ext uri="{FF2B5EF4-FFF2-40B4-BE49-F238E27FC236}">
                <a16:creationId xmlns:a16="http://schemas.microsoft.com/office/drawing/2014/main" id="{380F1254-B706-FF31-7B3E-6D01700C00B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4FD62166-5988-D0A6-F0DA-E10739C15F4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9" name="image credit">
            <a:extLst>
              <a:ext uri="{FF2B5EF4-FFF2-40B4-BE49-F238E27FC236}">
                <a16:creationId xmlns:a16="http://schemas.microsoft.com/office/drawing/2014/main" id="{B4CDA505-380F-325A-2289-8EB3B9A03681}"/>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Tree>
    <p:extLst>
      <p:ext uri="{BB962C8B-B14F-4D97-AF65-F5344CB8AC3E}">
        <p14:creationId xmlns:p14="http://schemas.microsoft.com/office/powerpoint/2010/main" val="221792548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Image Right + Icon">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86D1578D-6E32-9322-1B2F-B78599F234A1}"/>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Right + Icon</a:t>
            </a:r>
          </a:p>
        </p:txBody>
      </p:sp>
      <p:sp>
        <p:nvSpPr>
          <p:cNvPr id="14" name="Text Placeholder 13">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7" name="Icon">
            <a:extLst>
              <a:ext uri="{FF2B5EF4-FFF2-40B4-BE49-F238E27FC236}">
                <a16:creationId xmlns:a16="http://schemas.microsoft.com/office/drawing/2014/main" id="{12DD0547-79CE-6D93-7D52-5FC6D188676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vl1pPr>
          </a:lstStyle>
          <a:p>
            <a:r>
              <a:rPr lang="en-US"/>
              <a:t>Icon</a:t>
            </a:r>
          </a:p>
        </p:txBody>
      </p:sp>
      <p:sp>
        <p:nvSpPr>
          <p:cNvPr id="3" name="Text left">
            <a:extLst>
              <a:ext uri="{FF2B5EF4-FFF2-40B4-BE49-F238E27FC236}">
                <a16:creationId xmlns:a16="http://schemas.microsoft.com/office/drawing/2014/main" id="{DCED16DD-5A01-8213-0F8F-F41C5E80902A}"/>
              </a:ext>
            </a:extLst>
          </p:cNvPr>
          <p:cNvSpPr>
            <a:spLocks noGrp="1"/>
          </p:cNvSpPr>
          <p:nvPr>
            <p:ph type="body" sz="quarter" idx="15"/>
          </p:nvPr>
        </p:nvSpPr>
        <p:spPr>
          <a:xfrm>
            <a:off x="457200"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Image right">
            <a:extLst>
              <a:ext uri="{FF2B5EF4-FFF2-40B4-BE49-F238E27FC236}">
                <a16:creationId xmlns:a16="http://schemas.microsoft.com/office/drawing/2014/main" id="{59235F44-910F-020E-17CC-13F7CFA879CB}"/>
              </a:ext>
            </a:extLst>
          </p:cNvPr>
          <p:cNvSpPr>
            <a:spLocks noGrp="1"/>
          </p:cNvSpPr>
          <p:nvPr>
            <p:ph type="pic" sz="quarter" idx="13"/>
          </p:nvPr>
        </p:nvSpPr>
        <p:spPr>
          <a:xfrm>
            <a:off x="6324600"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3" name="Logo">
            <a:extLst>
              <a:ext uri="{FF2B5EF4-FFF2-40B4-BE49-F238E27FC236}">
                <a16:creationId xmlns:a16="http://schemas.microsoft.com/office/drawing/2014/main" id="{07EB129A-9425-C0F6-1F65-83B93F4ACA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CC6C0415-2EFC-C2A7-F91D-C3E9DFCD468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5" name="image credit">
            <a:extLst>
              <a:ext uri="{FF2B5EF4-FFF2-40B4-BE49-F238E27FC236}">
                <a16:creationId xmlns:a16="http://schemas.microsoft.com/office/drawing/2014/main" id="{37994C30-8080-1C89-B4CA-980040E5D2C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9" name="Slide #">
            <a:extLst>
              <a:ext uri="{FF2B5EF4-FFF2-40B4-BE49-F238E27FC236}">
                <a16:creationId xmlns:a16="http://schemas.microsoft.com/office/drawing/2014/main" id="{FF577572-7E19-F14F-B37B-F2E55E06570A}"/>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320DA935-CED4-14EB-3720-50DCDA45B75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12047340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Image Left">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963809E4-CB28-7557-0CC5-30637C701D9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mage left">
            <a:extLst>
              <a:ext uri="{FF2B5EF4-FFF2-40B4-BE49-F238E27FC236}">
                <a16:creationId xmlns:a16="http://schemas.microsoft.com/office/drawing/2014/main" id="{24550568-CC83-0345-437F-158339A543CA}"/>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6" name="Text right">
            <a:extLst>
              <a:ext uri="{FF2B5EF4-FFF2-40B4-BE49-F238E27FC236}">
                <a16:creationId xmlns:a16="http://schemas.microsoft.com/office/drawing/2014/main" id="{C5D08D6B-B7DE-50B4-14B5-29324A0B3B1A}"/>
              </a:ext>
            </a:extLst>
          </p:cNvPr>
          <p:cNvSpPr>
            <a:spLocks noGrp="1"/>
          </p:cNvSpPr>
          <p:nvPr>
            <p:ph type="body" sz="quarter" idx="14"/>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4712ABE6-6B0B-7218-026F-C02CBE604FE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69B8BCD-C090-AD7E-B273-5C5A134C6B1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7" name="image credit">
            <a:extLst>
              <a:ext uri="{FF2B5EF4-FFF2-40B4-BE49-F238E27FC236}">
                <a16:creationId xmlns:a16="http://schemas.microsoft.com/office/drawing/2014/main" id="{A4C915B1-F74E-9744-9B6E-5EF4D0A71050}"/>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CE12CDD1-92DB-92E2-9530-0220D135020B}"/>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8" name="Graphic 7">
            <a:extLst>
              <a:ext uri="{FF2B5EF4-FFF2-40B4-BE49-F238E27FC236}">
                <a16:creationId xmlns:a16="http://schemas.microsoft.com/office/drawing/2014/main" id="{E1010864-C6C4-D22E-0553-44158F4BEE8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231852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Logos + 2 Speakers">
    <p:spTree>
      <p:nvGrpSpPr>
        <p:cNvPr id="1" name=""/>
        <p:cNvGrpSpPr/>
        <p:nvPr/>
      </p:nvGrpSpPr>
      <p:grpSpPr>
        <a:xfrm>
          <a:off x="0" y="0"/>
          <a:ext cx="0" cy="0"/>
          <a:chOff x="0" y="0"/>
          <a:chExt cx="0" cy="0"/>
        </a:xfrm>
      </p:grpSpPr>
      <p:sp>
        <p:nvSpPr>
          <p:cNvPr id="30" name="Additional logo placeholder left">
            <a:extLst>
              <a:ext uri="{FF2B5EF4-FFF2-40B4-BE49-F238E27FC236}">
                <a16:creationId xmlns:a16="http://schemas.microsoft.com/office/drawing/2014/main" id="{C33396A2-49A6-713C-74A6-8ED3C3C79B84}"/>
              </a:ext>
            </a:extLst>
          </p:cNvPr>
          <p:cNvSpPr>
            <a:spLocks noGrp="1"/>
          </p:cNvSpPr>
          <p:nvPr>
            <p:ph type="pic" sz="quarter" idx="16" hasCustomPrompt="1"/>
          </p:nvPr>
        </p:nvSpPr>
        <p:spPr>
          <a:xfrm>
            <a:off x="2929564"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4930467" y="512877"/>
            <a:ext cx="2304288" cy="2304288"/>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
        <p:nvSpPr>
          <p:cNvPr id="29" name="Additional logo placeholder right">
            <a:extLst>
              <a:ext uri="{FF2B5EF4-FFF2-40B4-BE49-F238E27FC236}">
                <a16:creationId xmlns:a16="http://schemas.microsoft.com/office/drawing/2014/main" id="{F7B36CEB-CE99-AA91-1388-5C8B098EA1AD}"/>
              </a:ext>
            </a:extLst>
          </p:cNvPr>
          <p:cNvSpPr>
            <a:spLocks noGrp="1"/>
          </p:cNvSpPr>
          <p:nvPr>
            <p:ph type="pic" sz="quarter" idx="15" hasCustomPrompt="1"/>
          </p:nvPr>
        </p:nvSpPr>
        <p:spPr>
          <a:xfrm>
            <a:off x="7801375" y="1106439"/>
            <a:ext cx="1448642" cy="144864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Optional agency</a:t>
            </a:r>
            <a:br>
              <a:rPr lang="en-US"/>
            </a:br>
            <a:r>
              <a:rPr lang="en-US"/>
              <a:t>logo</a:t>
            </a:r>
          </a:p>
        </p:txBody>
      </p:sp>
      <p:sp>
        <p:nvSpPr>
          <p:cNvPr id="2" name="Blue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0"/>
            <a:ext cx="12192000" cy="336727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accent6"/>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3" name="Presenter">
            <a:extLst>
              <a:ext uri="{FF2B5EF4-FFF2-40B4-BE49-F238E27FC236}">
                <a16:creationId xmlns:a16="http://schemas.microsoft.com/office/drawing/2014/main" id="{12ABF829-B007-CF95-F16F-B7E48D80547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4" name="Title">
            <a:extLst>
              <a:ext uri="{FF2B5EF4-FFF2-40B4-BE49-F238E27FC236}">
                <a16:creationId xmlns:a16="http://schemas.microsoft.com/office/drawing/2014/main" id="{76BB4AAE-5313-54D9-8A37-CCA7799598F8}"/>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accent6">
                    <a:lumMod val="60000"/>
                    <a:lumOff val="40000"/>
                  </a:schemeClr>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27" name="Icon placeholder">
            <a:extLst>
              <a:ext uri="{FF2B5EF4-FFF2-40B4-BE49-F238E27FC236}">
                <a16:creationId xmlns:a16="http://schemas.microsoft.com/office/drawing/2014/main" id="{6EDC2E4A-F827-7EA9-106D-89E9EAA5F846}"/>
              </a:ext>
            </a:extLst>
          </p:cNvPr>
          <p:cNvSpPr>
            <a:spLocks noGrp="1"/>
          </p:cNvSpPr>
          <p:nvPr>
            <p:ph type="pic" sz="quarter" idx="14" hasCustomPrompt="1"/>
          </p:nvPr>
        </p:nvSpPr>
        <p:spPr>
          <a:xfrm>
            <a:off x="10577706" y="5278719"/>
            <a:ext cx="1157094" cy="1157094"/>
          </a:xfrm>
          <a:prstGeom prst="rect">
            <a:avLst/>
          </a:prstGeom>
        </p:spPr>
        <p:txBody>
          <a:bodyPr/>
          <a:lstStyle>
            <a:lvl1pPr marL="0" indent="0">
              <a:buNone/>
              <a:defRPr sz="2400">
                <a:solidFill>
                  <a:schemeClr val="bg1"/>
                </a:solidFill>
                <a:latin typeface="Aptos Narrow" panose="020B0004020202020204" pitchFamily="34" charset="0"/>
              </a:defRPr>
            </a:lvl1pPr>
          </a:lstStyle>
          <a:p>
            <a:r>
              <a:rPr lang="en-US"/>
              <a:t>Icon</a:t>
            </a:r>
          </a:p>
        </p:txBody>
      </p:sp>
      <p:sp>
        <p:nvSpPr>
          <p:cNvPr id="3" name="Title">
            <a:extLst>
              <a:ext uri="{FF2B5EF4-FFF2-40B4-BE49-F238E27FC236}">
                <a16:creationId xmlns:a16="http://schemas.microsoft.com/office/drawing/2014/main" id="{71291279-17B4-4AC6-176B-C86C0BDAF7C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4" name="Presenter">
            <a:extLst>
              <a:ext uri="{FF2B5EF4-FFF2-40B4-BE49-F238E27FC236}">
                <a16:creationId xmlns:a16="http://schemas.microsoft.com/office/drawing/2014/main" id="{D0A1BBD9-D3B5-BD8D-C0B5-04C11F56B7E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BD52807C-2730-FEB4-B0FA-C4BDE2EC3DDD}"/>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bg1"/>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Tree>
    <p:extLst>
      <p:ext uri="{BB962C8B-B14F-4D97-AF65-F5344CB8AC3E}">
        <p14:creationId xmlns:p14="http://schemas.microsoft.com/office/powerpoint/2010/main" val="203333225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Image Left + Ic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0131291"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Image Left + Icon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0131290"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a:extLst>
              <a:ext uri="{FF2B5EF4-FFF2-40B4-BE49-F238E27FC236}">
                <a16:creationId xmlns:a16="http://schemas.microsoft.com/office/drawing/2014/main" id="{DDCD7DA9-AA4E-F6FC-4EF8-E04CE2004507}"/>
              </a:ext>
            </a:extLst>
          </p:cNvPr>
          <p:cNvSpPr>
            <a:spLocks noGrp="1"/>
          </p:cNvSpPr>
          <p:nvPr>
            <p:ph type="pic" sz="quarter" idx="14" hasCustomPrompt="1"/>
          </p:nvPr>
        </p:nvSpPr>
        <p:spPr>
          <a:xfrm>
            <a:off x="10831513" y="370307"/>
            <a:ext cx="877467" cy="877467"/>
          </a:xfrm>
          <a:prstGeom prst="rect">
            <a:avLst/>
          </a:prstGeom>
        </p:spPr>
        <p:txBody>
          <a:bodyPr/>
          <a:lstStyle>
            <a:lvl1pPr marL="0" indent="0">
              <a:buNone/>
              <a:defRPr sz="1600">
                <a:latin typeface="Aptos Narrow" panose="020B0004020202020204" pitchFamily="34" charset="0"/>
              </a:defRPr>
            </a:lvl1pPr>
          </a:lstStyle>
          <a:p>
            <a:r>
              <a:rPr lang="en-US"/>
              <a:t>Icon</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Text Placeholder right">
            <a:extLst>
              <a:ext uri="{FF2B5EF4-FFF2-40B4-BE49-F238E27FC236}">
                <a16:creationId xmlns:a16="http://schemas.microsoft.com/office/drawing/2014/main" id="{5112270E-8D7A-AAAC-30DA-55D97532140D}"/>
              </a:ext>
            </a:extLst>
          </p:cNvPr>
          <p:cNvSpPr>
            <a:spLocks noGrp="1"/>
          </p:cNvSpPr>
          <p:nvPr>
            <p:ph type="body" sz="quarter" idx="15"/>
          </p:nvPr>
        </p:nvSpPr>
        <p:spPr>
          <a:xfrm>
            <a:off x="6334125" y="1819275"/>
            <a:ext cx="5400675" cy="3977640"/>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1" name="Logo">
            <a:extLst>
              <a:ext uri="{FF2B5EF4-FFF2-40B4-BE49-F238E27FC236}">
                <a16:creationId xmlns:a16="http://schemas.microsoft.com/office/drawing/2014/main" id="{2943DC69-12CF-2DAF-A5C2-A7B5646BB0C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F27CE9AB-46E2-1F93-7B4A-CBFD8FE9BFA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9" name="image credit">
            <a:extLst>
              <a:ext uri="{FF2B5EF4-FFF2-40B4-BE49-F238E27FC236}">
                <a16:creationId xmlns:a16="http://schemas.microsoft.com/office/drawing/2014/main" id="{98625F8B-769F-57DD-BBF2-7E4760E7880C}"/>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a:t>
            </a:r>
          </a:p>
        </p:txBody>
      </p:sp>
      <p:sp>
        <p:nvSpPr>
          <p:cNvPr id="2" name="Slide #">
            <a:extLst>
              <a:ext uri="{FF2B5EF4-FFF2-40B4-BE49-F238E27FC236}">
                <a16:creationId xmlns:a16="http://schemas.microsoft.com/office/drawing/2014/main" id="{42D0F047-6970-E277-C63E-5D95324E3A0B}"/>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B8FA030-D849-EC60-D431-E7990BF962B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83325285"/>
      </p:ext>
    </p:extLst>
  </p:cSld>
  <p:clrMapOvr>
    <a:masterClrMapping/>
  </p:clrMapOvr>
  <p:extLst>
    <p:ext uri="{DCECCB84-F9BA-43D5-87BE-67443E8EF086}">
      <p15:sldGuideLst xmlns:p15="http://schemas.microsoft.com/office/powerpoint/2012/main">
        <p15:guide id="1" orient="horz" pos="2448"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Image right">
            <a:extLst>
              <a:ext uri="{FF2B5EF4-FFF2-40B4-BE49-F238E27FC236}">
                <a16:creationId xmlns:a16="http://schemas.microsoft.com/office/drawing/2014/main" id="{0991BC1F-9C87-4F49-2909-FCA7EDC27184}"/>
              </a:ext>
            </a:extLst>
          </p:cNvPr>
          <p:cNvSpPr>
            <a:spLocks noGrp="1"/>
          </p:cNvSpPr>
          <p:nvPr>
            <p:ph type="pic" sz="quarter" idx="14"/>
          </p:nvPr>
        </p:nvSpPr>
        <p:spPr>
          <a:xfrm>
            <a:off x="6320506" y="1819276"/>
            <a:ext cx="5410200"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03E49F6E-1697-13F6-7670-DF3CEE92E35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208438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Two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4" name="Image left">
            <a:extLst>
              <a:ext uri="{FF2B5EF4-FFF2-40B4-BE49-F238E27FC236}">
                <a16:creationId xmlns:a16="http://schemas.microsoft.com/office/drawing/2014/main" id="{2396F1C7-CACD-B421-FD78-040392D0DAE3}"/>
              </a:ext>
            </a:extLst>
          </p:cNvPr>
          <p:cNvSpPr>
            <a:spLocks noGrp="1"/>
          </p:cNvSpPr>
          <p:nvPr>
            <p:ph type="pic" sz="quarter" idx="13"/>
          </p:nvPr>
        </p:nvSpPr>
        <p:spPr>
          <a:xfrm>
            <a:off x="443812"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Credit left">
            <a:extLst>
              <a:ext uri="{FF2B5EF4-FFF2-40B4-BE49-F238E27FC236}">
                <a16:creationId xmlns:a16="http://schemas.microsoft.com/office/drawing/2014/main" id="{022B5B10-5EA7-32FC-6DDA-F70140BE1D7E}"/>
              </a:ext>
            </a:extLst>
          </p:cNvPr>
          <p:cNvSpPr>
            <a:spLocks noGrp="1"/>
          </p:cNvSpPr>
          <p:nvPr>
            <p:ph type="body" sz="quarter" idx="15" hasCustomPrompt="1"/>
          </p:nvPr>
        </p:nvSpPr>
        <p:spPr>
          <a:xfrm>
            <a:off x="443812"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right">
            <a:extLst>
              <a:ext uri="{FF2B5EF4-FFF2-40B4-BE49-F238E27FC236}">
                <a16:creationId xmlns:a16="http://schemas.microsoft.com/office/drawing/2014/main" id="{91429197-442B-2E3E-7D3D-0C1E04D89DB8}"/>
              </a:ext>
            </a:extLst>
          </p:cNvPr>
          <p:cNvSpPr>
            <a:spLocks noGrp="1"/>
          </p:cNvSpPr>
          <p:nvPr>
            <p:ph type="pic" sz="quarter" idx="16"/>
          </p:nvPr>
        </p:nvSpPr>
        <p:spPr>
          <a:xfrm>
            <a:off x="6324600" y="1819276"/>
            <a:ext cx="5410200"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right">
            <a:extLst>
              <a:ext uri="{FF2B5EF4-FFF2-40B4-BE49-F238E27FC236}">
                <a16:creationId xmlns:a16="http://schemas.microsoft.com/office/drawing/2014/main" id="{87C48AA8-18E2-50FF-8C22-CCFC1497B9D0}"/>
              </a:ext>
            </a:extLst>
          </p:cNvPr>
          <p:cNvSpPr>
            <a:spLocks noGrp="1"/>
          </p:cNvSpPr>
          <p:nvPr>
            <p:ph type="body" sz="quarter" idx="17" hasCustomPrompt="1"/>
          </p:nvPr>
        </p:nvSpPr>
        <p:spPr>
          <a:xfrm>
            <a:off x="6324600" y="5504705"/>
            <a:ext cx="5397500"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11493672" y="6171439"/>
            <a:ext cx="227739"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16E91C17-D166-9332-7343-3A5B0866522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7" name="image credit">
            <a:extLst>
              <a:ext uri="{FF2B5EF4-FFF2-40B4-BE49-F238E27FC236}">
                <a16:creationId xmlns:a16="http://schemas.microsoft.com/office/drawing/2014/main" id="{55EFECE9-F051-D824-2AD5-09F5DB91A223}"/>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right:</a:t>
            </a:r>
          </a:p>
        </p:txBody>
      </p:sp>
    </p:spTree>
    <p:extLst>
      <p:ext uri="{BB962C8B-B14F-4D97-AF65-F5344CB8AC3E}">
        <p14:creationId xmlns:p14="http://schemas.microsoft.com/office/powerpoint/2010/main" val="177233855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hree imag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97764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A1420BF6-7EF8-49BC-9697-279329B3FC5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2387301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images + caption">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34314961-57B6-8DC6-4832-6D9FFBF25983}"/>
              </a:ext>
            </a:extLst>
          </p:cNvPr>
          <p:cNvSpPr>
            <a:spLocks noGrp="1"/>
          </p:cNvSpPr>
          <p:nvPr>
            <p:ph type="title" hasCustomPrompt="1"/>
          </p:nvPr>
        </p:nvSpPr>
        <p:spPr>
          <a:xfrm>
            <a:off x="443812" y="392517"/>
            <a:ext cx="11290988"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Images + Caption</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0" y="831251"/>
            <a:ext cx="11290987"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6" name="Image left">
            <a:extLst>
              <a:ext uri="{FF2B5EF4-FFF2-40B4-BE49-F238E27FC236}">
                <a16:creationId xmlns:a16="http://schemas.microsoft.com/office/drawing/2014/main" id="{74D75943-794A-6803-866B-940B1EE13C27}"/>
              </a:ext>
            </a:extLst>
          </p:cNvPr>
          <p:cNvSpPr>
            <a:spLocks noGrp="1"/>
          </p:cNvSpPr>
          <p:nvPr>
            <p:ph type="pic" sz="quarter" idx="13"/>
          </p:nvPr>
        </p:nvSpPr>
        <p:spPr>
          <a:xfrm>
            <a:off x="443813"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2" name="credit left">
            <a:extLst>
              <a:ext uri="{FF2B5EF4-FFF2-40B4-BE49-F238E27FC236}">
                <a16:creationId xmlns:a16="http://schemas.microsoft.com/office/drawing/2014/main" id="{CD11B56D-2A1F-9028-605E-47CA03BCE189}"/>
              </a:ext>
            </a:extLst>
          </p:cNvPr>
          <p:cNvSpPr>
            <a:spLocks noGrp="1"/>
          </p:cNvSpPr>
          <p:nvPr>
            <p:ph type="body" sz="quarter" idx="15" hasCustomPrompt="1"/>
          </p:nvPr>
        </p:nvSpPr>
        <p:spPr>
          <a:xfrm>
            <a:off x="457200"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11" name="Image middle">
            <a:extLst>
              <a:ext uri="{FF2B5EF4-FFF2-40B4-BE49-F238E27FC236}">
                <a16:creationId xmlns:a16="http://schemas.microsoft.com/office/drawing/2014/main" id="{12C3B5F5-7F62-D7EE-2EFA-58F0A78CF8F8}"/>
              </a:ext>
            </a:extLst>
          </p:cNvPr>
          <p:cNvSpPr>
            <a:spLocks noGrp="1"/>
          </p:cNvSpPr>
          <p:nvPr>
            <p:ph type="pic" sz="quarter" idx="20"/>
          </p:nvPr>
        </p:nvSpPr>
        <p:spPr>
          <a:xfrm>
            <a:off x="4408932"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2" name="credit middle">
            <a:extLst>
              <a:ext uri="{FF2B5EF4-FFF2-40B4-BE49-F238E27FC236}">
                <a16:creationId xmlns:a16="http://schemas.microsoft.com/office/drawing/2014/main" id="{E0F630AA-A14B-CCB5-E7FF-597D776DB79F}"/>
              </a:ext>
            </a:extLst>
          </p:cNvPr>
          <p:cNvSpPr>
            <a:spLocks noGrp="1"/>
          </p:cNvSpPr>
          <p:nvPr>
            <p:ph type="body" sz="quarter" idx="21" hasCustomPrompt="1"/>
          </p:nvPr>
        </p:nvSpPr>
        <p:spPr>
          <a:xfrm>
            <a:off x="4408932"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sp>
        <p:nvSpPr>
          <p:cNvPr id="8" name="Image right">
            <a:extLst>
              <a:ext uri="{FF2B5EF4-FFF2-40B4-BE49-F238E27FC236}">
                <a16:creationId xmlns:a16="http://schemas.microsoft.com/office/drawing/2014/main" id="{FFFBEE25-A02A-B608-7252-74A7B32346C0}"/>
              </a:ext>
            </a:extLst>
          </p:cNvPr>
          <p:cNvSpPr>
            <a:spLocks noGrp="1"/>
          </p:cNvSpPr>
          <p:nvPr>
            <p:ph type="pic" sz="quarter" idx="19"/>
          </p:nvPr>
        </p:nvSpPr>
        <p:spPr>
          <a:xfrm>
            <a:off x="8360664" y="1819276"/>
            <a:ext cx="3374136" cy="3474720"/>
          </a:xfrm>
          <a:prstGeom prst="rect">
            <a:avLst/>
          </a:prstGeom>
          <a:ln>
            <a:solidFill>
              <a:schemeClr val="bg2"/>
            </a:solidFill>
          </a:ln>
        </p:spPr>
        <p:txBody>
          <a:bodyPr/>
          <a:lstStyle>
            <a:lvl1pPr marL="0" indent="0">
              <a:buNone/>
              <a:defRPr>
                <a:solidFill>
                  <a:schemeClr val="accent4"/>
                </a:solidFill>
                <a:latin typeface="Aptos Narrow" panose="020B0004020202020204" pitchFamily="34" charset="0"/>
              </a:defRPr>
            </a:lvl1pPr>
          </a:lstStyle>
          <a:p>
            <a:r>
              <a:rPr lang="en-US"/>
              <a:t>Click icon to add picture</a:t>
            </a:r>
          </a:p>
        </p:txBody>
      </p:sp>
      <p:sp>
        <p:nvSpPr>
          <p:cNvPr id="13" name="credit right">
            <a:extLst>
              <a:ext uri="{FF2B5EF4-FFF2-40B4-BE49-F238E27FC236}">
                <a16:creationId xmlns:a16="http://schemas.microsoft.com/office/drawing/2014/main" id="{8B61DD87-244B-80DB-4F65-A9F7346DBDA9}"/>
              </a:ext>
            </a:extLst>
          </p:cNvPr>
          <p:cNvSpPr>
            <a:spLocks noGrp="1"/>
          </p:cNvSpPr>
          <p:nvPr>
            <p:ph type="body" sz="quarter" idx="22" hasCustomPrompt="1"/>
          </p:nvPr>
        </p:nvSpPr>
        <p:spPr>
          <a:xfrm>
            <a:off x="8360663" y="5504705"/>
            <a:ext cx="3360749" cy="274320"/>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Image caption</a:t>
            </a:r>
          </a:p>
        </p:txBody>
      </p:sp>
      <p:pic>
        <p:nvPicPr>
          <p:cNvPr id="10" name="Logo">
            <a:extLst>
              <a:ext uri="{FF2B5EF4-FFF2-40B4-BE49-F238E27FC236}">
                <a16:creationId xmlns:a16="http://schemas.microsoft.com/office/drawing/2014/main" id="{520427BB-119E-0845-4EDA-0E6E9D08A01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2B2FA50E-0667-1D0A-AD3F-2FBE1B4ECE84}"/>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image credit">
            <a:extLst>
              <a:ext uri="{FF2B5EF4-FFF2-40B4-BE49-F238E27FC236}">
                <a16:creationId xmlns:a16="http://schemas.microsoft.com/office/drawing/2014/main" id="{922E5B88-8571-4656-CE10-342A6196B6C8}"/>
              </a:ext>
            </a:extLst>
          </p:cNvPr>
          <p:cNvSpPr>
            <a:spLocks noGrp="1"/>
          </p:cNvSpPr>
          <p:nvPr>
            <p:ph type="body" sz="quarter" idx="18" hasCustomPrompt="1"/>
          </p:nvPr>
        </p:nvSpPr>
        <p:spPr>
          <a:xfrm>
            <a:off x="6324600" y="6123195"/>
            <a:ext cx="5143500" cy="274320"/>
          </a:xfrm>
          <a:prstGeom prst="rect">
            <a:avLst/>
          </a:prstGeom>
        </p:spPr>
        <p:txBody>
          <a:bodyPr lIns="0" tIns="0" rIns="0" bIns="0" anchor="ctr" anchorCtr="0"/>
          <a:lstStyle>
            <a:lvl1pPr marL="0" indent="0">
              <a:lnSpc>
                <a:spcPts val="1200"/>
              </a:lnSpc>
              <a:spcBef>
                <a:spcPts val="0"/>
              </a:spcBef>
              <a:buNone/>
              <a:defRPr sz="1100" b="0" i="0">
                <a:solidFill>
                  <a:schemeClr val="accent4"/>
                </a:solidFill>
                <a:latin typeface="Aptos Narrow" panose="020B0004020202020204" pitchFamily="34" charset="0"/>
              </a:defRPr>
            </a:lvl1pPr>
          </a:lstStyle>
          <a:p>
            <a:pPr lvl="0"/>
            <a:r>
              <a:rPr lang="en-US"/>
              <a:t>Photo credit left: / Photo credit middle: / Photo credit right: </a:t>
            </a:r>
          </a:p>
        </p:txBody>
      </p:sp>
      <p:sp>
        <p:nvSpPr>
          <p:cNvPr id="3" name="Slide #">
            <a:extLst>
              <a:ext uri="{FF2B5EF4-FFF2-40B4-BE49-F238E27FC236}">
                <a16:creationId xmlns:a16="http://schemas.microsoft.com/office/drawing/2014/main" id="{D7751E1B-30F0-167C-978B-F63A8488347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C89F8835-B0FE-CB5E-4F37-248634F0EE47}"/>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5547174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ext Boxe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5"/>
            <a:ext cx="3369927" cy="3967165"/>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9"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4" y="1824035"/>
            <a:ext cx="3369927" cy="396716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498337CB-42A7-3AEB-E254-3B50B1F0689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7B938209-1BAD-7A18-7E7E-BD5EB8B43DA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917A45DF-1D62-770C-07A2-E22A6F8E784E}"/>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8D26F9A5-704F-C954-2B60-DEEF87A17689}"/>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5826962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Text Boxes + Headers">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6BC23B01-9263-C146-D1F9-182CEF281FF6}"/>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Text Boxes + Headers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7" name="subtitle 1">
            <a:extLst>
              <a:ext uri="{FF2B5EF4-FFF2-40B4-BE49-F238E27FC236}">
                <a16:creationId xmlns:a16="http://schemas.microsoft.com/office/drawing/2014/main" id="{52FAC335-7C2C-3709-B6CD-781B2410DAB0}"/>
              </a:ext>
            </a:extLst>
          </p:cNvPr>
          <p:cNvSpPr>
            <a:spLocks noGrp="1"/>
          </p:cNvSpPr>
          <p:nvPr>
            <p:ph type="body" sz="quarter" idx="15"/>
          </p:nvPr>
        </p:nvSpPr>
        <p:spPr>
          <a:xfrm>
            <a:off x="461841"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1" y="2367151"/>
            <a:ext cx="3369927" cy="3424049"/>
          </a:xfrm>
          <a:prstGeom prst="rect">
            <a:avLst/>
          </a:prstGeom>
        </p:spPr>
        <p:txBody>
          <a:bodyPr lIns="0" tIns="0" rIns="0" bIns="0"/>
          <a:lstStyle>
            <a:lvl1pPr marL="342900" indent="-342900">
              <a:buFont typeface="Arial" panose="020B0604020202020204" pitchFamily="34" charse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925512" indent="-342900">
              <a:buFont typeface="Arial" panose="020B0604020202020204" pitchFamily="34" charset="0"/>
              <a:buChar char="•"/>
              <a:tabLst/>
              <a:defRPr lang="en-US" sz="2000" b="0" i="0" kern="1200" dirty="0">
                <a:solidFill>
                  <a:schemeClr val="accent4"/>
                </a:solidFill>
                <a:latin typeface="Aptos Narrow" panose="020B0004020202020204" pitchFamily="34" charset="0"/>
                <a:ea typeface="+mn-ea"/>
                <a:cs typeface="+mn-cs"/>
              </a:defRPr>
            </a:lvl3pPr>
            <a:lvl4pPr marL="860425" indent="-285750">
              <a:buFont typeface="Arial" panose="020B0604020202020204" pitchFamily="34" charset="0"/>
              <a:buChar char="•"/>
              <a:tabLst/>
              <a:defRPr sz="1800" b="0" i="0">
                <a:solidFill>
                  <a:schemeClr val="accent4"/>
                </a:solidFill>
                <a:latin typeface="Aptos Narrow" panose="020B0004020202020204" pitchFamily="34" charset="0"/>
              </a:defRPr>
            </a:lvl4pPr>
            <a:lvl5pPr marL="1095375" indent="-238125">
              <a:buFont typeface="Arial" panose="020B0604020202020204" pitchFamily="34" charset="0"/>
              <a:buChar char="•"/>
              <a:tabLst/>
              <a:defRPr sz="1800" b="0" i="0">
                <a:solidFill>
                  <a:schemeClr val="accent4"/>
                </a:solidFill>
                <a:latin typeface="Aptos Narrow" panose="020B0004020202020204" pitchFamily="34" charset="0"/>
              </a:defRPr>
            </a:lvl5pPr>
            <a:lvl6pPr marL="1323975" indent="-228600">
              <a:buFont typeface="Arial" panose="020B0604020202020204" pitchFamily="34" charset="0"/>
              <a:buChar char="•"/>
              <a:tabLst/>
              <a:defRPr/>
            </a:lvl6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subtitle 2">
            <a:extLst>
              <a:ext uri="{FF2B5EF4-FFF2-40B4-BE49-F238E27FC236}">
                <a16:creationId xmlns:a16="http://schemas.microsoft.com/office/drawing/2014/main" id="{65832C69-B3CA-1674-794F-C11263D0C281}"/>
              </a:ext>
            </a:extLst>
          </p:cNvPr>
          <p:cNvSpPr>
            <a:spLocks noGrp="1"/>
          </p:cNvSpPr>
          <p:nvPr>
            <p:ph type="body" sz="quarter" idx="16"/>
          </p:nvPr>
        </p:nvSpPr>
        <p:spPr>
          <a:xfrm>
            <a:off x="4404113"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3" name="Text 2">
            <a:extLst>
              <a:ext uri="{FF2B5EF4-FFF2-40B4-BE49-F238E27FC236}">
                <a16:creationId xmlns:a16="http://schemas.microsoft.com/office/drawing/2014/main" id="{D7C5F0AB-93CC-FF58-A6D7-A49E06885864}"/>
              </a:ext>
            </a:extLst>
          </p:cNvPr>
          <p:cNvSpPr>
            <a:spLocks noGrp="1"/>
          </p:cNvSpPr>
          <p:nvPr>
            <p:ph type="body" sz="quarter" idx="13"/>
          </p:nvPr>
        </p:nvSpPr>
        <p:spPr>
          <a:xfrm>
            <a:off x="4413356"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lang="en-US" sz="1800" b="0" i="0" kern="1200" dirty="0">
                <a:solidFill>
                  <a:schemeClr val="accent4"/>
                </a:solidFill>
                <a:latin typeface="Aptos Narrow" panose="020B0004020202020204" pitchFamily="34" charset="0"/>
                <a:ea typeface="+mn-ea"/>
                <a:cs typeface="+mn-cs"/>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9" name="subtitle 3">
            <a:extLst>
              <a:ext uri="{FF2B5EF4-FFF2-40B4-BE49-F238E27FC236}">
                <a16:creationId xmlns:a16="http://schemas.microsoft.com/office/drawing/2014/main" id="{8D1B5AF7-9DB9-9F62-80CC-EB6E7565BCFE}"/>
              </a:ext>
            </a:extLst>
          </p:cNvPr>
          <p:cNvSpPr>
            <a:spLocks noGrp="1"/>
          </p:cNvSpPr>
          <p:nvPr>
            <p:ph type="body" sz="quarter" idx="17"/>
          </p:nvPr>
        </p:nvSpPr>
        <p:spPr>
          <a:xfrm>
            <a:off x="8351028" y="1819275"/>
            <a:ext cx="3370384" cy="461962"/>
          </a:xfrm>
          <a:prstGeom prst="rect">
            <a:avLst/>
          </a:prstGeom>
        </p:spPr>
        <p:txBody>
          <a:bodyPr lIns="0" tIns="0" rIns="0" bIns="0"/>
          <a:lstStyle>
            <a:lvl1pPr marL="0" indent="0">
              <a:buNone/>
              <a:defRPr b="1" i="0">
                <a:solidFill>
                  <a:schemeClr val="accent4"/>
                </a:solidFill>
                <a:latin typeface="Aptos Narrow" panose="020B0004020202020204" pitchFamily="34" charset="0"/>
              </a:defRPr>
            </a:lvl1pPr>
          </a:lstStyle>
          <a:p>
            <a:pPr lvl="0"/>
            <a:r>
              <a:rPr lang="en-US"/>
              <a:t>Click to edit Master text styles</a:t>
            </a:r>
          </a:p>
        </p:txBody>
      </p:sp>
      <p:sp>
        <p:nvSpPr>
          <p:cNvPr id="6" name="Text 3">
            <a:extLst>
              <a:ext uri="{FF2B5EF4-FFF2-40B4-BE49-F238E27FC236}">
                <a16:creationId xmlns:a16="http://schemas.microsoft.com/office/drawing/2014/main" id="{FF97CB53-F6C5-6315-B36F-236EB331C267}"/>
              </a:ext>
            </a:extLst>
          </p:cNvPr>
          <p:cNvSpPr>
            <a:spLocks noGrp="1"/>
          </p:cNvSpPr>
          <p:nvPr>
            <p:ph type="body" sz="quarter" idx="14"/>
          </p:nvPr>
        </p:nvSpPr>
        <p:spPr>
          <a:xfrm>
            <a:off x="8364871" y="2367151"/>
            <a:ext cx="3369927" cy="342404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8" name="Logo">
            <a:extLst>
              <a:ext uri="{FF2B5EF4-FFF2-40B4-BE49-F238E27FC236}">
                <a16:creationId xmlns:a16="http://schemas.microsoft.com/office/drawing/2014/main" id="{F132FE47-5009-6554-5003-1CF56AFB5F0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7" name="URL">
            <a:extLst>
              <a:ext uri="{FF2B5EF4-FFF2-40B4-BE49-F238E27FC236}">
                <a16:creationId xmlns:a16="http://schemas.microsoft.com/office/drawing/2014/main" id="{08C324A9-6A9C-A375-EC71-61E03B75EC1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9B7FAAC-DFA1-1C14-5B2F-AB73418A1B6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10" name="Graphic 9">
            <a:extLst>
              <a:ext uri="{FF2B5EF4-FFF2-40B4-BE49-F238E27FC236}">
                <a16:creationId xmlns:a16="http://schemas.microsoft.com/office/drawing/2014/main" id="{B7FDE63A-2A68-2BE5-C700-A53B349006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971177277"/>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guide id="12" orient="horz" pos="3648"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able Placeholder 2">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1819274"/>
            <a:ext cx="11270908" cy="3971926"/>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4F5E40EC-1B0C-0A09-F9F1-B9FA48E14B7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87663217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Table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Placeholder">
            <a:extLst>
              <a:ext uri="{FF2B5EF4-FFF2-40B4-BE49-F238E27FC236}">
                <a16:creationId xmlns:a16="http://schemas.microsoft.com/office/drawing/2014/main" id="{69C3C073-7E4E-5EEE-97E2-D10C4DF4B33E}"/>
              </a:ext>
            </a:extLst>
          </p:cNvPr>
          <p:cNvSpPr>
            <a:spLocks noGrp="1"/>
          </p:cNvSpPr>
          <p:nvPr>
            <p:ph type="tbl" sz="quarter" idx="12"/>
          </p:nvPr>
        </p:nvSpPr>
        <p:spPr>
          <a:xfrm>
            <a:off x="457200" y="2555277"/>
            <a:ext cx="11270908" cy="2504632"/>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0" indent="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0AB0777A-C06A-5BB8-8860-0D5D0689483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409088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Table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Table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Text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2" name="Table">
            <a:extLst>
              <a:ext uri="{FF2B5EF4-FFF2-40B4-BE49-F238E27FC236}">
                <a16:creationId xmlns:a16="http://schemas.microsoft.com/office/drawing/2014/main" id="{69C3C073-7E4E-5EEE-97E2-D10C4DF4B33E}"/>
              </a:ext>
            </a:extLst>
          </p:cNvPr>
          <p:cNvSpPr>
            <a:spLocks noGrp="1"/>
          </p:cNvSpPr>
          <p:nvPr>
            <p:ph type="tbl" sz="quarter" idx="12"/>
          </p:nvPr>
        </p:nvSpPr>
        <p:spPr>
          <a:xfrm>
            <a:off x="3003082" y="1819276"/>
            <a:ext cx="6169794" cy="3971924"/>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5" name="Text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6" name="Graphic 5">
            <a:extLst>
              <a:ext uri="{FF2B5EF4-FFF2-40B4-BE49-F238E27FC236}">
                <a16:creationId xmlns:a16="http://schemas.microsoft.com/office/drawing/2014/main" id="{FD89087A-E0E8-8061-1521-D9890EBC7E3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815298554"/>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Light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9" name="image credit">
            <a:extLst>
              <a:ext uri="{FF2B5EF4-FFF2-40B4-BE49-F238E27FC236}">
                <a16:creationId xmlns:a16="http://schemas.microsoft.com/office/drawing/2014/main" id="{116E4157-AD62-200D-90DB-B413407C7205}"/>
              </a:ext>
            </a:extLst>
          </p:cNvPr>
          <p:cNvSpPr>
            <a:spLocks noGrp="1"/>
          </p:cNvSpPr>
          <p:nvPr>
            <p:ph type="body" sz="quarter" idx="22"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3899717095"/>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 with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Table Example + Note </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Table Placeholder 2">
            <a:extLst>
              <a:ext uri="{FF2B5EF4-FFF2-40B4-BE49-F238E27FC236}">
                <a16:creationId xmlns:a16="http://schemas.microsoft.com/office/drawing/2014/main" id="{62D59228-484F-AB7E-2578-34E7FF9BD1F8}"/>
              </a:ext>
            </a:extLst>
          </p:cNvPr>
          <p:cNvSpPr>
            <a:spLocks noGrp="1"/>
          </p:cNvSpPr>
          <p:nvPr>
            <p:ph type="tbl" sz="quarter" idx="12"/>
          </p:nvPr>
        </p:nvSpPr>
        <p:spPr>
          <a:xfrm>
            <a:off x="457200" y="1819274"/>
            <a:ext cx="1127090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table</a:t>
            </a:r>
          </a:p>
        </p:txBody>
      </p:sp>
      <p:sp>
        <p:nvSpPr>
          <p:cNvPr id="2" name="Text below table">
            <a:extLst>
              <a:ext uri="{FF2B5EF4-FFF2-40B4-BE49-F238E27FC236}">
                <a16:creationId xmlns:a16="http://schemas.microsoft.com/office/drawing/2014/main" id="{D6B3638A-E14C-832A-3DF9-369E0C7119B9}"/>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table</a:t>
            </a:r>
          </a:p>
        </p:txBody>
      </p:sp>
      <p:pic>
        <p:nvPicPr>
          <p:cNvPr id="16" name="Logo">
            <a:extLst>
              <a:ext uri="{FF2B5EF4-FFF2-40B4-BE49-F238E27FC236}">
                <a16:creationId xmlns:a16="http://schemas.microsoft.com/office/drawing/2014/main" id="{8534EF66-687F-9567-0829-9157F28D60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1D66DD01-3AE8-C62B-C68B-27AB247F315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C6A19B48-4C7D-CC65-DCCE-3CF352DB0722}"/>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847E28EA-056C-C23C-91AE-3C61236B9A26}"/>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80735438"/>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Exampl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0" y="1819274"/>
            <a:ext cx="11277599" cy="3971925"/>
          </a:xfrm>
          <a:prstGeom prst="rect">
            <a:avLst/>
          </a:prstGeom>
        </p:spPr>
        <p:txBody>
          <a:bodyPr/>
          <a:lstStyle>
            <a:lvl1pPr marL="0" indent="0">
              <a:buNone/>
              <a:defRPr sz="2400" b="0" i="0">
                <a:solidFill>
                  <a:schemeClr val="accent4"/>
                </a:solidFill>
                <a:latin typeface="Aptos Narrow" panose="020B0004020202020204" pitchFamily="34" charset="0"/>
              </a:defRPr>
            </a:lvl1pPr>
          </a:lstStyle>
          <a:p>
            <a:r>
              <a:rPr lang="en-US"/>
              <a:t>Click icon to add chart</a:t>
            </a:r>
          </a:p>
        </p:txBody>
      </p:sp>
      <p:pic>
        <p:nvPicPr>
          <p:cNvPr id="15" name="Logo">
            <a:extLst>
              <a:ext uri="{FF2B5EF4-FFF2-40B4-BE49-F238E27FC236}">
                <a16:creationId xmlns:a16="http://schemas.microsoft.com/office/drawing/2014/main" id="{42EE2A2A-4439-5F58-EE48-709EFE07138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3" name="URL">
            <a:extLst>
              <a:ext uri="{FF2B5EF4-FFF2-40B4-BE49-F238E27FC236}">
                <a16:creationId xmlns:a16="http://schemas.microsoft.com/office/drawing/2014/main" id="{AA039960-9CC7-3F96-1011-DE0D1308EF4A}"/>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0" name="Slide #">
            <a:extLst>
              <a:ext uri="{FF2B5EF4-FFF2-40B4-BE49-F238E27FC236}">
                <a16:creationId xmlns:a16="http://schemas.microsoft.com/office/drawing/2014/main" id="{9EF69FDD-646E-BA3F-7613-7B2916D3101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2498E71D-79F1-15FF-9252-9F86D9484C7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3007910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hart + note">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Chart Example + Note</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Chart Placeholder 2">
            <a:extLst>
              <a:ext uri="{FF2B5EF4-FFF2-40B4-BE49-F238E27FC236}">
                <a16:creationId xmlns:a16="http://schemas.microsoft.com/office/drawing/2014/main" id="{AD9C128B-3AD9-74D0-510C-C7598F91119A}"/>
              </a:ext>
            </a:extLst>
          </p:cNvPr>
          <p:cNvSpPr>
            <a:spLocks noGrp="1"/>
          </p:cNvSpPr>
          <p:nvPr>
            <p:ph type="chart" sz="quarter" idx="12"/>
          </p:nvPr>
        </p:nvSpPr>
        <p:spPr>
          <a:xfrm>
            <a:off x="457201" y="1819275"/>
            <a:ext cx="11277598" cy="3474720"/>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Click icon to add chart</a:t>
            </a:r>
          </a:p>
        </p:txBody>
      </p:sp>
      <p:sp>
        <p:nvSpPr>
          <p:cNvPr id="16" name="Text below table">
            <a:extLst>
              <a:ext uri="{FF2B5EF4-FFF2-40B4-BE49-F238E27FC236}">
                <a16:creationId xmlns:a16="http://schemas.microsoft.com/office/drawing/2014/main" id="{DF7E13ED-4611-2474-AF71-A36B5443CB28}"/>
              </a:ext>
            </a:extLst>
          </p:cNvPr>
          <p:cNvSpPr>
            <a:spLocks noGrp="1"/>
          </p:cNvSpPr>
          <p:nvPr>
            <p:ph type="body" sz="quarter" idx="13" hasCustomPrompt="1"/>
          </p:nvPr>
        </p:nvSpPr>
        <p:spPr>
          <a:xfrm>
            <a:off x="463892" y="5485701"/>
            <a:ext cx="11264211" cy="305499"/>
          </a:xfrm>
          <a:prstGeom prst="rect">
            <a:avLst/>
          </a:prstGeom>
        </p:spPr>
        <p:txBody>
          <a:bodyPr lIns="0" tIns="0" rIns="0" bIns="0"/>
          <a:lstStyle>
            <a:lvl1pPr marL="0" indent="0">
              <a:buNone/>
              <a:defRPr sz="1800" b="0" i="0">
                <a:solidFill>
                  <a:schemeClr val="accent4"/>
                </a:solidFill>
                <a:latin typeface="Aptos Narrow" panose="020B0004020202020204" pitchFamily="34" charset="0"/>
              </a:defRPr>
            </a:lvl1pPr>
          </a:lstStyle>
          <a:p>
            <a:pPr lvl="0"/>
            <a:r>
              <a:rPr lang="en-US"/>
              <a:t>Note for chart</a:t>
            </a:r>
          </a:p>
        </p:txBody>
      </p:sp>
      <p:pic>
        <p:nvPicPr>
          <p:cNvPr id="17" name="Logo">
            <a:extLst>
              <a:ext uri="{FF2B5EF4-FFF2-40B4-BE49-F238E27FC236}">
                <a16:creationId xmlns:a16="http://schemas.microsoft.com/office/drawing/2014/main" id="{5DC5C415-51BB-991E-2F90-A788C8FACB4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5" name="URL">
            <a:extLst>
              <a:ext uri="{FF2B5EF4-FFF2-40B4-BE49-F238E27FC236}">
                <a16:creationId xmlns:a16="http://schemas.microsoft.com/office/drawing/2014/main" id="{6FDA4144-4DE4-C185-5F83-33BD989B0ED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1" name="Slide #">
            <a:extLst>
              <a:ext uri="{FF2B5EF4-FFF2-40B4-BE49-F238E27FC236}">
                <a16:creationId xmlns:a16="http://schemas.microsoft.com/office/drawing/2014/main" id="{81FD5D68-34D6-8795-9314-5BD08A663FA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951BD0-A068-1DDE-F1A1-FD5CB8CC7CD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34605140"/>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Chart + Text (top bottom)">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Top/bottom</a:t>
            </a:r>
          </a:p>
        </p:txBody>
      </p:sp>
      <p:sp>
        <p:nvSpPr>
          <p:cNvPr id="3" name="Placeholder 1">
            <a:extLst>
              <a:ext uri="{FF2B5EF4-FFF2-40B4-BE49-F238E27FC236}">
                <a16:creationId xmlns:a16="http://schemas.microsoft.com/office/drawing/2014/main" id="{1CABB636-F0E0-5035-E980-859A1F239D0C}"/>
              </a:ext>
            </a:extLst>
          </p:cNvPr>
          <p:cNvSpPr>
            <a:spLocks noGrp="1"/>
          </p:cNvSpPr>
          <p:nvPr>
            <p:ph type="body" sz="quarter" idx="13"/>
          </p:nvPr>
        </p:nvSpPr>
        <p:spPr>
          <a:xfrm>
            <a:off x="457200" y="1819275"/>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06F1939D-75AB-B187-8E3A-3E8E1B2A350C}"/>
              </a:ext>
            </a:extLst>
          </p:cNvPr>
          <p:cNvSpPr>
            <a:spLocks noGrp="1"/>
          </p:cNvSpPr>
          <p:nvPr>
            <p:ph type="chart" sz="quarter" idx="15"/>
          </p:nvPr>
        </p:nvSpPr>
        <p:spPr>
          <a:xfrm>
            <a:off x="444500" y="2554731"/>
            <a:ext cx="11290300" cy="2504632"/>
          </a:xfrm>
          <a:prstGeom prst="rect">
            <a:avLst/>
          </a:prstGeom>
        </p:spPr>
        <p:txBody>
          <a:bodyPr/>
          <a:lstStyle/>
          <a:p>
            <a:r>
              <a:rPr lang="en-US"/>
              <a:t>Click icon to add chart</a:t>
            </a:r>
          </a:p>
        </p:txBody>
      </p:sp>
      <p:sp>
        <p:nvSpPr>
          <p:cNvPr id="4" name="Placeholder 2">
            <a:extLst>
              <a:ext uri="{FF2B5EF4-FFF2-40B4-BE49-F238E27FC236}">
                <a16:creationId xmlns:a16="http://schemas.microsoft.com/office/drawing/2014/main" id="{BC8619D8-A69C-69E2-FF3F-4250A4329301}"/>
              </a:ext>
            </a:extLst>
          </p:cNvPr>
          <p:cNvSpPr>
            <a:spLocks noGrp="1"/>
          </p:cNvSpPr>
          <p:nvPr>
            <p:ph type="body" sz="quarter" idx="14"/>
          </p:nvPr>
        </p:nvSpPr>
        <p:spPr>
          <a:xfrm>
            <a:off x="457200" y="5226072"/>
            <a:ext cx="11277599" cy="569839"/>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5" name="Graphic 4">
            <a:extLst>
              <a:ext uri="{FF2B5EF4-FFF2-40B4-BE49-F238E27FC236}">
                <a16:creationId xmlns:a16="http://schemas.microsoft.com/office/drawing/2014/main" id="{B98D9A5B-53B6-026F-09D6-D38999E32D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5588794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Chart + Text (left right)">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0DC95695-9752-A00C-C9C9-232251999AA3}"/>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Text + Chart + Text</a:t>
            </a:r>
          </a:p>
        </p:txBody>
      </p:sp>
      <p:sp>
        <p:nvSpPr>
          <p:cNvPr id="14" name="Subtitle">
            <a:extLst>
              <a:ext uri="{FF2B5EF4-FFF2-40B4-BE49-F238E27FC236}">
                <a16:creationId xmlns:a16="http://schemas.microsoft.com/office/drawing/2014/main" id="{38C56026-0393-35A8-6FC0-37C18BF22FD6}"/>
              </a:ext>
            </a:extLst>
          </p:cNvPr>
          <p:cNvSpPr>
            <a:spLocks noGrp="1"/>
          </p:cNvSpPr>
          <p:nvPr>
            <p:ph type="body" sz="quarter" idx="11" hasCustomPrompt="1"/>
          </p:nvPr>
        </p:nvSpPr>
        <p:spPr>
          <a:xfrm>
            <a:off x="444030" y="831251"/>
            <a:ext cx="1129076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Left/right</a:t>
            </a:r>
          </a:p>
        </p:txBody>
      </p:sp>
      <p:sp>
        <p:nvSpPr>
          <p:cNvPr id="3" name="Placeholder Left">
            <a:extLst>
              <a:ext uri="{FF2B5EF4-FFF2-40B4-BE49-F238E27FC236}">
                <a16:creationId xmlns:a16="http://schemas.microsoft.com/office/drawing/2014/main" id="{1CABB636-F0E0-5035-E980-859A1F239D0C}"/>
              </a:ext>
            </a:extLst>
          </p:cNvPr>
          <p:cNvSpPr>
            <a:spLocks noGrp="1"/>
          </p:cNvSpPr>
          <p:nvPr>
            <p:ph type="body" sz="quarter" idx="13"/>
          </p:nvPr>
        </p:nvSpPr>
        <p:spPr>
          <a:xfrm>
            <a:off x="457199" y="1819275"/>
            <a:ext cx="2382253"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Chart Placeholder">
            <a:extLst>
              <a:ext uri="{FF2B5EF4-FFF2-40B4-BE49-F238E27FC236}">
                <a16:creationId xmlns:a16="http://schemas.microsoft.com/office/drawing/2014/main" id="{DE9CC969-C151-D5C1-CB86-0FB3021025E9}"/>
              </a:ext>
            </a:extLst>
          </p:cNvPr>
          <p:cNvSpPr>
            <a:spLocks noGrp="1"/>
          </p:cNvSpPr>
          <p:nvPr>
            <p:ph type="chart" sz="quarter" idx="15"/>
          </p:nvPr>
        </p:nvSpPr>
        <p:spPr>
          <a:xfrm>
            <a:off x="3002781" y="1819275"/>
            <a:ext cx="6169794" cy="3971925"/>
          </a:xfrm>
          <a:prstGeom prst="rect">
            <a:avLst/>
          </a:prstGeom>
        </p:spPr>
        <p:txBody>
          <a:bodyPr/>
          <a:lstStyle/>
          <a:p>
            <a:r>
              <a:rPr lang="en-US"/>
              <a:t>Click icon to add chart</a:t>
            </a:r>
          </a:p>
        </p:txBody>
      </p:sp>
      <p:sp>
        <p:nvSpPr>
          <p:cNvPr id="5" name="Placeholder Right">
            <a:extLst>
              <a:ext uri="{FF2B5EF4-FFF2-40B4-BE49-F238E27FC236}">
                <a16:creationId xmlns:a16="http://schemas.microsoft.com/office/drawing/2014/main" id="{14698F9D-ED4D-D7C9-8ABF-DFBDD375DA30}"/>
              </a:ext>
            </a:extLst>
          </p:cNvPr>
          <p:cNvSpPr>
            <a:spLocks noGrp="1"/>
          </p:cNvSpPr>
          <p:nvPr>
            <p:ph type="body" sz="quarter" idx="14"/>
          </p:nvPr>
        </p:nvSpPr>
        <p:spPr>
          <a:xfrm>
            <a:off x="9336506" y="1819275"/>
            <a:ext cx="2384905" cy="3971925"/>
          </a:xfrm>
          <a:prstGeom prst="rect">
            <a:avLst/>
          </a:prstGeom>
        </p:spPr>
        <p:txBody>
          <a:bodyPr lIns="0" tIns="0" rIns="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581025" indent="-342900">
              <a:buSzPct val="90000"/>
              <a:buNone/>
              <a:tabLst/>
              <a:defRPr lang="en-US" sz="2200" b="0" i="0" kern="1200" dirty="0" smtClean="0">
                <a:solidFill>
                  <a:schemeClr val="accent4"/>
                </a:solidFill>
                <a:latin typeface="Aptos Narrow" panose="020B0004020202020204" pitchFamily="34" charset="0"/>
                <a:ea typeface="+mn-ea"/>
                <a:cs typeface="+mn-cs"/>
              </a:defRPr>
            </a:lvl2pPr>
            <a:lvl3pPr marL="868362" indent="-285750">
              <a:buNone/>
              <a:tabLst/>
              <a:defRPr lang="en-US" sz="2000" b="0" i="0" kern="1200" dirty="0">
                <a:solidFill>
                  <a:schemeClr val="accent4"/>
                </a:solidFill>
                <a:latin typeface="Aptos Narrow" panose="020B0004020202020204" pitchFamily="34" charset="0"/>
                <a:ea typeface="+mn-ea"/>
                <a:cs typeface="+mn-cs"/>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7" name="Logo">
            <a:extLst>
              <a:ext uri="{FF2B5EF4-FFF2-40B4-BE49-F238E27FC236}">
                <a16:creationId xmlns:a16="http://schemas.microsoft.com/office/drawing/2014/main" id="{2279EC52-E987-6499-4AFD-A91D8AF38F7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FB22CAF2-9293-64E1-0137-3F3FB0267BA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6159022F-E7C8-39E4-46FF-D3FA8B922D53}"/>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67602C3F-9D20-FEEB-3FF2-5CE0018017A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955020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hree Outlined Text Boxes">
    <p:spTree>
      <p:nvGrpSpPr>
        <p:cNvPr id="1" name=""/>
        <p:cNvGrpSpPr/>
        <p:nvPr/>
      </p:nvGrpSpPr>
      <p:grpSpPr>
        <a:xfrm>
          <a:off x="0" y="0"/>
          <a:ext cx="0" cy="0"/>
          <a:chOff x="0" y="0"/>
          <a:chExt cx="0" cy="0"/>
        </a:xfrm>
      </p:grpSpPr>
      <p:sp>
        <p:nvSpPr>
          <p:cNvPr id="13" name="Title 4">
            <a:extLst>
              <a:ext uri="{FF2B5EF4-FFF2-40B4-BE49-F238E27FC236}">
                <a16:creationId xmlns:a16="http://schemas.microsoft.com/office/drawing/2014/main" id="{62AA799A-839F-F1EF-061B-B792A8C6B8C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Placeholder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8" name="Text Placeholder 1">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7" name="Text Placeholder 2">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1824036"/>
            <a:ext cx="3369927" cy="3967163"/>
          </a:xfrm>
          <a:prstGeom prst="roundRect">
            <a:avLst>
              <a:gd name="adj" fmla="val 6653"/>
            </a:avLst>
          </a:prstGeom>
          <a:ln>
            <a:solidFill>
              <a:schemeClr val="accent6"/>
            </a:solidFill>
          </a:ln>
        </p:spPr>
        <p:txBody>
          <a:bodyPr lIns="182880" tIns="182880" rIns="182880" bIns="0"/>
          <a:lstStyle>
            <a:lvl1pPr marL="342900" indent="-3429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4" name="Logo">
            <a:extLst>
              <a:ext uri="{FF2B5EF4-FFF2-40B4-BE49-F238E27FC236}">
                <a16:creationId xmlns:a16="http://schemas.microsoft.com/office/drawing/2014/main" id="{DF654927-6FD8-40B8-8647-AE7A8F944DF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2" name="URL">
            <a:extLst>
              <a:ext uri="{FF2B5EF4-FFF2-40B4-BE49-F238E27FC236}">
                <a16:creationId xmlns:a16="http://schemas.microsoft.com/office/drawing/2014/main" id="{DEE37801-C792-CC75-59C2-CB8EAB764E4B}"/>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B23CE81C-4400-8C26-7DEB-6F263D56E930}"/>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97AB631B-8CB1-44AA-B5A4-3D3B4B0533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86097935"/>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Outlined Text Boxes + Icons">
    <p:spTree>
      <p:nvGrpSpPr>
        <p:cNvPr id="1" name=""/>
        <p:cNvGrpSpPr/>
        <p:nvPr/>
      </p:nvGrpSpPr>
      <p:grpSpPr>
        <a:xfrm>
          <a:off x="0" y="0"/>
          <a:ext cx="0" cy="0"/>
          <a:chOff x="0" y="0"/>
          <a:chExt cx="0" cy="0"/>
        </a:xfrm>
      </p:grpSpPr>
      <p:sp>
        <p:nvSpPr>
          <p:cNvPr id="18" name="Title 4">
            <a:extLst>
              <a:ext uri="{FF2B5EF4-FFF2-40B4-BE49-F238E27FC236}">
                <a16:creationId xmlns:a16="http://schemas.microsoft.com/office/drawing/2014/main" id="{3972D10D-B40E-040C-FC3B-4409E10F33B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Three Outline Text Boxes + Icons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3" name="Icon 1">
            <a:extLst>
              <a:ext uri="{FF2B5EF4-FFF2-40B4-BE49-F238E27FC236}">
                <a16:creationId xmlns:a16="http://schemas.microsoft.com/office/drawing/2014/main" id="{1B0F0247-E32F-B736-2E79-1FE3CC84C5BE}"/>
              </a:ext>
            </a:extLst>
          </p:cNvPr>
          <p:cNvSpPr>
            <a:spLocks noGrp="1"/>
          </p:cNvSpPr>
          <p:nvPr>
            <p:ph type="pic" sz="quarter" idx="15" hasCustomPrompt="1"/>
          </p:nvPr>
        </p:nvSpPr>
        <p:spPr>
          <a:xfrm>
            <a:off x="1708073"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17" name="text 1">
            <a:extLst>
              <a:ext uri="{FF2B5EF4-FFF2-40B4-BE49-F238E27FC236}">
                <a16:creationId xmlns:a16="http://schemas.microsoft.com/office/drawing/2014/main" id="{12107409-F9E3-37FA-DFAE-EAEFC45DC21E}"/>
              </a:ext>
            </a:extLst>
          </p:cNvPr>
          <p:cNvSpPr>
            <a:spLocks noGrp="1"/>
          </p:cNvSpPr>
          <p:nvPr>
            <p:ph type="body" sz="quarter" idx="18"/>
          </p:nvPr>
        </p:nvSpPr>
        <p:spPr>
          <a:xfrm>
            <a:off x="461844" y="3222171"/>
            <a:ext cx="3369927" cy="2569028"/>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buSzPct val="90000"/>
              <a:tabLst/>
              <a:defRPr lang="en-US" sz="2200" b="0" i="0" kern="1200" dirty="0" smtClean="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6" name="Icon 2">
            <a:extLst>
              <a:ext uri="{FF2B5EF4-FFF2-40B4-BE49-F238E27FC236}">
                <a16:creationId xmlns:a16="http://schemas.microsoft.com/office/drawing/2014/main" id="{5F18AB0B-73E2-E194-57C1-82DDA45AAEBF}"/>
              </a:ext>
            </a:extLst>
          </p:cNvPr>
          <p:cNvSpPr>
            <a:spLocks noGrp="1"/>
          </p:cNvSpPr>
          <p:nvPr>
            <p:ph type="pic" sz="quarter" idx="16" hasCustomPrompt="1"/>
          </p:nvPr>
        </p:nvSpPr>
        <p:spPr>
          <a:xfrm>
            <a:off x="5659587"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8" name="text 2">
            <a:extLst>
              <a:ext uri="{FF2B5EF4-FFF2-40B4-BE49-F238E27FC236}">
                <a16:creationId xmlns:a16="http://schemas.microsoft.com/office/drawing/2014/main" id="{017C2D9E-047E-FB49-6CF4-AB9447E6A9B1}"/>
              </a:ext>
            </a:extLst>
          </p:cNvPr>
          <p:cNvSpPr>
            <a:spLocks noGrp="1"/>
          </p:cNvSpPr>
          <p:nvPr>
            <p:ph type="body" sz="quarter" idx="14"/>
          </p:nvPr>
        </p:nvSpPr>
        <p:spPr>
          <a:xfrm>
            <a:off x="4413358"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SzPct val="90000"/>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Icon 3">
            <a:extLst>
              <a:ext uri="{FF2B5EF4-FFF2-40B4-BE49-F238E27FC236}">
                <a16:creationId xmlns:a16="http://schemas.microsoft.com/office/drawing/2014/main" id="{0D5A29D0-810A-BC66-DAFB-CFE96CD87742}"/>
              </a:ext>
            </a:extLst>
          </p:cNvPr>
          <p:cNvSpPr>
            <a:spLocks noGrp="1"/>
          </p:cNvSpPr>
          <p:nvPr>
            <p:ph type="pic" sz="quarter" idx="17" hasCustomPrompt="1"/>
          </p:nvPr>
        </p:nvSpPr>
        <p:spPr>
          <a:xfrm>
            <a:off x="9611101" y="1928035"/>
            <a:ext cx="877467" cy="877467"/>
          </a:xfrm>
          <a:prstGeom prst="rect">
            <a:avLst/>
          </a:prstGeom>
        </p:spPr>
        <p:txBody>
          <a:bodyPr/>
          <a:lstStyle>
            <a:lvl1pPr marL="0" indent="0">
              <a:buNone/>
              <a:defRPr sz="1600">
                <a:solidFill>
                  <a:schemeClr val="accent4"/>
                </a:solidFill>
              </a:defRPr>
            </a:lvl1pPr>
          </a:lstStyle>
          <a:p>
            <a:r>
              <a:rPr lang="en-US"/>
              <a:t>Icon</a:t>
            </a:r>
          </a:p>
        </p:txBody>
      </p:sp>
      <p:sp>
        <p:nvSpPr>
          <p:cNvPr id="7" name="Text 3">
            <a:extLst>
              <a:ext uri="{FF2B5EF4-FFF2-40B4-BE49-F238E27FC236}">
                <a16:creationId xmlns:a16="http://schemas.microsoft.com/office/drawing/2014/main" id="{D5400B7E-7E64-0FA1-B4CD-08B1EA75B2C8}"/>
              </a:ext>
            </a:extLst>
          </p:cNvPr>
          <p:cNvSpPr>
            <a:spLocks noGrp="1"/>
          </p:cNvSpPr>
          <p:nvPr>
            <p:ph type="body" sz="quarter" idx="13"/>
          </p:nvPr>
        </p:nvSpPr>
        <p:spPr>
          <a:xfrm>
            <a:off x="8364873" y="3222170"/>
            <a:ext cx="3369927" cy="2569029"/>
          </a:xfrm>
          <a:prstGeom prst="roundRect">
            <a:avLst>
              <a:gd name="adj" fmla="val 6653"/>
            </a:avLst>
          </a:prstGeom>
          <a:ln>
            <a:solidFill>
              <a:schemeClr val="accent6"/>
            </a:solidFill>
          </a:ln>
        </p:spPr>
        <p:txBody>
          <a:bodyPr lIns="182880" tIns="182880" rIns="182880" bIns="0"/>
          <a:lstStyle>
            <a:lvl1pPr marL="342900" indent="-342900" algn="ctr">
              <a:buNone/>
              <a:tabLst/>
              <a:defRPr lang="en-US" sz="2400" b="0" i="0" kern="1200" dirty="0" smtClean="0">
                <a:solidFill>
                  <a:schemeClr val="accent4"/>
                </a:solidFill>
                <a:latin typeface="Aptos Narrow" panose="020B0004020202020204" pitchFamily="34" charset="0"/>
                <a:ea typeface="+mn-ea"/>
                <a:cs typeface="+mn-cs"/>
              </a:defRPr>
            </a:lvl1pPr>
            <a:lvl2pPr marL="400050" indent="-161925">
              <a:tabLst/>
              <a:defRPr lang="en-US" sz="2200" b="0" i="0" kern="1200" dirty="0">
                <a:solidFill>
                  <a:schemeClr val="accent4"/>
                </a:solidFill>
                <a:latin typeface="Aptos Narrow" panose="020B0004020202020204" pitchFamily="34" charset="0"/>
                <a:ea typeface="+mn-ea"/>
                <a:cs typeface="+mn-cs"/>
              </a:defRPr>
            </a:lvl2pPr>
            <a:lvl3pPr marL="868362" indent="-285750">
              <a:tabLst/>
              <a:defRPr lang="en-US" sz="2000" b="0" i="0" kern="1200" dirty="0">
                <a:solidFill>
                  <a:schemeClr val="accent4"/>
                </a:solidFill>
                <a:latin typeface="Aptos Narrow" panose="020B0004020202020204" pitchFamily="34" charset="0"/>
                <a:ea typeface="+mn-ea"/>
                <a:cs typeface="+mn-cs"/>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2" name="URL">
            <a:extLst>
              <a:ext uri="{FF2B5EF4-FFF2-40B4-BE49-F238E27FC236}">
                <a16:creationId xmlns:a16="http://schemas.microsoft.com/office/drawing/2014/main" id="{18E2C6E6-E3B0-8C33-9AC8-E930E08FCF16}"/>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0872B1D9-A645-39FE-F780-CA40FAD1152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2234A0FE-BDAC-27D7-54F5-F55F6F7E3FA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9" name="Graphic 8">
            <a:extLst>
              <a:ext uri="{FF2B5EF4-FFF2-40B4-BE49-F238E27FC236}">
                <a16:creationId xmlns:a16="http://schemas.microsoft.com/office/drawing/2014/main" id="{9FAAD441-5135-704E-C1EE-890E4A842C3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58675837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Outlined Text Boxes">
    <p:spTree>
      <p:nvGrpSpPr>
        <p:cNvPr id="1" name=""/>
        <p:cNvGrpSpPr/>
        <p:nvPr/>
      </p:nvGrpSpPr>
      <p:grpSpPr>
        <a:xfrm>
          <a:off x="0" y="0"/>
          <a:ext cx="0" cy="0"/>
          <a:chOff x="0" y="0"/>
          <a:chExt cx="0" cy="0"/>
        </a:xfrm>
      </p:grpSpPr>
      <p:sp>
        <p:nvSpPr>
          <p:cNvPr id="14" name="Title 4">
            <a:extLst>
              <a:ext uri="{FF2B5EF4-FFF2-40B4-BE49-F238E27FC236}">
                <a16:creationId xmlns:a16="http://schemas.microsoft.com/office/drawing/2014/main" id="{5A2D4DB9-C06A-B88B-EACF-9A08AEC5D59B}"/>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Outlined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6" name="text 1">
            <a:extLst>
              <a:ext uri="{FF2B5EF4-FFF2-40B4-BE49-F238E27FC236}">
                <a16:creationId xmlns:a16="http://schemas.microsoft.com/office/drawing/2014/main" id="{DF0BC787-ECAF-44DC-F290-B063C0E7399B}"/>
              </a:ext>
            </a:extLst>
          </p:cNvPr>
          <p:cNvSpPr>
            <a:spLocks noGrp="1"/>
          </p:cNvSpPr>
          <p:nvPr>
            <p:ph type="body" sz="quarter" idx="12"/>
          </p:nvPr>
        </p:nvSpPr>
        <p:spPr>
          <a:xfrm>
            <a:off x="461844" y="1824038"/>
            <a:ext cx="5396031" cy="1809105"/>
          </a:xfrm>
          <a:prstGeom prst="roundRect">
            <a:avLst>
              <a:gd name="adj" fmla="val 6653"/>
            </a:avLst>
          </a:prstGeom>
          <a:ln>
            <a:solidFill>
              <a:schemeClr val="accent3"/>
            </a:solidFill>
          </a:ln>
        </p:spPr>
        <p:txBody>
          <a:bodyPr lIns="182880" tIns="182880" rIns="182880" bIns="0"/>
          <a:lstStyle>
            <a:lvl1pPr marL="342900" indent="-342900">
              <a:buSzPct val="800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6" name="text 2">
            <a:extLst>
              <a:ext uri="{FF2B5EF4-FFF2-40B4-BE49-F238E27FC236}">
                <a16:creationId xmlns:a16="http://schemas.microsoft.com/office/drawing/2014/main" id="{198736F6-0420-D859-3133-58B3CFF75EC4}"/>
              </a:ext>
            </a:extLst>
          </p:cNvPr>
          <p:cNvSpPr>
            <a:spLocks noGrp="1"/>
          </p:cNvSpPr>
          <p:nvPr>
            <p:ph type="body" sz="quarter" idx="14"/>
          </p:nvPr>
        </p:nvSpPr>
        <p:spPr>
          <a:xfrm>
            <a:off x="6329244" y="1824038"/>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3" name="text 3">
            <a:extLst>
              <a:ext uri="{FF2B5EF4-FFF2-40B4-BE49-F238E27FC236}">
                <a16:creationId xmlns:a16="http://schemas.microsoft.com/office/drawing/2014/main" id="{D2B23413-8718-AD7B-150F-E656A5EDD379}"/>
              </a:ext>
            </a:extLst>
          </p:cNvPr>
          <p:cNvSpPr>
            <a:spLocks noGrp="1"/>
          </p:cNvSpPr>
          <p:nvPr>
            <p:ph type="body" sz="quarter" idx="13"/>
          </p:nvPr>
        </p:nvSpPr>
        <p:spPr>
          <a:xfrm>
            <a:off x="4618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sp>
        <p:nvSpPr>
          <p:cNvPr id="10" name="text 4">
            <a:extLst>
              <a:ext uri="{FF2B5EF4-FFF2-40B4-BE49-F238E27FC236}">
                <a16:creationId xmlns:a16="http://schemas.microsoft.com/office/drawing/2014/main" id="{5F11A08F-68C1-270D-A22F-69F78BBF7D39}"/>
              </a:ext>
            </a:extLst>
          </p:cNvPr>
          <p:cNvSpPr>
            <a:spLocks noGrp="1"/>
          </p:cNvSpPr>
          <p:nvPr>
            <p:ph type="body" sz="quarter" idx="15"/>
          </p:nvPr>
        </p:nvSpPr>
        <p:spPr>
          <a:xfrm>
            <a:off x="6329244" y="3982095"/>
            <a:ext cx="5396031" cy="1809105"/>
          </a:xfrm>
          <a:prstGeom prst="roundRect">
            <a:avLst>
              <a:gd name="adj" fmla="val 6653"/>
            </a:avLst>
          </a:prstGeom>
          <a:ln>
            <a:solidFill>
              <a:schemeClr val="accent3"/>
            </a:solidFill>
          </a:ln>
        </p:spPr>
        <p:txBody>
          <a:bodyPr lIns="182880" tIns="182880" rIns="182880" bIns="0"/>
          <a:lstStyle>
            <a:lvl1pPr marL="342900" indent="-342900">
              <a:buNone/>
              <a:tabLst/>
              <a:defRPr lang="en-US" sz="2400" b="0" i="0" kern="1200" dirty="0">
                <a:solidFill>
                  <a:schemeClr val="accent4"/>
                </a:solidFill>
                <a:latin typeface="Aptos Narrow" panose="020B0004020202020204" pitchFamily="34" charset="0"/>
                <a:ea typeface="+mn-ea"/>
                <a:cs typeface="+mn-cs"/>
              </a:defRPr>
            </a:lvl1pPr>
            <a:lvl2pPr marL="400050" indent="-161925">
              <a:tabLst/>
              <a:defRPr b="0" i="0">
                <a:solidFill>
                  <a:schemeClr val="accent4"/>
                </a:solidFill>
                <a:latin typeface="Aptos Narrow" panose="020B0004020202020204" pitchFamily="34" charset="0"/>
              </a:defRPr>
            </a:lvl2pPr>
            <a:lvl3pPr marL="574675" indent="-174625">
              <a:tabLst/>
              <a:defRPr b="0" i="0">
                <a:solidFill>
                  <a:schemeClr val="accent4"/>
                </a:solidFill>
                <a:latin typeface="Aptos Narrow" panose="020B0004020202020204" pitchFamily="34" charset="0"/>
              </a:defRPr>
            </a:lvl3pPr>
            <a:lvl4pPr marL="747713" indent="-173038">
              <a:tabLst/>
              <a:defRPr b="0" i="0">
                <a:solidFill>
                  <a:schemeClr val="accent4"/>
                </a:solidFill>
                <a:latin typeface="Aptos Narrow" panose="020B0004020202020204" pitchFamily="34" charset="0"/>
              </a:defRPr>
            </a:lvl4pPr>
            <a:lvl5pPr marL="976313" indent="-174625">
              <a:tabLst/>
              <a:defRPr b="0" i="0">
                <a:solidFill>
                  <a:schemeClr val="accent4"/>
                </a:solidFill>
                <a:latin typeface="Aptos Narrow" panose="020B0004020202020204" pitchFamily="34" charset="0"/>
              </a:defRPr>
            </a:lvl5pPr>
          </a:lstStyle>
          <a:p>
            <a:pPr marL="239713" lvl="0" indent="-239713" algn="l" defTabSz="914400" rtl="0" eaLnBrk="1" latinLnBrk="0" hangingPunct="1">
              <a:lnSpc>
                <a:spcPct val="90000"/>
              </a:lnSpc>
              <a:spcBef>
                <a:spcPts val="1000"/>
              </a:spcBef>
              <a:buSzPct val="80000"/>
              <a:buFont typeface="Arial" panose="020B0604020202020204" pitchFamily="34" charset="0"/>
              <a:buChar char="•"/>
              <a:tabLst/>
            </a:pPr>
            <a:r>
              <a:rPr lang="en-US"/>
              <a:t>Click to edit Master text styles</a:t>
            </a:r>
          </a:p>
        </p:txBody>
      </p:sp>
      <p:pic>
        <p:nvPicPr>
          <p:cNvPr id="15" name="Logo">
            <a:extLst>
              <a:ext uri="{FF2B5EF4-FFF2-40B4-BE49-F238E27FC236}">
                <a16:creationId xmlns:a16="http://schemas.microsoft.com/office/drawing/2014/main" id="{F0FC68B7-0E17-397E-DF9F-2542A291159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88B93129-942F-AF71-D68B-AFB377272F75}"/>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5BD80DD6-D994-1A56-9FCB-A5FB932ED7B1}"/>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7" name="Graphic 6">
            <a:extLst>
              <a:ext uri="{FF2B5EF4-FFF2-40B4-BE49-F238E27FC236}">
                <a16:creationId xmlns:a16="http://schemas.microsoft.com/office/drawing/2014/main" id="{722F7A3A-55C0-5C7D-34AE-9D607DE7C8A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57582972"/>
      </p:ext>
    </p:extLst>
  </p:cSld>
  <p:clrMapOvr>
    <a:masterClrMapping/>
  </p:clrMapOvr>
  <p:extLst>
    <p:ext uri="{DCECCB84-F9BA-43D5-87BE-67443E8EF086}">
      <p15:sldGuideLst xmlns:p15="http://schemas.microsoft.com/office/powerpoint/2012/main">
        <p15:guide id="1" orient="horz" pos="2496"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ur Solid Text Boxes">
    <p:spTree>
      <p:nvGrpSpPr>
        <p:cNvPr id="1" name=""/>
        <p:cNvGrpSpPr/>
        <p:nvPr/>
      </p:nvGrpSpPr>
      <p:grpSpPr>
        <a:xfrm>
          <a:off x="0" y="0"/>
          <a:ext cx="0" cy="0"/>
          <a:chOff x="0" y="0"/>
          <a:chExt cx="0" cy="0"/>
        </a:xfrm>
      </p:grpSpPr>
      <p:sp>
        <p:nvSpPr>
          <p:cNvPr id="22" name="Title 4">
            <a:extLst>
              <a:ext uri="{FF2B5EF4-FFF2-40B4-BE49-F238E27FC236}">
                <a16:creationId xmlns:a16="http://schemas.microsoft.com/office/drawing/2014/main" id="{7982B23C-A7F6-2E73-1D79-561F569BF75A}"/>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Four Solid Text Boxes</a:t>
            </a:r>
          </a:p>
        </p:txBody>
      </p:sp>
      <p:sp>
        <p:nvSpPr>
          <p:cNvPr id="5" name="Subtitle">
            <a:extLst>
              <a:ext uri="{FF2B5EF4-FFF2-40B4-BE49-F238E27FC236}">
                <a16:creationId xmlns:a16="http://schemas.microsoft.com/office/drawing/2014/main" id="{9EDBD90B-5DB2-3DC5-CF4C-50795EBFC0F5}"/>
              </a:ext>
            </a:extLst>
          </p:cNvPr>
          <p:cNvSpPr>
            <a:spLocks noGrp="1"/>
          </p:cNvSpPr>
          <p:nvPr>
            <p:ph type="body" sz="quarter" idx="11" hasCustomPrompt="1"/>
          </p:nvPr>
        </p:nvSpPr>
        <p:spPr>
          <a:xfrm>
            <a:off x="444031" y="831251"/>
            <a:ext cx="11290986"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18" name="blue 1">
            <a:extLst>
              <a:ext uri="{FF2B5EF4-FFF2-40B4-BE49-F238E27FC236}">
                <a16:creationId xmlns:a16="http://schemas.microsoft.com/office/drawing/2014/main" id="{6B45E140-8C0C-8F8B-A959-96163D20C358}"/>
              </a:ext>
            </a:extLst>
          </p:cNvPr>
          <p:cNvSpPr>
            <a:spLocks noGrp="1"/>
          </p:cNvSpPr>
          <p:nvPr>
            <p:ph type="body" sz="quarter" idx="16"/>
          </p:nvPr>
        </p:nvSpPr>
        <p:spPr>
          <a:xfrm>
            <a:off x="461844" y="1824038"/>
            <a:ext cx="5396031" cy="1809105"/>
          </a:xfrm>
          <a:prstGeom prst="roundRect">
            <a:avLst>
              <a:gd name="adj" fmla="val 6653"/>
            </a:avLst>
          </a:prstGeom>
          <a:solidFill>
            <a:schemeClr val="accent3"/>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0" name="red">
            <a:extLst>
              <a:ext uri="{FF2B5EF4-FFF2-40B4-BE49-F238E27FC236}">
                <a16:creationId xmlns:a16="http://schemas.microsoft.com/office/drawing/2014/main" id="{F2DF25AB-E57B-4D98-1EE2-09DFEE539BB1}"/>
              </a:ext>
            </a:extLst>
          </p:cNvPr>
          <p:cNvSpPr>
            <a:spLocks noGrp="1"/>
          </p:cNvSpPr>
          <p:nvPr>
            <p:ph type="body" sz="quarter" idx="18"/>
          </p:nvPr>
        </p:nvSpPr>
        <p:spPr>
          <a:xfrm>
            <a:off x="6329244" y="1824038"/>
            <a:ext cx="5396031" cy="1809105"/>
          </a:xfrm>
          <a:prstGeom prst="roundRect">
            <a:avLst>
              <a:gd name="adj" fmla="val 6653"/>
            </a:avLst>
          </a:prstGeom>
          <a:solidFill>
            <a:schemeClr val="accent5"/>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19" name="yellow">
            <a:extLst>
              <a:ext uri="{FF2B5EF4-FFF2-40B4-BE49-F238E27FC236}">
                <a16:creationId xmlns:a16="http://schemas.microsoft.com/office/drawing/2014/main" id="{267EC38E-A30A-6888-1D1E-E2A1F2211B79}"/>
              </a:ext>
            </a:extLst>
          </p:cNvPr>
          <p:cNvSpPr>
            <a:spLocks noGrp="1"/>
          </p:cNvSpPr>
          <p:nvPr>
            <p:ph type="body" sz="quarter" idx="17"/>
          </p:nvPr>
        </p:nvSpPr>
        <p:spPr>
          <a:xfrm>
            <a:off x="461844" y="3982095"/>
            <a:ext cx="5396031" cy="1809105"/>
          </a:xfrm>
          <a:prstGeom prst="roundRect">
            <a:avLst>
              <a:gd name="adj" fmla="val 6653"/>
            </a:avLst>
          </a:prstGeom>
          <a:solidFill>
            <a:schemeClr val="accent6"/>
          </a:solidFill>
          <a:ln>
            <a:noFill/>
          </a:ln>
        </p:spPr>
        <p:txBody>
          <a:bodyPr lIns="182880" tIns="182880" rIns="182880" bIns="0"/>
          <a:lstStyle>
            <a:lvl1pPr marL="0" indent="0">
              <a:buSzPct val="85000"/>
              <a:buFontTx/>
              <a:buNone/>
              <a:defRPr lang="en-US" sz="2400" b="0" i="0" kern="1200" dirty="0">
                <a:solidFill>
                  <a:schemeClr val="tx2"/>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sp>
        <p:nvSpPr>
          <p:cNvPr id="21" name="blue 2">
            <a:extLst>
              <a:ext uri="{FF2B5EF4-FFF2-40B4-BE49-F238E27FC236}">
                <a16:creationId xmlns:a16="http://schemas.microsoft.com/office/drawing/2014/main" id="{8AB90348-59C0-F9CA-DCC5-5811F7C4693B}"/>
              </a:ext>
            </a:extLst>
          </p:cNvPr>
          <p:cNvSpPr>
            <a:spLocks noGrp="1"/>
          </p:cNvSpPr>
          <p:nvPr>
            <p:ph type="body" sz="quarter" idx="19"/>
          </p:nvPr>
        </p:nvSpPr>
        <p:spPr>
          <a:xfrm>
            <a:off x="6329244" y="3982095"/>
            <a:ext cx="5396031" cy="1809105"/>
          </a:xfrm>
          <a:prstGeom prst="roundRect">
            <a:avLst>
              <a:gd name="adj" fmla="val 6653"/>
            </a:avLst>
          </a:prstGeom>
          <a:solidFill>
            <a:schemeClr val="accent2"/>
          </a:solidFill>
          <a:ln>
            <a:noFill/>
          </a:ln>
        </p:spPr>
        <p:txBody>
          <a:bodyPr lIns="182880" tIns="182880" rIns="182880" bIns="0"/>
          <a:lstStyle>
            <a:lvl1pPr marL="0" indent="0">
              <a:buSzPct val="85000"/>
              <a:buFontTx/>
              <a:buNone/>
              <a:defRPr lang="en-US" sz="2400" b="0" i="0" kern="1200" dirty="0">
                <a:solidFill>
                  <a:schemeClr val="bg1"/>
                </a:solidFill>
                <a:latin typeface="Aptos Narrow" panose="020B0004020202020204" pitchFamily="34" charset="0"/>
                <a:ea typeface="+mn-ea"/>
                <a:cs typeface="+mn-cs"/>
              </a:defRPr>
            </a:lvl1pPr>
          </a:lstStyle>
          <a:p>
            <a:pPr marL="239713" lvl="0" indent="-239713" algn="l" defTabSz="914400" rtl="0" eaLnBrk="1" latinLnBrk="0" hangingPunct="1">
              <a:lnSpc>
                <a:spcPct val="90000"/>
              </a:lnSpc>
              <a:spcBef>
                <a:spcPts val="1000"/>
              </a:spcBef>
              <a:buFont typeface="Arial" panose="020B0604020202020204" pitchFamily="34" charset="0"/>
              <a:buChar char="•"/>
              <a:tabLst/>
            </a:pPr>
            <a:r>
              <a:rPr lang="en-US"/>
              <a:t>Click to edit Master text styles</a:t>
            </a:r>
          </a:p>
        </p:txBody>
      </p:sp>
      <p:pic>
        <p:nvPicPr>
          <p:cNvPr id="10" name="Logo">
            <a:extLst>
              <a:ext uri="{FF2B5EF4-FFF2-40B4-BE49-F238E27FC236}">
                <a16:creationId xmlns:a16="http://schemas.microsoft.com/office/drawing/2014/main" id="{79090FE1-08D8-A85A-2766-D2FA7161FC8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9" name="URL">
            <a:extLst>
              <a:ext uri="{FF2B5EF4-FFF2-40B4-BE49-F238E27FC236}">
                <a16:creationId xmlns:a16="http://schemas.microsoft.com/office/drawing/2014/main" id="{94D684B4-ABD3-6709-B484-E26E201CF7FD}"/>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41699E00-A6D2-E021-1E2B-A06ECDA173A8}"/>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3" name="Graphic 2">
            <a:extLst>
              <a:ext uri="{FF2B5EF4-FFF2-40B4-BE49-F238E27FC236}">
                <a16:creationId xmlns:a16="http://schemas.microsoft.com/office/drawing/2014/main" id="{7D96AD27-C130-3AD0-0FE9-C1FCE38B9BF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4079287710"/>
      </p:ext>
    </p:extLst>
  </p:cSld>
  <p:clrMapOvr>
    <a:masterClrMapping/>
  </p:clrMapOvr>
  <p:extLst>
    <p:ext uri="{DCECCB84-F9BA-43D5-87BE-67443E8EF086}">
      <p15:sldGuideLst xmlns:p15="http://schemas.microsoft.com/office/powerpoint/2012/main">
        <p15:guide id="1" orient="horz" pos="2520"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004E75"/>
        </a:solidFill>
        <a:effectLst/>
      </p:bgPr>
    </p:bg>
    <p:spTree>
      <p:nvGrpSpPr>
        <p:cNvPr id="1" name=""/>
        <p:cNvGrpSpPr/>
        <p:nvPr/>
      </p:nvGrpSpPr>
      <p:grpSpPr>
        <a:xfrm>
          <a:off x="0" y="0"/>
          <a:ext cx="0" cy="0"/>
          <a:chOff x="0" y="0"/>
          <a:chExt cx="0" cy="0"/>
        </a:xfrm>
      </p:grpSpPr>
      <p:sp>
        <p:nvSpPr>
          <p:cNvPr id="19" name="Title 4">
            <a:extLst>
              <a:ext uri="{FF2B5EF4-FFF2-40B4-BE49-F238E27FC236}">
                <a16:creationId xmlns:a16="http://schemas.microsoft.com/office/drawing/2014/main" id="{94386EB6-7AE6-9D6F-D6F9-AC5A1609488D}"/>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6"/>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Blue</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6">
                    <a:lumMod val="60000"/>
                    <a:lumOff val="40000"/>
                  </a:schemeClr>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sp>
        <p:nvSpPr>
          <p:cNvPr id="14" name="white circle">
            <a:extLst>
              <a:ext uri="{FF2B5EF4-FFF2-40B4-BE49-F238E27FC236}">
                <a16:creationId xmlns:a16="http://schemas.microsoft.com/office/drawing/2014/main" id="{23673F85-D4E7-7CAF-7C2B-09A9EE4AD57D}"/>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ogo">
            <a:extLst>
              <a:ext uri="{FF2B5EF4-FFF2-40B4-BE49-F238E27FC236}">
                <a16:creationId xmlns:a16="http://schemas.microsoft.com/office/drawing/2014/main" id="{F6F3D3C2-B987-7F95-AA4B-BCC5C2371C8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1" name="URL">
            <a:extLst>
              <a:ext uri="{FF2B5EF4-FFF2-40B4-BE49-F238E27FC236}">
                <a16:creationId xmlns:a16="http://schemas.microsoft.com/office/drawing/2014/main" id="{CDE35AA1-BDB4-3C22-7ECC-D6762D9DA937}"/>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3" name="Slide #">
            <a:extLst>
              <a:ext uri="{FF2B5EF4-FFF2-40B4-BE49-F238E27FC236}">
                <a16:creationId xmlns:a16="http://schemas.microsoft.com/office/drawing/2014/main" id="{3B6FA865-236F-3CD0-1EE3-188D3D675B2C}"/>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97126418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 Dark image + 1 Speaker">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2" name="image credit">
            <a:extLst>
              <a:ext uri="{FF2B5EF4-FFF2-40B4-BE49-F238E27FC236}">
                <a16:creationId xmlns:a16="http://schemas.microsoft.com/office/drawing/2014/main" id="{A2DB8ECC-74BB-2B91-1DD4-A4124A8644E6}"/>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2" name="Presenter">
            <a:extLst>
              <a:ext uri="{FF2B5EF4-FFF2-40B4-BE49-F238E27FC236}">
                <a16:creationId xmlns:a16="http://schemas.microsoft.com/office/drawing/2014/main" id="{E55ECAC8-C548-56F1-203F-BAC14D07DAA5}"/>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6" name="Title">
            <a:extLst>
              <a:ext uri="{FF2B5EF4-FFF2-40B4-BE49-F238E27FC236}">
                <a16:creationId xmlns:a16="http://schemas.microsoft.com/office/drawing/2014/main" id="{67A9F24F-4C8F-B604-65C8-0D9483196BD1}"/>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E4D494B7-45AC-3DBA-222E-150929B2F3E2}"/>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071366438"/>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 Yellow">
    <p:bg>
      <p:bgPr>
        <a:solidFill>
          <a:srgbClr val="FEAD15"/>
        </a:solidFill>
        <a:effectLst/>
      </p:bgPr>
    </p:bg>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C1F62B4D-D830-8E30-3407-15DA2B2AF301}"/>
              </a:ext>
            </a:extLst>
          </p:cNvPr>
          <p:cNvSpPr>
            <a:spLocks noGrp="1"/>
          </p:cNvSpPr>
          <p:nvPr>
            <p:ph type="title" hasCustomPrompt="1"/>
          </p:nvPr>
        </p:nvSpPr>
        <p:spPr>
          <a:xfrm>
            <a:off x="458724" y="2948168"/>
            <a:ext cx="11274552" cy="416560"/>
          </a:xfrm>
          <a:prstGeom prst="rect">
            <a:avLst/>
          </a:prstGeom>
        </p:spPr>
        <p:txBody>
          <a:bodyPr lIns="0" tIns="0" rIns="0" bIns="0"/>
          <a:lstStyle>
            <a:lvl1pPr algn="ctr">
              <a:defRPr lang="en-US" sz="3600" b="1" i="0" kern="1200" dirty="0">
                <a:solidFill>
                  <a:schemeClr val="accent3"/>
                </a:solidFill>
                <a:latin typeface="Aptos Narrow" panose="020B0004020202020204" pitchFamily="34" charset="0"/>
                <a:ea typeface="+mn-ea"/>
                <a:cs typeface="+mn-cs"/>
              </a:defRPr>
            </a:lvl1pPr>
          </a:lstStyle>
          <a:p>
            <a:pPr marL="0" lvl="0" indent="0" algn="ctr" defTabSz="914400" rtl="0" eaLnBrk="1" latinLnBrk="0" hangingPunct="1">
              <a:lnSpc>
                <a:spcPts val="3800"/>
              </a:lnSpc>
              <a:spcBef>
                <a:spcPts val="0"/>
              </a:spcBef>
              <a:buFont typeface="Arial" panose="020B0604020202020204" pitchFamily="34" charset="0"/>
              <a:buNone/>
            </a:pPr>
            <a:r>
              <a:rPr lang="en-US"/>
              <a:t>Divider Slide Yellow</a:t>
            </a:r>
          </a:p>
        </p:txBody>
      </p:sp>
      <p:sp>
        <p:nvSpPr>
          <p:cNvPr id="7" name="Subtitle">
            <a:extLst>
              <a:ext uri="{FF2B5EF4-FFF2-40B4-BE49-F238E27FC236}">
                <a16:creationId xmlns:a16="http://schemas.microsoft.com/office/drawing/2014/main" id="{8B7EB974-B18B-E1B3-9A23-CF0FD645A3E2}"/>
              </a:ext>
            </a:extLst>
          </p:cNvPr>
          <p:cNvSpPr>
            <a:spLocks noGrp="1"/>
          </p:cNvSpPr>
          <p:nvPr>
            <p:ph type="body" sz="quarter" idx="11" hasCustomPrompt="1"/>
          </p:nvPr>
        </p:nvSpPr>
        <p:spPr>
          <a:xfrm>
            <a:off x="457200" y="3429000"/>
            <a:ext cx="11277600" cy="444500"/>
          </a:xfrm>
          <a:prstGeom prst="rect">
            <a:avLst/>
          </a:prstGeom>
        </p:spPr>
        <p:txBody>
          <a:bodyPr lIns="0" tIns="0" rIns="0" bIns="0"/>
          <a:lstStyle>
            <a:lvl1pPr marL="0" indent="0" algn="ctr">
              <a:lnSpc>
                <a:spcPts val="3800"/>
              </a:lnSpc>
              <a:spcBef>
                <a:spcPts val="0"/>
              </a:spcBef>
              <a:buNone/>
              <a:defRPr sz="3600" b="0" i="0">
                <a:solidFill>
                  <a:schemeClr val="accent1"/>
                </a:solidFill>
                <a:latin typeface="Aptos Narrow" panose="020B0004020202020204" pitchFamily="34" charset="0"/>
              </a:defRPr>
            </a:lvl1pPr>
            <a:lvl2pPr marL="457200" indent="0" algn="ctr">
              <a:buNone/>
              <a:defRPr sz="3600" b="1" i="0">
                <a:solidFill>
                  <a:schemeClr val="bg1"/>
                </a:solidFill>
                <a:latin typeface="Aptos Narrow" panose="020B0004020202020204" pitchFamily="34" charset="0"/>
              </a:defRPr>
            </a:lvl2pPr>
            <a:lvl3pPr marL="914400" indent="0" algn="ctr">
              <a:buNone/>
              <a:defRPr sz="3600" b="1" i="0">
                <a:solidFill>
                  <a:schemeClr val="bg1"/>
                </a:solidFill>
                <a:latin typeface="Aptos Narrow" panose="020B0004020202020204" pitchFamily="34" charset="0"/>
              </a:defRPr>
            </a:lvl3pPr>
            <a:lvl4pPr marL="1371600" indent="0" algn="ctr">
              <a:buNone/>
              <a:defRPr sz="3600" b="1" i="0">
                <a:solidFill>
                  <a:schemeClr val="bg1"/>
                </a:solidFill>
                <a:latin typeface="Aptos Narrow" panose="020B0004020202020204" pitchFamily="34" charset="0"/>
              </a:defRPr>
            </a:lvl4pPr>
            <a:lvl5pPr marL="1828800" indent="0" algn="ctr">
              <a:buNone/>
              <a:defRPr sz="3600" b="1" i="0">
                <a:solidFill>
                  <a:schemeClr val="bg1"/>
                </a:solidFill>
                <a:latin typeface="Aptos Narrow" panose="020B0004020202020204" pitchFamily="34" charset="0"/>
              </a:defRPr>
            </a:lvl5pPr>
          </a:lstStyle>
          <a:p>
            <a:pPr lvl="0"/>
            <a:r>
              <a:rPr lang="en-US"/>
              <a:t>Subtitle</a:t>
            </a:r>
          </a:p>
        </p:txBody>
      </p:sp>
      <p:pic>
        <p:nvPicPr>
          <p:cNvPr id="2" name="Logo">
            <a:extLst>
              <a:ext uri="{FF2B5EF4-FFF2-40B4-BE49-F238E27FC236}">
                <a16:creationId xmlns:a16="http://schemas.microsoft.com/office/drawing/2014/main" id="{D98234DF-7064-38D0-6B8B-506E031EA4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3" name="URL">
            <a:extLst>
              <a:ext uri="{FF2B5EF4-FFF2-40B4-BE49-F238E27FC236}">
                <a16:creationId xmlns:a16="http://schemas.microsoft.com/office/drawing/2014/main" id="{F6FF7F92-6EAD-1D91-F13C-F6D0F84C169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4" name="Slide #">
            <a:extLst>
              <a:ext uri="{FF2B5EF4-FFF2-40B4-BE49-F238E27FC236}">
                <a16:creationId xmlns:a16="http://schemas.microsoft.com/office/drawing/2014/main" id="{4EF64093-CDC1-75AE-7D80-36AEE8626BE4}"/>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tx2"/>
                </a:solidFill>
              </a:rPr>
              <a:t>‹#›</a:t>
            </a:fld>
            <a:endParaRPr lang="en-US" sz="1200">
              <a:solidFill>
                <a:schemeClr val="tx2"/>
              </a:solidFill>
            </a:endParaRPr>
          </a:p>
        </p:txBody>
      </p:sp>
    </p:spTree>
    <p:extLst>
      <p:ext uri="{BB962C8B-B14F-4D97-AF65-F5344CB8AC3E}">
        <p14:creationId xmlns:p14="http://schemas.microsoft.com/office/powerpoint/2010/main" val="117188691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ull Quote - Dark Blue">
    <p:spTree>
      <p:nvGrpSpPr>
        <p:cNvPr id="1" name=""/>
        <p:cNvGrpSpPr/>
        <p:nvPr/>
      </p:nvGrpSpPr>
      <p:grpSpPr>
        <a:xfrm>
          <a:off x="0" y="0"/>
          <a:ext cx="0" cy="0"/>
          <a:chOff x="0" y="0"/>
          <a:chExt cx="0" cy="0"/>
        </a:xfrm>
      </p:grpSpPr>
      <p:sp>
        <p:nvSpPr>
          <p:cNvPr id="10" name="Title 4">
            <a:extLst>
              <a:ext uri="{FF2B5EF4-FFF2-40B4-BE49-F238E27FC236}">
                <a16:creationId xmlns:a16="http://schemas.microsoft.com/office/drawing/2014/main" id="{590EB81B-EC58-A566-40BD-E369B81FB7D7}"/>
              </a:ext>
            </a:extLst>
          </p:cNvPr>
          <p:cNvSpPr>
            <a:spLocks noGrp="1"/>
          </p:cNvSpPr>
          <p:nvPr>
            <p:ph type="title" hasCustomPrompt="1"/>
          </p:nvPr>
        </p:nvSpPr>
        <p:spPr>
          <a:xfrm>
            <a:off x="461844" y="651436"/>
            <a:ext cx="9006247" cy="270771"/>
          </a:xfrm>
          <a:prstGeom prst="rect">
            <a:avLst/>
          </a:prstGeom>
        </p:spPr>
        <p:txBody>
          <a:bodyPr lIns="0" tIns="0" rIns="0" bIns="0"/>
          <a:lstStyle>
            <a:lvl1pPr>
              <a:defRPr sz="2000" b="0" i="0">
                <a:solidFill>
                  <a:schemeClr val="accent3"/>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sp>
        <p:nvSpPr>
          <p:cNvPr id="15" name="URL">
            <a:extLst>
              <a:ext uri="{FF2B5EF4-FFF2-40B4-BE49-F238E27FC236}">
                <a16:creationId xmlns:a16="http://schemas.microsoft.com/office/drawing/2014/main" id="{9245C2C0-6407-815D-29AE-63AADAC4FC1E}"/>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pic>
        <p:nvPicPr>
          <p:cNvPr id="16" name="Logo">
            <a:extLst>
              <a:ext uri="{FF2B5EF4-FFF2-40B4-BE49-F238E27FC236}">
                <a16:creationId xmlns:a16="http://schemas.microsoft.com/office/drawing/2014/main" id="{910A0869-090B-23C2-3CF0-E6F06F32044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Slide #">
            <a:extLst>
              <a:ext uri="{FF2B5EF4-FFF2-40B4-BE49-F238E27FC236}">
                <a16:creationId xmlns:a16="http://schemas.microsoft.com/office/drawing/2014/main" id="{B35A3450-7544-7007-4FF1-DBB5CC2E579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D170219-D565-A6BF-337B-BBDD054E258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73664666"/>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ull Quote - Dark Re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C80BB9A8-AEDD-5CAF-F03F-3A80C6521FE1}"/>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accent2"/>
                </a:solidFill>
                <a:latin typeface="Aptos Narrow" panose="020B0004020202020204" pitchFamily="34" charset="0"/>
              </a:defRPr>
            </a:lvl1pPr>
          </a:lstStyle>
          <a:p>
            <a:pPr lvl="0"/>
            <a:r>
              <a:rPr lang="en-US"/>
              <a:t>Headline</a:t>
            </a:r>
          </a:p>
        </p:txBody>
      </p:sp>
      <p:sp>
        <p:nvSpPr>
          <p:cNvPr id="11" name="subtitl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2"/>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12" name="Logo">
            <a:extLst>
              <a:ext uri="{FF2B5EF4-FFF2-40B4-BE49-F238E27FC236}">
                <a16:creationId xmlns:a16="http://schemas.microsoft.com/office/drawing/2014/main" id="{655B0226-4AF6-5A3D-E49B-3A3DF2CCBA2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10" name="URL">
            <a:extLst>
              <a:ext uri="{FF2B5EF4-FFF2-40B4-BE49-F238E27FC236}">
                <a16:creationId xmlns:a16="http://schemas.microsoft.com/office/drawing/2014/main" id="{326FCA7D-EA1A-489D-B91C-A540E0FA0788}"/>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2" name="Slide #">
            <a:extLst>
              <a:ext uri="{FF2B5EF4-FFF2-40B4-BE49-F238E27FC236}">
                <a16:creationId xmlns:a16="http://schemas.microsoft.com/office/drawing/2014/main" id="{A50CAF1A-EA45-AA99-B27B-84741CBC9797}"/>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pic>
        <p:nvPicPr>
          <p:cNvPr id="4" name="Graphic 3">
            <a:extLst>
              <a:ext uri="{FF2B5EF4-FFF2-40B4-BE49-F238E27FC236}">
                <a16:creationId xmlns:a16="http://schemas.microsoft.com/office/drawing/2014/main" id="{018C6550-FCA8-8637-CB40-CE2EA4E8BDD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425423703"/>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ull Quote - Yellow on Dark Blue">
    <p:bg>
      <p:bgPr>
        <a:solidFill>
          <a:srgbClr val="004E75"/>
        </a:solidFill>
        <a:effectLst/>
      </p:bgPr>
    </p:bg>
    <p:spTree>
      <p:nvGrpSpPr>
        <p:cNvPr id="1" name=""/>
        <p:cNvGrpSpPr/>
        <p:nvPr/>
      </p:nvGrpSpPr>
      <p:grpSpPr>
        <a:xfrm>
          <a:off x="0" y="0"/>
          <a:ext cx="0" cy="0"/>
          <a:chOff x="0" y="0"/>
          <a:chExt cx="0" cy="0"/>
        </a:xfrm>
      </p:grpSpPr>
      <p:sp>
        <p:nvSpPr>
          <p:cNvPr id="8" name="Title 4">
            <a:extLst>
              <a:ext uri="{FF2B5EF4-FFF2-40B4-BE49-F238E27FC236}">
                <a16:creationId xmlns:a16="http://schemas.microsoft.com/office/drawing/2014/main" id="{E23120FC-E453-1DC9-3BBD-931B8A7EB71B}"/>
              </a:ext>
            </a:extLst>
          </p:cNvPr>
          <p:cNvSpPr>
            <a:spLocks noGrp="1"/>
          </p:cNvSpPr>
          <p:nvPr>
            <p:ph type="title" hasCustomPrompt="1"/>
          </p:nvPr>
        </p:nvSpPr>
        <p:spPr>
          <a:xfrm>
            <a:off x="461844" y="651436"/>
            <a:ext cx="9006840" cy="270771"/>
          </a:xfrm>
          <a:prstGeom prst="rect">
            <a:avLst/>
          </a:prstGeom>
        </p:spPr>
        <p:txBody>
          <a:bodyPr lIns="0" tIns="0" rIns="0" bIns="0"/>
          <a:lstStyle>
            <a:lvl1pPr>
              <a:defRPr sz="2000" b="0" i="0">
                <a:solidFill>
                  <a:schemeClr val="bg1"/>
                </a:solidFill>
                <a:latin typeface="Aptos Narrow" panose="020B0004020202020204" pitchFamily="34" charset="0"/>
              </a:defRPr>
            </a:lvl1pPr>
          </a:lstStyle>
          <a:p>
            <a:pPr lvl="0"/>
            <a:r>
              <a:rPr lang="en-US"/>
              <a:t>Headline</a:t>
            </a:r>
          </a:p>
        </p:txBody>
      </p:sp>
      <p:sp>
        <p:nvSpPr>
          <p:cNvPr id="11" name="Quote">
            <a:extLst>
              <a:ext uri="{FF2B5EF4-FFF2-40B4-BE49-F238E27FC236}">
                <a16:creationId xmlns:a16="http://schemas.microsoft.com/office/drawing/2014/main" id="{AA8AD7B8-65AB-CDA7-AFB0-1088FA1862B1}"/>
              </a:ext>
            </a:extLst>
          </p:cNvPr>
          <p:cNvSpPr>
            <a:spLocks noGrp="1"/>
          </p:cNvSpPr>
          <p:nvPr>
            <p:ph type="body" sz="quarter" idx="10" hasCustomPrompt="1"/>
          </p:nvPr>
        </p:nvSpPr>
        <p:spPr>
          <a:xfrm>
            <a:off x="443814" y="1139564"/>
            <a:ext cx="9024277" cy="595741"/>
          </a:xfrm>
          <a:prstGeom prst="rect">
            <a:avLst/>
          </a:prstGeom>
        </p:spPr>
        <p:txBody>
          <a:bodyPr wrap="square" lIns="0" tIns="0" rIns="0" bIns="0" anchor="t" anchorCtr="0">
            <a:spAutoFit/>
          </a:bodyPr>
          <a:lstStyle>
            <a:lvl1pPr marL="0" indent="0">
              <a:lnSpc>
                <a:spcPts val="4200"/>
              </a:lnSpc>
              <a:spcBef>
                <a:spcPts val="0"/>
              </a:spcBef>
              <a:buNone/>
              <a:defRPr sz="5400" b="1" i="0">
                <a:solidFill>
                  <a:schemeClr val="accent6"/>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“Pull Quote”</a:t>
            </a:r>
          </a:p>
        </p:txBody>
      </p:sp>
      <p:pic>
        <p:nvPicPr>
          <p:cNvPr id="3" name="Logo">
            <a:extLst>
              <a:ext uri="{FF2B5EF4-FFF2-40B4-BE49-F238E27FC236}">
                <a16:creationId xmlns:a16="http://schemas.microsoft.com/office/drawing/2014/main" id="{07304B56-B04F-A296-935A-AD667D7729D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57200" y="5962074"/>
            <a:ext cx="578485" cy="578485"/>
          </a:xfrm>
          <a:prstGeom prst="rect">
            <a:avLst/>
          </a:prstGeom>
        </p:spPr>
      </p:pic>
      <p:sp>
        <p:nvSpPr>
          <p:cNvPr id="2" name="white circle">
            <a:extLst>
              <a:ext uri="{FF2B5EF4-FFF2-40B4-BE49-F238E27FC236}">
                <a16:creationId xmlns:a16="http://schemas.microsoft.com/office/drawing/2014/main" id="{0958702D-C112-8F19-9516-49AFE6D13D18}"/>
              </a:ext>
            </a:extLst>
          </p:cNvPr>
          <p:cNvSpPr/>
          <p:nvPr userDrawn="1"/>
        </p:nvSpPr>
        <p:spPr>
          <a:xfrm>
            <a:off x="444817" y="5952334"/>
            <a:ext cx="603250" cy="603250"/>
          </a:xfrm>
          <a:prstGeom prst="ellipse">
            <a:avLst/>
          </a:prstGeom>
          <a:no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URL">
            <a:extLst>
              <a:ext uri="{FF2B5EF4-FFF2-40B4-BE49-F238E27FC236}">
                <a16:creationId xmlns:a16="http://schemas.microsoft.com/office/drawing/2014/main" id="{E8B77E37-1258-9880-9DE7-0F9EC2CD1567}"/>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6">
                    <a:lumMod val="60000"/>
                    <a:lumOff val="40000"/>
                  </a:schemeClr>
                </a:solidFill>
                <a:latin typeface="Aptos Narrow" panose="020B0004020202020204" pitchFamily="34" charset="0"/>
              </a:rPr>
              <a:t>nj.gov/</a:t>
            </a:r>
            <a:r>
              <a:rPr lang="en-US" sz="1200" b="1" i="0">
                <a:solidFill>
                  <a:schemeClr val="accent6"/>
                </a:solidFill>
                <a:latin typeface="Aptos Narrow" panose="020B0004020202020204" pitchFamily="34" charset="0"/>
              </a:rPr>
              <a:t>education</a:t>
            </a:r>
          </a:p>
        </p:txBody>
      </p:sp>
      <p:sp>
        <p:nvSpPr>
          <p:cNvPr id="6" name="Slide #">
            <a:extLst>
              <a:ext uri="{FF2B5EF4-FFF2-40B4-BE49-F238E27FC236}">
                <a16:creationId xmlns:a16="http://schemas.microsoft.com/office/drawing/2014/main" id="{76948DA9-01F7-E3BD-216A-E615582E6195}"/>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bg1"/>
                </a:solidFill>
              </a:rPr>
              <a:t>‹#›</a:t>
            </a:fld>
            <a:endParaRPr lang="en-US" sz="1200">
              <a:solidFill>
                <a:schemeClr val="bg1"/>
              </a:solidFill>
            </a:endParaRPr>
          </a:p>
        </p:txBody>
      </p:sp>
    </p:spTree>
    <p:extLst>
      <p:ext uri="{BB962C8B-B14F-4D97-AF65-F5344CB8AC3E}">
        <p14:creationId xmlns:p14="http://schemas.microsoft.com/office/powerpoint/2010/main" val="355717012"/>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ocial Media">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4048A2-4CA8-2AF9-3986-50AD22D3CE88}"/>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9">
            <a:extLst>
              <a:ext uri="{FF2B5EF4-FFF2-40B4-BE49-F238E27FC236}">
                <a16:creationId xmlns:a16="http://schemas.microsoft.com/office/drawing/2014/main" id="{58DC3543-E51D-A3F9-8817-6215B09FF979}"/>
              </a:ext>
            </a:extLst>
          </p:cNvPr>
          <p:cNvSpPr>
            <a:spLocks noGrp="1"/>
          </p:cNvSpPr>
          <p:nvPr>
            <p:ph type="title" hasCustomPrompt="1"/>
          </p:nvPr>
        </p:nvSpPr>
        <p:spPr>
          <a:xfrm>
            <a:off x="443812" y="383281"/>
            <a:ext cx="11290986" cy="416560"/>
          </a:xfrm>
          <a:prstGeom prst="rect">
            <a:avLst/>
          </a:prstGeom>
        </p:spPr>
        <p:txBody>
          <a:bodyPr/>
          <a:lstStyle>
            <a:lvl1pPr>
              <a:defRPr b="1">
                <a:solidFill>
                  <a:schemeClr val="bg1"/>
                </a:solidFill>
                <a:latin typeface="Aptos Narrow" panose="020B0004020202020204" pitchFamily="34" charset="0"/>
              </a:defRPr>
            </a:lvl1pPr>
          </a:lstStyle>
          <a:p>
            <a:r>
              <a:rPr lang="en-US"/>
              <a:t>Title</a:t>
            </a:r>
          </a:p>
        </p:txBody>
      </p:sp>
      <p:sp>
        <p:nvSpPr>
          <p:cNvPr id="24" name="Facebook">
            <a:extLst>
              <a:ext uri="{FF2B5EF4-FFF2-40B4-BE49-F238E27FC236}">
                <a16:creationId xmlns:a16="http://schemas.microsoft.com/office/drawing/2014/main" id="{D70DC667-E9EA-A953-7F64-6D6627EE3986}"/>
              </a:ext>
            </a:extLst>
          </p:cNvPr>
          <p:cNvSpPr>
            <a:spLocks noGrp="1"/>
          </p:cNvSpPr>
          <p:nvPr>
            <p:ph type="body" sz="quarter" idx="11"/>
          </p:nvPr>
        </p:nvSpPr>
        <p:spPr>
          <a:xfrm>
            <a:off x="1135032" y="2165690"/>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8" name="Instagram">
            <a:extLst>
              <a:ext uri="{FF2B5EF4-FFF2-40B4-BE49-F238E27FC236}">
                <a16:creationId xmlns:a16="http://schemas.microsoft.com/office/drawing/2014/main" id="{7AD54722-9674-4124-8FBC-7CF3EF76A24A}"/>
              </a:ext>
            </a:extLst>
          </p:cNvPr>
          <p:cNvGrpSpPr/>
          <p:nvPr userDrawn="1"/>
        </p:nvGrpSpPr>
        <p:grpSpPr>
          <a:xfrm>
            <a:off x="2178678" y="3066315"/>
            <a:ext cx="495384" cy="495384"/>
            <a:chOff x="3767981" y="4846381"/>
            <a:chExt cx="498995" cy="498995"/>
          </a:xfrm>
          <a:solidFill>
            <a:schemeClr val="bg1"/>
          </a:solidFill>
        </p:grpSpPr>
        <p:sp>
          <p:nvSpPr>
            <p:cNvPr id="9" name="instagram">
              <a:extLst>
                <a:ext uri="{FF2B5EF4-FFF2-40B4-BE49-F238E27FC236}">
                  <a16:creationId xmlns:a16="http://schemas.microsoft.com/office/drawing/2014/main" id="{092A6A11-77E1-A8DB-F91B-FAF7B15BA259}"/>
                </a:ext>
              </a:extLst>
            </p:cNvPr>
            <p:cNvSpPr/>
            <p:nvPr/>
          </p:nvSpPr>
          <p:spPr>
            <a:xfrm>
              <a:off x="3767981" y="4846381"/>
              <a:ext cx="498995" cy="498995"/>
            </a:xfrm>
            <a:custGeom>
              <a:avLst/>
              <a:gdLst>
                <a:gd name="connsiteX0" fmla="*/ 353854 w 498995"/>
                <a:gd name="connsiteY0" fmla="*/ 0 h 498995"/>
                <a:gd name="connsiteX1" fmla="*/ 145141 w 498995"/>
                <a:gd name="connsiteY1" fmla="*/ 0 h 498995"/>
                <a:gd name="connsiteX2" fmla="*/ 0 w 498995"/>
                <a:gd name="connsiteY2" fmla="*/ 145141 h 498995"/>
                <a:gd name="connsiteX3" fmla="*/ 0 w 498995"/>
                <a:gd name="connsiteY3" fmla="*/ 353854 h 498995"/>
                <a:gd name="connsiteX4" fmla="*/ 145141 w 498995"/>
                <a:gd name="connsiteY4" fmla="*/ 498996 h 498995"/>
                <a:gd name="connsiteX5" fmla="*/ 353854 w 498995"/>
                <a:gd name="connsiteY5" fmla="*/ 498996 h 498995"/>
                <a:gd name="connsiteX6" fmla="*/ 498996 w 498995"/>
                <a:gd name="connsiteY6" fmla="*/ 353854 h 498995"/>
                <a:gd name="connsiteX7" fmla="*/ 498996 w 498995"/>
                <a:gd name="connsiteY7" fmla="*/ 145141 h 498995"/>
                <a:gd name="connsiteX8" fmla="*/ 353854 w 498995"/>
                <a:gd name="connsiteY8" fmla="*/ 0 h 498995"/>
                <a:gd name="connsiteX9" fmla="*/ 448243 w 498995"/>
                <a:gd name="connsiteY9" fmla="*/ 143886 h 498995"/>
                <a:gd name="connsiteX10" fmla="*/ 448243 w 498995"/>
                <a:gd name="connsiteY10" fmla="*/ 357464 h 498995"/>
                <a:gd name="connsiteX11" fmla="*/ 356261 w 498995"/>
                <a:gd name="connsiteY11" fmla="*/ 449447 h 498995"/>
                <a:gd name="connsiteX12" fmla="*/ 142630 w 498995"/>
                <a:gd name="connsiteY12" fmla="*/ 449447 h 498995"/>
                <a:gd name="connsiteX13" fmla="*/ 50648 w 498995"/>
                <a:gd name="connsiteY13" fmla="*/ 357464 h 498995"/>
                <a:gd name="connsiteX14" fmla="*/ 50648 w 498995"/>
                <a:gd name="connsiteY14" fmla="*/ 143886 h 498995"/>
                <a:gd name="connsiteX15" fmla="*/ 142630 w 498995"/>
                <a:gd name="connsiteY15" fmla="*/ 51904 h 498995"/>
                <a:gd name="connsiteX16" fmla="*/ 356261 w 498995"/>
                <a:gd name="connsiteY16" fmla="*/ 51904 h 498995"/>
                <a:gd name="connsiteX17" fmla="*/ 448243 w 498995"/>
                <a:gd name="connsiteY17" fmla="*/ 143886 h 49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98995" h="498995">
                  <a:moveTo>
                    <a:pt x="353854" y="0"/>
                  </a:moveTo>
                  <a:lnTo>
                    <a:pt x="145141" y="0"/>
                  </a:lnTo>
                  <a:cubicBezTo>
                    <a:pt x="65089" y="0"/>
                    <a:pt x="0" y="65089"/>
                    <a:pt x="0" y="145141"/>
                  </a:cubicBezTo>
                  <a:lnTo>
                    <a:pt x="0" y="353854"/>
                  </a:lnTo>
                  <a:cubicBezTo>
                    <a:pt x="0" y="433855"/>
                    <a:pt x="65089" y="498996"/>
                    <a:pt x="145141" y="498996"/>
                  </a:cubicBezTo>
                  <a:lnTo>
                    <a:pt x="353854" y="498996"/>
                  </a:lnTo>
                  <a:cubicBezTo>
                    <a:pt x="433855" y="498996"/>
                    <a:pt x="498996" y="433907"/>
                    <a:pt x="498996" y="353854"/>
                  </a:cubicBezTo>
                  <a:lnTo>
                    <a:pt x="498996" y="145141"/>
                  </a:lnTo>
                  <a:cubicBezTo>
                    <a:pt x="498996" y="65141"/>
                    <a:pt x="433907" y="0"/>
                    <a:pt x="353854" y="0"/>
                  </a:cubicBezTo>
                  <a:close/>
                  <a:moveTo>
                    <a:pt x="448243" y="143886"/>
                  </a:moveTo>
                  <a:lnTo>
                    <a:pt x="448243" y="357464"/>
                  </a:lnTo>
                  <a:cubicBezTo>
                    <a:pt x="448243" y="408165"/>
                    <a:pt x="406961" y="449447"/>
                    <a:pt x="356261" y="449447"/>
                  </a:cubicBezTo>
                  <a:lnTo>
                    <a:pt x="142630" y="449447"/>
                  </a:lnTo>
                  <a:cubicBezTo>
                    <a:pt x="91930" y="449447"/>
                    <a:pt x="50648" y="408165"/>
                    <a:pt x="50648" y="357464"/>
                  </a:cubicBezTo>
                  <a:lnTo>
                    <a:pt x="50648" y="143886"/>
                  </a:lnTo>
                  <a:cubicBezTo>
                    <a:pt x="50648" y="93186"/>
                    <a:pt x="91930" y="51904"/>
                    <a:pt x="142630" y="51904"/>
                  </a:cubicBezTo>
                  <a:lnTo>
                    <a:pt x="356261" y="51904"/>
                  </a:lnTo>
                  <a:cubicBezTo>
                    <a:pt x="406961" y="51904"/>
                    <a:pt x="448243" y="93186"/>
                    <a:pt x="448243" y="143886"/>
                  </a:cubicBezTo>
                  <a:close/>
                </a:path>
              </a:pathLst>
            </a:custGeom>
            <a:grpFill/>
            <a:ln w="5226"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4F8F548-B5F7-35CC-52F2-6471698FF014}"/>
                </a:ext>
              </a:extLst>
            </p:cNvPr>
            <p:cNvSpPr/>
            <p:nvPr/>
          </p:nvSpPr>
          <p:spPr>
            <a:xfrm>
              <a:off x="3886752" y="4966355"/>
              <a:ext cx="261453" cy="261401"/>
            </a:xfrm>
            <a:custGeom>
              <a:avLst/>
              <a:gdLst>
                <a:gd name="connsiteX0" fmla="*/ 130701 w 261453"/>
                <a:gd name="connsiteY0" fmla="*/ 0 h 261401"/>
                <a:gd name="connsiteX1" fmla="*/ 0 w 261453"/>
                <a:gd name="connsiteY1" fmla="*/ 130701 h 261401"/>
                <a:gd name="connsiteX2" fmla="*/ 130701 w 261453"/>
                <a:gd name="connsiteY2" fmla="*/ 261401 h 261401"/>
                <a:gd name="connsiteX3" fmla="*/ 261453 w 261453"/>
                <a:gd name="connsiteY3" fmla="*/ 130701 h 261401"/>
                <a:gd name="connsiteX4" fmla="*/ 130701 w 261453"/>
                <a:gd name="connsiteY4" fmla="*/ 0 h 261401"/>
                <a:gd name="connsiteX5" fmla="*/ 211120 w 261453"/>
                <a:gd name="connsiteY5" fmla="*/ 130701 h 261401"/>
                <a:gd name="connsiteX6" fmla="*/ 130701 w 261453"/>
                <a:gd name="connsiteY6" fmla="*/ 211120 h 261401"/>
                <a:gd name="connsiteX7" fmla="*/ 50282 w 261453"/>
                <a:gd name="connsiteY7" fmla="*/ 130701 h 261401"/>
                <a:gd name="connsiteX8" fmla="*/ 130701 w 261453"/>
                <a:gd name="connsiteY8" fmla="*/ 50282 h 261401"/>
                <a:gd name="connsiteX9" fmla="*/ 211120 w 261453"/>
                <a:gd name="connsiteY9" fmla="*/ 130701 h 2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453" h="261401">
                  <a:moveTo>
                    <a:pt x="130701" y="0"/>
                  </a:moveTo>
                  <a:cubicBezTo>
                    <a:pt x="58601" y="0"/>
                    <a:pt x="0" y="58653"/>
                    <a:pt x="0" y="130701"/>
                  </a:cubicBezTo>
                  <a:cubicBezTo>
                    <a:pt x="0" y="202748"/>
                    <a:pt x="58653" y="261401"/>
                    <a:pt x="130701" y="261401"/>
                  </a:cubicBezTo>
                  <a:cubicBezTo>
                    <a:pt x="202748" y="261401"/>
                    <a:pt x="261453" y="202748"/>
                    <a:pt x="261453" y="130701"/>
                  </a:cubicBezTo>
                  <a:cubicBezTo>
                    <a:pt x="261453" y="58653"/>
                    <a:pt x="202800" y="0"/>
                    <a:pt x="130701" y="0"/>
                  </a:cubicBezTo>
                  <a:close/>
                  <a:moveTo>
                    <a:pt x="211120" y="130701"/>
                  </a:moveTo>
                  <a:cubicBezTo>
                    <a:pt x="211120" y="175070"/>
                    <a:pt x="175017" y="211120"/>
                    <a:pt x="130701" y="211120"/>
                  </a:cubicBezTo>
                  <a:cubicBezTo>
                    <a:pt x="86384" y="211120"/>
                    <a:pt x="50282" y="175017"/>
                    <a:pt x="50282" y="130701"/>
                  </a:cubicBezTo>
                  <a:cubicBezTo>
                    <a:pt x="50282" y="86384"/>
                    <a:pt x="86384" y="50282"/>
                    <a:pt x="130701" y="50282"/>
                  </a:cubicBezTo>
                  <a:cubicBezTo>
                    <a:pt x="175017" y="50282"/>
                    <a:pt x="211120" y="86384"/>
                    <a:pt x="211120" y="130701"/>
                  </a:cubicBezTo>
                  <a:close/>
                </a:path>
              </a:pathLst>
            </a:custGeom>
            <a:grpFill/>
            <a:ln w="52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778B51D-663D-1124-1566-FBA7F84D2CF4}"/>
                </a:ext>
              </a:extLst>
            </p:cNvPr>
            <p:cNvSpPr/>
            <p:nvPr/>
          </p:nvSpPr>
          <p:spPr>
            <a:xfrm>
              <a:off x="4117388" y="4931613"/>
              <a:ext cx="64879" cy="64879"/>
            </a:xfrm>
            <a:custGeom>
              <a:avLst/>
              <a:gdLst>
                <a:gd name="connsiteX0" fmla="*/ 32440 w 64879"/>
                <a:gd name="connsiteY0" fmla="*/ 0 h 64879"/>
                <a:gd name="connsiteX1" fmla="*/ 0 w 64879"/>
                <a:gd name="connsiteY1" fmla="*/ 32440 h 64879"/>
                <a:gd name="connsiteX2" fmla="*/ 32440 w 64879"/>
                <a:gd name="connsiteY2" fmla="*/ 64879 h 64879"/>
                <a:gd name="connsiteX3" fmla="*/ 64879 w 64879"/>
                <a:gd name="connsiteY3" fmla="*/ 32440 h 64879"/>
                <a:gd name="connsiteX4" fmla="*/ 32440 w 64879"/>
                <a:gd name="connsiteY4" fmla="*/ 0 h 64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79" h="64879">
                  <a:moveTo>
                    <a:pt x="32440" y="0"/>
                  </a:moveTo>
                  <a:cubicBezTo>
                    <a:pt x="14546" y="0"/>
                    <a:pt x="0" y="14546"/>
                    <a:pt x="0" y="32440"/>
                  </a:cubicBezTo>
                  <a:cubicBezTo>
                    <a:pt x="0" y="50334"/>
                    <a:pt x="14546" y="64879"/>
                    <a:pt x="32440" y="64879"/>
                  </a:cubicBezTo>
                  <a:cubicBezTo>
                    <a:pt x="50334" y="64879"/>
                    <a:pt x="64879" y="50334"/>
                    <a:pt x="64879" y="32440"/>
                  </a:cubicBezTo>
                  <a:cubicBezTo>
                    <a:pt x="64879" y="14546"/>
                    <a:pt x="50334" y="0"/>
                    <a:pt x="32440" y="0"/>
                  </a:cubicBezTo>
                  <a:close/>
                </a:path>
              </a:pathLst>
            </a:custGeom>
            <a:grpFill/>
            <a:ln w="5226" cap="flat">
              <a:noFill/>
              <a:prstDash val="solid"/>
              <a:miter/>
            </a:ln>
          </p:spPr>
          <p:txBody>
            <a:bodyPr rtlCol="0" anchor="ctr"/>
            <a:lstStyle/>
            <a:p>
              <a:endParaRPr lang="en-US"/>
            </a:p>
          </p:txBody>
        </p:sp>
      </p:grpSp>
      <p:sp>
        <p:nvSpPr>
          <p:cNvPr id="27" name="instagram">
            <a:extLst>
              <a:ext uri="{FF2B5EF4-FFF2-40B4-BE49-F238E27FC236}">
                <a16:creationId xmlns:a16="http://schemas.microsoft.com/office/drawing/2014/main" id="{B6A6E0F1-4B73-D3F7-5271-45AB98171CE2}"/>
              </a:ext>
            </a:extLst>
          </p:cNvPr>
          <p:cNvSpPr>
            <a:spLocks noGrp="1"/>
          </p:cNvSpPr>
          <p:nvPr>
            <p:ph type="body" sz="quarter" idx="13"/>
          </p:nvPr>
        </p:nvSpPr>
        <p:spPr>
          <a:xfrm>
            <a:off x="1135032" y="3704328"/>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6" name="threads">
            <a:extLst>
              <a:ext uri="{FF2B5EF4-FFF2-40B4-BE49-F238E27FC236}">
                <a16:creationId xmlns:a16="http://schemas.microsoft.com/office/drawing/2014/main" id="{B0E81E91-A4CD-2159-A499-E7AFA7F1A3FF}"/>
              </a:ext>
            </a:extLst>
          </p:cNvPr>
          <p:cNvSpPr/>
          <p:nvPr userDrawn="1"/>
        </p:nvSpPr>
        <p:spPr>
          <a:xfrm>
            <a:off x="2199196" y="4524805"/>
            <a:ext cx="454349" cy="528160"/>
          </a:xfrm>
          <a:custGeom>
            <a:avLst/>
            <a:gdLst>
              <a:gd name="connsiteX0" fmla="*/ 356156 w 457661"/>
              <a:gd name="connsiteY0" fmla="*/ 246437 h 532010"/>
              <a:gd name="connsiteX1" fmla="*/ 349198 w 457661"/>
              <a:gd name="connsiteY1" fmla="*/ 243245 h 532010"/>
              <a:gd name="connsiteX2" fmla="*/ 234351 w 457661"/>
              <a:gd name="connsiteY2" fmla="*/ 123846 h 532010"/>
              <a:gd name="connsiteX3" fmla="*/ 233409 w 457661"/>
              <a:gd name="connsiteY3" fmla="*/ 123846 h 532010"/>
              <a:gd name="connsiteX4" fmla="*/ 136090 w 457661"/>
              <a:gd name="connsiteY4" fmla="*/ 173814 h 532010"/>
              <a:gd name="connsiteX5" fmla="*/ 174285 w 457661"/>
              <a:gd name="connsiteY5" fmla="*/ 200027 h 532010"/>
              <a:gd name="connsiteX6" fmla="*/ 233409 w 457661"/>
              <a:gd name="connsiteY6" fmla="*/ 170779 h 532010"/>
              <a:gd name="connsiteX7" fmla="*/ 234037 w 457661"/>
              <a:gd name="connsiteY7" fmla="*/ 170779 h 532010"/>
              <a:gd name="connsiteX8" fmla="*/ 285312 w 457661"/>
              <a:gd name="connsiteY8" fmla="*/ 190505 h 532010"/>
              <a:gd name="connsiteX9" fmla="*/ 301585 w 457661"/>
              <a:gd name="connsiteY9" fmla="*/ 229432 h 532010"/>
              <a:gd name="connsiteX10" fmla="*/ 235973 w 457661"/>
              <a:gd name="connsiteY10" fmla="*/ 226293 h 532010"/>
              <a:gd name="connsiteX11" fmla="*/ 130387 w 457661"/>
              <a:gd name="connsiteY11" fmla="*/ 322095 h 532010"/>
              <a:gd name="connsiteX12" fmla="*/ 168425 w 457661"/>
              <a:gd name="connsiteY12" fmla="*/ 387811 h 532010"/>
              <a:gd name="connsiteX13" fmla="*/ 239217 w 457661"/>
              <a:gd name="connsiteY13" fmla="*/ 405601 h 532010"/>
              <a:gd name="connsiteX14" fmla="*/ 319688 w 457661"/>
              <a:gd name="connsiteY14" fmla="*/ 366464 h 532010"/>
              <a:gd name="connsiteX15" fmla="*/ 347105 w 457661"/>
              <a:gd name="connsiteY15" fmla="*/ 294626 h 532010"/>
              <a:gd name="connsiteX16" fmla="*/ 382474 w 457661"/>
              <a:gd name="connsiteY16" fmla="*/ 333344 h 532010"/>
              <a:gd name="connsiteX17" fmla="*/ 358773 w 457661"/>
              <a:gd name="connsiteY17" fmla="*/ 439662 h 532010"/>
              <a:gd name="connsiteX18" fmla="*/ 232729 w 457661"/>
              <a:gd name="connsiteY18" fmla="*/ 484973 h 532010"/>
              <a:gd name="connsiteX19" fmla="*/ 90674 w 457661"/>
              <a:gd name="connsiteY19" fmla="*/ 424751 h 532010"/>
              <a:gd name="connsiteX20" fmla="*/ 45991 w 457661"/>
              <a:gd name="connsiteY20" fmla="*/ 265953 h 532010"/>
              <a:gd name="connsiteX21" fmla="*/ 90674 w 457661"/>
              <a:gd name="connsiteY21" fmla="*/ 107156 h 532010"/>
              <a:gd name="connsiteX22" fmla="*/ 232729 w 457661"/>
              <a:gd name="connsiteY22" fmla="*/ 46933 h 532010"/>
              <a:gd name="connsiteX23" fmla="*/ 377295 w 457661"/>
              <a:gd name="connsiteY23" fmla="*/ 107470 h 532010"/>
              <a:gd name="connsiteX24" fmla="*/ 412926 w 457661"/>
              <a:gd name="connsiteY24" fmla="*/ 179936 h 532010"/>
              <a:gd name="connsiteX25" fmla="*/ 457661 w 457661"/>
              <a:gd name="connsiteY25" fmla="*/ 168006 h 532010"/>
              <a:gd name="connsiteX26" fmla="*/ 412717 w 457661"/>
              <a:gd name="connsiteY26" fmla="*/ 77489 h 532010"/>
              <a:gd name="connsiteX27" fmla="*/ 232938 w 457661"/>
              <a:gd name="connsiteY27" fmla="*/ 0 h 532010"/>
              <a:gd name="connsiteX28" fmla="*/ 232624 w 457661"/>
              <a:gd name="connsiteY28" fmla="*/ 0 h 532010"/>
              <a:gd name="connsiteX29" fmla="*/ 54834 w 457661"/>
              <a:gd name="connsiteY29" fmla="*/ 77803 h 532010"/>
              <a:gd name="connsiteX30" fmla="*/ 0 w 457661"/>
              <a:gd name="connsiteY30" fmla="*/ 265796 h 532010"/>
              <a:gd name="connsiteX31" fmla="*/ 0 w 457661"/>
              <a:gd name="connsiteY31" fmla="*/ 266005 h 532010"/>
              <a:gd name="connsiteX32" fmla="*/ 0 w 457661"/>
              <a:gd name="connsiteY32" fmla="*/ 266215 h 532010"/>
              <a:gd name="connsiteX33" fmla="*/ 54834 w 457661"/>
              <a:gd name="connsiteY33" fmla="*/ 454208 h 532010"/>
              <a:gd name="connsiteX34" fmla="*/ 232624 w 457661"/>
              <a:gd name="connsiteY34" fmla="*/ 532011 h 532010"/>
              <a:gd name="connsiteX35" fmla="*/ 232938 w 457661"/>
              <a:gd name="connsiteY35" fmla="*/ 532011 h 532010"/>
              <a:gd name="connsiteX36" fmla="*/ 391003 w 457661"/>
              <a:gd name="connsiteY36" fmla="*/ 473306 h 532010"/>
              <a:gd name="connsiteX37" fmla="*/ 424646 w 457661"/>
              <a:gd name="connsiteY37" fmla="*/ 314613 h 532010"/>
              <a:gd name="connsiteX38" fmla="*/ 356156 w 457661"/>
              <a:gd name="connsiteY38" fmla="*/ 246594 h 532010"/>
              <a:gd name="connsiteX39" fmla="*/ 236757 w 457661"/>
              <a:gd name="connsiteY39" fmla="*/ 358668 h 532010"/>
              <a:gd name="connsiteX40" fmla="*/ 176325 w 457661"/>
              <a:gd name="connsiteY40" fmla="*/ 319531 h 532010"/>
              <a:gd name="connsiteX41" fmla="*/ 238536 w 457661"/>
              <a:gd name="connsiteY41" fmla="*/ 273174 h 532010"/>
              <a:gd name="connsiteX42" fmla="*/ 254599 w 457661"/>
              <a:gd name="connsiteY42" fmla="*/ 272703 h 532010"/>
              <a:gd name="connsiteX43" fmla="*/ 302736 w 457661"/>
              <a:gd name="connsiteY43" fmla="*/ 277569 h 532010"/>
              <a:gd name="connsiteX44" fmla="*/ 236810 w 457661"/>
              <a:gd name="connsiteY44" fmla="*/ 358668 h 532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57661" h="532010">
                <a:moveTo>
                  <a:pt x="356156" y="246437"/>
                </a:moveTo>
                <a:cubicBezTo>
                  <a:pt x="353854" y="245338"/>
                  <a:pt x="351552" y="244292"/>
                  <a:pt x="349198" y="243245"/>
                </a:cubicBezTo>
                <a:cubicBezTo>
                  <a:pt x="345116" y="167588"/>
                  <a:pt x="303730" y="124265"/>
                  <a:pt x="234351" y="123846"/>
                </a:cubicBezTo>
                <a:cubicBezTo>
                  <a:pt x="234037" y="123846"/>
                  <a:pt x="233723" y="123846"/>
                  <a:pt x="233409" y="123846"/>
                </a:cubicBezTo>
                <a:cubicBezTo>
                  <a:pt x="191865" y="123846"/>
                  <a:pt x="157333" y="141584"/>
                  <a:pt x="136090" y="173814"/>
                </a:cubicBezTo>
                <a:lnTo>
                  <a:pt x="174285" y="200027"/>
                </a:lnTo>
                <a:cubicBezTo>
                  <a:pt x="190138" y="175959"/>
                  <a:pt x="215096" y="170779"/>
                  <a:pt x="233409" y="170779"/>
                </a:cubicBezTo>
                <a:cubicBezTo>
                  <a:pt x="233618" y="170779"/>
                  <a:pt x="233827" y="170779"/>
                  <a:pt x="234037" y="170779"/>
                </a:cubicBezTo>
                <a:cubicBezTo>
                  <a:pt x="256901" y="170936"/>
                  <a:pt x="274115" y="177581"/>
                  <a:pt x="285312" y="190505"/>
                </a:cubicBezTo>
                <a:cubicBezTo>
                  <a:pt x="293422" y="199923"/>
                  <a:pt x="298864" y="213003"/>
                  <a:pt x="301585" y="229432"/>
                </a:cubicBezTo>
                <a:cubicBezTo>
                  <a:pt x="281336" y="225979"/>
                  <a:pt x="259413" y="224933"/>
                  <a:pt x="235973" y="226293"/>
                </a:cubicBezTo>
                <a:cubicBezTo>
                  <a:pt x="169994" y="230113"/>
                  <a:pt x="127561" y="268569"/>
                  <a:pt x="130387" y="322095"/>
                </a:cubicBezTo>
                <a:cubicBezTo>
                  <a:pt x="131852" y="349250"/>
                  <a:pt x="145351" y="372586"/>
                  <a:pt x="168425" y="387811"/>
                </a:cubicBezTo>
                <a:cubicBezTo>
                  <a:pt x="187941" y="400683"/>
                  <a:pt x="213108" y="407014"/>
                  <a:pt x="239217" y="405601"/>
                </a:cubicBezTo>
                <a:cubicBezTo>
                  <a:pt x="273749" y="403717"/>
                  <a:pt x="300800" y="390532"/>
                  <a:pt x="319688" y="366464"/>
                </a:cubicBezTo>
                <a:cubicBezTo>
                  <a:pt x="334024" y="348203"/>
                  <a:pt x="343128" y="324502"/>
                  <a:pt x="347105" y="294626"/>
                </a:cubicBezTo>
                <a:cubicBezTo>
                  <a:pt x="363534" y="304567"/>
                  <a:pt x="375725" y="317595"/>
                  <a:pt x="382474" y="333344"/>
                </a:cubicBezTo>
                <a:cubicBezTo>
                  <a:pt x="393933" y="360028"/>
                  <a:pt x="394613" y="403926"/>
                  <a:pt x="358773" y="439662"/>
                </a:cubicBezTo>
                <a:cubicBezTo>
                  <a:pt x="327432" y="471003"/>
                  <a:pt x="289707" y="484555"/>
                  <a:pt x="232729" y="484973"/>
                </a:cubicBezTo>
                <a:cubicBezTo>
                  <a:pt x="169524" y="484503"/>
                  <a:pt x="121753" y="464254"/>
                  <a:pt x="90674" y="424751"/>
                </a:cubicBezTo>
                <a:cubicBezTo>
                  <a:pt x="61583" y="387759"/>
                  <a:pt x="46514" y="334338"/>
                  <a:pt x="45991" y="265953"/>
                </a:cubicBezTo>
                <a:cubicBezTo>
                  <a:pt x="46567" y="197568"/>
                  <a:pt x="61583" y="144147"/>
                  <a:pt x="90674" y="107156"/>
                </a:cubicBezTo>
                <a:cubicBezTo>
                  <a:pt x="121753" y="67652"/>
                  <a:pt x="169524" y="47404"/>
                  <a:pt x="232729" y="46933"/>
                </a:cubicBezTo>
                <a:cubicBezTo>
                  <a:pt x="296405" y="47404"/>
                  <a:pt x="345012" y="67757"/>
                  <a:pt x="377295" y="107470"/>
                </a:cubicBezTo>
                <a:cubicBezTo>
                  <a:pt x="393096" y="126933"/>
                  <a:pt x="405025" y="151420"/>
                  <a:pt x="412926" y="179936"/>
                </a:cubicBezTo>
                <a:lnTo>
                  <a:pt x="457661" y="168006"/>
                </a:lnTo>
                <a:cubicBezTo>
                  <a:pt x="448139" y="132898"/>
                  <a:pt x="433122" y="102604"/>
                  <a:pt x="412717" y="77489"/>
                </a:cubicBezTo>
                <a:cubicBezTo>
                  <a:pt x="371330" y="26580"/>
                  <a:pt x="310846" y="523"/>
                  <a:pt x="232938" y="0"/>
                </a:cubicBezTo>
                <a:lnTo>
                  <a:pt x="232624" y="0"/>
                </a:lnTo>
                <a:cubicBezTo>
                  <a:pt x="154821" y="523"/>
                  <a:pt x="95017" y="26737"/>
                  <a:pt x="54834" y="77803"/>
                </a:cubicBezTo>
                <a:cubicBezTo>
                  <a:pt x="19098" y="123271"/>
                  <a:pt x="628" y="186528"/>
                  <a:pt x="0" y="265796"/>
                </a:cubicBezTo>
                <a:lnTo>
                  <a:pt x="0" y="266005"/>
                </a:lnTo>
                <a:cubicBezTo>
                  <a:pt x="0" y="266005"/>
                  <a:pt x="0" y="266215"/>
                  <a:pt x="0" y="266215"/>
                </a:cubicBezTo>
                <a:cubicBezTo>
                  <a:pt x="628" y="345483"/>
                  <a:pt x="19045" y="408740"/>
                  <a:pt x="54834" y="454208"/>
                </a:cubicBezTo>
                <a:cubicBezTo>
                  <a:pt x="95017" y="505274"/>
                  <a:pt x="154821" y="531488"/>
                  <a:pt x="232624" y="532011"/>
                </a:cubicBezTo>
                <a:lnTo>
                  <a:pt x="232938" y="532011"/>
                </a:lnTo>
                <a:cubicBezTo>
                  <a:pt x="302108" y="531540"/>
                  <a:pt x="350820" y="513437"/>
                  <a:pt x="391003" y="473306"/>
                </a:cubicBezTo>
                <a:cubicBezTo>
                  <a:pt x="443534" y="420827"/>
                  <a:pt x="441965" y="355005"/>
                  <a:pt x="424646" y="314613"/>
                </a:cubicBezTo>
                <a:cubicBezTo>
                  <a:pt x="412246" y="285626"/>
                  <a:pt x="388544" y="262134"/>
                  <a:pt x="356156" y="246594"/>
                </a:cubicBezTo>
                <a:close/>
                <a:moveTo>
                  <a:pt x="236757" y="358668"/>
                </a:moveTo>
                <a:cubicBezTo>
                  <a:pt x="207823" y="360290"/>
                  <a:pt x="177790" y="347314"/>
                  <a:pt x="176325" y="319531"/>
                </a:cubicBezTo>
                <a:cubicBezTo>
                  <a:pt x="175227" y="298916"/>
                  <a:pt x="190976" y="275894"/>
                  <a:pt x="238536" y="273174"/>
                </a:cubicBezTo>
                <a:cubicBezTo>
                  <a:pt x="243978" y="272860"/>
                  <a:pt x="249315" y="272703"/>
                  <a:pt x="254599" y="272703"/>
                </a:cubicBezTo>
                <a:cubicBezTo>
                  <a:pt x="271866" y="272703"/>
                  <a:pt x="288033" y="274377"/>
                  <a:pt x="302736" y="277569"/>
                </a:cubicBezTo>
                <a:cubicBezTo>
                  <a:pt x="297242" y="346006"/>
                  <a:pt x="265116" y="357098"/>
                  <a:pt x="236810" y="358668"/>
                </a:cubicBezTo>
                <a:close/>
              </a:path>
            </a:pathLst>
          </a:custGeom>
          <a:solidFill>
            <a:schemeClr val="bg1"/>
          </a:solidFill>
          <a:ln w="5226" cap="flat">
            <a:noFill/>
            <a:prstDash val="solid"/>
            <a:miter/>
          </a:ln>
        </p:spPr>
        <p:txBody>
          <a:bodyPr rtlCol="0" anchor="ctr"/>
          <a:lstStyle/>
          <a:p>
            <a:endParaRPr lang="en-US"/>
          </a:p>
        </p:txBody>
      </p:sp>
      <p:sp>
        <p:nvSpPr>
          <p:cNvPr id="28" name="threads">
            <a:extLst>
              <a:ext uri="{FF2B5EF4-FFF2-40B4-BE49-F238E27FC236}">
                <a16:creationId xmlns:a16="http://schemas.microsoft.com/office/drawing/2014/main" id="{897C4B75-7AD4-2F68-26C2-200BF415825F}"/>
              </a:ext>
            </a:extLst>
          </p:cNvPr>
          <p:cNvSpPr>
            <a:spLocks noGrp="1"/>
          </p:cNvSpPr>
          <p:nvPr>
            <p:ph type="body" sz="quarter" idx="14"/>
          </p:nvPr>
        </p:nvSpPr>
        <p:spPr>
          <a:xfrm>
            <a:off x="1135032" y="5194379"/>
            <a:ext cx="2582676"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26" name="Logo">
            <a:extLst>
              <a:ext uri="{FF2B5EF4-FFF2-40B4-BE49-F238E27FC236}">
                <a16:creationId xmlns:a16="http://schemas.microsoft.com/office/drawing/2014/main" id="{0680A71C-F696-EB5E-AAFD-99F4A0D6ECD1}"/>
              </a:ext>
            </a:extLst>
          </p:cNvPr>
          <p:cNvSpPr>
            <a:spLocks noGrp="1"/>
          </p:cNvSpPr>
          <p:nvPr>
            <p:ph type="pic" sz="quarter" idx="12" hasCustomPrompt="1"/>
          </p:nvPr>
        </p:nvSpPr>
        <p:spPr>
          <a:xfrm>
            <a:off x="4930025" y="1757442"/>
            <a:ext cx="2304288" cy="2304288"/>
          </a:xfrm>
          <a:prstGeom prst="rect">
            <a:avLst/>
          </a:prstGeom>
        </p:spPr>
        <p:txBody>
          <a:bodyPr/>
          <a:lstStyle>
            <a:lvl1pPr marL="0" indent="0">
              <a:buNone/>
              <a:defRPr>
                <a:solidFill>
                  <a:schemeClr val="bg1"/>
                </a:solidFill>
                <a:latin typeface="Aptos Narrow" panose="020B0004020202020204" pitchFamily="34" charset="0"/>
              </a:defRPr>
            </a:lvl1pPr>
          </a:lstStyle>
          <a:p>
            <a:r>
              <a:rPr lang="en-US"/>
              <a:t>Logo</a:t>
            </a:r>
          </a:p>
        </p:txBody>
      </p:sp>
      <p:sp>
        <p:nvSpPr>
          <p:cNvPr id="33" name="URL">
            <a:extLst>
              <a:ext uri="{FF2B5EF4-FFF2-40B4-BE49-F238E27FC236}">
                <a16:creationId xmlns:a16="http://schemas.microsoft.com/office/drawing/2014/main" id="{4564564E-8A13-AD9F-4A38-65ED7DEBC086}"/>
              </a:ext>
            </a:extLst>
          </p:cNvPr>
          <p:cNvSpPr>
            <a:spLocks noGrp="1"/>
          </p:cNvSpPr>
          <p:nvPr>
            <p:ph type="body" sz="quarter" idx="18"/>
          </p:nvPr>
        </p:nvSpPr>
        <p:spPr>
          <a:xfrm>
            <a:off x="4114800" y="4407210"/>
            <a:ext cx="3962400" cy="755650"/>
          </a:xfrm>
          <a:prstGeom prst="rect">
            <a:avLst/>
          </a:prstGeom>
        </p:spPr>
        <p:txBody>
          <a:bodyPr/>
          <a:lstStyle>
            <a:lvl1pPr marL="0" indent="0" algn="ctr">
              <a:buNone/>
              <a:defRPr b="1">
                <a:solidFill>
                  <a:schemeClr val="bg1"/>
                </a:solidFill>
                <a:latin typeface="Aptos Narrow" panose="020B0004020202020204" pitchFamily="34" charset="0"/>
              </a:defRPr>
            </a:lvl1pPr>
          </a:lstStyle>
          <a:p>
            <a:pPr lvl="0"/>
            <a:r>
              <a:rPr lang="en-US"/>
              <a:t>Click to edit Master text styles</a:t>
            </a:r>
          </a:p>
        </p:txBody>
      </p:sp>
      <p:sp>
        <p:nvSpPr>
          <p:cNvPr id="12" name="X">
            <a:extLst>
              <a:ext uri="{FF2B5EF4-FFF2-40B4-BE49-F238E27FC236}">
                <a16:creationId xmlns:a16="http://schemas.microsoft.com/office/drawing/2014/main" id="{4261622D-7AE0-91B4-8ADA-BFD4746931A0}"/>
              </a:ext>
            </a:extLst>
          </p:cNvPr>
          <p:cNvSpPr/>
          <p:nvPr userDrawn="1"/>
        </p:nvSpPr>
        <p:spPr>
          <a:xfrm>
            <a:off x="9634306" y="1523308"/>
            <a:ext cx="500266" cy="468269"/>
          </a:xfrm>
          <a:custGeom>
            <a:avLst/>
            <a:gdLst>
              <a:gd name="connsiteX0" fmla="*/ 1203 w 503913"/>
              <a:gd name="connsiteY0" fmla="*/ 0 h 471683"/>
              <a:gd name="connsiteX1" fmla="*/ 195789 w 503913"/>
              <a:gd name="connsiteY1" fmla="*/ 260145 h 471683"/>
              <a:gd name="connsiteX2" fmla="*/ 0 w 503913"/>
              <a:gd name="connsiteY2" fmla="*/ 471684 h 471683"/>
              <a:gd name="connsiteX3" fmla="*/ 44055 w 503913"/>
              <a:gd name="connsiteY3" fmla="*/ 471684 h 471683"/>
              <a:gd name="connsiteX4" fmla="*/ 215462 w 503913"/>
              <a:gd name="connsiteY4" fmla="*/ 286463 h 471683"/>
              <a:gd name="connsiteX5" fmla="*/ 353959 w 503913"/>
              <a:gd name="connsiteY5" fmla="*/ 471684 h 471683"/>
              <a:gd name="connsiteX6" fmla="*/ 503914 w 503913"/>
              <a:gd name="connsiteY6" fmla="*/ 471684 h 471683"/>
              <a:gd name="connsiteX7" fmla="*/ 298393 w 503913"/>
              <a:gd name="connsiteY7" fmla="*/ 196888 h 471683"/>
              <a:gd name="connsiteX8" fmla="*/ 480631 w 503913"/>
              <a:gd name="connsiteY8" fmla="*/ 0 h 471683"/>
              <a:gd name="connsiteX9" fmla="*/ 436575 w 503913"/>
              <a:gd name="connsiteY9" fmla="*/ 0 h 471683"/>
              <a:gd name="connsiteX10" fmla="*/ 278720 w 503913"/>
              <a:gd name="connsiteY10" fmla="*/ 170570 h 471683"/>
              <a:gd name="connsiteX11" fmla="*/ 151159 w 503913"/>
              <a:gd name="connsiteY11" fmla="*/ 0 h 471683"/>
              <a:gd name="connsiteX12" fmla="*/ 1203 w 503913"/>
              <a:gd name="connsiteY12" fmla="*/ 0 h 471683"/>
              <a:gd name="connsiteX13" fmla="*/ 66030 w 503913"/>
              <a:gd name="connsiteY13" fmla="*/ 32440 h 471683"/>
              <a:gd name="connsiteX14" fmla="*/ 134939 w 503913"/>
              <a:gd name="connsiteY14" fmla="*/ 32440 h 471683"/>
              <a:gd name="connsiteX15" fmla="*/ 439139 w 503913"/>
              <a:gd name="connsiteY15" fmla="*/ 439192 h 471683"/>
              <a:gd name="connsiteX16" fmla="*/ 370231 w 503913"/>
              <a:gd name="connsiteY16" fmla="*/ 439192 h 471683"/>
              <a:gd name="connsiteX17" fmla="*/ 66030 w 503913"/>
              <a:gd name="connsiteY17" fmla="*/ 32440 h 471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3913" h="471683">
                <a:moveTo>
                  <a:pt x="1203" y="0"/>
                </a:moveTo>
                <a:lnTo>
                  <a:pt x="195789" y="260145"/>
                </a:lnTo>
                <a:lnTo>
                  <a:pt x="0" y="471684"/>
                </a:lnTo>
                <a:lnTo>
                  <a:pt x="44055" y="471684"/>
                </a:lnTo>
                <a:lnTo>
                  <a:pt x="215462" y="286463"/>
                </a:lnTo>
                <a:lnTo>
                  <a:pt x="353959" y="471684"/>
                </a:lnTo>
                <a:lnTo>
                  <a:pt x="503914" y="471684"/>
                </a:lnTo>
                <a:lnTo>
                  <a:pt x="298393" y="196888"/>
                </a:lnTo>
                <a:lnTo>
                  <a:pt x="480631" y="0"/>
                </a:lnTo>
                <a:lnTo>
                  <a:pt x="436575" y="0"/>
                </a:lnTo>
                <a:lnTo>
                  <a:pt x="278720" y="170570"/>
                </a:lnTo>
                <a:lnTo>
                  <a:pt x="151159" y="0"/>
                </a:lnTo>
                <a:lnTo>
                  <a:pt x="1203" y="0"/>
                </a:lnTo>
                <a:close/>
                <a:moveTo>
                  <a:pt x="66030" y="32440"/>
                </a:moveTo>
                <a:lnTo>
                  <a:pt x="134939" y="32440"/>
                </a:lnTo>
                <a:lnTo>
                  <a:pt x="439139" y="439192"/>
                </a:lnTo>
                <a:lnTo>
                  <a:pt x="370231" y="439192"/>
                </a:lnTo>
                <a:lnTo>
                  <a:pt x="66030" y="32440"/>
                </a:lnTo>
                <a:close/>
              </a:path>
            </a:pathLst>
          </a:custGeom>
          <a:solidFill>
            <a:schemeClr val="bg1"/>
          </a:solidFill>
          <a:ln w="5226" cap="flat">
            <a:noFill/>
            <a:prstDash val="solid"/>
            <a:miter/>
          </a:ln>
        </p:spPr>
        <p:txBody>
          <a:bodyPr rtlCol="0" anchor="ctr"/>
          <a:lstStyle/>
          <a:p>
            <a:endParaRPr lang="en-US"/>
          </a:p>
        </p:txBody>
      </p:sp>
      <p:sp>
        <p:nvSpPr>
          <p:cNvPr id="29" name="X">
            <a:extLst>
              <a:ext uri="{FF2B5EF4-FFF2-40B4-BE49-F238E27FC236}">
                <a16:creationId xmlns:a16="http://schemas.microsoft.com/office/drawing/2014/main" id="{E017A74B-860B-90B2-60DC-099B1A7ECF66}"/>
              </a:ext>
            </a:extLst>
          </p:cNvPr>
          <p:cNvSpPr>
            <a:spLocks noGrp="1"/>
          </p:cNvSpPr>
          <p:nvPr>
            <p:ph type="body" sz="quarter" idx="15"/>
          </p:nvPr>
        </p:nvSpPr>
        <p:spPr>
          <a:xfrm>
            <a:off x="8559022" y="2165690"/>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grpSp>
        <p:nvGrpSpPr>
          <p:cNvPr id="13" name="LinkedIn">
            <a:extLst>
              <a:ext uri="{FF2B5EF4-FFF2-40B4-BE49-F238E27FC236}">
                <a16:creationId xmlns:a16="http://schemas.microsoft.com/office/drawing/2014/main" id="{633967D9-E657-95E2-5433-A77B98C5D0F9}"/>
              </a:ext>
            </a:extLst>
          </p:cNvPr>
          <p:cNvGrpSpPr/>
          <p:nvPr userDrawn="1"/>
        </p:nvGrpSpPr>
        <p:grpSpPr>
          <a:xfrm>
            <a:off x="9667654" y="3097611"/>
            <a:ext cx="433571" cy="432792"/>
            <a:chOff x="6747694" y="4877879"/>
            <a:chExt cx="436732" cy="435947"/>
          </a:xfrm>
          <a:solidFill>
            <a:schemeClr val="bg1"/>
          </a:solidFill>
        </p:grpSpPr>
        <p:sp>
          <p:nvSpPr>
            <p:cNvPr id="14" name="Freeform 13">
              <a:extLst>
                <a:ext uri="{FF2B5EF4-FFF2-40B4-BE49-F238E27FC236}">
                  <a16:creationId xmlns:a16="http://schemas.microsoft.com/office/drawing/2014/main" id="{768350EC-0FC1-EF1F-ACA0-82DE8C4B55ED}"/>
                </a:ext>
              </a:extLst>
            </p:cNvPr>
            <p:cNvSpPr/>
            <p:nvPr/>
          </p:nvSpPr>
          <p:spPr>
            <a:xfrm>
              <a:off x="6747694" y="4877879"/>
              <a:ext cx="104905" cy="435947"/>
            </a:xfrm>
            <a:custGeom>
              <a:avLst/>
              <a:gdLst>
                <a:gd name="connsiteX0" fmla="*/ 7220 w 104905"/>
                <a:gd name="connsiteY0" fmla="*/ 144775 h 435947"/>
                <a:gd name="connsiteX1" fmla="*/ 97738 w 104905"/>
                <a:gd name="connsiteY1" fmla="*/ 144775 h 435947"/>
                <a:gd name="connsiteX2" fmla="*/ 97738 w 104905"/>
                <a:gd name="connsiteY2" fmla="*/ 435948 h 435947"/>
                <a:gd name="connsiteX3" fmla="*/ 7220 w 104905"/>
                <a:gd name="connsiteY3" fmla="*/ 435948 h 435947"/>
                <a:gd name="connsiteX4" fmla="*/ 7220 w 104905"/>
                <a:gd name="connsiteY4" fmla="*/ 144775 h 435947"/>
                <a:gd name="connsiteX5" fmla="*/ 52479 w 104905"/>
                <a:gd name="connsiteY5" fmla="*/ 0 h 435947"/>
                <a:gd name="connsiteX6" fmla="*/ 104906 w 104905"/>
                <a:gd name="connsiteY6" fmla="*/ 52531 h 435947"/>
                <a:gd name="connsiteX7" fmla="*/ 52479 w 104905"/>
                <a:gd name="connsiteY7" fmla="*/ 104958 h 435947"/>
                <a:gd name="connsiteX8" fmla="*/ 0 w 104905"/>
                <a:gd name="connsiteY8" fmla="*/ 52531 h 435947"/>
                <a:gd name="connsiteX9" fmla="*/ 52479 w 104905"/>
                <a:gd name="connsiteY9" fmla="*/ 0 h 435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905" h="435947">
                  <a:moveTo>
                    <a:pt x="7220" y="144775"/>
                  </a:moveTo>
                  <a:lnTo>
                    <a:pt x="97738" y="144775"/>
                  </a:lnTo>
                  <a:lnTo>
                    <a:pt x="97738" y="435948"/>
                  </a:lnTo>
                  <a:lnTo>
                    <a:pt x="7220" y="435948"/>
                  </a:lnTo>
                  <a:lnTo>
                    <a:pt x="7220" y="144775"/>
                  </a:lnTo>
                  <a:close/>
                  <a:moveTo>
                    <a:pt x="52479" y="0"/>
                  </a:moveTo>
                  <a:cubicBezTo>
                    <a:pt x="81413" y="0"/>
                    <a:pt x="104906" y="23545"/>
                    <a:pt x="104906" y="52531"/>
                  </a:cubicBezTo>
                  <a:cubicBezTo>
                    <a:pt x="104906" y="81518"/>
                    <a:pt x="81413" y="104958"/>
                    <a:pt x="52479" y="104958"/>
                  </a:cubicBezTo>
                  <a:cubicBezTo>
                    <a:pt x="23545" y="104958"/>
                    <a:pt x="0" y="81465"/>
                    <a:pt x="0" y="52531"/>
                  </a:cubicBezTo>
                  <a:cubicBezTo>
                    <a:pt x="0" y="23597"/>
                    <a:pt x="23440" y="0"/>
                    <a:pt x="52479" y="0"/>
                  </a:cubicBezTo>
                </a:path>
              </a:pathLst>
            </a:custGeom>
            <a:grpFill/>
            <a:ln w="52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9CC4CF8-E329-0228-201F-04D97D4E6EBE}"/>
                </a:ext>
              </a:extLst>
            </p:cNvPr>
            <p:cNvSpPr/>
            <p:nvPr/>
          </p:nvSpPr>
          <p:spPr>
            <a:xfrm>
              <a:off x="6902201" y="5015433"/>
              <a:ext cx="282225" cy="298392"/>
            </a:xfrm>
            <a:custGeom>
              <a:avLst/>
              <a:gdLst>
                <a:gd name="connsiteX0" fmla="*/ 0 w 282225"/>
                <a:gd name="connsiteY0" fmla="*/ 7220 h 298392"/>
                <a:gd name="connsiteX1" fmla="*/ 86802 w 282225"/>
                <a:gd name="connsiteY1" fmla="*/ 7220 h 298392"/>
                <a:gd name="connsiteX2" fmla="*/ 86802 w 282225"/>
                <a:gd name="connsiteY2" fmla="*/ 47038 h 298392"/>
                <a:gd name="connsiteX3" fmla="*/ 88058 w 282225"/>
                <a:gd name="connsiteY3" fmla="*/ 47038 h 298392"/>
                <a:gd name="connsiteX4" fmla="*/ 173657 w 282225"/>
                <a:gd name="connsiteY4" fmla="*/ 0 h 298392"/>
                <a:gd name="connsiteX5" fmla="*/ 282225 w 282225"/>
                <a:gd name="connsiteY5" fmla="*/ 138654 h 298392"/>
                <a:gd name="connsiteX6" fmla="*/ 282225 w 282225"/>
                <a:gd name="connsiteY6" fmla="*/ 298341 h 298392"/>
                <a:gd name="connsiteX7" fmla="*/ 191760 w 282225"/>
                <a:gd name="connsiteY7" fmla="*/ 298341 h 298392"/>
                <a:gd name="connsiteX8" fmla="*/ 191760 w 282225"/>
                <a:gd name="connsiteY8" fmla="*/ 156757 h 298392"/>
                <a:gd name="connsiteX9" fmla="*/ 144723 w 282225"/>
                <a:gd name="connsiteY9" fmla="*/ 79530 h 298392"/>
                <a:gd name="connsiteX10" fmla="*/ 90465 w 282225"/>
                <a:gd name="connsiteY10" fmla="*/ 154350 h 298392"/>
                <a:gd name="connsiteX11" fmla="*/ 90465 w 282225"/>
                <a:gd name="connsiteY11" fmla="*/ 298393 h 298392"/>
                <a:gd name="connsiteX12" fmla="*/ 0 w 282225"/>
                <a:gd name="connsiteY12" fmla="*/ 298393 h 298392"/>
                <a:gd name="connsiteX13" fmla="*/ 0 w 282225"/>
                <a:gd name="connsiteY13" fmla="*/ 7220 h 29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2225" h="298392">
                  <a:moveTo>
                    <a:pt x="0" y="7220"/>
                  </a:moveTo>
                  <a:lnTo>
                    <a:pt x="86802" y="7220"/>
                  </a:lnTo>
                  <a:lnTo>
                    <a:pt x="86802" y="47038"/>
                  </a:lnTo>
                  <a:lnTo>
                    <a:pt x="88058" y="47038"/>
                  </a:lnTo>
                  <a:cubicBezTo>
                    <a:pt x="100144" y="24120"/>
                    <a:pt x="129654" y="0"/>
                    <a:pt x="173657" y="0"/>
                  </a:cubicBezTo>
                  <a:cubicBezTo>
                    <a:pt x="265325" y="0"/>
                    <a:pt x="282225" y="60275"/>
                    <a:pt x="282225" y="138654"/>
                  </a:cubicBezTo>
                  <a:lnTo>
                    <a:pt x="282225" y="298341"/>
                  </a:lnTo>
                  <a:lnTo>
                    <a:pt x="191760" y="298341"/>
                  </a:lnTo>
                  <a:lnTo>
                    <a:pt x="191760" y="156757"/>
                  </a:lnTo>
                  <a:cubicBezTo>
                    <a:pt x="191760" y="123009"/>
                    <a:pt x="191185" y="79530"/>
                    <a:pt x="144723" y="79530"/>
                  </a:cubicBezTo>
                  <a:cubicBezTo>
                    <a:pt x="98261" y="79530"/>
                    <a:pt x="90465" y="116364"/>
                    <a:pt x="90465" y="154350"/>
                  </a:cubicBezTo>
                  <a:lnTo>
                    <a:pt x="90465" y="298393"/>
                  </a:lnTo>
                  <a:lnTo>
                    <a:pt x="0" y="298393"/>
                  </a:lnTo>
                  <a:lnTo>
                    <a:pt x="0" y="7220"/>
                  </a:lnTo>
                  <a:close/>
                </a:path>
              </a:pathLst>
            </a:custGeom>
            <a:grpFill/>
            <a:ln w="5226" cap="flat">
              <a:noFill/>
              <a:prstDash val="solid"/>
              <a:miter/>
            </a:ln>
          </p:spPr>
          <p:txBody>
            <a:bodyPr rtlCol="0" anchor="ctr"/>
            <a:lstStyle/>
            <a:p>
              <a:endParaRPr lang="en-US"/>
            </a:p>
          </p:txBody>
        </p:sp>
      </p:grpSp>
      <p:sp>
        <p:nvSpPr>
          <p:cNvPr id="30" name="linkedin">
            <a:extLst>
              <a:ext uri="{FF2B5EF4-FFF2-40B4-BE49-F238E27FC236}">
                <a16:creationId xmlns:a16="http://schemas.microsoft.com/office/drawing/2014/main" id="{9225A2D2-262D-CCCF-C624-5C0122722088}"/>
              </a:ext>
            </a:extLst>
          </p:cNvPr>
          <p:cNvSpPr>
            <a:spLocks noGrp="1"/>
          </p:cNvSpPr>
          <p:nvPr>
            <p:ph type="body" sz="quarter" idx="16"/>
          </p:nvPr>
        </p:nvSpPr>
        <p:spPr>
          <a:xfrm>
            <a:off x="8559022" y="3704328"/>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sp>
        <p:nvSpPr>
          <p:cNvPr id="7" name="youtube">
            <a:extLst>
              <a:ext uri="{FF2B5EF4-FFF2-40B4-BE49-F238E27FC236}">
                <a16:creationId xmlns:a16="http://schemas.microsoft.com/office/drawing/2014/main" id="{B4593E44-B4A3-5CBD-5D0B-0B9E29917F09}"/>
              </a:ext>
            </a:extLst>
          </p:cNvPr>
          <p:cNvSpPr/>
          <p:nvPr userDrawn="1"/>
        </p:nvSpPr>
        <p:spPr>
          <a:xfrm>
            <a:off x="9624255" y="4689932"/>
            <a:ext cx="520369" cy="363033"/>
          </a:xfrm>
          <a:custGeom>
            <a:avLst/>
            <a:gdLst>
              <a:gd name="connsiteX0" fmla="*/ 438302 w 524162"/>
              <a:gd name="connsiteY0" fmla="*/ 0 h 365679"/>
              <a:gd name="connsiteX1" fmla="*/ 92872 w 524162"/>
              <a:gd name="connsiteY1" fmla="*/ 0 h 365679"/>
              <a:gd name="connsiteX2" fmla="*/ 0 w 524162"/>
              <a:gd name="connsiteY2" fmla="*/ 119608 h 365679"/>
              <a:gd name="connsiteX3" fmla="*/ 0 w 524162"/>
              <a:gd name="connsiteY3" fmla="*/ 246071 h 365679"/>
              <a:gd name="connsiteX4" fmla="*/ 95697 w 524162"/>
              <a:gd name="connsiteY4" fmla="*/ 365679 h 365679"/>
              <a:gd name="connsiteX5" fmla="*/ 435529 w 524162"/>
              <a:gd name="connsiteY5" fmla="*/ 365679 h 365679"/>
              <a:gd name="connsiteX6" fmla="*/ 524163 w 524162"/>
              <a:gd name="connsiteY6" fmla="*/ 246071 h 365679"/>
              <a:gd name="connsiteX7" fmla="*/ 524163 w 524162"/>
              <a:gd name="connsiteY7" fmla="*/ 119608 h 365679"/>
              <a:gd name="connsiteX8" fmla="*/ 438302 w 524162"/>
              <a:gd name="connsiteY8" fmla="*/ 0 h 365679"/>
              <a:gd name="connsiteX9" fmla="*/ 213945 w 524162"/>
              <a:gd name="connsiteY9" fmla="*/ 254599 h 365679"/>
              <a:gd name="connsiteX10" fmla="*/ 213945 w 524162"/>
              <a:gd name="connsiteY10" fmla="*/ 111184 h 365679"/>
              <a:gd name="connsiteX11" fmla="*/ 351395 w 524162"/>
              <a:gd name="connsiteY11" fmla="*/ 182918 h 365679"/>
              <a:gd name="connsiteX12" fmla="*/ 213945 w 524162"/>
              <a:gd name="connsiteY12" fmla="*/ 254599 h 365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4162" h="365679">
                <a:moveTo>
                  <a:pt x="438302" y="0"/>
                </a:moveTo>
                <a:lnTo>
                  <a:pt x="92872" y="0"/>
                </a:lnTo>
                <a:cubicBezTo>
                  <a:pt x="26841" y="0"/>
                  <a:pt x="0" y="53525"/>
                  <a:pt x="0" y="119608"/>
                </a:cubicBezTo>
                <a:lnTo>
                  <a:pt x="0" y="246071"/>
                </a:lnTo>
                <a:cubicBezTo>
                  <a:pt x="0" y="312154"/>
                  <a:pt x="29614" y="365679"/>
                  <a:pt x="95697" y="365679"/>
                </a:cubicBezTo>
                <a:lnTo>
                  <a:pt x="435529" y="365679"/>
                </a:lnTo>
                <a:cubicBezTo>
                  <a:pt x="501559" y="365679"/>
                  <a:pt x="524163" y="312154"/>
                  <a:pt x="524163" y="246071"/>
                </a:cubicBezTo>
                <a:lnTo>
                  <a:pt x="524163" y="119608"/>
                </a:lnTo>
                <a:cubicBezTo>
                  <a:pt x="524163" y="53525"/>
                  <a:pt x="504385" y="0"/>
                  <a:pt x="438302" y="0"/>
                </a:cubicBezTo>
                <a:close/>
                <a:moveTo>
                  <a:pt x="213945" y="254599"/>
                </a:moveTo>
                <a:lnTo>
                  <a:pt x="213945" y="111184"/>
                </a:lnTo>
                <a:lnTo>
                  <a:pt x="351395" y="182918"/>
                </a:lnTo>
                <a:lnTo>
                  <a:pt x="213945" y="254599"/>
                </a:lnTo>
                <a:close/>
              </a:path>
            </a:pathLst>
          </a:custGeom>
          <a:solidFill>
            <a:schemeClr val="bg1"/>
          </a:solidFill>
          <a:ln w="5226" cap="flat">
            <a:noFill/>
            <a:prstDash val="solid"/>
            <a:miter/>
          </a:ln>
        </p:spPr>
        <p:txBody>
          <a:bodyPr rtlCol="0" anchor="ctr"/>
          <a:lstStyle/>
          <a:p>
            <a:endParaRPr lang="en-US"/>
          </a:p>
        </p:txBody>
      </p:sp>
      <p:sp>
        <p:nvSpPr>
          <p:cNvPr id="31" name="youtube">
            <a:extLst>
              <a:ext uri="{FF2B5EF4-FFF2-40B4-BE49-F238E27FC236}">
                <a16:creationId xmlns:a16="http://schemas.microsoft.com/office/drawing/2014/main" id="{439D2DD5-028E-A865-9648-500ACE323CCF}"/>
              </a:ext>
            </a:extLst>
          </p:cNvPr>
          <p:cNvSpPr>
            <a:spLocks noGrp="1"/>
          </p:cNvSpPr>
          <p:nvPr>
            <p:ph type="body" sz="quarter" idx="17"/>
          </p:nvPr>
        </p:nvSpPr>
        <p:spPr>
          <a:xfrm>
            <a:off x="8559022" y="5194379"/>
            <a:ext cx="2650835" cy="755650"/>
          </a:xfrm>
          <a:prstGeom prst="rect">
            <a:avLst/>
          </a:prstGeom>
        </p:spPr>
        <p:txBody>
          <a:bodyPr/>
          <a:lstStyle>
            <a:lvl1pPr marL="0" indent="0" algn="ctr">
              <a:buNone/>
              <a:defRPr sz="1400">
                <a:solidFill>
                  <a:schemeClr val="bg1"/>
                </a:solidFill>
                <a:latin typeface="Aptos Narrow" panose="020B0004020202020204" pitchFamily="34" charset="0"/>
              </a:defRPr>
            </a:lvl1pPr>
          </a:lstStyle>
          <a:p>
            <a:pPr lvl="0"/>
            <a:r>
              <a:rPr lang="en-US"/>
              <a:t>Click to edit Master text styles</a:t>
            </a:r>
          </a:p>
        </p:txBody>
      </p:sp>
      <p:pic>
        <p:nvPicPr>
          <p:cNvPr id="16" name="Graphic 15">
            <a:extLst>
              <a:ext uri="{FF2B5EF4-FFF2-40B4-BE49-F238E27FC236}">
                <a16:creationId xmlns:a16="http://schemas.microsoft.com/office/drawing/2014/main" id="{10EF13C1-C034-CA99-A488-1751825F7E4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2132837" y="1430481"/>
            <a:ext cx="587065" cy="587065"/>
          </a:xfrm>
          <a:prstGeom prst="rect">
            <a:avLst/>
          </a:prstGeom>
        </p:spPr>
      </p:pic>
    </p:spTree>
    <p:extLst>
      <p:ext uri="{BB962C8B-B14F-4D97-AF65-F5344CB8AC3E}">
        <p14:creationId xmlns:p14="http://schemas.microsoft.com/office/powerpoint/2010/main" val="311610401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D89D1268-6CD7-1B20-9BBA-612DF9B77CBC}"/>
              </a:ext>
            </a:extLst>
          </p:cNvPr>
          <p:cNvSpPr>
            <a:spLocks noGrp="1"/>
          </p:cNvSpPr>
          <p:nvPr>
            <p:ph type="title" hasCustomPrompt="1"/>
          </p:nvPr>
        </p:nvSpPr>
        <p:spPr>
          <a:xfrm>
            <a:off x="443812" y="392517"/>
            <a:ext cx="11290986"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End Slide</a:t>
            </a:r>
          </a:p>
        </p:txBody>
      </p:sp>
      <p:sp>
        <p:nvSpPr>
          <p:cNvPr id="6" name="Text Placeholder 5">
            <a:extLst>
              <a:ext uri="{FF2B5EF4-FFF2-40B4-BE49-F238E27FC236}">
                <a16:creationId xmlns:a16="http://schemas.microsoft.com/office/drawing/2014/main" id="{E8F7ABFD-CFA3-6D34-D91F-63C2F09C4705}"/>
              </a:ext>
            </a:extLst>
          </p:cNvPr>
          <p:cNvSpPr>
            <a:spLocks noGrp="1"/>
          </p:cNvSpPr>
          <p:nvPr>
            <p:ph type="body" sz="quarter" idx="10"/>
          </p:nvPr>
        </p:nvSpPr>
        <p:spPr>
          <a:xfrm>
            <a:off x="3195618" y="2944358"/>
            <a:ext cx="5773737" cy="430213"/>
          </a:xfrm>
          <a:prstGeom prst="rect">
            <a:avLst/>
          </a:prstGeom>
        </p:spPr>
        <p:txBody>
          <a:bodyPr/>
          <a:lstStyle>
            <a:lvl1pPr marL="0" indent="0" algn="ctr">
              <a:lnSpc>
                <a:spcPts val="2800"/>
              </a:lnSpc>
              <a:spcBef>
                <a:spcPts val="0"/>
              </a:spcBef>
              <a:buNone/>
              <a:defRPr sz="2800" b="1" i="0">
                <a:solidFill>
                  <a:schemeClr val="accent1"/>
                </a:solidFill>
                <a:latin typeface="Aptos Narrow" panose="020B0004020202020204" pitchFamily="34" charset="0"/>
              </a:defRPr>
            </a:lvl1pPr>
          </a:lstStyle>
          <a:p>
            <a:pPr lvl="0"/>
            <a:r>
              <a:rPr lang="en-US"/>
              <a:t>Click to edit Master text styles</a:t>
            </a:r>
          </a:p>
        </p:txBody>
      </p:sp>
      <p:sp>
        <p:nvSpPr>
          <p:cNvPr id="2" name="URL">
            <a:extLst>
              <a:ext uri="{FF2B5EF4-FFF2-40B4-BE49-F238E27FC236}">
                <a16:creationId xmlns:a16="http://schemas.microsoft.com/office/drawing/2014/main" id="{2BA8857B-71D3-EFC5-EF12-837939FF4268}"/>
              </a:ext>
              <a:ext uri="{C183D7F6-B498-43B3-948B-1728B52AA6E4}">
                <adec:decorative xmlns:adec="http://schemas.microsoft.com/office/drawing/2017/decorative" val="1"/>
              </a:ext>
            </a:extLst>
          </p:cNvPr>
          <p:cNvSpPr txBox="1"/>
          <p:nvPr userDrawn="1"/>
        </p:nvSpPr>
        <p:spPr>
          <a:xfrm>
            <a:off x="3510735" y="6034498"/>
            <a:ext cx="5143500" cy="246221"/>
          </a:xfrm>
          <a:prstGeom prst="rect">
            <a:avLst/>
          </a:prstGeom>
          <a:noFill/>
        </p:spPr>
        <p:txBody>
          <a:bodyPr wrap="square" lIns="0" tIns="0" rIns="0" bIns="0" rtlCol="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i="0">
                <a:solidFill>
                  <a:schemeClr val="accent3"/>
                </a:solidFill>
                <a:latin typeface="Aptos Narrow" panose="020B0004020202020204" pitchFamily="34" charset="0"/>
              </a:rPr>
              <a:t>nj.gov</a:t>
            </a:r>
            <a:r>
              <a:rPr lang="en-US" sz="1600" b="1" i="0">
                <a:solidFill>
                  <a:schemeClr val="tx2"/>
                </a:solidFill>
                <a:latin typeface="Aptos Narrow" panose="020B0004020202020204" pitchFamily="34" charset="0"/>
              </a:rPr>
              <a:t>/education</a:t>
            </a:r>
          </a:p>
        </p:txBody>
      </p:sp>
      <p:pic>
        <p:nvPicPr>
          <p:cNvPr id="3" name="Logo">
            <a:extLst>
              <a:ext uri="{FF2B5EF4-FFF2-40B4-BE49-F238E27FC236}">
                <a16:creationId xmlns:a16="http://schemas.microsoft.com/office/drawing/2014/main" id="{BB4F3F83-9FB8-F6D1-FDD8-902900380D4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593506" y="4898572"/>
            <a:ext cx="977959" cy="977959"/>
          </a:xfrm>
          <a:prstGeom prst="rect">
            <a:avLst/>
          </a:prstGeom>
        </p:spPr>
      </p:pic>
      <p:pic>
        <p:nvPicPr>
          <p:cNvPr id="5" name="Graphic 4">
            <a:extLst>
              <a:ext uri="{FF2B5EF4-FFF2-40B4-BE49-F238E27FC236}">
                <a16:creationId xmlns:a16="http://schemas.microsoft.com/office/drawing/2014/main" id="{79A9158F-1E32-AF84-CBA3-2A4118822C3F}"/>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83267631"/>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424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Light image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6" name="NJDOE logo">
            <a:extLst>
              <a:ext uri="{FF2B5EF4-FFF2-40B4-BE49-F238E27FC236}">
                <a16:creationId xmlns:a16="http://schemas.microsoft.com/office/drawing/2014/main" id="{17F906C8-9084-1FE4-9E4E-DF7882097B01}"/>
              </a:ext>
            </a:extLst>
          </p:cNvPr>
          <p:cNvSpPr>
            <a:spLocks noGrp="1"/>
          </p:cNvSpPr>
          <p:nvPr>
            <p:ph type="pic" sz="quarter" idx="18" hasCustomPrompt="1"/>
          </p:nvPr>
        </p:nvSpPr>
        <p:spPr>
          <a:xfrm>
            <a:off x="0" y="0"/>
            <a:ext cx="12192000" cy="3478341"/>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Image</a:t>
            </a:r>
          </a:p>
        </p:txBody>
      </p:sp>
      <p:sp>
        <p:nvSpPr>
          <p:cNvPr id="16" name="image credit">
            <a:extLst>
              <a:ext uri="{FF2B5EF4-FFF2-40B4-BE49-F238E27FC236}">
                <a16:creationId xmlns:a16="http://schemas.microsoft.com/office/drawing/2014/main" id="{B2037A74-9F03-523B-2DA1-DD9F4EC55E9E}"/>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accent4"/>
                </a:solidFill>
                <a:latin typeface="Aptos Narrow" panose="020B0004020202020204" pitchFamily="34" charset="0"/>
              </a:defRPr>
            </a:lvl1pPr>
          </a:lstStyle>
          <a:p>
            <a:pPr lvl="0"/>
            <a:r>
              <a:rPr lang="en-US"/>
              <a:t>Optional light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4045678532"/>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 Dark image + 2 Speakers">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79D06998-05F3-2905-D9E3-3B666456E60E}"/>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3" name="NJDOE logo">
            <a:extLst>
              <a:ext uri="{FF2B5EF4-FFF2-40B4-BE49-F238E27FC236}">
                <a16:creationId xmlns:a16="http://schemas.microsoft.com/office/drawing/2014/main" id="{B0D76B9C-60DB-FEB0-7137-CC1FF8837A08}"/>
              </a:ext>
            </a:extLst>
          </p:cNvPr>
          <p:cNvSpPr>
            <a:spLocks noGrp="1"/>
          </p:cNvSpPr>
          <p:nvPr>
            <p:ph type="pic" sz="quarter" idx="18" hasCustomPrompt="1"/>
          </p:nvPr>
        </p:nvSpPr>
        <p:spPr>
          <a:xfrm>
            <a:off x="0" y="0"/>
            <a:ext cx="12192000" cy="3478341"/>
          </a:xfrm>
          <a:prstGeom prst="rect">
            <a:avLst/>
          </a:prstGeom>
          <a:solidFill>
            <a:schemeClr val="tx2"/>
          </a:solidFill>
        </p:spPr>
        <p:txBody>
          <a:bodyPr/>
          <a:lstStyle>
            <a:lvl1pPr marL="0" indent="0">
              <a:buNone/>
              <a:defRPr sz="2400">
                <a:solidFill>
                  <a:schemeClr val="bg1"/>
                </a:solidFill>
                <a:latin typeface="Aptos Narrow" panose="020B0004020202020204" pitchFamily="34" charset="0"/>
              </a:defRPr>
            </a:lvl1pPr>
          </a:lstStyle>
          <a:p>
            <a:r>
              <a:rPr lang="en-US"/>
              <a:t>Image</a:t>
            </a:r>
          </a:p>
        </p:txBody>
      </p:sp>
      <p:sp>
        <p:nvSpPr>
          <p:cNvPr id="12" name="image credit">
            <a:extLst>
              <a:ext uri="{FF2B5EF4-FFF2-40B4-BE49-F238E27FC236}">
                <a16:creationId xmlns:a16="http://schemas.microsoft.com/office/drawing/2014/main" id="{FCFA3048-0E5A-1F51-7EBD-372986224787}"/>
              </a:ext>
            </a:extLst>
          </p:cNvPr>
          <p:cNvSpPr>
            <a:spLocks noGrp="1"/>
          </p:cNvSpPr>
          <p:nvPr>
            <p:ph type="body" sz="quarter" idx="24" hasCustomPrompt="1"/>
          </p:nvPr>
        </p:nvSpPr>
        <p:spPr>
          <a:xfrm>
            <a:off x="6577911" y="2962314"/>
            <a:ext cx="5143500" cy="274320"/>
          </a:xfrm>
          <a:prstGeom prst="rect">
            <a:avLst/>
          </a:prstGeom>
        </p:spPr>
        <p:txBody>
          <a:bodyPr lIns="0" tIns="0" rIns="0" bIns="0" anchor="ctr" anchorCtr="0"/>
          <a:lstStyle>
            <a:lvl1pPr marL="0" indent="0" algn="r">
              <a:lnSpc>
                <a:spcPts val="1200"/>
              </a:lnSpc>
              <a:spcBef>
                <a:spcPts val="0"/>
              </a:spcBef>
              <a:buNone/>
              <a:defRPr sz="1100" b="0" i="0">
                <a:solidFill>
                  <a:schemeClr val="bg1"/>
                </a:solidFill>
                <a:latin typeface="Aptos Narrow" panose="020B0004020202020204" pitchFamily="34" charset="0"/>
              </a:defRPr>
            </a:lvl1pPr>
          </a:lstStyle>
          <a:p>
            <a:pPr lvl="0"/>
            <a:r>
              <a:rPr lang="en-US"/>
              <a:t>Optional dark photo credit:</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1"/>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2" name="Presenter">
            <a:extLst>
              <a:ext uri="{FF2B5EF4-FFF2-40B4-BE49-F238E27FC236}">
                <a16:creationId xmlns:a16="http://schemas.microsoft.com/office/drawing/2014/main" id="{6B2D55E7-A753-EC75-AF0F-436F4A89CEE1}"/>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8" name="Title">
            <a:extLst>
              <a:ext uri="{FF2B5EF4-FFF2-40B4-BE49-F238E27FC236}">
                <a16:creationId xmlns:a16="http://schemas.microsoft.com/office/drawing/2014/main" id="{D1714A6A-C84E-D3C4-1D1E-F2F8C789CED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9" name="Presenter">
            <a:extLst>
              <a:ext uri="{FF2B5EF4-FFF2-40B4-BE49-F238E27FC236}">
                <a16:creationId xmlns:a16="http://schemas.microsoft.com/office/drawing/2014/main" id="{58C3F9FD-CBBD-F972-F30B-B15995F749A3}"/>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0" name="Title">
            <a:extLst>
              <a:ext uri="{FF2B5EF4-FFF2-40B4-BE49-F238E27FC236}">
                <a16:creationId xmlns:a16="http://schemas.microsoft.com/office/drawing/2014/main" id="{4F15C5C5-608C-7456-7091-0CEFB9C9830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4" name="Date">
            <a:extLst>
              <a:ext uri="{FF2B5EF4-FFF2-40B4-BE49-F238E27FC236}">
                <a16:creationId xmlns:a16="http://schemas.microsoft.com/office/drawing/2014/main" id="{EBCCC62B-FDEA-414C-9A38-7AC7501C0E10}"/>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5" name="URL">
            <a:extLst>
              <a:ext uri="{FF2B5EF4-FFF2-40B4-BE49-F238E27FC236}">
                <a16:creationId xmlns:a16="http://schemas.microsoft.com/office/drawing/2014/main" id="{CCE75B7E-5575-1B09-C9D5-441BD5ACBF19}"/>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1" name="Icon placeholder">
            <a:extLst>
              <a:ext uri="{FF2B5EF4-FFF2-40B4-BE49-F238E27FC236}">
                <a16:creationId xmlns:a16="http://schemas.microsoft.com/office/drawing/2014/main" id="{936A628E-7C5B-D724-BB2F-8DE2EDCD8970}"/>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75803411"/>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 Video BG">
    <p:spTree>
      <p:nvGrpSpPr>
        <p:cNvPr id="1" name=""/>
        <p:cNvGrpSpPr/>
        <p:nvPr/>
      </p:nvGrpSpPr>
      <p:grpSpPr>
        <a:xfrm>
          <a:off x="0" y="0"/>
          <a:ext cx="0" cy="0"/>
          <a:chOff x="0" y="0"/>
          <a:chExt cx="0" cy="0"/>
        </a:xfrm>
      </p:grpSpPr>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16" name="Presenter">
            <a:extLst>
              <a:ext uri="{FF2B5EF4-FFF2-40B4-BE49-F238E27FC236}">
                <a16:creationId xmlns:a16="http://schemas.microsoft.com/office/drawing/2014/main" id="{2DFFBF8F-1C53-D88B-AD87-E54BE95FDB8D}"/>
              </a:ext>
            </a:extLst>
          </p:cNvPr>
          <p:cNvSpPr>
            <a:spLocks noGrp="1"/>
          </p:cNvSpPr>
          <p:nvPr>
            <p:ph type="body" sz="quarter" idx="11" hasCustomPrompt="1"/>
          </p:nvPr>
        </p:nvSpPr>
        <p:spPr>
          <a:xfrm>
            <a:off x="446809" y="5224363"/>
            <a:ext cx="8132182" cy="290478"/>
          </a:xfrm>
          <a:prstGeom prst="rect">
            <a:avLst/>
          </a:prstGeom>
        </p:spPr>
        <p:txBody>
          <a:bodyPr lIns="0" tIns="0" rIns="0" bIns="0"/>
          <a:lstStyle>
            <a:lvl1pPr marL="0" indent="0">
              <a:lnSpc>
                <a:spcPts val="2600"/>
              </a:lnSpc>
              <a:spcBef>
                <a:spcPts val="0"/>
              </a:spcBef>
              <a:buNone/>
              <a:defRPr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7" name="Title">
            <a:extLst>
              <a:ext uri="{FF2B5EF4-FFF2-40B4-BE49-F238E27FC236}">
                <a16:creationId xmlns:a16="http://schemas.microsoft.com/office/drawing/2014/main" id="{B1C53619-F3E4-DD02-F3A1-3C2CD9439D47}"/>
              </a:ext>
            </a:extLst>
          </p:cNvPr>
          <p:cNvSpPr>
            <a:spLocks noGrp="1"/>
          </p:cNvSpPr>
          <p:nvPr>
            <p:ph type="body" sz="quarter" idx="12" hasCustomPrompt="1"/>
          </p:nvPr>
        </p:nvSpPr>
        <p:spPr>
          <a:xfrm>
            <a:off x="446809" y="5535623"/>
            <a:ext cx="8132182" cy="290478"/>
          </a:xfrm>
          <a:prstGeom prst="rect">
            <a:avLst/>
          </a:prstGeom>
        </p:spPr>
        <p:txBody>
          <a:bodyPr lIns="0" tIns="0" rIns="0" bIns="0"/>
          <a:lstStyle>
            <a:lvl1pPr marL="0" indent="0">
              <a:lnSpc>
                <a:spcPts val="2600"/>
              </a:lnSpc>
              <a:spcBef>
                <a:spcPts val="0"/>
              </a:spcBef>
              <a:buNone/>
              <a:defRPr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8" name="Icon placeholder">
            <a:extLst>
              <a:ext uri="{FF2B5EF4-FFF2-40B4-BE49-F238E27FC236}">
                <a16:creationId xmlns:a16="http://schemas.microsoft.com/office/drawing/2014/main" id="{2A3EA163-7849-8169-45C0-720626AD4B2A}"/>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2539524674"/>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 Video BG + 2 Speakers">
    <p:spTree>
      <p:nvGrpSpPr>
        <p:cNvPr id="1" name=""/>
        <p:cNvGrpSpPr/>
        <p:nvPr/>
      </p:nvGrpSpPr>
      <p:grpSpPr>
        <a:xfrm>
          <a:off x="0" y="0"/>
          <a:ext cx="0" cy="0"/>
          <a:chOff x="0" y="0"/>
          <a:chExt cx="0" cy="0"/>
        </a:xfrm>
      </p:grpSpPr>
      <p:sp>
        <p:nvSpPr>
          <p:cNvPr id="3" name="Title">
            <a:extLst>
              <a:ext uri="{FF2B5EF4-FFF2-40B4-BE49-F238E27FC236}">
                <a16:creationId xmlns:a16="http://schemas.microsoft.com/office/drawing/2014/main" id="{B396F7CC-293E-D5DF-C3D7-1B8065564382}"/>
              </a:ext>
            </a:extLst>
          </p:cNvPr>
          <p:cNvSpPr>
            <a:spLocks noGrp="1"/>
          </p:cNvSpPr>
          <p:nvPr>
            <p:ph type="title" hasCustomPrompt="1"/>
          </p:nvPr>
        </p:nvSpPr>
        <p:spPr>
          <a:xfrm>
            <a:off x="443812" y="3919514"/>
            <a:ext cx="11277599" cy="364583"/>
          </a:xfrm>
          <a:prstGeom prst="rect">
            <a:avLst/>
          </a:prstGeom>
        </p:spPr>
        <p:txBody>
          <a:bodyPr lIns="0" tIns="0" rIns="0" bIns="0"/>
          <a:lstStyle>
            <a:lvl1pPr>
              <a:defRPr lang="en-US" sz="3600" b="1" i="0" kern="1200" dirty="0">
                <a:solidFill>
                  <a:schemeClr val="tx2"/>
                </a:solidFill>
                <a:latin typeface="Aptos Narrow" panose="020B0004020202020204" pitchFamily="34" charset="0"/>
                <a:ea typeface="+mn-ea"/>
                <a:cs typeface="+mn-cs"/>
              </a:defRPr>
            </a:lvl1pPr>
          </a:lstStyle>
          <a:p>
            <a:pPr marL="0" lvl="0" indent="0" algn="l" defTabSz="914400" rtl="0" eaLnBrk="1" latinLnBrk="0" hangingPunct="1">
              <a:lnSpc>
                <a:spcPts val="3200"/>
              </a:lnSpc>
              <a:spcBef>
                <a:spcPts val="0"/>
              </a:spcBef>
              <a:buFont typeface="Arial" panose="020B0604020202020204" pitchFamily="34" charset="0"/>
              <a:buNone/>
            </a:pPr>
            <a:r>
              <a:rPr lang="en-US"/>
              <a:t>Presentation Title</a:t>
            </a:r>
          </a:p>
        </p:txBody>
      </p:sp>
      <p:sp>
        <p:nvSpPr>
          <p:cNvPr id="2" name="Yellow background">
            <a:extLst>
              <a:ext uri="{FF2B5EF4-FFF2-40B4-BE49-F238E27FC236}">
                <a16:creationId xmlns:a16="http://schemas.microsoft.com/office/drawing/2014/main" id="{0A568C07-F962-95C8-965B-3B3F7FACC00B}"/>
              </a:ext>
              <a:ext uri="{C183D7F6-B498-43B3-948B-1728B52AA6E4}">
                <adec:decorative xmlns:adec="http://schemas.microsoft.com/office/drawing/2017/decorative" val="1"/>
              </a:ext>
            </a:extLst>
          </p:cNvPr>
          <p:cNvSpPr/>
          <p:nvPr userDrawn="1"/>
        </p:nvSpPr>
        <p:spPr>
          <a:xfrm>
            <a:off x="0" y="3490731"/>
            <a:ext cx="12192000" cy="3367270"/>
          </a:xfrm>
          <a:prstGeom prst="rect">
            <a:avLst/>
          </a:prstGeom>
          <a:solidFill>
            <a:srgbClr val="FEAD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Video/image placeholder">
            <a:extLst>
              <a:ext uri="{FF2B5EF4-FFF2-40B4-BE49-F238E27FC236}">
                <a16:creationId xmlns:a16="http://schemas.microsoft.com/office/drawing/2014/main" id="{2F835FD6-1B73-DE7E-1B68-67AD60110AA6}"/>
              </a:ext>
            </a:extLst>
          </p:cNvPr>
          <p:cNvSpPr>
            <a:spLocks noGrp="1"/>
          </p:cNvSpPr>
          <p:nvPr>
            <p:ph type="pic" sz="quarter" idx="15" hasCustomPrompt="1"/>
          </p:nvPr>
        </p:nvSpPr>
        <p:spPr>
          <a:xfrm>
            <a:off x="0" y="0"/>
            <a:ext cx="12192000" cy="3490913"/>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Video</a:t>
            </a:r>
          </a:p>
        </p:txBody>
      </p:sp>
      <p:sp>
        <p:nvSpPr>
          <p:cNvPr id="15" name="Subtitle">
            <a:extLst>
              <a:ext uri="{FF2B5EF4-FFF2-40B4-BE49-F238E27FC236}">
                <a16:creationId xmlns:a16="http://schemas.microsoft.com/office/drawing/2014/main" id="{F9A84BCC-5578-40B6-7EC2-4B0498FE5FA9}"/>
              </a:ext>
            </a:extLst>
          </p:cNvPr>
          <p:cNvSpPr>
            <a:spLocks noGrp="1"/>
          </p:cNvSpPr>
          <p:nvPr>
            <p:ph type="body" sz="quarter" idx="13" hasCustomPrompt="1"/>
          </p:nvPr>
        </p:nvSpPr>
        <p:spPr>
          <a:xfrm>
            <a:off x="444782" y="4413991"/>
            <a:ext cx="11290018" cy="364583"/>
          </a:xfrm>
          <a:prstGeom prst="rect">
            <a:avLst/>
          </a:prstGeom>
        </p:spPr>
        <p:txBody>
          <a:bodyPr lIns="0" tIns="0" rIns="0" bIns="0"/>
          <a:lstStyle>
            <a:lvl1pPr marL="0" indent="0">
              <a:lnSpc>
                <a:spcPts val="3200"/>
              </a:lnSpc>
              <a:spcBef>
                <a:spcPts val="0"/>
              </a:spcBef>
              <a:buNone/>
              <a:defRPr sz="3600" b="0" i="0">
                <a:solidFill>
                  <a:schemeClr val="accent3"/>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Presentation Subtitle</a:t>
            </a:r>
          </a:p>
        </p:txBody>
      </p:sp>
      <p:sp>
        <p:nvSpPr>
          <p:cNvPr id="4" name="Presenter">
            <a:extLst>
              <a:ext uri="{FF2B5EF4-FFF2-40B4-BE49-F238E27FC236}">
                <a16:creationId xmlns:a16="http://schemas.microsoft.com/office/drawing/2014/main" id="{90DE049E-840C-2F16-39B2-9401AADF12E4}"/>
              </a:ext>
            </a:extLst>
          </p:cNvPr>
          <p:cNvSpPr>
            <a:spLocks noGrp="1"/>
          </p:cNvSpPr>
          <p:nvPr>
            <p:ph type="body" sz="quarter" idx="11" hasCustomPrompt="1"/>
          </p:nvPr>
        </p:nvSpPr>
        <p:spPr>
          <a:xfrm>
            <a:off x="446809" y="4966963"/>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9" name="Title">
            <a:extLst>
              <a:ext uri="{FF2B5EF4-FFF2-40B4-BE49-F238E27FC236}">
                <a16:creationId xmlns:a16="http://schemas.microsoft.com/office/drawing/2014/main" id="{20D88414-9A96-F289-9DD5-2F5DB25A357B}"/>
              </a:ext>
            </a:extLst>
          </p:cNvPr>
          <p:cNvSpPr>
            <a:spLocks noGrp="1"/>
          </p:cNvSpPr>
          <p:nvPr>
            <p:ph type="body" sz="quarter" idx="12" hasCustomPrompt="1"/>
          </p:nvPr>
        </p:nvSpPr>
        <p:spPr>
          <a:xfrm>
            <a:off x="446809" y="5217068"/>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10" name="Presenter">
            <a:extLst>
              <a:ext uri="{FF2B5EF4-FFF2-40B4-BE49-F238E27FC236}">
                <a16:creationId xmlns:a16="http://schemas.microsoft.com/office/drawing/2014/main" id="{E3FEC403-5B58-D5F5-0758-C05B6BF71FA2}"/>
              </a:ext>
            </a:extLst>
          </p:cNvPr>
          <p:cNvSpPr>
            <a:spLocks noGrp="1"/>
          </p:cNvSpPr>
          <p:nvPr>
            <p:ph type="body" sz="quarter" idx="22" hasCustomPrompt="1"/>
          </p:nvPr>
        </p:nvSpPr>
        <p:spPr>
          <a:xfrm>
            <a:off x="457200" y="5532877"/>
            <a:ext cx="8132182" cy="232393"/>
          </a:xfrm>
          <a:prstGeom prst="rect">
            <a:avLst/>
          </a:prstGeom>
        </p:spPr>
        <p:txBody>
          <a:bodyPr lIns="0" tIns="0" rIns="0" bIns="0" anchor="ctr" anchorCtr="0"/>
          <a:lstStyle>
            <a:lvl1pPr marL="0" indent="0">
              <a:lnSpc>
                <a:spcPts val="2000"/>
              </a:lnSpc>
              <a:spcBef>
                <a:spcPts val="0"/>
              </a:spcBef>
              <a:buNone/>
              <a:defRPr sz="1800" b="1"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Presenter</a:t>
            </a:r>
          </a:p>
        </p:txBody>
      </p:sp>
      <p:sp>
        <p:nvSpPr>
          <p:cNvPr id="11" name="Title">
            <a:extLst>
              <a:ext uri="{FF2B5EF4-FFF2-40B4-BE49-F238E27FC236}">
                <a16:creationId xmlns:a16="http://schemas.microsoft.com/office/drawing/2014/main" id="{73810354-32F0-44FB-E03B-5B81353DBEFC}"/>
              </a:ext>
            </a:extLst>
          </p:cNvPr>
          <p:cNvSpPr>
            <a:spLocks noGrp="1"/>
          </p:cNvSpPr>
          <p:nvPr>
            <p:ph type="body" sz="quarter" idx="23" hasCustomPrompt="1"/>
          </p:nvPr>
        </p:nvSpPr>
        <p:spPr>
          <a:xfrm>
            <a:off x="457200" y="5778261"/>
            <a:ext cx="8132182" cy="232393"/>
          </a:xfrm>
          <a:prstGeom prst="rect">
            <a:avLst/>
          </a:prstGeom>
        </p:spPr>
        <p:txBody>
          <a:bodyPr lIns="0" tIns="0" rIns="0" bIns="0" anchor="ctr" anchorCtr="0"/>
          <a:lstStyle>
            <a:lvl1pPr marL="0" indent="0">
              <a:lnSpc>
                <a:spcPts val="2000"/>
              </a:lnSpc>
              <a:spcBef>
                <a:spcPts val="0"/>
              </a:spcBef>
              <a:buNone/>
              <a:defRPr sz="18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Title</a:t>
            </a:r>
          </a:p>
        </p:txBody>
      </p:sp>
      <p:sp>
        <p:nvSpPr>
          <p:cNvPr id="8" name="Date">
            <a:extLst>
              <a:ext uri="{FF2B5EF4-FFF2-40B4-BE49-F238E27FC236}">
                <a16:creationId xmlns:a16="http://schemas.microsoft.com/office/drawing/2014/main" id="{720F8FE9-B957-3744-725F-FF9B828B61AA}"/>
              </a:ext>
            </a:extLst>
          </p:cNvPr>
          <p:cNvSpPr>
            <a:spLocks noGrp="1"/>
          </p:cNvSpPr>
          <p:nvPr>
            <p:ph type="body" sz="quarter" idx="21" hasCustomPrompt="1"/>
          </p:nvPr>
        </p:nvSpPr>
        <p:spPr>
          <a:xfrm>
            <a:off x="457200" y="6248345"/>
            <a:ext cx="1815412" cy="290478"/>
          </a:xfrm>
          <a:prstGeom prst="rect">
            <a:avLst/>
          </a:prstGeom>
        </p:spPr>
        <p:txBody>
          <a:bodyPr lIns="0" tIns="0" rIns="0" bIns="0" anchor="ctr" anchorCtr="0"/>
          <a:lstStyle>
            <a:lvl1pPr marL="0" indent="0" algn="l">
              <a:lnSpc>
                <a:spcPts val="1400"/>
              </a:lnSpc>
              <a:spcBef>
                <a:spcPts val="0"/>
              </a:spcBef>
              <a:buNone/>
              <a:defRPr sz="1400" b="0" i="0">
                <a:solidFill>
                  <a:schemeClr val="accent3"/>
                </a:solidFill>
                <a:latin typeface="Aptos Narrow" panose="020B0004020202020204" pitchFamily="34" charset="0"/>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Month XX, XXXX</a:t>
            </a:r>
          </a:p>
        </p:txBody>
      </p:sp>
      <p:sp>
        <p:nvSpPr>
          <p:cNvPr id="7" name="URL">
            <a:extLst>
              <a:ext uri="{FF2B5EF4-FFF2-40B4-BE49-F238E27FC236}">
                <a16:creationId xmlns:a16="http://schemas.microsoft.com/office/drawing/2014/main" id="{42723FEF-AC93-945F-6A5B-1D47487C4CD1}"/>
              </a:ext>
            </a:extLst>
          </p:cNvPr>
          <p:cNvSpPr>
            <a:spLocks noGrp="1"/>
          </p:cNvSpPr>
          <p:nvPr>
            <p:ph type="body" sz="quarter" idx="20" hasCustomPrompt="1"/>
          </p:nvPr>
        </p:nvSpPr>
        <p:spPr>
          <a:xfrm>
            <a:off x="3600591" y="6193620"/>
            <a:ext cx="4978400" cy="365125"/>
          </a:xfrm>
          <a:prstGeom prst="rect">
            <a:avLst/>
          </a:prstGeom>
        </p:spPr>
        <p:txBody>
          <a:bodyPr lIns="0" tIns="0" rIns="0" bIns="0" anchor="ctr" anchorCtr="0"/>
          <a:lstStyle>
            <a:lvl1pPr marL="0" indent="0" algn="ctr">
              <a:buNone/>
              <a:defRPr sz="2000" b="1" i="0">
                <a:solidFill>
                  <a:schemeClr val="tx2"/>
                </a:solidFill>
                <a:latin typeface="Aptos Narrow" panose="020B0004020202020204" pitchFamily="34" charset="0"/>
              </a:defRPr>
            </a:lvl1pPr>
            <a:lvl2pPr marL="457200" indent="0" algn="ctr">
              <a:buNone/>
              <a:defRPr sz="1600" b="1" i="0">
                <a:solidFill>
                  <a:schemeClr val="accent6">
                    <a:lumMod val="60000"/>
                    <a:lumOff val="40000"/>
                  </a:schemeClr>
                </a:solidFill>
                <a:latin typeface="Aptos Narrow" panose="020B0004020202020204" pitchFamily="34" charset="0"/>
              </a:defRPr>
            </a:lvl2pPr>
            <a:lvl3pPr marL="914400" indent="0" algn="ctr">
              <a:buNone/>
              <a:defRPr sz="1600" b="1" i="0">
                <a:solidFill>
                  <a:schemeClr val="accent6">
                    <a:lumMod val="60000"/>
                    <a:lumOff val="40000"/>
                  </a:schemeClr>
                </a:solidFill>
                <a:latin typeface="Aptos Narrow" panose="020B0004020202020204" pitchFamily="34" charset="0"/>
              </a:defRPr>
            </a:lvl3pPr>
            <a:lvl4pPr marL="1371600" indent="0" algn="ctr">
              <a:buNone/>
              <a:defRPr sz="1600" b="1" i="0">
                <a:solidFill>
                  <a:schemeClr val="accent6">
                    <a:lumMod val="60000"/>
                    <a:lumOff val="40000"/>
                  </a:schemeClr>
                </a:solidFill>
                <a:latin typeface="Aptos Narrow" panose="020B0004020202020204" pitchFamily="34" charset="0"/>
              </a:defRPr>
            </a:lvl4pPr>
            <a:lvl5pPr marL="1828800" indent="0" algn="ctr">
              <a:buNone/>
              <a:defRPr sz="1600" b="1" i="0">
                <a:solidFill>
                  <a:schemeClr val="accent6">
                    <a:lumMod val="60000"/>
                    <a:lumOff val="40000"/>
                  </a:schemeClr>
                </a:solidFill>
                <a:latin typeface="Aptos Narrow" panose="020B0004020202020204" pitchFamily="34" charset="0"/>
              </a:defRPr>
            </a:lvl5pPr>
          </a:lstStyle>
          <a:p>
            <a:pPr lvl="0"/>
            <a:r>
              <a:rPr lang="en-US"/>
              <a:t>URL</a:t>
            </a:r>
          </a:p>
        </p:txBody>
      </p:sp>
      <p:sp>
        <p:nvSpPr>
          <p:cNvPr id="16" name="Icon placeholder">
            <a:extLst>
              <a:ext uri="{FF2B5EF4-FFF2-40B4-BE49-F238E27FC236}">
                <a16:creationId xmlns:a16="http://schemas.microsoft.com/office/drawing/2014/main" id="{D1A2BDCD-1705-2BEC-C1CD-E3E37C37E194}"/>
              </a:ext>
            </a:extLst>
          </p:cNvPr>
          <p:cNvSpPr>
            <a:spLocks noGrp="1"/>
          </p:cNvSpPr>
          <p:nvPr>
            <p:ph type="pic" sz="quarter" idx="14" hasCustomPrompt="1"/>
          </p:nvPr>
        </p:nvSpPr>
        <p:spPr>
          <a:xfrm>
            <a:off x="10350631" y="5059389"/>
            <a:ext cx="1384169" cy="1384169"/>
          </a:xfrm>
          <a:prstGeom prst="rect">
            <a:avLst/>
          </a:prstGeom>
        </p:spPr>
        <p:txBody>
          <a:bodyPr/>
          <a:lstStyle>
            <a:lvl1pPr marL="0" indent="0">
              <a:buNone/>
              <a:defRPr sz="2400">
                <a:solidFill>
                  <a:schemeClr val="accent4"/>
                </a:solidFill>
                <a:latin typeface="Aptos Narrow" panose="020B0004020202020204" pitchFamily="34" charset="0"/>
              </a:defRPr>
            </a:lvl1pPr>
          </a:lstStyle>
          <a:p>
            <a:r>
              <a:rPr lang="en-US"/>
              <a:t>Logo</a:t>
            </a:r>
          </a:p>
        </p:txBody>
      </p:sp>
    </p:spTree>
    <p:extLst>
      <p:ext uri="{BB962C8B-B14F-4D97-AF65-F5344CB8AC3E}">
        <p14:creationId xmlns:p14="http://schemas.microsoft.com/office/powerpoint/2010/main" val="1211789103"/>
      </p:ext>
    </p:extLst>
  </p:cSld>
  <p:clrMapOvr>
    <a:masterClrMapping/>
  </p:clrMapOvr>
  <p:extLst>
    <p:ext uri="{DCECCB84-F9BA-43D5-87BE-67443E8EF086}">
      <p15:sldGuideLst xmlns:p15="http://schemas.microsoft.com/office/powerpoint/2012/main">
        <p15:guide id="1" orient="horz" pos="2484"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744"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ext Box">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4DDEF7B5-4E69-591B-66CB-E7D41715BB2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6" name="Title">
            <a:extLst>
              <a:ext uri="{FF2B5EF4-FFF2-40B4-BE49-F238E27FC236}">
                <a16:creationId xmlns:a16="http://schemas.microsoft.com/office/drawing/2014/main" id="{7E687CA2-78B0-4204-F1A0-01ADB26A4655}"/>
              </a:ext>
            </a:extLst>
          </p:cNvPr>
          <p:cNvSpPr>
            <a:spLocks noGrp="1"/>
          </p:cNvSpPr>
          <p:nvPr>
            <p:ph type="title" hasCustomPrompt="1"/>
          </p:nvPr>
        </p:nvSpPr>
        <p:spPr>
          <a:xfrm>
            <a:off x="443812" y="392517"/>
            <a:ext cx="11277599" cy="416560"/>
          </a:xfrm>
          <a:prstGeom prst="rect">
            <a:avLst/>
          </a:prstGeom>
        </p:spPr>
        <p:txBody>
          <a:bodyPr lIns="0" tIns="0" rIns="0" bIns="0"/>
          <a:lstStyle>
            <a:lvl1pPr>
              <a:defRPr b="1" i="0">
                <a:solidFill>
                  <a:schemeClr val="accent1"/>
                </a:solidFill>
                <a:latin typeface="Aptos Narrow" panose="020B0004020202020204" pitchFamily="34" charset="0"/>
              </a:defRPr>
            </a:lvl1pPr>
          </a:lstStyle>
          <a:p>
            <a:pPr lvl="0"/>
            <a:r>
              <a:rPr lang="en-US"/>
              <a:t>One Text Box</a:t>
            </a:r>
          </a:p>
        </p:txBody>
      </p:sp>
      <p:sp>
        <p:nvSpPr>
          <p:cNvPr id="15" name="Subtitle">
            <a:extLst>
              <a:ext uri="{FF2B5EF4-FFF2-40B4-BE49-F238E27FC236}">
                <a16:creationId xmlns:a16="http://schemas.microsoft.com/office/drawing/2014/main" id="{3E1EE41B-8AFD-3F5F-D494-9059C24903F0}"/>
              </a:ext>
            </a:extLst>
          </p:cNvPr>
          <p:cNvSpPr>
            <a:spLocks noGrp="1"/>
          </p:cNvSpPr>
          <p:nvPr>
            <p:ph type="body" sz="quarter" idx="11" hasCustomPrompt="1"/>
          </p:nvPr>
        </p:nvSpPr>
        <p:spPr>
          <a:xfrm>
            <a:off x="444030" y="831251"/>
            <a:ext cx="11277599" cy="416560"/>
          </a:xfrm>
          <a:prstGeom prst="rect">
            <a:avLst/>
          </a:prstGeom>
        </p:spPr>
        <p:txBody>
          <a:bodyPr lIns="0" tIns="0" rIns="0" bIns="0"/>
          <a:lstStyle>
            <a:lvl1pPr marL="0" indent="0">
              <a:lnSpc>
                <a:spcPts val="4200"/>
              </a:lnSpc>
              <a:spcBef>
                <a:spcPts val="0"/>
              </a:spcBef>
              <a:buNone/>
              <a:defRPr sz="3600" b="0" i="0">
                <a:solidFill>
                  <a:srgbClr val="4179A8"/>
                </a:solidFill>
                <a:latin typeface="Aptos Narrow" panose="020B00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p>
        </p:txBody>
      </p:sp>
      <p:sp>
        <p:nvSpPr>
          <p:cNvPr id="2" name="Text box">
            <a:extLst>
              <a:ext uri="{FF2B5EF4-FFF2-40B4-BE49-F238E27FC236}">
                <a16:creationId xmlns:a16="http://schemas.microsoft.com/office/drawing/2014/main" id="{D5531057-6D8A-31C1-E72F-9F906B688FEA}"/>
              </a:ext>
            </a:extLst>
          </p:cNvPr>
          <p:cNvSpPr>
            <a:spLocks noGrp="1"/>
          </p:cNvSpPr>
          <p:nvPr>
            <p:ph type="body" sz="quarter" idx="12"/>
          </p:nvPr>
        </p:nvSpPr>
        <p:spPr>
          <a:xfrm>
            <a:off x="457200" y="1819273"/>
            <a:ext cx="11251780" cy="3977640"/>
          </a:xfrm>
          <a:prstGeom prst="rect">
            <a:avLst/>
          </a:prstGeom>
        </p:spPr>
        <p:txBody>
          <a:bodyPr lIns="0" tIns="0" rIns="0" bIns="0"/>
          <a:lstStyle>
            <a:lvl1pPr marL="342900" indent="-342900">
              <a:buSzPct val="100000"/>
              <a:buFont typeface="Arial" panose="020B0604020202020204" pitchFamily="34" charset="0"/>
              <a:buChar char="•"/>
              <a:tabLst/>
              <a:defRPr lang="en-US" sz="2400" b="0" i="0" kern="1200" dirty="0" smtClean="0">
                <a:solidFill>
                  <a:schemeClr val="accent4"/>
                </a:solidFill>
                <a:latin typeface="Aptos Narrow" panose="020B0004020202020204" pitchFamily="34" charset="0"/>
                <a:ea typeface="+mn-ea"/>
                <a:cs typeface="+mn-cs"/>
              </a:defRPr>
            </a:lvl1pPr>
            <a:lvl2pPr marL="352425" indent="-123825">
              <a:buFont typeface="Arial" panose="020B0604020202020204" pitchFamily="34" charset="0"/>
              <a:buChar char="•"/>
              <a:tabLst/>
              <a:defRPr sz="2200" b="0" i="0">
                <a:solidFill>
                  <a:schemeClr val="accent4"/>
                </a:solidFill>
                <a:latin typeface="Aptos Narrow" panose="020B0004020202020204" pitchFamily="34" charset="0"/>
              </a:defRPr>
            </a:lvl2pPr>
            <a:lvl3pPr marL="804863" indent="-223838">
              <a:buFont typeface="Arial" panose="020B0604020202020204" pitchFamily="34" charset="0"/>
              <a:buChar char="•"/>
              <a:tabLst/>
              <a:defRPr sz="2000" b="0" i="0">
                <a:solidFill>
                  <a:schemeClr val="accent4"/>
                </a:solidFill>
                <a:latin typeface="Aptos Narrow" panose="020B0004020202020204" pitchFamily="34" charset="0"/>
              </a:defRPr>
            </a:lvl3pPr>
            <a:lvl4pPr marL="574675" indent="0">
              <a:buNone/>
              <a:tabLst/>
              <a:defRPr b="0" i="0">
                <a:solidFill>
                  <a:schemeClr val="accent4"/>
                </a:solidFill>
                <a:latin typeface="Aptos Narrow" panose="020B0004020202020204" pitchFamily="34" charset="0"/>
              </a:defRPr>
            </a:lvl4pPr>
            <a:lvl5pPr marL="801688" indent="0">
              <a:buNone/>
              <a:tabLst/>
              <a:defRPr b="0" i="0">
                <a:solidFill>
                  <a:schemeClr val="accent4"/>
                </a:solidFill>
                <a:latin typeface="Aptos Narrow" panose="020B0004020202020204" pitchFamily="34" charset="0"/>
              </a:defRPr>
            </a:lvl5pPr>
          </a:lstStyle>
          <a:p>
            <a:pPr marL="231775" lvl="0" indent="-231775">
              <a:buSzPct val="85000"/>
            </a:pPr>
            <a:r>
              <a:rPr lang="en-US"/>
              <a:t>Click to edit Master text styles</a:t>
            </a:r>
          </a:p>
        </p:txBody>
      </p:sp>
      <p:pic>
        <p:nvPicPr>
          <p:cNvPr id="14" name="Logo">
            <a:extLst>
              <a:ext uri="{FF2B5EF4-FFF2-40B4-BE49-F238E27FC236}">
                <a16:creationId xmlns:a16="http://schemas.microsoft.com/office/drawing/2014/main" id="{64139A27-7E24-EEB7-5649-59C59EAA05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457200" y="5962074"/>
            <a:ext cx="578485" cy="578485"/>
          </a:xfrm>
          <a:prstGeom prst="rect">
            <a:avLst/>
          </a:prstGeom>
        </p:spPr>
      </p:pic>
      <p:sp>
        <p:nvSpPr>
          <p:cNvPr id="16" name="URL">
            <a:extLst>
              <a:ext uri="{FF2B5EF4-FFF2-40B4-BE49-F238E27FC236}">
                <a16:creationId xmlns:a16="http://schemas.microsoft.com/office/drawing/2014/main" id="{7C5A9B7E-D95F-7D03-833D-7B98F64AA923}"/>
              </a:ext>
              <a:ext uri="{C183D7F6-B498-43B3-948B-1728B52AA6E4}">
                <adec:decorative xmlns:adec="http://schemas.microsoft.com/office/drawing/2017/decorative" val="1"/>
              </a:ext>
            </a:extLst>
          </p:cNvPr>
          <p:cNvSpPr txBox="1"/>
          <p:nvPr userDrawn="1"/>
        </p:nvSpPr>
        <p:spPr>
          <a:xfrm>
            <a:off x="1155527" y="6171439"/>
            <a:ext cx="5143500" cy="184666"/>
          </a:xfrm>
          <a:prstGeom prst="rect">
            <a:avLst/>
          </a:prstGeom>
          <a:noFill/>
        </p:spPr>
        <p:txBody>
          <a:bodyPr wrap="square" lIns="0" tIns="0"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a:solidFill>
                  <a:schemeClr val="accent3"/>
                </a:solidFill>
                <a:latin typeface="Aptos Narrow" panose="020B0004020202020204" pitchFamily="34" charset="0"/>
              </a:rPr>
              <a:t>nj.gov</a:t>
            </a:r>
            <a:r>
              <a:rPr lang="en-US" sz="1200" b="1" i="0">
                <a:solidFill>
                  <a:schemeClr val="tx2"/>
                </a:solidFill>
                <a:latin typeface="Aptos Narrow" panose="020B0004020202020204" pitchFamily="34" charset="0"/>
              </a:rPr>
              <a:t>/education</a:t>
            </a:r>
          </a:p>
        </p:txBody>
      </p:sp>
      <p:sp>
        <p:nvSpPr>
          <p:cNvPr id="12" name="Slide #">
            <a:extLst>
              <a:ext uri="{FF2B5EF4-FFF2-40B4-BE49-F238E27FC236}">
                <a16:creationId xmlns:a16="http://schemas.microsoft.com/office/drawing/2014/main" id="{9787123B-FAB8-76E2-7CC2-F668696EF13A}"/>
              </a:ext>
            </a:extLst>
          </p:cNvPr>
          <p:cNvSpPr txBox="1"/>
          <p:nvPr userDrawn="1"/>
        </p:nvSpPr>
        <p:spPr>
          <a:xfrm>
            <a:off x="6577912" y="6171439"/>
            <a:ext cx="5143500" cy="184666"/>
          </a:xfrm>
          <a:prstGeom prst="rect">
            <a:avLst/>
          </a:prstGeom>
          <a:noFill/>
        </p:spPr>
        <p:txBody>
          <a:bodyPr wrap="square" lIns="0" tIns="0" rIns="0" bIns="0" rtlCol="0" anchor="ctr" anchorCtr="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AB2C32-F27B-A04A-A51B-01FB410A5002}" type="slidenum">
              <a:rPr lang="en-US" sz="1200" smtClean="0">
                <a:solidFill>
                  <a:schemeClr val="accent3"/>
                </a:solidFill>
              </a:rPr>
              <a:t>‹#›</a:t>
            </a:fld>
            <a:endParaRPr lang="en-US" sz="1200">
              <a:solidFill>
                <a:schemeClr val="accent3"/>
              </a:solidFill>
            </a:endParaRPr>
          </a:p>
        </p:txBody>
      </p:sp>
    </p:spTree>
    <p:extLst>
      <p:ext uri="{BB962C8B-B14F-4D97-AF65-F5344CB8AC3E}">
        <p14:creationId xmlns:p14="http://schemas.microsoft.com/office/powerpoint/2010/main" val="2935098169"/>
      </p:ext>
    </p:extLst>
  </p:cSld>
  <p:clrMapOvr>
    <a:masterClrMapping/>
  </p:clrMapOvr>
  <p:extLst>
    <p:ext uri="{DCECCB84-F9BA-43D5-87BE-67443E8EF086}">
      <p15:sldGuideLst xmlns:p15="http://schemas.microsoft.com/office/powerpoint/2012/main">
        <p15:guide id="1" orient="horz" pos="2448" userDrawn="1">
          <p15:clr>
            <a:srgbClr val="FBAE40"/>
          </p15:clr>
        </p15:guide>
        <p15:guide id="2" pos="3840" userDrawn="1">
          <p15:clr>
            <a:srgbClr val="FBAE40"/>
          </p15:clr>
        </p15:guide>
        <p15:guide id="3" pos="288" userDrawn="1">
          <p15:clr>
            <a:srgbClr val="FBAE40"/>
          </p15:clr>
        </p15:guide>
        <p15:guide id="4" pos="7392" userDrawn="1">
          <p15:clr>
            <a:srgbClr val="FBAE40"/>
          </p15:clr>
        </p15:guide>
        <p15:guide id="5" orient="horz" pos="288" userDrawn="1">
          <p15:clr>
            <a:srgbClr val="FBAE40"/>
          </p15:clr>
        </p15:guide>
        <p15:guide id="6" orient="horz" pos="4032" userDrawn="1">
          <p15:clr>
            <a:srgbClr val="FBAE40"/>
          </p15:clr>
        </p15:guide>
        <p15:guide id="7" orient="horz" pos="852" userDrawn="1">
          <p15:clr>
            <a:srgbClr val="FBAE40"/>
          </p15:clr>
        </p15:guide>
        <p15:guide id="8" orient="horz" pos="3648" userDrawn="1">
          <p15:clr>
            <a:srgbClr val="FBAE40"/>
          </p15:clr>
        </p15:guide>
        <p15:guide id="9" orient="horz" pos="1146" userDrawn="1">
          <p15:clr>
            <a:srgbClr val="FBAE40"/>
          </p15:clr>
        </p15:guide>
        <p15:guide id="10" pos="3984" userDrawn="1">
          <p15:clr>
            <a:srgbClr val="FBAE40"/>
          </p15:clr>
        </p15:guide>
        <p15:guide id="11" pos="369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408861"/>
      </p:ext>
    </p:extLst>
  </p:cSld>
  <p:clrMap bg1="lt1" tx1="dk1" bg2="lt2" tx2="dk2" accent1="accent1" accent2="accent2" accent3="accent3" accent4="accent4" accent5="accent5" accent6="accent6" hlink="hlink" folHlink="folHlink"/>
  <p:sldLayoutIdLst>
    <p:sldLayoutId id="2147483651" r:id="rId1"/>
    <p:sldLayoutId id="2147483686" r:id="rId2"/>
    <p:sldLayoutId id="2147483685" r:id="rId3"/>
    <p:sldLayoutId id="2147483695" r:id="rId4"/>
    <p:sldLayoutId id="2147483687" r:id="rId5"/>
    <p:sldLayoutId id="2147483696" r:id="rId6"/>
    <p:sldLayoutId id="2147483674" r:id="rId7"/>
    <p:sldLayoutId id="2147483688" r:id="rId8"/>
    <p:sldLayoutId id="2147483657" r:id="rId9"/>
    <p:sldLayoutId id="2147483649" r:id="rId10"/>
    <p:sldLayoutId id="2147483652" r:id="rId11"/>
    <p:sldLayoutId id="2147483681" r:id="rId12"/>
    <p:sldLayoutId id="2147483658" r:id="rId13"/>
    <p:sldLayoutId id="2147483676" r:id="rId14"/>
    <p:sldLayoutId id="2147483659" r:id="rId15"/>
    <p:sldLayoutId id="2147483684" r:id="rId16"/>
    <p:sldLayoutId id="2147483689" r:id="rId17"/>
    <p:sldLayoutId id="2147483653" r:id="rId18"/>
    <p:sldLayoutId id="2147483655" r:id="rId19"/>
    <p:sldLayoutId id="2147483660" r:id="rId20"/>
    <p:sldLayoutId id="2147483675" r:id="rId21"/>
    <p:sldLayoutId id="2147483694" r:id="rId22"/>
    <p:sldLayoutId id="2147483697" r:id="rId23"/>
    <p:sldLayoutId id="2147483698" r:id="rId24"/>
    <p:sldLayoutId id="2147483664" r:id="rId25"/>
    <p:sldLayoutId id="2147483680" r:id="rId26"/>
    <p:sldLayoutId id="2147483677" r:id="rId27"/>
    <p:sldLayoutId id="2147483690" r:id="rId28"/>
    <p:sldLayoutId id="2147483691" r:id="rId29"/>
    <p:sldLayoutId id="2147483682" r:id="rId30"/>
    <p:sldLayoutId id="2147483678" r:id="rId31"/>
    <p:sldLayoutId id="2147483683" r:id="rId32"/>
    <p:sldLayoutId id="2147483692" r:id="rId33"/>
    <p:sldLayoutId id="2147483693" r:id="rId34"/>
    <p:sldLayoutId id="2147483665" r:id="rId35"/>
    <p:sldLayoutId id="2147483666" r:id="rId36"/>
    <p:sldLayoutId id="2147483667" r:id="rId37"/>
    <p:sldLayoutId id="2147483668" r:id="rId38"/>
    <p:sldLayoutId id="2147483654" r:id="rId39"/>
    <p:sldLayoutId id="2147483656" r:id="rId40"/>
    <p:sldLayoutId id="2147483669" r:id="rId41"/>
    <p:sldLayoutId id="2147483670" r:id="rId42"/>
    <p:sldLayoutId id="2147483671" r:id="rId43"/>
    <p:sldLayoutId id="2147483679" r:id="rId44"/>
    <p:sldLayoutId id="2147483673" r:id="rId45"/>
    <p:sldLayoutId id="2147483699" r:id="rId46"/>
  </p:sldLayoutIdLst>
  <p:hf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xml"/><Relationship Id="rId7" Type="http://schemas.microsoft.com/office/2007/relationships/hdphoto" Target="../media/hdphoto1.wdp"/><Relationship Id="rId2" Type="http://schemas.openxmlformats.org/officeDocument/2006/relationships/slideLayout" Target="../slideLayouts/slideLayout9.xml"/><Relationship Id="rId1" Type="http://schemas.openxmlformats.org/officeDocument/2006/relationships/tags" Target="../tags/tag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5.xml"/><Relationship Id="rId7" Type="http://schemas.openxmlformats.org/officeDocument/2006/relationships/diagramColors" Target="../diagrams/colors1.xml"/><Relationship Id="rId2" Type="http://schemas.openxmlformats.org/officeDocument/2006/relationships/slideLayout" Target="../slideLayouts/slideLayout9.xml"/><Relationship Id="rId1" Type="http://schemas.openxmlformats.org/officeDocument/2006/relationships/tags" Target="../tags/tag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6.xml"/><Relationship Id="rId7" Type="http://schemas.openxmlformats.org/officeDocument/2006/relationships/diagramColors" Target="../diagrams/colors2.xml"/><Relationship Id="rId2" Type="http://schemas.openxmlformats.org/officeDocument/2006/relationships/slideLayout" Target="../slideLayouts/slideLayout9.xml"/><Relationship Id="rId1" Type="http://schemas.openxmlformats.org/officeDocument/2006/relationships/tags" Target="../tags/tag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7.xml"/><Relationship Id="rId7" Type="http://schemas.openxmlformats.org/officeDocument/2006/relationships/diagramColors" Target="../diagrams/colors3.xml"/><Relationship Id="rId2" Type="http://schemas.openxmlformats.org/officeDocument/2006/relationships/slideLayout" Target="../slideLayouts/slideLayout9.xml"/><Relationship Id="rId1" Type="http://schemas.openxmlformats.org/officeDocument/2006/relationships/tags" Target="../tags/tag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8.xml"/><Relationship Id="rId7" Type="http://schemas.openxmlformats.org/officeDocument/2006/relationships/diagramColors" Target="../diagrams/colors4.xml"/><Relationship Id="rId2" Type="http://schemas.openxmlformats.org/officeDocument/2006/relationships/slideLayout" Target="../slideLayouts/slideLayout9.xml"/><Relationship Id="rId1" Type="http://schemas.openxmlformats.org/officeDocument/2006/relationships/tags" Target="../tags/tag6.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9.xml"/><Relationship Id="rId7" Type="http://schemas.openxmlformats.org/officeDocument/2006/relationships/diagramColors" Target="../diagrams/colors5.xml"/><Relationship Id="rId2" Type="http://schemas.openxmlformats.org/officeDocument/2006/relationships/slideLayout" Target="../slideLayouts/slideLayout9.xml"/><Relationship Id="rId1" Type="http://schemas.openxmlformats.org/officeDocument/2006/relationships/tags" Target="../tags/tag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a:extLst>
              <a:ext uri="{FF2B5EF4-FFF2-40B4-BE49-F238E27FC236}">
                <a16:creationId xmlns:a16="http://schemas.microsoft.com/office/drawing/2014/main" id="{09C2369D-522C-4BC4-71EB-CB3A32661ACE}"/>
              </a:ext>
            </a:extLst>
          </p:cNvPr>
          <p:cNvSpPr>
            <a:spLocks noGrp="1"/>
          </p:cNvSpPr>
          <p:nvPr>
            <p:ph type="title"/>
          </p:nvPr>
        </p:nvSpPr>
        <p:spPr>
          <a:xfrm>
            <a:off x="443812" y="3919514"/>
            <a:ext cx="11277599" cy="1029737"/>
          </a:xfrm>
        </p:spPr>
        <p:txBody>
          <a:bodyPr/>
          <a:lstStyle/>
          <a:p>
            <a:r>
              <a:rPr lang="en-US" dirty="0"/>
              <a:t>2026 NJGPA-A and NJSLA-A </a:t>
            </a:r>
            <a:r>
              <a:rPr lang="en-US"/>
              <a:t>Standard Setting</a:t>
            </a:r>
            <a:endParaRPr lang="en-US" dirty="0"/>
          </a:p>
        </p:txBody>
      </p:sp>
      <p:pic>
        <p:nvPicPr>
          <p:cNvPr id="14" name="NJDOE logo" descr="Logo: State of New Jersey Department of Education. The great seal of the state of New Jersey. Liberty and Prosperity 1776.">
            <a:extLst>
              <a:ext uri="{FF2B5EF4-FFF2-40B4-BE49-F238E27FC236}">
                <a16:creationId xmlns:a16="http://schemas.microsoft.com/office/drawing/2014/main" id="{0315B78C-C89D-41EC-C572-C29039037B55}"/>
              </a:ext>
            </a:extLst>
          </p:cNvPr>
          <p:cNvPicPr>
            <a:picLocks noGrp="1" noChangeAspect="1"/>
          </p:cNvPicPr>
          <p:nvPr>
            <p:ph type="pic" sz="quarter" idx="18"/>
          </p:nvPr>
        </p:nvPicPr>
        <p:blipFill>
          <a:blip>
            <a:extLst>
              <a:ext uri="{96DAC541-7B7A-43D3-8B79-37D633B846F1}">
                <asvg:svgBlip xmlns:asvg="http://schemas.microsoft.com/office/drawing/2016/SVG/main" r:embed="rId3"/>
              </a:ext>
            </a:extLst>
          </a:blip>
          <a:srcRect l="34" r="34"/>
          <a:stretch/>
        </p:blipFill>
        <p:spPr>
          <a:xfrm>
            <a:off x="4930467" y="512877"/>
            <a:ext cx="2304288" cy="2304288"/>
          </a:xfrm>
        </p:spPr>
      </p:pic>
      <p:sp>
        <p:nvSpPr>
          <p:cNvPr id="29" name="Text Placeholder 28" descr="Presenter 1">
            <a:extLst>
              <a:ext uri="{FF2B5EF4-FFF2-40B4-BE49-F238E27FC236}">
                <a16:creationId xmlns:a16="http://schemas.microsoft.com/office/drawing/2014/main" id="{2B5C92A1-F267-FE4F-B03E-36624C42E7DB}"/>
              </a:ext>
            </a:extLst>
          </p:cNvPr>
          <p:cNvSpPr>
            <a:spLocks noGrp="1"/>
          </p:cNvSpPr>
          <p:nvPr>
            <p:ph type="body" sz="quarter" idx="11"/>
          </p:nvPr>
        </p:nvSpPr>
        <p:spPr/>
        <p:txBody>
          <a:bodyPr/>
          <a:lstStyle/>
          <a:p>
            <a:r>
              <a:rPr lang="en-US"/>
              <a:t>Jorden Schiff, Ed.D.</a:t>
            </a:r>
          </a:p>
        </p:txBody>
      </p:sp>
      <p:sp>
        <p:nvSpPr>
          <p:cNvPr id="30" name="Text Placeholder 29" descr="Title 1">
            <a:extLst>
              <a:ext uri="{FF2B5EF4-FFF2-40B4-BE49-F238E27FC236}">
                <a16:creationId xmlns:a16="http://schemas.microsoft.com/office/drawing/2014/main" id="{E8FA7EB4-5C18-10F1-B93C-1A5B7512BA24}"/>
              </a:ext>
            </a:extLst>
          </p:cNvPr>
          <p:cNvSpPr>
            <a:spLocks noGrp="1"/>
          </p:cNvSpPr>
          <p:nvPr>
            <p:ph type="body" sz="quarter" idx="12"/>
          </p:nvPr>
        </p:nvSpPr>
        <p:spPr/>
        <p:txBody>
          <a:bodyPr/>
          <a:lstStyle/>
          <a:p>
            <a:r>
              <a:rPr lang="en-US"/>
              <a:t>Assistant Commissioner, Teaching and Learning Services</a:t>
            </a:r>
          </a:p>
        </p:txBody>
      </p:sp>
      <p:sp>
        <p:nvSpPr>
          <p:cNvPr id="37" name="Text Placeholder 36">
            <a:extLst>
              <a:ext uri="{FF2B5EF4-FFF2-40B4-BE49-F238E27FC236}">
                <a16:creationId xmlns:a16="http://schemas.microsoft.com/office/drawing/2014/main" id="{6654ED7D-E149-78F5-7140-23FC7591FFC2}"/>
              </a:ext>
            </a:extLst>
          </p:cNvPr>
          <p:cNvSpPr>
            <a:spLocks noGrp="1"/>
          </p:cNvSpPr>
          <p:nvPr>
            <p:ph type="body" sz="quarter" idx="22"/>
          </p:nvPr>
        </p:nvSpPr>
        <p:spPr/>
        <p:txBody>
          <a:bodyPr/>
          <a:lstStyle/>
          <a:p>
            <a:r>
              <a:rPr lang="en-US"/>
              <a:t>John Boczany</a:t>
            </a:r>
          </a:p>
        </p:txBody>
      </p:sp>
      <p:sp>
        <p:nvSpPr>
          <p:cNvPr id="38" name="Text Placeholder 37">
            <a:extLst>
              <a:ext uri="{FF2B5EF4-FFF2-40B4-BE49-F238E27FC236}">
                <a16:creationId xmlns:a16="http://schemas.microsoft.com/office/drawing/2014/main" id="{0CABEF26-2262-A44F-E508-D05CE32BCAAF}"/>
              </a:ext>
            </a:extLst>
          </p:cNvPr>
          <p:cNvSpPr>
            <a:spLocks noGrp="1"/>
          </p:cNvSpPr>
          <p:nvPr>
            <p:ph type="body" sz="quarter" idx="23"/>
          </p:nvPr>
        </p:nvSpPr>
        <p:spPr/>
        <p:txBody>
          <a:bodyPr/>
          <a:lstStyle/>
          <a:p>
            <a:r>
              <a:rPr lang="en-US"/>
              <a:t>Director, Office of Assessments</a:t>
            </a:r>
          </a:p>
        </p:txBody>
      </p:sp>
      <p:sp>
        <p:nvSpPr>
          <p:cNvPr id="36" name="Text Placeholder 35" descr="date">
            <a:extLst>
              <a:ext uri="{FF2B5EF4-FFF2-40B4-BE49-F238E27FC236}">
                <a16:creationId xmlns:a16="http://schemas.microsoft.com/office/drawing/2014/main" id="{88071F53-67E9-6662-74B5-9B5133400978}"/>
              </a:ext>
            </a:extLst>
          </p:cNvPr>
          <p:cNvSpPr>
            <a:spLocks noGrp="1"/>
          </p:cNvSpPr>
          <p:nvPr>
            <p:ph type="body" sz="quarter" idx="21"/>
          </p:nvPr>
        </p:nvSpPr>
        <p:spPr/>
        <p:txBody>
          <a:bodyPr/>
          <a:lstStyle/>
          <a:p>
            <a:r>
              <a:rPr lang="en-US"/>
              <a:t>July 2026</a:t>
            </a:r>
          </a:p>
        </p:txBody>
      </p:sp>
      <p:sp>
        <p:nvSpPr>
          <p:cNvPr id="35" name="Text Placeholder 34">
            <a:extLst>
              <a:ext uri="{FF2B5EF4-FFF2-40B4-BE49-F238E27FC236}">
                <a16:creationId xmlns:a16="http://schemas.microsoft.com/office/drawing/2014/main" id="{4F32230A-66E2-8389-5D75-D709248943FD}"/>
              </a:ext>
            </a:extLst>
          </p:cNvPr>
          <p:cNvSpPr>
            <a:spLocks noGrp="1"/>
          </p:cNvSpPr>
          <p:nvPr>
            <p:ph type="body" sz="quarter" idx="20"/>
          </p:nvPr>
        </p:nvSpPr>
        <p:spPr/>
        <p:txBody>
          <a:bodyPr/>
          <a:lstStyle/>
          <a:p>
            <a:r>
              <a:rPr lang="en-US"/>
              <a:t>nj.gov/education</a:t>
            </a:r>
          </a:p>
        </p:txBody>
      </p:sp>
    </p:spTree>
    <p:extLst>
      <p:ext uri="{BB962C8B-B14F-4D97-AF65-F5344CB8AC3E}">
        <p14:creationId xmlns:p14="http://schemas.microsoft.com/office/powerpoint/2010/main" val="3832837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21B47-BCA8-7D9B-1BAE-7A13C8739F92}"/>
              </a:ext>
            </a:extLst>
          </p:cNvPr>
          <p:cNvSpPr>
            <a:spLocks noGrp="1"/>
          </p:cNvSpPr>
          <p:nvPr>
            <p:ph type="title"/>
          </p:nvPr>
        </p:nvSpPr>
        <p:spPr>
          <a:xfrm>
            <a:off x="355322" y="389471"/>
            <a:ext cx="11277599" cy="416560"/>
          </a:xfrm>
        </p:spPr>
        <p:txBody>
          <a:bodyPr anchor="b">
            <a:noAutofit/>
          </a:bodyPr>
          <a:lstStyle/>
          <a:p>
            <a:r>
              <a:rPr lang="en-US"/>
              <a:t>How Does Standard Setting Impact the Timeline for Results?</a:t>
            </a:r>
          </a:p>
        </p:txBody>
      </p:sp>
      <p:sp>
        <p:nvSpPr>
          <p:cNvPr id="4" name="TextBox 3">
            <a:extLst>
              <a:ext uri="{FF2B5EF4-FFF2-40B4-BE49-F238E27FC236}">
                <a16:creationId xmlns:a16="http://schemas.microsoft.com/office/drawing/2014/main" id="{4287A0CB-6B6D-3F93-640C-AD180857E334}"/>
              </a:ext>
            </a:extLst>
          </p:cNvPr>
          <p:cNvSpPr txBox="1"/>
          <p:nvPr/>
        </p:nvSpPr>
        <p:spPr>
          <a:xfrm>
            <a:off x="433979" y="963347"/>
            <a:ext cx="10686304" cy="4349973"/>
          </a:xfrm>
          <a:prstGeom prst="rect">
            <a:avLst/>
          </a:prstGeom>
          <a:noFill/>
        </p:spPr>
        <p:txBody>
          <a:bodyPr wrap="square" rtlCol="0">
            <a:spAutoFit/>
          </a:bodyPr>
          <a:lstStyle/>
          <a:p>
            <a:pPr marL="285750" indent="-285750">
              <a:lnSpc>
                <a:spcPct val="110000"/>
              </a:lnSpc>
              <a:spcAft>
                <a:spcPts val="400"/>
              </a:spcAft>
              <a:buFont typeface="Arial" panose="020B0604020202020204" pitchFamily="34" charset="0"/>
              <a:buChar char="•"/>
            </a:pPr>
            <a:r>
              <a:rPr lang="en-US"/>
              <a:t>Since standard setting must be completed after the first administration of a new assessment, reporting of results will take a bit longer, but only for the spring 2026 administration. Results will be released much faster beginning in the 2026-2027 school year.</a:t>
            </a:r>
          </a:p>
          <a:p>
            <a:pPr>
              <a:lnSpc>
                <a:spcPct val="110000"/>
              </a:lnSpc>
              <a:spcAft>
                <a:spcPts val="400"/>
              </a:spcAft>
            </a:pPr>
            <a:endParaRPr lang="en-US" sz="2400" b="1">
              <a:solidFill>
                <a:schemeClr val="accent1"/>
              </a:solidFill>
            </a:endParaRPr>
          </a:p>
          <a:p>
            <a:pPr>
              <a:lnSpc>
                <a:spcPct val="110000"/>
              </a:lnSpc>
              <a:spcAft>
                <a:spcPts val="400"/>
              </a:spcAft>
            </a:pPr>
            <a:r>
              <a:rPr lang="en-US" sz="2400" b="1">
                <a:solidFill>
                  <a:schemeClr val="accent1"/>
                </a:solidFill>
              </a:rPr>
              <a:t>Why Does Standard Setting Take Time?</a:t>
            </a:r>
          </a:p>
          <a:p>
            <a:pPr marL="285750" indent="-285750">
              <a:lnSpc>
                <a:spcPct val="110000"/>
              </a:lnSpc>
              <a:spcAft>
                <a:spcPts val="400"/>
              </a:spcAft>
              <a:buFont typeface="Arial" panose="020B0604020202020204" pitchFamily="34" charset="0"/>
              <a:buChar char="•"/>
            </a:pPr>
            <a:r>
              <a:rPr lang="en-US"/>
              <a:t>Requires actual student data;</a:t>
            </a:r>
          </a:p>
          <a:p>
            <a:pPr marL="285750" indent="-285750">
              <a:lnSpc>
                <a:spcPct val="110000"/>
              </a:lnSpc>
              <a:spcAft>
                <a:spcPts val="400"/>
              </a:spcAft>
              <a:buFont typeface="Arial" panose="020B0604020202020204" pitchFamily="34" charset="0"/>
              <a:buChar char="•"/>
            </a:pPr>
            <a:r>
              <a:rPr lang="en-US"/>
              <a:t>Can only be conducted after administration and scoring are complete;</a:t>
            </a:r>
          </a:p>
          <a:p>
            <a:pPr marL="285750" indent="-285750">
              <a:lnSpc>
                <a:spcPct val="110000"/>
              </a:lnSpc>
              <a:spcAft>
                <a:spcPts val="400"/>
              </a:spcAft>
              <a:buFont typeface="Arial" panose="020B0604020202020204" pitchFamily="34" charset="0"/>
              <a:buChar char="•"/>
            </a:pPr>
            <a:r>
              <a:rPr lang="en-US"/>
              <a:t>Requires intensive panelist training and deliberation;</a:t>
            </a:r>
          </a:p>
          <a:p>
            <a:pPr marL="285750" indent="-285750">
              <a:lnSpc>
                <a:spcPct val="110000"/>
              </a:lnSpc>
              <a:spcAft>
                <a:spcPts val="400"/>
              </a:spcAft>
              <a:buFont typeface="Arial" panose="020B0604020202020204" pitchFamily="34" charset="0"/>
              <a:buChar char="•"/>
            </a:pPr>
            <a:r>
              <a:rPr lang="en-US"/>
              <a:t>Extensive statistical analysis;</a:t>
            </a:r>
          </a:p>
          <a:p>
            <a:pPr marL="285750" indent="-285750">
              <a:lnSpc>
                <a:spcPct val="110000"/>
              </a:lnSpc>
              <a:spcAft>
                <a:spcPts val="400"/>
              </a:spcAft>
              <a:buFont typeface="Arial" panose="020B0604020202020204" pitchFamily="34" charset="0"/>
              <a:buChar char="•"/>
            </a:pPr>
            <a:r>
              <a:rPr lang="en-US"/>
              <a:t>Analyzed and review for defensibility and documentation; and</a:t>
            </a:r>
          </a:p>
          <a:p>
            <a:pPr marL="285750" indent="-285750">
              <a:lnSpc>
                <a:spcPct val="110000"/>
              </a:lnSpc>
              <a:spcAft>
                <a:spcPts val="400"/>
              </a:spcAft>
              <a:buFont typeface="Arial" panose="020B0604020202020204" pitchFamily="34" charset="0"/>
              <a:buChar char="•"/>
            </a:pPr>
            <a:r>
              <a:rPr lang="en-US"/>
              <a:t>Undergoes policy review to ensure the meaning of the levels is representative of what was intended to be measured.</a:t>
            </a:r>
          </a:p>
        </p:txBody>
      </p:sp>
    </p:spTree>
    <p:custDataLst>
      <p:tags r:id="rId1"/>
    </p:custDataLst>
    <p:extLst>
      <p:ext uri="{BB962C8B-B14F-4D97-AF65-F5344CB8AC3E}">
        <p14:creationId xmlns:p14="http://schemas.microsoft.com/office/powerpoint/2010/main" val="9702980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76A75-662D-FDE7-08EF-A0AB011ACEFD}"/>
              </a:ext>
            </a:extLst>
          </p:cNvPr>
          <p:cNvSpPr>
            <a:spLocks noGrp="1"/>
          </p:cNvSpPr>
          <p:nvPr>
            <p:ph type="title"/>
          </p:nvPr>
        </p:nvSpPr>
        <p:spPr/>
        <p:txBody>
          <a:bodyPr/>
          <a:lstStyle/>
          <a:p>
            <a:r>
              <a:rPr lang="en-US"/>
              <a:t>Reporting in Future Administrations</a:t>
            </a:r>
          </a:p>
        </p:txBody>
      </p:sp>
      <p:sp>
        <p:nvSpPr>
          <p:cNvPr id="4" name="Text Placeholder 3">
            <a:extLst>
              <a:ext uri="{FF2B5EF4-FFF2-40B4-BE49-F238E27FC236}">
                <a16:creationId xmlns:a16="http://schemas.microsoft.com/office/drawing/2014/main" id="{F971B601-0987-2401-3FDA-384E78800DBD}"/>
              </a:ext>
            </a:extLst>
          </p:cNvPr>
          <p:cNvSpPr>
            <a:spLocks noGrp="1"/>
          </p:cNvSpPr>
          <p:nvPr>
            <p:ph type="body" sz="quarter" idx="12"/>
          </p:nvPr>
        </p:nvSpPr>
        <p:spPr>
          <a:xfrm>
            <a:off x="470110" y="1141936"/>
            <a:ext cx="11251780" cy="4637982"/>
          </a:xfrm>
        </p:spPr>
        <p:txBody>
          <a:bodyPr lIns="0" tIns="0" rIns="0" bIns="0" anchor="t"/>
          <a:lstStyle/>
          <a:p>
            <a:r>
              <a:rPr lang="en-US"/>
              <a:t>Because of the extensive hand scoring of the ELA writing prompts this year, and the standard setting requirements, reporting has been delayed.</a:t>
            </a:r>
          </a:p>
          <a:p>
            <a:r>
              <a:rPr lang="en-US">
                <a:latin typeface="Aptos Narrow"/>
              </a:rPr>
              <a:t>The Fall 2026 NJGPA-A results are anticipated to be returned to districts before winter break.</a:t>
            </a:r>
          </a:p>
          <a:p>
            <a:r>
              <a:rPr lang="en-US">
                <a:latin typeface="Aptos Narrow"/>
              </a:rPr>
              <a:t>The Spring 2027 NJSLA-A results are anticipated to be provided to districts by June 30, 2027; this represents results being delivered almost two months earlier than prior years.</a:t>
            </a:r>
          </a:p>
          <a:p>
            <a:r>
              <a:rPr lang="en-US"/>
              <a:t>Moving forward, the results will follow the student in the reporting system. If a student changes schools or districts, the student assessment record will move as well so districts will always have up-to-date information on their incoming students.</a:t>
            </a:r>
          </a:p>
          <a:p>
            <a:r>
              <a:rPr lang="en-US"/>
              <a:t>Districts can roster students, as early as over the summer, to allow teachers to see not only individual student level data for each member of their class, but also class level aggregate data to know where general strengths and weaknesses exist prior to ever meeting their students.</a:t>
            </a:r>
          </a:p>
        </p:txBody>
      </p:sp>
    </p:spTree>
    <p:extLst>
      <p:ext uri="{BB962C8B-B14F-4D97-AF65-F5344CB8AC3E}">
        <p14:creationId xmlns:p14="http://schemas.microsoft.com/office/powerpoint/2010/main" val="3044216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A0EDF-B311-7444-E0FC-4FF0B68176BF}"/>
              </a:ext>
            </a:extLst>
          </p:cNvPr>
          <p:cNvSpPr>
            <a:spLocks noGrp="1"/>
          </p:cNvSpPr>
          <p:nvPr>
            <p:ph type="title"/>
          </p:nvPr>
        </p:nvSpPr>
        <p:spPr>
          <a:xfrm>
            <a:off x="443812" y="383281"/>
            <a:ext cx="11290986" cy="416560"/>
          </a:xfrm>
        </p:spPr>
        <p:txBody>
          <a:bodyPr/>
          <a:lstStyle/>
          <a:p>
            <a:r>
              <a:rPr lang="en-US"/>
              <a:t>Follow Us</a:t>
            </a:r>
          </a:p>
        </p:txBody>
      </p:sp>
      <p:sp>
        <p:nvSpPr>
          <p:cNvPr id="3" name="Text Placeholder 2">
            <a:extLst>
              <a:ext uri="{FF2B5EF4-FFF2-40B4-BE49-F238E27FC236}">
                <a16:creationId xmlns:a16="http://schemas.microsoft.com/office/drawing/2014/main" id="{489E6E26-A103-4213-A7F3-D8027708F5E1}"/>
              </a:ext>
            </a:extLst>
          </p:cNvPr>
          <p:cNvSpPr>
            <a:spLocks noGrp="1"/>
          </p:cNvSpPr>
          <p:nvPr>
            <p:ph type="body" sz="quarter" idx="11"/>
          </p:nvPr>
        </p:nvSpPr>
        <p:spPr>
          <a:xfrm>
            <a:off x="1135032" y="2165690"/>
            <a:ext cx="2582676" cy="755650"/>
          </a:xfrm>
        </p:spPr>
        <p:txBody>
          <a:bodyPr/>
          <a:lstStyle/>
          <a:p>
            <a:r>
              <a:rPr lang="en-US"/>
              <a:t>Facebook </a:t>
            </a:r>
            <a:br>
              <a:rPr lang="en-US"/>
            </a:br>
            <a:r>
              <a:rPr lang="en-US"/>
              <a:t>@njdeptofed</a:t>
            </a:r>
          </a:p>
        </p:txBody>
      </p:sp>
      <p:sp>
        <p:nvSpPr>
          <p:cNvPr id="4" name="Text Placeholder 3">
            <a:extLst>
              <a:ext uri="{FF2B5EF4-FFF2-40B4-BE49-F238E27FC236}">
                <a16:creationId xmlns:a16="http://schemas.microsoft.com/office/drawing/2014/main" id="{91320183-59E6-6EE8-20E6-C96C1D1BC42F}"/>
              </a:ext>
            </a:extLst>
          </p:cNvPr>
          <p:cNvSpPr>
            <a:spLocks noGrp="1"/>
          </p:cNvSpPr>
          <p:nvPr>
            <p:ph type="body" sz="quarter" idx="13"/>
          </p:nvPr>
        </p:nvSpPr>
        <p:spPr>
          <a:xfrm>
            <a:off x="1135032" y="3704328"/>
            <a:ext cx="2582676" cy="755650"/>
          </a:xfrm>
        </p:spPr>
        <p:txBody>
          <a:bodyPr/>
          <a:lstStyle/>
          <a:p>
            <a:r>
              <a:rPr lang="en-US"/>
              <a:t>Instagram</a:t>
            </a:r>
            <a:br>
              <a:rPr lang="en-US"/>
            </a:br>
            <a:r>
              <a:rPr lang="en-US"/>
              <a:t>@newjerseydoe</a:t>
            </a:r>
          </a:p>
        </p:txBody>
      </p:sp>
      <p:sp>
        <p:nvSpPr>
          <p:cNvPr id="5" name="Text Placeholder 4">
            <a:extLst>
              <a:ext uri="{FF2B5EF4-FFF2-40B4-BE49-F238E27FC236}">
                <a16:creationId xmlns:a16="http://schemas.microsoft.com/office/drawing/2014/main" id="{62046C65-4647-E019-D828-A4D07059424E}"/>
              </a:ext>
            </a:extLst>
          </p:cNvPr>
          <p:cNvSpPr>
            <a:spLocks noGrp="1"/>
          </p:cNvSpPr>
          <p:nvPr>
            <p:ph type="body" sz="quarter" idx="14"/>
          </p:nvPr>
        </p:nvSpPr>
        <p:spPr>
          <a:xfrm>
            <a:off x="1135032" y="5194379"/>
            <a:ext cx="2582676" cy="755650"/>
          </a:xfrm>
        </p:spPr>
        <p:txBody>
          <a:bodyPr/>
          <a:lstStyle/>
          <a:p>
            <a:r>
              <a:rPr lang="en-US"/>
              <a:t>Threads</a:t>
            </a:r>
            <a:br>
              <a:rPr lang="en-US"/>
            </a:br>
            <a:r>
              <a:rPr lang="en-US"/>
              <a:t>@newjerseydoe</a:t>
            </a:r>
          </a:p>
        </p:txBody>
      </p:sp>
      <p:pic>
        <p:nvPicPr>
          <p:cNvPr id="22" name="Picture Placeholder 21" descr="Logo: State of New Jersey Department of Education. The Great Seal of the State of New Jersey,">
            <a:extLst>
              <a:ext uri="{FF2B5EF4-FFF2-40B4-BE49-F238E27FC236}">
                <a16:creationId xmlns:a16="http://schemas.microsoft.com/office/drawing/2014/main" id="{5067D616-DF88-DC17-F156-4A5B686AFECF}"/>
              </a:ext>
            </a:extLst>
          </p:cNvPr>
          <p:cNvPicPr>
            <a:picLocks noGrp="1" noChangeAspect="1"/>
          </p:cNvPicPr>
          <p:nvPr>
            <p:ph type="pic" sz="quarter" idx="12"/>
          </p:nvPr>
        </p:nvPicPr>
        <p:blipFill>
          <a:blip>
            <a:extLst>
              <a:ext uri="{96DAC541-7B7A-43D3-8B79-37D633B846F1}">
                <asvg:svgBlip xmlns:asvg="http://schemas.microsoft.com/office/drawing/2016/SVG/main" r:embed="rId3"/>
              </a:ext>
            </a:extLst>
          </a:blip>
          <a:srcRect l="34" r="34"/>
          <a:stretch>
            <a:fillRect/>
          </a:stretch>
        </p:blipFill>
        <p:spPr/>
      </p:pic>
      <p:sp>
        <p:nvSpPr>
          <p:cNvPr id="7" name="Text Placeholder 6">
            <a:extLst>
              <a:ext uri="{FF2B5EF4-FFF2-40B4-BE49-F238E27FC236}">
                <a16:creationId xmlns:a16="http://schemas.microsoft.com/office/drawing/2014/main" id="{EB10C834-C492-C41F-4AC6-35B75F21F9FF}"/>
              </a:ext>
            </a:extLst>
          </p:cNvPr>
          <p:cNvSpPr>
            <a:spLocks noGrp="1"/>
          </p:cNvSpPr>
          <p:nvPr>
            <p:ph type="body" sz="quarter" idx="18"/>
          </p:nvPr>
        </p:nvSpPr>
        <p:spPr>
          <a:xfrm>
            <a:off x="4114800" y="4407210"/>
            <a:ext cx="3962400" cy="755650"/>
          </a:xfrm>
        </p:spPr>
        <p:txBody>
          <a:bodyPr/>
          <a:lstStyle/>
          <a:p>
            <a:r>
              <a:rPr lang="en-US"/>
              <a:t>nj.gov/education</a:t>
            </a:r>
          </a:p>
        </p:txBody>
      </p:sp>
      <p:sp>
        <p:nvSpPr>
          <p:cNvPr id="8" name="Text Placeholder 7">
            <a:extLst>
              <a:ext uri="{FF2B5EF4-FFF2-40B4-BE49-F238E27FC236}">
                <a16:creationId xmlns:a16="http://schemas.microsoft.com/office/drawing/2014/main" id="{B5F6CACA-2AAE-016D-EEE0-75B35D2CE6C6}"/>
              </a:ext>
            </a:extLst>
          </p:cNvPr>
          <p:cNvSpPr>
            <a:spLocks noGrp="1"/>
          </p:cNvSpPr>
          <p:nvPr>
            <p:ph type="body" sz="quarter" idx="15"/>
          </p:nvPr>
        </p:nvSpPr>
        <p:spPr>
          <a:xfrm>
            <a:off x="8559022" y="2165690"/>
            <a:ext cx="2650835" cy="755650"/>
          </a:xfrm>
        </p:spPr>
        <p:txBody>
          <a:bodyPr/>
          <a:lstStyle/>
          <a:p>
            <a:r>
              <a:rPr lang="en-US"/>
              <a:t>X</a:t>
            </a:r>
            <a:br>
              <a:rPr lang="en-US"/>
            </a:br>
            <a:r>
              <a:rPr lang="en-US"/>
              <a:t>@newjerseydoe</a:t>
            </a:r>
          </a:p>
        </p:txBody>
      </p:sp>
      <p:sp>
        <p:nvSpPr>
          <p:cNvPr id="9" name="Text Placeholder 8">
            <a:extLst>
              <a:ext uri="{FF2B5EF4-FFF2-40B4-BE49-F238E27FC236}">
                <a16:creationId xmlns:a16="http://schemas.microsoft.com/office/drawing/2014/main" id="{8FE5DD90-B124-AAA4-F3DF-533C325FACD5}"/>
              </a:ext>
            </a:extLst>
          </p:cNvPr>
          <p:cNvSpPr>
            <a:spLocks noGrp="1"/>
          </p:cNvSpPr>
          <p:nvPr>
            <p:ph type="body" sz="quarter" idx="16"/>
          </p:nvPr>
        </p:nvSpPr>
        <p:spPr>
          <a:xfrm>
            <a:off x="8297069" y="3703638"/>
            <a:ext cx="3175000" cy="755650"/>
          </a:xfrm>
        </p:spPr>
        <p:txBody>
          <a:bodyPr/>
          <a:lstStyle/>
          <a:p>
            <a:r>
              <a:rPr lang="en-US"/>
              <a:t>LinkedIn</a:t>
            </a:r>
            <a:br>
              <a:rPr lang="en-US"/>
            </a:br>
            <a:r>
              <a:rPr lang="en-US"/>
              <a:t>New Jersey Department of Education</a:t>
            </a:r>
          </a:p>
        </p:txBody>
      </p:sp>
      <p:sp>
        <p:nvSpPr>
          <p:cNvPr id="10" name="Text Placeholder 9">
            <a:extLst>
              <a:ext uri="{FF2B5EF4-FFF2-40B4-BE49-F238E27FC236}">
                <a16:creationId xmlns:a16="http://schemas.microsoft.com/office/drawing/2014/main" id="{56BB14E0-D730-8F3D-746A-A2C039838B38}"/>
              </a:ext>
            </a:extLst>
          </p:cNvPr>
          <p:cNvSpPr>
            <a:spLocks noGrp="1"/>
          </p:cNvSpPr>
          <p:nvPr>
            <p:ph type="body" sz="quarter" idx="17"/>
          </p:nvPr>
        </p:nvSpPr>
        <p:spPr>
          <a:xfrm>
            <a:off x="8474077" y="5194300"/>
            <a:ext cx="2844800" cy="755650"/>
          </a:xfrm>
        </p:spPr>
        <p:txBody>
          <a:bodyPr/>
          <a:lstStyle/>
          <a:p>
            <a:r>
              <a:rPr lang="en-US"/>
              <a:t>YouTube </a:t>
            </a:r>
            <a:br>
              <a:rPr lang="en-US"/>
            </a:br>
            <a:r>
              <a:rPr lang="en-US"/>
              <a:t>@newjerseydepartmentofeduca6565</a:t>
            </a:r>
          </a:p>
        </p:txBody>
      </p:sp>
    </p:spTree>
    <p:extLst>
      <p:ext uri="{BB962C8B-B14F-4D97-AF65-F5344CB8AC3E}">
        <p14:creationId xmlns:p14="http://schemas.microsoft.com/office/powerpoint/2010/main" val="15376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0C858-93D0-F2FF-E2AD-94E8CF4687DA}"/>
              </a:ext>
            </a:extLst>
          </p:cNvPr>
          <p:cNvSpPr>
            <a:spLocks noGrp="1"/>
          </p:cNvSpPr>
          <p:nvPr>
            <p:ph type="title"/>
          </p:nvPr>
        </p:nvSpPr>
        <p:spPr>
          <a:xfrm>
            <a:off x="443812" y="392517"/>
            <a:ext cx="11290986" cy="416560"/>
          </a:xfrm>
        </p:spPr>
        <p:txBody>
          <a:bodyPr/>
          <a:lstStyle/>
          <a:p>
            <a:r>
              <a:rPr lang="en-US"/>
              <a:t>Thank You</a:t>
            </a:r>
          </a:p>
        </p:txBody>
      </p:sp>
      <p:sp>
        <p:nvSpPr>
          <p:cNvPr id="3" name="Text Placeholder 2">
            <a:extLst>
              <a:ext uri="{FF2B5EF4-FFF2-40B4-BE49-F238E27FC236}">
                <a16:creationId xmlns:a16="http://schemas.microsoft.com/office/drawing/2014/main" id="{6586E948-F757-9C5C-541C-88E26BDA6F1E}"/>
              </a:ext>
            </a:extLst>
          </p:cNvPr>
          <p:cNvSpPr>
            <a:spLocks noGrp="1"/>
          </p:cNvSpPr>
          <p:nvPr>
            <p:ph type="body" sz="quarter" idx="10"/>
          </p:nvPr>
        </p:nvSpPr>
        <p:spPr>
          <a:xfrm>
            <a:off x="3195618" y="2944358"/>
            <a:ext cx="5773737" cy="430213"/>
          </a:xfrm>
        </p:spPr>
        <p:txBody>
          <a:bodyPr/>
          <a:lstStyle/>
          <a:p>
            <a:r>
              <a:rPr lang="en-US" b="0"/>
              <a:t>assessment@doe.nj.gov</a:t>
            </a:r>
          </a:p>
        </p:txBody>
      </p:sp>
    </p:spTree>
    <p:extLst>
      <p:ext uri="{BB962C8B-B14F-4D97-AF65-F5344CB8AC3E}">
        <p14:creationId xmlns:p14="http://schemas.microsoft.com/office/powerpoint/2010/main" val="3345361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68AB9-516F-242E-B85C-4453ACFDA8EC}"/>
              </a:ext>
            </a:extLst>
          </p:cNvPr>
          <p:cNvSpPr>
            <a:spLocks noGrp="1"/>
          </p:cNvSpPr>
          <p:nvPr>
            <p:ph type="title"/>
          </p:nvPr>
        </p:nvSpPr>
        <p:spPr/>
        <p:txBody>
          <a:bodyPr/>
          <a:lstStyle/>
          <a:p>
            <a:r>
              <a:rPr lang="en-US"/>
              <a:t>Agenda</a:t>
            </a:r>
          </a:p>
        </p:txBody>
      </p:sp>
      <p:sp>
        <p:nvSpPr>
          <p:cNvPr id="4" name="Text Placeholder 3">
            <a:extLst>
              <a:ext uri="{FF2B5EF4-FFF2-40B4-BE49-F238E27FC236}">
                <a16:creationId xmlns:a16="http://schemas.microsoft.com/office/drawing/2014/main" id="{211130E2-2EDD-E1B8-4AFD-31CDA98F5843}"/>
              </a:ext>
            </a:extLst>
          </p:cNvPr>
          <p:cNvSpPr>
            <a:spLocks noGrp="1"/>
          </p:cNvSpPr>
          <p:nvPr>
            <p:ph type="body" sz="quarter" idx="12"/>
          </p:nvPr>
        </p:nvSpPr>
        <p:spPr/>
        <p:txBody>
          <a:bodyPr/>
          <a:lstStyle/>
          <a:p>
            <a:pPr marL="236538" indent="-236538">
              <a:buSzPct val="85000"/>
            </a:pPr>
            <a:r>
              <a:rPr lang="en-US"/>
              <a:t>Overview of Standard Setting</a:t>
            </a:r>
          </a:p>
          <a:p>
            <a:pPr marL="698501" lvl="2" indent="-236538">
              <a:buSzPct val="85000"/>
            </a:pPr>
            <a:r>
              <a:rPr lang="en-US"/>
              <a:t>Why do new standards need to be set?</a:t>
            </a:r>
          </a:p>
          <a:p>
            <a:pPr marL="698501" lvl="2" indent="-236538">
              <a:buSzPct val="85000"/>
            </a:pPr>
            <a:r>
              <a:rPr lang="en-US"/>
              <a:t>What is standard setting?</a:t>
            </a:r>
          </a:p>
          <a:p>
            <a:pPr marL="698501" lvl="2" indent="-236538">
              <a:buSzPct val="85000"/>
            </a:pPr>
            <a:r>
              <a:rPr lang="en-US"/>
              <a:t>How does standard setting work?</a:t>
            </a:r>
          </a:p>
          <a:p>
            <a:pPr marL="698501" lvl="2" indent="-236538">
              <a:buSzPct val="85000"/>
            </a:pPr>
            <a:r>
              <a:rPr lang="en-US"/>
              <a:t>How does standard setting impact the reporting timelines?</a:t>
            </a:r>
          </a:p>
          <a:p>
            <a:pPr marL="246063" lvl="1" indent="-236538">
              <a:buSzPct val="85000"/>
            </a:pPr>
            <a:endParaRPr lang="en-US"/>
          </a:p>
          <a:p>
            <a:pPr marL="246063" lvl="1" indent="-236538">
              <a:buSzPct val="85000"/>
            </a:pPr>
            <a:r>
              <a:rPr lang="en-US"/>
              <a:t>Timelines for Standard Setting and Reporting</a:t>
            </a:r>
          </a:p>
          <a:p>
            <a:pPr marL="246063" lvl="1" indent="-236538">
              <a:buSzPct val="85000"/>
            </a:pPr>
            <a:endParaRPr lang="en-US"/>
          </a:p>
          <a:p>
            <a:pPr marL="246063" lvl="1" indent="-236538">
              <a:buSzPct val="85000"/>
            </a:pPr>
            <a:r>
              <a:rPr lang="en-US"/>
              <a:t>Reporting in Future Administrations</a:t>
            </a:r>
          </a:p>
          <a:p>
            <a:pPr marL="698501" lvl="2" indent="-236538">
              <a:buSzPct val="85000"/>
            </a:pPr>
            <a:endParaRPr lang="en-US"/>
          </a:p>
          <a:p>
            <a:pPr marL="236538" indent="-236538">
              <a:buSzPct val="85000"/>
            </a:pPr>
            <a:endParaRPr lang="en-US"/>
          </a:p>
        </p:txBody>
      </p:sp>
    </p:spTree>
    <p:extLst>
      <p:ext uri="{BB962C8B-B14F-4D97-AF65-F5344CB8AC3E}">
        <p14:creationId xmlns:p14="http://schemas.microsoft.com/office/powerpoint/2010/main" val="1400979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ext Placeholder 74">
            <a:extLst>
              <a:ext uri="{FF2B5EF4-FFF2-40B4-BE49-F238E27FC236}">
                <a16:creationId xmlns:a16="http://schemas.microsoft.com/office/drawing/2014/main" id="{1568DD6C-D9FE-A372-DC5C-4011B5D07C57}"/>
              </a:ext>
            </a:extLst>
          </p:cNvPr>
          <p:cNvSpPr>
            <a:spLocks noGrp="1"/>
          </p:cNvSpPr>
          <p:nvPr>
            <p:ph type="title"/>
          </p:nvPr>
        </p:nvSpPr>
        <p:spPr/>
        <p:txBody>
          <a:bodyPr/>
          <a:lstStyle/>
          <a:p>
            <a:r>
              <a:rPr lang="en-US" sz="2800"/>
              <a:t>Why Do New Standards Need To Be Set For NJGPA-A and NJSLA-A?</a:t>
            </a:r>
          </a:p>
        </p:txBody>
      </p:sp>
      <p:sp>
        <p:nvSpPr>
          <p:cNvPr id="11" name="Text Placeholder 10">
            <a:extLst>
              <a:ext uri="{FF2B5EF4-FFF2-40B4-BE49-F238E27FC236}">
                <a16:creationId xmlns:a16="http://schemas.microsoft.com/office/drawing/2014/main" id="{9014CE7A-FDE3-2450-447F-A0DE281E4A24}"/>
              </a:ext>
            </a:extLst>
          </p:cNvPr>
          <p:cNvSpPr>
            <a:spLocks noGrp="1"/>
          </p:cNvSpPr>
          <p:nvPr>
            <p:ph type="body" sz="quarter" idx="12"/>
          </p:nvPr>
        </p:nvSpPr>
        <p:spPr>
          <a:xfrm>
            <a:off x="586842" y="886525"/>
            <a:ext cx="11350599" cy="5084949"/>
          </a:xfrm>
        </p:spPr>
        <p:txBody>
          <a:bodyPr/>
          <a:lstStyle/>
          <a:p>
            <a:pPr marL="128587" lvl="1" indent="0">
              <a:buNone/>
            </a:pPr>
            <a:r>
              <a:rPr lang="en-US" sz="2000" b="1">
                <a:latin typeface="+mn-lt"/>
              </a:rPr>
              <a:t>Transition from Fixed-Form to Computer Adaptive Test</a:t>
            </a:r>
          </a:p>
          <a:p>
            <a:pPr marL="923925" lvl="2" indent="-342900"/>
            <a:r>
              <a:rPr lang="en-US" sz="1600">
                <a:latin typeface="+mn-lt"/>
              </a:rPr>
              <a:t>The Spring 2026 transition to computer adaptive tests for </a:t>
            </a:r>
            <a:r>
              <a:rPr lang="en-US" sz="1600"/>
              <a:t>NJGPA-A &amp;</a:t>
            </a:r>
            <a:r>
              <a:rPr lang="en-US" sz="1600">
                <a:latin typeface="+mn-lt"/>
              </a:rPr>
              <a:t> NJSLA-A introduces a new scoring scale, with a need for new performance cut points.</a:t>
            </a:r>
          </a:p>
          <a:p>
            <a:pPr marL="923925" lvl="2" indent="-342900"/>
            <a:r>
              <a:rPr lang="en-US" sz="1600">
                <a:latin typeface="+mn-lt"/>
              </a:rPr>
              <a:t>Prior fixed-form cut scores from the NJGPA and NJSLA no longer apply—new performance boundaries must be established before test results can be reported.</a:t>
            </a:r>
          </a:p>
          <a:p>
            <a:pPr marL="923925" lvl="2" indent="-342900"/>
            <a:r>
              <a:rPr lang="en-US" sz="1600">
                <a:latin typeface="+mn-lt"/>
              </a:rPr>
              <a:t>The process of setting new standards ensures test results are comparable, meaningful, and actionable for students, educators, and families, and is required for new assessments.</a:t>
            </a:r>
          </a:p>
          <a:p>
            <a:pPr marL="128587" lvl="1" indent="0">
              <a:buNone/>
            </a:pPr>
            <a:r>
              <a:rPr lang="en-US" sz="2000" b="1">
                <a:latin typeface="+mn-lt"/>
              </a:rPr>
              <a:t>Why Did New Jersey Transition to a Computer Adaptive Assessment?</a:t>
            </a:r>
          </a:p>
          <a:p>
            <a:pPr marL="923925" lvl="2" indent="-342900"/>
            <a:r>
              <a:rPr lang="en-US" sz="1600">
                <a:latin typeface="+mn-lt"/>
              </a:rPr>
              <a:t>Improvements for Students, Families &amp; Schools:</a:t>
            </a:r>
          </a:p>
          <a:p>
            <a:pPr marL="1316038" lvl="4" indent="-401638">
              <a:buFont typeface="Wingdings" panose="05000000000000000000" pitchFamily="2" charset="2"/>
              <a:buChar char="q"/>
            </a:pPr>
            <a:r>
              <a:rPr lang="en-US" sz="1400" i="1">
                <a:latin typeface="+mn-lt"/>
              </a:rPr>
              <a:t>Test adjusts to student ability in real time</a:t>
            </a:r>
          </a:p>
          <a:p>
            <a:pPr marL="1316038" lvl="4" indent="-401638">
              <a:buFont typeface="Wingdings" panose="05000000000000000000" pitchFamily="2" charset="2"/>
              <a:buChar char="q"/>
            </a:pPr>
            <a:r>
              <a:rPr lang="en-US" sz="1400" i="1">
                <a:latin typeface="+mn-lt"/>
              </a:rPr>
              <a:t>Test is more engaging and provides a personalized testing experience for each student</a:t>
            </a:r>
          </a:p>
          <a:p>
            <a:pPr marL="1316038" lvl="4" indent="-401638">
              <a:buFont typeface="Wingdings" panose="05000000000000000000" pitchFamily="2" charset="2"/>
              <a:buChar char="q"/>
            </a:pPr>
            <a:r>
              <a:rPr lang="en-US" sz="1400" i="1">
                <a:latin typeface="+mn-lt"/>
              </a:rPr>
              <a:t>Adaptive testing yields precise, fair results with less student frustration and disengagement</a:t>
            </a:r>
          </a:p>
          <a:p>
            <a:pPr marL="1316038" lvl="4" indent="-401638">
              <a:buFont typeface="Wingdings" panose="05000000000000000000" pitchFamily="2" charset="2"/>
              <a:buChar char="q"/>
            </a:pPr>
            <a:r>
              <a:rPr lang="en-US" sz="1400" i="1">
                <a:latin typeface="+mn-lt"/>
              </a:rPr>
              <a:t>Provides families with information they need to develop strong partnerships with their student’s teacher</a:t>
            </a:r>
          </a:p>
          <a:p>
            <a:pPr marL="1316038" lvl="4" indent="-401638">
              <a:buFont typeface="Wingdings" panose="05000000000000000000" pitchFamily="2" charset="2"/>
              <a:buChar char="q"/>
            </a:pPr>
            <a:r>
              <a:rPr lang="en-US" sz="1400" i="1">
                <a:latin typeface="+mn-lt"/>
              </a:rPr>
              <a:t>Results provide detailed insights into strengths and gaps of students and programs</a:t>
            </a:r>
          </a:p>
          <a:p>
            <a:pPr marL="128587" lvl="1" indent="0">
              <a:buNone/>
            </a:pPr>
            <a:r>
              <a:rPr lang="en-US" sz="2000" b="1">
                <a:latin typeface="+mn-lt"/>
              </a:rPr>
              <a:t>What Remains the Same from the Previous Fixed-Form Assessment?</a:t>
            </a:r>
          </a:p>
          <a:p>
            <a:pPr marL="923925" lvl="2" indent="-342900"/>
            <a:r>
              <a:rPr lang="en-US" sz="1600">
                <a:latin typeface="+mn-lt"/>
              </a:rPr>
              <a:t>Accessibility features and accommodations remain available</a:t>
            </a:r>
          </a:p>
          <a:p>
            <a:pPr marL="923925" lvl="2" indent="-342900"/>
            <a:r>
              <a:rPr lang="en-US" sz="1600">
                <a:latin typeface="+mn-lt"/>
              </a:rPr>
              <a:t>Results will continue to be shared via an Individual Student Report and the Family Portal</a:t>
            </a:r>
          </a:p>
        </p:txBody>
      </p:sp>
    </p:spTree>
    <p:custDataLst>
      <p:tags r:id="rId1"/>
    </p:custDataLst>
    <p:extLst>
      <p:ext uri="{BB962C8B-B14F-4D97-AF65-F5344CB8AC3E}">
        <p14:creationId xmlns:p14="http://schemas.microsoft.com/office/powerpoint/2010/main" val="272412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0223E-9530-AAE7-F0A8-1217102CF38D}"/>
            </a:ext>
          </a:extLst>
        </p:cNvPr>
        <p:cNvGrpSpPr/>
        <p:nvPr/>
      </p:nvGrpSpPr>
      <p:grpSpPr>
        <a:xfrm>
          <a:off x="0" y="0"/>
          <a:ext cx="0" cy="0"/>
          <a:chOff x="0" y="0"/>
          <a:chExt cx="0" cy="0"/>
        </a:xfrm>
      </p:grpSpPr>
      <p:sp>
        <p:nvSpPr>
          <p:cNvPr id="75" name="Text Placeholder 74">
            <a:extLst>
              <a:ext uri="{FF2B5EF4-FFF2-40B4-BE49-F238E27FC236}">
                <a16:creationId xmlns:a16="http://schemas.microsoft.com/office/drawing/2014/main" id="{FEC42D9E-4573-250B-40C6-69F5825669FE}"/>
              </a:ext>
            </a:extLst>
          </p:cNvPr>
          <p:cNvSpPr>
            <a:spLocks noGrp="1"/>
          </p:cNvSpPr>
          <p:nvPr>
            <p:ph type="title"/>
          </p:nvPr>
        </p:nvSpPr>
        <p:spPr>
          <a:xfrm>
            <a:off x="444500" y="392113"/>
            <a:ext cx="11277600" cy="417512"/>
          </a:xfrm>
        </p:spPr>
        <p:txBody>
          <a:bodyPr/>
          <a:lstStyle/>
          <a:p>
            <a:r>
              <a:rPr lang="en-US"/>
              <a:t>What is Standard Setting?</a:t>
            </a:r>
          </a:p>
        </p:txBody>
      </p:sp>
      <p:sp>
        <p:nvSpPr>
          <p:cNvPr id="4" name="TextBox 3">
            <a:extLst>
              <a:ext uri="{FF2B5EF4-FFF2-40B4-BE49-F238E27FC236}">
                <a16:creationId xmlns:a16="http://schemas.microsoft.com/office/drawing/2014/main" id="{D31FDE96-AAE1-75E8-F636-513B95BECB2E}"/>
              </a:ext>
            </a:extLst>
          </p:cNvPr>
          <p:cNvSpPr txBox="1"/>
          <p:nvPr/>
        </p:nvSpPr>
        <p:spPr>
          <a:xfrm>
            <a:off x="444499" y="986793"/>
            <a:ext cx="11189072" cy="4878259"/>
          </a:xfrm>
          <a:prstGeom prst="rect">
            <a:avLst/>
          </a:prstGeom>
          <a:noFill/>
        </p:spPr>
        <p:txBody>
          <a:bodyPr wrap="square" rtlCol="0">
            <a:spAutoFit/>
          </a:bodyPr>
          <a:lstStyle/>
          <a:p>
            <a:pPr marL="285750" indent="-285750">
              <a:buFont typeface="Arial" panose="020B0604020202020204" pitchFamily="34" charset="0"/>
              <a:buChar char="•"/>
            </a:pPr>
            <a:r>
              <a:rPr lang="en-US" altLang="en-US" sz="2000"/>
              <a:t>Process that takes the written descriptions from the Performance Level Descriptors (PLDs) and applies them to determine a numeric value represented by the scale score.</a:t>
            </a:r>
          </a:p>
          <a:p>
            <a:pPr marL="285750" indent="-285750">
              <a:buFont typeface="Arial" panose="020B0604020202020204" pitchFamily="34" charset="0"/>
              <a:buChar char="•"/>
            </a:pPr>
            <a:r>
              <a:rPr lang="en-US" altLang="en-US" sz="2000"/>
              <a:t>Standard setting involves determining the “cut points” (or where to “draw the lines”) that separate scores into those Performance Levels.</a:t>
            </a:r>
          </a:p>
          <a:p>
            <a:pPr marL="285750" indent="-285750">
              <a:buFont typeface="Arial" panose="020B0604020202020204" pitchFamily="34" charset="0"/>
              <a:buChar char="•"/>
            </a:pPr>
            <a:r>
              <a:rPr lang="en-US" sz="2000">
                <a:solidFill>
                  <a:srgbClr val="2D3748"/>
                </a:solidFill>
              </a:rPr>
              <a:t>New Jersey educators will make a recommendation to indicate where students demonstrated knowledge, skills, and abilities reflect grade-level, course-level, or graduation ready proficiencies as indicated by the PLDs.</a:t>
            </a:r>
            <a:endParaRPr lang="en-US" sz="1700">
              <a:solidFill>
                <a:srgbClr val="2D3748"/>
              </a:solidFill>
            </a:endParaRPr>
          </a:p>
          <a:p>
            <a:pPr>
              <a:spcAft>
                <a:spcPts val="600"/>
              </a:spcAft>
            </a:pPr>
            <a:endParaRPr lang="en-US" sz="1700">
              <a:solidFill>
                <a:srgbClr val="2D3748"/>
              </a:solidFill>
            </a:endParaRPr>
          </a:p>
          <a:p>
            <a:pPr>
              <a:spcAft>
                <a:spcPts val="600"/>
              </a:spcAft>
            </a:pPr>
            <a:endParaRPr lang="en-US" sz="1700">
              <a:solidFill>
                <a:srgbClr val="2D3748"/>
              </a:solidFill>
            </a:endParaRPr>
          </a:p>
          <a:p>
            <a:pPr>
              <a:spcAft>
                <a:spcPts val="600"/>
              </a:spcAft>
            </a:pPr>
            <a:endParaRPr lang="en-US" sz="1700">
              <a:solidFill>
                <a:srgbClr val="2D3748"/>
              </a:solidFill>
            </a:endParaRPr>
          </a:p>
          <a:p>
            <a:pPr>
              <a:spcAft>
                <a:spcPts val="600"/>
              </a:spcAft>
            </a:pPr>
            <a:endParaRPr lang="en-US" sz="1700">
              <a:solidFill>
                <a:srgbClr val="2D3748"/>
              </a:solidFill>
            </a:endParaRPr>
          </a:p>
          <a:p>
            <a:pPr>
              <a:spcAft>
                <a:spcPts val="600"/>
              </a:spcAft>
            </a:pPr>
            <a:endParaRPr lang="en-US" sz="1700">
              <a:solidFill>
                <a:srgbClr val="2D3748"/>
              </a:solidFill>
            </a:endParaRPr>
          </a:p>
          <a:p>
            <a:pPr>
              <a:spcAft>
                <a:spcPts val="600"/>
              </a:spcAft>
            </a:pPr>
            <a:endParaRPr lang="en-US" sz="1700">
              <a:solidFill>
                <a:srgbClr val="2D3748"/>
              </a:solidFill>
            </a:endParaRPr>
          </a:p>
          <a:p>
            <a:pPr>
              <a:spcAft>
                <a:spcPts val="600"/>
              </a:spcAft>
            </a:pPr>
            <a:endParaRPr lang="en-US" sz="1700">
              <a:solidFill>
                <a:srgbClr val="2D3748"/>
              </a:solidFill>
            </a:endParaRPr>
          </a:p>
          <a:p>
            <a:endParaRPr lang="en-US" sz="1700">
              <a:solidFill>
                <a:srgbClr val="2D3748"/>
              </a:solidFill>
            </a:endParaRPr>
          </a:p>
        </p:txBody>
      </p:sp>
      <p:pic>
        <p:nvPicPr>
          <p:cNvPr id="6" name="Picture 5" descr="Titled Performance Levels, 2 levels, 1 cut point. This is an image of the NJGPA-A overall scale indicating Levels 1 and level 2 with one distinct break or cut points.">
            <a:extLst>
              <a:ext uri="{FF2B5EF4-FFF2-40B4-BE49-F238E27FC236}">
                <a16:creationId xmlns:a16="http://schemas.microsoft.com/office/drawing/2014/main" id="{15C0C693-5C3E-6669-472B-A4F006EF537D}"/>
              </a:ext>
            </a:extLst>
          </p:cNvPr>
          <p:cNvPicPr>
            <a:picLocks noChangeAspect="1"/>
          </p:cNvPicPr>
          <p:nvPr/>
        </p:nvPicPr>
        <p:blipFill>
          <a:blip r:embed="rId4"/>
          <a:stretch>
            <a:fillRect/>
          </a:stretch>
        </p:blipFill>
        <p:spPr>
          <a:xfrm>
            <a:off x="711187" y="4307165"/>
            <a:ext cx="5983618" cy="1557887"/>
          </a:xfrm>
          <a:prstGeom prst="rect">
            <a:avLst/>
          </a:prstGeom>
        </p:spPr>
      </p:pic>
      <p:grpSp>
        <p:nvGrpSpPr>
          <p:cNvPr id="14" name="Group 13" descr="Titled Performance Levels, 5 levels, 4 cut points. This is an image of the NJSLA-A overall scale indicating Levels 1 through 5 with four distinct breaks or cuts points.">
            <a:extLst>
              <a:ext uri="{FF2B5EF4-FFF2-40B4-BE49-F238E27FC236}">
                <a16:creationId xmlns:a16="http://schemas.microsoft.com/office/drawing/2014/main" id="{5DAD392A-C23F-83B3-6175-F21EE780613F}"/>
              </a:ext>
            </a:extLst>
          </p:cNvPr>
          <p:cNvGrpSpPr/>
          <p:nvPr/>
        </p:nvGrpSpPr>
        <p:grpSpPr>
          <a:xfrm>
            <a:off x="5497195" y="2907526"/>
            <a:ext cx="5983618" cy="1918855"/>
            <a:chOff x="3082485" y="4717095"/>
            <a:chExt cx="6027030" cy="1930438"/>
          </a:xfrm>
        </p:grpSpPr>
        <p:grpSp>
          <p:nvGrpSpPr>
            <p:cNvPr id="11" name="Group 10">
              <a:extLst>
                <a:ext uri="{FF2B5EF4-FFF2-40B4-BE49-F238E27FC236}">
                  <a16:creationId xmlns:a16="http://schemas.microsoft.com/office/drawing/2014/main" id="{EDF70F23-FEA2-7F5C-92AF-84D45D514BF4}"/>
                </a:ext>
              </a:extLst>
            </p:cNvPr>
            <p:cNvGrpSpPr/>
            <p:nvPr/>
          </p:nvGrpSpPr>
          <p:grpSpPr>
            <a:xfrm>
              <a:off x="3082485" y="4717095"/>
              <a:ext cx="6027030" cy="1930438"/>
              <a:chOff x="3082485" y="4717095"/>
              <a:chExt cx="6027030" cy="1930438"/>
            </a:xfrm>
          </p:grpSpPr>
          <p:pic>
            <p:nvPicPr>
              <p:cNvPr id="3" name="Picture 2">
                <a:extLst>
                  <a:ext uri="{FF2B5EF4-FFF2-40B4-BE49-F238E27FC236}">
                    <a16:creationId xmlns:a16="http://schemas.microsoft.com/office/drawing/2014/main" id="{E0E36233-C39D-3A6F-6E0B-2AA50760EA10}"/>
                  </a:ext>
                </a:extLst>
              </p:cNvPr>
              <p:cNvPicPr>
                <a:picLocks noChangeAspect="1"/>
              </p:cNvPicPr>
              <p:nvPr/>
            </p:nvPicPr>
            <p:blipFill>
              <a:blip r:embed="rId5"/>
              <a:stretch>
                <a:fillRect/>
              </a:stretch>
            </p:blipFill>
            <p:spPr>
              <a:xfrm>
                <a:off x="3082485" y="4717095"/>
                <a:ext cx="6027030" cy="1930438"/>
              </a:xfrm>
              <a:prstGeom prst="rect">
                <a:avLst/>
              </a:prstGeom>
            </p:spPr>
          </p:pic>
          <p:pic>
            <p:nvPicPr>
              <p:cNvPr id="10" name="Picture 9">
                <a:extLst>
                  <a:ext uri="{FF2B5EF4-FFF2-40B4-BE49-F238E27FC236}">
                    <a16:creationId xmlns:a16="http://schemas.microsoft.com/office/drawing/2014/main" id="{60A6C954-7D94-931F-76BA-0703A6C06977}"/>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11200"/>
                        </a14:imgEffect>
                      </a14:imgLayer>
                    </a14:imgProps>
                  </a:ext>
                </a:extLst>
              </a:blip>
              <a:stretch>
                <a:fillRect/>
              </a:stretch>
            </p:blipFill>
            <p:spPr>
              <a:xfrm>
                <a:off x="3318818" y="4885332"/>
                <a:ext cx="217901" cy="220625"/>
              </a:xfrm>
              <a:prstGeom prst="rect">
                <a:avLst/>
              </a:prstGeom>
            </p:spPr>
          </p:pic>
        </p:grpSp>
        <p:pic>
          <p:nvPicPr>
            <p:cNvPr id="13" name="Picture 12">
              <a:extLst>
                <a:ext uri="{FF2B5EF4-FFF2-40B4-BE49-F238E27FC236}">
                  <a16:creationId xmlns:a16="http://schemas.microsoft.com/office/drawing/2014/main" id="{07129DE1-C2C3-9177-41BF-4B56AAA2EDB1}"/>
                </a:ext>
              </a:extLst>
            </p:cNvPr>
            <p:cNvPicPr>
              <a:picLocks noChangeAspect="1"/>
            </p:cNvPicPr>
            <p:nvPr/>
          </p:nvPicPr>
          <p:blipFill>
            <a:blip r:embed="rId8"/>
            <a:stretch>
              <a:fillRect/>
            </a:stretch>
          </p:blipFill>
          <p:spPr>
            <a:xfrm>
              <a:off x="5312776" y="5091437"/>
              <a:ext cx="1588608" cy="206313"/>
            </a:xfrm>
            <a:prstGeom prst="rect">
              <a:avLst/>
            </a:prstGeom>
          </p:spPr>
        </p:pic>
      </p:grpSp>
    </p:spTree>
    <p:custDataLst>
      <p:tags r:id="rId1"/>
    </p:custDataLst>
    <p:extLst>
      <p:ext uri="{BB962C8B-B14F-4D97-AF65-F5344CB8AC3E}">
        <p14:creationId xmlns:p14="http://schemas.microsoft.com/office/powerpoint/2010/main" val="719846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D8765-78A5-2C73-97BC-2A07AA3CFB11}"/>
            </a:ext>
          </a:extLst>
        </p:cNvPr>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1D1E89E3-89F0-8130-E6E8-386D73F7FB89}"/>
              </a:ext>
            </a:extLst>
          </p:cNvPr>
          <p:cNvGraphicFramePr/>
          <p:nvPr>
            <p:extLst>
              <p:ext uri="{D42A27DB-BD31-4B8C-83A1-F6EECF244321}">
                <p14:modId xmlns:p14="http://schemas.microsoft.com/office/powerpoint/2010/main" val="931272111"/>
              </p:ext>
            </p:extLst>
          </p:nvPr>
        </p:nvGraphicFramePr>
        <p:xfrm>
          <a:off x="459913" y="-551987"/>
          <a:ext cx="11101465" cy="52081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CCA10C16-6A6F-3149-C233-F4D6BC60ADBA}"/>
              </a:ext>
            </a:extLst>
          </p:cNvPr>
          <p:cNvSpPr>
            <a:spLocks noGrp="1"/>
          </p:cNvSpPr>
          <p:nvPr>
            <p:ph type="title"/>
          </p:nvPr>
        </p:nvSpPr>
        <p:spPr/>
        <p:txBody>
          <a:bodyPr anchor="t">
            <a:normAutofit fontScale="90000"/>
          </a:bodyPr>
          <a:lstStyle/>
          <a:p>
            <a:r>
              <a:rPr lang="en-US"/>
              <a:t>How </a:t>
            </a:r>
            <a:r>
              <a:rPr lang="en-US">
                <a:solidFill>
                  <a:srgbClr val="345F84"/>
                </a:solidFill>
              </a:rPr>
              <a:t>Standard</a:t>
            </a:r>
            <a:r>
              <a:rPr lang="en-US"/>
              <a:t> Setting Works, Step-by-Step (1 of 5)</a:t>
            </a:r>
          </a:p>
        </p:txBody>
      </p:sp>
      <p:sp>
        <p:nvSpPr>
          <p:cNvPr id="4" name="TextBox 3">
            <a:extLst>
              <a:ext uri="{FF2B5EF4-FFF2-40B4-BE49-F238E27FC236}">
                <a16:creationId xmlns:a16="http://schemas.microsoft.com/office/drawing/2014/main" id="{D2460326-4D07-2444-E9B5-B2D60FEC42A5}"/>
              </a:ext>
            </a:extLst>
          </p:cNvPr>
          <p:cNvSpPr txBox="1"/>
          <p:nvPr/>
        </p:nvSpPr>
        <p:spPr>
          <a:xfrm>
            <a:off x="414784" y="3201358"/>
            <a:ext cx="11317303" cy="2492990"/>
          </a:xfrm>
          <a:prstGeom prst="rect">
            <a:avLst/>
          </a:prstGeom>
          <a:noFill/>
        </p:spPr>
        <p:txBody>
          <a:bodyPr wrap="square" rtlCol="0">
            <a:spAutoFit/>
          </a:bodyPr>
          <a:lstStyle/>
          <a:p>
            <a:pPr>
              <a:spcBef>
                <a:spcPts val="600"/>
              </a:spcBef>
            </a:pPr>
            <a:r>
              <a:rPr lang="en-US" sz="2400" b="1">
                <a:solidFill>
                  <a:srgbClr val="2D3748"/>
                </a:solidFill>
                <a:ea typeface="Calibri" pitchFamily="34" charset="-122"/>
                <a:cs typeface="Calibri" pitchFamily="34" charset="-120"/>
              </a:rPr>
              <a:t>Step 1: Develop the Performance Level Descriptors (PLDs)</a:t>
            </a:r>
          </a:p>
          <a:p>
            <a:r>
              <a:rPr lang="en-US" sz="2400">
                <a:solidFill>
                  <a:srgbClr val="2D3748"/>
                </a:solidFill>
                <a:ea typeface="Calibri" pitchFamily="34" charset="-122"/>
                <a:cs typeface="Calibri" pitchFamily="34" charset="-120"/>
              </a:rPr>
              <a:t>Performance Level Descriptors are statements of the knowledge, skills, and abilities associated with the different levels for each standard.</a:t>
            </a:r>
          </a:p>
          <a:p>
            <a:endParaRPr lang="en-US" sz="1200">
              <a:solidFill>
                <a:srgbClr val="2D3748"/>
              </a:solidFill>
              <a:ea typeface="Calibri" pitchFamily="34" charset="-122"/>
              <a:cs typeface="Calibri" pitchFamily="34" charset="-120"/>
            </a:endParaRPr>
          </a:p>
          <a:p>
            <a:r>
              <a:rPr lang="en-US" sz="2400">
                <a:solidFill>
                  <a:srgbClr val="2D3748"/>
                </a:solidFill>
                <a:ea typeface="Calibri" pitchFamily="34" charset="-122"/>
                <a:cs typeface="Calibri" pitchFamily="34" charset="-120"/>
              </a:rPr>
              <a:t>NJDOE worked in collaboration with Cambium to develop the PLDs. They will be reviewed, edited, and approved by committees of New Jersey educators before being used in the standard setting meetings.</a:t>
            </a:r>
          </a:p>
        </p:txBody>
      </p:sp>
      <p:sp>
        <p:nvSpPr>
          <p:cNvPr id="3" name="Rectangle 1">
            <a:extLst>
              <a:ext uri="{FF2B5EF4-FFF2-40B4-BE49-F238E27FC236}">
                <a16:creationId xmlns:a16="http://schemas.microsoft.com/office/drawing/2014/main" id="{9DA855B1-7D5F-883A-1BD6-F563D22FC3F6}"/>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534535B1-A419-E9E4-8EAB-678AF3607B35}"/>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1020407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F1448-02DF-3FE9-8CA4-4E33EC29F98E}"/>
            </a:ext>
          </a:extLst>
        </p:cNvPr>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8E0DEF1E-9F01-F6D3-AD57-84FC3332E380}"/>
              </a:ext>
            </a:extLst>
          </p:cNvPr>
          <p:cNvGraphicFramePr/>
          <p:nvPr>
            <p:extLst>
              <p:ext uri="{D42A27DB-BD31-4B8C-83A1-F6EECF244321}">
                <p14:modId xmlns:p14="http://schemas.microsoft.com/office/powerpoint/2010/main" val="2227437643"/>
              </p:ext>
            </p:extLst>
          </p:nvPr>
        </p:nvGraphicFramePr>
        <p:xfrm>
          <a:off x="459913" y="-551987"/>
          <a:ext cx="11101465" cy="52081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263DF5D4-1383-46B1-E49B-219CA24EB8A5}"/>
              </a:ext>
            </a:extLst>
          </p:cNvPr>
          <p:cNvSpPr>
            <a:spLocks noGrp="1"/>
          </p:cNvSpPr>
          <p:nvPr>
            <p:ph type="title"/>
          </p:nvPr>
        </p:nvSpPr>
        <p:spPr/>
        <p:txBody>
          <a:bodyPr anchor="t">
            <a:normAutofit fontScale="90000"/>
          </a:bodyPr>
          <a:lstStyle/>
          <a:p>
            <a:r>
              <a:rPr lang="en-US"/>
              <a:t>How </a:t>
            </a:r>
            <a:r>
              <a:rPr lang="en-US">
                <a:solidFill>
                  <a:srgbClr val="345F84"/>
                </a:solidFill>
              </a:rPr>
              <a:t>Standard</a:t>
            </a:r>
            <a:r>
              <a:rPr lang="en-US"/>
              <a:t> Setting Works, Step-by-Step (2 of 5)</a:t>
            </a:r>
          </a:p>
        </p:txBody>
      </p:sp>
      <p:sp>
        <p:nvSpPr>
          <p:cNvPr id="4" name="TextBox 3">
            <a:extLst>
              <a:ext uri="{FF2B5EF4-FFF2-40B4-BE49-F238E27FC236}">
                <a16:creationId xmlns:a16="http://schemas.microsoft.com/office/drawing/2014/main" id="{05160EA9-990D-A41A-B2F5-1BD39A768100}"/>
              </a:ext>
            </a:extLst>
          </p:cNvPr>
          <p:cNvSpPr txBox="1"/>
          <p:nvPr/>
        </p:nvSpPr>
        <p:spPr>
          <a:xfrm>
            <a:off x="414784" y="3201358"/>
            <a:ext cx="11317303" cy="2308324"/>
          </a:xfrm>
          <a:prstGeom prst="rect">
            <a:avLst/>
          </a:prstGeom>
          <a:noFill/>
        </p:spPr>
        <p:txBody>
          <a:bodyPr wrap="square" rtlCol="0">
            <a:spAutoFit/>
          </a:bodyPr>
          <a:lstStyle/>
          <a:p>
            <a:r>
              <a:rPr lang="en-US" sz="2400" b="1">
                <a:solidFill>
                  <a:srgbClr val="2D3748"/>
                </a:solidFill>
                <a:ea typeface="Calibri" pitchFamily="34" charset="-122"/>
                <a:cs typeface="Calibri" pitchFamily="34" charset="-120"/>
              </a:rPr>
              <a:t>Step 2: Prepare the Materials that Will be Used During the Standard Setting Process</a:t>
            </a:r>
            <a:endParaRPr lang="en-US" sz="2400">
              <a:solidFill>
                <a:srgbClr val="2D3748"/>
              </a:solidFill>
            </a:endParaRPr>
          </a:p>
          <a:p>
            <a:pPr>
              <a:spcAft>
                <a:spcPts val="600"/>
              </a:spcAft>
            </a:pPr>
            <a:r>
              <a:rPr lang="en-US" sz="2400">
                <a:solidFill>
                  <a:srgbClr val="2D3748"/>
                </a:solidFill>
                <a:ea typeface="Calibri" pitchFamily="34" charset="-122"/>
                <a:cs typeface="Calibri" pitchFamily="34" charset="-120"/>
              </a:rPr>
              <a:t>Test questions are analyzed using real student response data from the spring 2026 administration. Questions are then arranged from </a:t>
            </a:r>
            <a:r>
              <a:rPr lang="en-US" sz="2400" i="1">
                <a:solidFill>
                  <a:srgbClr val="2D3748"/>
                </a:solidFill>
                <a:ea typeface="Calibri" pitchFamily="34" charset="-122"/>
                <a:cs typeface="Calibri" pitchFamily="34" charset="-120"/>
              </a:rPr>
              <a:t>easiest to most difficult </a:t>
            </a:r>
            <a:r>
              <a:rPr lang="en-US" sz="2400">
                <a:solidFill>
                  <a:srgbClr val="2D3748"/>
                </a:solidFill>
                <a:ea typeface="Calibri" pitchFamily="34" charset="-122"/>
                <a:cs typeface="Calibri" pitchFamily="34" charset="-120"/>
              </a:rPr>
              <a:t>in Ordered Item Booklets (OIBs). Educators will review this data that shows how students performed on each question.</a:t>
            </a:r>
          </a:p>
        </p:txBody>
      </p:sp>
      <p:sp>
        <p:nvSpPr>
          <p:cNvPr id="3" name="Rectangle 1">
            <a:extLst>
              <a:ext uri="{FF2B5EF4-FFF2-40B4-BE49-F238E27FC236}">
                <a16:creationId xmlns:a16="http://schemas.microsoft.com/office/drawing/2014/main" id="{52F06233-306B-41CC-5CDC-256E3B47325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E047C693-9C72-4A51-5FA0-5FDC9625CA29}"/>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3197487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27DD3-A7B6-A834-8D82-49D991E9685B}"/>
            </a:ext>
          </a:extLst>
        </p:cNvPr>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3141CBE7-CF35-ED2C-17E8-D64F9938EFEE}"/>
              </a:ext>
            </a:extLst>
          </p:cNvPr>
          <p:cNvGraphicFramePr/>
          <p:nvPr>
            <p:extLst>
              <p:ext uri="{D42A27DB-BD31-4B8C-83A1-F6EECF244321}">
                <p14:modId xmlns:p14="http://schemas.microsoft.com/office/powerpoint/2010/main" val="697273344"/>
              </p:ext>
            </p:extLst>
          </p:nvPr>
        </p:nvGraphicFramePr>
        <p:xfrm>
          <a:off x="459913" y="-551987"/>
          <a:ext cx="11101465" cy="52081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71FA3FAD-30AF-8C65-1144-815967260E98}"/>
              </a:ext>
            </a:extLst>
          </p:cNvPr>
          <p:cNvSpPr>
            <a:spLocks noGrp="1"/>
          </p:cNvSpPr>
          <p:nvPr>
            <p:ph type="title"/>
          </p:nvPr>
        </p:nvSpPr>
        <p:spPr/>
        <p:txBody>
          <a:bodyPr anchor="t">
            <a:normAutofit fontScale="90000"/>
          </a:bodyPr>
          <a:lstStyle/>
          <a:p>
            <a:r>
              <a:rPr lang="en-US"/>
              <a:t>How </a:t>
            </a:r>
            <a:r>
              <a:rPr lang="en-US">
                <a:solidFill>
                  <a:srgbClr val="345F84"/>
                </a:solidFill>
              </a:rPr>
              <a:t>Standard</a:t>
            </a:r>
            <a:r>
              <a:rPr lang="en-US"/>
              <a:t> Setting Works, Step-by-Step (3 of 5)</a:t>
            </a:r>
          </a:p>
        </p:txBody>
      </p:sp>
      <p:sp>
        <p:nvSpPr>
          <p:cNvPr id="4" name="TextBox 3">
            <a:extLst>
              <a:ext uri="{FF2B5EF4-FFF2-40B4-BE49-F238E27FC236}">
                <a16:creationId xmlns:a16="http://schemas.microsoft.com/office/drawing/2014/main" id="{97E79E78-71AA-0008-1F87-F74B2F3E5AE4}"/>
              </a:ext>
            </a:extLst>
          </p:cNvPr>
          <p:cNvSpPr txBox="1"/>
          <p:nvPr/>
        </p:nvSpPr>
        <p:spPr>
          <a:xfrm>
            <a:off x="414784" y="3201358"/>
            <a:ext cx="11317303" cy="1569660"/>
          </a:xfrm>
          <a:prstGeom prst="rect">
            <a:avLst/>
          </a:prstGeom>
          <a:noFill/>
        </p:spPr>
        <p:txBody>
          <a:bodyPr wrap="square" rtlCol="0">
            <a:spAutoFit/>
          </a:bodyPr>
          <a:lstStyle/>
          <a:p>
            <a:pPr>
              <a:spcBef>
                <a:spcPts val="600"/>
              </a:spcBef>
            </a:pPr>
            <a:r>
              <a:rPr lang="en-US" sz="2400" b="1">
                <a:solidFill>
                  <a:srgbClr val="2D3748"/>
                </a:solidFill>
                <a:ea typeface="Calibri" pitchFamily="34" charset="-122"/>
                <a:cs typeface="Calibri" pitchFamily="34" charset="-120"/>
              </a:rPr>
              <a:t>Step 3: Convene the Educator Panels</a:t>
            </a:r>
            <a:endParaRPr lang="en-US" sz="2400">
              <a:solidFill>
                <a:srgbClr val="2D3748"/>
              </a:solidFill>
            </a:endParaRPr>
          </a:p>
          <a:p>
            <a:pPr>
              <a:spcAft>
                <a:spcPts val="600"/>
              </a:spcAft>
            </a:pPr>
            <a:r>
              <a:rPr lang="en-US" sz="2400">
                <a:solidFill>
                  <a:srgbClr val="2D3748"/>
                </a:solidFill>
                <a:ea typeface="Calibri" pitchFamily="34" charset="-122"/>
                <a:cs typeface="Calibri" pitchFamily="34" charset="-120"/>
              </a:rPr>
              <a:t>A diverse group of qualified New Jersey educators is assembled for 2–3-day meetings. Educator panelists represent different regions, grade levels, and student populations across the state.</a:t>
            </a:r>
          </a:p>
        </p:txBody>
      </p:sp>
      <p:sp>
        <p:nvSpPr>
          <p:cNvPr id="3" name="Rectangle 1">
            <a:extLst>
              <a:ext uri="{FF2B5EF4-FFF2-40B4-BE49-F238E27FC236}">
                <a16:creationId xmlns:a16="http://schemas.microsoft.com/office/drawing/2014/main" id="{6DC72B86-B9E9-2447-570D-223617F69255}"/>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5E7DD0FD-BA55-6923-29EA-9D7E4AA75863}"/>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3908499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D8261-0C6B-3D5D-7608-81670B783B93}"/>
            </a:ext>
          </a:extLst>
        </p:cNvPr>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15BC1CAA-02BD-6F2C-1F25-C15D76E7A7E9}"/>
              </a:ext>
            </a:extLst>
          </p:cNvPr>
          <p:cNvGraphicFramePr/>
          <p:nvPr>
            <p:extLst>
              <p:ext uri="{D42A27DB-BD31-4B8C-83A1-F6EECF244321}">
                <p14:modId xmlns:p14="http://schemas.microsoft.com/office/powerpoint/2010/main" val="812714497"/>
              </p:ext>
            </p:extLst>
          </p:nvPr>
        </p:nvGraphicFramePr>
        <p:xfrm>
          <a:off x="459913" y="-551987"/>
          <a:ext cx="11101465" cy="52081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391683CB-F076-01FF-22B0-CF3E760CB60E}"/>
              </a:ext>
            </a:extLst>
          </p:cNvPr>
          <p:cNvSpPr>
            <a:spLocks noGrp="1"/>
          </p:cNvSpPr>
          <p:nvPr>
            <p:ph type="title"/>
          </p:nvPr>
        </p:nvSpPr>
        <p:spPr/>
        <p:txBody>
          <a:bodyPr anchor="t">
            <a:normAutofit fontScale="90000"/>
          </a:bodyPr>
          <a:lstStyle/>
          <a:p>
            <a:r>
              <a:rPr lang="en-US"/>
              <a:t>How </a:t>
            </a:r>
            <a:r>
              <a:rPr lang="en-US">
                <a:solidFill>
                  <a:srgbClr val="345F84"/>
                </a:solidFill>
              </a:rPr>
              <a:t>Standard</a:t>
            </a:r>
            <a:r>
              <a:rPr lang="en-US"/>
              <a:t> Setting Works, Step-by-Step (4 of 5)</a:t>
            </a:r>
          </a:p>
        </p:txBody>
      </p:sp>
      <p:sp>
        <p:nvSpPr>
          <p:cNvPr id="4" name="TextBox 3">
            <a:extLst>
              <a:ext uri="{FF2B5EF4-FFF2-40B4-BE49-F238E27FC236}">
                <a16:creationId xmlns:a16="http://schemas.microsoft.com/office/drawing/2014/main" id="{891AE10D-1EAE-886B-1D6A-1B41AFC7CDF5}"/>
              </a:ext>
            </a:extLst>
          </p:cNvPr>
          <p:cNvSpPr txBox="1"/>
          <p:nvPr/>
        </p:nvSpPr>
        <p:spPr>
          <a:xfrm>
            <a:off x="414784" y="3201358"/>
            <a:ext cx="11317303" cy="1938992"/>
          </a:xfrm>
          <a:prstGeom prst="rect">
            <a:avLst/>
          </a:prstGeom>
          <a:noFill/>
        </p:spPr>
        <p:txBody>
          <a:bodyPr wrap="square" rtlCol="0">
            <a:spAutoFit/>
          </a:bodyPr>
          <a:lstStyle/>
          <a:p>
            <a:pPr>
              <a:spcBef>
                <a:spcPts val="600"/>
              </a:spcBef>
            </a:pPr>
            <a:r>
              <a:rPr lang="en-US" sz="2400" b="1">
                <a:solidFill>
                  <a:srgbClr val="2D3748"/>
                </a:solidFill>
                <a:ea typeface="Calibri" pitchFamily="34" charset="-122"/>
                <a:cs typeface="Calibri" pitchFamily="34" charset="-120"/>
              </a:rPr>
              <a:t>Step 4: Review and Judge</a:t>
            </a:r>
            <a:endParaRPr lang="en-US" sz="2400">
              <a:solidFill>
                <a:srgbClr val="2D3748"/>
              </a:solidFill>
            </a:endParaRPr>
          </a:p>
          <a:p>
            <a:pPr>
              <a:spcAft>
                <a:spcPts val="600"/>
              </a:spcAft>
            </a:pPr>
            <a:r>
              <a:rPr lang="en-US" sz="2400"/>
              <a:t>Panelists are trained on how to complete the task of assigning the PLDs to each of the test questions in the Ordered Item Booklet</a:t>
            </a:r>
            <a:r>
              <a:rPr lang="en-US" sz="2400">
                <a:solidFill>
                  <a:srgbClr val="2D3748"/>
                </a:solidFill>
                <a:ea typeface="Calibri" pitchFamily="34" charset="-122"/>
                <a:cs typeface="Calibri" pitchFamily="34" charset="-120"/>
              </a:rPr>
              <a:t>. The facilitator leads the panelists through multiple rounds of review that include individual judgments, group discussion, and data feedback. </a:t>
            </a:r>
          </a:p>
        </p:txBody>
      </p:sp>
      <p:sp>
        <p:nvSpPr>
          <p:cNvPr id="3" name="Rectangle 1">
            <a:extLst>
              <a:ext uri="{FF2B5EF4-FFF2-40B4-BE49-F238E27FC236}">
                <a16:creationId xmlns:a16="http://schemas.microsoft.com/office/drawing/2014/main" id="{E57C1EF0-97FC-418C-8024-CDA8E0488AB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9A60C6FB-70B6-6EA9-BB35-8D20A4BD16F0}"/>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1907961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49483-4CEC-36AC-E27C-C2059D08AE71}"/>
            </a:ext>
          </a:extLst>
        </p:cNvPr>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1DBAF549-B3AE-997A-DF4C-6375D7F53AF3}"/>
              </a:ext>
            </a:extLst>
          </p:cNvPr>
          <p:cNvGraphicFramePr/>
          <p:nvPr>
            <p:extLst>
              <p:ext uri="{D42A27DB-BD31-4B8C-83A1-F6EECF244321}">
                <p14:modId xmlns:p14="http://schemas.microsoft.com/office/powerpoint/2010/main" val="839952046"/>
              </p:ext>
            </p:extLst>
          </p:nvPr>
        </p:nvGraphicFramePr>
        <p:xfrm>
          <a:off x="459913" y="-551987"/>
          <a:ext cx="11101465" cy="52081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itle 1">
            <a:extLst>
              <a:ext uri="{FF2B5EF4-FFF2-40B4-BE49-F238E27FC236}">
                <a16:creationId xmlns:a16="http://schemas.microsoft.com/office/drawing/2014/main" id="{316C7335-E6BD-B214-B57B-FFC713D708B6}"/>
              </a:ext>
            </a:extLst>
          </p:cNvPr>
          <p:cNvSpPr>
            <a:spLocks noGrp="1"/>
          </p:cNvSpPr>
          <p:nvPr>
            <p:ph type="title"/>
          </p:nvPr>
        </p:nvSpPr>
        <p:spPr/>
        <p:txBody>
          <a:bodyPr anchor="t">
            <a:normAutofit fontScale="90000"/>
          </a:bodyPr>
          <a:lstStyle/>
          <a:p>
            <a:r>
              <a:rPr lang="en-US"/>
              <a:t>How </a:t>
            </a:r>
            <a:r>
              <a:rPr lang="en-US">
                <a:solidFill>
                  <a:srgbClr val="345F84"/>
                </a:solidFill>
              </a:rPr>
              <a:t>Standard</a:t>
            </a:r>
            <a:r>
              <a:rPr lang="en-US"/>
              <a:t> Setting Works, Step-by-Step (5 of 5)</a:t>
            </a:r>
          </a:p>
        </p:txBody>
      </p:sp>
      <p:sp>
        <p:nvSpPr>
          <p:cNvPr id="4" name="TextBox 3">
            <a:extLst>
              <a:ext uri="{FF2B5EF4-FFF2-40B4-BE49-F238E27FC236}">
                <a16:creationId xmlns:a16="http://schemas.microsoft.com/office/drawing/2014/main" id="{7B20FE30-DDC0-7F91-7D53-DF63715F5A20}"/>
              </a:ext>
            </a:extLst>
          </p:cNvPr>
          <p:cNvSpPr txBox="1"/>
          <p:nvPr/>
        </p:nvSpPr>
        <p:spPr>
          <a:xfrm>
            <a:off x="414784" y="3201358"/>
            <a:ext cx="11317303" cy="1277273"/>
          </a:xfrm>
          <a:prstGeom prst="rect">
            <a:avLst/>
          </a:prstGeom>
          <a:noFill/>
        </p:spPr>
        <p:txBody>
          <a:bodyPr wrap="square" rtlCol="0">
            <a:spAutoFit/>
          </a:bodyPr>
          <a:lstStyle/>
          <a:p>
            <a:pPr>
              <a:spcAft>
                <a:spcPts val="600"/>
              </a:spcAft>
            </a:pPr>
            <a:r>
              <a:rPr lang="en-US" sz="2400" b="1">
                <a:solidFill>
                  <a:srgbClr val="2D3748"/>
                </a:solidFill>
                <a:ea typeface="Calibri" pitchFamily="34" charset="-122"/>
                <a:cs typeface="Calibri" pitchFamily="34" charset="-120"/>
              </a:rPr>
              <a:t>Step 5: Set the Recommended Cut Points</a:t>
            </a:r>
            <a:endParaRPr lang="en-US" sz="2400">
              <a:solidFill>
                <a:srgbClr val="2D3748"/>
              </a:solidFill>
            </a:endParaRPr>
          </a:p>
          <a:p>
            <a:pPr>
              <a:spcAft>
                <a:spcPts val="600"/>
              </a:spcAft>
            </a:pPr>
            <a:r>
              <a:rPr lang="en-US" sz="2400">
                <a:solidFill>
                  <a:srgbClr val="2D3748"/>
                </a:solidFill>
                <a:ea typeface="Calibri" pitchFamily="34" charset="-122"/>
                <a:cs typeface="Calibri" pitchFamily="34" charset="-120"/>
              </a:rPr>
              <a:t>Upon completion of the structured rounds of review, discussion, and data feedback, panelists converge on recommended cut points for each performance level.</a:t>
            </a:r>
          </a:p>
        </p:txBody>
      </p:sp>
      <p:sp>
        <p:nvSpPr>
          <p:cNvPr id="3" name="Rectangle 1">
            <a:extLst>
              <a:ext uri="{FF2B5EF4-FFF2-40B4-BE49-F238E27FC236}">
                <a16:creationId xmlns:a16="http://schemas.microsoft.com/office/drawing/2014/main" id="{853F5B28-C47B-763A-EBB9-B25C276C666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7" name="Rectangle 2">
            <a:extLst>
              <a:ext uri="{FF2B5EF4-FFF2-40B4-BE49-F238E27FC236}">
                <a16:creationId xmlns:a16="http://schemas.microsoft.com/office/drawing/2014/main" id="{9BA960C3-E716-3836-6083-914B3919C167}"/>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Tree>
    <p:custDataLst>
      <p:tags r:id="rId1"/>
    </p:custDataLst>
    <p:extLst>
      <p:ext uri="{BB962C8B-B14F-4D97-AF65-F5344CB8AC3E}">
        <p14:creationId xmlns:p14="http://schemas.microsoft.com/office/powerpoint/2010/main" val="12103987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NJDOE_2025">
      <a:dk1>
        <a:srgbClr val="000000"/>
      </a:dk1>
      <a:lt1>
        <a:srgbClr val="FFFFFF"/>
      </a:lt1>
      <a:dk2>
        <a:srgbClr val="0E2841"/>
      </a:dk2>
      <a:lt2>
        <a:srgbClr val="E8E8E8"/>
      </a:lt2>
      <a:accent1>
        <a:srgbClr val="345F84"/>
      </a:accent1>
      <a:accent2>
        <a:srgbClr val="772006"/>
      </a:accent2>
      <a:accent3>
        <a:srgbClr val="004E75"/>
      </a:accent3>
      <a:accent4>
        <a:srgbClr val="373535"/>
      </a:accent4>
      <a:accent5>
        <a:srgbClr val="C13C15"/>
      </a:accent5>
      <a:accent6>
        <a:srgbClr val="FEAD15"/>
      </a:accent6>
      <a:hlink>
        <a:srgbClr val="006CF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JDOE_07142025" id="{A62DD989-17DE-9F4F-8EE4-C0982A27BB51}" vid="{532A2599-8BD8-5A45-951D-840371F78C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ReviewStatus xmlns="15ebe88e-7bda-4304-bde2-f2b889566e4a" xsi:nil="true"/>
    <_ip_UnifiedCompliancePolicyProperties xmlns="http://schemas.microsoft.com/sharepoint/v3" xsi:nil="true"/>
    <lcf76f155ced4ddcb4097134ff3c332f xmlns="15ebe88e-7bda-4304-bde2-f2b889566e4a">
      <Terms xmlns="http://schemas.microsoft.com/office/infopath/2007/PartnerControls"/>
    </lcf76f155ced4ddcb4097134ff3c332f>
    <Notes_x003a_ xmlns="15ebe88e-7bda-4304-bde2-f2b889566e4a" xsi:nil="true"/>
    <_Flow_SignoffStatus xmlns="15ebe88e-7bda-4304-bde2-f2b889566e4a" xsi:nil="true"/>
    <TaxCatchAll xmlns="8089b851-2d40-4043-a4c6-e46a55c6822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24C37DC6888604FBE624C8711B8619C" ma:contentTypeVersion="25" ma:contentTypeDescription="Create a new document." ma:contentTypeScope="" ma:versionID="f10e83c37d026f0633777266101a1648">
  <xsd:schema xmlns:xsd="http://www.w3.org/2001/XMLSchema" xmlns:xs="http://www.w3.org/2001/XMLSchema" xmlns:p="http://schemas.microsoft.com/office/2006/metadata/properties" xmlns:ns1="http://schemas.microsoft.com/sharepoint/v3" xmlns:ns2="15ebe88e-7bda-4304-bde2-f2b889566e4a" xmlns:ns3="8089b851-2d40-4043-a4c6-e46a55c68222" targetNamespace="http://schemas.microsoft.com/office/2006/metadata/properties" ma:root="true" ma:fieldsID="95f1be06aa79dff20f546443e57e88f9" ns1:_="" ns2:_="" ns3:_="">
    <xsd:import namespace="http://schemas.microsoft.com/sharepoint/v3"/>
    <xsd:import namespace="15ebe88e-7bda-4304-bde2-f2b889566e4a"/>
    <xsd:import namespace="8089b851-2d40-4043-a4c6-e46a55c6822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1:_ip_UnifiedCompliancePolicyProperties" minOccurs="0"/>
                <xsd:element ref="ns1:_ip_UnifiedCompliancePolicyUIAction" minOccurs="0"/>
                <xsd:element ref="ns2:MediaServiceAutoKeyPoints" minOccurs="0"/>
                <xsd:element ref="ns2:MediaServiceKeyPoints" minOccurs="0"/>
                <xsd:element ref="ns2:Notes_x003a_"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ReviewStatus" minOccurs="0"/>
                <xsd:element ref="ns2:_Flow_SignoffStatu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hidden="true" ma:internalName="_ip_UnifiedCompliancePolicyProperties">
      <xsd:simpleType>
        <xsd:restriction base="dms:Note"/>
      </xsd:simpleType>
    </xsd:element>
    <xsd:element name="_ip_UnifiedCompliancePolicyUIAction" ma:index="1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ebe88e-7bda-4304-bde2-f2b889566e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Notes_x003a_" ma:index="16" nillable="true" ma:displayName="Notes:" ma:format="Dropdown" ma:internalName="Notes_x003a_">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ReviewStatus" ma:index="22" nillable="true" ma:displayName="Review Status" ma:format="Dropdown" ma:internalName="ReviewStatus">
      <xsd:simpleType>
        <xsd:union memberTypes="dms:Text">
          <xsd:simpleType>
            <xsd:restriction base="dms:Choice">
              <xsd:enumeration value="In Review: GEG"/>
              <xsd:enumeration value="In Review: DP"/>
              <xsd:enumeration value="In Review: LE"/>
              <xsd:enumeration value="In Review: LH"/>
              <xsd:enumeration value="Ready to Publish"/>
            </xsd:restriction>
          </xsd:simpleType>
        </xsd:union>
      </xsd:simpleType>
    </xsd:element>
    <xsd:element name="_Flow_SignoffStatus" ma:index="23" nillable="true" ma:displayName="Sign-off status" ma:internalName="Sign_x002d_off_x0020_status">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8829e9b-2c9c-4724-8f43-688495af2f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Location" ma:index="30" nillable="true" ma:displayName="Location" ma:indexed="true" ma:internalName="MediaServiceLocation" ma:readOnly="true">
      <xsd:simpleType>
        <xsd:restriction base="dms:Text"/>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089b851-2d40-4043-a4c6-e46a55c6822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7" nillable="true" ma:displayName="Taxonomy Catch All Column" ma:hidden="true" ma:list="{e5c5a242-7e7d-493e-a241-2a9f10ad3cb3}" ma:internalName="TaxCatchAll" ma:showField="CatchAllData" ma:web="8089b851-2d40-4043-a4c6-e46a55c68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A2F270-AFB5-455E-82C6-AF3911DEF198}">
  <ds:schemaRefs>
    <ds:schemaRef ds:uri="http://schemas.microsoft.com/sharepoint/v3/contenttype/forms"/>
  </ds:schemaRefs>
</ds:datastoreItem>
</file>

<file path=customXml/itemProps2.xml><?xml version="1.0" encoding="utf-8"?>
<ds:datastoreItem xmlns:ds="http://schemas.openxmlformats.org/officeDocument/2006/customXml" ds:itemID="{F43D2E04-03F0-42D2-AC0E-DEA10AB1C101}">
  <ds:schemaRefs>
    <ds:schemaRef ds:uri="http://purl.org/dc/terms/"/>
    <ds:schemaRef ds:uri="http://purl.org/dc/dcmitype/"/>
    <ds:schemaRef ds:uri="15ebe88e-7bda-4304-bde2-f2b889566e4a"/>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http://schemas.microsoft.com/office/infopath/2007/PartnerControls"/>
    <ds:schemaRef ds:uri="8089b851-2d40-4043-a4c6-e46a55c68222"/>
    <ds:schemaRef ds:uri="http://schemas.microsoft.com/sharepoint/v3"/>
    <ds:schemaRef ds:uri="http://www.w3.org/XML/1998/namespace"/>
  </ds:schemaRefs>
</ds:datastoreItem>
</file>

<file path=customXml/itemProps3.xml><?xml version="1.0" encoding="utf-8"?>
<ds:datastoreItem xmlns:ds="http://schemas.openxmlformats.org/officeDocument/2006/customXml" ds:itemID="{FFFF378D-E5C1-44AF-BDD5-4F94FAEBFCD1}">
  <ds:schemaRefs>
    <ds:schemaRef ds:uri="15ebe88e-7bda-4304-bde2-f2b889566e4a"/>
    <ds:schemaRef ds:uri="8089b851-2d40-4043-a4c6-e46a55c6822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NJDOE_PPT_Template</Template>
  <TotalTime>1</TotalTime>
  <Words>2440</Words>
  <Application>Microsoft Office PowerPoint</Application>
  <PresentationFormat>Widescreen</PresentationFormat>
  <Paragraphs>168</Paragraphs>
  <Slides>13</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Aptos Narrow</vt:lpstr>
      <vt:lpstr>Arial</vt:lpstr>
      <vt:lpstr>Calibri</vt:lpstr>
      <vt:lpstr>Wingdings</vt:lpstr>
      <vt:lpstr>Office Theme</vt:lpstr>
      <vt:lpstr>2026 NJGPA-A and NJSLA-A Standard Setting</vt:lpstr>
      <vt:lpstr>Agenda</vt:lpstr>
      <vt:lpstr>Why Do New Standards Need To Be Set For NJGPA-A and NJSLA-A?</vt:lpstr>
      <vt:lpstr>What is Standard Setting?</vt:lpstr>
      <vt:lpstr>How Standard Setting Works, Step-by-Step (1 of 5)</vt:lpstr>
      <vt:lpstr>How Standard Setting Works, Step-by-Step (2 of 5)</vt:lpstr>
      <vt:lpstr>How Standard Setting Works, Step-by-Step (3 of 5)</vt:lpstr>
      <vt:lpstr>How Standard Setting Works, Step-by-Step (4 of 5)</vt:lpstr>
      <vt:lpstr>How Standard Setting Works, Step-by-Step (5 of 5)</vt:lpstr>
      <vt:lpstr>How Does Standard Setting Impact the Timeline for Results?</vt:lpstr>
      <vt:lpstr>Reporting in Future Administrations</vt:lpstr>
      <vt:lpstr>Follow Us</vt:lpstr>
      <vt:lpstr>Thank You</vt:lpstr>
    </vt:vector>
  </TitlesOfParts>
  <Company>NJ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New Jersey Department of Education</dc:creator>
  <cp:lastModifiedBy>Auerswald, Beth</cp:lastModifiedBy>
  <cp:revision>3</cp:revision>
  <dcterms:created xsi:type="dcterms:W3CDTF">2025-07-28T18:45:34Z</dcterms:created>
  <dcterms:modified xsi:type="dcterms:W3CDTF">2026-08-11T19:56:16Z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0x010100524C37DC6888604FBE624C8711B8619C</vt:lpwstr>
  </property>
  <property fmtid="{D5CDD505-2E9C-101B-9397-08002B2CF9AE}" pid="3" name="MediaServiceImageTags">
    <vt:lpwstr/>
  </property>
</Properties>
</file>