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58" r:id="rId5"/>
    <p:sldMasterId id="2147483682" r:id="rId6"/>
  </p:sldMasterIdLst>
  <p:notesMasterIdLst>
    <p:notesMasterId r:id="rId17"/>
  </p:notesMasterIdLst>
  <p:handoutMasterIdLst>
    <p:handoutMasterId r:id="rId18"/>
  </p:handoutMasterIdLst>
  <p:sldIdLst>
    <p:sldId id="285" r:id="rId7"/>
    <p:sldId id="284" r:id="rId8"/>
    <p:sldId id="283" r:id="rId9"/>
    <p:sldId id="269" r:id="rId10"/>
    <p:sldId id="286" r:id="rId11"/>
    <p:sldId id="287" r:id="rId12"/>
    <p:sldId id="288" r:id="rId13"/>
    <p:sldId id="279" r:id="rId14"/>
    <p:sldId id="280"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A39CE29-ECE3-BD5C-9292-D9329BA789F3}" name="Hilaman, Lara" initials="HL" userId="S::llane@doe.nj.gov::990d83b4-95ef-491d-90f2-57f09870f3c9" providerId="AD"/>
  <p188:author id="{91591392-DC48-6E48-4729-7295971318A0}" name="Vadel, Orlando" initials="VO" userId="S::ovadel@doe.nj.gov::42733c62-df4d-4e35-af44-17929b1d2fc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homas, Elizabeth" initials="TE" lastIdx="1" clrIdx="0">
    <p:extLst>
      <p:ext uri="{19B8F6BF-5375-455C-9EA6-DF929625EA0E}">
        <p15:presenceInfo xmlns:p15="http://schemas.microsoft.com/office/powerpoint/2012/main" userId="S::ethomas@doe.nj.gov::ecf9b76d-2424-407e-a49b-ad172b417e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240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1F4859-6AAA-8C65-C9B6-62C15B10E94F}" v="2" dt="2023-06-19T15:35:02.801"/>
    <p1510:client id="{432BDEC9-AC1B-4E2B-8931-990BE2D239FF}" v="5" dt="2023-06-19T15:40:40.303"/>
    <p1510:client id="{8229A59C-3722-4090-9E6B-17F96883E5DF}" v="40" dt="2023-06-19T15:17:25.3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czany, John" userId="S::jboczany@doe.nj.gov::eaa0e304-5c6b-4af3-b925-16a89086048e" providerId="AD" clId="Web-{C26F508A-30A4-6EDE-18DB-3B8662AE8206}"/>
    <pc:docChg chg="modSld">
      <pc:chgData name="Boczany, John" userId="S::jboczany@doe.nj.gov::eaa0e304-5c6b-4af3-b925-16a89086048e" providerId="AD" clId="Web-{C26F508A-30A4-6EDE-18DB-3B8662AE8206}" dt="2023-06-15T13:53:26.438" v="1" actId="20577"/>
      <pc:docMkLst>
        <pc:docMk/>
      </pc:docMkLst>
      <pc:sldChg chg="modSp">
        <pc:chgData name="Boczany, John" userId="S::jboczany@doe.nj.gov::eaa0e304-5c6b-4af3-b925-16a89086048e" providerId="AD" clId="Web-{C26F508A-30A4-6EDE-18DB-3B8662AE8206}" dt="2023-06-15T13:53:26.438" v="1" actId="20577"/>
        <pc:sldMkLst>
          <pc:docMk/>
          <pc:sldMk cId="578677365" sldId="283"/>
        </pc:sldMkLst>
        <pc:spChg chg="mod">
          <ac:chgData name="Boczany, John" userId="S::jboczany@doe.nj.gov::eaa0e304-5c6b-4af3-b925-16a89086048e" providerId="AD" clId="Web-{C26F508A-30A4-6EDE-18DB-3B8662AE8206}" dt="2023-06-15T13:53:26.438" v="1" actId="20577"/>
          <ac:spMkLst>
            <pc:docMk/>
            <pc:sldMk cId="578677365" sldId="283"/>
            <ac:spMk id="3" creationId="{BC05DA35-4E00-4493-B3EA-9BF5A18A481A}"/>
          </ac:spMkLst>
        </pc:spChg>
      </pc:sldChg>
    </pc:docChg>
  </pc:docChgLst>
  <pc:docChgLst>
    <pc:chgData name="Hilaman, Lara" userId="990d83b4-95ef-491d-90f2-57f09870f3c9" providerId="ADAL" clId="{0E1B991B-ECC7-4AA0-9520-68281B089CC6}"/>
    <pc:docChg chg="undo custSel modSld sldOrd">
      <pc:chgData name="Hilaman, Lara" userId="990d83b4-95ef-491d-90f2-57f09870f3c9" providerId="ADAL" clId="{0E1B991B-ECC7-4AA0-9520-68281B089CC6}" dt="2022-10-13T19:17:03.606" v="1279" actId="1035"/>
      <pc:docMkLst>
        <pc:docMk/>
      </pc:docMkLst>
      <pc:sldChg chg="modSp mod">
        <pc:chgData name="Hilaman, Lara" userId="990d83b4-95ef-491d-90f2-57f09870f3c9" providerId="ADAL" clId="{0E1B991B-ECC7-4AA0-9520-68281B089CC6}" dt="2022-10-13T18:57:26.723" v="1261" actId="255"/>
        <pc:sldMkLst>
          <pc:docMk/>
          <pc:sldMk cId="132986488" sldId="269"/>
        </pc:sldMkLst>
        <pc:spChg chg="mod">
          <ac:chgData name="Hilaman, Lara" userId="990d83b4-95ef-491d-90f2-57f09870f3c9" providerId="ADAL" clId="{0E1B991B-ECC7-4AA0-9520-68281B089CC6}" dt="2022-10-13T17:43:32.257" v="1115" actId="13244"/>
          <ac:spMkLst>
            <pc:docMk/>
            <pc:sldMk cId="132986488" sldId="269"/>
            <ac:spMk id="4" creationId="{4BD23A3A-EB22-4713-A79B-EF60A3BEC092}"/>
          </ac:spMkLst>
        </pc:spChg>
        <pc:spChg chg="mod">
          <ac:chgData name="Hilaman, Lara" userId="990d83b4-95ef-491d-90f2-57f09870f3c9" providerId="ADAL" clId="{0E1B991B-ECC7-4AA0-9520-68281B089CC6}" dt="2022-10-13T18:57:26.723" v="1261" actId="255"/>
          <ac:spMkLst>
            <pc:docMk/>
            <pc:sldMk cId="132986488" sldId="269"/>
            <ac:spMk id="5" creationId="{5B91880A-3875-41B8-AA76-2BF8EA8D632C}"/>
          </ac:spMkLst>
        </pc:spChg>
        <pc:graphicFrameChg chg="modGraphic">
          <ac:chgData name="Hilaman, Lara" userId="990d83b4-95ef-491d-90f2-57f09870f3c9" providerId="ADAL" clId="{0E1B991B-ECC7-4AA0-9520-68281B089CC6}" dt="2022-10-13T17:26:44.541" v="17" actId="20577"/>
          <ac:graphicFrameMkLst>
            <pc:docMk/>
            <pc:sldMk cId="132986488" sldId="269"/>
            <ac:graphicFrameMk id="6" creationId="{5E1AF6E2-1988-4D49-ADD4-CCDF2485B5C7}"/>
          </ac:graphicFrameMkLst>
        </pc:graphicFrameChg>
      </pc:sldChg>
      <pc:sldChg chg="addSp modSp mod">
        <pc:chgData name="Hilaman, Lara" userId="990d83b4-95ef-491d-90f2-57f09870f3c9" providerId="ADAL" clId="{0E1B991B-ECC7-4AA0-9520-68281B089CC6}" dt="2022-10-13T17:43:43.657" v="1117" actId="13244"/>
        <pc:sldMkLst>
          <pc:docMk/>
          <pc:sldMk cId="3305206616" sldId="271"/>
        </pc:sldMkLst>
        <pc:spChg chg="mod">
          <ac:chgData name="Hilaman, Lara" userId="990d83b4-95ef-491d-90f2-57f09870f3c9" providerId="ADAL" clId="{0E1B991B-ECC7-4AA0-9520-68281B089CC6}" dt="2022-10-13T17:43:43.657" v="1117" actId="13244"/>
          <ac:spMkLst>
            <pc:docMk/>
            <pc:sldMk cId="3305206616" sldId="271"/>
            <ac:spMk id="5" creationId="{A77F3255-81BB-465B-A045-AA9654988E6F}"/>
          </ac:spMkLst>
        </pc:spChg>
        <pc:spChg chg="mod">
          <ac:chgData name="Hilaman, Lara" userId="990d83b4-95ef-491d-90f2-57f09870f3c9" providerId="ADAL" clId="{0E1B991B-ECC7-4AA0-9520-68281B089CC6}" dt="2022-10-13T17:43:41.303" v="1116" actId="13244"/>
          <ac:spMkLst>
            <pc:docMk/>
            <pc:sldMk cId="3305206616" sldId="271"/>
            <ac:spMk id="6" creationId="{BF1444C6-42D5-4083-857A-50A3F0C7005D}"/>
          </ac:spMkLst>
        </pc:spChg>
        <pc:spChg chg="add mod">
          <ac:chgData name="Hilaman, Lara" userId="990d83b4-95ef-491d-90f2-57f09870f3c9" providerId="ADAL" clId="{0E1B991B-ECC7-4AA0-9520-68281B089CC6}" dt="2022-10-13T17:39:40.817" v="1100" actId="1076"/>
          <ac:spMkLst>
            <pc:docMk/>
            <pc:sldMk cId="3305206616" sldId="271"/>
            <ac:spMk id="8" creationId="{63D51800-2740-486B-AB2F-24749FB36C4B}"/>
          </ac:spMkLst>
        </pc:spChg>
      </pc:sldChg>
      <pc:sldChg chg="addSp delSp modSp">
        <pc:chgData name="Hilaman, Lara" userId="990d83b4-95ef-491d-90f2-57f09870f3c9" providerId="ADAL" clId="{0E1B991B-ECC7-4AA0-9520-68281B089CC6}" dt="2022-10-13T17:43:54.034" v="1119" actId="13244"/>
        <pc:sldMkLst>
          <pc:docMk/>
          <pc:sldMk cId="3103548289" sldId="273"/>
        </pc:sldMkLst>
        <pc:spChg chg="mod">
          <ac:chgData name="Hilaman, Lara" userId="990d83b4-95ef-491d-90f2-57f09870f3c9" providerId="ADAL" clId="{0E1B991B-ECC7-4AA0-9520-68281B089CC6}" dt="2022-10-13T17:43:54.034" v="1119" actId="13244"/>
          <ac:spMkLst>
            <pc:docMk/>
            <pc:sldMk cId="3103548289" sldId="273"/>
            <ac:spMk id="5" creationId="{A77F3255-81BB-465B-A045-AA9654988E6F}"/>
          </ac:spMkLst>
        </pc:spChg>
        <pc:spChg chg="mod">
          <ac:chgData name="Hilaman, Lara" userId="990d83b4-95ef-491d-90f2-57f09870f3c9" providerId="ADAL" clId="{0E1B991B-ECC7-4AA0-9520-68281B089CC6}" dt="2022-10-13T17:43:52.220" v="1118" actId="13244"/>
          <ac:spMkLst>
            <pc:docMk/>
            <pc:sldMk cId="3103548289" sldId="273"/>
            <ac:spMk id="6" creationId="{BF1444C6-42D5-4083-857A-50A3F0C7005D}"/>
          </ac:spMkLst>
        </pc:spChg>
        <pc:spChg chg="add del mod">
          <ac:chgData name="Hilaman, Lara" userId="990d83b4-95ef-491d-90f2-57f09870f3c9" providerId="ADAL" clId="{0E1B991B-ECC7-4AA0-9520-68281B089CC6}" dt="2022-10-13T17:40:32.133" v="1107"/>
          <ac:spMkLst>
            <pc:docMk/>
            <pc:sldMk cId="3103548289" sldId="273"/>
            <ac:spMk id="7" creationId="{9270584B-475D-41A4-9138-5F62D47F2A0A}"/>
          </ac:spMkLst>
        </pc:spChg>
      </pc:sldChg>
      <pc:sldChg chg="modSp delCm modCm">
        <pc:chgData name="Hilaman, Lara" userId="990d83b4-95ef-491d-90f2-57f09870f3c9" providerId="ADAL" clId="{0E1B991B-ECC7-4AA0-9520-68281B089CC6}" dt="2022-10-13T17:44:34.965" v="1124" actId="13244"/>
        <pc:sldMkLst>
          <pc:docMk/>
          <pc:sldMk cId="199251487" sldId="275"/>
        </pc:sldMkLst>
        <pc:spChg chg="mod">
          <ac:chgData name="Hilaman, Lara" userId="990d83b4-95ef-491d-90f2-57f09870f3c9" providerId="ADAL" clId="{0E1B991B-ECC7-4AA0-9520-68281B089CC6}" dt="2022-10-13T17:44:07.170" v="1121" actId="13244"/>
          <ac:spMkLst>
            <pc:docMk/>
            <pc:sldMk cId="199251487" sldId="275"/>
            <ac:spMk id="4" creationId="{019B2A46-43C8-4DF2-A943-7C783686CDFD}"/>
          </ac:spMkLst>
        </pc:spChg>
        <pc:spChg chg="mod">
          <ac:chgData name="Hilaman, Lara" userId="990d83b4-95ef-491d-90f2-57f09870f3c9" providerId="ADAL" clId="{0E1B991B-ECC7-4AA0-9520-68281B089CC6}" dt="2022-10-13T17:44:05.075" v="1120" actId="13244"/>
          <ac:spMkLst>
            <pc:docMk/>
            <pc:sldMk cId="199251487" sldId="275"/>
            <ac:spMk id="5" creationId="{98D1DF23-709E-452D-AE36-102833CF1C0D}"/>
          </ac:spMkLst>
        </pc:spChg>
        <pc:graphicFrameChg chg="mod">
          <ac:chgData name="Hilaman, Lara" userId="990d83b4-95ef-491d-90f2-57f09870f3c9" providerId="ADAL" clId="{0E1B991B-ECC7-4AA0-9520-68281B089CC6}" dt="2022-10-13T17:44:34.965" v="1124" actId="13244"/>
          <ac:graphicFrameMkLst>
            <pc:docMk/>
            <pc:sldMk cId="199251487" sldId="275"/>
            <ac:graphicFrameMk id="8" creationId="{09D43C4E-32A8-4CE1-992D-7FCCC9A52C23}"/>
          </ac:graphicFrameMkLst>
        </pc:graphicFrameChg>
      </pc:sldChg>
      <pc:sldChg chg="modSp mod">
        <pc:chgData name="Hilaman, Lara" userId="990d83b4-95ef-491d-90f2-57f09870f3c9" providerId="ADAL" clId="{0E1B991B-ECC7-4AA0-9520-68281B089CC6}" dt="2022-10-13T19:15:51.165" v="1267" actId="255"/>
        <pc:sldMkLst>
          <pc:docMk/>
          <pc:sldMk cId="1523884015" sldId="279"/>
        </pc:sldMkLst>
        <pc:spChg chg="mod">
          <ac:chgData name="Hilaman, Lara" userId="990d83b4-95ef-491d-90f2-57f09870f3c9" providerId="ADAL" clId="{0E1B991B-ECC7-4AA0-9520-68281B089CC6}" dt="2022-10-13T19:15:46.845" v="1266" actId="255"/>
          <ac:spMkLst>
            <pc:docMk/>
            <pc:sldMk cId="1523884015" sldId="279"/>
            <ac:spMk id="2" creationId="{A97B3E4E-44BD-4DA3-B2F6-452C5539DAAA}"/>
          </ac:spMkLst>
        </pc:spChg>
        <pc:spChg chg="mod">
          <ac:chgData name="Hilaman, Lara" userId="990d83b4-95ef-491d-90f2-57f09870f3c9" providerId="ADAL" clId="{0E1B991B-ECC7-4AA0-9520-68281B089CC6}" dt="2022-10-13T19:15:51.165" v="1267" actId="255"/>
          <ac:spMkLst>
            <pc:docMk/>
            <pc:sldMk cId="1523884015" sldId="279"/>
            <ac:spMk id="3" creationId="{E2E5B26F-602D-4E28-A656-0778DEA1F422}"/>
          </ac:spMkLst>
        </pc:spChg>
      </pc:sldChg>
      <pc:sldChg chg="modSp mod">
        <pc:chgData name="Hilaman, Lara" userId="990d83b4-95ef-491d-90f2-57f09870f3c9" providerId="ADAL" clId="{0E1B991B-ECC7-4AA0-9520-68281B089CC6}" dt="2022-10-13T19:16:03.451" v="1269" actId="255"/>
        <pc:sldMkLst>
          <pc:docMk/>
          <pc:sldMk cId="2047871465" sldId="280"/>
        </pc:sldMkLst>
        <pc:spChg chg="mod">
          <ac:chgData name="Hilaman, Lara" userId="990d83b4-95ef-491d-90f2-57f09870f3c9" providerId="ADAL" clId="{0E1B991B-ECC7-4AA0-9520-68281B089CC6}" dt="2022-10-13T19:15:59.527" v="1268" actId="255"/>
          <ac:spMkLst>
            <pc:docMk/>
            <pc:sldMk cId="2047871465" sldId="280"/>
            <ac:spMk id="2" creationId="{A97B3E4E-44BD-4DA3-B2F6-452C5539DAAA}"/>
          </ac:spMkLst>
        </pc:spChg>
        <pc:spChg chg="mod">
          <ac:chgData name="Hilaman, Lara" userId="990d83b4-95ef-491d-90f2-57f09870f3c9" providerId="ADAL" clId="{0E1B991B-ECC7-4AA0-9520-68281B089CC6}" dt="2022-10-13T19:16:03.451" v="1269" actId="255"/>
          <ac:spMkLst>
            <pc:docMk/>
            <pc:sldMk cId="2047871465" sldId="280"/>
            <ac:spMk id="3" creationId="{E2E5B26F-602D-4E28-A656-0778DEA1F422}"/>
          </ac:spMkLst>
        </pc:spChg>
      </pc:sldChg>
      <pc:sldChg chg="modSp mod">
        <pc:chgData name="Hilaman, Lara" userId="990d83b4-95ef-491d-90f2-57f09870f3c9" providerId="ADAL" clId="{0E1B991B-ECC7-4AA0-9520-68281B089CC6}" dt="2022-10-13T19:16:08.380" v="1270" actId="255"/>
        <pc:sldMkLst>
          <pc:docMk/>
          <pc:sldMk cId="2247505594" sldId="281"/>
        </pc:sldMkLst>
        <pc:spChg chg="mod">
          <ac:chgData name="Hilaman, Lara" userId="990d83b4-95ef-491d-90f2-57f09870f3c9" providerId="ADAL" clId="{0E1B991B-ECC7-4AA0-9520-68281B089CC6}" dt="2022-10-13T19:16:08.380" v="1270" actId="255"/>
          <ac:spMkLst>
            <pc:docMk/>
            <pc:sldMk cId="2247505594" sldId="281"/>
            <ac:spMk id="2" creationId="{029E2964-91A4-4BBA-81F2-3290A8D60919}"/>
          </ac:spMkLst>
        </pc:spChg>
      </pc:sldChg>
      <pc:sldChg chg="addSp delSp modSp mod">
        <pc:chgData name="Hilaman, Lara" userId="990d83b4-95ef-491d-90f2-57f09870f3c9" providerId="ADAL" clId="{0E1B991B-ECC7-4AA0-9520-68281B089CC6}" dt="2022-10-13T18:02:09.203" v="1236" actId="13244"/>
        <pc:sldMkLst>
          <pc:docMk/>
          <pc:sldMk cId="3058762829" sldId="282"/>
        </pc:sldMkLst>
        <pc:spChg chg="add del mod">
          <ac:chgData name="Hilaman, Lara" userId="990d83b4-95ef-491d-90f2-57f09870f3c9" providerId="ADAL" clId="{0E1B991B-ECC7-4AA0-9520-68281B089CC6}" dt="2022-10-13T17:46:08.040" v="1126"/>
          <ac:spMkLst>
            <pc:docMk/>
            <pc:sldMk cId="3058762829" sldId="282"/>
            <ac:spMk id="2" creationId="{A1CBA3D8-BE49-4944-9803-F39DDD5A41AE}"/>
          </ac:spMkLst>
        </pc:spChg>
        <pc:spChg chg="add del mod">
          <ac:chgData name="Hilaman, Lara" userId="990d83b4-95ef-491d-90f2-57f09870f3c9" providerId="ADAL" clId="{0E1B991B-ECC7-4AA0-9520-68281B089CC6}" dt="2022-10-13T17:49:09.374" v="1127"/>
          <ac:spMkLst>
            <pc:docMk/>
            <pc:sldMk cId="3058762829" sldId="282"/>
            <ac:spMk id="3" creationId="{1CB2ABEC-5D75-41B9-9ED3-73C47346B131}"/>
          </ac:spMkLst>
        </pc:spChg>
        <pc:spChg chg="mod">
          <ac:chgData name="Hilaman, Lara" userId="990d83b4-95ef-491d-90f2-57f09870f3c9" providerId="ADAL" clId="{0E1B991B-ECC7-4AA0-9520-68281B089CC6}" dt="2022-10-13T17:49:09.374" v="1127"/>
          <ac:spMkLst>
            <pc:docMk/>
            <pc:sldMk cId="3058762829" sldId="282"/>
            <ac:spMk id="4" creationId="{AB78C4E0-A8BF-43B2-A8DA-9A005C9BBF2C}"/>
          </ac:spMkLst>
        </pc:spChg>
        <pc:spChg chg="mod">
          <ac:chgData name="Hilaman, Lara" userId="990d83b4-95ef-491d-90f2-57f09870f3c9" providerId="ADAL" clId="{0E1B991B-ECC7-4AA0-9520-68281B089CC6}" dt="2022-10-13T17:50:20.108" v="1202" actId="20577"/>
          <ac:spMkLst>
            <pc:docMk/>
            <pc:sldMk cId="3058762829" sldId="282"/>
            <ac:spMk id="5" creationId="{A610B93D-7931-4443-BA93-1D60288054C2}"/>
          </ac:spMkLst>
        </pc:spChg>
        <pc:spChg chg="add del mod">
          <ac:chgData name="Hilaman, Lara" userId="990d83b4-95ef-491d-90f2-57f09870f3c9" providerId="ADAL" clId="{0E1B991B-ECC7-4AA0-9520-68281B089CC6}" dt="2022-10-13T17:49:09.374" v="1127"/>
          <ac:spMkLst>
            <pc:docMk/>
            <pc:sldMk cId="3058762829" sldId="282"/>
            <ac:spMk id="7" creationId="{7EDDF217-30DD-4172-852F-A4AB62A94BBC}"/>
          </ac:spMkLst>
        </pc:spChg>
        <pc:spChg chg="add mod">
          <ac:chgData name="Hilaman, Lara" userId="990d83b4-95ef-491d-90f2-57f09870f3c9" providerId="ADAL" clId="{0E1B991B-ECC7-4AA0-9520-68281B089CC6}" dt="2022-10-13T18:02:09.203" v="1236" actId="13244"/>
          <ac:spMkLst>
            <pc:docMk/>
            <pc:sldMk cId="3058762829" sldId="282"/>
            <ac:spMk id="8" creationId="{AD99E94B-F396-4736-8325-CDB0919638E1}"/>
          </ac:spMkLst>
        </pc:spChg>
        <pc:spChg chg="add del mod">
          <ac:chgData name="Hilaman, Lara" userId="990d83b4-95ef-491d-90f2-57f09870f3c9" providerId="ADAL" clId="{0E1B991B-ECC7-4AA0-9520-68281B089CC6}" dt="2022-10-13T17:49:54.717" v="1178" actId="478"/>
          <ac:spMkLst>
            <pc:docMk/>
            <pc:sldMk cId="3058762829" sldId="282"/>
            <ac:spMk id="9" creationId="{41B07EFC-CF0D-4562-933D-1AF371877B3B}"/>
          </ac:spMkLst>
        </pc:spChg>
      </pc:sldChg>
      <pc:sldChg chg="modSp mod ord">
        <pc:chgData name="Hilaman, Lara" userId="990d83b4-95ef-491d-90f2-57f09870f3c9" providerId="ADAL" clId="{0E1B991B-ECC7-4AA0-9520-68281B089CC6}" dt="2022-10-13T19:17:03.606" v="1279" actId="1035"/>
        <pc:sldMkLst>
          <pc:docMk/>
          <pc:sldMk cId="578677365" sldId="283"/>
        </pc:sldMkLst>
        <pc:spChg chg="mod">
          <ac:chgData name="Hilaman, Lara" userId="990d83b4-95ef-491d-90f2-57f09870f3c9" providerId="ADAL" clId="{0E1B991B-ECC7-4AA0-9520-68281B089CC6}" dt="2022-10-13T18:57:48.556" v="1264" actId="27636"/>
          <ac:spMkLst>
            <pc:docMk/>
            <pc:sldMk cId="578677365" sldId="283"/>
            <ac:spMk id="3" creationId="{BC05DA35-4E00-4493-B3EA-9BF5A18A481A}"/>
          </ac:spMkLst>
        </pc:spChg>
        <pc:spChg chg="mod">
          <ac:chgData name="Hilaman, Lara" userId="990d83b4-95ef-491d-90f2-57f09870f3c9" providerId="ADAL" clId="{0E1B991B-ECC7-4AA0-9520-68281B089CC6}" dt="2022-10-13T19:17:03.606" v="1279" actId="1035"/>
          <ac:spMkLst>
            <pc:docMk/>
            <pc:sldMk cId="578677365" sldId="283"/>
            <ac:spMk id="8" creationId="{8E268975-0511-42F7-8FB7-B04F7115A7ED}"/>
          </ac:spMkLst>
        </pc:spChg>
      </pc:sldChg>
      <pc:sldChg chg="modSp mod">
        <pc:chgData name="Hilaman, Lara" userId="990d83b4-95ef-491d-90f2-57f09870f3c9" providerId="ADAL" clId="{0E1B991B-ECC7-4AA0-9520-68281B089CC6}" dt="2022-10-13T19:16:17.873" v="1271" actId="1076"/>
        <pc:sldMkLst>
          <pc:docMk/>
          <pc:sldMk cId="4148538276" sldId="284"/>
        </pc:sldMkLst>
        <pc:spChg chg="mod">
          <ac:chgData name="Hilaman, Lara" userId="990d83b4-95ef-491d-90f2-57f09870f3c9" providerId="ADAL" clId="{0E1B991B-ECC7-4AA0-9520-68281B089CC6}" dt="2022-10-13T17:56:57.381" v="1235" actId="14100"/>
          <ac:spMkLst>
            <pc:docMk/>
            <pc:sldMk cId="4148538276" sldId="284"/>
            <ac:spMk id="3" creationId="{BC05DA35-4E00-4493-B3EA-9BF5A18A481A}"/>
          </ac:spMkLst>
        </pc:spChg>
        <pc:spChg chg="mod">
          <ac:chgData name="Hilaman, Lara" userId="990d83b4-95ef-491d-90f2-57f09870f3c9" providerId="ADAL" clId="{0E1B991B-ECC7-4AA0-9520-68281B089CC6}" dt="2022-10-13T19:16:17.873" v="1271" actId="1076"/>
          <ac:spMkLst>
            <pc:docMk/>
            <pc:sldMk cId="4148538276" sldId="284"/>
            <ac:spMk id="8" creationId="{8E268975-0511-42F7-8FB7-B04F7115A7ED}"/>
          </ac:spMkLst>
        </pc:spChg>
      </pc:sldChg>
      <pc:sldChg chg="modSp mod delCm">
        <pc:chgData name="Hilaman, Lara" userId="990d83b4-95ef-491d-90f2-57f09870f3c9" providerId="ADAL" clId="{0E1B991B-ECC7-4AA0-9520-68281B089CC6}" dt="2022-10-13T19:16:49.783" v="1277" actId="1036"/>
        <pc:sldMkLst>
          <pc:docMk/>
          <pc:sldMk cId="590463212" sldId="285"/>
        </pc:sldMkLst>
        <pc:spChg chg="mod">
          <ac:chgData name="Hilaman, Lara" userId="990d83b4-95ef-491d-90f2-57f09870f3c9" providerId="ADAL" clId="{0E1B991B-ECC7-4AA0-9520-68281B089CC6}" dt="2022-10-13T18:57:42.672" v="1262" actId="255"/>
          <ac:spMkLst>
            <pc:docMk/>
            <pc:sldMk cId="590463212" sldId="285"/>
            <ac:spMk id="3" creationId="{BC05DA35-4E00-4493-B3EA-9BF5A18A481A}"/>
          </ac:spMkLst>
        </pc:spChg>
        <pc:spChg chg="mod">
          <ac:chgData name="Hilaman, Lara" userId="990d83b4-95ef-491d-90f2-57f09870f3c9" providerId="ADAL" clId="{0E1B991B-ECC7-4AA0-9520-68281B089CC6}" dt="2022-10-13T19:16:49.783" v="1277" actId="1036"/>
          <ac:spMkLst>
            <pc:docMk/>
            <pc:sldMk cId="590463212" sldId="285"/>
            <ac:spMk id="8" creationId="{8E268975-0511-42F7-8FB7-B04F7115A7ED}"/>
          </ac:spMkLst>
        </pc:spChg>
      </pc:sldChg>
    </pc:docChg>
  </pc:docChgLst>
  <pc:docChgLst>
    <pc:chgData name="Hilaman, Lara" userId="990d83b4-95ef-491d-90f2-57f09870f3c9" providerId="ADAL" clId="{530A9858-A0F4-45E7-92CC-9C06B28F803D}"/>
    <pc:docChg chg="undo custSel addSld delSld modSld">
      <pc:chgData name="Hilaman, Lara" userId="990d83b4-95ef-491d-90f2-57f09870f3c9" providerId="ADAL" clId="{530A9858-A0F4-45E7-92CC-9C06B28F803D}" dt="2022-09-09T19:13:08.192" v="1401" actId="27918"/>
      <pc:docMkLst>
        <pc:docMk/>
      </pc:docMkLst>
      <pc:sldChg chg="modSp mod delCm">
        <pc:chgData name="Hilaman, Lara" userId="990d83b4-95ef-491d-90f2-57f09870f3c9" providerId="ADAL" clId="{530A9858-A0F4-45E7-92CC-9C06B28F803D}" dt="2022-09-06T19:38:50.421" v="434" actId="14100"/>
        <pc:sldMkLst>
          <pc:docMk/>
          <pc:sldMk cId="132986488" sldId="269"/>
        </pc:sldMkLst>
        <pc:spChg chg="mod">
          <ac:chgData name="Hilaman, Lara" userId="990d83b4-95ef-491d-90f2-57f09870f3c9" providerId="ADAL" clId="{530A9858-A0F4-45E7-92CC-9C06B28F803D}" dt="2022-09-06T19:32:53.564" v="284" actId="20577"/>
          <ac:spMkLst>
            <pc:docMk/>
            <pc:sldMk cId="132986488" sldId="269"/>
            <ac:spMk id="5" creationId="{5B91880A-3875-41B8-AA76-2BF8EA8D632C}"/>
          </ac:spMkLst>
        </pc:spChg>
        <pc:spChg chg="mod">
          <ac:chgData name="Hilaman, Lara" userId="990d83b4-95ef-491d-90f2-57f09870f3c9" providerId="ADAL" clId="{530A9858-A0F4-45E7-92CC-9C06B28F803D}" dt="2022-09-06T19:36:18.477" v="343" actId="6549"/>
          <ac:spMkLst>
            <pc:docMk/>
            <pc:sldMk cId="132986488" sldId="269"/>
            <ac:spMk id="7" creationId="{C4D064B1-8C74-4ED7-A3FE-008A7463DAFC}"/>
          </ac:spMkLst>
        </pc:spChg>
        <pc:graphicFrameChg chg="mod modGraphic">
          <ac:chgData name="Hilaman, Lara" userId="990d83b4-95ef-491d-90f2-57f09870f3c9" providerId="ADAL" clId="{530A9858-A0F4-45E7-92CC-9C06B28F803D}" dt="2022-09-06T19:38:50.421" v="434" actId="14100"/>
          <ac:graphicFrameMkLst>
            <pc:docMk/>
            <pc:sldMk cId="132986488" sldId="269"/>
            <ac:graphicFrameMk id="6" creationId="{5E1AF6E2-1988-4D49-ADD4-CCDF2485B5C7}"/>
          </ac:graphicFrameMkLst>
        </pc:graphicFrameChg>
      </pc:sldChg>
      <pc:sldChg chg="modSp del mod">
        <pc:chgData name="Hilaman, Lara" userId="990d83b4-95ef-491d-90f2-57f09870f3c9" providerId="ADAL" clId="{530A9858-A0F4-45E7-92CC-9C06B28F803D}" dt="2022-09-06T19:36:31.602" v="344" actId="2696"/>
        <pc:sldMkLst>
          <pc:docMk/>
          <pc:sldMk cId="3688804543" sldId="270"/>
        </pc:sldMkLst>
        <pc:spChg chg="mod">
          <ac:chgData name="Hilaman, Lara" userId="990d83b4-95ef-491d-90f2-57f09870f3c9" providerId="ADAL" clId="{530A9858-A0F4-45E7-92CC-9C06B28F803D}" dt="2022-09-06T19:36:11.347" v="341" actId="20577"/>
          <ac:spMkLst>
            <pc:docMk/>
            <pc:sldMk cId="3688804543" sldId="270"/>
            <ac:spMk id="5" creationId="{CB40042B-5C60-4DA2-8F63-929C0D12206F}"/>
          </ac:spMkLst>
        </pc:spChg>
      </pc:sldChg>
      <pc:sldChg chg="modSp add del mod">
        <pc:chgData name="Hilaman, Lara" userId="990d83b4-95ef-491d-90f2-57f09870f3c9" providerId="ADAL" clId="{530A9858-A0F4-45E7-92CC-9C06B28F803D}" dt="2022-09-06T19:39:20.648" v="436"/>
        <pc:sldMkLst>
          <pc:docMk/>
          <pc:sldMk cId="3305206616" sldId="271"/>
        </pc:sldMkLst>
        <pc:spChg chg="mod">
          <ac:chgData name="Hilaman, Lara" userId="990d83b4-95ef-491d-90f2-57f09870f3c9" providerId="ADAL" clId="{530A9858-A0F4-45E7-92CC-9C06B28F803D}" dt="2022-09-06T19:37:43.140" v="384" actId="20577"/>
          <ac:spMkLst>
            <pc:docMk/>
            <pc:sldMk cId="3305206616" sldId="271"/>
            <ac:spMk id="6" creationId="{BF1444C6-42D5-4083-857A-50A3F0C7005D}"/>
          </ac:spMkLst>
        </pc:spChg>
        <pc:graphicFrameChg chg="mod modGraphic">
          <ac:chgData name="Hilaman, Lara" userId="990d83b4-95ef-491d-90f2-57f09870f3c9" providerId="ADAL" clId="{530A9858-A0F4-45E7-92CC-9C06B28F803D}" dt="2022-09-06T19:39:20.648" v="436"/>
          <ac:graphicFrameMkLst>
            <pc:docMk/>
            <pc:sldMk cId="3305206616" sldId="271"/>
            <ac:graphicFrameMk id="7" creationId="{4DC136F3-2A26-4115-904B-F88F4401C50C}"/>
          </ac:graphicFrameMkLst>
        </pc:graphicFrameChg>
      </pc:sldChg>
      <pc:sldChg chg="del">
        <pc:chgData name="Hilaman, Lara" userId="990d83b4-95ef-491d-90f2-57f09870f3c9" providerId="ADAL" clId="{530A9858-A0F4-45E7-92CC-9C06B28F803D}" dt="2022-09-06T19:39:54.603" v="437" actId="2696"/>
        <pc:sldMkLst>
          <pc:docMk/>
          <pc:sldMk cId="2916596460" sldId="272"/>
        </pc:sldMkLst>
      </pc:sldChg>
      <pc:sldChg chg="addSp delSp modSp mod">
        <pc:chgData name="Hilaman, Lara" userId="990d83b4-95ef-491d-90f2-57f09870f3c9" providerId="ADAL" clId="{530A9858-A0F4-45E7-92CC-9C06B28F803D}" dt="2022-09-06T19:41:07.006" v="523" actId="478"/>
        <pc:sldMkLst>
          <pc:docMk/>
          <pc:sldMk cId="3103548289" sldId="273"/>
        </pc:sldMkLst>
        <pc:spChg chg="add del mod">
          <ac:chgData name="Hilaman, Lara" userId="990d83b4-95ef-491d-90f2-57f09870f3c9" providerId="ADAL" clId="{530A9858-A0F4-45E7-92CC-9C06B28F803D}" dt="2022-09-06T19:41:07.006" v="523" actId="478"/>
          <ac:spMkLst>
            <pc:docMk/>
            <pc:sldMk cId="3103548289" sldId="273"/>
            <ac:spMk id="3" creationId="{FE5A9839-3070-490F-96BA-4128223E2B14}"/>
          </ac:spMkLst>
        </pc:spChg>
        <pc:spChg chg="mod">
          <ac:chgData name="Hilaman, Lara" userId="990d83b4-95ef-491d-90f2-57f09870f3c9" providerId="ADAL" clId="{530A9858-A0F4-45E7-92CC-9C06B28F803D}" dt="2022-09-06T19:40:16.157" v="455" actId="20577"/>
          <ac:spMkLst>
            <pc:docMk/>
            <pc:sldMk cId="3103548289" sldId="273"/>
            <ac:spMk id="6" creationId="{BF1444C6-42D5-4083-857A-50A3F0C7005D}"/>
          </ac:spMkLst>
        </pc:spChg>
        <pc:graphicFrameChg chg="del modGraphic">
          <ac:chgData name="Hilaman, Lara" userId="990d83b4-95ef-491d-90f2-57f09870f3c9" providerId="ADAL" clId="{530A9858-A0F4-45E7-92CC-9C06B28F803D}" dt="2022-09-06T19:40:51.558" v="510" actId="478"/>
          <ac:graphicFrameMkLst>
            <pc:docMk/>
            <pc:sldMk cId="3103548289" sldId="273"/>
            <ac:graphicFrameMk id="7" creationId="{4DC136F3-2A26-4115-904B-F88F4401C50C}"/>
          </ac:graphicFrameMkLst>
        </pc:graphicFrameChg>
        <pc:graphicFrameChg chg="add mod modGraphic">
          <ac:chgData name="Hilaman, Lara" userId="990d83b4-95ef-491d-90f2-57f09870f3c9" providerId="ADAL" clId="{530A9858-A0F4-45E7-92CC-9C06B28F803D}" dt="2022-09-06T19:40:58.911" v="522" actId="20577"/>
          <ac:graphicFrameMkLst>
            <pc:docMk/>
            <pc:sldMk cId="3103548289" sldId="273"/>
            <ac:graphicFrameMk id="8" creationId="{BECF3295-B6FD-4E59-A091-EBC29F0528A4}"/>
          </ac:graphicFrameMkLst>
        </pc:graphicFrameChg>
      </pc:sldChg>
      <pc:sldChg chg="del">
        <pc:chgData name="Hilaman, Lara" userId="990d83b4-95ef-491d-90f2-57f09870f3c9" providerId="ADAL" clId="{530A9858-A0F4-45E7-92CC-9C06B28F803D}" dt="2022-09-06T19:41:22.116" v="524" actId="2696"/>
        <pc:sldMkLst>
          <pc:docMk/>
          <pc:sldMk cId="1217175052" sldId="274"/>
        </pc:sldMkLst>
      </pc:sldChg>
      <pc:sldChg chg="addSp delSp modSp mod">
        <pc:chgData name="Hilaman, Lara" userId="990d83b4-95ef-491d-90f2-57f09870f3c9" providerId="ADAL" clId="{530A9858-A0F4-45E7-92CC-9C06B28F803D}" dt="2022-09-06T19:43:29.516" v="557" actId="20577"/>
        <pc:sldMkLst>
          <pc:docMk/>
          <pc:sldMk cId="199251487" sldId="275"/>
        </pc:sldMkLst>
        <pc:spChg chg="mod">
          <ac:chgData name="Hilaman, Lara" userId="990d83b4-95ef-491d-90f2-57f09870f3c9" providerId="ADAL" clId="{530A9858-A0F4-45E7-92CC-9C06B28F803D}" dt="2022-09-06T19:42:26.110" v="525"/>
          <ac:spMkLst>
            <pc:docMk/>
            <pc:sldMk cId="199251487" sldId="275"/>
            <ac:spMk id="5" creationId="{98D1DF23-709E-452D-AE36-102833CF1C0D}"/>
          </ac:spMkLst>
        </pc:spChg>
        <pc:spChg chg="mod">
          <ac:chgData name="Hilaman, Lara" userId="990d83b4-95ef-491d-90f2-57f09870f3c9" providerId="ADAL" clId="{530A9858-A0F4-45E7-92CC-9C06B28F803D}" dt="2022-09-06T19:43:02.736" v="529" actId="20577"/>
          <ac:spMkLst>
            <pc:docMk/>
            <pc:sldMk cId="199251487" sldId="275"/>
            <ac:spMk id="7" creationId="{1B3A17DA-640D-4A2C-9F0C-305D0463610F}"/>
          </ac:spMkLst>
        </pc:spChg>
        <pc:graphicFrameChg chg="del">
          <ac:chgData name="Hilaman, Lara" userId="990d83b4-95ef-491d-90f2-57f09870f3c9" providerId="ADAL" clId="{530A9858-A0F4-45E7-92CC-9C06B28F803D}" dt="2022-09-06T19:42:51.964" v="526" actId="478"/>
          <ac:graphicFrameMkLst>
            <pc:docMk/>
            <pc:sldMk cId="199251487" sldId="275"/>
            <ac:graphicFrameMk id="6" creationId="{34EA9432-BD25-4D2E-9817-1C22DE5D4F7F}"/>
          </ac:graphicFrameMkLst>
        </pc:graphicFrameChg>
        <pc:graphicFrameChg chg="add mod modGraphic">
          <ac:chgData name="Hilaman, Lara" userId="990d83b4-95ef-491d-90f2-57f09870f3c9" providerId="ADAL" clId="{530A9858-A0F4-45E7-92CC-9C06B28F803D}" dt="2022-09-06T19:43:29.516" v="557" actId="20577"/>
          <ac:graphicFrameMkLst>
            <pc:docMk/>
            <pc:sldMk cId="199251487" sldId="275"/>
            <ac:graphicFrameMk id="8" creationId="{09D43C4E-32A8-4CE1-992D-7FCCC9A52C23}"/>
          </ac:graphicFrameMkLst>
        </pc:graphicFrameChg>
      </pc:sldChg>
      <pc:sldChg chg="del">
        <pc:chgData name="Hilaman, Lara" userId="990d83b4-95ef-491d-90f2-57f09870f3c9" providerId="ADAL" clId="{530A9858-A0F4-45E7-92CC-9C06B28F803D}" dt="2022-09-06T19:43:45.110" v="558" actId="2696"/>
        <pc:sldMkLst>
          <pc:docMk/>
          <pc:sldMk cId="1349007360" sldId="276"/>
        </pc:sldMkLst>
      </pc:sldChg>
      <pc:sldChg chg="mod">
        <pc:chgData name="Hilaman, Lara" userId="990d83b4-95ef-491d-90f2-57f09870f3c9" providerId="ADAL" clId="{530A9858-A0F4-45E7-92CC-9C06B28F803D}" dt="2022-09-09T19:13:08.192" v="1401" actId="27918"/>
        <pc:sldMkLst>
          <pc:docMk/>
          <pc:sldMk cId="2247505594" sldId="281"/>
        </pc:sldMkLst>
      </pc:sldChg>
      <pc:sldChg chg="modSp mod">
        <pc:chgData name="Hilaman, Lara" userId="990d83b4-95ef-491d-90f2-57f09870f3c9" providerId="ADAL" clId="{530A9858-A0F4-45E7-92CC-9C06B28F803D}" dt="2022-09-06T19:31:24.954" v="222" actId="1076"/>
        <pc:sldMkLst>
          <pc:docMk/>
          <pc:sldMk cId="3058762829" sldId="282"/>
        </pc:sldMkLst>
        <pc:spChg chg="mod">
          <ac:chgData name="Hilaman, Lara" userId="990d83b4-95ef-491d-90f2-57f09870f3c9" providerId="ADAL" clId="{530A9858-A0F4-45E7-92CC-9C06B28F803D}" dt="2022-09-06T19:31:20.989" v="221" actId="1076"/>
          <ac:spMkLst>
            <pc:docMk/>
            <pc:sldMk cId="3058762829" sldId="282"/>
            <ac:spMk id="5" creationId="{A610B93D-7931-4443-BA93-1D60288054C2}"/>
          </ac:spMkLst>
        </pc:spChg>
        <pc:spChg chg="mod">
          <ac:chgData name="Hilaman, Lara" userId="990d83b4-95ef-491d-90f2-57f09870f3c9" providerId="ADAL" clId="{530A9858-A0F4-45E7-92CC-9C06B28F803D}" dt="2022-09-06T19:31:24.954" v="222" actId="1076"/>
          <ac:spMkLst>
            <pc:docMk/>
            <pc:sldMk cId="3058762829" sldId="282"/>
            <ac:spMk id="6" creationId="{8D6F7F69-7D13-4457-95F2-A813A2C0846C}"/>
          </ac:spMkLst>
        </pc:spChg>
      </pc:sldChg>
      <pc:sldChg chg="addSp delSp modSp new mod">
        <pc:chgData name="Hilaman, Lara" userId="990d83b4-95ef-491d-90f2-57f09870f3c9" providerId="ADAL" clId="{530A9858-A0F4-45E7-92CC-9C06B28F803D}" dt="2022-09-09T19:09:43.017" v="1343" actId="20577"/>
        <pc:sldMkLst>
          <pc:docMk/>
          <pc:sldMk cId="578677365" sldId="283"/>
        </pc:sldMkLst>
        <pc:spChg chg="del mod">
          <ac:chgData name="Hilaman, Lara" userId="990d83b4-95ef-491d-90f2-57f09870f3c9" providerId="ADAL" clId="{530A9858-A0F4-45E7-92CC-9C06B28F803D}" dt="2022-09-06T19:49:42.434" v="574" actId="478"/>
          <ac:spMkLst>
            <pc:docMk/>
            <pc:sldMk cId="578677365" sldId="283"/>
            <ac:spMk id="2" creationId="{428B6D2E-BDEB-4558-9C9B-25C7EC3A55E1}"/>
          </ac:spMkLst>
        </pc:spChg>
        <pc:spChg chg="mod">
          <ac:chgData name="Hilaman, Lara" userId="990d83b4-95ef-491d-90f2-57f09870f3c9" providerId="ADAL" clId="{530A9858-A0F4-45E7-92CC-9C06B28F803D}" dt="2022-09-09T19:09:43.017" v="1343" actId="20577"/>
          <ac:spMkLst>
            <pc:docMk/>
            <pc:sldMk cId="578677365" sldId="283"/>
            <ac:spMk id="3" creationId="{BC05DA35-4E00-4493-B3EA-9BF5A18A481A}"/>
          </ac:spMkLst>
        </pc:spChg>
        <pc:spChg chg="add del mod">
          <ac:chgData name="Hilaman, Lara" userId="990d83b4-95ef-491d-90f2-57f09870f3c9" providerId="ADAL" clId="{530A9858-A0F4-45E7-92CC-9C06B28F803D}" dt="2022-09-06T19:49:50.489" v="577" actId="478"/>
          <ac:spMkLst>
            <pc:docMk/>
            <pc:sldMk cId="578677365" sldId="283"/>
            <ac:spMk id="6" creationId="{4808B973-9E68-44CF-B51D-950E11B5F7EB}"/>
          </ac:spMkLst>
        </pc:spChg>
        <pc:spChg chg="add del mod">
          <ac:chgData name="Hilaman, Lara" userId="990d83b4-95ef-491d-90f2-57f09870f3c9" providerId="ADAL" clId="{530A9858-A0F4-45E7-92CC-9C06B28F803D}" dt="2022-09-06T19:49:46.881" v="576"/>
          <ac:spMkLst>
            <pc:docMk/>
            <pc:sldMk cId="578677365" sldId="283"/>
            <ac:spMk id="7" creationId="{423394A2-9878-4522-B290-B617868E2192}"/>
          </ac:spMkLst>
        </pc:spChg>
        <pc:spChg chg="add mod">
          <ac:chgData name="Hilaman, Lara" userId="990d83b4-95ef-491d-90f2-57f09870f3c9" providerId="ADAL" clId="{530A9858-A0F4-45E7-92CC-9C06B28F803D}" dt="2022-09-06T19:50:08.455" v="597" actId="403"/>
          <ac:spMkLst>
            <pc:docMk/>
            <pc:sldMk cId="578677365" sldId="283"/>
            <ac:spMk id="8" creationId="{8E268975-0511-42F7-8FB7-B04F7115A7ED}"/>
          </ac:spMkLst>
        </pc:spChg>
      </pc:sldChg>
      <pc:sldChg chg="modSp add mod">
        <pc:chgData name="Hilaman, Lara" userId="990d83b4-95ef-491d-90f2-57f09870f3c9" providerId="ADAL" clId="{530A9858-A0F4-45E7-92CC-9C06B28F803D}" dt="2022-09-06T19:54:27.171" v="1011" actId="20577"/>
        <pc:sldMkLst>
          <pc:docMk/>
          <pc:sldMk cId="4148538276" sldId="284"/>
        </pc:sldMkLst>
        <pc:spChg chg="mod">
          <ac:chgData name="Hilaman, Lara" userId="990d83b4-95ef-491d-90f2-57f09870f3c9" providerId="ADAL" clId="{530A9858-A0F4-45E7-92CC-9C06B28F803D}" dt="2022-09-06T19:54:27.171" v="1011" actId="20577"/>
          <ac:spMkLst>
            <pc:docMk/>
            <pc:sldMk cId="4148538276" sldId="284"/>
            <ac:spMk id="3" creationId="{BC05DA35-4E00-4493-B3EA-9BF5A18A481A}"/>
          </ac:spMkLst>
        </pc:spChg>
        <pc:spChg chg="mod">
          <ac:chgData name="Hilaman, Lara" userId="990d83b4-95ef-491d-90f2-57f09870f3c9" providerId="ADAL" clId="{530A9858-A0F4-45E7-92CC-9C06B28F803D}" dt="2022-09-06T19:52:40.249" v="801" actId="20577"/>
          <ac:spMkLst>
            <pc:docMk/>
            <pc:sldMk cId="4148538276" sldId="284"/>
            <ac:spMk id="8" creationId="{8E268975-0511-42F7-8FB7-B04F7115A7ED}"/>
          </ac:spMkLst>
        </pc:spChg>
      </pc:sldChg>
      <pc:sldChg chg="modSp add mod addCm">
        <pc:chgData name="Hilaman, Lara" userId="990d83b4-95ef-491d-90f2-57f09870f3c9" providerId="ADAL" clId="{530A9858-A0F4-45E7-92CC-9C06B28F803D}" dt="2022-09-09T19:11:12.647" v="1399"/>
        <pc:sldMkLst>
          <pc:docMk/>
          <pc:sldMk cId="590463212" sldId="285"/>
        </pc:sldMkLst>
        <pc:spChg chg="mod">
          <ac:chgData name="Hilaman, Lara" userId="990d83b4-95ef-491d-90f2-57f09870f3c9" providerId="ADAL" clId="{530A9858-A0F4-45E7-92CC-9C06B28F803D}" dt="2022-09-09T19:10:32.222" v="1398" actId="13926"/>
          <ac:spMkLst>
            <pc:docMk/>
            <pc:sldMk cId="590463212" sldId="285"/>
            <ac:spMk id="3" creationId="{BC05DA35-4E00-4493-B3EA-9BF5A18A481A}"/>
          </ac:spMkLst>
        </pc:spChg>
        <pc:spChg chg="mod">
          <ac:chgData name="Hilaman, Lara" userId="990d83b4-95ef-491d-90f2-57f09870f3c9" providerId="ADAL" clId="{530A9858-A0F4-45E7-92CC-9C06B28F803D}" dt="2022-09-06T19:55:31.355" v="1064" actId="404"/>
          <ac:spMkLst>
            <pc:docMk/>
            <pc:sldMk cId="590463212" sldId="285"/>
            <ac:spMk id="8" creationId="{8E268975-0511-42F7-8FB7-B04F7115A7ED}"/>
          </ac:spMkLst>
        </pc:spChg>
      </pc:sldChg>
    </pc:docChg>
  </pc:docChgLst>
  <pc:docChgLst>
    <pc:chgData name="Thomas, Elizabeth" userId="ecf9b76d-2424-407e-a49b-ad172b417e8c" providerId="ADAL" clId="{8229A59C-3722-4090-9E6B-17F96883E5DF}"/>
    <pc:docChg chg="undo custSel addSld delSld modSld modMainMaster">
      <pc:chgData name="Thomas, Elizabeth" userId="ecf9b76d-2424-407e-a49b-ad172b417e8c" providerId="ADAL" clId="{8229A59C-3722-4090-9E6B-17F96883E5DF}" dt="2023-06-19T15:17:39.581" v="117" actId="403"/>
      <pc:docMkLst>
        <pc:docMk/>
      </pc:docMkLst>
      <pc:sldChg chg="addSp delSp modSp mod addCm modCm">
        <pc:chgData name="Thomas, Elizabeth" userId="ecf9b76d-2424-407e-a49b-ad172b417e8c" providerId="ADAL" clId="{8229A59C-3722-4090-9E6B-17F96883E5DF}" dt="2023-06-19T15:17:02.032" v="111"/>
        <pc:sldMkLst>
          <pc:docMk/>
          <pc:sldMk cId="132986488" sldId="269"/>
        </pc:sldMkLst>
        <pc:spChg chg="add mod">
          <ac:chgData name="Thomas, Elizabeth" userId="ecf9b76d-2424-407e-a49b-ad172b417e8c" providerId="ADAL" clId="{8229A59C-3722-4090-9E6B-17F96883E5DF}" dt="2023-06-19T15:12:16.304" v="59" actId="13244"/>
          <ac:spMkLst>
            <pc:docMk/>
            <pc:sldMk cId="132986488" sldId="269"/>
            <ac:spMk id="2" creationId="{CBC30912-A98B-45B1-B17E-7991DC4D695C}"/>
          </ac:spMkLst>
        </pc:spChg>
        <pc:spChg chg="add del mod">
          <ac:chgData name="Thomas, Elizabeth" userId="ecf9b76d-2424-407e-a49b-ad172b417e8c" providerId="ADAL" clId="{8229A59C-3722-4090-9E6B-17F96883E5DF}" dt="2023-06-19T15:11:48.236" v="50"/>
          <ac:spMkLst>
            <pc:docMk/>
            <pc:sldMk cId="132986488" sldId="269"/>
            <ac:spMk id="3" creationId="{2CE95A6D-4CC4-4BA3-91C4-86A81B69ED20}"/>
          </ac:spMkLst>
        </pc:spChg>
        <pc:spChg chg="mod">
          <ac:chgData name="Thomas, Elizabeth" userId="ecf9b76d-2424-407e-a49b-ad172b417e8c" providerId="ADAL" clId="{8229A59C-3722-4090-9E6B-17F96883E5DF}" dt="2023-06-19T15:12:13.081" v="58" actId="13244"/>
          <ac:spMkLst>
            <pc:docMk/>
            <pc:sldMk cId="132986488" sldId="269"/>
            <ac:spMk id="4" creationId="{4BD23A3A-EB22-4713-A79B-EF60A3BEC092}"/>
          </ac:spMkLst>
        </pc:spChg>
        <pc:spChg chg="mod">
          <ac:chgData name="Thomas, Elizabeth" userId="ecf9b76d-2424-407e-a49b-ad172b417e8c" providerId="ADAL" clId="{8229A59C-3722-4090-9E6B-17F96883E5DF}" dt="2023-06-19T15:12:03.521" v="56" actId="1076"/>
          <ac:spMkLst>
            <pc:docMk/>
            <pc:sldMk cId="132986488" sldId="269"/>
            <ac:spMk id="5" creationId="{5B91880A-3875-41B8-AA76-2BF8EA8D632C}"/>
          </ac:spMkLst>
        </pc:spChg>
        <pc:spChg chg="del mod">
          <ac:chgData name="Thomas, Elizabeth" userId="ecf9b76d-2424-407e-a49b-ad172b417e8c" providerId="ADAL" clId="{8229A59C-3722-4090-9E6B-17F96883E5DF}" dt="2023-06-19T15:11:59.510" v="55" actId="478"/>
          <ac:spMkLst>
            <pc:docMk/>
            <pc:sldMk cId="132986488" sldId="269"/>
            <ac:spMk id="7" creationId="{C4D064B1-8C74-4ED7-A3FE-008A7463DAFC}"/>
          </ac:spMkLst>
        </pc:spChg>
        <pc:graphicFrameChg chg="del">
          <ac:chgData name="Thomas, Elizabeth" userId="ecf9b76d-2424-407e-a49b-ad172b417e8c" providerId="ADAL" clId="{8229A59C-3722-4090-9E6B-17F96883E5DF}" dt="2023-06-19T15:11:46.146" v="49" actId="21"/>
          <ac:graphicFrameMkLst>
            <pc:docMk/>
            <pc:sldMk cId="132986488" sldId="269"/>
            <ac:graphicFrameMk id="6" creationId="{5E1AF6E2-1988-4D49-ADD4-CCDF2485B5C7}"/>
          </ac:graphicFrameMkLst>
        </pc:graphicFrameChg>
        <pc:graphicFrameChg chg="add mod">
          <ac:chgData name="Thomas, Elizabeth" userId="ecf9b76d-2424-407e-a49b-ad172b417e8c" providerId="ADAL" clId="{8229A59C-3722-4090-9E6B-17F96883E5DF}" dt="2023-06-19T15:12:08.084" v="57" actId="1076"/>
          <ac:graphicFrameMkLst>
            <pc:docMk/>
            <pc:sldMk cId="132986488" sldId="269"/>
            <ac:graphicFrameMk id="8" creationId="{76D83020-DEEC-4A4B-9176-C6AA7706B423}"/>
          </ac:graphicFrameMkLst>
        </pc:graphicFrameChg>
      </pc:sldChg>
      <pc:sldChg chg="delSp modSp del mod">
        <pc:chgData name="Thomas, Elizabeth" userId="ecf9b76d-2424-407e-a49b-ad172b417e8c" providerId="ADAL" clId="{8229A59C-3722-4090-9E6B-17F96883E5DF}" dt="2023-06-19T15:13:18.774" v="76" actId="47"/>
        <pc:sldMkLst>
          <pc:docMk/>
          <pc:sldMk cId="3305206616" sldId="271"/>
        </pc:sldMkLst>
        <pc:spChg chg="del mod">
          <ac:chgData name="Thomas, Elizabeth" userId="ecf9b76d-2424-407e-a49b-ad172b417e8c" providerId="ADAL" clId="{8229A59C-3722-4090-9E6B-17F96883E5DF}" dt="2023-06-19T15:13:06.579" v="70"/>
          <ac:spMkLst>
            <pc:docMk/>
            <pc:sldMk cId="3305206616" sldId="271"/>
            <ac:spMk id="8" creationId="{63D51800-2740-486B-AB2F-24749FB36C4B}"/>
          </ac:spMkLst>
        </pc:spChg>
      </pc:sldChg>
      <pc:sldChg chg="del">
        <pc:chgData name="Thomas, Elizabeth" userId="ecf9b76d-2424-407e-a49b-ad172b417e8c" providerId="ADAL" clId="{8229A59C-3722-4090-9E6B-17F96883E5DF}" dt="2023-06-19T15:14:12.745" v="90" actId="47"/>
        <pc:sldMkLst>
          <pc:docMk/>
          <pc:sldMk cId="3103548289" sldId="273"/>
        </pc:sldMkLst>
      </pc:sldChg>
      <pc:sldChg chg="del">
        <pc:chgData name="Thomas, Elizabeth" userId="ecf9b76d-2424-407e-a49b-ad172b417e8c" providerId="ADAL" clId="{8229A59C-3722-4090-9E6B-17F96883E5DF}" dt="2023-06-19T15:14:50.684" v="100" actId="47"/>
        <pc:sldMkLst>
          <pc:docMk/>
          <pc:sldMk cId="199251487" sldId="275"/>
        </pc:sldMkLst>
      </pc:sldChg>
      <pc:sldChg chg="del">
        <pc:chgData name="Thomas, Elizabeth" userId="ecf9b76d-2424-407e-a49b-ad172b417e8c" providerId="ADAL" clId="{8229A59C-3722-4090-9E6B-17F96883E5DF}" dt="2023-06-19T15:09:24.270" v="26" actId="47"/>
        <pc:sldMkLst>
          <pc:docMk/>
          <pc:sldMk cId="3058762829" sldId="282"/>
        </pc:sldMkLst>
      </pc:sldChg>
      <pc:sldChg chg="addSp delSp modSp add mod">
        <pc:chgData name="Thomas, Elizabeth" userId="ecf9b76d-2424-407e-a49b-ad172b417e8c" providerId="ADAL" clId="{8229A59C-3722-4090-9E6B-17F96883E5DF}" dt="2023-06-19T15:17:39.581" v="117" actId="403"/>
        <pc:sldMkLst>
          <pc:docMk/>
          <pc:sldMk cId="3205289758" sldId="285"/>
        </pc:sldMkLst>
        <pc:spChg chg="add mod">
          <ac:chgData name="Thomas, Elizabeth" userId="ecf9b76d-2424-407e-a49b-ad172b417e8c" providerId="ADAL" clId="{8229A59C-3722-4090-9E6B-17F96883E5DF}" dt="2023-06-19T15:09:21.397" v="25" actId="403"/>
          <ac:spMkLst>
            <pc:docMk/>
            <pc:sldMk cId="3205289758" sldId="285"/>
            <ac:spMk id="2" creationId="{D5A560C1-AECE-4E44-A657-4E8194B8AE9F}"/>
          </ac:spMkLst>
        </pc:spChg>
        <pc:spChg chg="add mod">
          <ac:chgData name="Thomas, Elizabeth" userId="ecf9b76d-2424-407e-a49b-ad172b417e8c" providerId="ADAL" clId="{8229A59C-3722-4090-9E6B-17F96883E5DF}" dt="2023-06-19T15:09:09.665" v="22" actId="403"/>
          <ac:spMkLst>
            <pc:docMk/>
            <pc:sldMk cId="3205289758" sldId="285"/>
            <ac:spMk id="3" creationId="{6EDA27EE-D06E-4271-8F2F-FEC36C58C5CF}"/>
          </ac:spMkLst>
        </pc:spChg>
        <pc:spChg chg="del">
          <ac:chgData name="Thomas, Elizabeth" userId="ecf9b76d-2424-407e-a49b-ad172b417e8c" providerId="ADAL" clId="{8229A59C-3722-4090-9E6B-17F96883E5DF}" dt="2023-06-19T15:07:50.332" v="2" actId="478"/>
          <ac:spMkLst>
            <pc:docMk/>
            <pc:sldMk cId="3205289758" sldId="285"/>
            <ac:spMk id="5" creationId="{A610B93D-7931-4443-BA93-1D60288054C2}"/>
          </ac:spMkLst>
        </pc:spChg>
        <pc:spChg chg="del">
          <ac:chgData name="Thomas, Elizabeth" userId="ecf9b76d-2424-407e-a49b-ad172b417e8c" providerId="ADAL" clId="{8229A59C-3722-4090-9E6B-17F96883E5DF}" dt="2023-06-19T15:07:51.988" v="3" actId="478"/>
          <ac:spMkLst>
            <pc:docMk/>
            <pc:sldMk cId="3205289758" sldId="285"/>
            <ac:spMk id="6" creationId="{8D6F7F69-7D13-4457-95F2-A813A2C0846C}"/>
          </ac:spMkLst>
        </pc:spChg>
        <pc:spChg chg="mod">
          <ac:chgData name="Thomas, Elizabeth" userId="ecf9b76d-2424-407e-a49b-ad172b417e8c" providerId="ADAL" clId="{8229A59C-3722-4090-9E6B-17F96883E5DF}" dt="2023-06-19T15:17:39.581" v="117" actId="403"/>
          <ac:spMkLst>
            <pc:docMk/>
            <pc:sldMk cId="3205289758" sldId="285"/>
            <ac:spMk id="8" creationId="{AD99E94B-F396-4736-8325-CDB0919638E1}"/>
          </ac:spMkLst>
        </pc:spChg>
      </pc:sldChg>
      <pc:sldChg chg="addSp delSp modSp add mod">
        <pc:chgData name="Thomas, Elizabeth" userId="ecf9b76d-2424-407e-a49b-ad172b417e8c" providerId="ADAL" clId="{8229A59C-3722-4090-9E6B-17F96883E5DF}" dt="2023-06-19T15:17:17.146" v="114" actId="13244"/>
        <pc:sldMkLst>
          <pc:docMk/>
          <pc:sldMk cId="1664881003" sldId="286"/>
        </pc:sldMkLst>
        <pc:spChg chg="add del mod">
          <ac:chgData name="Thomas, Elizabeth" userId="ecf9b76d-2424-407e-a49b-ad172b417e8c" providerId="ADAL" clId="{8229A59C-3722-4090-9E6B-17F96883E5DF}" dt="2023-06-19T15:12:47.573" v="63" actId="478"/>
          <ac:spMkLst>
            <pc:docMk/>
            <pc:sldMk cId="1664881003" sldId="286"/>
            <ac:spMk id="3" creationId="{55023878-CD11-4B6F-B1E9-869B56A722CB}"/>
          </ac:spMkLst>
        </pc:spChg>
        <pc:spChg chg="add mod">
          <ac:chgData name="Thomas, Elizabeth" userId="ecf9b76d-2424-407e-a49b-ad172b417e8c" providerId="ADAL" clId="{8229A59C-3722-4090-9E6B-17F96883E5DF}" dt="2023-06-19T15:17:10.831" v="112" actId="13244"/>
          <ac:spMkLst>
            <pc:docMk/>
            <pc:sldMk cId="1664881003" sldId="286"/>
            <ac:spMk id="4" creationId="{0C477109-6D78-4DFA-BF6E-E60790089E54}"/>
          </ac:spMkLst>
        </pc:spChg>
        <pc:spChg chg="mod">
          <ac:chgData name="Thomas, Elizabeth" userId="ecf9b76d-2424-407e-a49b-ad172b417e8c" providerId="ADAL" clId="{8229A59C-3722-4090-9E6B-17F96883E5DF}" dt="2023-06-19T15:17:12.550" v="113" actId="13244"/>
          <ac:spMkLst>
            <pc:docMk/>
            <pc:sldMk cId="1664881003" sldId="286"/>
            <ac:spMk id="5" creationId="{A77F3255-81BB-465B-A045-AA9654988E6F}"/>
          </ac:spMkLst>
        </pc:spChg>
        <pc:spChg chg="mod">
          <ac:chgData name="Thomas, Elizabeth" userId="ecf9b76d-2424-407e-a49b-ad172b417e8c" providerId="ADAL" clId="{8229A59C-3722-4090-9E6B-17F96883E5DF}" dt="2023-06-19T15:12:55.407" v="65" actId="1076"/>
          <ac:spMkLst>
            <pc:docMk/>
            <pc:sldMk cId="1664881003" sldId="286"/>
            <ac:spMk id="6" creationId="{BF1444C6-42D5-4083-857A-50A3F0C7005D}"/>
          </ac:spMkLst>
        </pc:spChg>
        <pc:spChg chg="del">
          <ac:chgData name="Thomas, Elizabeth" userId="ecf9b76d-2424-407e-a49b-ad172b417e8c" providerId="ADAL" clId="{8229A59C-3722-4090-9E6B-17F96883E5DF}" dt="2023-06-19T15:12:44.510" v="61" actId="478"/>
          <ac:spMkLst>
            <pc:docMk/>
            <pc:sldMk cId="1664881003" sldId="286"/>
            <ac:spMk id="8" creationId="{63D51800-2740-486B-AB2F-24749FB36C4B}"/>
          </ac:spMkLst>
        </pc:spChg>
        <pc:spChg chg="add del mod">
          <ac:chgData name="Thomas, Elizabeth" userId="ecf9b76d-2424-407e-a49b-ad172b417e8c" providerId="ADAL" clId="{8229A59C-3722-4090-9E6B-17F96883E5DF}" dt="2023-06-19T15:12:59.417" v="66"/>
          <ac:spMkLst>
            <pc:docMk/>
            <pc:sldMk cId="1664881003" sldId="286"/>
            <ac:spMk id="9" creationId="{B8C1621A-2EF9-445E-AD5E-CA8923790747}"/>
          </ac:spMkLst>
        </pc:spChg>
        <pc:graphicFrameChg chg="del">
          <ac:chgData name="Thomas, Elizabeth" userId="ecf9b76d-2424-407e-a49b-ad172b417e8c" providerId="ADAL" clId="{8229A59C-3722-4090-9E6B-17F96883E5DF}" dt="2023-06-19T15:12:46.115" v="62" actId="478"/>
          <ac:graphicFrameMkLst>
            <pc:docMk/>
            <pc:sldMk cId="1664881003" sldId="286"/>
            <ac:graphicFrameMk id="7" creationId="{4DC136F3-2A26-4115-904B-F88F4401C50C}"/>
          </ac:graphicFrameMkLst>
        </pc:graphicFrameChg>
        <pc:graphicFrameChg chg="add mod">
          <ac:chgData name="Thomas, Elizabeth" userId="ecf9b76d-2424-407e-a49b-ad172b417e8c" providerId="ADAL" clId="{8229A59C-3722-4090-9E6B-17F96883E5DF}" dt="2023-06-19T15:17:17.146" v="114" actId="13244"/>
          <ac:graphicFrameMkLst>
            <pc:docMk/>
            <pc:sldMk cId="1664881003" sldId="286"/>
            <ac:graphicFrameMk id="10" creationId="{F0C5E342-30A7-451E-BCAE-E06D48F62026}"/>
          </ac:graphicFrameMkLst>
        </pc:graphicFrameChg>
      </pc:sldChg>
      <pc:sldChg chg="addSp delSp modSp add del mod">
        <pc:chgData name="Thomas, Elizabeth" userId="ecf9b76d-2424-407e-a49b-ad172b417e8c" providerId="ADAL" clId="{8229A59C-3722-4090-9E6B-17F96883E5DF}" dt="2023-06-19T15:10:50.679" v="38" actId="47"/>
        <pc:sldMkLst>
          <pc:docMk/>
          <pc:sldMk cId="2183190150" sldId="286"/>
        </pc:sldMkLst>
        <pc:spChg chg="add del mod">
          <ac:chgData name="Thomas, Elizabeth" userId="ecf9b76d-2424-407e-a49b-ad172b417e8c" providerId="ADAL" clId="{8229A59C-3722-4090-9E6B-17F96883E5DF}" dt="2023-06-19T15:10:43.586" v="37"/>
          <ac:spMkLst>
            <pc:docMk/>
            <pc:sldMk cId="2183190150" sldId="286"/>
            <ac:spMk id="2" creationId="{7F2B5937-6801-4712-9787-18C1D89EBB08}"/>
          </ac:spMkLst>
        </pc:spChg>
        <pc:spChg chg="add del mod">
          <ac:chgData name="Thomas, Elizabeth" userId="ecf9b76d-2424-407e-a49b-ad172b417e8c" providerId="ADAL" clId="{8229A59C-3722-4090-9E6B-17F96883E5DF}" dt="2023-06-19T15:10:43.586" v="37"/>
          <ac:spMkLst>
            <pc:docMk/>
            <pc:sldMk cId="2183190150" sldId="286"/>
            <ac:spMk id="3" creationId="{1B5C643E-5838-42F9-9C79-16AA7B07C65A}"/>
          </ac:spMkLst>
        </pc:spChg>
        <pc:spChg chg="del">
          <ac:chgData name="Thomas, Elizabeth" userId="ecf9b76d-2424-407e-a49b-ad172b417e8c" providerId="ADAL" clId="{8229A59C-3722-4090-9E6B-17F96883E5DF}" dt="2023-06-19T15:09:53.664" v="29" actId="478"/>
          <ac:spMkLst>
            <pc:docMk/>
            <pc:sldMk cId="2183190150" sldId="286"/>
            <ac:spMk id="7" creationId="{C4D064B1-8C74-4ED7-A3FE-008A7463DAFC}"/>
          </ac:spMkLst>
        </pc:spChg>
        <pc:graphicFrameChg chg="del">
          <ac:chgData name="Thomas, Elizabeth" userId="ecf9b76d-2424-407e-a49b-ad172b417e8c" providerId="ADAL" clId="{8229A59C-3722-4090-9E6B-17F96883E5DF}" dt="2023-06-19T15:09:52.250" v="28" actId="478"/>
          <ac:graphicFrameMkLst>
            <pc:docMk/>
            <pc:sldMk cId="2183190150" sldId="286"/>
            <ac:graphicFrameMk id="6" creationId="{5E1AF6E2-1988-4D49-ADD4-CCDF2485B5C7}"/>
          </ac:graphicFrameMkLst>
        </pc:graphicFrameChg>
      </pc:sldChg>
      <pc:sldChg chg="addSp delSp modSp add mod">
        <pc:chgData name="Thomas, Elizabeth" userId="ecf9b76d-2424-407e-a49b-ad172b417e8c" providerId="ADAL" clId="{8229A59C-3722-4090-9E6B-17F96883E5DF}" dt="2023-06-19T15:14:15.456" v="91" actId="1076"/>
        <pc:sldMkLst>
          <pc:docMk/>
          <pc:sldMk cId="2283844800" sldId="287"/>
        </pc:sldMkLst>
        <pc:spChg chg="add del mod">
          <ac:chgData name="Thomas, Elizabeth" userId="ecf9b76d-2424-407e-a49b-ad172b417e8c" providerId="ADAL" clId="{8229A59C-3722-4090-9E6B-17F96883E5DF}" dt="2023-06-19T15:13:55.218" v="83"/>
          <ac:spMkLst>
            <pc:docMk/>
            <pc:sldMk cId="2283844800" sldId="287"/>
            <ac:spMk id="2" creationId="{BDBF7EBF-5049-48BC-B6F9-69FBED1BD8DA}"/>
          </ac:spMkLst>
        </pc:spChg>
        <pc:spChg chg="add del mod">
          <ac:chgData name="Thomas, Elizabeth" userId="ecf9b76d-2424-407e-a49b-ad172b417e8c" providerId="ADAL" clId="{8229A59C-3722-4090-9E6B-17F96883E5DF}" dt="2023-06-19T15:13:51.281" v="82"/>
          <ac:spMkLst>
            <pc:docMk/>
            <pc:sldMk cId="2283844800" sldId="287"/>
            <ac:spMk id="3" creationId="{922CD4CB-D331-4841-BA45-CD9B5E552C11}"/>
          </ac:spMkLst>
        </pc:spChg>
        <pc:spChg chg="add mod">
          <ac:chgData name="Thomas, Elizabeth" userId="ecf9b76d-2424-407e-a49b-ad172b417e8c" providerId="ADAL" clId="{8229A59C-3722-4090-9E6B-17F96883E5DF}" dt="2023-06-19T15:14:10.647" v="89" actId="1076"/>
          <ac:spMkLst>
            <pc:docMk/>
            <pc:sldMk cId="2283844800" sldId="287"/>
            <ac:spMk id="4" creationId="{A943A0C9-5DE9-4BF1-8CD3-6A2AE8E58195}"/>
          </ac:spMkLst>
        </pc:spChg>
        <pc:spChg chg="mod">
          <ac:chgData name="Thomas, Elizabeth" userId="ecf9b76d-2424-407e-a49b-ad172b417e8c" providerId="ADAL" clId="{8229A59C-3722-4090-9E6B-17F96883E5DF}" dt="2023-06-19T15:14:15.456" v="91" actId="1076"/>
          <ac:spMkLst>
            <pc:docMk/>
            <pc:sldMk cId="2283844800" sldId="287"/>
            <ac:spMk id="6" creationId="{BF1444C6-42D5-4083-857A-50A3F0C7005D}"/>
          </ac:spMkLst>
        </pc:spChg>
        <pc:spChg chg="del">
          <ac:chgData name="Thomas, Elizabeth" userId="ecf9b76d-2424-407e-a49b-ad172b417e8c" providerId="ADAL" clId="{8229A59C-3722-4090-9E6B-17F96883E5DF}" dt="2023-06-19T15:13:43.966" v="80" actId="478"/>
          <ac:spMkLst>
            <pc:docMk/>
            <pc:sldMk cId="2283844800" sldId="287"/>
            <ac:spMk id="7" creationId="{9270584B-475D-41A4-9138-5F62D47F2A0A}"/>
          </ac:spMkLst>
        </pc:spChg>
        <pc:graphicFrameChg chg="del">
          <ac:chgData name="Thomas, Elizabeth" userId="ecf9b76d-2424-407e-a49b-ad172b417e8c" providerId="ADAL" clId="{8229A59C-3722-4090-9E6B-17F96883E5DF}" dt="2023-06-19T15:13:42.447" v="79" actId="478"/>
          <ac:graphicFrameMkLst>
            <pc:docMk/>
            <pc:sldMk cId="2283844800" sldId="287"/>
            <ac:graphicFrameMk id="8" creationId="{BECF3295-B6FD-4E59-A091-EBC29F0528A4}"/>
          </ac:graphicFrameMkLst>
        </pc:graphicFrameChg>
        <pc:graphicFrameChg chg="add">
          <ac:chgData name="Thomas, Elizabeth" userId="ecf9b76d-2424-407e-a49b-ad172b417e8c" providerId="ADAL" clId="{8229A59C-3722-4090-9E6B-17F96883E5DF}" dt="2023-06-19T15:13:51.281" v="82"/>
          <ac:graphicFrameMkLst>
            <pc:docMk/>
            <pc:sldMk cId="2283844800" sldId="287"/>
            <ac:graphicFrameMk id="9" creationId="{00270CE0-2D9B-4CB7-A350-606D4FB1F96A}"/>
          </ac:graphicFrameMkLst>
        </pc:graphicFrameChg>
      </pc:sldChg>
      <pc:sldChg chg="addSp delSp modSp add mod">
        <pc:chgData name="Thomas, Elizabeth" userId="ecf9b76d-2424-407e-a49b-ad172b417e8c" providerId="ADAL" clId="{8229A59C-3722-4090-9E6B-17F96883E5DF}" dt="2023-06-19T15:17:25.366" v="116" actId="13244"/>
        <pc:sldMkLst>
          <pc:docMk/>
          <pc:sldMk cId="1096208776" sldId="288"/>
        </pc:sldMkLst>
        <pc:spChg chg="add mod">
          <ac:chgData name="Thomas, Elizabeth" userId="ecf9b76d-2424-407e-a49b-ad172b417e8c" providerId="ADAL" clId="{8229A59C-3722-4090-9E6B-17F96883E5DF}" dt="2023-06-19T15:14:49.228" v="99" actId="20577"/>
          <ac:spMkLst>
            <pc:docMk/>
            <pc:sldMk cId="1096208776" sldId="288"/>
            <ac:spMk id="2" creationId="{F6FFB696-AE1C-4FC3-A284-9A0E6109AA6E}"/>
          </ac:spMkLst>
        </pc:spChg>
        <pc:spChg chg="add del mod">
          <ac:chgData name="Thomas, Elizabeth" userId="ecf9b76d-2424-407e-a49b-ad172b417e8c" providerId="ADAL" clId="{8229A59C-3722-4090-9E6B-17F96883E5DF}" dt="2023-06-19T15:14:40.303" v="96"/>
          <ac:spMkLst>
            <pc:docMk/>
            <pc:sldMk cId="1096208776" sldId="288"/>
            <ac:spMk id="3" creationId="{5E445578-E0E6-4252-8CBF-F2F18883AA70}"/>
          </ac:spMkLst>
        </pc:spChg>
        <pc:spChg chg="mod">
          <ac:chgData name="Thomas, Elizabeth" userId="ecf9b76d-2424-407e-a49b-ad172b417e8c" providerId="ADAL" clId="{8229A59C-3722-4090-9E6B-17F96883E5DF}" dt="2023-06-19T15:17:23.762" v="115" actId="13244"/>
          <ac:spMkLst>
            <pc:docMk/>
            <pc:sldMk cId="1096208776" sldId="288"/>
            <ac:spMk id="4" creationId="{019B2A46-43C8-4DF2-A943-7C783686CDFD}"/>
          </ac:spMkLst>
        </pc:spChg>
        <pc:spChg chg="mod">
          <ac:chgData name="Thomas, Elizabeth" userId="ecf9b76d-2424-407e-a49b-ad172b417e8c" providerId="ADAL" clId="{8229A59C-3722-4090-9E6B-17F96883E5DF}" dt="2023-06-19T15:15:28.777" v="109" actId="20577"/>
          <ac:spMkLst>
            <pc:docMk/>
            <pc:sldMk cId="1096208776" sldId="288"/>
            <ac:spMk id="5" creationId="{98D1DF23-709E-452D-AE36-102833CF1C0D}"/>
          </ac:spMkLst>
        </pc:spChg>
        <pc:spChg chg="del">
          <ac:chgData name="Thomas, Elizabeth" userId="ecf9b76d-2424-407e-a49b-ad172b417e8c" providerId="ADAL" clId="{8229A59C-3722-4090-9E6B-17F96883E5DF}" dt="2023-06-19T15:14:30.317" v="94" actId="478"/>
          <ac:spMkLst>
            <pc:docMk/>
            <pc:sldMk cId="1096208776" sldId="288"/>
            <ac:spMk id="7" creationId="{1B3A17DA-640D-4A2C-9F0C-305D0463610F}"/>
          </ac:spMkLst>
        </pc:spChg>
        <pc:graphicFrameChg chg="add del mod">
          <ac:chgData name="Thomas, Elizabeth" userId="ecf9b76d-2424-407e-a49b-ad172b417e8c" providerId="ADAL" clId="{8229A59C-3722-4090-9E6B-17F96883E5DF}" dt="2023-06-19T15:15:08.544" v="104"/>
          <ac:graphicFrameMkLst>
            <pc:docMk/>
            <pc:sldMk cId="1096208776" sldId="288"/>
            <ac:graphicFrameMk id="6" creationId="{5FA21D34-7D21-4C44-B6A0-9DB17146E857}"/>
          </ac:graphicFrameMkLst>
        </pc:graphicFrameChg>
        <pc:graphicFrameChg chg="del">
          <ac:chgData name="Thomas, Elizabeth" userId="ecf9b76d-2424-407e-a49b-ad172b417e8c" providerId="ADAL" clId="{8229A59C-3722-4090-9E6B-17F96883E5DF}" dt="2023-06-19T15:14:28.861" v="93" actId="478"/>
          <ac:graphicFrameMkLst>
            <pc:docMk/>
            <pc:sldMk cId="1096208776" sldId="288"/>
            <ac:graphicFrameMk id="8" creationId="{09D43C4E-32A8-4CE1-992D-7FCCC9A52C23}"/>
          </ac:graphicFrameMkLst>
        </pc:graphicFrameChg>
        <pc:graphicFrameChg chg="add mod">
          <ac:chgData name="Thomas, Elizabeth" userId="ecf9b76d-2424-407e-a49b-ad172b417e8c" providerId="ADAL" clId="{8229A59C-3722-4090-9E6B-17F96883E5DF}" dt="2023-06-19T15:17:25.366" v="116" actId="13244"/>
          <ac:graphicFrameMkLst>
            <pc:docMk/>
            <pc:sldMk cId="1096208776" sldId="288"/>
            <ac:graphicFrameMk id="9" creationId="{F5602AFD-10FB-4F12-9AB9-BFFA0874EC21}"/>
          </ac:graphicFrameMkLst>
        </pc:graphicFrameChg>
      </pc:sldChg>
      <pc:sldMasterChg chg="addSldLayout delSldLayout modSldLayout">
        <pc:chgData name="Thomas, Elizabeth" userId="ecf9b76d-2424-407e-a49b-ad172b417e8c" providerId="ADAL" clId="{8229A59C-3722-4090-9E6B-17F96883E5DF}" dt="2023-06-19T15:11:29.190" v="47" actId="6014"/>
        <pc:sldMasterMkLst>
          <pc:docMk/>
          <pc:sldMasterMk cId="1292156905" sldId="2147483660"/>
        </pc:sldMasterMkLst>
        <pc:sldLayoutChg chg="addSp delSp add del mod modTransition">
          <pc:chgData name="Thomas, Elizabeth" userId="ecf9b76d-2424-407e-a49b-ad172b417e8c" providerId="ADAL" clId="{8229A59C-3722-4090-9E6B-17F96883E5DF}" dt="2023-06-19T15:08:52.523" v="14" actId="2890"/>
          <pc:sldLayoutMkLst>
            <pc:docMk/>
            <pc:sldMasterMk cId="1292156905" sldId="2147483660"/>
            <pc:sldLayoutMk cId="1487228666" sldId="2147483691"/>
          </pc:sldLayoutMkLst>
          <pc:spChg chg="add del">
            <ac:chgData name="Thomas, Elizabeth" userId="ecf9b76d-2424-407e-a49b-ad172b417e8c" providerId="ADAL" clId="{8229A59C-3722-4090-9E6B-17F96883E5DF}" dt="2023-06-19T15:08:51.336" v="13" actId="478"/>
            <ac:spMkLst>
              <pc:docMk/>
              <pc:sldMasterMk cId="1292156905" sldId="2147483660"/>
              <pc:sldLayoutMk cId="1487228666" sldId="2147483691"/>
              <ac:spMk id="3" creationId="{257493FF-CD20-4B73-9767-F1B99F11BE08}"/>
            </ac:spMkLst>
          </pc:spChg>
        </pc:sldLayoutChg>
        <pc:sldLayoutChg chg="modSp add mod modTransition">
          <pc:chgData name="Thomas, Elizabeth" userId="ecf9b76d-2424-407e-a49b-ad172b417e8c" providerId="ADAL" clId="{8229A59C-3722-4090-9E6B-17F96883E5DF}" dt="2023-06-19T15:11:29.190" v="47" actId="6014"/>
          <pc:sldLayoutMkLst>
            <pc:docMk/>
            <pc:sldMasterMk cId="1292156905" sldId="2147483660"/>
            <pc:sldLayoutMk cId="1678020936" sldId="2147483691"/>
          </pc:sldLayoutMkLst>
          <pc:spChg chg="mod">
            <ac:chgData name="Thomas, Elizabeth" userId="ecf9b76d-2424-407e-a49b-ad172b417e8c" providerId="ADAL" clId="{8229A59C-3722-4090-9E6B-17F96883E5DF}" dt="2023-06-19T15:11:18.996" v="46" actId="13244"/>
            <ac:spMkLst>
              <pc:docMk/>
              <pc:sldMasterMk cId="1292156905" sldId="2147483660"/>
              <pc:sldLayoutMk cId="1678020936" sldId="2147483691"/>
              <ac:spMk id="6" creationId="{D07E23E6-6A2F-4EBB-BAA3-780723750EAA}"/>
            </ac:spMkLst>
          </pc:spChg>
          <pc:spChg chg="mod">
            <ac:chgData name="Thomas, Elizabeth" userId="ecf9b76d-2424-407e-a49b-ad172b417e8c" providerId="ADAL" clId="{8229A59C-3722-4090-9E6B-17F96883E5DF}" dt="2023-06-19T15:11:07.254" v="41" actId="1076"/>
            <ac:spMkLst>
              <pc:docMk/>
              <pc:sldMasterMk cId="1292156905" sldId="2147483660"/>
              <pc:sldLayoutMk cId="1678020936" sldId="2147483691"/>
              <ac:spMk id="8" creationId="{F2E4A04F-CC4A-4D65-ADD6-100415BF7610}"/>
            </ac:spMkLst>
          </pc:spChg>
        </pc:sldLayoutChg>
      </pc:sldMasterChg>
    </pc:docChg>
  </pc:docChgLst>
  <pc:docChgLst>
    <pc:chgData name="Hilaman, Lara" userId="990d83b4-95ef-491d-90f2-57f09870f3c9" providerId="ADAL" clId="{432BDEC9-AC1B-4E2B-8931-990BE2D239FF}"/>
    <pc:docChg chg="undo redo custSel addSld delSld modSld">
      <pc:chgData name="Hilaman, Lara" userId="990d83b4-95ef-491d-90f2-57f09870f3c9" providerId="ADAL" clId="{432BDEC9-AC1B-4E2B-8931-990BE2D239FF}" dt="2023-06-19T15:40:40.303" v="1306" actId="1592"/>
      <pc:docMkLst>
        <pc:docMk/>
      </pc:docMkLst>
      <pc:sldChg chg="modSp mod delCm">
        <pc:chgData name="Hilaman, Lara" userId="990d83b4-95ef-491d-90f2-57f09870f3c9" providerId="ADAL" clId="{432BDEC9-AC1B-4E2B-8931-990BE2D239FF}" dt="2023-06-19T15:40:40.303" v="1306" actId="1592"/>
        <pc:sldMkLst>
          <pc:docMk/>
          <pc:sldMk cId="132986488" sldId="269"/>
        </pc:sldMkLst>
        <pc:spChg chg="mod">
          <ac:chgData name="Hilaman, Lara" userId="990d83b4-95ef-491d-90f2-57f09870f3c9" providerId="ADAL" clId="{432BDEC9-AC1B-4E2B-8931-990BE2D239FF}" dt="2023-06-12T20:17:58.803" v="1272" actId="20577"/>
          <ac:spMkLst>
            <pc:docMk/>
            <pc:sldMk cId="132986488" sldId="269"/>
            <ac:spMk id="5" creationId="{5B91880A-3875-41B8-AA76-2BF8EA8D632C}"/>
          </ac:spMkLst>
        </pc:spChg>
        <pc:graphicFrameChg chg="modGraphic">
          <ac:chgData name="Hilaman, Lara" userId="990d83b4-95ef-491d-90f2-57f09870f3c9" providerId="ADAL" clId="{432BDEC9-AC1B-4E2B-8931-990BE2D239FF}" dt="2023-06-12T19:43:15.647" v="74" actId="20577"/>
          <ac:graphicFrameMkLst>
            <pc:docMk/>
            <pc:sldMk cId="132986488" sldId="269"/>
            <ac:graphicFrameMk id="6" creationId="{5E1AF6E2-1988-4D49-ADD4-CCDF2485B5C7}"/>
          </ac:graphicFrameMkLst>
        </pc:graphicFrameChg>
      </pc:sldChg>
      <pc:sldChg chg="modSp mod">
        <pc:chgData name="Hilaman, Lara" userId="990d83b4-95ef-491d-90f2-57f09870f3c9" providerId="ADAL" clId="{432BDEC9-AC1B-4E2B-8931-990BE2D239FF}" dt="2023-06-12T20:18:09.051" v="1274" actId="20577"/>
        <pc:sldMkLst>
          <pc:docMk/>
          <pc:sldMk cId="3305206616" sldId="271"/>
        </pc:sldMkLst>
        <pc:spChg chg="mod">
          <ac:chgData name="Hilaman, Lara" userId="990d83b4-95ef-491d-90f2-57f09870f3c9" providerId="ADAL" clId="{432BDEC9-AC1B-4E2B-8931-990BE2D239FF}" dt="2023-06-12T20:18:09.051" v="1274" actId="20577"/>
          <ac:spMkLst>
            <pc:docMk/>
            <pc:sldMk cId="3305206616" sldId="271"/>
            <ac:spMk id="6" creationId="{BF1444C6-42D5-4083-857A-50A3F0C7005D}"/>
          </ac:spMkLst>
        </pc:spChg>
      </pc:sldChg>
      <pc:sldChg chg="modSp mod">
        <pc:chgData name="Hilaman, Lara" userId="990d83b4-95ef-491d-90f2-57f09870f3c9" providerId="ADAL" clId="{432BDEC9-AC1B-4E2B-8931-990BE2D239FF}" dt="2023-06-12T20:18:14.915" v="1275" actId="20577"/>
        <pc:sldMkLst>
          <pc:docMk/>
          <pc:sldMk cId="3103548289" sldId="273"/>
        </pc:sldMkLst>
        <pc:spChg chg="mod">
          <ac:chgData name="Hilaman, Lara" userId="990d83b4-95ef-491d-90f2-57f09870f3c9" providerId="ADAL" clId="{432BDEC9-AC1B-4E2B-8931-990BE2D239FF}" dt="2023-06-12T20:18:14.915" v="1275" actId="20577"/>
          <ac:spMkLst>
            <pc:docMk/>
            <pc:sldMk cId="3103548289" sldId="273"/>
            <ac:spMk id="6" creationId="{BF1444C6-42D5-4083-857A-50A3F0C7005D}"/>
          </ac:spMkLst>
        </pc:spChg>
      </pc:sldChg>
      <pc:sldChg chg="modSp mod">
        <pc:chgData name="Hilaman, Lara" userId="990d83b4-95ef-491d-90f2-57f09870f3c9" providerId="ADAL" clId="{432BDEC9-AC1B-4E2B-8931-990BE2D239FF}" dt="2023-06-12T20:18:23.181" v="1277" actId="6549"/>
        <pc:sldMkLst>
          <pc:docMk/>
          <pc:sldMk cId="199251487" sldId="275"/>
        </pc:sldMkLst>
        <pc:spChg chg="mod">
          <ac:chgData name="Hilaman, Lara" userId="990d83b4-95ef-491d-90f2-57f09870f3c9" providerId="ADAL" clId="{432BDEC9-AC1B-4E2B-8931-990BE2D239FF}" dt="2023-06-12T20:18:23.181" v="1277" actId="6549"/>
          <ac:spMkLst>
            <pc:docMk/>
            <pc:sldMk cId="199251487" sldId="275"/>
            <ac:spMk id="5" creationId="{98D1DF23-709E-452D-AE36-102833CF1C0D}"/>
          </ac:spMkLst>
        </pc:spChg>
      </pc:sldChg>
      <pc:sldChg chg="modSp mod">
        <pc:chgData name="Hilaman, Lara" userId="990d83b4-95ef-491d-90f2-57f09870f3c9" providerId="ADAL" clId="{432BDEC9-AC1B-4E2B-8931-990BE2D239FF}" dt="2023-06-12T19:40:18.064" v="1" actId="6549"/>
        <pc:sldMkLst>
          <pc:docMk/>
          <pc:sldMk cId="3058762829" sldId="282"/>
        </pc:sldMkLst>
        <pc:spChg chg="mod">
          <ac:chgData name="Hilaman, Lara" userId="990d83b4-95ef-491d-90f2-57f09870f3c9" providerId="ADAL" clId="{432BDEC9-AC1B-4E2B-8931-990BE2D239FF}" dt="2023-06-12T19:40:18.064" v="1" actId="6549"/>
          <ac:spMkLst>
            <pc:docMk/>
            <pc:sldMk cId="3058762829" sldId="282"/>
            <ac:spMk id="5" creationId="{A610B93D-7931-4443-BA93-1D60288054C2}"/>
          </ac:spMkLst>
        </pc:spChg>
      </pc:sldChg>
      <pc:sldChg chg="addSp delSp modSp mod">
        <pc:chgData name="Hilaman, Lara" userId="990d83b4-95ef-491d-90f2-57f09870f3c9" providerId="ADAL" clId="{432BDEC9-AC1B-4E2B-8931-990BE2D239FF}" dt="2023-06-13T17:17:26.416" v="1299" actId="13244"/>
        <pc:sldMkLst>
          <pc:docMk/>
          <pc:sldMk cId="578677365" sldId="283"/>
        </pc:sldMkLst>
        <pc:spChg chg="add del mod">
          <ac:chgData name="Hilaman, Lara" userId="990d83b4-95ef-491d-90f2-57f09870f3c9" providerId="ADAL" clId="{432BDEC9-AC1B-4E2B-8931-990BE2D239FF}" dt="2023-06-13T17:16:20.819" v="1295"/>
          <ac:spMkLst>
            <pc:docMk/>
            <pc:sldMk cId="578677365" sldId="283"/>
            <ac:spMk id="2" creationId="{E6167F40-573A-EDF8-C042-47D09B6FE5B2}"/>
          </ac:spMkLst>
        </pc:spChg>
        <pc:spChg chg="mod">
          <ac:chgData name="Hilaman, Lara" userId="990d83b4-95ef-491d-90f2-57f09870f3c9" providerId="ADAL" clId="{432BDEC9-AC1B-4E2B-8931-990BE2D239FF}" dt="2023-06-12T20:16:45.571" v="1268" actId="948"/>
          <ac:spMkLst>
            <pc:docMk/>
            <pc:sldMk cId="578677365" sldId="283"/>
            <ac:spMk id="3" creationId="{BC05DA35-4E00-4493-B3EA-9BF5A18A481A}"/>
          </ac:spMkLst>
        </pc:spChg>
        <pc:spChg chg="add del mod">
          <ac:chgData name="Hilaman, Lara" userId="990d83b4-95ef-491d-90f2-57f09870f3c9" providerId="ADAL" clId="{432BDEC9-AC1B-4E2B-8931-990BE2D239FF}" dt="2023-06-12T20:19:39.364" v="1289" actId="478"/>
          <ac:spMkLst>
            <pc:docMk/>
            <pc:sldMk cId="578677365" sldId="283"/>
            <ac:spMk id="5" creationId="{6A511341-673E-E181-1B0F-7420AE53AEFE}"/>
          </ac:spMkLst>
        </pc:spChg>
        <pc:spChg chg="add del mod">
          <ac:chgData name="Hilaman, Lara" userId="990d83b4-95ef-491d-90f2-57f09870f3c9" providerId="ADAL" clId="{432BDEC9-AC1B-4E2B-8931-990BE2D239FF}" dt="2023-06-13T17:17:26.416" v="1299" actId="13244"/>
          <ac:spMkLst>
            <pc:docMk/>
            <pc:sldMk cId="578677365" sldId="283"/>
            <ac:spMk id="6" creationId="{E0205F96-99E3-4B22-3FA3-F95CC3E6EF8A}"/>
          </ac:spMkLst>
        </pc:spChg>
        <pc:spChg chg="del mod">
          <ac:chgData name="Hilaman, Lara" userId="990d83b4-95ef-491d-90f2-57f09870f3c9" providerId="ADAL" clId="{432BDEC9-AC1B-4E2B-8931-990BE2D239FF}" dt="2023-06-12T20:19:34.153" v="1287" actId="478"/>
          <ac:spMkLst>
            <pc:docMk/>
            <pc:sldMk cId="578677365" sldId="283"/>
            <ac:spMk id="8" creationId="{8E268975-0511-42F7-8FB7-B04F7115A7ED}"/>
          </ac:spMkLst>
        </pc:spChg>
      </pc:sldChg>
      <pc:sldChg chg="addSp delSp modSp mod">
        <pc:chgData name="Hilaman, Lara" userId="990d83b4-95ef-491d-90f2-57f09870f3c9" providerId="ADAL" clId="{432BDEC9-AC1B-4E2B-8931-990BE2D239FF}" dt="2023-06-13T18:35:02.777" v="1302" actId="20577"/>
        <pc:sldMkLst>
          <pc:docMk/>
          <pc:sldMk cId="4148538276" sldId="284"/>
        </pc:sldMkLst>
        <pc:spChg chg="mod">
          <ac:chgData name="Hilaman, Lara" userId="990d83b4-95ef-491d-90f2-57f09870f3c9" providerId="ADAL" clId="{432BDEC9-AC1B-4E2B-8931-990BE2D239FF}" dt="2023-06-13T18:35:02.777" v="1302" actId="20577"/>
          <ac:spMkLst>
            <pc:docMk/>
            <pc:sldMk cId="4148538276" sldId="284"/>
            <ac:spMk id="3" creationId="{BC05DA35-4E00-4493-B3EA-9BF5A18A481A}"/>
          </ac:spMkLst>
        </pc:spChg>
        <pc:spChg chg="add del">
          <ac:chgData name="Hilaman, Lara" userId="990d83b4-95ef-491d-90f2-57f09870f3c9" providerId="ADAL" clId="{432BDEC9-AC1B-4E2B-8931-990BE2D239FF}" dt="2023-06-12T19:48:22.999" v="679" actId="22"/>
          <ac:spMkLst>
            <pc:docMk/>
            <pc:sldMk cId="4148538276" sldId="284"/>
            <ac:spMk id="5" creationId="{0CF9285B-6F5A-855B-63E6-7E7DAC8B21AB}"/>
          </ac:spMkLst>
        </pc:spChg>
        <pc:spChg chg="del mod">
          <ac:chgData name="Hilaman, Lara" userId="990d83b4-95ef-491d-90f2-57f09870f3c9" providerId="ADAL" clId="{432BDEC9-AC1B-4E2B-8931-990BE2D239FF}" dt="2023-06-12T20:14:46.567" v="1187" actId="478"/>
          <ac:spMkLst>
            <pc:docMk/>
            <pc:sldMk cId="4148538276" sldId="284"/>
            <ac:spMk id="8" creationId="{8E268975-0511-42F7-8FB7-B04F7115A7ED}"/>
          </ac:spMkLst>
        </pc:spChg>
        <pc:spChg chg="add del mod">
          <ac:chgData name="Hilaman, Lara" userId="990d83b4-95ef-491d-90f2-57f09870f3c9" providerId="ADAL" clId="{432BDEC9-AC1B-4E2B-8931-990BE2D239FF}" dt="2023-06-12T20:14:49.608" v="1188"/>
          <ac:spMkLst>
            <pc:docMk/>
            <pc:sldMk cId="4148538276" sldId="284"/>
            <ac:spMk id="9" creationId="{21DA50AE-3046-C569-4763-02FC490FA1C6}"/>
          </ac:spMkLst>
        </pc:spChg>
        <pc:spChg chg="add mod">
          <ac:chgData name="Hilaman, Lara" userId="990d83b4-95ef-491d-90f2-57f09870f3c9" providerId="ADAL" clId="{432BDEC9-AC1B-4E2B-8931-990BE2D239FF}" dt="2023-06-13T17:17:12.616" v="1298" actId="13244"/>
          <ac:spMkLst>
            <pc:docMk/>
            <pc:sldMk cId="4148538276" sldId="284"/>
            <ac:spMk id="10" creationId="{0F15AFA0-68C5-43A2-E2FF-48C53FF4ECAA}"/>
          </ac:spMkLst>
        </pc:spChg>
        <pc:graphicFrameChg chg="add del mod">
          <ac:chgData name="Hilaman, Lara" userId="990d83b4-95ef-491d-90f2-57f09870f3c9" providerId="ADAL" clId="{432BDEC9-AC1B-4E2B-8931-990BE2D239FF}" dt="2023-06-12T19:50:00.723" v="687" actId="478"/>
          <ac:graphicFrameMkLst>
            <pc:docMk/>
            <pc:sldMk cId="4148538276" sldId="284"/>
            <ac:graphicFrameMk id="6" creationId="{4FAC0B27-3A27-81B8-24D6-21CD3D079119}"/>
          </ac:graphicFrameMkLst>
        </pc:graphicFrameChg>
      </pc:sldChg>
      <pc:sldChg chg="addSp delSp modSp del mod">
        <pc:chgData name="Hilaman, Lara" userId="990d83b4-95ef-491d-90f2-57f09870f3c9" providerId="ADAL" clId="{432BDEC9-AC1B-4E2B-8931-990BE2D239FF}" dt="2023-06-12T20:13:47.462" v="1161" actId="2696"/>
        <pc:sldMkLst>
          <pc:docMk/>
          <pc:sldMk cId="590463212" sldId="285"/>
        </pc:sldMkLst>
        <pc:spChg chg="del">
          <ac:chgData name="Hilaman, Lara" userId="990d83b4-95ef-491d-90f2-57f09870f3c9" providerId="ADAL" clId="{432BDEC9-AC1B-4E2B-8931-990BE2D239FF}" dt="2023-06-12T19:50:41.710" v="766" actId="478"/>
          <ac:spMkLst>
            <pc:docMk/>
            <pc:sldMk cId="590463212" sldId="285"/>
            <ac:spMk id="3" creationId="{BC05DA35-4E00-4493-B3EA-9BF5A18A481A}"/>
          </ac:spMkLst>
        </pc:spChg>
        <pc:spChg chg="add del mod">
          <ac:chgData name="Hilaman, Lara" userId="990d83b4-95ef-491d-90f2-57f09870f3c9" providerId="ADAL" clId="{432BDEC9-AC1B-4E2B-8931-990BE2D239FF}" dt="2023-06-12T19:50:44.442" v="767" actId="478"/>
          <ac:spMkLst>
            <pc:docMk/>
            <pc:sldMk cId="590463212" sldId="285"/>
            <ac:spMk id="5" creationId="{BA3F917D-E3D4-28B9-D390-8576F969FE4D}"/>
          </ac:spMkLst>
        </pc:spChg>
        <pc:spChg chg="add mod">
          <ac:chgData name="Hilaman, Lara" userId="990d83b4-95ef-491d-90f2-57f09870f3c9" providerId="ADAL" clId="{432BDEC9-AC1B-4E2B-8931-990BE2D239FF}" dt="2023-06-12T19:56:23.019" v="882" actId="1076"/>
          <ac:spMkLst>
            <pc:docMk/>
            <pc:sldMk cId="590463212" sldId="285"/>
            <ac:spMk id="7" creationId="{C9681B9D-0C60-CF7A-27AD-EC242AB14926}"/>
          </ac:spMkLst>
        </pc:spChg>
        <pc:spChg chg="mod">
          <ac:chgData name="Hilaman, Lara" userId="990d83b4-95ef-491d-90f2-57f09870f3c9" providerId="ADAL" clId="{432BDEC9-AC1B-4E2B-8931-990BE2D239FF}" dt="2023-06-12T19:51:46.194" v="835" actId="1076"/>
          <ac:spMkLst>
            <pc:docMk/>
            <pc:sldMk cId="590463212" sldId="285"/>
            <ac:spMk id="8" creationId="{8E268975-0511-42F7-8FB7-B04F7115A7ED}"/>
          </ac:spMkLst>
        </pc:spChg>
        <pc:graphicFrameChg chg="add mod modGraphic">
          <ac:chgData name="Hilaman, Lara" userId="990d83b4-95ef-491d-90f2-57f09870f3c9" providerId="ADAL" clId="{432BDEC9-AC1B-4E2B-8931-990BE2D239FF}" dt="2023-06-12T19:59:17.383" v="966" actId="6549"/>
          <ac:graphicFrameMkLst>
            <pc:docMk/>
            <pc:sldMk cId="590463212" sldId="285"/>
            <ac:graphicFrameMk id="6" creationId="{B79CAC82-D8AA-97F5-5A1A-F4CE4DCF07FA}"/>
          </ac:graphicFrameMkLst>
        </pc:graphicFrameChg>
      </pc:sldChg>
      <pc:sldChg chg="add del">
        <pc:chgData name="Hilaman, Lara" userId="990d83b4-95ef-491d-90f2-57f09870f3c9" providerId="ADAL" clId="{432BDEC9-AC1B-4E2B-8931-990BE2D239FF}" dt="2023-06-13T17:15:31.226" v="1292"/>
        <pc:sldMkLst>
          <pc:docMk/>
          <pc:sldMk cId="3027678550" sldId="285"/>
        </pc:sldMkLst>
      </pc:sldChg>
      <pc:sldChg chg="modSp mod">
        <pc:chgData name="Hilaman, Lara" userId="990d83b4-95ef-491d-90f2-57f09870f3c9" providerId="ADAL" clId="{432BDEC9-AC1B-4E2B-8931-990BE2D239FF}" dt="2023-06-19T15:36:57.122" v="1305" actId="14100"/>
        <pc:sldMkLst>
          <pc:docMk/>
          <pc:sldMk cId="3205289758" sldId="285"/>
        </pc:sldMkLst>
        <pc:spChg chg="mod">
          <ac:chgData name="Hilaman, Lara" userId="990d83b4-95ef-491d-90f2-57f09870f3c9" providerId="ADAL" clId="{432BDEC9-AC1B-4E2B-8931-990BE2D239FF}" dt="2023-06-19T15:36:57.122" v="1305" actId="14100"/>
          <ac:spMkLst>
            <pc:docMk/>
            <pc:sldMk cId="3205289758" sldId="285"/>
            <ac:spMk id="8" creationId="{AD99E94B-F396-4736-8325-CDB0919638E1}"/>
          </ac:spMkLst>
        </pc:spChg>
      </pc:sldChg>
      <pc:sldChg chg="modSp add del mod">
        <pc:chgData name="Hilaman, Lara" userId="990d83b4-95ef-491d-90f2-57f09870f3c9" providerId="ADAL" clId="{432BDEC9-AC1B-4E2B-8931-990BE2D239FF}" dt="2023-06-12T20:13:50.236" v="1162" actId="2696"/>
        <pc:sldMkLst>
          <pc:docMk/>
          <pc:sldMk cId="3645108564" sldId="286"/>
        </pc:sldMkLst>
        <pc:spChg chg="mod">
          <ac:chgData name="Hilaman, Lara" userId="990d83b4-95ef-491d-90f2-57f09870f3c9" providerId="ADAL" clId="{432BDEC9-AC1B-4E2B-8931-990BE2D239FF}" dt="2023-06-12T20:01:39.285" v="993" actId="1076"/>
          <ac:spMkLst>
            <pc:docMk/>
            <pc:sldMk cId="3645108564" sldId="286"/>
            <ac:spMk id="7" creationId="{C9681B9D-0C60-CF7A-27AD-EC242AB14926}"/>
          </ac:spMkLst>
        </pc:spChg>
        <pc:spChg chg="mod">
          <ac:chgData name="Hilaman, Lara" userId="990d83b4-95ef-491d-90f2-57f09870f3c9" providerId="ADAL" clId="{432BDEC9-AC1B-4E2B-8931-990BE2D239FF}" dt="2023-06-12T19:57:59.121" v="888" actId="20577"/>
          <ac:spMkLst>
            <pc:docMk/>
            <pc:sldMk cId="3645108564" sldId="286"/>
            <ac:spMk id="8" creationId="{8E268975-0511-42F7-8FB7-B04F7115A7ED}"/>
          </ac:spMkLst>
        </pc:spChg>
        <pc:graphicFrameChg chg="mod modGraphic">
          <ac:chgData name="Hilaman, Lara" userId="990d83b4-95ef-491d-90f2-57f09870f3c9" providerId="ADAL" clId="{432BDEC9-AC1B-4E2B-8931-990BE2D239FF}" dt="2023-06-12T20:06:21.040" v="1023" actId="948"/>
          <ac:graphicFrameMkLst>
            <pc:docMk/>
            <pc:sldMk cId="3645108564" sldId="286"/>
            <ac:graphicFrameMk id="6" creationId="{B79CAC82-D8AA-97F5-5A1A-F4CE4DCF07FA}"/>
          </ac:graphicFrameMkLst>
        </pc:graphicFrameChg>
      </pc:sldChg>
      <pc:sldChg chg="modSp add del mod">
        <pc:chgData name="Hilaman, Lara" userId="990d83b4-95ef-491d-90f2-57f09870f3c9" providerId="ADAL" clId="{432BDEC9-AC1B-4E2B-8931-990BE2D239FF}" dt="2023-06-12T20:13:52.967" v="1163" actId="2696"/>
        <pc:sldMkLst>
          <pc:docMk/>
          <pc:sldMk cId="115219233" sldId="287"/>
        </pc:sldMkLst>
        <pc:spChg chg="mod">
          <ac:chgData name="Hilaman, Lara" userId="990d83b4-95ef-491d-90f2-57f09870f3c9" providerId="ADAL" clId="{432BDEC9-AC1B-4E2B-8931-990BE2D239FF}" dt="2023-06-12T20:07:09.279" v="1047" actId="1076"/>
          <ac:spMkLst>
            <pc:docMk/>
            <pc:sldMk cId="115219233" sldId="287"/>
            <ac:spMk id="7" creationId="{C9681B9D-0C60-CF7A-27AD-EC242AB14926}"/>
          </ac:spMkLst>
        </pc:spChg>
        <pc:graphicFrameChg chg="mod modGraphic">
          <ac:chgData name="Hilaman, Lara" userId="990d83b4-95ef-491d-90f2-57f09870f3c9" providerId="ADAL" clId="{432BDEC9-AC1B-4E2B-8931-990BE2D239FF}" dt="2023-06-12T20:07:38.830" v="1110"/>
          <ac:graphicFrameMkLst>
            <pc:docMk/>
            <pc:sldMk cId="115219233" sldId="287"/>
            <ac:graphicFrameMk id="6" creationId="{B79CAC82-D8AA-97F5-5A1A-F4CE4DCF07FA}"/>
          </ac:graphicFrameMkLst>
        </pc:graphicFrameChg>
      </pc:sldChg>
      <pc:sldChg chg="modSp mod">
        <pc:chgData name="Hilaman, Lara" userId="990d83b4-95ef-491d-90f2-57f09870f3c9" providerId="ADAL" clId="{432BDEC9-AC1B-4E2B-8931-990BE2D239FF}" dt="2023-06-19T15:36:35.989" v="1303" actId="27636"/>
        <pc:sldMkLst>
          <pc:docMk/>
          <pc:sldMk cId="2283844800" sldId="287"/>
        </pc:sldMkLst>
        <pc:spChg chg="mod">
          <ac:chgData name="Hilaman, Lara" userId="990d83b4-95ef-491d-90f2-57f09870f3c9" providerId="ADAL" clId="{432BDEC9-AC1B-4E2B-8931-990BE2D239FF}" dt="2023-06-19T15:36:35.989" v="1303" actId="27636"/>
          <ac:spMkLst>
            <pc:docMk/>
            <pc:sldMk cId="2283844800" sldId="287"/>
            <ac:spMk id="4" creationId="{A943A0C9-5DE9-4BF1-8CD3-6A2AE8E58195}"/>
          </ac:spMkLst>
        </pc:spChg>
      </pc:sldChg>
    </pc:docChg>
  </pc:docChgLst>
  <pc:docChgLst>
    <pc:chgData name="Hilaman, Lara" userId="S::llane@doe.nj.gov::990d83b4-95ef-491d-90f2-57f09870f3c9" providerId="AD" clId="Web-{091F4859-6AAA-8C65-C9B6-62C15B10E94F}"/>
    <pc:docChg chg="modSld">
      <pc:chgData name="Hilaman, Lara" userId="S::llane@doe.nj.gov::990d83b4-95ef-491d-90f2-57f09870f3c9" providerId="AD" clId="Web-{091F4859-6AAA-8C65-C9B6-62C15B10E94F}" dt="2023-06-19T15:34:57.988" v="0" actId="20577"/>
      <pc:docMkLst>
        <pc:docMk/>
      </pc:docMkLst>
      <pc:sldChg chg="modSp">
        <pc:chgData name="Hilaman, Lara" userId="S::llane@doe.nj.gov::990d83b4-95ef-491d-90f2-57f09870f3c9" providerId="AD" clId="Web-{091F4859-6AAA-8C65-C9B6-62C15B10E94F}" dt="2023-06-19T15:34:57.988" v="0" actId="20577"/>
        <pc:sldMkLst>
          <pc:docMk/>
          <pc:sldMk cId="132986488" sldId="269"/>
        </pc:sldMkLst>
        <pc:spChg chg="mod">
          <ac:chgData name="Hilaman, Lara" userId="S::llane@doe.nj.gov::990d83b4-95ef-491d-90f2-57f09870f3c9" providerId="AD" clId="Web-{091F4859-6AAA-8C65-C9B6-62C15B10E94F}" dt="2023-06-19T15:34:57.988" v="0" actId="20577"/>
          <ac:spMkLst>
            <pc:docMk/>
            <pc:sldMk cId="132986488" sldId="269"/>
            <ac:spMk id="2" creationId="{CBC30912-A98B-45B1-B17E-7991DC4D695C}"/>
          </ac:spMkLst>
        </pc:spChg>
      </pc:sldChg>
    </pc:docChg>
  </pc:docChgLst>
  <pc:docChgLst>
    <pc:chgData name="Hilaman, Lara" userId="S::llane@doe.nj.gov::990d83b4-95ef-491d-90f2-57f09870f3c9" providerId="AD" clId="Web-{C029D932-F789-4113-A902-7B4703F5BDCC}"/>
    <pc:docChg chg="mod">
      <pc:chgData name="Hilaman, Lara" userId="S::llane@doe.nj.gov::990d83b4-95ef-491d-90f2-57f09870f3c9" providerId="AD" clId="Web-{C029D932-F789-4113-A902-7B4703F5BDCC}" dt="2022-07-26T18:56:32.471" v="2"/>
      <pc:docMkLst>
        <pc:docMk/>
      </pc:docMkLst>
      <pc:sldChg chg="addCm modCm">
        <pc:chgData name="Hilaman, Lara" userId="S::llane@doe.nj.gov::990d83b4-95ef-491d-90f2-57f09870f3c9" providerId="AD" clId="Web-{C029D932-F789-4113-A902-7B4703F5BDCC}" dt="2022-07-26T18:56:32.471" v="2"/>
        <pc:sldMkLst>
          <pc:docMk/>
          <pc:sldMk cId="132986488" sldId="269"/>
        </pc:sldMkLst>
      </pc:sldChg>
    </pc:docChg>
  </pc:docChgLst>
  <pc:docChgLst>
    <pc:chgData name="Vadel, Orlando" userId="S::ovadel@doe.nj.gov::42733c62-df4d-4e35-af44-17929b1d2fc9" providerId="AD" clId="Web-{AB3B0D1D-C836-8552-5B7D-EC21FDA16B87}"/>
    <pc:docChg chg="mod modSld">
      <pc:chgData name="Vadel, Orlando" userId="S::ovadel@doe.nj.gov::42733c62-df4d-4e35-af44-17929b1d2fc9" providerId="AD" clId="Web-{AB3B0D1D-C836-8552-5B7D-EC21FDA16B87}" dt="2022-07-27T14:32:46.642" v="257"/>
      <pc:docMkLst>
        <pc:docMk/>
      </pc:docMkLst>
      <pc:sldChg chg="modSp modCm">
        <pc:chgData name="Vadel, Orlando" userId="S::ovadel@doe.nj.gov::42733c62-df4d-4e35-af44-17929b1d2fc9" providerId="AD" clId="Web-{AB3B0D1D-C836-8552-5B7D-EC21FDA16B87}" dt="2022-07-27T14:32:46.642" v="257"/>
        <pc:sldMkLst>
          <pc:docMk/>
          <pc:sldMk cId="132986488" sldId="269"/>
        </pc:sldMkLst>
        <pc:graphicFrameChg chg="mod modGraphic">
          <ac:chgData name="Vadel, Orlando" userId="S::ovadel@doe.nj.gov::42733c62-df4d-4e35-af44-17929b1d2fc9" providerId="AD" clId="Web-{AB3B0D1D-C836-8552-5B7D-EC21FDA16B87}" dt="2022-07-27T13:29:09.809" v="201"/>
          <ac:graphicFrameMkLst>
            <pc:docMk/>
            <pc:sldMk cId="132986488" sldId="269"/>
            <ac:graphicFrameMk id="6" creationId="{5E1AF6E2-1988-4D49-ADD4-CCDF2485B5C7}"/>
          </ac:graphicFrameMkLst>
        </pc:graphicFrameChg>
      </pc:sldChg>
      <pc:sldChg chg="modSp modCm">
        <pc:chgData name="Vadel, Orlando" userId="S::ovadel@doe.nj.gov::42733c62-df4d-4e35-af44-17929b1d2fc9" providerId="AD" clId="Web-{AB3B0D1D-C836-8552-5B7D-EC21FDA16B87}" dt="2022-07-27T13:29:56.951" v="249"/>
        <pc:sldMkLst>
          <pc:docMk/>
          <pc:sldMk cId="3688804543" sldId="270"/>
        </pc:sldMkLst>
        <pc:spChg chg="mod">
          <ac:chgData name="Vadel, Orlando" userId="S::ovadel@doe.nj.gov::42733c62-df4d-4e35-af44-17929b1d2fc9" providerId="AD" clId="Web-{AB3B0D1D-C836-8552-5B7D-EC21FDA16B87}" dt="2022-07-27T13:27:11.993" v="152" actId="20577"/>
          <ac:spMkLst>
            <pc:docMk/>
            <pc:sldMk cId="3688804543" sldId="270"/>
            <ac:spMk id="7" creationId="{1CBA49E3-BDE3-43B8-BE59-EE500A864EA1}"/>
          </ac:spMkLst>
        </pc:spChg>
        <pc:graphicFrameChg chg="mod modGraphic">
          <ac:chgData name="Vadel, Orlando" userId="S::ovadel@doe.nj.gov::42733c62-df4d-4e35-af44-17929b1d2fc9" providerId="AD" clId="Web-{AB3B0D1D-C836-8552-5B7D-EC21FDA16B87}" dt="2022-07-27T13:29:24.779" v="247"/>
          <ac:graphicFrameMkLst>
            <pc:docMk/>
            <pc:sldMk cId="3688804543" sldId="270"/>
            <ac:graphicFrameMk id="6" creationId="{6DF67034-35B3-43EB-BDAA-D6C1E6A75A76}"/>
          </ac:graphicFrameMkLst>
        </pc:graphicFrameChg>
      </pc:sldChg>
      <pc:sldChg chg="modSp modCm">
        <pc:chgData name="Vadel, Orlando" userId="S::ovadel@doe.nj.gov::42733c62-df4d-4e35-af44-17929b1d2fc9" providerId="AD" clId="Web-{AB3B0D1D-C836-8552-5B7D-EC21FDA16B87}" dt="2022-07-27T13:30:03.545" v="250"/>
        <pc:sldMkLst>
          <pc:docMk/>
          <pc:sldMk cId="199251487" sldId="275"/>
        </pc:sldMkLst>
        <pc:spChg chg="mod">
          <ac:chgData name="Vadel, Orlando" userId="S::ovadel@doe.nj.gov::42733c62-df4d-4e35-af44-17929b1d2fc9" providerId="AD" clId="Web-{AB3B0D1D-C836-8552-5B7D-EC21FDA16B87}" dt="2022-07-27T13:27:48.463" v="154" actId="20577"/>
          <ac:spMkLst>
            <pc:docMk/>
            <pc:sldMk cId="199251487" sldId="275"/>
            <ac:spMk id="7" creationId="{1B3A17DA-640D-4A2C-9F0C-305D0463610F}"/>
          </ac:spMkLst>
        </pc:spChg>
      </pc:sldChg>
      <pc:sldChg chg="modSp modCm">
        <pc:chgData name="Vadel, Orlando" userId="S::ovadel@doe.nj.gov::42733c62-df4d-4e35-af44-17929b1d2fc9" providerId="AD" clId="Web-{AB3B0D1D-C836-8552-5B7D-EC21FDA16B87}" dt="2022-07-27T13:30:52.422" v="256"/>
        <pc:sldMkLst>
          <pc:docMk/>
          <pc:sldMk cId="1349007360" sldId="276"/>
        </pc:sldMkLst>
        <pc:spChg chg="mod">
          <ac:chgData name="Vadel, Orlando" userId="S::ovadel@doe.nj.gov::42733c62-df4d-4e35-af44-17929b1d2fc9" providerId="AD" clId="Web-{AB3B0D1D-C836-8552-5B7D-EC21FDA16B87}" dt="2022-07-27T13:30:38.437" v="255" actId="20577"/>
          <ac:spMkLst>
            <pc:docMk/>
            <pc:sldMk cId="1349007360" sldId="276"/>
            <ac:spMk id="7" creationId="{B6E831C7-944F-4A0E-B6CC-543C9362FB28}"/>
          </ac:spMkLst>
        </pc:spChg>
      </pc:sldChg>
    </pc:docChg>
  </pc:docChgLst>
  <pc:docChgLst>
    <pc:chgData name="Hilaman, Lara" userId="S::llane@doe.nj.gov::990d83b4-95ef-491d-90f2-57f09870f3c9" providerId="AD" clId="Web-{38F75A7D-5B58-2BBE-5833-3F454FDB7F6C}"/>
    <pc:docChg chg="">
      <pc:chgData name="Hilaman, Lara" userId="S::llane@doe.nj.gov::990d83b4-95ef-491d-90f2-57f09870f3c9" providerId="AD" clId="Web-{38F75A7D-5B58-2BBE-5833-3F454FDB7F6C}" dt="2022-07-26T19:56:12.156" v="5"/>
      <pc:docMkLst>
        <pc:docMk/>
      </pc:docMkLst>
      <pc:sldChg chg="modCm">
        <pc:chgData name="Hilaman, Lara" userId="S::llane@doe.nj.gov::990d83b4-95ef-491d-90f2-57f09870f3c9" providerId="AD" clId="Web-{38F75A7D-5B58-2BBE-5833-3F454FDB7F6C}" dt="2022-07-26T19:55:02.357" v="3"/>
        <pc:sldMkLst>
          <pc:docMk/>
          <pc:sldMk cId="132986488" sldId="269"/>
        </pc:sldMkLst>
      </pc:sldChg>
      <pc:sldChg chg="addCm">
        <pc:chgData name="Hilaman, Lara" userId="S::llane@doe.nj.gov::990d83b4-95ef-491d-90f2-57f09870f3c9" providerId="AD" clId="Web-{38F75A7D-5B58-2BBE-5833-3F454FDB7F6C}" dt="2022-07-26T19:51:51.008" v="2"/>
        <pc:sldMkLst>
          <pc:docMk/>
          <pc:sldMk cId="3688804543" sldId="270"/>
        </pc:sldMkLst>
      </pc:sldChg>
      <pc:sldChg chg="addCm">
        <pc:chgData name="Hilaman, Lara" userId="S::llane@doe.nj.gov::990d83b4-95ef-491d-90f2-57f09870f3c9" providerId="AD" clId="Web-{38F75A7D-5B58-2BBE-5833-3F454FDB7F6C}" dt="2022-07-26T19:55:55.014" v="4"/>
        <pc:sldMkLst>
          <pc:docMk/>
          <pc:sldMk cId="199251487" sldId="275"/>
        </pc:sldMkLst>
      </pc:sldChg>
      <pc:sldChg chg="addCm">
        <pc:chgData name="Hilaman, Lara" userId="S::llane@doe.nj.gov::990d83b4-95ef-491d-90f2-57f09870f3c9" providerId="AD" clId="Web-{38F75A7D-5B58-2BBE-5833-3F454FDB7F6C}" dt="2022-07-26T19:56:12.156" v="5"/>
        <pc:sldMkLst>
          <pc:docMk/>
          <pc:sldMk cId="1349007360" sldId="276"/>
        </pc:sldMkLst>
      </pc:sldChg>
    </pc:docChg>
  </pc:docChgLst>
  <pc:docChgLst>
    <pc:chgData name="Thomas, Elizabeth" userId="ecf9b76d-2424-407e-a49b-ad172b417e8c" providerId="ADAL" clId="{2BFF2F38-0F7B-4659-BB83-49AD50504F64}"/>
    <pc:docChg chg="modSld">
      <pc:chgData name="Thomas, Elizabeth" userId="ecf9b76d-2424-407e-a49b-ad172b417e8c" providerId="ADAL" clId="{2BFF2F38-0F7B-4659-BB83-49AD50504F64}" dt="2022-10-17T20:20:18.255" v="131" actId="207"/>
      <pc:docMkLst>
        <pc:docMk/>
      </pc:docMkLst>
      <pc:sldChg chg="modSp">
        <pc:chgData name="Thomas, Elizabeth" userId="ecf9b76d-2424-407e-a49b-ad172b417e8c" providerId="ADAL" clId="{2BFF2F38-0F7B-4659-BB83-49AD50504F64}" dt="2022-10-17T20:19:28.967" v="127"/>
        <pc:sldMkLst>
          <pc:docMk/>
          <pc:sldMk cId="132986488" sldId="269"/>
        </pc:sldMkLst>
        <pc:spChg chg="mod">
          <ac:chgData name="Thomas, Elizabeth" userId="ecf9b76d-2424-407e-a49b-ad172b417e8c" providerId="ADAL" clId="{2BFF2F38-0F7B-4659-BB83-49AD50504F64}" dt="2022-10-17T20:17:57.694" v="105" actId="403"/>
          <ac:spMkLst>
            <pc:docMk/>
            <pc:sldMk cId="132986488" sldId="269"/>
            <ac:spMk id="7" creationId="{C4D064B1-8C74-4ED7-A3FE-008A7463DAFC}"/>
          </ac:spMkLst>
        </pc:spChg>
        <pc:graphicFrameChg chg="mod">
          <ac:chgData name="Thomas, Elizabeth" userId="ecf9b76d-2424-407e-a49b-ad172b417e8c" providerId="ADAL" clId="{2BFF2F38-0F7B-4659-BB83-49AD50504F64}" dt="2022-10-17T20:19:28.967" v="127"/>
          <ac:graphicFrameMkLst>
            <pc:docMk/>
            <pc:sldMk cId="132986488" sldId="269"/>
            <ac:graphicFrameMk id="6" creationId="{5E1AF6E2-1988-4D49-ADD4-CCDF2485B5C7}"/>
          </ac:graphicFrameMkLst>
        </pc:graphicFrameChg>
      </pc:sldChg>
      <pc:sldChg chg="modSp">
        <pc:chgData name="Thomas, Elizabeth" userId="ecf9b76d-2424-407e-a49b-ad172b417e8c" providerId="ADAL" clId="{2BFF2F38-0F7B-4659-BB83-49AD50504F64}" dt="2022-10-17T20:19:02.454" v="122" actId="572"/>
        <pc:sldMkLst>
          <pc:docMk/>
          <pc:sldMk cId="3305206616" sldId="271"/>
        </pc:sldMkLst>
        <pc:spChg chg="mod">
          <ac:chgData name="Thomas, Elizabeth" userId="ecf9b76d-2424-407e-a49b-ad172b417e8c" providerId="ADAL" clId="{2BFF2F38-0F7B-4659-BB83-49AD50504F64}" dt="2022-10-17T20:18:11.130" v="107" actId="403"/>
          <ac:spMkLst>
            <pc:docMk/>
            <pc:sldMk cId="3305206616" sldId="271"/>
            <ac:spMk id="8" creationId="{63D51800-2740-486B-AB2F-24749FB36C4B}"/>
          </ac:spMkLst>
        </pc:spChg>
        <pc:graphicFrameChg chg="mod">
          <ac:chgData name="Thomas, Elizabeth" userId="ecf9b76d-2424-407e-a49b-ad172b417e8c" providerId="ADAL" clId="{2BFF2F38-0F7B-4659-BB83-49AD50504F64}" dt="2022-10-17T20:19:02.454" v="122" actId="572"/>
          <ac:graphicFrameMkLst>
            <pc:docMk/>
            <pc:sldMk cId="3305206616" sldId="271"/>
            <ac:graphicFrameMk id="7" creationId="{4DC136F3-2A26-4115-904B-F88F4401C50C}"/>
          </ac:graphicFrameMkLst>
        </pc:graphicFrameChg>
      </pc:sldChg>
      <pc:sldChg chg="modSp">
        <pc:chgData name="Thomas, Elizabeth" userId="ecf9b76d-2424-407e-a49b-ad172b417e8c" providerId="ADAL" clId="{2BFF2F38-0F7B-4659-BB83-49AD50504F64}" dt="2022-10-17T20:19:36.401" v="128"/>
        <pc:sldMkLst>
          <pc:docMk/>
          <pc:sldMk cId="3103548289" sldId="273"/>
        </pc:sldMkLst>
        <pc:spChg chg="mod">
          <ac:chgData name="Thomas, Elizabeth" userId="ecf9b76d-2424-407e-a49b-ad172b417e8c" providerId="ADAL" clId="{2BFF2F38-0F7B-4659-BB83-49AD50504F64}" dt="2022-10-17T20:18:19.743" v="109" actId="403"/>
          <ac:spMkLst>
            <pc:docMk/>
            <pc:sldMk cId="3103548289" sldId="273"/>
            <ac:spMk id="7" creationId="{9270584B-475D-41A4-9138-5F62D47F2A0A}"/>
          </ac:spMkLst>
        </pc:spChg>
        <pc:graphicFrameChg chg="mod">
          <ac:chgData name="Thomas, Elizabeth" userId="ecf9b76d-2424-407e-a49b-ad172b417e8c" providerId="ADAL" clId="{2BFF2F38-0F7B-4659-BB83-49AD50504F64}" dt="2022-10-17T20:19:36.401" v="128"/>
          <ac:graphicFrameMkLst>
            <pc:docMk/>
            <pc:sldMk cId="3103548289" sldId="273"/>
            <ac:graphicFrameMk id="8" creationId="{BECF3295-B6FD-4E59-A091-EBC29F0528A4}"/>
          </ac:graphicFrameMkLst>
        </pc:graphicFrameChg>
      </pc:sldChg>
      <pc:sldChg chg="modSp">
        <pc:chgData name="Thomas, Elizabeth" userId="ecf9b76d-2424-407e-a49b-ad172b417e8c" providerId="ADAL" clId="{2BFF2F38-0F7B-4659-BB83-49AD50504F64}" dt="2022-10-17T20:19:41.259" v="129"/>
        <pc:sldMkLst>
          <pc:docMk/>
          <pc:sldMk cId="199251487" sldId="275"/>
        </pc:sldMkLst>
        <pc:spChg chg="mod">
          <ac:chgData name="Thomas, Elizabeth" userId="ecf9b76d-2424-407e-a49b-ad172b417e8c" providerId="ADAL" clId="{2BFF2F38-0F7B-4659-BB83-49AD50504F64}" dt="2022-10-17T20:18:26.947" v="111" actId="403"/>
          <ac:spMkLst>
            <pc:docMk/>
            <pc:sldMk cId="199251487" sldId="275"/>
            <ac:spMk id="7" creationId="{1B3A17DA-640D-4A2C-9F0C-305D0463610F}"/>
          </ac:spMkLst>
        </pc:spChg>
        <pc:graphicFrameChg chg="mod">
          <ac:chgData name="Thomas, Elizabeth" userId="ecf9b76d-2424-407e-a49b-ad172b417e8c" providerId="ADAL" clId="{2BFF2F38-0F7B-4659-BB83-49AD50504F64}" dt="2022-10-17T20:19:41.259" v="129"/>
          <ac:graphicFrameMkLst>
            <pc:docMk/>
            <pc:sldMk cId="199251487" sldId="275"/>
            <ac:graphicFrameMk id="8" creationId="{09D43C4E-32A8-4CE1-992D-7FCCC9A52C23}"/>
          </ac:graphicFrameMkLst>
        </pc:graphicFrameChg>
      </pc:sldChg>
      <pc:sldChg chg="modSp mod">
        <pc:chgData name="Thomas, Elizabeth" userId="ecf9b76d-2424-407e-a49b-ad172b417e8c" providerId="ADAL" clId="{2BFF2F38-0F7B-4659-BB83-49AD50504F64}" dt="2022-10-17T20:20:18.255" v="131" actId="207"/>
        <pc:sldMkLst>
          <pc:docMk/>
          <pc:sldMk cId="2247505594" sldId="281"/>
        </pc:sldMkLst>
        <pc:spChg chg="mod">
          <ac:chgData name="Thomas, Elizabeth" userId="ecf9b76d-2424-407e-a49b-ad172b417e8c" providerId="ADAL" clId="{2BFF2F38-0F7B-4659-BB83-49AD50504F64}" dt="2022-10-17T20:20:18.255" v="131" actId="207"/>
          <ac:spMkLst>
            <pc:docMk/>
            <pc:sldMk cId="2247505594" sldId="281"/>
            <ac:spMk id="8" creationId="{0B57DACD-ACE6-4CE6-80EC-0210B3FCCE9C}"/>
          </ac:spMkLst>
        </pc:spChg>
        <pc:graphicFrameChg chg="mod">
          <ac:chgData name="Thomas, Elizabeth" userId="ecf9b76d-2424-407e-a49b-ad172b417e8c" providerId="ADAL" clId="{2BFF2F38-0F7B-4659-BB83-49AD50504F64}" dt="2022-10-17T20:17:38.299" v="103" actId="207"/>
          <ac:graphicFrameMkLst>
            <pc:docMk/>
            <pc:sldMk cId="2247505594" sldId="281"/>
            <ac:graphicFrameMk id="7" creationId="{8627C97B-4285-4648-8B5E-4612C380955A}"/>
          </ac:graphicFrameMkLst>
        </pc:graphicFrameChg>
      </pc:sldChg>
      <pc:sldChg chg="modSp">
        <pc:chgData name="Thomas, Elizabeth" userId="ecf9b76d-2424-407e-a49b-ad172b417e8c" providerId="ADAL" clId="{2BFF2F38-0F7B-4659-BB83-49AD50504F64}" dt="2022-10-17T20:13:49.067" v="1" actId="20577"/>
        <pc:sldMkLst>
          <pc:docMk/>
          <pc:sldMk cId="4148538276" sldId="284"/>
        </pc:sldMkLst>
        <pc:spChg chg="mod">
          <ac:chgData name="Thomas, Elizabeth" userId="ecf9b76d-2424-407e-a49b-ad172b417e8c" providerId="ADAL" clId="{2BFF2F38-0F7B-4659-BB83-49AD50504F64}" dt="2022-10-17T20:13:49.067" v="1" actId="20577"/>
          <ac:spMkLst>
            <pc:docMk/>
            <pc:sldMk cId="4148538276" sldId="284"/>
            <ac:spMk id="3" creationId="{BC05DA35-4E00-4493-B3EA-9BF5A18A481A}"/>
          </ac:spMkLst>
        </pc:spChg>
      </pc:sldChg>
    </pc:docChg>
  </pc:docChgLst>
  <pc:docChgLst>
    <pc:chgData name="Boczany, John" userId="S::jboczany@doe.nj.gov::eaa0e304-5c6b-4af3-b925-16a89086048e" providerId="AD" clId="Web-{15540728-247F-F115-D5C0-2051A594D268}"/>
    <pc:docChg chg="modSld">
      <pc:chgData name="Boczany, John" userId="S::jboczany@doe.nj.gov::eaa0e304-5c6b-4af3-b925-16a89086048e" providerId="AD" clId="Web-{15540728-247F-F115-D5C0-2051A594D268}" dt="2022-10-14T14:31:39.886" v="33"/>
      <pc:docMkLst>
        <pc:docMk/>
      </pc:docMkLst>
      <pc:sldChg chg="modSp">
        <pc:chgData name="Boczany, John" userId="S::jboczany@doe.nj.gov::eaa0e304-5c6b-4af3-b925-16a89086048e" providerId="AD" clId="Web-{15540728-247F-F115-D5C0-2051A594D268}" dt="2022-10-14T14:31:39.886" v="33"/>
        <pc:sldMkLst>
          <pc:docMk/>
          <pc:sldMk cId="132986488" sldId="269"/>
        </pc:sldMkLst>
        <pc:graphicFrameChg chg="mod modGraphic">
          <ac:chgData name="Boczany, John" userId="S::jboczany@doe.nj.gov::eaa0e304-5c6b-4af3-b925-16a89086048e" providerId="AD" clId="Web-{15540728-247F-F115-D5C0-2051A594D268}" dt="2022-10-14T14:31:39.886" v="33"/>
          <ac:graphicFrameMkLst>
            <pc:docMk/>
            <pc:sldMk cId="132986488" sldId="269"/>
            <ac:graphicFrameMk id="6" creationId="{5E1AF6E2-1988-4D49-ADD4-CCDF2485B5C7}"/>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19_85F636BA.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4.0998713550961845E-2"/>
          <c:y val="2.0417980893598676E-2"/>
          <c:w val="0.96081889763779527"/>
          <c:h val="0.78959295173492305"/>
        </c:manualLayout>
      </c:layout>
      <c:barChart>
        <c:barDir val="col"/>
        <c:grouping val="clustered"/>
        <c:varyColors val="0"/>
        <c:ser>
          <c:idx val="0"/>
          <c:order val="0"/>
          <c:tx>
            <c:strRef>
              <c:f>Sheet1!$A$2</c:f>
              <c:strCache>
                <c:ptCount val="1"/>
                <c:pt idx="0">
                  <c:v>All Students</c:v>
                </c:pt>
              </c:strCache>
            </c:strRef>
          </c:tx>
          <c:spPr>
            <a:solidFill>
              <a:schemeClr val="accent5">
                <a:lumMod val="50000"/>
              </a:schemeClr>
            </a:solidFill>
            <a:ln>
              <a:noFill/>
              <a:prstDash val="sysDash"/>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Sheet1!$B$1:$F$1</c:f>
              <c:numCache>
                <c:formatCode>General</c:formatCode>
                <c:ptCount val="5"/>
                <c:pt idx="0">
                  <c:v>2022</c:v>
                </c:pt>
              </c:numCache>
            </c:numRef>
          </c:cat>
          <c:val>
            <c:numRef>
              <c:f>Sheet1!$B$2:$F$2</c:f>
              <c:numCache>
                <c:formatCode>General</c:formatCode>
                <c:ptCount val="5"/>
                <c:pt idx="0" formatCode="0.0">
                  <c:v>47.2</c:v>
                </c:pt>
              </c:numCache>
            </c:numRef>
          </c:val>
          <c:extLst>
            <c:ext xmlns:c16="http://schemas.microsoft.com/office/drawing/2014/chart" uri="{C3380CC4-5D6E-409C-BE32-E72D297353CC}">
              <c16:uniqueId val="{00000000-9F75-4166-BB67-5D5CB65E7106}"/>
            </c:ext>
          </c:extLst>
        </c:ser>
        <c:ser>
          <c:idx val="1"/>
          <c:order val="1"/>
          <c:tx>
            <c:strRef>
              <c:f>Sheet1!$A$3</c:f>
              <c:strCache>
                <c:ptCount val="1"/>
                <c:pt idx="0">
                  <c:v>English Learners</c:v>
                </c:pt>
              </c:strCache>
            </c:strRef>
          </c:tx>
          <c:spPr>
            <a:solidFill>
              <a:schemeClr val="accent5">
                <a:lumMod val="20000"/>
                <a:lumOff val="80000"/>
              </a:schemeClr>
            </a:solidFill>
            <a:ln>
              <a:solidFill>
                <a:schemeClr val="accent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Sheet1!$B$1:$F$1</c:f>
              <c:numCache>
                <c:formatCode>General</c:formatCode>
                <c:ptCount val="5"/>
                <c:pt idx="0">
                  <c:v>2022</c:v>
                </c:pt>
              </c:numCache>
            </c:numRef>
          </c:cat>
          <c:val>
            <c:numRef>
              <c:f>Sheet1!$B$3:$F$3</c:f>
              <c:numCache>
                <c:formatCode>General</c:formatCode>
                <c:ptCount val="5"/>
                <c:pt idx="0" formatCode="0.0">
                  <c:v>14.97</c:v>
                </c:pt>
              </c:numCache>
            </c:numRef>
          </c:val>
          <c:extLst>
            <c:ext xmlns:c16="http://schemas.microsoft.com/office/drawing/2014/chart" uri="{C3380CC4-5D6E-409C-BE32-E72D297353CC}">
              <c16:uniqueId val="{00000001-9F75-4166-BB67-5D5CB65E7106}"/>
            </c:ext>
          </c:extLst>
        </c:ser>
        <c:ser>
          <c:idx val="2"/>
          <c:order val="2"/>
          <c:tx>
            <c:strRef>
              <c:f>Sheet1!$A$4</c:f>
              <c:strCache>
                <c:ptCount val="1"/>
                <c:pt idx="0">
                  <c:v>Economic Disadvantaged Students</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Sheet1!$B$1:$F$1</c:f>
              <c:numCache>
                <c:formatCode>General</c:formatCode>
                <c:ptCount val="5"/>
                <c:pt idx="0">
                  <c:v>2022</c:v>
                </c:pt>
              </c:numCache>
            </c:numRef>
          </c:cat>
          <c:val>
            <c:numRef>
              <c:f>Sheet1!$B$4:$F$4</c:f>
              <c:numCache>
                <c:formatCode>General</c:formatCode>
                <c:ptCount val="5"/>
                <c:pt idx="0" formatCode="0.0">
                  <c:v>28.07</c:v>
                </c:pt>
              </c:numCache>
            </c:numRef>
          </c:val>
          <c:extLst>
            <c:ext xmlns:c16="http://schemas.microsoft.com/office/drawing/2014/chart" uri="{C3380CC4-5D6E-409C-BE32-E72D297353CC}">
              <c16:uniqueId val="{00000002-9F75-4166-BB67-5D5CB65E7106}"/>
            </c:ext>
          </c:extLst>
        </c:ser>
        <c:ser>
          <c:idx val="3"/>
          <c:order val="3"/>
          <c:tx>
            <c:strRef>
              <c:f>Sheet1!$A$5</c:f>
              <c:strCache>
                <c:ptCount val="1"/>
                <c:pt idx="0">
                  <c:v>Students with Disability</c:v>
                </c:pt>
              </c:strCache>
            </c:strRef>
          </c:tx>
          <c:spPr>
            <a:solidFill>
              <a:schemeClr val="accent5">
                <a:lumMod val="40000"/>
                <a:lumOff val="60000"/>
              </a:schemeClr>
            </a:solidFill>
            <a:ln>
              <a:solidFill>
                <a:schemeClr val="accent5">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Sheet1!$B$1:$F$1</c:f>
              <c:numCache>
                <c:formatCode>General</c:formatCode>
                <c:ptCount val="5"/>
                <c:pt idx="0">
                  <c:v>2022</c:v>
                </c:pt>
              </c:numCache>
            </c:numRef>
          </c:cat>
          <c:val>
            <c:numRef>
              <c:f>Sheet1!$B$5:$F$5</c:f>
              <c:numCache>
                <c:formatCode>General</c:formatCode>
                <c:ptCount val="5"/>
                <c:pt idx="0" formatCode="0.0">
                  <c:v>15.46</c:v>
                </c:pt>
              </c:numCache>
            </c:numRef>
          </c:val>
          <c:extLst>
            <c:ext xmlns:c16="http://schemas.microsoft.com/office/drawing/2014/chart" uri="{C3380CC4-5D6E-409C-BE32-E72D297353CC}">
              <c16:uniqueId val="{00000005-9F75-4166-BB67-5D5CB65E7106}"/>
            </c:ext>
          </c:extLst>
        </c:ser>
        <c:dLbls>
          <c:showLegendKey val="0"/>
          <c:showVal val="1"/>
          <c:showCatName val="0"/>
          <c:showSerName val="0"/>
          <c:showPercent val="0"/>
          <c:showBubbleSize val="0"/>
        </c:dLbls>
        <c:gapWidth val="150"/>
        <c:axId val="115694527"/>
        <c:axId val="115709087"/>
      </c:barChart>
      <c:catAx>
        <c:axId val="115694527"/>
        <c:scaling>
          <c:orientation val="minMax"/>
        </c:scaling>
        <c:delete val="0"/>
        <c:axPos val="b"/>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en-US"/>
          </a:p>
        </c:txPr>
        <c:crossAx val="115709087"/>
        <c:crosses val="autoZero"/>
        <c:auto val="1"/>
        <c:lblAlgn val="ctr"/>
        <c:lblOffset val="100"/>
        <c:noMultiLvlLbl val="0"/>
      </c:catAx>
      <c:valAx>
        <c:axId val="115709087"/>
        <c:scaling>
          <c:orientation val="minMax"/>
        </c:scaling>
        <c:delete val="0"/>
        <c:axPos val="l"/>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n-US"/>
          </a:p>
        </c:txPr>
        <c:crossAx val="115694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CA4259-EAE7-46D8-9E95-EECF222633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A12993-B11F-4A1A-9605-19E223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425AFB-E73E-4C47-BA4D-95B867A1CC07}" type="datetimeFigureOut">
              <a:rPr lang="en-US" smtClean="0"/>
              <a:t>6/19/2023</a:t>
            </a:fld>
            <a:endParaRPr lang="en-US"/>
          </a:p>
        </p:txBody>
      </p:sp>
      <p:sp>
        <p:nvSpPr>
          <p:cNvPr id="4" name="Footer Placeholder 3">
            <a:extLst>
              <a:ext uri="{FF2B5EF4-FFF2-40B4-BE49-F238E27FC236}">
                <a16:creationId xmlns:a16="http://schemas.microsoft.com/office/drawing/2014/main" id="{3F405770-E5EF-402C-9691-9BF7CF31DC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754CEE4-A16C-4F67-915C-EEEA190ED3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8FD18C-D8A1-484B-BA09-7DA4094F3736}" type="slidenum">
              <a:rPr lang="en-US" smtClean="0"/>
              <a:t>‹#›</a:t>
            </a:fld>
            <a:endParaRPr lang="en-US"/>
          </a:p>
        </p:txBody>
      </p:sp>
    </p:spTree>
    <p:extLst>
      <p:ext uri="{BB962C8B-B14F-4D97-AF65-F5344CB8AC3E}">
        <p14:creationId xmlns:p14="http://schemas.microsoft.com/office/powerpoint/2010/main" val="2314015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AC223-25EB-40B2-9538-010511AACFA5}" type="datetimeFigureOut">
              <a:rPr lang="en-US" smtClean="0"/>
              <a:t>6/19/2023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A44F7-5F69-4F06-8F30-FB0E6EC0A151}" type="slidenum">
              <a:rPr lang="en-US" smtClean="0"/>
              <a:t>‹#›</a:t>
            </a:fld>
            <a:endParaRPr lang="en-US"/>
          </a:p>
        </p:txBody>
      </p:sp>
    </p:spTree>
    <p:extLst>
      <p:ext uri="{BB962C8B-B14F-4D97-AF65-F5344CB8AC3E}">
        <p14:creationId xmlns:p14="http://schemas.microsoft.com/office/powerpoint/2010/main" val="16067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7641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1084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17237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7566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32647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23944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98860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1655372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15764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8878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1704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8605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1347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8991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4629433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_table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64353" y="1167676"/>
            <a:ext cx="11863293" cy="3806825"/>
          </a:xfrm>
        </p:spPr>
        <p:txBody>
          <a:bodyPr/>
          <a:lstStyle>
            <a:lvl1pPr>
              <a:defRPr/>
            </a:lvl1pPr>
          </a:lstStyle>
          <a:p>
            <a:r>
              <a:rPr lang="en-US"/>
              <a:t>Table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64353" y="5354427"/>
            <a:ext cx="11839480" cy="671793"/>
          </a:xfrm>
        </p:spPr>
        <p:txBody>
          <a:bodyPr>
            <a:normAutofit/>
          </a:bodyPr>
          <a:lstStyle>
            <a:lvl1pPr marL="0" indent="0">
              <a:buNone/>
              <a:defRPr sz="2400"/>
            </a:lvl1pPr>
          </a:lstStyle>
          <a:p>
            <a:pPr lvl="0"/>
            <a:r>
              <a:rPr lang="en-US"/>
              <a:t>Edit Master text styles</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167802093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893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292156905"/>
      </p:ext>
    </p:extLst>
  </p:cSld>
  <p:clrMap bg1="lt1" tx1="dk1" bg2="lt2" tx2="dk2" accent1="accent1" accent2="accent2" accent3="accent3" accent4="accent4" accent5="accent5" accent6="accent6" hlink="hlink" folHlink="folHlink"/>
  <p:sldLayoutIdLst>
    <p:sldLayoutId id="2147483680" r:id="rId1"/>
    <p:sldLayoutId id="2147483671" r:id="rId2"/>
    <p:sldLayoutId id="2147483677" r:id="rId3"/>
    <p:sldLayoutId id="2147483664" r:id="rId4"/>
    <p:sldLayoutId id="2147483670" r:id="rId5"/>
    <p:sldLayoutId id="2147483665" r:id="rId6"/>
    <p:sldLayoutId id="2147483681" r:id="rId7"/>
    <p:sldLayoutId id="2147483691" r:id="rId8"/>
    <p:sldLayoutId id="2147483675" r:id="rId9"/>
    <p:sldLayoutId id="2147483676" r:id="rId10"/>
    <p:sldLayoutId id="2147483672" r:id="rId11"/>
    <p:sldLayoutId id="2147483690" r:id="rId12"/>
    <p:sldLayoutId id="2147483669" r:id="rId13"/>
    <p:sldLayoutId id="2147483689" r:id="rId14"/>
    <p:sldLayoutId id="2147483678" r:id="rId15"/>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388551084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5"/>
            <a:ext cx="1189027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5"/>
            <a:ext cx="11890272" cy="41223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3"/>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063B872D-3AE9-4542-A461-B751CD6BB84C}" type="slidenum">
              <a:rPr lang="en-US" smtClean="0"/>
              <a:pPr/>
              <a:t>‹#›</a:t>
            </a:fld>
            <a:endParaRPr lang="en-US"/>
          </a:p>
        </p:txBody>
      </p:sp>
    </p:spTree>
    <p:extLst>
      <p:ext uri="{BB962C8B-B14F-4D97-AF65-F5344CB8AC3E}">
        <p14:creationId xmlns:p14="http://schemas.microsoft.com/office/powerpoint/2010/main" val="63614674"/>
      </p:ext>
    </p:extLst>
  </p:cSld>
  <p:clrMap bg1="lt1" tx1="dk1" bg2="lt2" tx2="dk2" accent1="accent1" accent2="accent2" accent3="accent3" accent4="accent4" accent5="accent5" accent6="accent6" hlink="hlink" folHlink="folHlink"/>
  <p:sldLayoutIdLst>
    <p:sldLayoutId id="2147483688" r:id="rId1"/>
  </p:sldLayoutIdLst>
  <p:hf hdr="0" dt="0"/>
  <p:txStyles>
    <p:titleStyle>
      <a:lvl1pPr algn="l" defTabSz="914400" rtl="0" eaLnBrk="1" latinLnBrk="0" hangingPunct="1">
        <a:lnSpc>
          <a:spcPct val="90000"/>
        </a:lnSpc>
        <a:spcBef>
          <a:spcPct val="0"/>
        </a:spcBef>
        <a:buNone/>
        <a:defRPr sz="6000"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0"/>
        </a:spcBef>
        <a:spcAft>
          <a:spcPts val="1400"/>
        </a:spcAft>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D99E94B-F396-4736-8325-CDB0919638E1}"/>
              </a:ext>
            </a:extLst>
          </p:cNvPr>
          <p:cNvSpPr>
            <a:spLocks noGrp="1"/>
          </p:cNvSpPr>
          <p:nvPr>
            <p:ph type="title"/>
          </p:nvPr>
        </p:nvSpPr>
        <p:spPr>
          <a:xfrm>
            <a:off x="1256841" y="79899"/>
            <a:ext cx="10096959" cy="1046576"/>
          </a:xfrm>
        </p:spPr>
        <p:txBody>
          <a:bodyPr/>
          <a:lstStyle/>
          <a:p>
            <a:pPr algn="ctr"/>
            <a:r>
              <a:rPr lang="en-US" sz="3200"/>
              <a:t>New Jersey Graduation Proficiency Assessment (NJGPA)</a:t>
            </a:r>
          </a:p>
        </p:txBody>
      </p:sp>
      <p:sp>
        <p:nvSpPr>
          <p:cNvPr id="2" name="Content Placeholder 1">
            <a:extLst>
              <a:ext uri="{FF2B5EF4-FFF2-40B4-BE49-F238E27FC236}">
                <a16:creationId xmlns:a16="http://schemas.microsoft.com/office/drawing/2014/main" id="{D5A560C1-AECE-4E44-A657-4E8194B8AE9F}"/>
              </a:ext>
            </a:extLst>
          </p:cNvPr>
          <p:cNvSpPr>
            <a:spLocks noGrp="1"/>
          </p:cNvSpPr>
          <p:nvPr>
            <p:ph idx="1"/>
          </p:nvPr>
        </p:nvSpPr>
        <p:spPr/>
        <p:txBody>
          <a:bodyPr/>
          <a:lstStyle/>
          <a:p>
            <a:pPr marL="0" indent="0" algn="ctr">
              <a:buNone/>
            </a:pPr>
            <a:r>
              <a:rPr lang="en-US" sz="4800" b="1"/>
              <a:t>NJGPA Results: </a:t>
            </a:r>
            <a:br>
              <a:rPr lang="en-US" sz="4800" b="1"/>
            </a:br>
            <a:r>
              <a:rPr lang="en-US" sz="4800" b="1"/>
              <a:t>Spring 2023 Administration</a:t>
            </a:r>
          </a:p>
        </p:txBody>
      </p:sp>
      <p:sp>
        <p:nvSpPr>
          <p:cNvPr id="3" name="Content Placeholder 2">
            <a:extLst>
              <a:ext uri="{FF2B5EF4-FFF2-40B4-BE49-F238E27FC236}">
                <a16:creationId xmlns:a16="http://schemas.microsoft.com/office/drawing/2014/main" id="{6EDA27EE-D06E-4271-8F2F-FEC36C58C5CF}"/>
              </a:ext>
            </a:extLst>
          </p:cNvPr>
          <p:cNvSpPr>
            <a:spLocks noGrp="1"/>
          </p:cNvSpPr>
          <p:nvPr>
            <p:ph idx="13"/>
          </p:nvPr>
        </p:nvSpPr>
        <p:spPr/>
        <p:txBody>
          <a:bodyPr/>
          <a:lstStyle/>
          <a:p>
            <a:pPr marL="0" indent="0" algn="ctr">
              <a:buNone/>
            </a:pPr>
            <a:r>
              <a:rPr lang="en-US" sz="3600"/>
              <a:t>&lt;Insert District Name&gt;</a:t>
            </a:r>
          </a:p>
          <a:p>
            <a:pPr marL="0" indent="0" algn="ctr">
              <a:buNone/>
            </a:pPr>
            <a:r>
              <a:rPr lang="en-US" sz="3600"/>
              <a:t>&lt;Insert Date of Presentation&gt;</a:t>
            </a:r>
          </a:p>
        </p:txBody>
      </p:sp>
      <p:sp>
        <p:nvSpPr>
          <p:cNvPr id="4" name="Slide Number Placeholder 3">
            <a:extLst>
              <a:ext uri="{FF2B5EF4-FFF2-40B4-BE49-F238E27FC236}">
                <a16:creationId xmlns:a16="http://schemas.microsoft.com/office/drawing/2014/main" id="{AB78C4E0-A8BF-43B2-A8DA-9A005C9BBF2C}"/>
              </a:ext>
            </a:extLst>
          </p:cNvPr>
          <p:cNvSpPr>
            <a:spLocks noGrp="1"/>
          </p:cNvSpPr>
          <p:nvPr>
            <p:ph type="sldNum" sz="quarter" idx="12"/>
          </p:nvPr>
        </p:nvSpPr>
        <p:spPr>
          <a:prstGeom prst="rect">
            <a:avLst/>
          </a:prstGeom>
        </p:spPr>
        <p:txBody>
          <a:bodyPr/>
          <a:lstStyle/>
          <a:p>
            <a:fld id="{A3D1C70C-36A2-44FC-A083-98959550CFF4}" type="slidenum">
              <a:rPr lang="en-US" smtClean="0"/>
              <a:pPr/>
              <a:t>1</a:t>
            </a:fld>
            <a:endParaRPr lang="en-US"/>
          </a:p>
        </p:txBody>
      </p:sp>
    </p:spTree>
    <p:extLst>
      <p:ext uri="{BB962C8B-B14F-4D97-AF65-F5344CB8AC3E}">
        <p14:creationId xmlns:p14="http://schemas.microsoft.com/office/powerpoint/2010/main" val="3205289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E2964-91A4-4BBA-81F2-3290A8D60919}"/>
              </a:ext>
            </a:extLst>
          </p:cNvPr>
          <p:cNvSpPr>
            <a:spLocks noGrp="1"/>
          </p:cNvSpPr>
          <p:nvPr>
            <p:ph type="title"/>
          </p:nvPr>
        </p:nvSpPr>
        <p:spPr/>
        <p:txBody>
          <a:bodyPr/>
          <a:lstStyle/>
          <a:p>
            <a:r>
              <a:rPr lang="en-US" sz="3600">
                <a:solidFill>
                  <a:schemeClr val="tx1"/>
                </a:solidFill>
              </a:rPr>
              <a:t>Subgroup Charts</a:t>
            </a:r>
          </a:p>
        </p:txBody>
      </p:sp>
      <p:sp>
        <p:nvSpPr>
          <p:cNvPr id="4" name="Slide Number Placeholder 3">
            <a:extLst>
              <a:ext uri="{FF2B5EF4-FFF2-40B4-BE49-F238E27FC236}">
                <a16:creationId xmlns:a16="http://schemas.microsoft.com/office/drawing/2014/main" id="{86ECEA75-CBFE-4BF0-A3A0-EF40B961F53E}"/>
              </a:ext>
            </a:extLst>
          </p:cNvPr>
          <p:cNvSpPr>
            <a:spLocks noGrp="1"/>
          </p:cNvSpPr>
          <p:nvPr>
            <p:ph type="sldNum" sz="quarter" idx="10"/>
          </p:nvPr>
        </p:nvSpPr>
        <p:spPr/>
        <p:txBody>
          <a:bodyPr/>
          <a:lstStyle/>
          <a:p>
            <a:fld id="{A3D1C70C-36A2-44FC-A083-98959550CFF4}" type="slidenum">
              <a:rPr lang="en-US" smtClean="0"/>
              <a:pPr/>
              <a:t>10</a:t>
            </a:fld>
            <a:endParaRPr lang="en-US"/>
          </a:p>
        </p:txBody>
      </p:sp>
      <p:graphicFrame>
        <p:nvGraphicFramePr>
          <p:cNvPr id="7" name="Content Placeholder 7" descr="Sample column graph: percentage of economically disadvantaged students, percentage of English Learners, percentage of Students with Disability and percentage of All Students whose scores met or exceeded expectations on the vertical axis; grade and year is on the horizontal axis. ">
            <a:extLst>
              <a:ext uri="{FF2B5EF4-FFF2-40B4-BE49-F238E27FC236}">
                <a16:creationId xmlns:a16="http://schemas.microsoft.com/office/drawing/2014/main" id="{8627C97B-4285-4648-8B5E-4612C380955A}"/>
              </a:ext>
            </a:extLst>
          </p:cNvPr>
          <p:cNvGraphicFramePr>
            <a:graphicFrameLocks/>
          </p:cNvGraphicFramePr>
          <p:nvPr>
            <p:extLst>
              <p:ext uri="{D42A27DB-BD31-4B8C-83A1-F6EECF244321}">
                <p14:modId xmlns:p14="http://schemas.microsoft.com/office/powerpoint/2010/main" val="2407170439"/>
              </p:ext>
            </p:extLst>
          </p:nvPr>
        </p:nvGraphicFramePr>
        <p:xfrm>
          <a:off x="914399" y="1225549"/>
          <a:ext cx="10096958" cy="4760989"/>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id="{0B57DACD-ACE6-4CE6-80EC-0210B3FCCE9C}"/>
              </a:ext>
            </a:extLst>
          </p:cNvPr>
          <p:cNvSpPr/>
          <p:nvPr/>
        </p:nvSpPr>
        <p:spPr>
          <a:xfrm rot="19984765">
            <a:off x="2248804" y="2364752"/>
            <a:ext cx="6820878" cy="937629"/>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5400" b="0" cap="none" spc="0">
                <a:ln w="0"/>
                <a:solidFill>
                  <a:schemeClr val="tx1">
                    <a:lumMod val="65000"/>
                    <a:lumOff val="35000"/>
                  </a:schemeClr>
                </a:solidFill>
                <a:effectLst>
                  <a:outerShdw blurRad="50800" dist="38100" dir="2700000" algn="tl" rotWithShape="0">
                    <a:prstClr val="black">
                      <a:alpha val="40000"/>
                    </a:prstClr>
                  </a:outerShdw>
                </a:effectLst>
              </a:rPr>
              <a:t>Sample Chart</a:t>
            </a:r>
          </a:p>
        </p:txBody>
      </p:sp>
    </p:spTree>
    <p:extLst>
      <p:ext uri="{BB962C8B-B14F-4D97-AF65-F5344CB8AC3E}">
        <p14:creationId xmlns:p14="http://schemas.microsoft.com/office/powerpoint/2010/main" val="224750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F15AFA0-68C5-43A2-E2FF-48C53FF4ECAA}"/>
              </a:ext>
            </a:extLst>
          </p:cNvPr>
          <p:cNvSpPr>
            <a:spLocks noGrp="1"/>
          </p:cNvSpPr>
          <p:nvPr>
            <p:ph type="title"/>
          </p:nvPr>
        </p:nvSpPr>
        <p:spPr>
          <a:xfrm>
            <a:off x="1257300" y="379413"/>
            <a:ext cx="10096500" cy="747712"/>
          </a:xfrm>
        </p:spPr>
        <p:txBody>
          <a:bodyPr/>
          <a:lstStyle/>
          <a:p>
            <a:r>
              <a:rPr lang="en-US" sz="3600">
                <a:solidFill>
                  <a:schemeClr val="tx1"/>
                </a:solidFill>
              </a:rPr>
              <a:t>NJGPA Overview (1 of 2)</a:t>
            </a:r>
          </a:p>
        </p:txBody>
      </p:sp>
      <p:sp>
        <p:nvSpPr>
          <p:cNvPr id="3" name="Text Placeholder 2">
            <a:extLst>
              <a:ext uri="{FF2B5EF4-FFF2-40B4-BE49-F238E27FC236}">
                <a16:creationId xmlns:a16="http://schemas.microsoft.com/office/drawing/2014/main" id="{BC05DA35-4E00-4493-B3EA-9BF5A18A481A}"/>
              </a:ext>
            </a:extLst>
          </p:cNvPr>
          <p:cNvSpPr>
            <a:spLocks noGrp="1"/>
          </p:cNvSpPr>
          <p:nvPr>
            <p:ph type="body" sz="quarter" idx="11"/>
          </p:nvPr>
        </p:nvSpPr>
        <p:spPr>
          <a:xfrm>
            <a:off x="171450" y="1196340"/>
            <a:ext cx="11849100" cy="4794885"/>
          </a:xfrm>
        </p:spPr>
        <p:txBody>
          <a:bodyPr>
            <a:noAutofit/>
          </a:bodyPr>
          <a:lstStyle/>
          <a:p>
            <a:pPr>
              <a:lnSpc>
                <a:spcPct val="128000"/>
              </a:lnSpc>
            </a:pPr>
            <a:r>
              <a:rPr lang="en-US" sz="2600"/>
              <a:t>Statute requires the State graduation proficiency assessment to </a:t>
            </a:r>
            <a:r>
              <a:rPr lang="en-US" sz="2600" b="1"/>
              <a:t>administered to all grade 11 students</a:t>
            </a:r>
            <a:r>
              <a:rPr lang="en-US" sz="2600"/>
              <a:t>. (N.J.S.A. 18A:7C-6)</a:t>
            </a:r>
          </a:p>
          <a:p>
            <a:r>
              <a:rPr lang="en-US" sz="2600"/>
              <a:t>NJGPA is designed to measure the extent to which students are graduation ready in English Language Arts (ELA) and Mathematics.</a:t>
            </a:r>
          </a:p>
          <a:p>
            <a:r>
              <a:rPr lang="en-US" sz="2600"/>
              <a:t>Graduation readiness is reported separately for each content component.</a:t>
            </a:r>
          </a:p>
          <a:p>
            <a:r>
              <a:rPr lang="en-US" sz="2600"/>
              <a:t>The ELA component is aligned to the grade 10 standards.</a:t>
            </a:r>
          </a:p>
          <a:p>
            <a:r>
              <a:rPr lang="en-US" sz="2600"/>
              <a:t>The Mathematics component is aligned to Algebra I and Geometry standards.</a:t>
            </a:r>
          </a:p>
        </p:txBody>
      </p:sp>
      <p:sp>
        <p:nvSpPr>
          <p:cNvPr id="4" name="Slide Number Placeholder 3">
            <a:extLst>
              <a:ext uri="{FF2B5EF4-FFF2-40B4-BE49-F238E27FC236}">
                <a16:creationId xmlns:a16="http://schemas.microsoft.com/office/drawing/2014/main" id="{FDD94201-151E-49C6-AA6A-820911878EAB}"/>
              </a:ext>
            </a:extLst>
          </p:cNvPr>
          <p:cNvSpPr>
            <a:spLocks noGrp="1"/>
          </p:cNvSpPr>
          <p:nvPr>
            <p:ph type="sldNum" sz="quarter" idx="10"/>
          </p:nvPr>
        </p:nvSpPr>
        <p:spPr/>
        <p:txBody>
          <a:bodyPr/>
          <a:lstStyle/>
          <a:p>
            <a:fld id="{A3D1C70C-36A2-44FC-A083-98959550CFF4}" type="slidenum">
              <a:rPr lang="en-US" smtClean="0"/>
              <a:pPr/>
              <a:t>2</a:t>
            </a:fld>
            <a:endParaRPr lang="en-US"/>
          </a:p>
        </p:txBody>
      </p:sp>
    </p:spTree>
    <p:extLst>
      <p:ext uri="{BB962C8B-B14F-4D97-AF65-F5344CB8AC3E}">
        <p14:creationId xmlns:p14="http://schemas.microsoft.com/office/powerpoint/2010/main" val="414853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0205F96-99E3-4B22-3FA3-F95CC3E6EF8A}"/>
              </a:ext>
            </a:extLst>
          </p:cNvPr>
          <p:cNvSpPr txBox="1">
            <a:spLocks noGrp="1"/>
          </p:cNvSpPr>
          <p:nvPr>
            <p:ph type="title" idx="4294967295"/>
          </p:nvPr>
        </p:nvSpPr>
        <p:spPr>
          <a:xfrm>
            <a:off x="1257300" y="379413"/>
            <a:ext cx="10096500" cy="7477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schemeClr val="tx1"/>
                </a:solidFill>
                <a:effectLst/>
                <a:uLnTx/>
                <a:uFillTx/>
                <a:latin typeface="Palatino Linotype" panose="02040502050505030304" pitchFamily="18" charset="0"/>
                <a:ea typeface="+mj-ea"/>
                <a:cs typeface="+mj-cs"/>
              </a:rPr>
              <a:t>NJGPA Overview (2 of 2)</a:t>
            </a:r>
          </a:p>
        </p:txBody>
      </p:sp>
      <p:sp>
        <p:nvSpPr>
          <p:cNvPr id="3" name="Text Placeholder 2">
            <a:extLst>
              <a:ext uri="{FF2B5EF4-FFF2-40B4-BE49-F238E27FC236}">
                <a16:creationId xmlns:a16="http://schemas.microsoft.com/office/drawing/2014/main" id="{BC05DA35-4E00-4493-B3EA-9BF5A18A481A}"/>
              </a:ext>
            </a:extLst>
          </p:cNvPr>
          <p:cNvSpPr>
            <a:spLocks noGrp="1"/>
          </p:cNvSpPr>
          <p:nvPr>
            <p:ph type="body" sz="quarter" idx="11"/>
          </p:nvPr>
        </p:nvSpPr>
        <p:spPr/>
        <p:txBody>
          <a:bodyPr vert="horz" lIns="91440" tIns="45720" rIns="822960" bIns="45720" rtlCol="0" anchor="t">
            <a:normAutofit lnSpcReduction="10000"/>
          </a:bodyPr>
          <a:lstStyle/>
          <a:p>
            <a:pPr>
              <a:lnSpc>
                <a:spcPct val="128000"/>
              </a:lnSpc>
            </a:pPr>
            <a:r>
              <a:rPr lang="en-US" sz="2000">
                <a:latin typeface="Palatino Linotype"/>
              </a:rPr>
              <a:t>On May 3, 2023, the New Jersey State Board of Education adopted the proficiency level cut score for the English language Arts (ELA) and mathematics components of the NJGPA, as well as the menu of alternative assessments and aligned cut scores.</a:t>
            </a:r>
          </a:p>
          <a:p>
            <a:pPr>
              <a:lnSpc>
                <a:spcPct val="130000"/>
              </a:lnSpc>
              <a:spcBef>
                <a:spcPts val="600"/>
              </a:spcBef>
              <a:spcAft>
                <a:spcPts val="600"/>
              </a:spcAft>
            </a:pPr>
            <a:r>
              <a:rPr lang="en-US" sz="2000">
                <a:latin typeface="Palatino Linotype"/>
              </a:rPr>
              <a:t>Students who take but do not meet the minimum required score on each component of the assessment will have the opportunity to receive additional supports</a:t>
            </a:r>
            <a:r>
              <a:rPr lang="en-US" sz="2000">
                <a:solidFill>
                  <a:srgbClr val="FF0000"/>
                </a:solidFill>
                <a:latin typeface="Palatino Linotype"/>
              </a:rPr>
              <a:t> </a:t>
            </a:r>
            <a:r>
              <a:rPr lang="en-US" sz="2000">
                <a:latin typeface="Palatino Linotype"/>
              </a:rPr>
              <a:t>and may take the following steps:</a:t>
            </a:r>
          </a:p>
          <a:p>
            <a:pPr lvl="1">
              <a:lnSpc>
                <a:spcPct val="130000"/>
              </a:lnSpc>
              <a:spcBef>
                <a:spcPts val="1200"/>
              </a:spcBef>
              <a:spcAft>
                <a:spcPts val="600"/>
              </a:spcAft>
            </a:pPr>
            <a:r>
              <a:rPr lang="en-US" sz="2000">
                <a:latin typeface="Palatino Linotype"/>
              </a:rPr>
              <a:t>Retake the ELA and/or mathematics components of the New Jersey Graduation Proficiency Assessment in the following summer or fall;</a:t>
            </a:r>
          </a:p>
          <a:p>
            <a:pPr lvl="1">
              <a:lnSpc>
                <a:spcPct val="130000"/>
              </a:lnSpc>
              <a:spcBef>
                <a:spcPts val="1200"/>
              </a:spcBef>
              <a:spcAft>
                <a:spcPts val="600"/>
              </a:spcAft>
            </a:pPr>
            <a:r>
              <a:rPr lang="en-US" sz="2000">
                <a:latin typeface="Palatino Linotype"/>
              </a:rPr>
              <a:t>Meet a designated cut score from the menu of substitute competency tests; or</a:t>
            </a:r>
          </a:p>
          <a:p>
            <a:pPr lvl="1">
              <a:lnSpc>
                <a:spcPct val="130000"/>
              </a:lnSpc>
              <a:spcBef>
                <a:spcPts val="1200"/>
              </a:spcBef>
              <a:spcAft>
                <a:spcPts val="600"/>
              </a:spcAft>
            </a:pPr>
            <a:r>
              <a:rPr lang="en-US" sz="2000">
                <a:latin typeface="Palatino Linotype"/>
              </a:rPr>
              <a:t>Complete a portfolio appeal.</a:t>
            </a:r>
            <a:endParaRPr lang="en-US" sz="2700"/>
          </a:p>
        </p:txBody>
      </p:sp>
      <p:sp>
        <p:nvSpPr>
          <p:cNvPr id="4" name="Slide Number Placeholder 3">
            <a:extLst>
              <a:ext uri="{FF2B5EF4-FFF2-40B4-BE49-F238E27FC236}">
                <a16:creationId xmlns:a16="http://schemas.microsoft.com/office/drawing/2014/main" id="{FDD94201-151E-49C6-AA6A-820911878EAB}"/>
              </a:ext>
            </a:extLst>
          </p:cNvPr>
          <p:cNvSpPr>
            <a:spLocks noGrp="1"/>
          </p:cNvSpPr>
          <p:nvPr>
            <p:ph type="sldNum" sz="quarter" idx="10"/>
          </p:nvPr>
        </p:nvSpPr>
        <p:spPr/>
        <p:txBody>
          <a:bodyPr/>
          <a:lstStyle/>
          <a:p>
            <a:fld id="{A3D1C70C-36A2-44FC-A083-98959550CFF4}" type="slidenum">
              <a:rPr lang="en-US" smtClean="0"/>
              <a:pPr/>
              <a:t>3</a:t>
            </a:fld>
            <a:endParaRPr lang="en-US"/>
          </a:p>
        </p:txBody>
      </p:sp>
    </p:spTree>
    <p:extLst>
      <p:ext uri="{BB962C8B-B14F-4D97-AF65-F5344CB8AC3E}">
        <p14:creationId xmlns:p14="http://schemas.microsoft.com/office/powerpoint/2010/main" val="57867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B91880A-3875-41B8-AA76-2BF8EA8D632C}"/>
              </a:ext>
            </a:extLst>
          </p:cNvPr>
          <p:cNvSpPr>
            <a:spLocks noGrp="1"/>
          </p:cNvSpPr>
          <p:nvPr>
            <p:ph type="title"/>
          </p:nvPr>
        </p:nvSpPr>
        <p:spPr>
          <a:xfrm>
            <a:off x="1334419" y="235678"/>
            <a:ext cx="10096500" cy="747712"/>
          </a:xfrm>
        </p:spPr>
        <p:txBody>
          <a:bodyPr/>
          <a:lstStyle/>
          <a:p>
            <a:r>
              <a:rPr lang="en-US" sz="2400">
                <a:solidFill>
                  <a:schemeClr val="tx1"/>
                </a:solidFill>
              </a:rPr>
              <a:t>Comparison of &lt;Insert District Name&gt;’s Spring 2023 NJGPA Administration - Percentages</a:t>
            </a:r>
          </a:p>
        </p:txBody>
      </p:sp>
      <p:graphicFrame>
        <p:nvGraphicFramePr>
          <p:cNvPr id="8" name="Content Placeholder 4">
            <a:extLst>
              <a:ext uri="{FF2B5EF4-FFF2-40B4-BE49-F238E27FC236}">
                <a16:creationId xmlns:a16="http://schemas.microsoft.com/office/drawing/2014/main" id="{76D83020-DEEC-4A4B-9176-C6AA7706B423}"/>
              </a:ext>
            </a:extLst>
          </p:cNvPr>
          <p:cNvGraphicFramePr>
            <a:graphicFrameLocks noGrp="1"/>
          </p:cNvGraphicFramePr>
          <p:nvPr>
            <p:ph type="tbl" sz="quarter" idx="12"/>
            <p:extLst>
              <p:ext uri="{D42A27DB-BD31-4B8C-83A1-F6EECF244321}">
                <p14:modId xmlns:p14="http://schemas.microsoft.com/office/powerpoint/2010/main" val="536606407"/>
              </p:ext>
            </p:extLst>
          </p:nvPr>
        </p:nvGraphicFramePr>
        <p:xfrm>
          <a:off x="273741" y="1548645"/>
          <a:ext cx="10917907" cy="3005661"/>
        </p:xfrm>
        <a:graphic>
          <a:graphicData uri="http://schemas.openxmlformats.org/drawingml/2006/table">
            <a:tbl>
              <a:tblPr firstRow="1" bandRow="1">
                <a:tableStyleId>{5C22544A-7EE6-4342-B048-85BDC9FD1C3A}</a:tableStyleId>
              </a:tblPr>
              <a:tblGrid>
                <a:gridCol w="1436019">
                  <a:extLst>
                    <a:ext uri="{9D8B030D-6E8A-4147-A177-3AD203B41FA5}">
                      <a16:colId xmlns:a16="http://schemas.microsoft.com/office/drawing/2014/main" val="20000"/>
                    </a:ext>
                  </a:extLst>
                </a:gridCol>
                <a:gridCol w="2370472">
                  <a:extLst>
                    <a:ext uri="{9D8B030D-6E8A-4147-A177-3AD203B41FA5}">
                      <a16:colId xmlns:a16="http://schemas.microsoft.com/office/drawing/2014/main" val="20001"/>
                    </a:ext>
                  </a:extLst>
                </a:gridCol>
                <a:gridCol w="2370472">
                  <a:extLst>
                    <a:ext uri="{9D8B030D-6E8A-4147-A177-3AD203B41FA5}">
                      <a16:colId xmlns:a16="http://schemas.microsoft.com/office/drawing/2014/main" val="20002"/>
                    </a:ext>
                  </a:extLst>
                </a:gridCol>
                <a:gridCol w="2370472">
                  <a:extLst>
                    <a:ext uri="{9D8B030D-6E8A-4147-A177-3AD203B41FA5}">
                      <a16:colId xmlns:a16="http://schemas.microsoft.com/office/drawing/2014/main" val="20003"/>
                    </a:ext>
                  </a:extLst>
                </a:gridCol>
                <a:gridCol w="2370472">
                  <a:extLst>
                    <a:ext uri="{9D8B030D-6E8A-4147-A177-3AD203B41FA5}">
                      <a16:colId xmlns:a16="http://schemas.microsoft.com/office/drawing/2014/main" val="20004"/>
                    </a:ext>
                  </a:extLst>
                </a:gridCol>
              </a:tblGrid>
              <a:tr h="1001887">
                <a:tc>
                  <a:txBody>
                    <a:bodyPr/>
                    <a:lstStyle/>
                    <a:p>
                      <a:pPr algn="ctr"/>
                      <a:r>
                        <a:rPr lang="en-US" sz="1600" b="1">
                          <a:solidFill>
                            <a:schemeClr val="bg1"/>
                          </a:solidFill>
                          <a:latin typeface="+mn-lt"/>
                          <a:cs typeface="Calibri"/>
                        </a:rPr>
                        <a:t>Content Component</a:t>
                      </a:r>
                    </a:p>
                  </a:txBody>
                  <a:tcPr marL="98268" marR="98268" marT="34290" marB="34290">
                    <a:solidFill>
                      <a:schemeClr val="tx2"/>
                    </a:solidFill>
                  </a:tcPr>
                </a:tc>
                <a:tc>
                  <a:txBody>
                    <a:bodyPr/>
                    <a:lstStyle/>
                    <a:p>
                      <a:pPr algn="ctr"/>
                      <a:r>
                        <a:rPr lang="en-US" sz="1600">
                          <a:solidFill>
                            <a:schemeClr val="bg1"/>
                          </a:solidFill>
                          <a:latin typeface="+mn-lt"/>
                        </a:rPr>
                        <a:t>Graduation Ready, District</a:t>
                      </a:r>
                    </a:p>
                  </a:txBody>
                  <a:tcPr marL="68580" marR="68580" marT="34290" marB="34290">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600" b="1">
                          <a:solidFill>
                            <a:schemeClr val="bg1"/>
                          </a:solidFill>
                          <a:latin typeface="+mn-lt"/>
                        </a:rPr>
                        <a:t>Graduation Ready, State</a:t>
                      </a:r>
                    </a:p>
                  </a:txBody>
                  <a:tcPr marL="68580" marR="68580" marT="34290" marB="34290">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600">
                          <a:solidFill>
                            <a:schemeClr val="bg1"/>
                          </a:solidFill>
                          <a:latin typeface="+mn-lt"/>
                        </a:rPr>
                        <a:t>Not Yet Graduation Ready, District</a:t>
                      </a:r>
                    </a:p>
                  </a:txBody>
                  <a:tcPr marL="68580" marR="68580" marT="34290" marB="34290">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600" b="1">
                          <a:solidFill>
                            <a:schemeClr val="bg1"/>
                          </a:solidFill>
                          <a:latin typeface="+mn-lt"/>
                        </a:rPr>
                        <a:t>Not Yet Graduation Ready, State</a:t>
                      </a:r>
                    </a:p>
                  </a:txBody>
                  <a:tcPr marL="68580" marR="68580" marT="34290" marB="34290">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4242083659"/>
                  </a:ext>
                </a:extLst>
              </a:tr>
              <a:tr h="1001887">
                <a:tc>
                  <a:txBody>
                    <a:bodyPr/>
                    <a:lstStyle/>
                    <a:p>
                      <a:pPr algn="ctr"/>
                      <a:r>
                        <a:rPr lang="en-US" sz="1600" b="1">
                          <a:solidFill>
                            <a:schemeClr val="bg1"/>
                          </a:solidFill>
                          <a:latin typeface="+mn-lt"/>
                          <a:cs typeface="Calibri"/>
                        </a:rPr>
                        <a:t>English Language Arts (ELA)</a:t>
                      </a:r>
                    </a:p>
                  </a:txBody>
                  <a:tcPr marL="98268" marR="98268" marT="34290" marB="34290">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600">
                        <a:solidFill>
                          <a:schemeClr val="tx2">
                            <a:lumMod val="75000"/>
                          </a:schemeClr>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a:solidFill>
                            <a:schemeClr val="tx1"/>
                          </a:solidFill>
                          <a:latin typeface="+mn-lt"/>
                        </a:rPr>
                        <a:t>80.5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2">
                            <a:lumMod val="75000"/>
                          </a:schemeClr>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600" b="1">
                          <a:solidFill>
                            <a:schemeClr val="tx1"/>
                          </a:solidFill>
                          <a:latin typeface="+mn-lt"/>
                        </a:rPr>
                        <a:t>19.5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01887">
                <a:tc>
                  <a:txBody>
                    <a:bodyPr/>
                    <a:lstStyle/>
                    <a:p>
                      <a:pPr algn="ctr"/>
                      <a:r>
                        <a:rPr lang="en-US" sz="1600" b="1">
                          <a:solidFill>
                            <a:schemeClr val="bg1"/>
                          </a:solidFill>
                          <a:latin typeface="+mn-lt"/>
                          <a:cs typeface="Calibri"/>
                        </a:rPr>
                        <a:t>Mathematics</a:t>
                      </a:r>
                    </a:p>
                  </a:txBody>
                  <a:tcPr marL="98268" marR="98268" marT="34290" marB="34290">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600">
                        <a:solidFill>
                          <a:schemeClr val="tx2">
                            <a:lumMod val="75000"/>
                          </a:schemeClr>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a:solidFill>
                            <a:schemeClr val="tx1"/>
                          </a:solidFill>
                          <a:latin typeface="+mn-lt"/>
                        </a:rPr>
                        <a:t>55.0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2">
                            <a:lumMod val="75000"/>
                          </a:schemeClr>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600" b="1">
                          <a:solidFill>
                            <a:schemeClr val="tx1"/>
                          </a:solidFill>
                          <a:latin typeface="+mn-lt"/>
                        </a:rPr>
                        <a:t>45.0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Content Placeholder 1">
            <a:extLst>
              <a:ext uri="{FF2B5EF4-FFF2-40B4-BE49-F238E27FC236}">
                <a16:creationId xmlns:a16="http://schemas.microsoft.com/office/drawing/2014/main" id="{CBC30912-A98B-45B1-B17E-7991DC4D695C}"/>
              </a:ext>
            </a:extLst>
          </p:cNvPr>
          <p:cNvSpPr>
            <a:spLocks noGrp="1"/>
          </p:cNvSpPr>
          <p:nvPr>
            <p:ph sz="quarter" idx="11"/>
          </p:nvPr>
        </p:nvSpPr>
        <p:spPr/>
        <p:txBody>
          <a:bodyPr vert="horz" lIns="91440" tIns="45720" rIns="822960" bIns="45720" rtlCol="0" anchor="t">
            <a:normAutofit/>
          </a:bodyPr>
          <a:lstStyle/>
          <a:p>
            <a:r>
              <a:rPr lang="en-US">
                <a:latin typeface="Palatino Linotype"/>
              </a:rPr>
              <a:t>Note: Percentages may not total 100 due to rounding.</a:t>
            </a:r>
            <a:endParaRPr lang="en-US"/>
          </a:p>
        </p:txBody>
      </p:sp>
      <p:sp>
        <p:nvSpPr>
          <p:cNvPr id="4" name="Slide Number Placeholder 3">
            <a:extLst>
              <a:ext uri="{FF2B5EF4-FFF2-40B4-BE49-F238E27FC236}">
                <a16:creationId xmlns:a16="http://schemas.microsoft.com/office/drawing/2014/main" id="{4BD23A3A-EB22-4713-A79B-EF60A3BEC092}"/>
              </a:ext>
            </a:extLst>
          </p:cNvPr>
          <p:cNvSpPr>
            <a:spLocks noGrp="1"/>
          </p:cNvSpPr>
          <p:nvPr>
            <p:ph type="sldNum" sz="quarter" idx="10"/>
          </p:nvPr>
        </p:nvSpPr>
        <p:spPr/>
        <p:txBody>
          <a:bodyPr/>
          <a:lstStyle/>
          <a:p>
            <a:fld id="{A3D1C70C-36A2-44FC-A083-98959550CFF4}" type="slidenum">
              <a:rPr lang="en-US" smtClean="0"/>
              <a:pPr/>
              <a:t>4</a:t>
            </a:fld>
            <a:endParaRPr lang="en-US"/>
          </a:p>
        </p:txBody>
      </p:sp>
    </p:spTree>
    <p:extLst>
      <p:ext uri="{BB962C8B-B14F-4D97-AF65-F5344CB8AC3E}">
        <p14:creationId xmlns:p14="http://schemas.microsoft.com/office/powerpoint/2010/main" val="132986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333960" y="235678"/>
            <a:ext cx="10096959" cy="747579"/>
          </a:xfrm>
        </p:spPr>
        <p:txBody>
          <a:bodyPr/>
          <a:lstStyle/>
          <a:p>
            <a:r>
              <a:rPr lang="en-US" sz="2400">
                <a:solidFill>
                  <a:schemeClr val="tx1"/>
                </a:solidFill>
              </a:rPr>
              <a:t>&lt;Insert District Name&gt;’s Spring 2023 NJGPA School-Level Outcomes English Language Arts Component - Percentages</a:t>
            </a:r>
          </a:p>
        </p:txBody>
      </p:sp>
      <p:graphicFrame>
        <p:nvGraphicFramePr>
          <p:cNvPr id="10" name="Content Placeholder 6">
            <a:extLst>
              <a:ext uri="{FF2B5EF4-FFF2-40B4-BE49-F238E27FC236}">
                <a16:creationId xmlns:a16="http://schemas.microsoft.com/office/drawing/2014/main" id="{F0C5E342-30A7-451E-BCAE-E06D48F62026}"/>
              </a:ext>
            </a:extLst>
          </p:cNvPr>
          <p:cNvGraphicFramePr>
            <a:graphicFrameLocks noGrp="1"/>
          </p:cNvGraphicFramePr>
          <p:nvPr>
            <p:ph type="tbl" sz="quarter" idx="12"/>
            <p:extLst>
              <p:ext uri="{D42A27DB-BD31-4B8C-83A1-F6EECF244321}">
                <p14:modId xmlns:p14="http://schemas.microsoft.com/office/powerpoint/2010/main" val="1142930034"/>
              </p:ext>
            </p:extLst>
          </p:nvPr>
        </p:nvGraphicFramePr>
        <p:xfrm>
          <a:off x="165100" y="1239422"/>
          <a:ext cx="10770166" cy="4212791"/>
        </p:xfrm>
        <a:graphic>
          <a:graphicData uri="http://schemas.openxmlformats.org/drawingml/2006/table">
            <a:tbl>
              <a:tblPr firstRow="1" firstCol="1" bandRow="1">
                <a:tableStyleId>{5C22544A-7EE6-4342-B048-85BDC9FD1C3A}</a:tableStyleId>
              </a:tblPr>
              <a:tblGrid>
                <a:gridCol w="2986236">
                  <a:extLst>
                    <a:ext uri="{9D8B030D-6E8A-4147-A177-3AD203B41FA5}">
                      <a16:colId xmlns:a16="http://schemas.microsoft.com/office/drawing/2014/main" val="20000"/>
                    </a:ext>
                  </a:extLst>
                </a:gridCol>
                <a:gridCol w="3891965">
                  <a:extLst>
                    <a:ext uri="{9D8B030D-6E8A-4147-A177-3AD203B41FA5}">
                      <a16:colId xmlns:a16="http://schemas.microsoft.com/office/drawing/2014/main" val="20001"/>
                    </a:ext>
                  </a:extLst>
                </a:gridCol>
                <a:gridCol w="3891965">
                  <a:extLst>
                    <a:ext uri="{9D8B030D-6E8A-4147-A177-3AD203B41FA5}">
                      <a16:colId xmlns:a16="http://schemas.microsoft.com/office/drawing/2014/main" val="20002"/>
                    </a:ext>
                  </a:extLst>
                </a:gridCol>
              </a:tblGrid>
              <a:tr h="905511">
                <a:tc>
                  <a:txBody>
                    <a:bodyPr/>
                    <a:lstStyle/>
                    <a:p>
                      <a:pPr algn="ctr"/>
                      <a:r>
                        <a:rPr lang="en-US" sz="1400" b="1">
                          <a:solidFill>
                            <a:schemeClr val="bg1"/>
                          </a:solidFill>
                        </a:rPr>
                        <a:t>ELA Component</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Graduation Ready</a:t>
                      </a:r>
                    </a:p>
                  </a:txBody>
                  <a:tcPr marL="131024" marR="1310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13410">
                <a:tc>
                  <a:txBody>
                    <a:bodyPr/>
                    <a:lstStyle/>
                    <a:p>
                      <a:r>
                        <a:rPr lang="en-US" sz="1400" b="1">
                          <a:solidFill>
                            <a:schemeClr val="bg1"/>
                          </a:solidFill>
                        </a:rPr>
                        <a:t>School</a:t>
                      </a:r>
                      <a:r>
                        <a:rPr lang="en-US" sz="1400" b="1" baseline="0">
                          <a:solidFill>
                            <a:schemeClr val="bg1"/>
                          </a:solidFill>
                        </a:rPr>
                        <a:t> A</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13410">
                <a:tc>
                  <a:txBody>
                    <a:bodyPr/>
                    <a:lstStyle/>
                    <a:p>
                      <a:r>
                        <a:rPr lang="en-US" sz="1400" b="1">
                          <a:solidFill>
                            <a:schemeClr val="bg1"/>
                          </a:solidFill>
                        </a:rPr>
                        <a:t>School</a:t>
                      </a:r>
                      <a:r>
                        <a:rPr lang="en-US" sz="1400" b="1" baseline="0">
                          <a:solidFill>
                            <a:schemeClr val="bg1"/>
                          </a:solidFill>
                        </a:rPr>
                        <a:t> B</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13410">
                <a:tc>
                  <a:txBody>
                    <a:bodyPr/>
                    <a:lstStyle/>
                    <a:p>
                      <a:r>
                        <a:rPr lang="en-US" sz="1400" b="1">
                          <a:solidFill>
                            <a:schemeClr val="bg1"/>
                          </a:solidFill>
                        </a:rPr>
                        <a:t>School</a:t>
                      </a:r>
                      <a:r>
                        <a:rPr lang="en-US" sz="1400" b="1" baseline="0">
                          <a:solidFill>
                            <a:schemeClr val="bg1"/>
                          </a:solidFill>
                        </a:rPr>
                        <a:t> C</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13410">
                <a:tc>
                  <a:txBody>
                    <a:bodyPr/>
                    <a:lstStyle/>
                    <a:p>
                      <a:r>
                        <a:rPr lang="en-US" sz="1400" b="1">
                          <a:solidFill>
                            <a:schemeClr val="bg1"/>
                          </a:solidFill>
                        </a:rPr>
                        <a:t>School</a:t>
                      </a:r>
                      <a:r>
                        <a:rPr lang="en-US" sz="1400" b="1" baseline="0">
                          <a:solidFill>
                            <a:schemeClr val="bg1"/>
                          </a:solidFill>
                        </a:rPr>
                        <a:t> D</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13410">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13410">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287115"/>
                  </a:ext>
                </a:extLst>
              </a:tr>
              <a:tr h="413410">
                <a:tc>
                  <a:txBody>
                    <a:bodyPr/>
                    <a:lstStyle/>
                    <a:p>
                      <a:r>
                        <a:rPr lang="en-US" sz="1400" b="1">
                          <a:solidFill>
                            <a:schemeClr val="bg1"/>
                          </a:solidFill>
                        </a:rPr>
                        <a:t>School G</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0488625"/>
                  </a:ext>
                </a:extLst>
              </a:tr>
              <a:tr h="413410">
                <a:tc>
                  <a:txBody>
                    <a:bodyPr/>
                    <a:lstStyle/>
                    <a:p>
                      <a:r>
                        <a:rPr lang="en-US" sz="1400" b="1">
                          <a:solidFill>
                            <a:schemeClr val="bg1"/>
                          </a:solidFill>
                        </a:rPr>
                        <a:t>School H</a:t>
                      </a:r>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31024" marR="131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821739"/>
                  </a:ext>
                </a:extLst>
              </a:tr>
            </a:tbl>
          </a:graphicData>
        </a:graphic>
      </p:graphicFrame>
      <p:sp>
        <p:nvSpPr>
          <p:cNvPr id="4" name="Content Placeholder 3">
            <a:extLst>
              <a:ext uri="{FF2B5EF4-FFF2-40B4-BE49-F238E27FC236}">
                <a16:creationId xmlns:a16="http://schemas.microsoft.com/office/drawing/2014/main" id="{0C477109-6D78-4DFA-BF6E-E60790089E54}"/>
              </a:ext>
            </a:extLst>
          </p:cNvPr>
          <p:cNvSpPr>
            <a:spLocks noGrp="1"/>
          </p:cNvSpPr>
          <p:nvPr>
            <p:ph sz="quarter" idx="11"/>
          </p:nvPr>
        </p:nvSpPr>
        <p:spPr>
          <a:xfrm>
            <a:off x="96361" y="5566334"/>
            <a:ext cx="11839480" cy="671793"/>
          </a:xfrm>
        </p:spPr>
        <p:txBody>
          <a:bodyPr>
            <a:normAutofit/>
          </a:bodyPr>
          <a:lstStyle/>
          <a:p>
            <a:r>
              <a:rPr lang="en-US" sz="2000"/>
              <a:t>Note: Percentages may not total 100 due to rounding.</a:t>
            </a:r>
          </a:p>
        </p:txBody>
      </p:sp>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0"/>
          </p:nvPr>
        </p:nvSpPr>
        <p:spPr/>
        <p:txBody>
          <a:bodyPr/>
          <a:lstStyle/>
          <a:p>
            <a:fld id="{A3D1C70C-36A2-44FC-A083-98959550CFF4}" type="slidenum">
              <a:rPr lang="en-US" smtClean="0"/>
              <a:t>5</a:t>
            </a:fld>
            <a:endParaRPr lang="en-US"/>
          </a:p>
        </p:txBody>
      </p:sp>
    </p:spTree>
    <p:extLst>
      <p:ext uri="{BB962C8B-B14F-4D97-AF65-F5344CB8AC3E}">
        <p14:creationId xmlns:p14="http://schemas.microsoft.com/office/powerpoint/2010/main" val="1664881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1444C6-42D5-4083-857A-50A3F0C7005D}"/>
              </a:ext>
            </a:extLst>
          </p:cNvPr>
          <p:cNvSpPr>
            <a:spLocks noGrp="1"/>
          </p:cNvSpPr>
          <p:nvPr>
            <p:ph type="title"/>
          </p:nvPr>
        </p:nvSpPr>
        <p:spPr>
          <a:xfrm>
            <a:off x="1333960" y="235678"/>
            <a:ext cx="10096959" cy="747579"/>
          </a:xfrm>
        </p:spPr>
        <p:txBody>
          <a:bodyPr/>
          <a:lstStyle/>
          <a:p>
            <a:r>
              <a:rPr lang="en-US" sz="2400">
                <a:solidFill>
                  <a:schemeClr val="tx1"/>
                </a:solidFill>
              </a:rPr>
              <a:t>&lt;Insert District Name&gt;’s Spring 2023 NJGPA School-Level Outcomes Mathematics Component - Percentages</a:t>
            </a:r>
          </a:p>
        </p:txBody>
      </p:sp>
      <p:graphicFrame>
        <p:nvGraphicFramePr>
          <p:cNvPr id="9" name="Content Placeholder 6">
            <a:extLst>
              <a:ext uri="{FF2B5EF4-FFF2-40B4-BE49-F238E27FC236}">
                <a16:creationId xmlns:a16="http://schemas.microsoft.com/office/drawing/2014/main" id="{00270CE0-2D9B-4CB7-A350-606D4FB1F96A}"/>
              </a:ext>
            </a:extLst>
          </p:cNvPr>
          <p:cNvGraphicFramePr>
            <a:graphicFrameLocks noGrp="1"/>
          </p:cNvGraphicFramePr>
          <p:nvPr>
            <p:ph type="tbl" sz="quarter" idx="12"/>
            <p:extLst>
              <p:ext uri="{D42A27DB-BD31-4B8C-83A1-F6EECF244321}">
                <p14:modId xmlns:p14="http://schemas.microsoft.com/office/powerpoint/2010/main" val="1400318249"/>
              </p:ext>
            </p:extLst>
          </p:nvPr>
        </p:nvGraphicFramePr>
        <p:xfrm>
          <a:off x="165100" y="1168400"/>
          <a:ext cx="11862423" cy="4212791"/>
        </p:xfrm>
        <a:graphic>
          <a:graphicData uri="http://schemas.openxmlformats.org/drawingml/2006/table">
            <a:tbl>
              <a:tblPr firstRow="1" firstCol="1" bandRow="1">
                <a:tableStyleId>{5C22544A-7EE6-4342-B048-85BDC9FD1C3A}</a:tableStyleId>
              </a:tblPr>
              <a:tblGrid>
                <a:gridCol w="3289085">
                  <a:extLst>
                    <a:ext uri="{9D8B030D-6E8A-4147-A177-3AD203B41FA5}">
                      <a16:colId xmlns:a16="http://schemas.microsoft.com/office/drawing/2014/main" val="20000"/>
                    </a:ext>
                  </a:extLst>
                </a:gridCol>
                <a:gridCol w="4286669">
                  <a:extLst>
                    <a:ext uri="{9D8B030D-6E8A-4147-A177-3AD203B41FA5}">
                      <a16:colId xmlns:a16="http://schemas.microsoft.com/office/drawing/2014/main" val="20001"/>
                    </a:ext>
                  </a:extLst>
                </a:gridCol>
                <a:gridCol w="4286669">
                  <a:extLst>
                    <a:ext uri="{9D8B030D-6E8A-4147-A177-3AD203B41FA5}">
                      <a16:colId xmlns:a16="http://schemas.microsoft.com/office/drawing/2014/main" val="20002"/>
                    </a:ext>
                  </a:extLst>
                </a:gridCol>
              </a:tblGrid>
              <a:tr h="905511">
                <a:tc>
                  <a:txBody>
                    <a:bodyPr/>
                    <a:lstStyle/>
                    <a:p>
                      <a:pPr algn="ctr"/>
                      <a:r>
                        <a:rPr lang="en-US" sz="1400" b="1">
                          <a:solidFill>
                            <a:schemeClr val="bg1"/>
                          </a:solidFill>
                        </a:rPr>
                        <a:t>Mathematics Component</a:t>
                      </a:r>
                    </a:p>
                  </a:txBody>
                  <a:tcPr marL="144312" marR="144312" anchor="ctr">
                    <a:solidFill>
                      <a:schemeClr val="tx2"/>
                    </a:solidFill>
                  </a:tcPr>
                </a:tc>
                <a:tc>
                  <a:txBody>
                    <a:bodyPr/>
                    <a:lstStyle/>
                    <a:p>
                      <a:pPr algn="ctr"/>
                      <a:r>
                        <a:rPr lang="en-US" sz="1400" b="1">
                          <a:solidFill>
                            <a:schemeClr val="bg1"/>
                          </a:solidFill>
                        </a:rPr>
                        <a:t>Not Yet</a:t>
                      </a:r>
                      <a:r>
                        <a:rPr lang="en-US" sz="1400" b="1" baseline="0">
                          <a:solidFill>
                            <a:schemeClr val="bg1"/>
                          </a:solidFill>
                        </a:rPr>
                        <a:t> Graduation Ready</a:t>
                      </a:r>
                    </a:p>
                  </a:txBody>
                  <a:tcPr marL="144312" marR="144312" anchor="ctr">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400" b="1">
                          <a:solidFill>
                            <a:schemeClr val="bg1"/>
                          </a:solidFill>
                        </a:rPr>
                        <a:t>Graduation Ready</a:t>
                      </a:r>
                    </a:p>
                  </a:txBody>
                  <a:tcPr marL="144312" marR="144312" anchor="ctr">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13410">
                <a:tc>
                  <a:txBody>
                    <a:bodyPr/>
                    <a:lstStyle/>
                    <a:p>
                      <a:r>
                        <a:rPr lang="en-US" sz="1400" b="1">
                          <a:solidFill>
                            <a:schemeClr val="bg1"/>
                          </a:solidFill>
                        </a:rPr>
                        <a:t>School</a:t>
                      </a:r>
                      <a:r>
                        <a:rPr lang="en-US" sz="1400" b="1" baseline="0">
                          <a:solidFill>
                            <a:schemeClr val="bg1"/>
                          </a:solidFill>
                        </a:rPr>
                        <a:t> A</a:t>
                      </a:r>
                      <a:endParaRPr lang="en-US" sz="1400" b="1">
                        <a:solidFill>
                          <a:schemeClr val="bg1"/>
                        </a:solidFill>
                      </a:endParaRPr>
                    </a:p>
                  </a:txBody>
                  <a:tcPr marL="144312" marR="144312">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13410">
                <a:tc>
                  <a:txBody>
                    <a:bodyPr/>
                    <a:lstStyle/>
                    <a:p>
                      <a:r>
                        <a:rPr lang="en-US" sz="1400" b="1">
                          <a:solidFill>
                            <a:schemeClr val="bg1"/>
                          </a:solidFill>
                        </a:rPr>
                        <a:t>School</a:t>
                      </a:r>
                      <a:r>
                        <a:rPr lang="en-US" sz="1400" b="1" baseline="0">
                          <a:solidFill>
                            <a:schemeClr val="bg1"/>
                          </a:solidFill>
                        </a:rPr>
                        <a:t> B</a:t>
                      </a:r>
                      <a:endParaRPr lang="en-US" sz="1400" b="1">
                        <a:solidFill>
                          <a:schemeClr val="bg1"/>
                        </a:solidFill>
                      </a:endParaRPr>
                    </a:p>
                  </a:txBody>
                  <a:tcPr marL="144312" marR="144312">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13410">
                <a:tc>
                  <a:txBody>
                    <a:bodyPr/>
                    <a:lstStyle/>
                    <a:p>
                      <a:r>
                        <a:rPr lang="en-US" sz="1400" b="1">
                          <a:solidFill>
                            <a:schemeClr val="bg1"/>
                          </a:solidFill>
                        </a:rPr>
                        <a:t>School</a:t>
                      </a:r>
                      <a:r>
                        <a:rPr lang="en-US" sz="1400" b="1" baseline="0">
                          <a:solidFill>
                            <a:schemeClr val="bg1"/>
                          </a:solidFill>
                        </a:rPr>
                        <a:t> C</a:t>
                      </a:r>
                      <a:endParaRPr lang="en-US" sz="1400" b="1">
                        <a:solidFill>
                          <a:schemeClr val="bg1"/>
                        </a:solidFill>
                      </a:endParaRPr>
                    </a:p>
                  </a:txBody>
                  <a:tcPr marL="144312" marR="144312">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13410">
                <a:tc>
                  <a:txBody>
                    <a:bodyPr/>
                    <a:lstStyle/>
                    <a:p>
                      <a:r>
                        <a:rPr lang="en-US" sz="1400" b="1">
                          <a:solidFill>
                            <a:schemeClr val="bg1"/>
                          </a:solidFill>
                        </a:rPr>
                        <a:t>School</a:t>
                      </a:r>
                      <a:r>
                        <a:rPr lang="en-US" sz="1400" b="1" baseline="0">
                          <a:solidFill>
                            <a:schemeClr val="bg1"/>
                          </a:solidFill>
                        </a:rPr>
                        <a:t> D</a:t>
                      </a:r>
                      <a:endParaRPr lang="en-US" sz="1400" b="1">
                        <a:solidFill>
                          <a:schemeClr val="bg1"/>
                        </a:solidFill>
                      </a:endParaRPr>
                    </a:p>
                  </a:txBody>
                  <a:tcPr marL="144312" marR="144312">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13410">
                <a:tc>
                  <a:txBody>
                    <a:bodyPr/>
                    <a:lstStyle/>
                    <a:p>
                      <a:r>
                        <a:rPr lang="en-US" sz="1400" b="1">
                          <a:solidFill>
                            <a:schemeClr val="bg1"/>
                          </a:solidFill>
                        </a:rPr>
                        <a:t>School</a:t>
                      </a:r>
                      <a:r>
                        <a:rPr lang="en-US" sz="1400" b="1" baseline="0">
                          <a:solidFill>
                            <a:schemeClr val="bg1"/>
                          </a:solidFill>
                        </a:rPr>
                        <a:t> E</a:t>
                      </a:r>
                      <a:endParaRPr lang="en-US" sz="1400" b="1">
                        <a:solidFill>
                          <a:schemeClr val="bg1"/>
                        </a:solidFill>
                      </a:endParaRPr>
                    </a:p>
                  </a:txBody>
                  <a:tcPr marL="144312" marR="144312">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13410">
                <a:tc>
                  <a:txBody>
                    <a:bodyPr/>
                    <a:lstStyle/>
                    <a:p>
                      <a:r>
                        <a:rPr lang="en-US" sz="1400" b="1">
                          <a:solidFill>
                            <a:schemeClr val="bg1"/>
                          </a:solidFill>
                        </a:rPr>
                        <a:t>School</a:t>
                      </a:r>
                      <a:r>
                        <a:rPr lang="en-US" sz="1400" b="1" baseline="0">
                          <a:solidFill>
                            <a:schemeClr val="bg1"/>
                          </a:solidFill>
                        </a:rPr>
                        <a:t> F</a:t>
                      </a:r>
                      <a:endParaRPr lang="en-US" sz="1400" b="1">
                        <a:solidFill>
                          <a:schemeClr val="bg1"/>
                        </a:solidFill>
                      </a:endParaRPr>
                    </a:p>
                  </a:txBody>
                  <a:tcPr marL="144312" marR="144312">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287115"/>
                  </a:ext>
                </a:extLst>
              </a:tr>
              <a:tr h="413410">
                <a:tc>
                  <a:txBody>
                    <a:bodyPr/>
                    <a:lstStyle/>
                    <a:p>
                      <a:r>
                        <a:rPr lang="en-US" sz="1400" b="1">
                          <a:solidFill>
                            <a:schemeClr val="bg1"/>
                          </a:solidFill>
                        </a:rPr>
                        <a:t>School G</a:t>
                      </a:r>
                    </a:p>
                  </a:txBody>
                  <a:tcPr marL="144312" marR="144312">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0488625"/>
                  </a:ext>
                </a:extLst>
              </a:tr>
              <a:tr h="413410">
                <a:tc>
                  <a:txBody>
                    <a:bodyPr/>
                    <a:lstStyle/>
                    <a:p>
                      <a:r>
                        <a:rPr lang="en-US" sz="1400" b="1">
                          <a:solidFill>
                            <a:schemeClr val="bg1"/>
                          </a:solidFill>
                        </a:rPr>
                        <a:t>School H</a:t>
                      </a:r>
                    </a:p>
                  </a:txBody>
                  <a:tcPr marL="144312" marR="144312">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a:p>
                  </a:txBody>
                  <a:tcPr marL="144312" marR="1443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821739"/>
                  </a:ext>
                </a:extLst>
              </a:tr>
            </a:tbl>
          </a:graphicData>
        </a:graphic>
      </p:graphicFrame>
      <p:sp>
        <p:nvSpPr>
          <p:cNvPr id="4" name="Content Placeholder 3">
            <a:extLst>
              <a:ext uri="{FF2B5EF4-FFF2-40B4-BE49-F238E27FC236}">
                <a16:creationId xmlns:a16="http://schemas.microsoft.com/office/drawing/2014/main" id="{A943A0C9-5DE9-4BF1-8CD3-6A2AE8E58195}"/>
              </a:ext>
            </a:extLst>
          </p:cNvPr>
          <p:cNvSpPr>
            <a:spLocks noGrp="1"/>
          </p:cNvSpPr>
          <p:nvPr>
            <p:ph sz="quarter" idx="11"/>
          </p:nvPr>
        </p:nvSpPr>
        <p:spPr>
          <a:xfrm>
            <a:off x="176260" y="5636631"/>
            <a:ext cx="11839480" cy="365126"/>
          </a:xfrm>
        </p:spPr>
        <p:txBody>
          <a:bodyPr>
            <a:normAutofit lnSpcReduction="10000"/>
          </a:bodyPr>
          <a:lstStyle/>
          <a:p>
            <a:r>
              <a:rPr lang="en-US" sz="1800"/>
              <a:t>Note: Percentages may not total 100 due to rounding.</a:t>
            </a:r>
          </a:p>
        </p:txBody>
      </p:sp>
      <p:sp>
        <p:nvSpPr>
          <p:cNvPr id="5" name="Slide Number Placeholder 4">
            <a:extLst>
              <a:ext uri="{FF2B5EF4-FFF2-40B4-BE49-F238E27FC236}">
                <a16:creationId xmlns:a16="http://schemas.microsoft.com/office/drawing/2014/main" id="{A77F3255-81BB-465B-A045-AA9654988E6F}"/>
              </a:ext>
            </a:extLst>
          </p:cNvPr>
          <p:cNvSpPr>
            <a:spLocks noGrp="1"/>
          </p:cNvSpPr>
          <p:nvPr>
            <p:ph type="sldNum" sz="quarter" idx="10"/>
          </p:nvPr>
        </p:nvSpPr>
        <p:spPr/>
        <p:txBody>
          <a:bodyPr/>
          <a:lstStyle/>
          <a:p>
            <a:fld id="{A3D1C70C-36A2-44FC-A083-98959550CFF4}" type="slidenum">
              <a:rPr lang="en-US" smtClean="0"/>
              <a:t>6</a:t>
            </a:fld>
            <a:endParaRPr lang="en-US"/>
          </a:p>
        </p:txBody>
      </p:sp>
    </p:spTree>
    <p:extLst>
      <p:ext uri="{BB962C8B-B14F-4D97-AF65-F5344CB8AC3E}">
        <p14:creationId xmlns:p14="http://schemas.microsoft.com/office/powerpoint/2010/main" val="228384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8D1DF23-709E-452D-AE36-102833CF1C0D}"/>
              </a:ext>
            </a:extLst>
          </p:cNvPr>
          <p:cNvSpPr>
            <a:spLocks noGrp="1"/>
          </p:cNvSpPr>
          <p:nvPr>
            <p:ph type="title"/>
          </p:nvPr>
        </p:nvSpPr>
        <p:spPr>
          <a:xfrm>
            <a:off x="1333960" y="296716"/>
            <a:ext cx="10096959" cy="747579"/>
          </a:xfrm>
        </p:spPr>
        <p:txBody>
          <a:bodyPr/>
          <a:lstStyle/>
          <a:p>
            <a:r>
              <a:rPr lang="en-US" sz="2400">
                <a:solidFill>
                  <a:schemeClr val="tx1"/>
                </a:solidFill>
              </a:rPr>
              <a:t>Comparison of &lt;School Name&gt;’s Spring 2023 NJGPA Administration to &lt;District Name&gt;’s - Percentages</a:t>
            </a:r>
          </a:p>
        </p:txBody>
      </p:sp>
      <p:graphicFrame>
        <p:nvGraphicFramePr>
          <p:cNvPr id="9" name="Content Placeholder 4">
            <a:extLst>
              <a:ext uri="{FF2B5EF4-FFF2-40B4-BE49-F238E27FC236}">
                <a16:creationId xmlns:a16="http://schemas.microsoft.com/office/drawing/2014/main" id="{F5602AFD-10FB-4F12-9AB9-BFFA0874EC21}"/>
              </a:ext>
            </a:extLst>
          </p:cNvPr>
          <p:cNvGraphicFramePr>
            <a:graphicFrameLocks noGrp="1"/>
          </p:cNvGraphicFramePr>
          <p:nvPr>
            <p:ph type="tbl" sz="quarter" idx="12"/>
            <p:extLst>
              <p:ext uri="{D42A27DB-BD31-4B8C-83A1-F6EECF244321}">
                <p14:modId xmlns:p14="http://schemas.microsoft.com/office/powerpoint/2010/main" val="3425810037"/>
              </p:ext>
            </p:extLst>
          </p:nvPr>
        </p:nvGraphicFramePr>
        <p:xfrm>
          <a:off x="227244" y="1479119"/>
          <a:ext cx="10917907" cy="3005661"/>
        </p:xfrm>
        <a:graphic>
          <a:graphicData uri="http://schemas.openxmlformats.org/drawingml/2006/table">
            <a:tbl>
              <a:tblPr firstRow="1" bandRow="1">
                <a:tableStyleId>{5C22544A-7EE6-4342-B048-85BDC9FD1C3A}</a:tableStyleId>
              </a:tblPr>
              <a:tblGrid>
                <a:gridCol w="1436019">
                  <a:extLst>
                    <a:ext uri="{9D8B030D-6E8A-4147-A177-3AD203B41FA5}">
                      <a16:colId xmlns:a16="http://schemas.microsoft.com/office/drawing/2014/main" val="20000"/>
                    </a:ext>
                  </a:extLst>
                </a:gridCol>
                <a:gridCol w="2370472">
                  <a:extLst>
                    <a:ext uri="{9D8B030D-6E8A-4147-A177-3AD203B41FA5}">
                      <a16:colId xmlns:a16="http://schemas.microsoft.com/office/drawing/2014/main" val="20001"/>
                    </a:ext>
                  </a:extLst>
                </a:gridCol>
                <a:gridCol w="2370472">
                  <a:extLst>
                    <a:ext uri="{9D8B030D-6E8A-4147-A177-3AD203B41FA5}">
                      <a16:colId xmlns:a16="http://schemas.microsoft.com/office/drawing/2014/main" val="20002"/>
                    </a:ext>
                  </a:extLst>
                </a:gridCol>
                <a:gridCol w="2370472">
                  <a:extLst>
                    <a:ext uri="{9D8B030D-6E8A-4147-A177-3AD203B41FA5}">
                      <a16:colId xmlns:a16="http://schemas.microsoft.com/office/drawing/2014/main" val="20003"/>
                    </a:ext>
                  </a:extLst>
                </a:gridCol>
                <a:gridCol w="2370472">
                  <a:extLst>
                    <a:ext uri="{9D8B030D-6E8A-4147-A177-3AD203B41FA5}">
                      <a16:colId xmlns:a16="http://schemas.microsoft.com/office/drawing/2014/main" val="20004"/>
                    </a:ext>
                  </a:extLst>
                </a:gridCol>
              </a:tblGrid>
              <a:tr h="1001887">
                <a:tc>
                  <a:txBody>
                    <a:bodyPr/>
                    <a:lstStyle/>
                    <a:p>
                      <a:pPr algn="ctr"/>
                      <a:r>
                        <a:rPr lang="en-US" sz="1600" b="1">
                          <a:solidFill>
                            <a:schemeClr val="bg1"/>
                          </a:solidFill>
                          <a:latin typeface="+mn-lt"/>
                          <a:cs typeface="Calibri"/>
                        </a:rPr>
                        <a:t>Content Component</a:t>
                      </a:r>
                    </a:p>
                  </a:txBody>
                  <a:tcPr marL="98268" marR="98268" marT="34290" marB="34290">
                    <a:solidFill>
                      <a:schemeClr val="tx2"/>
                    </a:solidFill>
                  </a:tcPr>
                </a:tc>
                <a:tc>
                  <a:txBody>
                    <a:bodyPr/>
                    <a:lstStyle/>
                    <a:p>
                      <a:pPr algn="ctr"/>
                      <a:r>
                        <a:rPr lang="en-US" sz="1600">
                          <a:solidFill>
                            <a:schemeClr val="bg1"/>
                          </a:solidFill>
                          <a:latin typeface="+mn-lt"/>
                        </a:rPr>
                        <a:t>Graduation Ready, School</a:t>
                      </a:r>
                    </a:p>
                  </a:txBody>
                  <a:tcPr marL="68580" marR="68580" marT="34290" marB="34290">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600" b="1">
                          <a:solidFill>
                            <a:schemeClr val="bg1"/>
                          </a:solidFill>
                          <a:latin typeface="+mn-lt"/>
                        </a:rPr>
                        <a:t>Graduation Ready, District</a:t>
                      </a:r>
                    </a:p>
                  </a:txBody>
                  <a:tcPr marL="68580" marR="68580" marT="34290" marB="34290">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600">
                          <a:solidFill>
                            <a:schemeClr val="bg1"/>
                          </a:solidFill>
                          <a:latin typeface="+mn-lt"/>
                        </a:rPr>
                        <a:t>Not Yet Graduation Ready, School</a:t>
                      </a:r>
                    </a:p>
                  </a:txBody>
                  <a:tcPr marL="68580" marR="68580" marT="34290" marB="34290">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600" b="1">
                          <a:solidFill>
                            <a:schemeClr val="bg1"/>
                          </a:solidFill>
                          <a:latin typeface="+mn-lt"/>
                        </a:rPr>
                        <a:t>Not Yet Graduation Ready, District</a:t>
                      </a:r>
                    </a:p>
                  </a:txBody>
                  <a:tcPr marL="68580" marR="68580" marT="34290" marB="34290">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4242083659"/>
                  </a:ext>
                </a:extLst>
              </a:tr>
              <a:tr h="1001887">
                <a:tc>
                  <a:txBody>
                    <a:bodyPr/>
                    <a:lstStyle/>
                    <a:p>
                      <a:pPr algn="ctr"/>
                      <a:r>
                        <a:rPr lang="en-US" sz="1600" b="1">
                          <a:solidFill>
                            <a:schemeClr val="bg1"/>
                          </a:solidFill>
                          <a:latin typeface="+mn-lt"/>
                          <a:cs typeface="Calibri"/>
                        </a:rPr>
                        <a:t>English Language Arts (ELA)</a:t>
                      </a:r>
                    </a:p>
                  </a:txBody>
                  <a:tcPr marL="98268" marR="98268" marT="34290" marB="34290">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600">
                        <a:solidFill>
                          <a:schemeClr val="tx2">
                            <a:lumMod val="75000"/>
                          </a:schemeClr>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b="1">
                        <a:solidFill>
                          <a:schemeClr val="tx1"/>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2">
                            <a:lumMod val="75000"/>
                          </a:schemeClr>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b="1">
                        <a:solidFill>
                          <a:schemeClr val="tx1"/>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01887">
                <a:tc>
                  <a:txBody>
                    <a:bodyPr/>
                    <a:lstStyle/>
                    <a:p>
                      <a:pPr algn="ctr"/>
                      <a:r>
                        <a:rPr lang="en-US" sz="1600" b="1">
                          <a:solidFill>
                            <a:schemeClr val="bg1"/>
                          </a:solidFill>
                          <a:latin typeface="+mn-lt"/>
                          <a:cs typeface="Calibri"/>
                        </a:rPr>
                        <a:t>Mathematics</a:t>
                      </a:r>
                    </a:p>
                  </a:txBody>
                  <a:tcPr marL="98268" marR="98268" marT="34290" marB="34290">
                    <a:lnR w="12700" cap="flat" cmpd="sng" algn="ctr">
                      <a:solidFill>
                        <a:schemeClr val="tx1"/>
                      </a:solidFill>
                      <a:prstDash val="solid"/>
                      <a:round/>
                      <a:headEnd type="none" w="med" len="med"/>
                      <a:tailEnd type="none" w="med" len="med"/>
                    </a:lnR>
                    <a:solidFill>
                      <a:schemeClr val="tx2"/>
                    </a:solidFill>
                  </a:tcPr>
                </a:tc>
                <a:tc>
                  <a:txBody>
                    <a:bodyPr/>
                    <a:lstStyle/>
                    <a:p>
                      <a:pPr algn="ctr"/>
                      <a:endParaRPr lang="en-US" sz="1600">
                        <a:solidFill>
                          <a:schemeClr val="tx2">
                            <a:lumMod val="75000"/>
                          </a:schemeClr>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b="1">
                        <a:solidFill>
                          <a:schemeClr val="tx1"/>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solidFill>
                          <a:schemeClr val="tx2">
                            <a:lumMod val="75000"/>
                          </a:schemeClr>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b="1">
                        <a:solidFill>
                          <a:schemeClr val="tx1"/>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Content Placeholder 1">
            <a:extLst>
              <a:ext uri="{FF2B5EF4-FFF2-40B4-BE49-F238E27FC236}">
                <a16:creationId xmlns:a16="http://schemas.microsoft.com/office/drawing/2014/main" id="{F6FFB696-AE1C-4FC3-A284-9A0E6109AA6E}"/>
              </a:ext>
            </a:extLst>
          </p:cNvPr>
          <p:cNvSpPr>
            <a:spLocks noGrp="1"/>
          </p:cNvSpPr>
          <p:nvPr>
            <p:ph sz="quarter" idx="11"/>
          </p:nvPr>
        </p:nvSpPr>
        <p:spPr/>
        <p:txBody>
          <a:bodyPr/>
          <a:lstStyle/>
          <a:p>
            <a:r>
              <a:rPr lang="en-US">
                <a:ea typeface="+mn-lt"/>
                <a:cs typeface="+mn-lt"/>
              </a:rPr>
              <a:t>Note: Percentages may not total 100 due to rounding.</a:t>
            </a:r>
            <a:endParaRPr lang="en-US"/>
          </a:p>
        </p:txBody>
      </p:sp>
      <p:sp>
        <p:nvSpPr>
          <p:cNvPr id="4" name="Slide Number Placeholder 3">
            <a:extLst>
              <a:ext uri="{FF2B5EF4-FFF2-40B4-BE49-F238E27FC236}">
                <a16:creationId xmlns:a16="http://schemas.microsoft.com/office/drawing/2014/main" id="{019B2A46-43C8-4DF2-A943-7C783686CDFD}"/>
              </a:ext>
            </a:extLst>
          </p:cNvPr>
          <p:cNvSpPr>
            <a:spLocks noGrp="1"/>
          </p:cNvSpPr>
          <p:nvPr>
            <p:ph type="sldNum" sz="quarter" idx="10"/>
          </p:nvPr>
        </p:nvSpPr>
        <p:spPr/>
        <p:txBody>
          <a:bodyPr/>
          <a:lstStyle/>
          <a:p>
            <a:fld id="{A3D1C70C-36A2-44FC-A083-98959550CFF4}" type="slidenum">
              <a:rPr lang="en-US" smtClean="0"/>
              <a:pPr/>
              <a:t>7</a:t>
            </a:fld>
            <a:endParaRPr lang="en-US"/>
          </a:p>
        </p:txBody>
      </p:sp>
    </p:spTree>
    <p:extLst>
      <p:ext uri="{BB962C8B-B14F-4D97-AF65-F5344CB8AC3E}">
        <p14:creationId xmlns:p14="http://schemas.microsoft.com/office/powerpoint/2010/main" val="1096208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3E4E-44BD-4DA3-B2F6-452C5539DAAA}"/>
              </a:ext>
            </a:extLst>
          </p:cNvPr>
          <p:cNvSpPr>
            <a:spLocks noGrp="1"/>
          </p:cNvSpPr>
          <p:nvPr>
            <p:ph type="title"/>
          </p:nvPr>
        </p:nvSpPr>
        <p:spPr/>
        <p:txBody>
          <a:bodyPr/>
          <a:lstStyle/>
          <a:p>
            <a:r>
              <a:rPr lang="en-US" sz="3600">
                <a:solidFill>
                  <a:schemeClr val="tx1"/>
                </a:solidFill>
              </a:rPr>
              <a:t>Notable Achievements</a:t>
            </a:r>
          </a:p>
        </p:txBody>
      </p:sp>
      <p:sp>
        <p:nvSpPr>
          <p:cNvPr id="3" name="Text Placeholder 2">
            <a:extLst>
              <a:ext uri="{FF2B5EF4-FFF2-40B4-BE49-F238E27FC236}">
                <a16:creationId xmlns:a16="http://schemas.microsoft.com/office/drawing/2014/main" id="{E2E5B26F-602D-4E28-A656-0778DEA1F422}"/>
              </a:ext>
            </a:extLst>
          </p:cNvPr>
          <p:cNvSpPr>
            <a:spLocks noGrp="1"/>
          </p:cNvSpPr>
          <p:nvPr>
            <p:ph type="body" sz="quarter" idx="11"/>
          </p:nvPr>
        </p:nvSpPr>
        <p:spPr/>
        <p:txBody>
          <a:bodyPr>
            <a:normAutofit/>
          </a:bodyPr>
          <a:lstStyle/>
          <a:p>
            <a:r>
              <a:rPr lang="en-US" sz="2700"/>
              <a:t>Develop as needed</a:t>
            </a:r>
          </a:p>
        </p:txBody>
      </p:sp>
      <p:sp>
        <p:nvSpPr>
          <p:cNvPr id="4" name="Slide Number Placeholder 3">
            <a:extLst>
              <a:ext uri="{FF2B5EF4-FFF2-40B4-BE49-F238E27FC236}">
                <a16:creationId xmlns:a16="http://schemas.microsoft.com/office/drawing/2014/main" id="{A8DC8A32-8EA7-4F66-BD2D-828C549AA60A}"/>
              </a:ext>
            </a:extLst>
          </p:cNvPr>
          <p:cNvSpPr>
            <a:spLocks noGrp="1"/>
          </p:cNvSpPr>
          <p:nvPr>
            <p:ph type="sldNum" sz="quarter" idx="10"/>
          </p:nvPr>
        </p:nvSpPr>
        <p:spPr/>
        <p:txBody>
          <a:bodyPr/>
          <a:lstStyle/>
          <a:p>
            <a:fld id="{A3D1C70C-36A2-44FC-A083-98959550CFF4}" type="slidenum">
              <a:rPr lang="en-US" smtClean="0"/>
              <a:pPr/>
              <a:t>8</a:t>
            </a:fld>
            <a:endParaRPr lang="en-US"/>
          </a:p>
        </p:txBody>
      </p:sp>
    </p:spTree>
    <p:extLst>
      <p:ext uri="{BB962C8B-B14F-4D97-AF65-F5344CB8AC3E}">
        <p14:creationId xmlns:p14="http://schemas.microsoft.com/office/powerpoint/2010/main" val="1523884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3E4E-44BD-4DA3-B2F6-452C5539DAAA}"/>
              </a:ext>
            </a:extLst>
          </p:cNvPr>
          <p:cNvSpPr>
            <a:spLocks noGrp="1"/>
          </p:cNvSpPr>
          <p:nvPr>
            <p:ph type="title"/>
          </p:nvPr>
        </p:nvSpPr>
        <p:spPr/>
        <p:txBody>
          <a:bodyPr/>
          <a:lstStyle/>
          <a:p>
            <a:r>
              <a:rPr lang="en-US" sz="3600">
                <a:solidFill>
                  <a:schemeClr val="tx1"/>
                </a:solidFill>
              </a:rPr>
              <a:t>Intervention Strategies</a:t>
            </a:r>
          </a:p>
        </p:txBody>
      </p:sp>
      <p:sp>
        <p:nvSpPr>
          <p:cNvPr id="3" name="Text Placeholder 2">
            <a:extLst>
              <a:ext uri="{FF2B5EF4-FFF2-40B4-BE49-F238E27FC236}">
                <a16:creationId xmlns:a16="http://schemas.microsoft.com/office/drawing/2014/main" id="{E2E5B26F-602D-4E28-A656-0778DEA1F422}"/>
              </a:ext>
            </a:extLst>
          </p:cNvPr>
          <p:cNvSpPr>
            <a:spLocks noGrp="1"/>
          </p:cNvSpPr>
          <p:nvPr>
            <p:ph type="body" sz="quarter" idx="11"/>
          </p:nvPr>
        </p:nvSpPr>
        <p:spPr/>
        <p:txBody>
          <a:bodyPr>
            <a:normAutofit/>
          </a:bodyPr>
          <a:lstStyle/>
          <a:p>
            <a:r>
              <a:rPr lang="en-US" sz="2700"/>
              <a:t>Develop as needed</a:t>
            </a:r>
          </a:p>
        </p:txBody>
      </p:sp>
      <p:sp>
        <p:nvSpPr>
          <p:cNvPr id="4" name="Slide Number Placeholder 3">
            <a:extLst>
              <a:ext uri="{FF2B5EF4-FFF2-40B4-BE49-F238E27FC236}">
                <a16:creationId xmlns:a16="http://schemas.microsoft.com/office/drawing/2014/main" id="{A8DC8A32-8EA7-4F66-BD2D-828C549AA60A}"/>
              </a:ext>
            </a:extLst>
          </p:cNvPr>
          <p:cNvSpPr>
            <a:spLocks noGrp="1"/>
          </p:cNvSpPr>
          <p:nvPr>
            <p:ph type="sldNum" sz="quarter" idx="10"/>
          </p:nvPr>
        </p:nvSpPr>
        <p:spPr/>
        <p:txBody>
          <a:bodyPr/>
          <a:lstStyle/>
          <a:p>
            <a:fld id="{A3D1C70C-36A2-44FC-A083-98959550CFF4}" type="slidenum">
              <a:rPr lang="en-US" smtClean="0"/>
              <a:pPr/>
              <a:t>9</a:t>
            </a:fld>
            <a:endParaRPr lang="en-US"/>
          </a:p>
        </p:txBody>
      </p:sp>
    </p:spTree>
    <p:extLst>
      <p:ext uri="{BB962C8B-B14F-4D97-AF65-F5344CB8AC3E}">
        <p14:creationId xmlns:p14="http://schemas.microsoft.com/office/powerpoint/2010/main" val="2047871465"/>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54CFC8EA-E008-44E1-8673-8AAADB6EDDC7}"/>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BAD783E9-B5E0-4BB5-B18C-531425630476}"/>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8584AAFA-913A-46C4-82D9-8779EB51097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C37DC6888604FBE624C8711B8619C" ma:contentTypeVersion="21" ma:contentTypeDescription="Create a new document." ma:contentTypeScope="" ma:versionID="ce2bf321bb0195aebd21873fe428ce73">
  <xsd:schema xmlns:xsd="http://www.w3.org/2001/XMLSchema" xmlns:xs="http://www.w3.org/2001/XMLSchema" xmlns:p="http://schemas.microsoft.com/office/2006/metadata/properties" xmlns:ns1="http://schemas.microsoft.com/sharepoint/v3" xmlns:ns2="15ebe88e-7bda-4304-bde2-f2b889566e4a" xmlns:ns3="8089b851-2d40-4043-a4c6-e46a55c68222" targetNamespace="http://schemas.microsoft.com/office/2006/metadata/properties" ma:root="true" ma:fieldsID="5630325d37f82921768a4c686bbf839c" ns1:_="" ns2:_="" ns3:_="">
    <xsd:import namespace="http://schemas.microsoft.com/sharepoint/v3"/>
    <xsd:import namespace="15ebe88e-7bda-4304-bde2-f2b889566e4a"/>
    <xsd:import namespace="8089b851-2d40-4043-a4c6-e46a55c682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Notes_x003a_"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ReviewStatus" minOccurs="0"/>
                <xsd:element ref="ns2:_Flow_SignoffStatu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ebe88e-7bda-4304-bde2-f2b889566e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Notes_x003a_" ma:index="16" nillable="true" ma:displayName="Notes:" ma:description="Signed off by JM and Sent to B&amp;A on 2/18/21 @ 9:14AM" ma:format="Dropdown" ma:internalName="Notes_x003a_">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ReviewStatus" ma:index="22" nillable="true" ma:displayName="Review Status" ma:format="Dropdown" ma:internalName="ReviewStatus">
      <xsd:simpleType>
        <xsd:union memberTypes="dms:Text">
          <xsd:simpleType>
            <xsd:restriction base="dms:Choice">
              <xsd:enumeration value="In Review: GEG"/>
              <xsd:enumeration value="In Review: DP"/>
              <xsd:enumeration value="In Review: LE"/>
              <xsd:enumeration value="In Review: LH"/>
              <xsd:enumeration value="Ready to Publish"/>
            </xsd:restriction>
          </xsd:simpleType>
        </xsd:union>
      </xsd:simpleType>
    </xsd:element>
    <xsd:element name="_Flow_SignoffStatus" ma:index="23" nillable="true" ma:displayName="Sign-off status" ma:internalName="Sign_x002d_off_x0020_status">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e8829e9b-2c9c-4724-8f43-688495af2fc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089b851-2d40-4043-a4c6-e46a55c682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e5c5a242-7e7d-493e-a241-2a9f10ad3cb3}" ma:internalName="TaxCatchAll" ma:showField="CatchAllData" ma:web="8089b851-2d40-4043-a4c6-e46a55c68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Status xmlns="15ebe88e-7bda-4304-bde2-f2b889566e4a" xsi:nil="true"/>
    <_ip_UnifiedCompliancePolicyProperties xmlns="http://schemas.microsoft.com/sharepoint/v3" xsi:nil="true"/>
    <Notes_x003a_ xmlns="15ebe88e-7bda-4304-bde2-f2b889566e4a" xsi:nil="true"/>
    <_Flow_SignoffStatus xmlns="15ebe88e-7bda-4304-bde2-f2b889566e4a" xsi:nil="true"/>
    <SharedWithUsers xmlns="8089b851-2d40-4043-a4c6-e46a55c68222">
      <UserInfo>
        <DisplayName>Steele Dadzie, Timothy</DisplayName>
        <AccountId>64</AccountId>
        <AccountType/>
      </UserInfo>
      <UserInfo>
        <DisplayName>Hilaman, Lara</DisplayName>
        <AccountId>594</AccountId>
        <AccountType/>
      </UserInfo>
    </SharedWithUsers>
    <lcf76f155ced4ddcb4097134ff3c332f xmlns="15ebe88e-7bda-4304-bde2-f2b889566e4a">
      <Terms xmlns="http://schemas.microsoft.com/office/infopath/2007/PartnerControls"/>
    </lcf76f155ced4ddcb4097134ff3c332f>
    <TaxCatchAll xmlns="8089b851-2d40-4043-a4c6-e46a55c6822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C27A30-4DDF-4F2B-97CC-17B8B2C58B90}">
  <ds:schemaRefs>
    <ds:schemaRef ds:uri="15ebe88e-7bda-4304-bde2-f2b889566e4a"/>
    <ds:schemaRef ds:uri="8089b851-2d40-4043-a4c6-e46a55c682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F2B0631-BA7D-45C4-8C67-52725AC6CAF7}">
  <ds:schemaRefs>
    <ds:schemaRef ds:uri="15ebe88e-7bda-4304-bde2-f2b889566e4a"/>
    <ds:schemaRef ds:uri="8089b851-2d40-4043-a4c6-e46a55c6822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73ED28A-5C1A-4A34-B533-0164B306E2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NJDOE_0921</Template>
  <Application>Microsoft Office PowerPoint</Application>
  <PresentationFormat>Widescreen</PresentationFormat>
  <Slides>10</Slides>
  <Notes>0</Notes>
  <HiddenSlides>0</HiddenSlide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NDJOE_Main</vt:lpstr>
      <vt:lpstr>NJDOE_TitleSlide</vt:lpstr>
      <vt:lpstr>NJDOE_SectionTitle</vt:lpstr>
      <vt:lpstr>New Jersey Graduation Proficiency Assessment (NJGPA)</vt:lpstr>
      <vt:lpstr>NJGPA Overview (1 of 2)</vt:lpstr>
      <vt:lpstr>NJGPA Overview (2 of 2)</vt:lpstr>
      <vt:lpstr>Comparison of &lt;Insert District Name&gt;’s Spring 2023 NJGPA Administration - Percentages</vt:lpstr>
      <vt:lpstr>&lt;Insert District Name&gt;’s Spring 2023 NJGPA School-Level Outcomes English Language Arts Component - Percentages</vt:lpstr>
      <vt:lpstr>&lt;Insert District Name&gt;’s Spring 2023 NJGPA School-Level Outcomes Mathematics Component - Percentages</vt:lpstr>
      <vt:lpstr>Comparison of &lt;School Name&gt;’s Spring 2023 NJGPA Administration to &lt;District Name&gt;’s - Percentages</vt:lpstr>
      <vt:lpstr>Notable Achievements</vt:lpstr>
      <vt:lpstr>Intervention Strategies</vt:lpstr>
      <vt:lpstr>Subgroup Charts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NJGPA Spring 2023 Results Samle PowerPoint Template</dc:title>
  <dc:creator>New Jersey Department of Education</dc:creator>
  <cp:revision>1</cp:revision>
  <dcterms:created xsi:type="dcterms:W3CDTF">2022-07-18T14:09:51Z</dcterms:created>
  <dcterms:modified xsi:type="dcterms:W3CDTF">2023-06-19T15:40:38Z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0x010100524C37DC6888604FBE624C8711B8619C</vt:lpwstr>
  </property>
  <property fmtid="{D5CDD505-2E9C-101B-9397-08002B2CF9AE}" pid="3" name="MediaServiceImageTags">
    <vt:lpwstr/>
  </property>
</Properties>
</file>