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58" r:id="rId5"/>
    <p:sldMasterId id="2147483682" r:id="rId6"/>
  </p:sldMasterIdLst>
  <p:notesMasterIdLst>
    <p:notesMasterId r:id="rId43"/>
  </p:notesMasterIdLst>
  <p:handoutMasterIdLst>
    <p:handoutMasterId r:id="rId44"/>
  </p:handoutMasterIdLst>
  <p:sldIdLst>
    <p:sldId id="282" r:id="rId7"/>
    <p:sldId id="301" r:id="rId8"/>
    <p:sldId id="302" r:id="rId9"/>
    <p:sldId id="332" r:id="rId10"/>
    <p:sldId id="303" r:id="rId11"/>
    <p:sldId id="304" r:id="rId12"/>
    <p:sldId id="333" r:id="rId13"/>
    <p:sldId id="305" r:id="rId14"/>
    <p:sldId id="307" r:id="rId15"/>
    <p:sldId id="308" r:id="rId16"/>
    <p:sldId id="309" r:id="rId17"/>
    <p:sldId id="310" r:id="rId18"/>
    <p:sldId id="311" r:id="rId19"/>
    <p:sldId id="315" r:id="rId20"/>
    <p:sldId id="312" r:id="rId21"/>
    <p:sldId id="313" r:id="rId22"/>
    <p:sldId id="314" r:id="rId23"/>
    <p:sldId id="316" r:id="rId24"/>
    <p:sldId id="317" r:id="rId25"/>
    <p:sldId id="318" r:id="rId26"/>
    <p:sldId id="319" r:id="rId27"/>
    <p:sldId id="320" r:id="rId28"/>
    <p:sldId id="321" r:id="rId29"/>
    <p:sldId id="322" r:id="rId30"/>
    <p:sldId id="323" r:id="rId31"/>
    <p:sldId id="324" r:id="rId32"/>
    <p:sldId id="325" r:id="rId33"/>
    <p:sldId id="326" r:id="rId34"/>
    <p:sldId id="327" r:id="rId35"/>
    <p:sldId id="328" r:id="rId36"/>
    <p:sldId id="329" r:id="rId37"/>
    <p:sldId id="330" r:id="rId38"/>
    <p:sldId id="331" r:id="rId39"/>
    <p:sldId id="279" r:id="rId40"/>
    <p:sldId id="280" r:id="rId41"/>
    <p:sldId id="300" r:id="rId4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A39CE29-ECE3-BD5C-9292-D9329BA789F3}" name="Hilaman, Lara" initials="HL" userId="S::llane@doe.nj.gov::990d83b4-95ef-491d-90f2-57f09870f3c9" providerId="AD"/>
  <p188:author id="{91591392-DC48-6E48-4729-7295971318A0}" name="Vadel, Orlando" initials="VO" userId="S::ovadel@doe.nj.gov::42733c62-df4d-4e35-af44-17929b1d2fc9"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Vadel, Orlando" initials="VO" lastIdx="6" clrIdx="0">
    <p:extLst>
      <p:ext uri="{19B8F6BF-5375-455C-9EA6-DF929625EA0E}">
        <p15:presenceInfo xmlns:p15="http://schemas.microsoft.com/office/powerpoint/2012/main" userId="S::ovadel@doe.nj.gov::42733c62-df4d-4e35-af44-17929b1d2fc9" providerId="AD"/>
      </p:ext>
    </p:extLst>
  </p:cmAuthor>
  <p:cmAuthor id="2" name="Thomas, Elizabeth" initials="TE" lastIdx="5" clrIdx="1">
    <p:extLst>
      <p:ext uri="{19B8F6BF-5375-455C-9EA6-DF929625EA0E}">
        <p15:presenceInfo xmlns:p15="http://schemas.microsoft.com/office/powerpoint/2012/main" userId="S::ethomas@doe.nj.gov::ecf9b76d-2424-407e-a49b-ad172b417e8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426"/>
    <a:srgbClr val="902D06"/>
    <a:srgbClr val="6E2405"/>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7" autoAdjust="0"/>
    <p:restoredTop sz="86385" autoAdjust="0"/>
  </p:normalViewPr>
  <p:slideViewPr>
    <p:cSldViewPr snapToGrid="0">
      <p:cViewPr varScale="1">
        <p:scale>
          <a:sx n="63" d="100"/>
          <a:sy n="63" d="100"/>
        </p:scale>
        <p:origin x="616" y="64"/>
      </p:cViewPr>
      <p:guideLst/>
    </p:cSldViewPr>
  </p:slideViewPr>
  <p:outlineViewPr>
    <p:cViewPr>
      <p:scale>
        <a:sx n="33" d="100"/>
        <a:sy n="33" d="100"/>
      </p:scale>
      <p:origin x="0" y="-12174"/>
    </p:cViewPr>
  </p:outlin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viewProps" Target="viewProps.xml"/><Relationship Id="rId50" Type="http://schemas.microsoft.com/office/2018/10/relationships/authors" Target="authors.xml"/><Relationship Id="rId7" Type="http://schemas.openxmlformats.org/officeDocument/2006/relationships/slide" Target="slides/slide1.xml"/><Relationship Id="rId2" Type="http://schemas.openxmlformats.org/officeDocument/2006/relationships/customXml" Target="../customXml/item2.xml"/><Relationship Id="rId16" Type="http://schemas.openxmlformats.org/officeDocument/2006/relationships/slide" Target="slides/slide10.xml"/><Relationship Id="rId29" Type="http://schemas.openxmlformats.org/officeDocument/2006/relationships/slide" Target="slides/slide2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notesMaster" Target="notesMasters/notesMaster1.xml"/><Relationship Id="rId48" Type="http://schemas.openxmlformats.org/officeDocument/2006/relationships/theme" Target="theme/theme1.xml"/><Relationship Id="rId8" Type="http://schemas.openxmlformats.org/officeDocument/2006/relationships/slide" Target="slides/slide2.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presProps" Target="presProps.xml"/><Relationship Id="rId20" Type="http://schemas.openxmlformats.org/officeDocument/2006/relationships/slide" Target="slides/slide14.xml"/><Relationship Id="rId41" Type="http://schemas.openxmlformats.org/officeDocument/2006/relationships/slide" Target="slides/slide35.xml"/><Relationship Id="rId1" Type="http://schemas.openxmlformats.org/officeDocument/2006/relationships/customXml" Target="../customXml/item1.xml"/><Relationship Id="rId6" Type="http://schemas.openxmlformats.org/officeDocument/2006/relationships/slideMaster" Target="slideMasters/slideMaster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3.9181056321345865E-2"/>
          <c:y val="1.7500056729220087E-2"/>
          <c:w val="0.96081889763779527"/>
          <c:h val="0.78959295173492305"/>
        </c:manualLayout>
      </c:layout>
      <c:barChart>
        <c:barDir val="col"/>
        <c:grouping val="clustered"/>
        <c:varyColors val="0"/>
        <c:ser>
          <c:idx val="0"/>
          <c:order val="0"/>
          <c:tx>
            <c:strRef>
              <c:f>Sheet1!$A$2</c:f>
              <c:strCache>
                <c:ptCount val="1"/>
                <c:pt idx="0">
                  <c:v>All Students</c:v>
                </c:pt>
              </c:strCache>
            </c:strRef>
          </c:tx>
          <c:spPr>
            <a:solidFill>
              <a:schemeClr val="accent5">
                <a:shade val="58000"/>
              </a:schemeClr>
            </a:solidFill>
            <a:ln>
              <a:noFill/>
              <a:prstDash val="sysDash"/>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cat>
            <c:numRef>
              <c:f>Sheet1!$B$1:$C$1</c:f>
              <c:numCache>
                <c:formatCode>General</c:formatCode>
                <c:ptCount val="2"/>
                <c:pt idx="0">
                  <c:v>2022</c:v>
                </c:pt>
                <c:pt idx="1">
                  <c:v>2023</c:v>
                </c:pt>
              </c:numCache>
            </c:numRef>
          </c:cat>
          <c:val>
            <c:numRef>
              <c:f>Sheet1!$B$2:$C$2</c:f>
              <c:numCache>
                <c:formatCode>0.0</c:formatCode>
                <c:ptCount val="2"/>
                <c:pt idx="0">
                  <c:v>47.2</c:v>
                </c:pt>
                <c:pt idx="1">
                  <c:v>51.2</c:v>
                </c:pt>
              </c:numCache>
            </c:numRef>
          </c:val>
          <c:extLst>
            <c:ext xmlns:c16="http://schemas.microsoft.com/office/drawing/2014/chart" uri="{C3380CC4-5D6E-409C-BE32-E72D297353CC}">
              <c16:uniqueId val="{00000000-9F75-4166-BB67-5D5CB65E7106}"/>
            </c:ext>
          </c:extLst>
        </c:ser>
        <c:ser>
          <c:idx val="1"/>
          <c:order val="1"/>
          <c:tx>
            <c:strRef>
              <c:f>Sheet1!$A$3</c:f>
              <c:strCache>
                <c:ptCount val="1"/>
                <c:pt idx="0">
                  <c:v>English Learners</c:v>
                </c:pt>
              </c:strCache>
            </c:strRef>
          </c:tx>
          <c:spPr>
            <a:solidFill>
              <a:schemeClr val="accent5">
                <a:shade val="86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cat>
            <c:numRef>
              <c:f>Sheet1!$B$1:$C$1</c:f>
              <c:numCache>
                <c:formatCode>General</c:formatCode>
                <c:ptCount val="2"/>
                <c:pt idx="0">
                  <c:v>2022</c:v>
                </c:pt>
                <c:pt idx="1">
                  <c:v>2023</c:v>
                </c:pt>
              </c:numCache>
            </c:numRef>
          </c:cat>
          <c:val>
            <c:numRef>
              <c:f>Sheet1!$B$3:$C$3</c:f>
              <c:numCache>
                <c:formatCode>0.0</c:formatCode>
                <c:ptCount val="2"/>
                <c:pt idx="0">
                  <c:v>14.97</c:v>
                </c:pt>
                <c:pt idx="1">
                  <c:v>21.1</c:v>
                </c:pt>
              </c:numCache>
            </c:numRef>
          </c:val>
          <c:extLst>
            <c:ext xmlns:c16="http://schemas.microsoft.com/office/drawing/2014/chart" uri="{C3380CC4-5D6E-409C-BE32-E72D297353CC}">
              <c16:uniqueId val="{00000001-9F75-4166-BB67-5D5CB65E7106}"/>
            </c:ext>
          </c:extLst>
        </c:ser>
        <c:ser>
          <c:idx val="2"/>
          <c:order val="2"/>
          <c:tx>
            <c:strRef>
              <c:f>Sheet1!$A$4</c:f>
              <c:strCache>
                <c:ptCount val="1"/>
                <c:pt idx="0">
                  <c:v>Economic Disadvantaged Students</c:v>
                </c:pt>
              </c:strCache>
            </c:strRef>
          </c:tx>
          <c:spPr>
            <a:solidFill>
              <a:schemeClr val="accent5">
                <a:tint val="86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cat>
            <c:numRef>
              <c:f>Sheet1!$B$1:$C$1</c:f>
              <c:numCache>
                <c:formatCode>General</c:formatCode>
                <c:ptCount val="2"/>
                <c:pt idx="0">
                  <c:v>2022</c:v>
                </c:pt>
                <c:pt idx="1">
                  <c:v>2023</c:v>
                </c:pt>
              </c:numCache>
            </c:numRef>
          </c:cat>
          <c:val>
            <c:numRef>
              <c:f>Sheet1!$B$4:$C$4</c:f>
              <c:numCache>
                <c:formatCode>0.0</c:formatCode>
                <c:ptCount val="2"/>
                <c:pt idx="0">
                  <c:v>28.07</c:v>
                </c:pt>
                <c:pt idx="1">
                  <c:v>33.1</c:v>
                </c:pt>
              </c:numCache>
            </c:numRef>
          </c:val>
          <c:extLst>
            <c:ext xmlns:c16="http://schemas.microsoft.com/office/drawing/2014/chart" uri="{C3380CC4-5D6E-409C-BE32-E72D297353CC}">
              <c16:uniqueId val="{00000002-9F75-4166-BB67-5D5CB65E7106}"/>
            </c:ext>
          </c:extLst>
        </c:ser>
        <c:ser>
          <c:idx val="3"/>
          <c:order val="3"/>
          <c:tx>
            <c:strRef>
              <c:f>Sheet1!$A$5</c:f>
              <c:strCache>
                <c:ptCount val="1"/>
                <c:pt idx="0">
                  <c:v>Students with Disability</c:v>
                </c:pt>
              </c:strCache>
            </c:strRef>
          </c:tx>
          <c:spPr>
            <a:solidFill>
              <a:schemeClr val="accent5">
                <a:tint val="58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cat>
            <c:numRef>
              <c:f>Sheet1!$B$1:$C$1</c:f>
              <c:numCache>
                <c:formatCode>General</c:formatCode>
                <c:ptCount val="2"/>
                <c:pt idx="0">
                  <c:v>2022</c:v>
                </c:pt>
                <c:pt idx="1">
                  <c:v>2023</c:v>
                </c:pt>
              </c:numCache>
            </c:numRef>
          </c:cat>
          <c:val>
            <c:numRef>
              <c:f>Sheet1!$B$5:$C$5</c:f>
              <c:numCache>
                <c:formatCode>0.0</c:formatCode>
                <c:ptCount val="2"/>
                <c:pt idx="0">
                  <c:v>15.46</c:v>
                </c:pt>
                <c:pt idx="1">
                  <c:v>17.899999999999999</c:v>
                </c:pt>
              </c:numCache>
            </c:numRef>
          </c:val>
          <c:extLst>
            <c:ext xmlns:c16="http://schemas.microsoft.com/office/drawing/2014/chart" uri="{C3380CC4-5D6E-409C-BE32-E72D297353CC}">
              <c16:uniqueId val="{00000005-9F75-4166-BB67-5D5CB65E7106}"/>
            </c:ext>
          </c:extLst>
        </c:ser>
        <c:dLbls>
          <c:showLegendKey val="0"/>
          <c:showVal val="1"/>
          <c:showCatName val="0"/>
          <c:showSerName val="0"/>
          <c:showPercent val="0"/>
          <c:showBubbleSize val="0"/>
        </c:dLbls>
        <c:gapWidth val="150"/>
        <c:axId val="115694527"/>
        <c:axId val="115709087"/>
      </c:barChart>
      <c:catAx>
        <c:axId val="115694527"/>
        <c:scaling>
          <c:orientation val="minMax"/>
        </c:scaling>
        <c:delete val="0"/>
        <c:axPos val="b"/>
        <c:numFmt formatCode="General" sourceLinked="1"/>
        <c:majorTickMark val="out"/>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115709087"/>
        <c:crosses val="autoZero"/>
        <c:auto val="1"/>
        <c:lblAlgn val="ctr"/>
        <c:lblOffset val="100"/>
        <c:noMultiLvlLbl val="0"/>
      </c:catAx>
      <c:valAx>
        <c:axId val="115709087"/>
        <c:scaling>
          <c:orientation val="minMax"/>
        </c:scaling>
        <c:delete val="0"/>
        <c:axPos val="l"/>
        <c:numFmt formatCode="0.0" sourceLinked="1"/>
        <c:majorTickMark val="out"/>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11569452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legend>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withinLinear" id="18">
  <a:schemeClr val="accent5"/>
</cs:colorStyle>
</file>

<file path=ppt/charts/style1.xml><?xml version="1.0" encoding="utf-8"?>
<cs:chartStyle xmlns:cs="http://schemas.microsoft.com/office/drawing/2012/chartStyle" xmlns:a="http://schemas.openxmlformats.org/drawingml/2006/main" id="234">
  <cs:axisTitle>
    <cs:lnRef idx="0"/>
    <cs:fillRef idx="0"/>
    <cs:effectRef idx="0"/>
    <cs:fontRef idx="minor">
      <a:schemeClr val="dk1">
        <a:lumMod val="65000"/>
        <a:lumOff val="35000"/>
      </a:schemeClr>
    </cs:fontRef>
    <cs:defRPr sz="900"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00" kern="120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900" kern="1200"/>
  </cs:chartArea>
  <cs:dataLabel>
    <cs:lnRef idx="0"/>
    <cs:fillRef idx="0"/>
    <cs:effectRef idx="0"/>
    <cs:fontRef idx="minor">
      <cs:styleClr val="auto"/>
    </cs:fontRef>
    <cs:spPr/>
    <cs:defRPr sz="900" b="1" i="0" u="none" strike="noStrike" kern="1200" baseline="0"/>
  </cs:dataLabel>
  <cs:dataLabelCallout>
    <cs:lnRef idx="0"/>
    <cs:fillRef idx="0"/>
    <cs:effectRef idx="0"/>
    <cs:fontRef idx="minor">
      <a:schemeClr val="dk1">
        <a:lumMod val="65000"/>
        <a:lumOff val="35000"/>
      </a:schemeClr>
    </cs:fontRef>
    <cs:spPr>
      <a:solidFill>
        <a:schemeClr val="lt1"/>
      </a:solidFill>
      <a:ln w="9575">
        <a:solidFill>
          <a:schemeClr val="lt1">
            <a:lumMod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19050" cap="rnd" cmpd="sng" algn="ctr">
        <a:solidFill>
          <a:schemeClr val="phClr">
            <a:shade val="95000"/>
            <a:satMod val="105000"/>
          </a:schemeClr>
        </a:solidFill>
        <a:round/>
      </a:ln>
    </cs:spPr>
  </cs:dataPointLine>
  <cs:dataPointMarker>
    <cs:lnRef idx="0"/>
    <cs:fillRef idx="0"/>
    <cs:effectRef idx="0"/>
    <cs:fontRef idx="minor">
      <a:schemeClr val="dk1"/>
    </cs:fontRef>
    <cs:spPr>
      <a:solidFill>
        <a:schemeClr val="lt1"/>
      </a:solidFill>
    </cs:spPr>
  </cs:dataPointMarker>
  <cs:dataPointMarkerLayout symbol="circle" size="17"/>
  <cs:dataPointWireframe>
    <cs:lnRef idx="0">
      <cs:styleClr val="auto"/>
    </cs:lnRef>
    <cs:fillRef idx="1"/>
    <cs:effectRef idx="0"/>
    <cs:fontRef idx="minor">
      <a:schemeClr val="dk1"/>
    </cs:fontRef>
    <cs:spPr>
      <a:ln w="9525">
        <a:solidFill>
          <a:schemeClr val="phClr"/>
        </a:solidFill>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dk1">
            <a:lumMod val="50000"/>
            <a:lumOff val="50000"/>
          </a:schemeClr>
        </a:solidFill>
      </a:ln>
    </cs:spPr>
  </cs:downBar>
  <cs:dropLine>
    <cs:lnRef idx="0"/>
    <cs:fillRef idx="0"/>
    <cs:effectRef idx="0"/>
    <cs:fontRef idx="minor">
      <a:schemeClr val="dk1"/>
    </cs:fontRef>
    <cs:spPr>
      <a:ln w="9525">
        <a:solidFill>
          <a:schemeClr val="dk1">
            <a:lumMod val="35000"/>
            <a:lumOff val="65000"/>
          </a:schemeClr>
        </a:solidFill>
      </a:ln>
    </cs:spPr>
  </cs:dropLine>
  <cs:errorBar>
    <cs:lnRef idx="0"/>
    <cs:fillRef idx="0"/>
    <cs:effectRef idx="0"/>
    <cs:fontRef idx="minor">
      <a:schemeClr val="dk1"/>
    </cs:fontRef>
    <cs:spPr>
      <a:ln w="9525">
        <a:solidFill>
          <a:schemeClr val="dk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a:solidFill>
          <a:schemeClr val="dk1">
            <a:lumMod val="15000"/>
            <a:lumOff val="85000"/>
          </a:schemeClr>
        </a:solidFill>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35000"/>
            <a:lumOff val="65000"/>
          </a:schemeClr>
        </a:solidFill>
      </a:ln>
    </cs:spPr>
  </cs:hiLoLine>
  <cs:leaderLine>
    <cs:lnRef idx="0"/>
    <cs:fillRef idx="0"/>
    <cs:effectRef idx="0"/>
    <cs:fontRef idx="minor">
      <a:schemeClr val="dk1"/>
    </cs:fontRef>
    <cs:spPr>
      <a:ln w="9525">
        <a:solidFill>
          <a:schemeClr val="dk1">
            <a:lumMod val="35000"/>
            <a:lumOff val="65000"/>
          </a:schemeClr>
        </a:solidFill>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s:seriesAxis>
  <cs:seriesLine>
    <cs:lnRef idx="0"/>
    <cs:fillRef idx="0"/>
    <cs:effectRef idx="0"/>
    <cs:fontRef idx="minor">
      <a:schemeClr val="dk1"/>
    </cs:fontRef>
    <cs:spPr>
      <a:ln w="9525">
        <a:solidFill>
          <a:schemeClr val="dk1">
            <a:lumMod val="35000"/>
            <a:lumOff val="65000"/>
          </a:schemeClr>
        </a:solidFill>
      </a:ln>
    </cs:spPr>
  </cs:seriesLine>
  <cs:title>
    <cs:lnRef idx="0"/>
    <cs:fillRef idx="0"/>
    <cs:effectRef idx="0"/>
    <cs:fontRef idx="minor">
      <a:schemeClr val="dk1"/>
    </cs:fontRef>
    <cs:defRPr sz="1440" b="0" kern="1200" cap="all" spc="0" baseline="0">
      <a:gradFill>
        <a:gsLst>
          <a:gs pos="0">
            <a:schemeClr val="dk1">
              <a:lumMod val="50000"/>
              <a:lumOff val="50000"/>
            </a:schemeClr>
          </a:gs>
          <a:gs pos="100000">
            <a:schemeClr val="dk1">
              <a:lumMod val="85000"/>
              <a:lumOff val="15000"/>
            </a:schemeClr>
          </a:gs>
        </a:gsLst>
        <a:lin ang="5400000" scaled="0"/>
      </a:gradFill>
    </cs:defRPr>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dk1">
            <a:lumMod val="50000"/>
            <a:lumOff val="50000"/>
          </a:schemeClr>
        </a:solidFill>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wall>
</cs:chartStyle>
</file>

<file path=ppt/drawings/drawing1.xml><?xml version="1.0" encoding="utf-8"?>
<c:userShapes xmlns:c="http://schemas.openxmlformats.org/drawingml/2006/chart">
  <cdr:relSizeAnchor xmlns:cdr="http://schemas.openxmlformats.org/drawingml/2006/chartDrawing">
    <cdr:from>
      <cdr:x>0.22014</cdr:x>
      <cdr:y>0.19587</cdr:y>
    </cdr:from>
    <cdr:to>
      <cdr:x>0.68553</cdr:x>
      <cdr:y>0.38142</cdr:y>
    </cdr:to>
    <cdr:sp macro="" textlink="">
      <cdr:nvSpPr>
        <cdr:cNvPr id="2" name="TextBox 1">
          <a:extLst xmlns:a="http://schemas.openxmlformats.org/drawingml/2006/main">
            <a:ext uri="{FF2B5EF4-FFF2-40B4-BE49-F238E27FC236}">
              <a16:creationId xmlns:a16="http://schemas.microsoft.com/office/drawing/2014/main" id="{81721C68-928E-4B6A-9165-77AA1778FFE7}"/>
            </a:ext>
          </a:extLst>
        </cdr:cNvPr>
        <cdr:cNvSpPr txBox="1"/>
      </cdr:nvSpPr>
      <cdr:spPr>
        <a:xfrm xmlns:a="http://schemas.openxmlformats.org/drawingml/2006/main" rot="20732638">
          <a:off x="2432931" y="916956"/>
          <a:ext cx="5143506" cy="86868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3600" b="1" dirty="0">
              <a:solidFill>
                <a:schemeClr val="bg1">
                  <a:lumMod val="50000"/>
                </a:schemeClr>
              </a:solidFill>
            </a:rPr>
            <a:t>Sample Chart</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3CA4259-EAE7-46D8-9E95-EECF2226332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B1A12993-B11F-4A1A-9605-19E2237870B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7425AFB-E73E-4C47-BA4D-95B867A1CC07}" type="datetimeFigureOut">
              <a:rPr lang="en-US" smtClean="0"/>
              <a:t>9/28/2023</a:t>
            </a:fld>
            <a:endParaRPr lang="en-US"/>
          </a:p>
        </p:txBody>
      </p:sp>
      <p:sp>
        <p:nvSpPr>
          <p:cNvPr id="4" name="Footer Placeholder 3">
            <a:extLst>
              <a:ext uri="{FF2B5EF4-FFF2-40B4-BE49-F238E27FC236}">
                <a16:creationId xmlns:a16="http://schemas.microsoft.com/office/drawing/2014/main" id="{3F405770-E5EF-402C-9691-9BF7CF31DC1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D754CEE4-A16C-4F67-915C-EEEA190ED36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E8FD18C-D8A1-484B-BA09-7DA4094F3736}" type="slidenum">
              <a:rPr lang="en-US" smtClean="0"/>
              <a:t>‹#›</a:t>
            </a:fld>
            <a:endParaRPr lang="en-US"/>
          </a:p>
        </p:txBody>
      </p:sp>
    </p:spTree>
    <p:extLst>
      <p:ext uri="{BB962C8B-B14F-4D97-AF65-F5344CB8AC3E}">
        <p14:creationId xmlns:p14="http://schemas.microsoft.com/office/powerpoint/2010/main" val="23140154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8AC223-25EB-40B2-9538-010511AACFA5}" type="datetimeFigureOut">
              <a:rPr lang="en-US" smtClean="0"/>
              <a:t>9/28/2023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7A44F7-5F69-4F06-8F30-FB0E6EC0A151}" type="slidenum">
              <a:rPr lang="en-US" smtClean="0"/>
              <a:t>‹#›</a:t>
            </a:fld>
            <a:endParaRPr lang="en-US"/>
          </a:p>
        </p:txBody>
      </p:sp>
    </p:spTree>
    <p:extLst>
      <p:ext uri="{BB962C8B-B14F-4D97-AF65-F5344CB8AC3E}">
        <p14:creationId xmlns:p14="http://schemas.microsoft.com/office/powerpoint/2010/main" val="16067557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97A44F7-5F69-4F06-8F30-FB0E6EC0A151}" type="slidenum">
              <a:rPr lang="en-US" smtClean="0"/>
              <a:t>15</a:t>
            </a:fld>
            <a:endParaRPr lang="en-US"/>
          </a:p>
        </p:txBody>
      </p:sp>
    </p:spTree>
    <p:extLst>
      <p:ext uri="{BB962C8B-B14F-4D97-AF65-F5344CB8AC3E}">
        <p14:creationId xmlns:p14="http://schemas.microsoft.com/office/powerpoint/2010/main" val="33830167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_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4195A-8207-4653-9618-FEF2DA8A3770}"/>
              </a:ext>
            </a:extLst>
          </p:cNvPr>
          <p:cNvSpPr>
            <a:spLocks noGrp="1"/>
          </p:cNvSpPr>
          <p:nvPr>
            <p:ph type="title"/>
          </p:nvPr>
        </p:nvSpPr>
        <p:spPr/>
        <p:txBody>
          <a:bodyPr/>
          <a:lstStyle/>
          <a:p>
            <a:r>
              <a:rPr lang="en-US"/>
              <a:t>Click to edit Master title style</a:t>
            </a:r>
          </a:p>
        </p:txBody>
      </p:sp>
      <p:sp>
        <p:nvSpPr>
          <p:cNvPr id="5" name="Text Placeholder 4">
            <a:extLst>
              <a:ext uri="{FF2B5EF4-FFF2-40B4-BE49-F238E27FC236}">
                <a16:creationId xmlns:a16="http://schemas.microsoft.com/office/drawing/2014/main" id="{014B6A3B-3BF1-49BB-A418-D9BD7963E314}"/>
              </a:ext>
            </a:extLst>
          </p:cNvPr>
          <p:cNvSpPr>
            <a:spLocks noGrp="1"/>
          </p:cNvSpPr>
          <p:nvPr>
            <p:ph type="body" sz="quarter" idx="11"/>
          </p:nvPr>
        </p:nvSpPr>
        <p:spPr>
          <a:xfrm>
            <a:off x="171451" y="1222375"/>
            <a:ext cx="11849100" cy="4803775"/>
          </a:xfrm>
        </p:spPr>
        <p:txBody>
          <a:bodyPr/>
          <a:lstStyle>
            <a:lvl1pPr>
              <a:defRPr sz="3600"/>
            </a:lvl1pPr>
            <a:lvl2pPr>
              <a:defRPr sz="3200"/>
            </a:lvl2pPr>
            <a:lvl3pPr>
              <a:defRPr sz="2800"/>
            </a:lvl3pPr>
            <a:lvl4pPr>
              <a:defRPr sz="2400"/>
            </a:lvl4pPr>
            <a:lvl5pPr>
              <a:defRPr sz="2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2">
            <a:extLst>
              <a:ext uri="{FF2B5EF4-FFF2-40B4-BE49-F238E27FC236}">
                <a16:creationId xmlns:a16="http://schemas.microsoft.com/office/drawing/2014/main" id="{1C79865C-D298-48FE-A461-FAEF3874AA84}"/>
              </a:ext>
            </a:extLst>
          </p:cNvPr>
          <p:cNvSpPr>
            <a:spLocks noGrp="1"/>
          </p:cNvSpPr>
          <p:nvPr>
            <p:ph type="sldNum" sz="quarter" idx="10"/>
          </p:nvPr>
        </p:nvSpPr>
        <p:spPr/>
        <p:txBody>
          <a:bodyPr/>
          <a:lstStyle/>
          <a:p>
            <a:fld id="{A3D1C70C-36A2-44FC-A083-98959550CFF4}" type="slidenum">
              <a:rPr lang="en-US" smtClean="0"/>
              <a:pPr/>
              <a:t>‹#›</a:t>
            </a:fld>
            <a:endParaRPr lang="en-US"/>
          </a:p>
        </p:txBody>
      </p:sp>
    </p:spTree>
    <p:extLst>
      <p:ext uri="{BB962C8B-B14F-4D97-AF65-F5344CB8AC3E}">
        <p14:creationId xmlns:p14="http://schemas.microsoft.com/office/powerpoint/2010/main" val="22764101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_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9AEFE-FC93-4AF4-AA60-69D74CEA92CF}"/>
              </a:ext>
            </a:extLst>
          </p:cNvPr>
          <p:cNvSpPr>
            <a:spLocks noGrp="1"/>
          </p:cNvSpPr>
          <p:nvPr>
            <p:ph type="title"/>
          </p:nvPr>
        </p:nvSpPr>
        <p:spPr/>
        <p:txBody>
          <a:bodyPr/>
          <a:lstStyle/>
          <a:p>
            <a:r>
              <a:rPr lang="en-US"/>
              <a:t>Click to edit Master title style</a:t>
            </a:r>
          </a:p>
        </p:txBody>
      </p:sp>
      <p:sp>
        <p:nvSpPr>
          <p:cNvPr id="6" name="Picture Placeholder">
            <a:extLst>
              <a:ext uri="{FF2B5EF4-FFF2-40B4-BE49-F238E27FC236}">
                <a16:creationId xmlns:a16="http://schemas.microsoft.com/office/drawing/2014/main" id="{8EB81FAF-D709-4158-AB3A-6470D4C7F238}"/>
              </a:ext>
            </a:extLst>
          </p:cNvPr>
          <p:cNvSpPr>
            <a:spLocks noGrp="1"/>
          </p:cNvSpPr>
          <p:nvPr>
            <p:ph type="pic" sz="quarter" idx="13"/>
          </p:nvPr>
        </p:nvSpPr>
        <p:spPr>
          <a:xfrm>
            <a:off x="594912" y="1520826"/>
            <a:ext cx="10642294" cy="4384216"/>
          </a:xfrm>
        </p:spPr>
        <p:txBody>
          <a:bodyPr/>
          <a:lstStyle/>
          <a:p>
            <a:r>
              <a:rPr lang="en-US"/>
              <a:t>Click icon to add picture</a:t>
            </a:r>
          </a:p>
        </p:txBody>
      </p:sp>
      <p:sp>
        <p:nvSpPr>
          <p:cNvPr id="5" name="Slide Number Placeholder 4">
            <a:extLst>
              <a:ext uri="{FF2B5EF4-FFF2-40B4-BE49-F238E27FC236}">
                <a16:creationId xmlns:a16="http://schemas.microsoft.com/office/drawing/2014/main" id="{A65DF3EB-641B-4E11-8A18-AB00ABB1C4B3}"/>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26510848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_Picture_Vertic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EFF54-08E1-4BFC-BDFD-CD90649E10B5}"/>
              </a:ext>
            </a:extLst>
          </p:cNvPr>
          <p:cNvSpPr>
            <a:spLocks noGrp="1"/>
          </p:cNvSpPr>
          <p:nvPr>
            <p:ph type="title"/>
          </p:nvPr>
        </p:nvSpPr>
        <p:spPr>
          <a:xfrm>
            <a:off x="1250951" y="195934"/>
            <a:ext cx="10102849" cy="962407"/>
          </a:xfrm>
        </p:spPr>
        <p:txBody>
          <a:bodyPr anchor="b"/>
          <a:lstStyle>
            <a:lvl1pPr>
              <a:defRPr sz="5000"/>
            </a:lvl1pPr>
          </a:lstStyle>
          <a:p>
            <a:r>
              <a:rPr lang="en-US"/>
              <a:t>Click to edit Master title style</a:t>
            </a:r>
          </a:p>
        </p:txBody>
      </p:sp>
      <p:sp>
        <p:nvSpPr>
          <p:cNvPr id="6" name="Text Placeholder 5">
            <a:extLst>
              <a:ext uri="{FF2B5EF4-FFF2-40B4-BE49-F238E27FC236}">
                <a16:creationId xmlns:a16="http://schemas.microsoft.com/office/drawing/2014/main" id="{D61273DB-711C-4569-B5D6-110AE7AF38FD}"/>
              </a:ext>
            </a:extLst>
          </p:cNvPr>
          <p:cNvSpPr>
            <a:spLocks noGrp="1"/>
          </p:cNvSpPr>
          <p:nvPr>
            <p:ph type="body" sz="quarter" idx="13"/>
          </p:nvPr>
        </p:nvSpPr>
        <p:spPr>
          <a:xfrm>
            <a:off x="165100" y="1277651"/>
            <a:ext cx="11853863" cy="765753"/>
          </a:xfrm>
        </p:spPr>
        <p:txBody>
          <a:bodyPr/>
          <a:lstStyle>
            <a:lvl1pPr>
              <a:defRPr sz="3600"/>
            </a:lvl1pPr>
            <a:lvl2pPr>
              <a:defRPr sz="3200"/>
            </a:lvl2pPr>
            <a:lvl3pPr>
              <a:defRPr sz="2800"/>
            </a:lvl3pPr>
            <a:lvl4pPr>
              <a:defRPr sz="2400"/>
            </a:lvl4pPr>
            <a:lvl5pPr>
              <a:defRPr sz="2400"/>
            </a:lvl5pPr>
          </a:lstStyle>
          <a:p>
            <a:pPr lvl="0"/>
            <a:r>
              <a:rPr lang="en-US"/>
              <a:t>Edit Master text styles</a:t>
            </a:r>
          </a:p>
          <a:p>
            <a:pPr lvl="1"/>
            <a:r>
              <a:rPr lang="en-US"/>
              <a:t>Second level</a:t>
            </a:r>
          </a:p>
        </p:txBody>
      </p:sp>
      <p:sp>
        <p:nvSpPr>
          <p:cNvPr id="3" name="Picture Placeholder 1">
            <a:extLst>
              <a:ext uri="{FF2B5EF4-FFF2-40B4-BE49-F238E27FC236}">
                <a16:creationId xmlns:a16="http://schemas.microsoft.com/office/drawing/2014/main" id="{EEE87F8B-8AA8-49AF-8B4D-9363E1958622}"/>
              </a:ext>
            </a:extLst>
          </p:cNvPr>
          <p:cNvSpPr>
            <a:spLocks noGrp="1"/>
          </p:cNvSpPr>
          <p:nvPr>
            <p:ph type="pic" idx="1"/>
          </p:nvPr>
        </p:nvSpPr>
        <p:spPr>
          <a:xfrm>
            <a:off x="1175657" y="2341622"/>
            <a:ext cx="10255262" cy="361735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7" name="Slide Number Placeholder 6">
            <a:extLst>
              <a:ext uri="{FF2B5EF4-FFF2-40B4-BE49-F238E27FC236}">
                <a16:creationId xmlns:a16="http://schemas.microsoft.com/office/drawing/2014/main" id="{78C584C0-6D73-4AC0-9B07-6A274D7AAD57}"/>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16172374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mage_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9AEFE-FC93-4AF4-AA60-69D74CEA92CF}"/>
              </a:ext>
            </a:extLst>
          </p:cNvPr>
          <p:cNvSpPr>
            <a:spLocks noGrp="1"/>
          </p:cNvSpPr>
          <p:nvPr>
            <p:ph type="title"/>
          </p:nvPr>
        </p:nvSpPr>
        <p:spPr/>
        <p:txBody>
          <a:bodyPr/>
          <a:lstStyle/>
          <a:p>
            <a:r>
              <a:rPr lang="en-US"/>
              <a:t>Click to edit Master title style</a:t>
            </a:r>
          </a:p>
        </p:txBody>
      </p:sp>
      <p:sp>
        <p:nvSpPr>
          <p:cNvPr id="6" name="Picture Placeholder">
            <a:extLst>
              <a:ext uri="{FF2B5EF4-FFF2-40B4-BE49-F238E27FC236}">
                <a16:creationId xmlns:a16="http://schemas.microsoft.com/office/drawing/2014/main" id="{8EB81FAF-D709-4158-AB3A-6470D4C7F238}"/>
              </a:ext>
            </a:extLst>
          </p:cNvPr>
          <p:cNvSpPr>
            <a:spLocks noGrp="1"/>
          </p:cNvSpPr>
          <p:nvPr>
            <p:ph type="pic" sz="quarter" idx="13"/>
          </p:nvPr>
        </p:nvSpPr>
        <p:spPr>
          <a:xfrm>
            <a:off x="1430460" y="1520826"/>
            <a:ext cx="9808557" cy="3687782"/>
          </a:xfrm>
        </p:spPr>
        <p:txBody>
          <a:bodyPr/>
          <a:lstStyle/>
          <a:p>
            <a:r>
              <a:rPr lang="en-US"/>
              <a:t>Click icon to add picture</a:t>
            </a:r>
          </a:p>
        </p:txBody>
      </p:sp>
      <p:sp>
        <p:nvSpPr>
          <p:cNvPr id="7" name="Text Placeholder 5">
            <a:extLst>
              <a:ext uri="{FF2B5EF4-FFF2-40B4-BE49-F238E27FC236}">
                <a16:creationId xmlns:a16="http://schemas.microsoft.com/office/drawing/2014/main" id="{7D6D3F22-3F6B-483B-8748-C40C664682D6}"/>
              </a:ext>
            </a:extLst>
          </p:cNvPr>
          <p:cNvSpPr>
            <a:spLocks noGrp="1"/>
          </p:cNvSpPr>
          <p:nvPr>
            <p:ph type="body" sz="quarter" idx="14" hasCustomPrompt="1"/>
          </p:nvPr>
        </p:nvSpPr>
        <p:spPr>
          <a:xfrm>
            <a:off x="1430460" y="5457471"/>
            <a:ext cx="9808556" cy="550863"/>
          </a:xfrm>
        </p:spPr>
        <p:txBody>
          <a:bodyPr rIns="91440">
            <a:noAutofit/>
          </a:bodyPr>
          <a:lstStyle>
            <a:lvl1pPr marL="0" indent="0">
              <a:buNone/>
              <a:defRPr sz="2000"/>
            </a:lvl1pPr>
          </a:lstStyle>
          <a:p>
            <a:pPr lvl="0"/>
            <a:r>
              <a:rPr lang="en-US"/>
              <a:t>Enter source/citation</a:t>
            </a:r>
          </a:p>
        </p:txBody>
      </p:sp>
      <p:sp>
        <p:nvSpPr>
          <p:cNvPr id="5" name="Slide Number Placeholder 4">
            <a:extLst>
              <a:ext uri="{FF2B5EF4-FFF2-40B4-BE49-F238E27FC236}">
                <a16:creationId xmlns:a16="http://schemas.microsoft.com/office/drawing/2014/main" id="{A65DF3EB-641B-4E11-8A18-AB00ABB1C4B3}"/>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4275666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EFF54-08E1-4BFC-BDFD-CD90649E10B5}"/>
              </a:ext>
            </a:extLst>
          </p:cNvPr>
          <p:cNvSpPr>
            <a:spLocks noGrp="1"/>
          </p:cNvSpPr>
          <p:nvPr>
            <p:ph type="title"/>
          </p:nvPr>
        </p:nvSpPr>
        <p:spPr>
          <a:xfrm>
            <a:off x="1250951" y="195934"/>
            <a:ext cx="10102849" cy="962407"/>
          </a:xfrm>
        </p:spPr>
        <p:txBody>
          <a:bodyPr anchor="b"/>
          <a:lstStyle>
            <a:lvl1pPr>
              <a:defRPr sz="5000"/>
            </a:lvl1pPr>
          </a:lstStyle>
          <a:p>
            <a:r>
              <a:rPr lang="en-US"/>
              <a:t>Click to edit Master title style</a:t>
            </a:r>
          </a:p>
        </p:txBody>
      </p:sp>
      <p:sp>
        <p:nvSpPr>
          <p:cNvPr id="3" name="Picture Placeholder 1">
            <a:extLst>
              <a:ext uri="{FF2B5EF4-FFF2-40B4-BE49-F238E27FC236}">
                <a16:creationId xmlns:a16="http://schemas.microsoft.com/office/drawing/2014/main" id="{EEE87F8B-8AA8-49AF-8B4D-9363E1958622}"/>
              </a:ext>
            </a:extLst>
          </p:cNvPr>
          <p:cNvSpPr>
            <a:spLocks noGrp="1"/>
          </p:cNvSpPr>
          <p:nvPr>
            <p:ph type="pic" idx="1"/>
          </p:nvPr>
        </p:nvSpPr>
        <p:spPr>
          <a:xfrm>
            <a:off x="165254" y="1226582"/>
            <a:ext cx="5563517" cy="468947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1">
            <a:extLst>
              <a:ext uri="{FF2B5EF4-FFF2-40B4-BE49-F238E27FC236}">
                <a16:creationId xmlns:a16="http://schemas.microsoft.com/office/drawing/2014/main" id="{78BB418D-9BD3-4031-AC15-403BABC477DA}"/>
              </a:ext>
            </a:extLst>
          </p:cNvPr>
          <p:cNvSpPr>
            <a:spLocks noGrp="1"/>
          </p:cNvSpPr>
          <p:nvPr>
            <p:ph type="body" sz="half" idx="2"/>
          </p:nvPr>
        </p:nvSpPr>
        <p:spPr>
          <a:xfrm>
            <a:off x="6096000" y="1226581"/>
            <a:ext cx="5930746" cy="4689475"/>
          </a:xfr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7" name="Slide Number Placeholder 6">
            <a:extLst>
              <a:ext uri="{FF2B5EF4-FFF2-40B4-BE49-F238E27FC236}">
                <a16:creationId xmlns:a16="http://schemas.microsoft.com/office/drawing/2014/main" id="{78C584C0-6D73-4AC0-9B07-6A274D7AAD57}"/>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17326478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icture_caption_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EFF54-08E1-4BFC-BDFD-CD90649E10B5}"/>
              </a:ext>
            </a:extLst>
          </p:cNvPr>
          <p:cNvSpPr>
            <a:spLocks noGrp="1"/>
          </p:cNvSpPr>
          <p:nvPr>
            <p:ph type="title"/>
          </p:nvPr>
        </p:nvSpPr>
        <p:spPr>
          <a:xfrm>
            <a:off x="1250951" y="195934"/>
            <a:ext cx="10102849" cy="962407"/>
          </a:xfrm>
        </p:spPr>
        <p:txBody>
          <a:bodyPr anchor="b"/>
          <a:lstStyle>
            <a:lvl1pPr>
              <a:defRPr sz="5000"/>
            </a:lvl1pPr>
          </a:lstStyle>
          <a:p>
            <a:r>
              <a:rPr lang="en-US"/>
              <a:t>Click to edit Master title style</a:t>
            </a:r>
          </a:p>
        </p:txBody>
      </p:sp>
      <p:sp>
        <p:nvSpPr>
          <p:cNvPr id="3" name="Picture Placeholder 1">
            <a:extLst>
              <a:ext uri="{FF2B5EF4-FFF2-40B4-BE49-F238E27FC236}">
                <a16:creationId xmlns:a16="http://schemas.microsoft.com/office/drawing/2014/main" id="{EEE87F8B-8AA8-49AF-8B4D-9363E1958622}"/>
              </a:ext>
            </a:extLst>
          </p:cNvPr>
          <p:cNvSpPr>
            <a:spLocks noGrp="1"/>
          </p:cNvSpPr>
          <p:nvPr>
            <p:ph type="pic" idx="1"/>
          </p:nvPr>
        </p:nvSpPr>
        <p:spPr>
          <a:xfrm>
            <a:off x="165254" y="1226582"/>
            <a:ext cx="5563517" cy="415718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6" name="Text Placeholder 5">
            <a:extLst>
              <a:ext uri="{FF2B5EF4-FFF2-40B4-BE49-F238E27FC236}">
                <a16:creationId xmlns:a16="http://schemas.microsoft.com/office/drawing/2014/main" id="{5BDDE2DB-6549-448D-B8B8-EC5750411848}"/>
              </a:ext>
            </a:extLst>
          </p:cNvPr>
          <p:cNvSpPr>
            <a:spLocks noGrp="1"/>
          </p:cNvSpPr>
          <p:nvPr>
            <p:ph type="body" sz="quarter" idx="13" hasCustomPrompt="1"/>
          </p:nvPr>
        </p:nvSpPr>
        <p:spPr>
          <a:xfrm>
            <a:off x="165100" y="5457825"/>
            <a:ext cx="5564188" cy="550863"/>
          </a:xfrm>
        </p:spPr>
        <p:txBody>
          <a:bodyPr rIns="91440">
            <a:noAutofit/>
          </a:bodyPr>
          <a:lstStyle>
            <a:lvl1pPr marL="0" indent="0">
              <a:buNone/>
              <a:defRPr sz="1600"/>
            </a:lvl1pPr>
          </a:lstStyle>
          <a:p>
            <a:pPr lvl="0"/>
            <a:r>
              <a:rPr lang="en-US"/>
              <a:t>Enter source/citation</a:t>
            </a:r>
          </a:p>
        </p:txBody>
      </p:sp>
      <p:sp>
        <p:nvSpPr>
          <p:cNvPr id="4" name="Text Placeholder 1">
            <a:extLst>
              <a:ext uri="{FF2B5EF4-FFF2-40B4-BE49-F238E27FC236}">
                <a16:creationId xmlns:a16="http://schemas.microsoft.com/office/drawing/2014/main" id="{78BB418D-9BD3-4031-AC15-403BABC477DA}"/>
              </a:ext>
            </a:extLst>
          </p:cNvPr>
          <p:cNvSpPr>
            <a:spLocks noGrp="1"/>
          </p:cNvSpPr>
          <p:nvPr>
            <p:ph type="body" sz="half" idx="2"/>
          </p:nvPr>
        </p:nvSpPr>
        <p:spPr>
          <a:xfrm>
            <a:off x="6096000" y="1226581"/>
            <a:ext cx="5930746" cy="4689475"/>
          </a:xfr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7" name="Slide Number Placeholder 6">
            <a:extLst>
              <a:ext uri="{FF2B5EF4-FFF2-40B4-BE49-F238E27FC236}">
                <a16:creationId xmlns:a16="http://schemas.microsoft.com/office/drawing/2014/main" id="{78C584C0-6D73-4AC0-9B07-6A274D7AAD57}"/>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31239446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hank_You">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9DD0B-203A-49C4-9F48-8D711C6D1ED8}"/>
              </a:ext>
            </a:extLst>
          </p:cNvPr>
          <p:cNvSpPr>
            <a:spLocks noGrp="1"/>
          </p:cNvSpPr>
          <p:nvPr>
            <p:ph type="title"/>
          </p:nvPr>
        </p:nvSpPr>
        <p:spPr/>
        <p:txBody>
          <a:bodyPr/>
          <a:lstStyle/>
          <a:p>
            <a:r>
              <a:rPr lang="en-US"/>
              <a:t>Click to edit Master title style</a:t>
            </a:r>
          </a:p>
        </p:txBody>
      </p:sp>
      <p:sp>
        <p:nvSpPr>
          <p:cNvPr id="3" name="website">
            <a:extLst>
              <a:ext uri="{FF2B5EF4-FFF2-40B4-BE49-F238E27FC236}">
                <a16:creationId xmlns:a16="http://schemas.microsoft.com/office/drawing/2014/main" id="{257493FF-CD20-4B73-9767-F1B99F11BE08}"/>
              </a:ext>
            </a:extLst>
          </p:cNvPr>
          <p:cNvSpPr>
            <a:spLocks noGrp="1"/>
          </p:cNvSpPr>
          <p:nvPr>
            <p:ph idx="1" hasCustomPrompt="1"/>
          </p:nvPr>
        </p:nvSpPr>
        <p:spPr>
          <a:xfrm>
            <a:off x="0" y="1256859"/>
            <a:ext cx="12192000" cy="747579"/>
          </a:xfrm>
        </p:spPr>
        <p:txBody>
          <a:bodyPr lIns="0" rIns="91440">
            <a:normAutofit/>
          </a:bodyPr>
          <a:lstStyle>
            <a:lvl1pPr marL="0" indent="0" algn="ctr">
              <a:spcBef>
                <a:spcPts val="0"/>
              </a:spcBef>
              <a:buNone/>
              <a:defRPr sz="3200"/>
            </a:lvl1pPr>
          </a:lstStyle>
          <a:p>
            <a:pPr lvl="0"/>
            <a:r>
              <a:rPr lang="en-US"/>
              <a:t>Department or Office Webpage</a:t>
            </a:r>
          </a:p>
        </p:txBody>
      </p:sp>
      <p:sp>
        <p:nvSpPr>
          <p:cNvPr id="5" name="contact info">
            <a:extLst>
              <a:ext uri="{FF2B5EF4-FFF2-40B4-BE49-F238E27FC236}">
                <a16:creationId xmlns:a16="http://schemas.microsoft.com/office/drawing/2014/main" id="{6F4F1684-EE2D-419B-9D6E-6617B1C18A9E}"/>
              </a:ext>
            </a:extLst>
          </p:cNvPr>
          <p:cNvSpPr>
            <a:spLocks noGrp="1"/>
          </p:cNvSpPr>
          <p:nvPr>
            <p:ph idx="13" hasCustomPrompt="1"/>
          </p:nvPr>
        </p:nvSpPr>
        <p:spPr>
          <a:xfrm>
            <a:off x="-1" y="2226096"/>
            <a:ext cx="12191999" cy="1493491"/>
          </a:xfrm>
        </p:spPr>
        <p:txBody>
          <a:bodyPr lIns="0" rIns="0">
            <a:normAutofit/>
          </a:bodyPr>
          <a:lstStyle>
            <a:lvl1pPr marL="0" indent="0" algn="ctr">
              <a:spcBef>
                <a:spcPts val="0"/>
              </a:spcBef>
              <a:spcAft>
                <a:spcPts val="1200"/>
              </a:spcAft>
              <a:buNone/>
              <a:defRPr sz="3200"/>
            </a:lvl1pPr>
          </a:lstStyle>
          <a:p>
            <a:pPr lvl="0"/>
            <a:r>
              <a:rPr lang="en-US"/>
              <a:t>Contact Info</a:t>
            </a:r>
          </a:p>
        </p:txBody>
      </p:sp>
      <p:sp>
        <p:nvSpPr>
          <p:cNvPr id="7" name="follow us">
            <a:extLst>
              <a:ext uri="{FF2B5EF4-FFF2-40B4-BE49-F238E27FC236}">
                <a16:creationId xmlns:a16="http://schemas.microsoft.com/office/drawing/2014/main" id="{45487015-5153-4640-AB82-30B0797FB536}"/>
              </a:ext>
            </a:extLst>
          </p:cNvPr>
          <p:cNvSpPr>
            <a:spLocks noGrp="1"/>
          </p:cNvSpPr>
          <p:nvPr>
            <p:ph idx="14" hasCustomPrompt="1"/>
          </p:nvPr>
        </p:nvSpPr>
        <p:spPr>
          <a:xfrm>
            <a:off x="0" y="3901967"/>
            <a:ext cx="12192000" cy="640081"/>
          </a:xfrm>
        </p:spPr>
        <p:txBody>
          <a:bodyPr lIns="0" rIns="0">
            <a:normAutofit/>
          </a:bodyPr>
          <a:lstStyle>
            <a:lvl1pPr marL="0" indent="0" algn="ctr">
              <a:spcBef>
                <a:spcPts val="0"/>
              </a:spcBef>
              <a:spcAft>
                <a:spcPts val="0"/>
              </a:spcAft>
              <a:buNone/>
              <a:defRPr sz="2400" b="1"/>
            </a:lvl1pPr>
          </a:lstStyle>
          <a:p>
            <a:pPr lvl="0"/>
            <a:r>
              <a:rPr lang="en-US"/>
              <a:t>Text</a:t>
            </a:r>
          </a:p>
        </p:txBody>
      </p:sp>
      <p:pic>
        <p:nvPicPr>
          <p:cNvPr id="8" name="Facebook">
            <a:extLst>
              <a:ext uri="{FF2B5EF4-FFF2-40B4-BE49-F238E27FC236}">
                <a16:creationId xmlns:a16="http://schemas.microsoft.com/office/drawing/2014/main" id="{D47437DB-276A-491E-9DED-5CE275B555E9}"/>
              </a:ext>
              <a:ext uri="{C183D7F6-B498-43B3-948B-1728B52AA6E4}">
                <adec:decorative xmlns:adec="http://schemas.microsoft.com/office/drawing/2017/decorative" val="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67940" y="4737577"/>
            <a:ext cx="644285" cy="640080"/>
          </a:xfrm>
          <a:prstGeom prst="rect">
            <a:avLst/>
          </a:prstGeom>
        </p:spPr>
      </p:pic>
      <p:sp>
        <p:nvSpPr>
          <p:cNvPr id="11" name="Facebook handle">
            <a:extLst>
              <a:ext uri="{FF2B5EF4-FFF2-40B4-BE49-F238E27FC236}">
                <a16:creationId xmlns:a16="http://schemas.microsoft.com/office/drawing/2014/main" id="{582D491C-6C97-4EB7-9FC4-C09543B2B4CB}"/>
              </a:ext>
            </a:extLst>
          </p:cNvPr>
          <p:cNvSpPr>
            <a:spLocks noGrp="1"/>
          </p:cNvSpPr>
          <p:nvPr>
            <p:ph type="body" sz="quarter" idx="15" hasCustomPrompt="1"/>
          </p:nvPr>
        </p:nvSpPr>
        <p:spPr>
          <a:xfrm>
            <a:off x="3518901" y="5497665"/>
            <a:ext cx="1542361" cy="640080"/>
          </a:xfrm>
        </p:spPr>
        <p:txBody>
          <a:bodyPr rIns="0">
            <a:noAutofit/>
          </a:bodyPr>
          <a:lstStyle>
            <a:lvl1pPr marL="0" indent="0" algn="ctr">
              <a:buNone/>
              <a:defRPr sz="1400"/>
            </a:lvl1pPr>
          </a:lstStyle>
          <a:p>
            <a:pPr lvl="0"/>
            <a:r>
              <a:rPr lang="en-US"/>
              <a:t>Enter Facebook info</a:t>
            </a:r>
          </a:p>
        </p:txBody>
      </p:sp>
      <p:pic>
        <p:nvPicPr>
          <p:cNvPr id="9" name="Twitter">
            <a:extLst>
              <a:ext uri="{FF2B5EF4-FFF2-40B4-BE49-F238E27FC236}">
                <a16:creationId xmlns:a16="http://schemas.microsoft.com/office/drawing/2014/main" id="{0D9005C3-B95E-4B18-AAE7-E24BE5196D0C}"/>
              </a:ext>
              <a:ext uri="{C183D7F6-B498-43B3-948B-1728B52AA6E4}">
                <adec:decorative xmlns:adec="http://schemas.microsoft.com/office/drawing/2017/decorative" val="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776823" y="4737577"/>
            <a:ext cx="638349" cy="640080"/>
          </a:xfrm>
          <a:prstGeom prst="rect">
            <a:avLst/>
          </a:prstGeom>
        </p:spPr>
      </p:pic>
      <p:sp>
        <p:nvSpPr>
          <p:cNvPr id="12" name="Twitter handle">
            <a:extLst>
              <a:ext uri="{FF2B5EF4-FFF2-40B4-BE49-F238E27FC236}">
                <a16:creationId xmlns:a16="http://schemas.microsoft.com/office/drawing/2014/main" id="{86493432-72F4-449E-B539-D1AA7F57D162}"/>
              </a:ext>
            </a:extLst>
          </p:cNvPr>
          <p:cNvSpPr>
            <a:spLocks noGrp="1"/>
          </p:cNvSpPr>
          <p:nvPr>
            <p:ph type="body" sz="quarter" idx="16" hasCustomPrompt="1"/>
          </p:nvPr>
        </p:nvSpPr>
        <p:spPr>
          <a:xfrm>
            <a:off x="5291766" y="5497665"/>
            <a:ext cx="1608463" cy="640081"/>
          </a:xfrm>
        </p:spPr>
        <p:txBody>
          <a:bodyPr rIns="91440">
            <a:noAutofit/>
          </a:bodyPr>
          <a:lstStyle>
            <a:lvl1pPr marL="0" indent="0" algn="ctr">
              <a:buNone/>
              <a:defRPr sz="1400"/>
            </a:lvl1pPr>
          </a:lstStyle>
          <a:p>
            <a:pPr lvl="0"/>
            <a:r>
              <a:rPr lang="en-US"/>
              <a:t>Enter Twitter info</a:t>
            </a:r>
          </a:p>
        </p:txBody>
      </p:sp>
      <p:pic>
        <p:nvPicPr>
          <p:cNvPr id="10" name="Instagram">
            <a:extLst>
              <a:ext uri="{FF2B5EF4-FFF2-40B4-BE49-F238E27FC236}">
                <a16:creationId xmlns:a16="http://schemas.microsoft.com/office/drawing/2014/main" id="{378C0CF0-E836-4DD3-855C-BE5F54E6A3E9}"/>
              </a:ext>
              <a:ext uri="{C183D7F6-B498-43B3-948B-1728B52AA6E4}">
                <adec:decorative xmlns:adec="http://schemas.microsoft.com/office/drawing/2017/decorative" val="1"/>
              </a:ext>
            </a:extLst>
          </p:cNvPr>
          <p:cNvPicPr>
            <a:picLocks noChangeAspect="1"/>
          </p:cNvPicPr>
          <p:nvPr userDrawn="1"/>
        </p:nvPicPr>
        <p:blipFill>
          <a:blip r:embed="rId4"/>
          <a:stretch>
            <a:fillRect/>
          </a:stretch>
        </p:blipFill>
        <p:spPr>
          <a:xfrm>
            <a:off x="7579776" y="4690799"/>
            <a:ext cx="734848" cy="733636"/>
          </a:xfrm>
          <a:prstGeom prst="rect">
            <a:avLst/>
          </a:prstGeom>
        </p:spPr>
      </p:pic>
      <p:sp>
        <p:nvSpPr>
          <p:cNvPr id="13" name="Instagram handle">
            <a:extLst>
              <a:ext uri="{FF2B5EF4-FFF2-40B4-BE49-F238E27FC236}">
                <a16:creationId xmlns:a16="http://schemas.microsoft.com/office/drawing/2014/main" id="{3B7466F7-8FB3-4D97-990A-262C144EE8EF}"/>
              </a:ext>
            </a:extLst>
          </p:cNvPr>
          <p:cNvSpPr>
            <a:spLocks noGrp="1"/>
          </p:cNvSpPr>
          <p:nvPr userDrawn="1">
            <p:ph type="body" sz="quarter" idx="17" hasCustomPrompt="1"/>
          </p:nvPr>
        </p:nvSpPr>
        <p:spPr>
          <a:xfrm>
            <a:off x="7182175" y="5497665"/>
            <a:ext cx="1608462" cy="640081"/>
          </a:xfrm>
        </p:spPr>
        <p:txBody>
          <a:bodyPr rIns="91440">
            <a:noAutofit/>
          </a:bodyPr>
          <a:lstStyle>
            <a:lvl1pPr marL="0" indent="0" algn="ctr">
              <a:buNone/>
              <a:defRPr sz="1400"/>
            </a:lvl1pPr>
          </a:lstStyle>
          <a:p>
            <a:pPr lvl="0"/>
            <a:r>
              <a:rPr lang="en-US"/>
              <a:t>Enter Instagram info</a:t>
            </a:r>
          </a:p>
        </p:txBody>
      </p:sp>
      <p:sp>
        <p:nvSpPr>
          <p:cNvPr id="6" name="Slide Number Placeholder 5">
            <a:extLst>
              <a:ext uri="{FF2B5EF4-FFF2-40B4-BE49-F238E27FC236}">
                <a16:creationId xmlns:a16="http://schemas.microsoft.com/office/drawing/2014/main" id="{2339DFE4-2DF1-4F25-B907-12A180D6D3B4}"/>
              </a:ext>
            </a:extLst>
          </p:cNvPr>
          <p:cNvSpPr>
            <a:spLocks noGrp="1"/>
          </p:cNvSpPr>
          <p:nvPr userDrawn="1">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28988602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Presentation_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314CF2-96BC-4ED7-87C7-9D6684FBC9F1}"/>
              </a:ext>
            </a:extLst>
          </p:cNvPr>
          <p:cNvSpPr>
            <a:spLocks noGrp="1"/>
          </p:cNvSpPr>
          <p:nvPr>
            <p:ph type="ctrTitle" hasCustomPrompt="1"/>
          </p:nvPr>
        </p:nvSpPr>
        <p:spPr>
          <a:xfrm>
            <a:off x="0" y="2037850"/>
            <a:ext cx="12191999" cy="1282447"/>
          </a:xfrm>
        </p:spPr>
        <p:txBody>
          <a:bodyPr anchor="b"/>
          <a:lstStyle>
            <a:lvl1pPr algn="ctr">
              <a:defRPr sz="5400"/>
            </a:lvl1pPr>
          </a:lstStyle>
          <a:p>
            <a:r>
              <a:rPr lang="en-US"/>
              <a:t>Presentation Title</a:t>
            </a:r>
          </a:p>
        </p:txBody>
      </p:sp>
      <p:sp>
        <p:nvSpPr>
          <p:cNvPr id="3" name="Subtitle 2">
            <a:extLst>
              <a:ext uri="{FF2B5EF4-FFF2-40B4-BE49-F238E27FC236}">
                <a16:creationId xmlns:a16="http://schemas.microsoft.com/office/drawing/2014/main" id="{CE9FB07D-9D60-4B83-BCD7-C0D73181423A}"/>
              </a:ext>
            </a:extLst>
          </p:cNvPr>
          <p:cNvSpPr>
            <a:spLocks noGrp="1"/>
          </p:cNvSpPr>
          <p:nvPr>
            <p:ph type="subTitle" idx="1" hasCustomPrompt="1"/>
          </p:nvPr>
        </p:nvSpPr>
        <p:spPr>
          <a:xfrm>
            <a:off x="1" y="3654080"/>
            <a:ext cx="12191998" cy="2198080"/>
          </a:xfrm>
        </p:spPr>
        <p:txBody>
          <a:bodyPr/>
          <a:lstStyle>
            <a:lvl1pPr marL="0" indent="0" algn="ctr">
              <a:buNone/>
              <a:defRPr sz="2800"/>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en-US"/>
              <a:t>Office Name</a:t>
            </a:r>
          </a:p>
          <a:p>
            <a:r>
              <a:rPr lang="en-US"/>
              <a:t>Division Name</a:t>
            </a:r>
          </a:p>
          <a:p>
            <a:r>
              <a:rPr lang="en-US"/>
              <a:t>Date</a:t>
            </a:r>
          </a:p>
        </p:txBody>
      </p:sp>
    </p:spTree>
    <p:extLst>
      <p:ext uri="{BB962C8B-B14F-4D97-AF65-F5344CB8AC3E}">
        <p14:creationId xmlns:p14="http://schemas.microsoft.com/office/powerpoint/2010/main" val="16553725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ection_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1264C6-2DE2-4496-9BDD-E370398EF70B}"/>
              </a:ext>
            </a:extLst>
          </p:cNvPr>
          <p:cNvSpPr>
            <a:spLocks noGrp="1"/>
          </p:cNvSpPr>
          <p:nvPr>
            <p:ph type="title"/>
          </p:nvPr>
        </p:nvSpPr>
        <p:spPr>
          <a:xfrm>
            <a:off x="0" y="1203650"/>
            <a:ext cx="12192000" cy="2726386"/>
          </a:xfrm>
        </p:spPr>
        <p:txBody>
          <a:bodyPr/>
          <a:lstStyle>
            <a:lvl1pPr algn="ctr">
              <a:defRPr/>
            </a:lvl1pPr>
          </a:lstStyle>
          <a:p>
            <a:r>
              <a:rPr lang="en-US"/>
              <a:t>Click to edit Master title style</a:t>
            </a:r>
          </a:p>
        </p:txBody>
      </p:sp>
      <p:sp>
        <p:nvSpPr>
          <p:cNvPr id="5" name="Slide Number Placeholder 4">
            <a:extLst>
              <a:ext uri="{FF2B5EF4-FFF2-40B4-BE49-F238E27FC236}">
                <a16:creationId xmlns:a16="http://schemas.microsoft.com/office/drawing/2014/main" id="{CD1FDB5E-23D5-4641-84CD-18757E9EBC1F}"/>
              </a:ext>
            </a:extLst>
          </p:cNvPr>
          <p:cNvSpPr>
            <a:spLocks noGrp="1"/>
          </p:cNvSpPr>
          <p:nvPr>
            <p:ph type="sldNum" sz="quarter" idx="12"/>
          </p:nvPr>
        </p:nvSpPr>
        <p:spPr>
          <a:xfrm>
            <a:off x="8610600" y="6294482"/>
            <a:ext cx="2743200" cy="365125"/>
          </a:xfrm>
        </p:spPr>
        <p:txBody>
          <a:bodyPr/>
          <a:lstStyle/>
          <a:p>
            <a:fld id="{063B872D-3AE9-4542-A461-B751CD6BB84C}" type="slidenum">
              <a:rPr lang="en-US" smtClean="0"/>
              <a:t>‹#›</a:t>
            </a:fld>
            <a:endParaRPr lang="en-US"/>
          </a:p>
        </p:txBody>
      </p:sp>
    </p:spTree>
    <p:extLst>
      <p:ext uri="{BB962C8B-B14F-4D97-AF65-F5344CB8AC3E}">
        <p14:creationId xmlns:p14="http://schemas.microsoft.com/office/powerpoint/2010/main" val="157648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wo_Content_Vertic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9DD0B-203A-49C4-9F48-8D711C6D1ED8}"/>
              </a:ext>
            </a:extLst>
          </p:cNvPr>
          <p:cNvSpPr>
            <a:spLocks noGrp="1"/>
          </p:cNvSpPr>
          <p:nvPr>
            <p:ph type="title"/>
          </p:nvPr>
        </p:nvSpPr>
        <p:spPr/>
        <p:txBody>
          <a:bodyPr/>
          <a:lstStyle/>
          <a:p>
            <a:r>
              <a:rPr lang="en-US"/>
              <a:t>Click to edit Master title style</a:t>
            </a:r>
          </a:p>
        </p:txBody>
      </p:sp>
      <p:sp>
        <p:nvSpPr>
          <p:cNvPr id="3" name="Content Placeholder 1">
            <a:extLst>
              <a:ext uri="{FF2B5EF4-FFF2-40B4-BE49-F238E27FC236}">
                <a16:creationId xmlns:a16="http://schemas.microsoft.com/office/drawing/2014/main" id="{257493FF-CD20-4B73-9767-F1B99F11BE08}"/>
              </a:ext>
            </a:extLst>
          </p:cNvPr>
          <p:cNvSpPr>
            <a:spLocks noGrp="1"/>
          </p:cNvSpPr>
          <p:nvPr>
            <p:ph idx="1"/>
          </p:nvPr>
        </p:nvSpPr>
        <p:spPr>
          <a:xfrm>
            <a:off x="146292" y="1430627"/>
            <a:ext cx="11890272" cy="2226974"/>
          </a:xfrm>
        </p:spPr>
        <p:txBody>
          <a:bodyPr>
            <a:noAutofit/>
          </a:bodyPr>
          <a:lstStyle>
            <a:lvl1pPr>
              <a:defRPr sz="3200"/>
            </a:lvl1pPr>
            <a:lvl2pPr>
              <a:defRPr sz="2800"/>
            </a:lvl2pPr>
            <a:lvl3pPr>
              <a:defRPr sz="2400"/>
            </a:lvl3pPr>
            <a:lvl4pPr>
              <a:defRPr sz="2000"/>
            </a:lvl4pPr>
            <a:lvl5pPr>
              <a:defRPr sz="2000"/>
            </a:lvl5pPr>
          </a:lstStyle>
          <a:p>
            <a:pPr lvl="0"/>
            <a:r>
              <a:rPr lang="en-US"/>
              <a:t>Edit Master text styles</a:t>
            </a:r>
          </a:p>
          <a:p>
            <a:pPr lvl="1"/>
            <a:r>
              <a:rPr lang="en-US"/>
              <a:t>Second level</a:t>
            </a:r>
          </a:p>
          <a:p>
            <a:pPr lvl="2"/>
            <a:r>
              <a:rPr lang="en-US"/>
              <a:t>Third level</a:t>
            </a:r>
          </a:p>
        </p:txBody>
      </p:sp>
      <p:sp>
        <p:nvSpPr>
          <p:cNvPr id="5" name="Content Placeholder 2">
            <a:extLst>
              <a:ext uri="{FF2B5EF4-FFF2-40B4-BE49-F238E27FC236}">
                <a16:creationId xmlns:a16="http://schemas.microsoft.com/office/drawing/2014/main" id="{78EA82EE-04AA-4E18-9C5B-623D41A88E2B}"/>
              </a:ext>
            </a:extLst>
          </p:cNvPr>
          <p:cNvSpPr>
            <a:spLocks noGrp="1"/>
          </p:cNvSpPr>
          <p:nvPr>
            <p:ph idx="13"/>
          </p:nvPr>
        </p:nvSpPr>
        <p:spPr>
          <a:xfrm>
            <a:off x="155436" y="3735253"/>
            <a:ext cx="11890272" cy="2226974"/>
          </a:xfrm>
        </p:spPr>
        <p:txBody>
          <a:bodyPr>
            <a:noAutofit/>
          </a:bodyPr>
          <a:lstStyle>
            <a:lvl1pPr>
              <a:defRPr sz="3200"/>
            </a:lvl1pPr>
            <a:lvl2pPr>
              <a:defRPr sz="2800"/>
            </a:lvl2pPr>
            <a:lvl3pPr>
              <a:defRPr sz="2400"/>
            </a:lvl3pPr>
            <a:lvl4pPr>
              <a:defRPr sz="2000"/>
            </a:lvl4pPr>
            <a:lvl5pPr>
              <a:defRPr sz="2000"/>
            </a:lvl5pPr>
          </a:lstStyle>
          <a:p>
            <a:pPr lvl="0"/>
            <a:r>
              <a:rPr lang="en-US"/>
              <a:t>Edit Master text styles</a:t>
            </a:r>
          </a:p>
          <a:p>
            <a:pPr lvl="1"/>
            <a:r>
              <a:rPr lang="en-US"/>
              <a:t>Second level</a:t>
            </a:r>
          </a:p>
          <a:p>
            <a:pPr lvl="2"/>
            <a:r>
              <a:rPr lang="en-US"/>
              <a:t>Third level</a:t>
            </a:r>
          </a:p>
        </p:txBody>
      </p:sp>
      <p:sp>
        <p:nvSpPr>
          <p:cNvPr id="6" name="Slide Number Placeholder 5">
            <a:extLst>
              <a:ext uri="{FF2B5EF4-FFF2-40B4-BE49-F238E27FC236}">
                <a16:creationId xmlns:a16="http://schemas.microsoft.com/office/drawing/2014/main" id="{2339DFE4-2DF1-4F25-B907-12A180D6D3B4}"/>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1388781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wo_Content_Subtitl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9DD0B-203A-49C4-9F48-8D711C6D1ED8}"/>
              </a:ext>
            </a:extLst>
          </p:cNvPr>
          <p:cNvSpPr>
            <a:spLocks noGrp="1"/>
          </p:cNvSpPr>
          <p:nvPr>
            <p:ph type="title"/>
          </p:nvPr>
        </p:nvSpPr>
        <p:spPr/>
        <p:txBody>
          <a:bodyPr/>
          <a:lstStyle/>
          <a:p>
            <a:r>
              <a:rPr lang="en-US"/>
              <a:t>Click to edit Master title style</a:t>
            </a:r>
          </a:p>
        </p:txBody>
      </p:sp>
      <p:sp>
        <p:nvSpPr>
          <p:cNvPr id="7" name="Subtitle 1">
            <a:extLst>
              <a:ext uri="{FF2B5EF4-FFF2-40B4-BE49-F238E27FC236}">
                <a16:creationId xmlns:a16="http://schemas.microsoft.com/office/drawing/2014/main" id="{FE7420B2-557E-48EE-B2B6-06D64A51825A}"/>
              </a:ext>
            </a:extLst>
          </p:cNvPr>
          <p:cNvSpPr>
            <a:spLocks noGrp="1"/>
          </p:cNvSpPr>
          <p:nvPr>
            <p:ph type="body" idx="14"/>
          </p:nvPr>
        </p:nvSpPr>
        <p:spPr>
          <a:xfrm>
            <a:off x="146291" y="1138548"/>
            <a:ext cx="11890271" cy="823912"/>
          </a:xfrm>
        </p:spPr>
        <p:txBody>
          <a:bodyPr anchor="b">
            <a:noAutofit/>
          </a:bodyPr>
          <a:lstStyle>
            <a:lvl1pPr marL="0" indent="0">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 name="Content Placeholder 1">
            <a:extLst>
              <a:ext uri="{FF2B5EF4-FFF2-40B4-BE49-F238E27FC236}">
                <a16:creationId xmlns:a16="http://schemas.microsoft.com/office/drawing/2014/main" id="{257493FF-CD20-4B73-9767-F1B99F11BE08}"/>
              </a:ext>
            </a:extLst>
          </p:cNvPr>
          <p:cNvSpPr>
            <a:spLocks noGrp="1"/>
          </p:cNvSpPr>
          <p:nvPr>
            <p:ph idx="1"/>
          </p:nvPr>
        </p:nvSpPr>
        <p:spPr>
          <a:xfrm>
            <a:off x="146292" y="1962460"/>
            <a:ext cx="11890272" cy="1433759"/>
          </a:xfrm>
        </p:spPr>
        <p:txBody>
          <a:bodyPr rIns="91440">
            <a:noAutofit/>
          </a:bodyPr>
          <a:lstStyle>
            <a:lvl1pPr>
              <a:defRPr sz="2400"/>
            </a:lvl1pPr>
            <a:lvl2pPr>
              <a:defRPr sz="2000"/>
            </a:lvl2pPr>
            <a:lvl3pPr>
              <a:defRPr sz="1800"/>
            </a:lvl3pPr>
            <a:lvl4pPr>
              <a:defRPr sz="2000"/>
            </a:lvl4pPr>
            <a:lvl5pPr>
              <a:defRPr sz="2000"/>
            </a:lvl5pPr>
          </a:lstStyle>
          <a:p>
            <a:pPr lvl="0"/>
            <a:r>
              <a:rPr lang="en-US"/>
              <a:t>Edit Master text styles</a:t>
            </a:r>
          </a:p>
          <a:p>
            <a:pPr lvl="1"/>
            <a:r>
              <a:rPr lang="en-US"/>
              <a:t>Second level</a:t>
            </a:r>
          </a:p>
          <a:p>
            <a:pPr lvl="2"/>
            <a:r>
              <a:rPr lang="en-US"/>
              <a:t>Third level</a:t>
            </a:r>
          </a:p>
        </p:txBody>
      </p:sp>
      <p:sp>
        <p:nvSpPr>
          <p:cNvPr id="8" name="Subtitle 2">
            <a:extLst>
              <a:ext uri="{FF2B5EF4-FFF2-40B4-BE49-F238E27FC236}">
                <a16:creationId xmlns:a16="http://schemas.microsoft.com/office/drawing/2014/main" id="{38B7E127-F1D4-487E-A15F-845BF8F6D645}"/>
              </a:ext>
            </a:extLst>
          </p:cNvPr>
          <p:cNvSpPr>
            <a:spLocks noGrp="1"/>
          </p:cNvSpPr>
          <p:nvPr>
            <p:ph type="body" idx="15"/>
          </p:nvPr>
        </p:nvSpPr>
        <p:spPr>
          <a:xfrm>
            <a:off x="146290" y="3603812"/>
            <a:ext cx="11890271" cy="823912"/>
          </a:xfrm>
        </p:spPr>
        <p:txBody>
          <a:bodyPr anchor="b">
            <a:noAutofit/>
          </a:bodyPr>
          <a:lstStyle>
            <a:lvl1pPr marL="0" indent="0">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5" name="Content Placeholder 2">
            <a:extLst>
              <a:ext uri="{FF2B5EF4-FFF2-40B4-BE49-F238E27FC236}">
                <a16:creationId xmlns:a16="http://schemas.microsoft.com/office/drawing/2014/main" id="{78EA82EE-04AA-4E18-9C5B-623D41A88E2B}"/>
              </a:ext>
            </a:extLst>
          </p:cNvPr>
          <p:cNvSpPr>
            <a:spLocks noGrp="1"/>
          </p:cNvSpPr>
          <p:nvPr>
            <p:ph idx="13"/>
          </p:nvPr>
        </p:nvSpPr>
        <p:spPr>
          <a:xfrm>
            <a:off x="155436" y="4439797"/>
            <a:ext cx="11890272" cy="1522429"/>
          </a:xfrm>
        </p:spPr>
        <p:txBody>
          <a:bodyPr rIns="91440">
            <a:noAutofit/>
          </a:bodyPr>
          <a:lstStyle>
            <a:lvl1pPr>
              <a:defRPr sz="2400"/>
            </a:lvl1pPr>
            <a:lvl2pPr>
              <a:defRPr sz="2000"/>
            </a:lvl2pPr>
            <a:lvl3pPr>
              <a:defRPr sz="1800"/>
            </a:lvl3pPr>
            <a:lvl4pPr>
              <a:defRPr sz="2000"/>
            </a:lvl4pPr>
            <a:lvl5pPr>
              <a:defRPr sz="2000"/>
            </a:lvl5pPr>
          </a:lstStyle>
          <a:p>
            <a:pPr lvl="0"/>
            <a:r>
              <a:rPr lang="en-US"/>
              <a:t>Edit Master text styles</a:t>
            </a:r>
          </a:p>
          <a:p>
            <a:pPr lvl="1"/>
            <a:r>
              <a:rPr lang="en-US"/>
              <a:t>Second level</a:t>
            </a:r>
          </a:p>
          <a:p>
            <a:pPr lvl="2"/>
            <a:r>
              <a:rPr lang="en-US"/>
              <a:t>Third level</a:t>
            </a:r>
          </a:p>
        </p:txBody>
      </p:sp>
      <p:sp>
        <p:nvSpPr>
          <p:cNvPr id="6" name="Slide Number Placeholder 5">
            <a:extLst>
              <a:ext uri="{FF2B5EF4-FFF2-40B4-BE49-F238E27FC236}">
                <a16:creationId xmlns:a16="http://schemas.microsoft.com/office/drawing/2014/main" id="{2339DFE4-2DF1-4F25-B907-12A180D6D3B4}"/>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3217046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77FA7-B2A5-4046-9CFE-EF477718470D}"/>
              </a:ext>
            </a:extLst>
          </p:cNvPr>
          <p:cNvSpPr>
            <a:spLocks noGrp="1"/>
          </p:cNvSpPr>
          <p:nvPr>
            <p:ph type="title"/>
          </p:nvPr>
        </p:nvSpPr>
        <p:spPr/>
        <p:txBody>
          <a:bodyPr/>
          <a:lstStyle/>
          <a:p>
            <a:r>
              <a:rPr lang="en-US"/>
              <a:t>Click to edit Master title style</a:t>
            </a:r>
          </a:p>
        </p:txBody>
      </p:sp>
      <p:sp>
        <p:nvSpPr>
          <p:cNvPr id="3" name="Content Placeholder 1">
            <a:extLst>
              <a:ext uri="{FF2B5EF4-FFF2-40B4-BE49-F238E27FC236}">
                <a16:creationId xmlns:a16="http://schemas.microsoft.com/office/drawing/2014/main" id="{8BE3CC32-6F75-4749-8C0D-726CD30D3F19}"/>
              </a:ext>
            </a:extLst>
          </p:cNvPr>
          <p:cNvSpPr>
            <a:spLocks noGrp="1"/>
          </p:cNvSpPr>
          <p:nvPr>
            <p:ph sz="half" idx="1"/>
          </p:nvPr>
        </p:nvSpPr>
        <p:spPr>
          <a:xfrm>
            <a:off x="176270" y="1429017"/>
            <a:ext cx="5843530" cy="4498057"/>
          </a:xfrm>
        </p:spPr>
        <p:txBody>
          <a:bodyPr rIns="640080"/>
          <a:lstStyle>
            <a:lvl1pPr>
              <a:defRPr sz="3600"/>
            </a:lvl1pPr>
            <a:lvl2pPr>
              <a:defRPr sz="3200"/>
            </a:lvl2pPr>
            <a:lvl3pPr>
              <a:defRPr sz="2800"/>
            </a:lvl3pPr>
            <a:lvl4pPr>
              <a:defRPr sz="2400"/>
            </a:lvl4pPr>
            <a:lvl5pPr>
              <a:defRPr sz="2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2">
            <a:extLst>
              <a:ext uri="{FF2B5EF4-FFF2-40B4-BE49-F238E27FC236}">
                <a16:creationId xmlns:a16="http://schemas.microsoft.com/office/drawing/2014/main" id="{9E70591A-C582-4B0B-95C3-1CEE6E7FEE31}"/>
              </a:ext>
            </a:extLst>
          </p:cNvPr>
          <p:cNvSpPr>
            <a:spLocks noGrp="1"/>
          </p:cNvSpPr>
          <p:nvPr>
            <p:ph sz="half" idx="13"/>
          </p:nvPr>
        </p:nvSpPr>
        <p:spPr>
          <a:xfrm>
            <a:off x="6172202" y="1429016"/>
            <a:ext cx="5843530" cy="4498057"/>
          </a:xfrm>
        </p:spPr>
        <p:txBody>
          <a:bodyPr rIns="640080"/>
          <a:lstStyle>
            <a:lvl1pPr>
              <a:defRPr sz="3600"/>
            </a:lvl1pPr>
            <a:lvl2pPr>
              <a:defRPr sz="3200"/>
            </a:lvl2pPr>
            <a:lvl3pPr>
              <a:defRPr sz="2800"/>
            </a:lvl3pPr>
            <a:lvl4pPr>
              <a:defRPr sz="2400"/>
            </a:lvl4pPr>
            <a:lvl5pPr>
              <a:defRPr sz="2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7639E9F5-AA06-4F8D-9C3C-93F84C021132}"/>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2886054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hree_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77FA7-B2A5-4046-9CFE-EF477718470D}"/>
              </a:ext>
            </a:extLst>
          </p:cNvPr>
          <p:cNvSpPr>
            <a:spLocks noGrp="1"/>
          </p:cNvSpPr>
          <p:nvPr>
            <p:ph type="title"/>
          </p:nvPr>
        </p:nvSpPr>
        <p:spPr/>
        <p:txBody>
          <a:bodyPr/>
          <a:lstStyle/>
          <a:p>
            <a:r>
              <a:rPr lang="en-US"/>
              <a:t>Click to edit Master title style</a:t>
            </a:r>
          </a:p>
        </p:txBody>
      </p:sp>
      <p:sp>
        <p:nvSpPr>
          <p:cNvPr id="3" name="Content Placeholder">
            <a:extLst>
              <a:ext uri="{FF2B5EF4-FFF2-40B4-BE49-F238E27FC236}">
                <a16:creationId xmlns:a16="http://schemas.microsoft.com/office/drawing/2014/main" id="{8BE3CC32-6F75-4749-8C0D-726CD30D3F19}"/>
              </a:ext>
            </a:extLst>
          </p:cNvPr>
          <p:cNvSpPr>
            <a:spLocks noGrp="1"/>
          </p:cNvSpPr>
          <p:nvPr>
            <p:ph sz="half" idx="1"/>
          </p:nvPr>
        </p:nvSpPr>
        <p:spPr>
          <a:xfrm>
            <a:off x="176270" y="1429017"/>
            <a:ext cx="3800820" cy="4498057"/>
          </a:xfrm>
        </p:spPr>
        <p:txBody>
          <a:bodyPr rIns="457200">
            <a:noAutofit/>
          </a:bodyPr>
          <a:lstStyle>
            <a:lvl1pPr>
              <a:defRPr sz="2800"/>
            </a:lvl1pPr>
            <a:lvl2pPr>
              <a:defRPr sz="2400"/>
            </a:lvl2pPr>
            <a:lvl3pPr>
              <a:defRPr sz="2000"/>
            </a:lvl3pPr>
            <a:lvl4pPr>
              <a:defRPr sz="1800"/>
            </a:lvl4pPr>
            <a:lvl5pPr>
              <a:defRPr sz="1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Content Placeholder 2">
            <a:extLst>
              <a:ext uri="{FF2B5EF4-FFF2-40B4-BE49-F238E27FC236}">
                <a16:creationId xmlns:a16="http://schemas.microsoft.com/office/drawing/2014/main" id="{2CA358F9-FDAB-435E-8C1A-4A738B05E0CA}"/>
              </a:ext>
            </a:extLst>
          </p:cNvPr>
          <p:cNvSpPr>
            <a:spLocks noGrp="1"/>
          </p:cNvSpPr>
          <p:nvPr>
            <p:ph sz="half" idx="13"/>
          </p:nvPr>
        </p:nvSpPr>
        <p:spPr>
          <a:xfrm>
            <a:off x="4195590" y="1429017"/>
            <a:ext cx="3800820" cy="4498057"/>
          </a:xfrm>
        </p:spPr>
        <p:txBody>
          <a:bodyPr rIns="457200">
            <a:noAutofit/>
          </a:bodyPr>
          <a:lstStyle>
            <a:lvl1pPr>
              <a:defRPr sz="2800"/>
            </a:lvl1pPr>
            <a:lvl2pPr>
              <a:defRPr sz="2400"/>
            </a:lvl2pPr>
            <a:lvl3pPr>
              <a:defRPr sz="2000"/>
            </a:lvl3pPr>
            <a:lvl4pPr>
              <a:defRPr sz="1800"/>
            </a:lvl4pPr>
            <a:lvl5pPr>
              <a:defRPr sz="1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Content Placeholder 3">
            <a:extLst>
              <a:ext uri="{FF2B5EF4-FFF2-40B4-BE49-F238E27FC236}">
                <a16:creationId xmlns:a16="http://schemas.microsoft.com/office/drawing/2014/main" id="{DACFA113-9FF8-4E58-B951-B3F0EC9E1F73}"/>
              </a:ext>
            </a:extLst>
          </p:cNvPr>
          <p:cNvSpPr>
            <a:spLocks noGrp="1"/>
          </p:cNvSpPr>
          <p:nvPr>
            <p:ph sz="half" idx="14"/>
          </p:nvPr>
        </p:nvSpPr>
        <p:spPr>
          <a:xfrm>
            <a:off x="8214912" y="1431790"/>
            <a:ext cx="3800820" cy="4498057"/>
          </a:xfrm>
        </p:spPr>
        <p:txBody>
          <a:bodyPr rIns="822960">
            <a:noAutofit/>
          </a:bodyPr>
          <a:lstStyle>
            <a:lvl1pPr>
              <a:defRPr sz="2800"/>
            </a:lvl1pPr>
            <a:lvl2pPr>
              <a:defRPr sz="2400"/>
            </a:lvl2pPr>
            <a:lvl3pPr>
              <a:defRPr sz="2000"/>
            </a:lvl3pPr>
            <a:lvl4pPr>
              <a:defRPr sz="1800"/>
            </a:lvl4pPr>
            <a:lvl5pPr>
              <a:defRPr sz="1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7639E9F5-AA06-4F8D-9C3C-93F84C021132}"/>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41134740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93910-36C0-4247-AA8F-0AE4EEC9E761}"/>
              </a:ext>
            </a:extLst>
          </p:cNvPr>
          <p:cNvSpPr>
            <a:spLocks noGrp="1"/>
          </p:cNvSpPr>
          <p:nvPr>
            <p:ph type="title"/>
          </p:nvPr>
        </p:nvSpPr>
        <p:spPr>
          <a:xfrm>
            <a:off x="1258430" y="380196"/>
            <a:ext cx="10128421" cy="769977"/>
          </a:xfrm>
        </p:spPr>
        <p:txBody>
          <a:bodyPr/>
          <a:lstStyle/>
          <a:p>
            <a:r>
              <a:rPr lang="en-US"/>
              <a:t>Click to edit Master title style</a:t>
            </a:r>
          </a:p>
        </p:txBody>
      </p:sp>
      <p:sp>
        <p:nvSpPr>
          <p:cNvPr id="3" name="Subtitle 1">
            <a:extLst>
              <a:ext uri="{FF2B5EF4-FFF2-40B4-BE49-F238E27FC236}">
                <a16:creationId xmlns:a16="http://schemas.microsoft.com/office/drawing/2014/main" id="{555F8427-E9CA-49E6-8AE9-ED1BDBD1330C}"/>
              </a:ext>
            </a:extLst>
          </p:cNvPr>
          <p:cNvSpPr>
            <a:spLocks noGrp="1"/>
          </p:cNvSpPr>
          <p:nvPr>
            <p:ph type="body" idx="1"/>
          </p:nvPr>
        </p:nvSpPr>
        <p:spPr>
          <a:xfrm>
            <a:off x="171064" y="1449806"/>
            <a:ext cx="5876390" cy="823912"/>
          </a:xfrm>
        </p:spPr>
        <p:txBody>
          <a:bodyPr anchor="b">
            <a:noAutofit/>
          </a:bodyPr>
          <a:lstStyle>
            <a:lvl1pPr marL="0" indent="0">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1">
            <a:extLst>
              <a:ext uri="{FF2B5EF4-FFF2-40B4-BE49-F238E27FC236}">
                <a16:creationId xmlns:a16="http://schemas.microsoft.com/office/drawing/2014/main" id="{5321AB6E-4445-4BB1-B9FB-988FE3FCB0A0}"/>
              </a:ext>
            </a:extLst>
          </p:cNvPr>
          <p:cNvSpPr>
            <a:spLocks noGrp="1"/>
          </p:cNvSpPr>
          <p:nvPr>
            <p:ph sz="half" idx="2"/>
          </p:nvPr>
        </p:nvSpPr>
        <p:spPr>
          <a:xfrm>
            <a:off x="171064" y="2273718"/>
            <a:ext cx="5876389" cy="3664374"/>
          </a:xfrm>
        </p:spPr>
        <p:txBody>
          <a:bodyPr>
            <a:noAutofit/>
          </a:bodyPr>
          <a:lstStyle>
            <a:lvl1pPr>
              <a:defRPr sz="2400"/>
            </a:lvl1pPr>
            <a:lvl2pPr>
              <a:defRPr sz="2000"/>
            </a:lvl2pPr>
            <a:lvl3pPr>
              <a:defRPr sz="1800"/>
            </a:lvl3pPr>
            <a:lvl4pPr>
              <a:defRPr sz="1600"/>
            </a:lvl4pPr>
            <a:lvl5pPr>
              <a:defRPr sz="16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ubtitle 2">
            <a:extLst>
              <a:ext uri="{FF2B5EF4-FFF2-40B4-BE49-F238E27FC236}">
                <a16:creationId xmlns:a16="http://schemas.microsoft.com/office/drawing/2014/main" id="{BE337800-272E-4187-948E-AB6D00DF71A1}"/>
              </a:ext>
            </a:extLst>
          </p:cNvPr>
          <p:cNvSpPr>
            <a:spLocks noGrp="1"/>
          </p:cNvSpPr>
          <p:nvPr>
            <p:ph type="body" idx="13"/>
          </p:nvPr>
        </p:nvSpPr>
        <p:spPr>
          <a:xfrm>
            <a:off x="6145878" y="1450895"/>
            <a:ext cx="5876390" cy="823912"/>
          </a:xfrm>
        </p:spPr>
        <p:txBody>
          <a:bodyPr anchor="b">
            <a:noAutofit/>
          </a:bodyPr>
          <a:lstStyle>
            <a:lvl1pPr marL="0" indent="0">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1" name="Content Placeholder 2">
            <a:extLst>
              <a:ext uri="{FF2B5EF4-FFF2-40B4-BE49-F238E27FC236}">
                <a16:creationId xmlns:a16="http://schemas.microsoft.com/office/drawing/2014/main" id="{3490EC0F-BFAC-421B-8701-663D6C38BD0D}"/>
              </a:ext>
            </a:extLst>
          </p:cNvPr>
          <p:cNvSpPr>
            <a:spLocks noGrp="1"/>
          </p:cNvSpPr>
          <p:nvPr>
            <p:ph sz="half" idx="14"/>
          </p:nvPr>
        </p:nvSpPr>
        <p:spPr>
          <a:xfrm>
            <a:off x="6145878" y="2274806"/>
            <a:ext cx="5876389" cy="3663285"/>
          </a:xfrm>
        </p:spPr>
        <p:txBody>
          <a:bodyPr>
            <a:noAutofit/>
          </a:bodyPr>
          <a:lstStyle>
            <a:lvl1pPr>
              <a:defRPr sz="2400"/>
            </a:lvl1pPr>
            <a:lvl2pPr>
              <a:defRPr sz="2000"/>
            </a:lvl2pPr>
            <a:lvl3pPr>
              <a:defRPr sz="1800"/>
            </a:lvl3pPr>
            <a:lvl4pPr>
              <a:defRPr sz="1600"/>
            </a:lvl4pPr>
            <a:lvl5pPr>
              <a:defRPr sz="16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a:extLst>
              <a:ext uri="{FF2B5EF4-FFF2-40B4-BE49-F238E27FC236}">
                <a16:creationId xmlns:a16="http://schemas.microsoft.com/office/drawing/2014/main" id="{F91FAFC8-95D4-42F6-A237-AD9B38EF0632}"/>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6899157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_Content_tab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4195A-8207-4653-9618-FEF2DA8A3770}"/>
              </a:ext>
            </a:extLst>
          </p:cNvPr>
          <p:cNvSpPr>
            <a:spLocks noGrp="1"/>
          </p:cNvSpPr>
          <p:nvPr>
            <p:ph type="title"/>
          </p:nvPr>
        </p:nvSpPr>
        <p:spPr/>
        <p:txBody>
          <a:bodyPr/>
          <a:lstStyle/>
          <a:p>
            <a:r>
              <a:rPr lang="en-US"/>
              <a:t>Click to edit Master title style</a:t>
            </a:r>
          </a:p>
        </p:txBody>
      </p:sp>
      <p:sp>
        <p:nvSpPr>
          <p:cNvPr id="6" name="Content Placeholder 5">
            <a:extLst>
              <a:ext uri="{FF2B5EF4-FFF2-40B4-BE49-F238E27FC236}">
                <a16:creationId xmlns:a16="http://schemas.microsoft.com/office/drawing/2014/main" id="{D07E23E6-6A2F-4EBB-BAA3-780723750EAA}"/>
              </a:ext>
            </a:extLst>
          </p:cNvPr>
          <p:cNvSpPr>
            <a:spLocks noGrp="1"/>
          </p:cNvSpPr>
          <p:nvPr>
            <p:ph sz="quarter" idx="11"/>
          </p:nvPr>
        </p:nvSpPr>
        <p:spPr>
          <a:xfrm>
            <a:off x="149319" y="1228725"/>
            <a:ext cx="11839480" cy="671793"/>
          </a:xfrm>
        </p:spPr>
        <p:txBody>
          <a:bodyPr>
            <a:normAutofit/>
          </a:bodyPr>
          <a:lstStyle>
            <a:lvl1pPr marL="0" indent="0">
              <a:buNone/>
              <a:defRPr sz="3200"/>
            </a:lvl1pPr>
          </a:lstStyle>
          <a:p>
            <a:pPr lvl="0"/>
            <a:r>
              <a:rPr lang="en-US"/>
              <a:t>Edit Master text styles</a:t>
            </a:r>
          </a:p>
        </p:txBody>
      </p:sp>
      <p:sp>
        <p:nvSpPr>
          <p:cNvPr id="8" name="Table Placeholder 7">
            <a:extLst>
              <a:ext uri="{FF2B5EF4-FFF2-40B4-BE49-F238E27FC236}">
                <a16:creationId xmlns:a16="http://schemas.microsoft.com/office/drawing/2014/main" id="{F2E4A04F-CC4A-4D65-ADD6-100415BF7610}"/>
              </a:ext>
            </a:extLst>
          </p:cNvPr>
          <p:cNvSpPr>
            <a:spLocks noGrp="1"/>
          </p:cNvSpPr>
          <p:nvPr>
            <p:ph type="tbl" sz="quarter" idx="12" hasCustomPrompt="1"/>
          </p:nvPr>
        </p:nvSpPr>
        <p:spPr>
          <a:xfrm>
            <a:off x="149319" y="2073275"/>
            <a:ext cx="11863293" cy="3806825"/>
          </a:xfrm>
        </p:spPr>
        <p:txBody>
          <a:bodyPr/>
          <a:lstStyle>
            <a:lvl1pPr>
              <a:defRPr/>
            </a:lvl1pPr>
          </a:lstStyle>
          <a:p>
            <a:r>
              <a:rPr lang="en-US"/>
              <a:t>Table</a:t>
            </a:r>
          </a:p>
        </p:txBody>
      </p:sp>
      <p:sp>
        <p:nvSpPr>
          <p:cNvPr id="3" name="Slide Number Placeholder 2">
            <a:extLst>
              <a:ext uri="{FF2B5EF4-FFF2-40B4-BE49-F238E27FC236}">
                <a16:creationId xmlns:a16="http://schemas.microsoft.com/office/drawing/2014/main" id="{1C79865C-D298-48FE-A461-FAEF3874AA84}"/>
              </a:ext>
            </a:extLst>
          </p:cNvPr>
          <p:cNvSpPr>
            <a:spLocks noGrp="1"/>
          </p:cNvSpPr>
          <p:nvPr>
            <p:ph type="sldNum" sz="quarter" idx="10"/>
          </p:nvPr>
        </p:nvSpPr>
        <p:spPr/>
        <p:txBody>
          <a:bodyPr/>
          <a:lstStyle/>
          <a:p>
            <a:fld id="{A3D1C70C-36A2-44FC-A083-98959550CFF4}" type="slidenum">
              <a:rPr lang="en-US" smtClean="0"/>
              <a:pPr/>
              <a:t>‹#›</a:t>
            </a:fld>
            <a:endParaRPr lang="en-US"/>
          </a:p>
        </p:txBody>
      </p:sp>
    </p:spTree>
    <p:extLst>
      <p:ext uri="{BB962C8B-B14F-4D97-AF65-F5344CB8AC3E}">
        <p14:creationId xmlns:p14="http://schemas.microsoft.com/office/powerpoint/2010/main" val="246294336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_table_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4195A-8207-4653-9618-FEF2DA8A3770}"/>
              </a:ext>
            </a:extLst>
          </p:cNvPr>
          <p:cNvSpPr>
            <a:spLocks noGrp="1"/>
          </p:cNvSpPr>
          <p:nvPr>
            <p:ph type="title"/>
          </p:nvPr>
        </p:nvSpPr>
        <p:spPr/>
        <p:txBody>
          <a:bodyPr/>
          <a:lstStyle/>
          <a:p>
            <a:r>
              <a:rPr lang="en-US"/>
              <a:t>Click to edit Master title style</a:t>
            </a:r>
          </a:p>
        </p:txBody>
      </p:sp>
      <p:sp>
        <p:nvSpPr>
          <p:cNvPr id="6" name="Content Placeholder 5">
            <a:extLst>
              <a:ext uri="{FF2B5EF4-FFF2-40B4-BE49-F238E27FC236}">
                <a16:creationId xmlns:a16="http://schemas.microsoft.com/office/drawing/2014/main" id="{D07E23E6-6A2F-4EBB-BAA3-780723750EAA}"/>
              </a:ext>
            </a:extLst>
          </p:cNvPr>
          <p:cNvSpPr>
            <a:spLocks noGrp="1"/>
          </p:cNvSpPr>
          <p:nvPr>
            <p:ph sz="quarter" idx="11" hasCustomPrompt="1"/>
          </p:nvPr>
        </p:nvSpPr>
        <p:spPr>
          <a:xfrm>
            <a:off x="149319" y="1228725"/>
            <a:ext cx="11839480" cy="467453"/>
          </a:xfrm>
        </p:spPr>
        <p:txBody>
          <a:bodyPr lIns="0" rIns="0" numCol="5">
            <a:normAutofit/>
          </a:bodyPr>
          <a:lstStyle>
            <a:lvl1pPr marL="285750" indent="-285750">
              <a:spcBef>
                <a:spcPts val="0"/>
              </a:spcBef>
              <a:spcAft>
                <a:spcPts val="0"/>
              </a:spcAft>
              <a:buFont typeface="Arial" panose="020B0604020202020204" pitchFamily="34" charset="0"/>
              <a:buChar char="•"/>
              <a:defRPr sz="1800"/>
            </a:lvl1pPr>
          </a:lstStyle>
          <a:p>
            <a:pPr lvl="0"/>
            <a:r>
              <a:rPr lang="en-US" dirty="0"/>
              <a:t>Edit Master text styles</a:t>
            </a:r>
          </a:p>
        </p:txBody>
      </p:sp>
      <p:sp>
        <p:nvSpPr>
          <p:cNvPr id="8" name="Table Placeholder 7">
            <a:extLst>
              <a:ext uri="{FF2B5EF4-FFF2-40B4-BE49-F238E27FC236}">
                <a16:creationId xmlns:a16="http://schemas.microsoft.com/office/drawing/2014/main" id="{F2E4A04F-CC4A-4D65-ADD6-100415BF7610}"/>
              </a:ext>
            </a:extLst>
          </p:cNvPr>
          <p:cNvSpPr>
            <a:spLocks noGrp="1"/>
          </p:cNvSpPr>
          <p:nvPr>
            <p:ph type="tbl" sz="quarter" idx="12" hasCustomPrompt="1"/>
          </p:nvPr>
        </p:nvSpPr>
        <p:spPr>
          <a:xfrm>
            <a:off x="164353" y="1822450"/>
            <a:ext cx="11863293" cy="3806825"/>
          </a:xfrm>
        </p:spPr>
        <p:txBody>
          <a:bodyPr/>
          <a:lstStyle>
            <a:lvl1pPr>
              <a:defRPr/>
            </a:lvl1pPr>
          </a:lstStyle>
          <a:p>
            <a:r>
              <a:rPr lang="en-US"/>
              <a:t>Table</a:t>
            </a:r>
          </a:p>
        </p:txBody>
      </p:sp>
      <p:sp>
        <p:nvSpPr>
          <p:cNvPr id="7" name="Content Placeholder 5">
            <a:extLst>
              <a:ext uri="{FF2B5EF4-FFF2-40B4-BE49-F238E27FC236}">
                <a16:creationId xmlns:a16="http://schemas.microsoft.com/office/drawing/2014/main" id="{C72336A4-CCD4-4914-80F2-A88122238BB8}"/>
              </a:ext>
            </a:extLst>
          </p:cNvPr>
          <p:cNvSpPr>
            <a:spLocks noGrp="1"/>
          </p:cNvSpPr>
          <p:nvPr>
            <p:ph sz="quarter" idx="13"/>
          </p:nvPr>
        </p:nvSpPr>
        <p:spPr>
          <a:xfrm>
            <a:off x="176259" y="5715542"/>
            <a:ext cx="11839480" cy="365125"/>
          </a:xfrm>
        </p:spPr>
        <p:txBody>
          <a:bodyPr>
            <a:noAutofit/>
          </a:bodyPr>
          <a:lstStyle>
            <a:lvl1pPr marL="0" indent="0">
              <a:spcBef>
                <a:spcPts val="0"/>
              </a:spcBef>
              <a:spcAft>
                <a:spcPts val="0"/>
              </a:spcAft>
              <a:buNone/>
              <a:defRPr sz="1400"/>
            </a:lvl1pPr>
          </a:lstStyle>
          <a:p>
            <a:pPr lvl="0"/>
            <a:r>
              <a:rPr lang="en-US" dirty="0"/>
              <a:t>Edit Master text styles</a:t>
            </a:r>
          </a:p>
        </p:txBody>
      </p:sp>
      <p:sp>
        <p:nvSpPr>
          <p:cNvPr id="3" name="Slide Number Placeholder 2">
            <a:extLst>
              <a:ext uri="{FF2B5EF4-FFF2-40B4-BE49-F238E27FC236}">
                <a16:creationId xmlns:a16="http://schemas.microsoft.com/office/drawing/2014/main" id="{1C79865C-D298-48FE-A461-FAEF3874AA84}"/>
              </a:ext>
            </a:extLst>
          </p:cNvPr>
          <p:cNvSpPr>
            <a:spLocks noGrp="1"/>
          </p:cNvSpPr>
          <p:nvPr>
            <p:ph type="sldNum" sz="quarter" idx="10"/>
          </p:nvPr>
        </p:nvSpPr>
        <p:spPr/>
        <p:txBody>
          <a:bodyPr/>
          <a:lstStyle/>
          <a:p>
            <a:fld id="{A3D1C70C-36A2-44FC-A083-98959550CFF4}" type="slidenum">
              <a:rPr lang="en-US" smtClean="0"/>
              <a:pPr/>
              <a:t>‹#›</a:t>
            </a:fld>
            <a:endParaRPr lang="en-US"/>
          </a:p>
        </p:txBody>
      </p:sp>
    </p:spTree>
    <p:extLst>
      <p:ext uri="{BB962C8B-B14F-4D97-AF65-F5344CB8AC3E}">
        <p14:creationId xmlns:p14="http://schemas.microsoft.com/office/powerpoint/2010/main" val="58586455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_Graph">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9AEFE-FC93-4AF4-AA60-69D74CEA92CF}"/>
              </a:ext>
            </a:extLst>
          </p:cNvPr>
          <p:cNvSpPr>
            <a:spLocks noGrp="1"/>
          </p:cNvSpPr>
          <p:nvPr>
            <p:ph type="title"/>
          </p:nvPr>
        </p:nvSpPr>
        <p:spPr/>
        <p:txBody>
          <a:bodyPr/>
          <a:lstStyle/>
          <a:p>
            <a:r>
              <a:rPr lang="en-US"/>
              <a:t>Click to edit Master title style</a:t>
            </a:r>
          </a:p>
        </p:txBody>
      </p:sp>
      <p:sp>
        <p:nvSpPr>
          <p:cNvPr id="4" name="Graph Placeholder">
            <a:extLst>
              <a:ext uri="{FF2B5EF4-FFF2-40B4-BE49-F238E27FC236}">
                <a16:creationId xmlns:a16="http://schemas.microsoft.com/office/drawing/2014/main" id="{77EA46B5-DFD9-4CBD-916B-41252B3634A1}"/>
              </a:ext>
            </a:extLst>
          </p:cNvPr>
          <p:cNvSpPr>
            <a:spLocks noGrp="1"/>
          </p:cNvSpPr>
          <p:nvPr>
            <p:ph type="chart" sz="quarter" idx="13"/>
          </p:nvPr>
        </p:nvSpPr>
        <p:spPr>
          <a:xfrm>
            <a:off x="143219" y="1277938"/>
            <a:ext cx="11864631" cy="4682187"/>
          </a:xfrm>
        </p:spPr>
        <p:txBody>
          <a:bodyPr/>
          <a:lstStyle/>
          <a:p>
            <a:r>
              <a:rPr lang="en-US"/>
              <a:t>Click icon to add chart</a:t>
            </a:r>
          </a:p>
        </p:txBody>
      </p:sp>
      <p:sp>
        <p:nvSpPr>
          <p:cNvPr id="5" name="Slide Number Placeholder 4">
            <a:extLst>
              <a:ext uri="{FF2B5EF4-FFF2-40B4-BE49-F238E27FC236}">
                <a16:creationId xmlns:a16="http://schemas.microsoft.com/office/drawing/2014/main" id="{A65DF3EB-641B-4E11-8A18-AB00ABB1C4B3}"/>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2658930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theme" Target="../theme/theme2.xml"/><Relationship Id="rId1" Type="http://schemas.openxmlformats.org/officeDocument/2006/relationships/slideLayout" Target="../slideLayouts/slideLayout16.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descr="A picture containing graphical user interface&#10;&#10;Description automatically generated">
            <a:extLst>
              <a:ext uri="{FF2B5EF4-FFF2-40B4-BE49-F238E27FC236}">
                <a16:creationId xmlns:a16="http://schemas.microsoft.com/office/drawing/2014/main" id="{696D1C8D-2804-489C-86CC-F70D29F92737}"/>
              </a:ext>
            </a:extLst>
          </p:cNvPr>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149340" y="162881"/>
            <a:ext cx="11893320" cy="1630683"/>
          </a:xfrm>
          <a:prstGeom prst="rect">
            <a:avLst/>
          </a:prstGeom>
        </p:spPr>
      </p:pic>
      <p:sp>
        <p:nvSpPr>
          <p:cNvPr id="2" name="Title Placeholder 1">
            <a:extLst>
              <a:ext uri="{FF2B5EF4-FFF2-40B4-BE49-F238E27FC236}">
                <a16:creationId xmlns:a16="http://schemas.microsoft.com/office/drawing/2014/main" id="{A52D6E93-3D36-4693-94CF-5E08B138DE51}"/>
              </a:ext>
            </a:extLst>
          </p:cNvPr>
          <p:cNvSpPr>
            <a:spLocks noGrp="1"/>
          </p:cNvSpPr>
          <p:nvPr>
            <p:ph type="title"/>
          </p:nvPr>
        </p:nvSpPr>
        <p:spPr>
          <a:xfrm>
            <a:off x="1256841" y="378896"/>
            <a:ext cx="10096959" cy="747579"/>
          </a:xfrm>
          <a:prstGeom prst="rect">
            <a:avLst/>
          </a:prstGeom>
        </p:spPr>
        <p:txBody>
          <a:bodyPr vert="horz" lIns="91440" tIns="45720" rIns="91440" bIns="45720" rtlCol="0" anchor="ctr">
            <a:noAutofit/>
          </a:bodyPr>
          <a:lstStyle/>
          <a:p>
            <a:r>
              <a:rPr lang="en-US"/>
              <a:t>Click to edit Master title style</a:t>
            </a:r>
          </a:p>
        </p:txBody>
      </p:sp>
      <p:sp>
        <p:nvSpPr>
          <p:cNvPr id="3" name="Text Placeholder 2">
            <a:extLst>
              <a:ext uri="{FF2B5EF4-FFF2-40B4-BE49-F238E27FC236}">
                <a16:creationId xmlns:a16="http://schemas.microsoft.com/office/drawing/2014/main" id="{F8288CE7-0338-4DCA-9309-6257DC1AB2BD}"/>
              </a:ext>
            </a:extLst>
          </p:cNvPr>
          <p:cNvSpPr>
            <a:spLocks noGrp="1"/>
          </p:cNvSpPr>
          <p:nvPr>
            <p:ph type="body" idx="1"/>
          </p:nvPr>
        </p:nvSpPr>
        <p:spPr>
          <a:xfrm>
            <a:off x="146292" y="1430626"/>
            <a:ext cx="11890272" cy="4507465"/>
          </a:xfrm>
          <a:prstGeom prst="rect">
            <a:avLst/>
          </a:prstGeom>
        </p:spPr>
        <p:txBody>
          <a:bodyPr vert="horz" lIns="91440" tIns="45720" rIns="82296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10" name="Picture 9">
            <a:extLst>
              <a:ext uri="{FF2B5EF4-FFF2-40B4-BE49-F238E27FC236}">
                <a16:creationId xmlns:a16="http://schemas.microsoft.com/office/drawing/2014/main" id="{C25DAC51-AACD-4066-8BD6-6F7BF018F00F}"/>
              </a:ext>
            </a:extLst>
          </p:cNvPr>
          <p:cNvPicPr>
            <a:picLocks noChangeAspect="1"/>
          </p:cNvPicPr>
          <p:nvPr userDrawn="1"/>
        </p:nvPicPr>
        <p:blipFill>
          <a:blip r:embed="rId18">
            <a:extLst>
              <a:ext uri="{28A0092B-C50C-407E-A947-70E740481C1C}">
                <a14:useLocalDpi xmlns:a14="http://schemas.microsoft.com/office/drawing/2010/main" val="0"/>
              </a:ext>
            </a:extLst>
          </a:blip>
          <a:stretch>
            <a:fillRect/>
          </a:stretch>
        </p:blipFill>
        <p:spPr>
          <a:xfrm>
            <a:off x="149340" y="6050987"/>
            <a:ext cx="11890272" cy="768098"/>
          </a:xfrm>
          <a:prstGeom prst="rect">
            <a:avLst/>
          </a:prstGeom>
        </p:spPr>
      </p:pic>
      <p:sp>
        <p:nvSpPr>
          <p:cNvPr id="6" name="Slide Number Placeholder 5">
            <a:extLst>
              <a:ext uri="{FF2B5EF4-FFF2-40B4-BE49-F238E27FC236}">
                <a16:creationId xmlns:a16="http://schemas.microsoft.com/office/drawing/2014/main" id="{C0398713-19FC-43BC-8C7D-F7EE32024943}"/>
              </a:ext>
            </a:extLst>
          </p:cNvPr>
          <p:cNvSpPr>
            <a:spLocks noGrp="1"/>
          </p:cNvSpPr>
          <p:nvPr>
            <p:ph type="sldNum" sz="quarter" idx="4"/>
          </p:nvPr>
        </p:nvSpPr>
        <p:spPr>
          <a:xfrm>
            <a:off x="8687719" y="6257197"/>
            <a:ext cx="2743200" cy="365125"/>
          </a:xfrm>
          <a:prstGeom prst="rect">
            <a:avLst/>
          </a:prstGeom>
        </p:spPr>
        <p:txBody>
          <a:bodyPr vert="horz" lIns="91440" tIns="45720" rIns="91440" bIns="45720" rtlCol="0" anchor="ctr"/>
          <a:lstStyle>
            <a:lvl1pPr algn="r">
              <a:defRPr sz="1400">
                <a:solidFill>
                  <a:schemeClr val="bg1"/>
                </a:solidFill>
                <a:latin typeface="Palatino Linotype" panose="02040502050505030304" pitchFamily="18" charset="0"/>
              </a:defRPr>
            </a:lvl1pPr>
          </a:lstStyle>
          <a:p>
            <a:fld id="{A3D1C70C-36A2-44FC-A083-98959550CFF4}" type="slidenum">
              <a:rPr lang="en-US" smtClean="0"/>
              <a:pPr/>
              <a:t>‹#›</a:t>
            </a:fld>
            <a:endParaRPr lang="en-US"/>
          </a:p>
        </p:txBody>
      </p:sp>
    </p:spTree>
    <p:extLst>
      <p:ext uri="{BB962C8B-B14F-4D97-AF65-F5344CB8AC3E}">
        <p14:creationId xmlns:p14="http://schemas.microsoft.com/office/powerpoint/2010/main" val="1292156905"/>
      </p:ext>
    </p:extLst>
  </p:cSld>
  <p:clrMap bg1="lt1" tx1="dk1" bg2="lt2" tx2="dk2" accent1="accent1" accent2="accent2" accent3="accent3" accent4="accent4" accent5="accent5" accent6="accent6" hlink="hlink" folHlink="folHlink"/>
  <p:sldLayoutIdLst>
    <p:sldLayoutId id="2147483680" r:id="rId1"/>
    <p:sldLayoutId id="2147483671" r:id="rId2"/>
    <p:sldLayoutId id="2147483677" r:id="rId3"/>
    <p:sldLayoutId id="2147483664" r:id="rId4"/>
    <p:sldLayoutId id="2147483670" r:id="rId5"/>
    <p:sldLayoutId id="2147483665" r:id="rId6"/>
    <p:sldLayoutId id="2147483681" r:id="rId7"/>
    <p:sldLayoutId id="2147483691" r:id="rId8"/>
    <p:sldLayoutId id="2147483675" r:id="rId9"/>
    <p:sldLayoutId id="2147483676" r:id="rId10"/>
    <p:sldLayoutId id="2147483672" r:id="rId11"/>
    <p:sldLayoutId id="2147483690" r:id="rId12"/>
    <p:sldLayoutId id="2147483669" r:id="rId13"/>
    <p:sldLayoutId id="2147483689" r:id="rId14"/>
    <p:sldLayoutId id="2147483678" r:id="rId15"/>
  </p:sldLayoutIdLst>
  <p:hf hdr="0" dt="0"/>
  <p:txStyles>
    <p:titleStyle>
      <a:lvl1pPr algn="l" defTabSz="914400" rtl="0" eaLnBrk="1" latinLnBrk="0" hangingPunct="1">
        <a:lnSpc>
          <a:spcPct val="90000"/>
        </a:lnSpc>
        <a:spcBef>
          <a:spcPct val="0"/>
        </a:spcBef>
        <a:buNone/>
        <a:defRPr sz="5000" b="1" kern="1200">
          <a:solidFill>
            <a:srgbClr val="6E2405"/>
          </a:solidFill>
          <a:latin typeface="Palatino Linotype" panose="02040502050505030304" pitchFamily="18" charset="0"/>
          <a:ea typeface="+mj-ea"/>
          <a:cs typeface="+mj-cs"/>
        </a:defRPr>
      </a:lvl1pPr>
    </p:titleStyle>
    <p:bodyStyle>
      <a:lvl1pPr marL="228600" indent="-228600" algn="l" defTabSz="914400" rtl="0" eaLnBrk="1" latinLnBrk="0" hangingPunct="1">
        <a:lnSpc>
          <a:spcPct val="108000"/>
        </a:lnSpc>
        <a:spcBef>
          <a:spcPts val="1000"/>
        </a:spcBef>
        <a:spcAft>
          <a:spcPts val="1400"/>
        </a:spcAft>
        <a:buFont typeface="Arial" panose="020B0604020202020204" pitchFamily="34" charset="0"/>
        <a:buChar char="•"/>
        <a:defRPr sz="4000" kern="1200">
          <a:solidFill>
            <a:schemeClr val="tx1"/>
          </a:solidFill>
          <a:latin typeface="Palatino Linotype" panose="02040502050505030304" pitchFamily="18" charset="0"/>
          <a:ea typeface="+mn-ea"/>
          <a:cs typeface="+mn-cs"/>
        </a:defRPr>
      </a:lvl1pPr>
      <a:lvl2pPr marL="685800" indent="-228600" algn="l" defTabSz="914400" rtl="0" eaLnBrk="1" latinLnBrk="0" hangingPunct="1">
        <a:lnSpc>
          <a:spcPct val="108000"/>
        </a:lnSpc>
        <a:spcBef>
          <a:spcPts val="500"/>
        </a:spcBef>
        <a:spcAft>
          <a:spcPts val="1400"/>
        </a:spcAft>
        <a:buFont typeface="Arial" panose="020B0604020202020204" pitchFamily="34" charset="0"/>
        <a:buChar char="•"/>
        <a:defRPr sz="3600" kern="1200">
          <a:solidFill>
            <a:schemeClr val="tx1"/>
          </a:solidFill>
          <a:latin typeface="Palatino Linotype" panose="02040502050505030304" pitchFamily="18" charset="0"/>
          <a:ea typeface="+mn-ea"/>
          <a:cs typeface="+mn-cs"/>
        </a:defRPr>
      </a:lvl2pPr>
      <a:lvl3pPr marL="1143000" indent="-228600" algn="l" defTabSz="914400" rtl="0" eaLnBrk="1" latinLnBrk="0" hangingPunct="1">
        <a:lnSpc>
          <a:spcPct val="108000"/>
        </a:lnSpc>
        <a:spcBef>
          <a:spcPts val="500"/>
        </a:spcBef>
        <a:spcAft>
          <a:spcPts val="1400"/>
        </a:spcAft>
        <a:buFont typeface="Arial" panose="020B0604020202020204" pitchFamily="34" charset="0"/>
        <a:buChar char="•"/>
        <a:defRPr sz="3200" kern="1200">
          <a:solidFill>
            <a:schemeClr val="tx1"/>
          </a:solidFill>
          <a:latin typeface="Palatino Linotype" panose="02040502050505030304" pitchFamily="18" charset="0"/>
          <a:ea typeface="+mn-ea"/>
          <a:cs typeface="+mn-cs"/>
        </a:defRPr>
      </a:lvl3pPr>
      <a:lvl4pPr marL="1600200" indent="-228600" algn="l" defTabSz="914400" rtl="0" eaLnBrk="1" latinLnBrk="0" hangingPunct="1">
        <a:lnSpc>
          <a:spcPct val="108000"/>
        </a:lnSpc>
        <a:spcBef>
          <a:spcPts val="500"/>
        </a:spcBef>
        <a:spcAft>
          <a:spcPts val="1400"/>
        </a:spcAft>
        <a:buFont typeface="Arial" panose="020B0604020202020204" pitchFamily="34" charset="0"/>
        <a:buChar char="•"/>
        <a:defRPr sz="2800" kern="1200">
          <a:solidFill>
            <a:schemeClr val="tx1"/>
          </a:solidFill>
          <a:latin typeface="Palatino Linotype" panose="02040502050505030304" pitchFamily="18" charset="0"/>
          <a:ea typeface="+mn-ea"/>
          <a:cs typeface="+mn-cs"/>
        </a:defRPr>
      </a:lvl4pPr>
      <a:lvl5pPr marL="2057400" indent="-228600" algn="l" defTabSz="914400" rtl="0" eaLnBrk="1" latinLnBrk="0" hangingPunct="1">
        <a:lnSpc>
          <a:spcPct val="108000"/>
        </a:lnSpc>
        <a:spcBef>
          <a:spcPts val="500"/>
        </a:spcBef>
        <a:spcAft>
          <a:spcPts val="1400"/>
        </a:spcAft>
        <a:buFont typeface="Arial" panose="020B0604020202020204" pitchFamily="34" charset="0"/>
        <a:buChar char="•"/>
        <a:defRPr sz="2800" kern="1200">
          <a:solidFill>
            <a:schemeClr val="tx1"/>
          </a:solidFill>
          <a:latin typeface="Palatino Linotype" panose="0204050205050503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Logo: New Jersey Department of Education.">
            <a:extLst>
              <a:ext uri="{FF2B5EF4-FFF2-40B4-BE49-F238E27FC236}">
                <a16:creationId xmlns:a16="http://schemas.microsoft.com/office/drawing/2014/main" id="{CF96DE2C-7117-450B-9505-73F2CC7674D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0169" y="-5897"/>
            <a:ext cx="12081830" cy="2551181"/>
          </a:xfrm>
          <a:prstGeom prst="rect">
            <a:avLst/>
          </a:prstGeom>
        </p:spPr>
      </p:pic>
      <p:sp>
        <p:nvSpPr>
          <p:cNvPr id="3" name="Text Placeholder 2">
            <a:extLst>
              <a:ext uri="{FF2B5EF4-FFF2-40B4-BE49-F238E27FC236}">
                <a16:creationId xmlns:a16="http://schemas.microsoft.com/office/drawing/2014/main" id="{056ABD99-43FC-48BD-956C-54F530646711}"/>
              </a:ext>
            </a:extLst>
          </p:cNvPr>
          <p:cNvSpPr>
            <a:spLocks noGrp="1"/>
          </p:cNvSpPr>
          <p:nvPr>
            <p:ph type="body" idx="1"/>
          </p:nvPr>
        </p:nvSpPr>
        <p:spPr>
          <a:xfrm>
            <a:off x="110169" y="1825625"/>
            <a:ext cx="11788048" cy="4351338"/>
          </a:xfrm>
          <a:prstGeom prst="rect">
            <a:avLst/>
          </a:prstGeom>
        </p:spPr>
        <p:txBody>
          <a:bodyPr vert="horz" lIns="91440" tIns="45720" rIns="91440" bIns="45720" rtlCol="0">
            <a:normAutofit/>
          </a:bodyPr>
          <a:lstStyle/>
          <a:p>
            <a:pPr lvl="0"/>
            <a:r>
              <a:rPr lang="en-US"/>
              <a:t>Do not use this layout</a:t>
            </a:r>
          </a:p>
        </p:txBody>
      </p:sp>
    </p:spTree>
    <p:extLst>
      <p:ext uri="{BB962C8B-B14F-4D97-AF65-F5344CB8AC3E}">
        <p14:creationId xmlns:p14="http://schemas.microsoft.com/office/powerpoint/2010/main" val="3885510845"/>
      </p:ext>
    </p:extLst>
  </p:cSld>
  <p:clrMap bg1="lt1" tx1="dk1" bg2="lt2" tx2="dk2" accent1="accent1" accent2="accent2" accent3="accent3" accent4="accent4" accent5="accent5" accent6="accent6" hlink="hlink" folHlink="folHlink"/>
  <p:sldLayoutIdLst>
    <p:sldLayoutId id="2147483679" r:id="rId1"/>
  </p:sldLayoutIdLst>
  <p:hf hdr="0" dt="0"/>
  <p:txStyles>
    <p:titleStyle>
      <a:lvl1pPr algn="ctr" defTabSz="914400" rtl="0" eaLnBrk="1" latinLnBrk="0" hangingPunct="1">
        <a:lnSpc>
          <a:spcPct val="90000"/>
        </a:lnSpc>
        <a:spcBef>
          <a:spcPct val="0"/>
        </a:spcBef>
        <a:buNone/>
        <a:defRPr sz="5400" b="1" kern="1200">
          <a:solidFill>
            <a:srgbClr val="6E2405"/>
          </a:solidFill>
          <a:latin typeface="Palatino Linotype" panose="02040502050505030304" pitchFamily="18" charset="0"/>
          <a:ea typeface="+mj-ea"/>
          <a:cs typeface="+mj-cs"/>
        </a:defRPr>
      </a:lvl1pPr>
    </p:titleStyle>
    <p:bodyStyle>
      <a:lvl1pPr marL="0" indent="0" algn="l" defTabSz="914400" rtl="0" eaLnBrk="1" latinLnBrk="0" hangingPunct="1">
        <a:lnSpc>
          <a:spcPct val="108000"/>
        </a:lnSpc>
        <a:spcBef>
          <a:spcPts val="1000"/>
        </a:spcBef>
        <a:spcAft>
          <a:spcPts val="1400"/>
        </a:spcAft>
        <a:buFont typeface="Arial" panose="020B0604020202020204" pitchFamily="34" charset="0"/>
        <a:buNone/>
        <a:defRPr sz="4400" kern="1200">
          <a:solidFill>
            <a:schemeClr val="tx1"/>
          </a:solidFill>
          <a:latin typeface="Palatino Linotype" panose="02040502050505030304" pitchFamily="18" charset="0"/>
          <a:ea typeface="+mn-ea"/>
          <a:cs typeface="+mn-cs"/>
        </a:defRPr>
      </a:lvl1pPr>
      <a:lvl2pPr marL="685800" indent="-228600" algn="l" defTabSz="914400" rtl="0" eaLnBrk="1" latinLnBrk="0" hangingPunct="1">
        <a:lnSpc>
          <a:spcPct val="108000"/>
        </a:lnSpc>
        <a:spcBef>
          <a:spcPts val="500"/>
        </a:spcBef>
        <a:spcAft>
          <a:spcPts val="1400"/>
        </a:spcAft>
        <a:buFont typeface="Arial" panose="020B0604020202020204" pitchFamily="34" charset="0"/>
        <a:buChar char="•"/>
        <a:defRPr sz="3200" kern="1200">
          <a:solidFill>
            <a:schemeClr val="tx1"/>
          </a:solidFill>
          <a:latin typeface="Palatino Linotype" panose="02040502050505030304" pitchFamily="18" charset="0"/>
          <a:ea typeface="+mn-ea"/>
          <a:cs typeface="+mn-cs"/>
        </a:defRPr>
      </a:lvl2pPr>
      <a:lvl3pPr marL="1143000" indent="-228600" algn="l" defTabSz="914400" rtl="0" eaLnBrk="1" latinLnBrk="0" hangingPunct="1">
        <a:lnSpc>
          <a:spcPct val="108000"/>
        </a:lnSpc>
        <a:spcBef>
          <a:spcPts val="500"/>
        </a:spcBef>
        <a:spcAft>
          <a:spcPts val="1400"/>
        </a:spcAft>
        <a:buFont typeface="Arial" panose="020B0604020202020204" pitchFamily="34" charset="0"/>
        <a:buChar char="•"/>
        <a:defRPr sz="2800" kern="1200">
          <a:solidFill>
            <a:schemeClr val="tx1"/>
          </a:solidFill>
          <a:latin typeface="Palatino Linotype" panose="02040502050505030304" pitchFamily="18" charset="0"/>
          <a:ea typeface="+mn-ea"/>
          <a:cs typeface="+mn-cs"/>
        </a:defRPr>
      </a:lvl3pPr>
      <a:lvl4pPr marL="1600200" indent="-228600" algn="l" defTabSz="914400" rtl="0" eaLnBrk="1" latinLnBrk="0" hangingPunct="1">
        <a:lnSpc>
          <a:spcPct val="108000"/>
        </a:lnSpc>
        <a:spcBef>
          <a:spcPts val="500"/>
        </a:spcBef>
        <a:spcAft>
          <a:spcPts val="1400"/>
        </a:spcAft>
        <a:buFont typeface="Arial" panose="020B0604020202020204" pitchFamily="34" charset="0"/>
        <a:buChar char="•"/>
        <a:defRPr sz="2400" kern="1200">
          <a:solidFill>
            <a:schemeClr val="tx1"/>
          </a:solidFill>
          <a:latin typeface="Palatino Linotype" panose="02040502050505030304" pitchFamily="18" charset="0"/>
          <a:ea typeface="+mn-ea"/>
          <a:cs typeface="+mn-cs"/>
        </a:defRPr>
      </a:lvl4pPr>
      <a:lvl5pPr marL="2057400" indent="-228600" algn="l" defTabSz="914400" rtl="0" eaLnBrk="1" latinLnBrk="0" hangingPunct="1">
        <a:lnSpc>
          <a:spcPct val="108000"/>
        </a:lnSpc>
        <a:spcBef>
          <a:spcPts val="500"/>
        </a:spcBef>
        <a:spcAft>
          <a:spcPts val="1400"/>
        </a:spcAft>
        <a:buFont typeface="Arial" panose="020B0604020202020204" pitchFamily="34" charset="0"/>
        <a:buChar char="•"/>
        <a:defRPr sz="2400" kern="1200">
          <a:solidFill>
            <a:schemeClr val="tx1"/>
          </a:solidFill>
          <a:latin typeface="Palatino Linotype" panose="0204050205050503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60367D-4F1F-4D06-9551-9D120A83F86F}"/>
              </a:ext>
            </a:extLst>
          </p:cNvPr>
          <p:cNvSpPr>
            <a:spLocks noGrp="1"/>
          </p:cNvSpPr>
          <p:nvPr>
            <p:ph type="title"/>
          </p:nvPr>
        </p:nvSpPr>
        <p:spPr>
          <a:xfrm>
            <a:off x="149340" y="365125"/>
            <a:ext cx="11890272"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67A9155-9D6F-4818-A1EA-81ACC0306B47}"/>
              </a:ext>
            </a:extLst>
          </p:cNvPr>
          <p:cNvSpPr>
            <a:spLocks noGrp="1"/>
          </p:cNvSpPr>
          <p:nvPr>
            <p:ph type="body" idx="1"/>
          </p:nvPr>
        </p:nvSpPr>
        <p:spPr>
          <a:xfrm>
            <a:off x="149340" y="1825625"/>
            <a:ext cx="11890272" cy="412232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7" name="Picture 6">
            <a:extLst>
              <a:ext uri="{FF2B5EF4-FFF2-40B4-BE49-F238E27FC236}">
                <a16:creationId xmlns:a16="http://schemas.microsoft.com/office/drawing/2014/main" id="{94CC72A4-5CFF-4D23-9567-642F3352896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49340" y="6050987"/>
            <a:ext cx="11890272" cy="768098"/>
          </a:xfrm>
          <a:prstGeom prst="rect">
            <a:avLst/>
          </a:prstGeom>
        </p:spPr>
      </p:pic>
      <p:sp>
        <p:nvSpPr>
          <p:cNvPr id="6" name="Slide Number Placeholder 5">
            <a:extLst>
              <a:ext uri="{FF2B5EF4-FFF2-40B4-BE49-F238E27FC236}">
                <a16:creationId xmlns:a16="http://schemas.microsoft.com/office/drawing/2014/main" id="{20D45371-22E5-41E2-9C10-6B0FADA8412F}"/>
              </a:ext>
            </a:extLst>
          </p:cNvPr>
          <p:cNvSpPr>
            <a:spLocks noGrp="1"/>
          </p:cNvSpPr>
          <p:nvPr>
            <p:ph type="sldNum" sz="quarter" idx="4"/>
          </p:nvPr>
        </p:nvSpPr>
        <p:spPr>
          <a:xfrm>
            <a:off x="8610600" y="6285773"/>
            <a:ext cx="2743200" cy="365125"/>
          </a:xfrm>
          <a:prstGeom prst="rect">
            <a:avLst/>
          </a:prstGeom>
        </p:spPr>
        <p:txBody>
          <a:bodyPr vert="horz" lIns="91440" tIns="45720" rIns="91440" bIns="45720" rtlCol="0" anchor="ctr"/>
          <a:lstStyle>
            <a:lvl1pPr algn="r">
              <a:defRPr sz="1400">
                <a:solidFill>
                  <a:schemeClr val="bg1"/>
                </a:solidFill>
                <a:latin typeface="Palatino Linotype" panose="02040502050505030304" pitchFamily="18" charset="0"/>
              </a:defRPr>
            </a:lvl1pPr>
          </a:lstStyle>
          <a:p>
            <a:fld id="{063B872D-3AE9-4542-A461-B751CD6BB84C}" type="slidenum">
              <a:rPr lang="en-US" smtClean="0"/>
              <a:pPr/>
              <a:t>‹#›</a:t>
            </a:fld>
            <a:endParaRPr lang="en-US"/>
          </a:p>
        </p:txBody>
      </p:sp>
    </p:spTree>
    <p:extLst>
      <p:ext uri="{BB962C8B-B14F-4D97-AF65-F5344CB8AC3E}">
        <p14:creationId xmlns:p14="http://schemas.microsoft.com/office/powerpoint/2010/main" val="63614674"/>
      </p:ext>
    </p:extLst>
  </p:cSld>
  <p:clrMap bg1="lt1" tx1="dk1" bg2="lt2" tx2="dk2" accent1="accent1" accent2="accent2" accent3="accent3" accent4="accent4" accent5="accent5" accent6="accent6" hlink="hlink" folHlink="folHlink"/>
  <p:sldLayoutIdLst>
    <p:sldLayoutId id="2147483688" r:id="rId1"/>
  </p:sldLayoutIdLst>
  <p:hf hdr="0" dt="0"/>
  <p:txStyles>
    <p:titleStyle>
      <a:lvl1pPr algn="l" defTabSz="914400" rtl="0" eaLnBrk="1" latinLnBrk="0" hangingPunct="1">
        <a:lnSpc>
          <a:spcPct val="90000"/>
        </a:lnSpc>
        <a:spcBef>
          <a:spcPct val="0"/>
        </a:spcBef>
        <a:buNone/>
        <a:defRPr sz="6000" kern="1200">
          <a:solidFill>
            <a:srgbClr val="6E2405"/>
          </a:solidFill>
          <a:latin typeface="Palatino Linotype" panose="02040502050505030304" pitchFamily="18" charset="0"/>
          <a:ea typeface="+mj-ea"/>
          <a:cs typeface="+mj-cs"/>
        </a:defRPr>
      </a:lvl1pPr>
    </p:titleStyle>
    <p:bodyStyle>
      <a:lvl1pPr marL="228600" indent="-228600" algn="l" defTabSz="914400" rtl="0" eaLnBrk="1" latinLnBrk="0" hangingPunct="1">
        <a:lnSpc>
          <a:spcPct val="108000"/>
        </a:lnSpc>
        <a:spcBef>
          <a:spcPts val="1000"/>
        </a:spcBef>
        <a:spcAft>
          <a:spcPts val="1400"/>
        </a:spcAft>
        <a:buFont typeface="Arial" panose="020B0604020202020204" pitchFamily="34" charset="0"/>
        <a:buChar char="•"/>
        <a:defRPr sz="2800" kern="1200">
          <a:solidFill>
            <a:schemeClr val="tx1"/>
          </a:solidFill>
          <a:latin typeface="Palatino Linotype" panose="02040502050505030304" pitchFamily="18" charset="0"/>
          <a:ea typeface="+mn-ea"/>
          <a:cs typeface="+mn-cs"/>
        </a:defRPr>
      </a:lvl1pPr>
      <a:lvl2pPr marL="685800" indent="-228600" algn="l" defTabSz="914400" rtl="0" eaLnBrk="1" latinLnBrk="0" hangingPunct="1">
        <a:lnSpc>
          <a:spcPct val="108000"/>
        </a:lnSpc>
        <a:spcBef>
          <a:spcPts val="500"/>
        </a:spcBef>
        <a:spcAft>
          <a:spcPts val="1400"/>
        </a:spcAft>
        <a:buFont typeface="Arial" panose="020B0604020202020204" pitchFamily="34" charset="0"/>
        <a:buChar char="•"/>
        <a:defRPr sz="2400" kern="1200">
          <a:solidFill>
            <a:schemeClr val="tx1"/>
          </a:solidFill>
          <a:latin typeface="Palatino Linotype" panose="02040502050505030304" pitchFamily="18" charset="0"/>
          <a:ea typeface="+mn-ea"/>
          <a:cs typeface="+mn-cs"/>
        </a:defRPr>
      </a:lvl2pPr>
      <a:lvl3pPr marL="1143000" indent="-228600" algn="l" defTabSz="914400" rtl="0" eaLnBrk="1" latinLnBrk="0" hangingPunct="1">
        <a:lnSpc>
          <a:spcPct val="108000"/>
        </a:lnSpc>
        <a:spcBef>
          <a:spcPts val="0"/>
        </a:spcBef>
        <a:spcAft>
          <a:spcPts val="1400"/>
        </a:spcAft>
        <a:buFont typeface="Arial" panose="020B0604020202020204" pitchFamily="34" charset="0"/>
        <a:buChar char="•"/>
        <a:defRPr sz="2000" kern="1200">
          <a:solidFill>
            <a:schemeClr val="tx1"/>
          </a:solidFill>
          <a:latin typeface="Palatino Linotype" panose="02040502050505030304" pitchFamily="18" charset="0"/>
          <a:ea typeface="+mn-ea"/>
          <a:cs typeface="+mn-cs"/>
        </a:defRPr>
      </a:lvl3pPr>
      <a:lvl4pPr marL="1600200" indent="-228600" algn="l" defTabSz="914400" rtl="0" eaLnBrk="1" latinLnBrk="0" hangingPunct="1">
        <a:lnSpc>
          <a:spcPct val="108000"/>
        </a:lnSpc>
        <a:spcBef>
          <a:spcPts val="500"/>
        </a:spcBef>
        <a:spcAft>
          <a:spcPts val="1400"/>
        </a:spcAft>
        <a:buFont typeface="Arial" panose="020B0604020202020204" pitchFamily="34" charset="0"/>
        <a:buChar char="•"/>
        <a:defRPr sz="1800" kern="1200">
          <a:solidFill>
            <a:schemeClr val="tx1"/>
          </a:solidFill>
          <a:latin typeface="Palatino Linotype" panose="02040502050505030304" pitchFamily="18" charset="0"/>
          <a:ea typeface="+mn-ea"/>
          <a:cs typeface="+mn-cs"/>
        </a:defRPr>
      </a:lvl4pPr>
      <a:lvl5pPr marL="2057400" indent="-228600" algn="l" defTabSz="914400" rtl="0" eaLnBrk="1" latinLnBrk="0" hangingPunct="1">
        <a:lnSpc>
          <a:spcPct val="108000"/>
        </a:lnSpc>
        <a:spcBef>
          <a:spcPts val="500"/>
        </a:spcBef>
        <a:spcAft>
          <a:spcPts val="1400"/>
        </a:spcAft>
        <a:buFont typeface="Arial" panose="020B0604020202020204" pitchFamily="34" charset="0"/>
        <a:buChar char="•"/>
        <a:defRPr sz="1800" kern="1200">
          <a:solidFill>
            <a:schemeClr val="tx1"/>
          </a:solidFill>
          <a:latin typeface="Palatino Linotype" panose="0204050205050503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8ABA78E1-B0AD-4F99-AFBC-44D5450675AD}"/>
              </a:ext>
            </a:extLst>
          </p:cNvPr>
          <p:cNvSpPr>
            <a:spLocks noGrp="1"/>
          </p:cNvSpPr>
          <p:nvPr>
            <p:ph type="title"/>
          </p:nvPr>
        </p:nvSpPr>
        <p:spPr/>
        <p:txBody>
          <a:bodyPr/>
          <a:lstStyle/>
          <a:p>
            <a:pPr algn="ctr"/>
            <a:r>
              <a:rPr lang="en-US" sz="2400" dirty="0"/>
              <a:t>New Jersey Student Learning Assessments</a:t>
            </a:r>
          </a:p>
        </p:txBody>
      </p:sp>
      <p:sp>
        <p:nvSpPr>
          <p:cNvPr id="5" name="Title 1">
            <a:extLst>
              <a:ext uri="{FF2B5EF4-FFF2-40B4-BE49-F238E27FC236}">
                <a16:creationId xmlns:a16="http://schemas.microsoft.com/office/drawing/2014/main" id="{A610B93D-7931-4443-BA93-1D60288054C2}"/>
              </a:ext>
            </a:extLst>
          </p:cNvPr>
          <p:cNvSpPr txBox="1">
            <a:spLocks/>
          </p:cNvSpPr>
          <p:nvPr/>
        </p:nvSpPr>
        <p:spPr>
          <a:xfrm>
            <a:off x="125730" y="1477780"/>
            <a:ext cx="12191999" cy="128244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5000" b="1" kern="1200">
                <a:solidFill>
                  <a:srgbClr val="6E2405"/>
                </a:solidFill>
                <a:latin typeface="Palatino Linotype" panose="02040502050505030304" pitchFamily="18" charset="0"/>
                <a:ea typeface="+mj-ea"/>
                <a:cs typeface="+mj-cs"/>
              </a:defRPr>
            </a:lvl1pPr>
          </a:lstStyle>
          <a:p>
            <a:pPr algn="ctr"/>
            <a:r>
              <a:rPr lang="en-US" dirty="0">
                <a:solidFill>
                  <a:schemeClr val="tx1"/>
                </a:solidFill>
              </a:rPr>
              <a:t>NJSLA Results: </a:t>
            </a:r>
          </a:p>
          <a:p>
            <a:pPr algn="ctr"/>
            <a:r>
              <a:rPr lang="en-US" dirty="0">
                <a:solidFill>
                  <a:schemeClr val="tx1"/>
                </a:solidFill>
                <a:latin typeface="Palatino Linotype"/>
              </a:rPr>
              <a:t>Spring 2023 Administrations</a:t>
            </a:r>
          </a:p>
        </p:txBody>
      </p:sp>
      <p:sp>
        <p:nvSpPr>
          <p:cNvPr id="6" name="Subtitle 4">
            <a:extLst>
              <a:ext uri="{FF2B5EF4-FFF2-40B4-BE49-F238E27FC236}">
                <a16:creationId xmlns:a16="http://schemas.microsoft.com/office/drawing/2014/main" id="{8D6F7F69-7D13-4457-95F2-A813A2C0846C}"/>
              </a:ext>
            </a:extLst>
          </p:cNvPr>
          <p:cNvSpPr txBox="1">
            <a:spLocks/>
          </p:cNvSpPr>
          <p:nvPr/>
        </p:nvSpPr>
        <p:spPr>
          <a:xfrm>
            <a:off x="125731" y="2998734"/>
            <a:ext cx="12191998" cy="2198080"/>
          </a:xfrm>
          <a:prstGeom prst="rect">
            <a:avLst/>
          </a:prstGeom>
        </p:spPr>
        <p:txBody>
          <a:bodyPr/>
          <a:lstStyle>
            <a:lvl1pPr marL="228600" indent="-228600" algn="l" defTabSz="914400" rtl="0" eaLnBrk="1" latinLnBrk="0" hangingPunct="1">
              <a:lnSpc>
                <a:spcPct val="108000"/>
              </a:lnSpc>
              <a:spcBef>
                <a:spcPts val="1000"/>
              </a:spcBef>
              <a:spcAft>
                <a:spcPts val="1400"/>
              </a:spcAft>
              <a:buFont typeface="Arial" panose="020B0604020202020204" pitchFamily="34" charset="0"/>
              <a:buChar char="•"/>
              <a:defRPr sz="4000" kern="1200">
                <a:solidFill>
                  <a:schemeClr val="tx1"/>
                </a:solidFill>
                <a:latin typeface="Palatino Linotype" panose="02040502050505030304" pitchFamily="18" charset="0"/>
                <a:ea typeface="+mn-ea"/>
                <a:cs typeface="+mn-cs"/>
              </a:defRPr>
            </a:lvl1pPr>
            <a:lvl2pPr marL="685800" indent="-228600" algn="l" defTabSz="914400" rtl="0" eaLnBrk="1" latinLnBrk="0" hangingPunct="1">
              <a:lnSpc>
                <a:spcPct val="108000"/>
              </a:lnSpc>
              <a:spcBef>
                <a:spcPts val="500"/>
              </a:spcBef>
              <a:spcAft>
                <a:spcPts val="1400"/>
              </a:spcAft>
              <a:buFont typeface="Arial" panose="020B0604020202020204" pitchFamily="34" charset="0"/>
              <a:buChar char="•"/>
              <a:defRPr sz="3600" kern="1200">
                <a:solidFill>
                  <a:schemeClr val="tx1"/>
                </a:solidFill>
                <a:latin typeface="Palatino Linotype" panose="02040502050505030304" pitchFamily="18" charset="0"/>
                <a:ea typeface="+mn-ea"/>
                <a:cs typeface="+mn-cs"/>
              </a:defRPr>
            </a:lvl2pPr>
            <a:lvl3pPr marL="1143000" indent="-228600" algn="l" defTabSz="914400" rtl="0" eaLnBrk="1" latinLnBrk="0" hangingPunct="1">
              <a:lnSpc>
                <a:spcPct val="108000"/>
              </a:lnSpc>
              <a:spcBef>
                <a:spcPts val="500"/>
              </a:spcBef>
              <a:spcAft>
                <a:spcPts val="1400"/>
              </a:spcAft>
              <a:buFont typeface="Arial" panose="020B0604020202020204" pitchFamily="34" charset="0"/>
              <a:buChar char="•"/>
              <a:defRPr sz="3200" kern="1200">
                <a:solidFill>
                  <a:schemeClr val="tx1"/>
                </a:solidFill>
                <a:latin typeface="Palatino Linotype" panose="02040502050505030304" pitchFamily="18" charset="0"/>
                <a:ea typeface="+mn-ea"/>
                <a:cs typeface="+mn-cs"/>
              </a:defRPr>
            </a:lvl3pPr>
            <a:lvl4pPr marL="1600200" indent="-228600" algn="l" defTabSz="914400" rtl="0" eaLnBrk="1" latinLnBrk="0" hangingPunct="1">
              <a:lnSpc>
                <a:spcPct val="108000"/>
              </a:lnSpc>
              <a:spcBef>
                <a:spcPts val="500"/>
              </a:spcBef>
              <a:spcAft>
                <a:spcPts val="1400"/>
              </a:spcAft>
              <a:buFont typeface="Arial" panose="020B0604020202020204" pitchFamily="34" charset="0"/>
              <a:buChar char="•"/>
              <a:defRPr sz="2800" kern="1200">
                <a:solidFill>
                  <a:schemeClr val="tx1"/>
                </a:solidFill>
                <a:latin typeface="Palatino Linotype" panose="02040502050505030304" pitchFamily="18" charset="0"/>
                <a:ea typeface="+mn-ea"/>
                <a:cs typeface="+mn-cs"/>
              </a:defRPr>
            </a:lvl4pPr>
            <a:lvl5pPr marL="2057400" indent="-228600" algn="l" defTabSz="914400" rtl="0" eaLnBrk="1" latinLnBrk="0" hangingPunct="1">
              <a:lnSpc>
                <a:spcPct val="108000"/>
              </a:lnSpc>
              <a:spcBef>
                <a:spcPts val="500"/>
              </a:spcBef>
              <a:spcAft>
                <a:spcPts val="1400"/>
              </a:spcAft>
              <a:buFont typeface="Arial" panose="020B0604020202020204" pitchFamily="34" charset="0"/>
              <a:buChar char="•"/>
              <a:defRPr sz="2800" kern="1200">
                <a:solidFill>
                  <a:schemeClr val="tx1"/>
                </a:solidFill>
                <a:latin typeface="Palatino Linotype" panose="0204050205050503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a:t>&lt;Insert District Name&gt;</a:t>
            </a:r>
          </a:p>
          <a:p>
            <a:pPr marL="0" indent="0" algn="ctr">
              <a:buNone/>
            </a:pPr>
            <a:r>
              <a:rPr lang="en-US"/>
              <a:t>&lt;Insert Date of Presentation&gt;</a:t>
            </a:r>
          </a:p>
        </p:txBody>
      </p:sp>
      <p:sp>
        <p:nvSpPr>
          <p:cNvPr id="4" name="Slide Number Placeholder 3">
            <a:extLst>
              <a:ext uri="{FF2B5EF4-FFF2-40B4-BE49-F238E27FC236}">
                <a16:creationId xmlns:a16="http://schemas.microsoft.com/office/drawing/2014/main" id="{AB78C4E0-A8BF-43B2-A8DA-9A005C9BBF2C}"/>
              </a:ext>
            </a:extLst>
          </p:cNvPr>
          <p:cNvSpPr>
            <a:spLocks noGrp="1"/>
          </p:cNvSpPr>
          <p:nvPr>
            <p:ph type="sldNum" sz="quarter" idx="10"/>
          </p:nvPr>
        </p:nvSpPr>
        <p:spPr/>
        <p:txBody>
          <a:bodyPr/>
          <a:lstStyle/>
          <a:p>
            <a:fld id="{A3D1C70C-36A2-44FC-A083-98959550CFF4}" type="slidenum">
              <a:rPr lang="en-US" smtClean="0"/>
              <a:pPr/>
              <a:t>1</a:t>
            </a:fld>
            <a:endParaRPr lang="en-US"/>
          </a:p>
        </p:txBody>
      </p:sp>
    </p:spTree>
    <p:extLst>
      <p:ext uri="{BB962C8B-B14F-4D97-AF65-F5344CB8AC3E}">
        <p14:creationId xmlns:p14="http://schemas.microsoft.com/office/powerpoint/2010/main" val="30587628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B48DB9B1-8490-4F3E-91C2-9DE6BAEC28B8}"/>
              </a:ext>
            </a:extLst>
          </p:cNvPr>
          <p:cNvSpPr>
            <a:spLocks noGrp="1"/>
          </p:cNvSpPr>
          <p:nvPr>
            <p:ph type="title"/>
          </p:nvPr>
        </p:nvSpPr>
        <p:spPr>
          <a:xfrm>
            <a:off x="1333960" y="304616"/>
            <a:ext cx="10096959" cy="747579"/>
          </a:xfrm>
        </p:spPr>
        <p:txBody>
          <a:bodyPr/>
          <a:lstStyle/>
          <a:p>
            <a:r>
              <a:rPr lang="en-US" sz="2400" dirty="0">
                <a:solidFill>
                  <a:schemeClr val="tx1"/>
                </a:solidFill>
                <a:latin typeface="Palatino Linotype"/>
              </a:rPr>
              <a:t>Comparison of &lt;Insert District Name&gt;’s Student Tested Spring 2022 and 2023 NJSLA Administrations Science– Percentages </a:t>
            </a:r>
          </a:p>
        </p:txBody>
      </p:sp>
      <p:sp>
        <p:nvSpPr>
          <p:cNvPr id="2" name="Content Placeholder 1">
            <a:extLst>
              <a:ext uri="{FF2B5EF4-FFF2-40B4-BE49-F238E27FC236}">
                <a16:creationId xmlns:a16="http://schemas.microsoft.com/office/drawing/2014/main" id="{E2AEF634-4219-4D86-9363-EC8DE396D223}"/>
              </a:ext>
            </a:extLst>
          </p:cNvPr>
          <p:cNvSpPr>
            <a:spLocks noGrp="1"/>
          </p:cNvSpPr>
          <p:nvPr>
            <p:ph sz="quarter" idx="11"/>
          </p:nvPr>
        </p:nvSpPr>
        <p:spPr>
          <a:xfrm>
            <a:off x="126999" y="1429218"/>
            <a:ext cx="11839480" cy="467453"/>
          </a:xfrm>
        </p:spPr>
        <p:txBody>
          <a:bodyPr numCol="1">
            <a:normAutofit lnSpcReduction="10000"/>
          </a:bodyPr>
          <a:lstStyle/>
          <a:p>
            <a:pPr marL="0" indent="0">
              <a:buNone/>
            </a:pPr>
            <a:r>
              <a:rPr lang="en-US" sz="2400" b="1" dirty="0"/>
              <a:t>Number of Students Tested</a:t>
            </a:r>
          </a:p>
        </p:txBody>
      </p:sp>
      <p:graphicFrame>
        <p:nvGraphicFramePr>
          <p:cNvPr id="7" name="Table 10">
            <a:extLst>
              <a:ext uri="{FF2B5EF4-FFF2-40B4-BE49-F238E27FC236}">
                <a16:creationId xmlns:a16="http://schemas.microsoft.com/office/drawing/2014/main" id="{A573A387-D5AE-4305-8623-7A69DC740C17}"/>
              </a:ext>
            </a:extLst>
          </p:cNvPr>
          <p:cNvGraphicFramePr>
            <a:graphicFrameLocks noGrp="1"/>
          </p:cNvGraphicFramePr>
          <p:nvPr>
            <p:ph type="tbl" sz="quarter" idx="12"/>
            <p:extLst>
              <p:ext uri="{D42A27DB-BD31-4B8C-83A1-F6EECF244321}">
                <p14:modId xmlns:p14="http://schemas.microsoft.com/office/powerpoint/2010/main" val="2064653989"/>
              </p:ext>
            </p:extLst>
          </p:nvPr>
        </p:nvGraphicFramePr>
        <p:xfrm>
          <a:off x="126999" y="1984936"/>
          <a:ext cx="11861800" cy="1828800"/>
        </p:xfrm>
        <a:graphic>
          <a:graphicData uri="http://schemas.openxmlformats.org/drawingml/2006/table">
            <a:tbl>
              <a:tblPr firstRow="1" bandRow="1">
                <a:tableStyleId>{5C22544A-7EE6-4342-B048-85BDC9FD1C3A}</a:tableStyleId>
              </a:tblPr>
              <a:tblGrid>
                <a:gridCol w="2965450">
                  <a:extLst>
                    <a:ext uri="{9D8B030D-6E8A-4147-A177-3AD203B41FA5}">
                      <a16:colId xmlns:a16="http://schemas.microsoft.com/office/drawing/2014/main" val="3553367841"/>
                    </a:ext>
                  </a:extLst>
                </a:gridCol>
                <a:gridCol w="2965450">
                  <a:extLst>
                    <a:ext uri="{9D8B030D-6E8A-4147-A177-3AD203B41FA5}">
                      <a16:colId xmlns:a16="http://schemas.microsoft.com/office/drawing/2014/main" val="12603754"/>
                    </a:ext>
                  </a:extLst>
                </a:gridCol>
                <a:gridCol w="2965450">
                  <a:extLst>
                    <a:ext uri="{9D8B030D-6E8A-4147-A177-3AD203B41FA5}">
                      <a16:colId xmlns:a16="http://schemas.microsoft.com/office/drawing/2014/main" val="2726774651"/>
                    </a:ext>
                  </a:extLst>
                </a:gridCol>
                <a:gridCol w="2965450">
                  <a:extLst>
                    <a:ext uri="{9D8B030D-6E8A-4147-A177-3AD203B41FA5}">
                      <a16:colId xmlns:a16="http://schemas.microsoft.com/office/drawing/2014/main" val="351505620"/>
                    </a:ext>
                  </a:extLst>
                </a:gridCol>
              </a:tblGrid>
              <a:tr h="370840">
                <a:tc>
                  <a:txBody>
                    <a:bodyPr/>
                    <a:lstStyle/>
                    <a:p>
                      <a:r>
                        <a:rPr lang="en-US" sz="2400" dirty="0">
                          <a:solidFill>
                            <a:schemeClr val="bg1"/>
                          </a:solidFill>
                        </a:rPr>
                        <a:t>Grade</a:t>
                      </a:r>
                    </a:p>
                  </a:txBody>
                  <a:tcPr>
                    <a:lnL w="12700" cap="flat" cmpd="sng" algn="ctr">
                      <a:solidFill>
                        <a:schemeClr val="accent1">
                          <a:lumMod val="50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solidFill>
                      <a:schemeClr val="accent1">
                        <a:lumMod val="50000"/>
                      </a:schemeClr>
                    </a:solidFill>
                  </a:tcPr>
                </a:tc>
                <a:tc>
                  <a:txBody>
                    <a:bodyPr/>
                    <a:lstStyle/>
                    <a:p>
                      <a:pPr algn="ctr"/>
                      <a:r>
                        <a:rPr lang="en-US" sz="2400" dirty="0">
                          <a:solidFill>
                            <a:schemeClr val="bg1"/>
                          </a:solidFill>
                        </a:rPr>
                        <a:t>2022</a:t>
                      </a:r>
                    </a:p>
                  </a:txBody>
                  <a:tcP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solidFill>
                      <a:schemeClr val="accent1">
                        <a:lumMod val="50000"/>
                      </a:schemeClr>
                    </a:solidFill>
                  </a:tcPr>
                </a:tc>
                <a:tc>
                  <a:txBody>
                    <a:bodyPr/>
                    <a:lstStyle/>
                    <a:p>
                      <a:pPr algn="ctr"/>
                      <a:r>
                        <a:rPr lang="en-US" sz="2400" dirty="0">
                          <a:solidFill>
                            <a:schemeClr val="bg1"/>
                          </a:solidFill>
                        </a:rPr>
                        <a:t>2023</a:t>
                      </a:r>
                    </a:p>
                  </a:txBody>
                  <a:tcP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solidFill>
                      <a:schemeClr val="accent1">
                        <a:lumMod val="50000"/>
                      </a:schemeClr>
                    </a:solidFill>
                  </a:tcPr>
                </a:tc>
                <a:tc>
                  <a:txBody>
                    <a:bodyPr/>
                    <a:lstStyle/>
                    <a:p>
                      <a:pPr algn="ctr"/>
                      <a:r>
                        <a:rPr lang="en-US" sz="2400" dirty="0">
                          <a:solidFill>
                            <a:schemeClr val="bg1"/>
                          </a:solidFill>
                        </a:rPr>
                        <a:t>Difference</a:t>
                      </a:r>
                    </a:p>
                  </a:txBody>
                  <a:tcPr>
                    <a:lnL w="12700" cap="flat" cmpd="sng" algn="ctr">
                      <a:solidFill>
                        <a:schemeClr val="bg1">
                          <a:lumMod val="95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solidFill>
                      <a:schemeClr val="accent1">
                        <a:lumMod val="50000"/>
                      </a:schemeClr>
                    </a:solidFill>
                  </a:tcPr>
                </a:tc>
                <a:extLst>
                  <a:ext uri="{0D108BD9-81ED-4DB2-BD59-A6C34878D82A}">
                    <a16:rowId xmlns:a16="http://schemas.microsoft.com/office/drawing/2014/main" val="834677925"/>
                  </a:ext>
                </a:extLst>
              </a:tr>
              <a:tr h="370840">
                <a:tc>
                  <a:txBody>
                    <a:bodyPr/>
                    <a:lstStyle/>
                    <a:p>
                      <a:r>
                        <a:rPr lang="en-US" sz="2400" dirty="0"/>
                        <a:t>5</a:t>
                      </a:r>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endParaRPr lang="en-US" sz="2400" dirty="0"/>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endParaRPr lang="en-US" sz="2400"/>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endParaRPr lang="en-US" sz="2400"/>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266109355"/>
                  </a:ext>
                </a:extLst>
              </a:tr>
              <a:tr h="370840">
                <a:tc>
                  <a:txBody>
                    <a:bodyPr/>
                    <a:lstStyle/>
                    <a:p>
                      <a:r>
                        <a:rPr lang="en-US" sz="2400" dirty="0"/>
                        <a:t>8</a:t>
                      </a:r>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endParaRPr lang="en-US" sz="2400" dirty="0"/>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endParaRPr lang="en-US" sz="2400" dirty="0"/>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endParaRPr lang="en-US" sz="2400" dirty="0"/>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965210837"/>
                  </a:ext>
                </a:extLst>
              </a:tr>
              <a:tr h="370840">
                <a:tc>
                  <a:txBody>
                    <a:bodyPr/>
                    <a:lstStyle/>
                    <a:p>
                      <a:r>
                        <a:rPr lang="en-US" sz="2400" dirty="0"/>
                        <a:t>11</a:t>
                      </a:r>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endParaRPr lang="en-US" sz="2400" dirty="0"/>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endParaRPr lang="en-US" sz="2400" dirty="0"/>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endParaRPr lang="en-US" sz="2400" dirty="0"/>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233351840"/>
                  </a:ext>
                </a:extLst>
              </a:tr>
            </a:tbl>
          </a:graphicData>
        </a:graphic>
      </p:graphicFrame>
      <p:sp>
        <p:nvSpPr>
          <p:cNvPr id="5" name="Slide Number Placeholder 4">
            <a:extLst>
              <a:ext uri="{FF2B5EF4-FFF2-40B4-BE49-F238E27FC236}">
                <a16:creationId xmlns:a16="http://schemas.microsoft.com/office/drawing/2014/main" id="{8ECFE667-4D5D-4BFB-ABB8-0BED74D1C114}"/>
              </a:ext>
            </a:extLst>
          </p:cNvPr>
          <p:cNvSpPr>
            <a:spLocks noGrp="1"/>
          </p:cNvSpPr>
          <p:nvPr>
            <p:ph type="sldNum" sz="quarter" idx="10"/>
          </p:nvPr>
        </p:nvSpPr>
        <p:spPr/>
        <p:txBody>
          <a:bodyPr/>
          <a:lstStyle/>
          <a:p>
            <a:fld id="{A3D1C70C-36A2-44FC-A083-98959550CFF4}" type="slidenum">
              <a:rPr lang="en-US" smtClean="0"/>
              <a:t>10</a:t>
            </a:fld>
            <a:endParaRPr lang="en-US"/>
          </a:p>
        </p:txBody>
      </p:sp>
    </p:spTree>
    <p:extLst>
      <p:ext uri="{BB962C8B-B14F-4D97-AF65-F5344CB8AC3E}">
        <p14:creationId xmlns:p14="http://schemas.microsoft.com/office/powerpoint/2010/main" val="32349737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A21B6CDA-0147-40C9-8F20-2C2ABECD0456}"/>
              </a:ext>
            </a:extLst>
          </p:cNvPr>
          <p:cNvSpPr>
            <a:spLocks noGrp="1"/>
          </p:cNvSpPr>
          <p:nvPr>
            <p:ph type="title"/>
          </p:nvPr>
        </p:nvSpPr>
        <p:spPr>
          <a:xfrm>
            <a:off x="1333960" y="235678"/>
            <a:ext cx="10096959" cy="747579"/>
          </a:xfrm>
        </p:spPr>
        <p:txBody>
          <a:bodyPr/>
          <a:lstStyle/>
          <a:p>
            <a:r>
              <a:rPr lang="en-US" sz="2400" dirty="0">
                <a:solidFill>
                  <a:schemeClr val="tx1"/>
                </a:solidFill>
                <a:latin typeface="Palatino Linotype"/>
              </a:rPr>
              <a:t>Comparison of &lt;Insert District Name&gt;’s Spring 2022 and 2023 NJSLA Administrations English Language Arts – Percentages (Levels 1 and 2)</a:t>
            </a:r>
          </a:p>
        </p:txBody>
      </p:sp>
      <p:sp>
        <p:nvSpPr>
          <p:cNvPr id="2" name="Content Placeholder 1">
            <a:extLst>
              <a:ext uri="{FF2B5EF4-FFF2-40B4-BE49-F238E27FC236}">
                <a16:creationId xmlns:a16="http://schemas.microsoft.com/office/drawing/2014/main" id="{E054406E-32AC-4E53-98C7-6BA4507F50F0}"/>
              </a:ext>
            </a:extLst>
          </p:cNvPr>
          <p:cNvSpPr>
            <a:spLocks noGrp="1"/>
          </p:cNvSpPr>
          <p:nvPr>
            <p:ph sz="quarter" idx="11"/>
          </p:nvPr>
        </p:nvSpPr>
        <p:spPr>
          <a:xfrm>
            <a:off x="164354" y="1054865"/>
            <a:ext cx="11863292" cy="537542"/>
          </a:xfrm>
        </p:spPr>
        <p:txBody>
          <a:bodyPr numCol="1">
            <a:noAutofit/>
          </a:bodyPr>
          <a:lstStyle/>
          <a:p>
            <a:pPr marL="91440" indent="-91440">
              <a:spcBef>
                <a:spcPts val="0"/>
              </a:spcBef>
              <a:spcAft>
                <a:spcPts val="600"/>
              </a:spcAft>
              <a:buFont typeface="Arial" panose="020B0604020202020204" pitchFamily="34" charset="0"/>
              <a:buChar char="•"/>
            </a:pPr>
            <a:r>
              <a:rPr lang="en-US" sz="1600" dirty="0"/>
              <a:t>Level 1: Not Yet Meeting Expectations</a:t>
            </a:r>
          </a:p>
          <a:p>
            <a:pPr marL="91440" indent="-91440">
              <a:spcBef>
                <a:spcPts val="0"/>
              </a:spcBef>
              <a:spcAft>
                <a:spcPts val="600"/>
              </a:spcAft>
              <a:buFont typeface="Arial" panose="020B0604020202020204" pitchFamily="34" charset="0"/>
              <a:buChar char="•"/>
            </a:pPr>
            <a:r>
              <a:rPr lang="en-US" sz="1600" dirty="0"/>
              <a:t>Level 2: Partially Meeting Expectations</a:t>
            </a:r>
          </a:p>
        </p:txBody>
      </p:sp>
      <p:graphicFrame>
        <p:nvGraphicFramePr>
          <p:cNvPr id="11" name="Table 11">
            <a:extLst>
              <a:ext uri="{FF2B5EF4-FFF2-40B4-BE49-F238E27FC236}">
                <a16:creationId xmlns:a16="http://schemas.microsoft.com/office/drawing/2014/main" id="{E11D5BF3-7E3C-42AB-9FA3-E1724B7EFE40}"/>
              </a:ext>
            </a:extLst>
          </p:cNvPr>
          <p:cNvGraphicFramePr>
            <a:graphicFrameLocks noGrp="1"/>
          </p:cNvGraphicFramePr>
          <p:nvPr>
            <p:ph type="tbl" sz="quarter" idx="12"/>
            <p:extLst>
              <p:ext uri="{D42A27DB-BD31-4B8C-83A1-F6EECF244321}">
                <p14:modId xmlns:p14="http://schemas.microsoft.com/office/powerpoint/2010/main" val="4083989717"/>
              </p:ext>
            </p:extLst>
          </p:nvPr>
        </p:nvGraphicFramePr>
        <p:xfrm>
          <a:off x="176258" y="1905438"/>
          <a:ext cx="11738084" cy="3580958"/>
        </p:xfrm>
        <a:graphic>
          <a:graphicData uri="http://schemas.openxmlformats.org/drawingml/2006/table">
            <a:tbl>
              <a:tblPr firstRow="1" firstCol="1" bandRow="1">
                <a:tableStyleId>{5940675A-B579-460E-94D1-54222C63F5DA}</a:tableStyleId>
              </a:tblPr>
              <a:tblGrid>
                <a:gridCol w="1362563">
                  <a:extLst>
                    <a:ext uri="{9D8B030D-6E8A-4147-A177-3AD203B41FA5}">
                      <a16:colId xmlns:a16="http://schemas.microsoft.com/office/drawing/2014/main" val="2172175549"/>
                    </a:ext>
                  </a:extLst>
                </a:gridCol>
                <a:gridCol w="1521792">
                  <a:extLst>
                    <a:ext uri="{9D8B030D-6E8A-4147-A177-3AD203B41FA5}">
                      <a16:colId xmlns:a16="http://schemas.microsoft.com/office/drawing/2014/main" val="3112476645"/>
                    </a:ext>
                  </a:extLst>
                </a:gridCol>
                <a:gridCol w="1166809">
                  <a:extLst>
                    <a:ext uri="{9D8B030D-6E8A-4147-A177-3AD203B41FA5}">
                      <a16:colId xmlns:a16="http://schemas.microsoft.com/office/drawing/2014/main" val="878126386"/>
                    </a:ext>
                  </a:extLst>
                </a:gridCol>
                <a:gridCol w="1295028">
                  <a:extLst>
                    <a:ext uri="{9D8B030D-6E8A-4147-A177-3AD203B41FA5}">
                      <a16:colId xmlns:a16="http://schemas.microsoft.com/office/drawing/2014/main" val="1924221879"/>
                    </a:ext>
                  </a:extLst>
                </a:gridCol>
                <a:gridCol w="1244976">
                  <a:extLst>
                    <a:ext uri="{9D8B030D-6E8A-4147-A177-3AD203B41FA5}">
                      <a16:colId xmlns:a16="http://schemas.microsoft.com/office/drawing/2014/main" val="1401528394"/>
                    </a:ext>
                  </a:extLst>
                </a:gridCol>
                <a:gridCol w="1305707">
                  <a:extLst>
                    <a:ext uri="{9D8B030D-6E8A-4147-A177-3AD203B41FA5}">
                      <a16:colId xmlns:a16="http://schemas.microsoft.com/office/drawing/2014/main" val="525457992"/>
                    </a:ext>
                  </a:extLst>
                </a:gridCol>
                <a:gridCol w="1290527">
                  <a:extLst>
                    <a:ext uri="{9D8B030D-6E8A-4147-A177-3AD203B41FA5}">
                      <a16:colId xmlns:a16="http://schemas.microsoft.com/office/drawing/2014/main" val="1590651448"/>
                    </a:ext>
                  </a:extLst>
                </a:gridCol>
                <a:gridCol w="1275341">
                  <a:extLst>
                    <a:ext uri="{9D8B030D-6E8A-4147-A177-3AD203B41FA5}">
                      <a16:colId xmlns:a16="http://schemas.microsoft.com/office/drawing/2014/main" val="2895372378"/>
                    </a:ext>
                  </a:extLst>
                </a:gridCol>
                <a:gridCol w="1275341">
                  <a:extLst>
                    <a:ext uri="{9D8B030D-6E8A-4147-A177-3AD203B41FA5}">
                      <a16:colId xmlns:a16="http://schemas.microsoft.com/office/drawing/2014/main" val="483552193"/>
                    </a:ext>
                  </a:extLst>
                </a:gridCol>
              </a:tblGrid>
              <a:tr h="929673">
                <a:tc>
                  <a:txBody>
                    <a:bodyPr/>
                    <a:lstStyle/>
                    <a:p>
                      <a:r>
                        <a:rPr lang="en-US" sz="1600" dirty="0">
                          <a:solidFill>
                            <a:schemeClr val="bg1"/>
                          </a:solidFill>
                        </a:rPr>
                        <a:t>Grade</a:t>
                      </a:r>
                    </a:p>
                  </a:txBody>
                  <a:tcP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r>
                        <a:rPr lang="en-US" sz="1600" dirty="0">
                          <a:solidFill>
                            <a:schemeClr val="bg1"/>
                          </a:solidFill>
                        </a:rPr>
                        <a:t>Level 1 </a:t>
                      </a:r>
                      <a:br>
                        <a:rPr lang="en-US" sz="1600" dirty="0">
                          <a:solidFill>
                            <a:schemeClr val="bg1"/>
                          </a:solidFill>
                        </a:rPr>
                      </a:br>
                      <a:r>
                        <a:rPr lang="en-US" sz="1600" dirty="0">
                          <a:solidFill>
                            <a:schemeClr val="bg1"/>
                          </a:solidFill>
                        </a:rPr>
                        <a:t>2022</a:t>
                      </a:r>
                      <a:br>
                        <a:rPr lang="en-US" sz="1600" dirty="0">
                          <a:solidFill>
                            <a:schemeClr val="bg1"/>
                          </a:solidFill>
                        </a:rPr>
                      </a:br>
                      <a:r>
                        <a:rPr lang="en-US" sz="1600" dirty="0">
                          <a:solidFill>
                            <a:schemeClr val="bg1"/>
                          </a:solidFill>
                        </a:rPr>
                        <a:t>District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600" dirty="0">
                          <a:solidFill>
                            <a:schemeClr val="bg1"/>
                          </a:solidFill>
                        </a:rPr>
                        <a:t>Level 1 </a:t>
                      </a:r>
                      <a:br>
                        <a:rPr lang="en-US" sz="1600" dirty="0">
                          <a:solidFill>
                            <a:schemeClr val="bg1"/>
                          </a:solidFill>
                        </a:rPr>
                      </a:br>
                      <a:r>
                        <a:rPr lang="en-US" sz="1600" dirty="0">
                          <a:solidFill>
                            <a:schemeClr val="bg1"/>
                          </a:solidFill>
                        </a:rPr>
                        <a:t>2022</a:t>
                      </a:r>
                      <a:br>
                        <a:rPr lang="en-US" sz="1600" dirty="0">
                          <a:solidFill>
                            <a:schemeClr val="bg1"/>
                          </a:solidFill>
                        </a:rPr>
                      </a:br>
                      <a:r>
                        <a:rPr lang="en-US" sz="1600" dirty="0">
                          <a:solidFill>
                            <a:schemeClr val="bg1"/>
                          </a:solidFill>
                        </a:rPr>
                        <a:t>State</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600" dirty="0">
                          <a:solidFill>
                            <a:schemeClr val="bg1"/>
                          </a:solidFill>
                        </a:rPr>
                        <a:t>Level 1 </a:t>
                      </a:r>
                      <a:br>
                        <a:rPr lang="en-US" sz="1600" dirty="0">
                          <a:solidFill>
                            <a:schemeClr val="bg1"/>
                          </a:solidFill>
                        </a:rPr>
                      </a:br>
                      <a:r>
                        <a:rPr lang="en-US" sz="1600" dirty="0">
                          <a:solidFill>
                            <a:schemeClr val="bg1"/>
                          </a:solidFill>
                        </a:rPr>
                        <a:t>2023</a:t>
                      </a:r>
                      <a:br>
                        <a:rPr lang="en-US" sz="1600" dirty="0">
                          <a:solidFill>
                            <a:schemeClr val="bg1"/>
                          </a:solidFill>
                        </a:rPr>
                      </a:br>
                      <a:r>
                        <a:rPr lang="en-US" sz="1600" dirty="0">
                          <a:solidFill>
                            <a:schemeClr val="bg1"/>
                          </a:solidFill>
                        </a:rPr>
                        <a:t>District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600" dirty="0">
                          <a:solidFill>
                            <a:schemeClr val="bg1"/>
                          </a:solidFill>
                        </a:rPr>
                        <a:t>Level 1 </a:t>
                      </a:r>
                      <a:br>
                        <a:rPr lang="en-US" sz="1600" dirty="0">
                          <a:solidFill>
                            <a:schemeClr val="bg1"/>
                          </a:solidFill>
                        </a:rPr>
                      </a:br>
                      <a:r>
                        <a:rPr lang="en-US" sz="1600" dirty="0">
                          <a:solidFill>
                            <a:schemeClr val="bg1"/>
                          </a:solidFill>
                        </a:rPr>
                        <a:t>2023</a:t>
                      </a:r>
                      <a:br>
                        <a:rPr lang="en-US" sz="1600" dirty="0">
                          <a:solidFill>
                            <a:schemeClr val="bg1"/>
                          </a:solidFill>
                        </a:rPr>
                      </a:br>
                      <a:r>
                        <a:rPr lang="en-US" sz="1600" dirty="0">
                          <a:solidFill>
                            <a:schemeClr val="bg1"/>
                          </a:solidFill>
                        </a:rPr>
                        <a:t>State</a:t>
                      </a:r>
                    </a:p>
                  </a:txBody>
                  <a:tcPr>
                    <a:lnL w="12700" cap="flat" cmpd="sng" algn="ctr">
                      <a:solidFill>
                        <a:schemeClr val="bg1"/>
                      </a:solidFill>
                      <a:prstDash val="solid"/>
                      <a:round/>
                      <a:headEnd type="none" w="med" len="med"/>
                      <a:tailEnd type="none" w="med" len="med"/>
                    </a:lnL>
                    <a:lnR w="76200" cap="flat" cmpd="sng" algn="ctr">
                      <a:solidFill>
                        <a:schemeClr val="bg1">
                          <a:lumMod val="95000"/>
                        </a:schemeClr>
                      </a:solidFill>
                      <a:prstDash val="solid"/>
                      <a:round/>
                      <a:headEnd type="none" w="med" len="med"/>
                      <a:tailEnd type="none" w="med" len="med"/>
                    </a:lnR>
                    <a:solidFill>
                      <a:schemeClr val="accent1">
                        <a:lumMod val="50000"/>
                      </a:schemeClr>
                    </a:solidFill>
                  </a:tcPr>
                </a:tc>
                <a:tc>
                  <a:txBody>
                    <a:bodyPr/>
                    <a:lstStyle/>
                    <a:p>
                      <a:pPr algn="ctr"/>
                      <a:r>
                        <a:rPr lang="en-US" sz="1600" dirty="0">
                          <a:solidFill>
                            <a:schemeClr val="bg1"/>
                          </a:solidFill>
                        </a:rPr>
                        <a:t>Level 2 </a:t>
                      </a:r>
                      <a:br>
                        <a:rPr lang="en-US" sz="1600" dirty="0">
                          <a:solidFill>
                            <a:schemeClr val="bg1"/>
                          </a:solidFill>
                        </a:rPr>
                      </a:br>
                      <a:r>
                        <a:rPr lang="en-US" sz="1600" dirty="0">
                          <a:solidFill>
                            <a:schemeClr val="bg1"/>
                          </a:solidFill>
                        </a:rPr>
                        <a:t>2022</a:t>
                      </a:r>
                      <a:br>
                        <a:rPr lang="en-US" sz="1600" dirty="0">
                          <a:solidFill>
                            <a:schemeClr val="bg1"/>
                          </a:solidFill>
                        </a:rPr>
                      </a:br>
                      <a:r>
                        <a:rPr lang="en-US" sz="1600" dirty="0">
                          <a:solidFill>
                            <a:schemeClr val="bg1"/>
                          </a:solidFill>
                        </a:rPr>
                        <a:t>District</a:t>
                      </a:r>
                    </a:p>
                  </a:txBody>
                  <a:tcPr>
                    <a:lnL w="76200" cap="flat" cmpd="sng" algn="ctr">
                      <a:solidFill>
                        <a:schemeClr val="bg1">
                          <a:lumMod val="95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600" dirty="0">
                          <a:solidFill>
                            <a:schemeClr val="bg1"/>
                          </a:solidFill>
                        </a:rPr>
                        <a:t>Level 2 </a:t>
                      </a:r>
                      <a:br>
                        <a:rPr lang="en-US" sz="1600" dirty="0">
                          <a:solidFill>
                            <a:schemeClr val="bg1"/>
                          </a:solidFill>
                        </a:rPr>
                      </a:br>
                      <a:r>
                        <a:rPr lang="en-US" sz="1600" dirty="0">
                          <a:solidFill>
                            <a:schemeClr val="bg1"/>
                          </a:solidFill>
                        </a:rPr>
                        <a:t>2022</a:t>
                      </a:r>
                      <a:br>
                        <a:rPr lang="en-US" sz="1600" dirty="0">
                          <a:solidFill>
                            <a:schemeClr val="bg1"/>
                          </a:solidFill>
                        </a:rPr>
                      </a:br>
                      <a:r>
                        <a:rPr lang="en-US" sz="1600" dirty="0">
                          <a:solidFill>
                            <a:schemeClr val="bg1"/>
                          </a:solidFill>
                        </a:rPr>
                        <a:t>State</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600" dirty="0">
                          <a:solidFill>
                            <a:schemeClr val="bg1"/>
                          </a:solidFill>
                        </a:rPr>
                        <a:t>Level 2 </a:t>
                      </a:r>
                      <a:br>
                        <a:rPr lang="en-US" sz="1600" dirty="0">
                          <a:solidFill>
                            <a:schemeClr val="bg1"/>
                          </a:solidFill>
                        </a:rPr>
                      </a:br>
                      <a:r>
                        <a:rPr lang="en-US" sz="1600" dirty="0">
                          <a:solidFill>
                            <a:schemeClr val="bg1"/>
                          </a:solidFill>
                        </a:rPr>
                        <a:t>2023</a:t>
                      </a:r>
                    </a:p>
                    <a:p>
                      <a:pPr algn="ctr"/>
                      <a:r>
                        <a:rPr lang="en-US" sz="1600" dirty="0">
                          <a:solidFill>
                            <a:schemeClr val="bg1"/>
                          </a:solidFill>
                        </a:rPr>
                        <a:t>District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600" dirty="0">
                          <a:solidFill>
                            <a:schemeClr val="bg1"/>
                          </a:solidFill>
                        </a:rPr>
                        <a:t>Level 2</a:t>
                      </a:r>
                      <a:br>
                        <a:rPr lang="en-US" sz="1600" dirty="0">
                          <a:solidFill>
                            <a:schemeClr val="bg1"/>
                          </a:solidFill>
                        </a:rPr>
                      </a:br>
                      <a:r>
                        <a:rPr lang="en-US" sz="1600" dirty="0">
                          <a:solidFill>
                            <a:schemeClr val="bg1"/>
                          </a:solidFill>
                        </a:rPr>
                        <a:t>2023</a:t>
                      </a:r>
                      <a:br>
                        <a:rPr lang="en-US" sz="1600" dirty="0">
                          <a:solidFill>
                            <a:schemeClr val="bg1"/>
                          </a:solidFill>
                        </a:rPr>
                      </a:br>
                      <a:r>
                        <a:rPr lang="en-US" sz="1600" dirty="0">
                          <a:solidFill>
                            <a:schemeClr val="bg1"/>
                          </a:solidFill>
                        </a:rPr>
                        <a:t>State</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extLst>
                  <a:ext uri="{0D108BD9-81ED-4DB2-BD59-A6C34878D82A}">
                    <a16:rowId xmlns:a16="http://schemas.microsoft.com/office/drawing/2014/main" val="154240559"/>
                  </a:ext>
                </a:extLst>
              </a:tr>
              <a:tr h="378755">
                <a:tc>
                  <a:txBody>
                    <a:bodyPr/>
                    <a:lstStyle/>
                    <a:p>
                      <a:r>
                        <a:rPr lang="en-US" sz="1600" dirty="0">
                          <a:solidFill>
                            <a:schemeClr val="bg1"/>
                          </a:solidFill>
                        </a:rPr>
                        <a:t>3</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1600" dirty="0"/>
                    </a:p>
                  </a:txBody>
                  <a:tcPr>
                    <a:solidFill>
                      <a:schemeClr val="accent5">
                        <a:lumMod val="20000"/>
                        <a:lumOff val="80000"/>
                      </a:schemeClr>
                    </a:solidFill>
                  </a:tcPr>
                </a:tc>
                <a:tc>
                  <a:txBody>
                    <a:bodyPr/>
                    <a:lstStyle/>
                    <a:p>
                      <a:pPr algn="ctr" rtl="0" fontAlgn="ctr"/>
                      <a:r>
                        <a:rPr lang="en-US" sz="1600" u="none" strike="noStrike" dirty="0">
                          <a:effectLst/>
                        </a:rPr>
                        <a:t>20.1</a:t>
                      </a:r>
                      <a:endParaRPr lang="en-US" sz="1600" b="1" i="0" u="none" strike="noStrike" dirty="0">
                        <a:solidFill>
                          <a:srgbClr val="000000"/>
                        </a:solidFill>
                        <a:effectLst/>
                        <a:latin typeface="Palatino Linotype" panose="02040502050505030304" pitchFamily="18" charset="0"/>
                      </a:endParaRPr>
                    </a:p>
                  </a:txBody>
                  <a:tcPr marL="8847" marR="8847" marT="8847" marB="0" anchor="ctr">
                    <a:no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20.7</a:t>
                      </a:r>
                    </a:p>
                  </a:txBody>
                  <a:tcPr marL="9525" marR="9525" marT="9525" marB="0" anchor="ctr">
                    <a:lnR w="76200" cap="flat" cmpd="sng" algn="ctr">
                      <a:solidFill>
                        <a:schemeClr val="accent1">
                          <a:lumMod val="50000"/>
                        </a:schemeClr>
                      </a:solidFill>
                      <a:prstDash val="solid"/>
                      <a:round/>
                      <a:headEnd type="none" w="med" len="med"/>
                      <a:tailEnd type="none" w="med" len="med"/>
                    </a:lnR>
                    <a:noFill/>
                  </a:tcPr>
                </a:tc>
                <a:tc>
                  <a:txBody>
                    <a:bodyPr/>
                    <a:lstStyle/>
                    <a:p>
                      <a:endParaRPr lang="en-US" sz="1600" dirty="0"/>
                    </a:p>
                  </a:txBody>
                  <a:tcPr>
                    <a:lnL w="76200" cap="flat" cmpd="sng" algn="ctr">
                      <a:solidFill>
                        <a:schemeClr val="accent1">
                          <a:lumMod val="50000"/>
                        </a:schemeClr>
                      </a:solidFill>
                      <a:prstDash val="solid"/>
                      <a:round/>
                      <a:headEnd type="none" w="med" len="med"/>
                      <a:tailEnd type="none" w="med" len="med"/>
                    </a:lnL>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15.5</a:t>
                      </a:r>
                    </a:p>
                  </a:txBody>
                  <a:tcPr marL="8847" marR="8847" marT="8847" marB="0" anchor="ctr">
                    <a:no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14.9</a:t>
                      </a:r>
                    </a:p>
                  </a:txBody>
                  <a:tcPr marL="9525" marR="9525" marT="9525" marB="0" anchor="ctr">
                    <a:noFill/>
                  </a:tcPr>
                </a:tc>
                <a:extLst>
                  <a:ext uri="{0D108BD9-81ED-4DB2-BD59-A6C34878D82A}">
                    <a16:rowId xmlns:a16="http://schemas.microsoft.com/office/drawing/2014/main" val="2685886905"/>
                  </a:ext>
                </a:extLst>
              </a:tr>
              <a:tr h="378755">
                <a:tc>
                  <a:txBody>
                    <a:bodyPr/>
                    <a:lstStyle/>
                    <a:p>
                      <a:r>
                        <a:rPr lang="en-US" sz="1600" dirty="0">
                          <a:solidFill>
                            <a:schemeClr val="bg1"/>
                          </a:solidFill>
                        </a:rPr>
                        <a:t>4</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1600" dirty="0"/>
                    </a:p>
                  </a:txBody>
                  <a:tcPr>
                    <a:solidFill>
                      <a:schemeClr val="accent5">
                        <a:lumMod val="20000"/>
                        <a:lumOff val="80000"/>
                      </a:schemeClr>
                    </a:solidFill>
                  </a:tcPr>
                </a:tc>
                <a:tc>
                  <a:txBody>
                    <a:bodyPr/>
                    <a:lstStyle/>
                    <a:p>
                      <a:pPr algn="ctr" rtl="0" fontAlgn="ctr"/>
                      <a:r>
                        <a:rPr lang="en-US" sz="1600" u="none" strike="noStrike" dirty="0">
                          <a:effectLst/>
                        </a:rPr>
                        <a:t>14.4</a:t>
                      </a:r>
                      <a:endParaRPr lang="en-US" sz="1600" b="1" i="0" u="none" strike="noStrike" dirty="0">
                        <a:solidFill>
                          <a:srgbClr val="000000"/>
                        </a:solidFill>
                        <a:effectLst/>
                        <a:latin typeface="Palatino Linotype" panose="02040502050505030304" pitchFamily="18" charset="0"/>
                      </a:endParaRPr>
                    </a:p>
                  </a:txBody>
                  <a:tcPr marL="8847" marR="8847" marT="8847" marB="0" anchor="ctr">
                    <a:no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12.8</a:t>
                      </a:r>
                    </a:p>
                  </a:txBody>
                  <a:tcPr marL="9525" marR="9525" marT="9525" marB="0" anchor="ctr">
                    <a:lnR w="76200" cap="flat" cmpd="sng" algn="ctr">
                      <a:solidFill>
                        <a:schemeClr val="accent1">
                          <a:lumMod val="50000"/>
                        </a:schemeClr>
                      </a:solidFill>
                      <a:prstDash val="solid"/>
                      <a:round/>
                      <a:headEnd type="none" w="med" len="med"/>
                      <a:tailEnd type="none" w="med" len="med"/>
                    </a:lnR>
                    <a:noFill/>
                  </a:tcPr>
                </a:tc>
                <a:tc>
                  <a:txBody>
                    <a:bodyPr/>
                    <a:lstStyle/>
                    <a:p>
                      <a:endParaRPr lang="en-US" sz="1600" dirty="0"/>
                    </a:p>
                  </a:txBody>
                  <a:tcPr>
                    <a:lnL w="76200" cap="flat" cmpd="sng" algn="ctr">
                      <a:solidFill>
                        <a:schemeClr val="accent1">
                          <a:lumMod val="50000"/>
                        </a:schemeClr>
                      </a:solidFill>
                      <a:prstDash val="solid"/>
                      <a:round/>
                      <a:headEnd type="none" w="med" len="med"/>
                      <a:tailEnd type="none" w="med" len="med"/>
                    </a:lnL>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14.3</a:t>
                      </a:r>
                    </a:p>
                  </a:txBody>
                  <a:tcPr marL="8847" marR="8847" marT="8847" marB="0" anchor="ctr">
                    <a:no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14.6</a:t>
                      </a:r>
                    </a:p>
                  </a:txBody>
                  <a:tcPr marL="9525" marR="9525" marT="9525" marB="0" anchor="ctr">
                    <a:noFill/>
                  </a:tcPr>
                </a:tc>
                <a:extLst>
                  <a:ext uri="{0D108BD9-81ED-4DB2-BD59-A6C34878D82A}">
                    <a16:rowId xmlns:a16="http://schemas.microsoft.com/office/drawing/2014/main" val="2100905888"/>
                  </a:ext>
                </a:extLst>
              </a:tr>
              <a:tr h="378755">
                <a:tc>
                  <a:txBody>
                    <a:bodyPr/>
                    <a:lstStyle/>
                    <a:p>
                      <a:r>
                        <a:rPr lang="en-US" sz="1600" dirty="0">
                          <a:solidFill>
                            <a:schemeClr val="bg1"/>
                          </a:solidFill>
                        </a:rPr>
                        <a:t>5</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1600" dirty="0"/>
                    </a:p>
                  </a:txBody>
                  <a:tcPr>
                    <a:solidFill>
                      <a:schemeClr val="accent5">
                        <a:lumMod val="20000"/>
                        <a:lumOff val="80000"/>
                      </a:schemeClr>
                    </a:solidFill>
                  </a:tcPr>
                </a:tc>
                <a:tc>
                  <a:txBody>
                    <a:bodyPr/>
                    <a:lstStyle/>
                    <a:p>
                      <a:pPr algn="ctr" rtl="0" fontAlgn="ctr"/>
                      <a:r>
                        <a:rPr lang="en-US" sz="1600" u="none" strike="noStrike" dirty="0">
                          <a:effectLst/>
                        </a:rPr>
                        <a:t>12.5</a:t>
                      </a:r>
                      <a:endParaRPr lang="en-US" sz="1600" b="1" i="0" u="none" strike="noStrike" dirty="0">
                        <a:solidFill>
                          <a:srgbClr val="000000"/>
                        </a:solidFill>
                        <a:effectLst/>
                        <a:latin typeface="Palatino Linotype" panose="02040502050505030304" pitchFamily="18" charset="0"/>
                      </a:endParaRPr>
                    </a:p>
                  </a:txBody>
                  <a:tcPr marL="8847" marR="8847" marT="8847" marB="0" anchor="ctr">
                    <a:no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12.3</a:t>
                      </a:r>
                    </a:p>
                  </a:txBody>
                  <a:tcPr marL="9525" marR="9525" marT="9525" marB="0" anchor="ctr">
                    <a:lnR w="76200" cap="flat" cmpd="sng" algn="ctr">
                      <a:solidFill>
                        <a:schemeClr val="accent1">
                          <a:lumMod val="50000"/>
                        </a:schemeClr>
                      </a:solidFill>
                      <a:prstDash val="solid"/>
                      <a:round/>
                      <a:headEnd type="none" w="med" len="med"/>
                      <a:tailEnd type="none" w="med" len="med"/>
                    </a:lnR>
                    <a:noFill/>
                  </a:tcPr>
                </a:tc>
                <a:tc>
                  <a:txBody>
                    <a:bodyPr/>
                    <a:lstStyle/>
                    <a:p>
                      <a:endParaRPr lang="en-US" sz="1600" dirty="0"/>
                    </a:p>
                  </a:txBody>
                  <a:tcPr>
                    <a:lnL w="76200" cap="flat" cmpd="sng" algn="ctr">
                      <a:solidFill>
                        <a:schemeClr val="accent1">
                          <a:lumMod val="50000"/>
                        </a:schemeClr>
                      </a:solidFill>
                      <a:prstDash val="solid"/>
                      <a:round/>
                      <a:headEnd type="none" w="med" len="med"/>
                      <a:tailEnd type="none" w="med" len="med"/>
                    </a:lnL>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14.7</a:t>
                      </a:r>
                    </a:p>
                  </a:txBody>
                  <a:tcPr marL="8847" marR="8847" marT="8847" marB="0" anchor="ctr">
                    <a:no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14.1</a:t>
                      </a:r>
                    </a:p>
                  </a:txBody>
                  <a:tcPr marL="9525" marR="9525" marT="9525" marB="0" anchor="ctr">
                    <a:noFill/>
                  </a:tcPr>
                </a:tc>
                <a:extLst>
                  <a:ext uri="{0D108BD9-81ED-4DB2-BD59-A6C34878D82A}">
                    <a16:rowId xmlns:a16="http://schemas.microsoft.com/office/drawing/2014/main" val="523796205"/>
                  </a:ext>
                </a:extLst>
              </a:tr>
              <a:tr h="378755">
                <a:tc>
                  <a:txBody>
                    <a:bodyPr/>
                    <a:lstStyle/>
                    <a:p>
                      <a:r>
                        <a:rPr lang="en-US" sz="1600" dirty="0">
                          <a:solidFill>
                            <a:schemeClr val="bg1"/>
                          </a:solidFill>
                        </a:rPr>
                        <a:t>6</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1600" dirty="0"/>
                    </a:p>
                  </a:txBody>
                  <a:tcPr>
                    <a:solidFill>
                      <a:schemeClr val="accent5">
                        <a:lumMod val="20000"/>
                        <a:lumOff val="80000"/>
                      </a:schemeClr>
                    </a:solidFill>
                  </a:tcPr>
                </a:tc>
                <a:tc>
                  <a:txBody>
                    <a:bodyPr/>
                    <a:lstStyle/>
                    <a:p>
                      <a:pPr algn="ctr" rtl="0" fontAlgn="ctr"/>
                      <a:r>
                        <a:rPr lang="en-US" sz="1600" u="none" strike="noStrike" dirty="0">
                          <a:effectLst/>
                        </a:rPr>
                        <a:t>10.6</a:t>
                      </a:r>
                      <a:endParaRPr lang="en-US" sz="1600" b="1" i="0" u="none" strike="noStrike" dirty="0">
                        <a:solidFill>
                          <a:srgbClr val="000000"/>
                        </a:solidFill>
                        <a:effectLst/>
                        <a:latin typeface="Palatino Linotype" panose="02040502050505030304" pitchFamily="18" charset="0"/>
                      </a:endParaRPr>
                    </a:p>
                  </a:txBody>
                  <a:tcPr marL="8847" marR="8847" marT="8847" marB="0" anchor="ctr">
                    <a:no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12.0</a:t>
                      </a:r>
                    </a:p>
                  </a:txBody>
                  <a:tcPr marL="9525" marR="9525" marT="9525" marB="0" anchor="ctr">
                    <a:lnR w="76200" cap="flat" cmpd="sng" algn="ctr">
                      <a:solidFill>
                        <a:schemeClr val="accent1">
                          <a:lumMod val="50000"/>
                        </a:schemeClr>
                      </a:solidFill>
                      <a:prstDash val="solid"/>
                      <a:round/>
                      <a:headEnd type="none" w="med" len="med"/>
                      <a:tailEnd type="none" w="med" len="med"/>
                    </a:lnR>
                    <a:noFill/>
                  </a:tcPr>
                </a:tc>
                <a:tc>
                  <a:txBody>
                    <a:bodyPr/>
                    <a:lstStyle/>
                    <a:p>
                      <a:endParaRPr lang="en-US" sz="1600" dirty="0"/>
                    </a:p>
                  </a:txBody>
                  <a:tcPr>
                    <a:lnL w="76200" cap="flat" cmpd="sng" algn="ctr">
                      <a:solidFill>
                        <a:schemeClr val="accent1">
                          <a:lumMod val="50000"/>
                        </a:schemeClr>
                      </a:solidFill>
                      <a:prstDash val="solid"/>
                      <a:round/>
                      <a:headEnd type="none" w="med" len="med"/>
                      <a:tailEnd type="none" w="med" len="med"/>
                    </a:lnL>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15.6</a:t>
                      </a:r>
                    </a:p>
                  </a:txBody>
                  <a:tcPr marL="8847" marR="8847" marT="8847" marB="0" anchor="ctr">
                    <a:no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14.4</a:t>
                      </a:r>
                    </a:p>
                  </a:txBody>
                  <a:tcPr marL="9525" marR="9525" marT="9525" marB="0" anchor="ctr">
                    <a:noFill/>
                  </a:tcPr>
                </a:tc>
                <a:extLst>
                  <a:ext uri="{0D108BD9-81ED-4DB2-BD59-A6C34878D82A}">
                    <a16:rowId xmlns:a16="http://schemas.microsoft.com/office/drawing/2014/main" val="1563399292"/>
                  </a:ext>
                </a:extLst>
              </a:tr>
              <a:tr h="378755">
                <a:tc>
                  <a:txBody>
                    <a:bodyPr/>
                    <a:lstStyle/>
                    <a:p>
                      <a:r>
                        <a:rPr lang="en-US" sz="1600" dirty="0">
                          <a:solidFill>
                            <a:schemeClr val="bg1"/>
                          </a:solidFill>
                        </a:rPr>
                        <a:t>7</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1600" dirty="0"/>
                    </a:p>
                  </a:txBody>
                  <a:tcPr>
                    <a:solidFill>
                      <a:schemeClr val="accent5">
                        <a:lumMod val="20000"/>
                        <a:lumOff val="80000"/>
                      </a:schemeClr>
                    </a:solidFill>
                  </a:tcPr>
                </a:tc>
                <a:tc>
                  <a:txBody>
                    <a:bodyPr/>
                    <a:lstStyle/>
                    <a:p>
                      <a:pPr algn="ctr" rtl="0" fontAlgn="ctr"/>
                      <a:r>
                        <a:rPr lang="en-US" sz="1600" u="none" strike="noStrike" dirty="0">
                          <a:effectLst/>
                        </a:rPr>
                        <a:t>12.3</a:t>
                      </a:r>
                      <a:endParaRPr lang="en-US" sz="1600" b="1" i="0" u="none" strike="noStrike" dirty="0">
                        <a:solidFill>
                          <a:srgbClr val="000000"/>
                        </a:solidFill>
                        <a:effectLst/>
                        <a:latin typeface="Palatino Linotype" panose="02040502050505030304" pitchFamily="18" charset="0"/>
                      </a:endParaRPr>
                    </a:p>
                  </a:txBody>
                  <a:tcPr marL="8847" marR="8847" marT="8847" marB="0" anchor="ctr">
                    <a:no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11.7</a:t>
                      </a:r>
                    </a:p>
                  </a:txBody>
                  <a:tcPr marL="9525" marR="9525" marT="9525" marB="0" anchor="ctr">
                    <a:lnR w="76200" cap="flat" cmpd="sng" algn="ctr">
                      <a:solidFill>
                        <a:schemeClr val="accent1">
                          <a:lumMod val="50000"/>
                        </a:schemeClr>
                      </a:solidFill>
                      <a:prstDash val="solid"/>
                      <a:round/>
                      <a:headEnd type="none" w="med" len="med"/>
                      <a:tailEnd type="none" w="med" len="med"/>
                    </a:lnR>
                    <a:noFill/>
                  </a:tcPr>
                </a:tc>
                <a:tc>
                  <a:txBody>
                    <a:bodyPr/>
                    <a:lstStyle/>
                    <a:p>
                      <a:endParaRPr lang="en-US" sz="1600" dirty="0"/>
                    </a:p>
                  </a:txBody>
                  <a:tcPr>
                    <a:lnL w="76200" cap="flat" cmpd="sng" algn="ctr">
                      <a:solidFill>
                        <a:schemeClr val="accent1">
                          <a:lumMod val="50000"/>
                        </a:schemeClr>
                      </a:solidFill>
                      <a:prstDash val="solid"/>
                      <a:round/>
                      <a:headEnd type="none" w="med" len="med"/>
                      <a:tailEnd type="none" w="med" len="med"/>
                    </a:lnL>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13.5</a:t>
                      </a:r>
                    </a:p>
                  </a:txBody>
                  <a:tcPr marL="8847" marR="8847" marT="8847" marB="0" anchor="ctr">
                    <a:no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12.7</a:t>
                      </a:r>
                    </a:p>
                  </a:txBody>
                  <a:tcPr marL="9525" marR="9525" marT="9525" marB="0" anchor="ctr">
                    <a:noFill/>
                  </a:tcPr>
                </a:tc>
                <a:extLst>
                  <a:ext uri="{0D108BD9-81ED-4DB2-BD59-A6C34878D82A}">
                    <a16:rowId xmlns:a16="http://schemas.microsoft.com/office/drawing/2014/main" val="3093263189"/>
                  </a:ext>
                </a:extLst>
              </a:tr>
              <a:tr h="378755">
                <a:tc>
                  <a:txBody>
                    <a:bodyPr/>
                    <a:lstStyle/>
                    <a:p>
                      <a:r>
                        <a:rPr lang="en-US" sz="1600" dirty="0">
                          <a:solidFill>
                            <a:schemeClr val="bg1"/>
                          </a:solidFill>
                        </a:rPr>
                        <a:t>8</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1600" dirty="0"/>
                    </a:p>
                  </a:txBody>
                  <a:tcPr>
                    <a:solidFill>
                      <a:schemeClr val="accent5">
                        <a:lumMod val="20000"/>
                        <a:lumOff val="80000"/>
                      </a:schemeClr>
                    </a:solidFill>
                  </a:tcPr>
                </a:tc>
                <a:tc>
                  <a:txBody>
                    <a:bodyPr/>
                    <a:lstStyle/>
                    <a:p>
                      <a:pPr algn="ctr" rtl="0" fontAlgn="ctr"/>
                      <a:r>
                        <a:rPr lang="en-US" sz="1600" u="none" strike="noStrike" dirty="0">
                          <a:effectLst/>
                        </a:rPr>
                        <a:t>14.3</a:t>
                      </a:r>
                      <a:endParaRPr lang="en-US" sz="1600" b="1" i="0" u="none" strike="noStrike" dirty="0">
                        <a:solidFill>
                          <a:srgbClr val="000000"/>
                        </a:solidFill>
                        <a:effectLst/>
                        <a:latin typeface="Palatino Linotype" panose="02040502050505030304" pitchFamily="18" charset="0"/>
                      </a:endParaRPr>
                    </a:p>
                  </a:txBody>
                  <a:tcPr marL="8847" marR="8847" marT="8847" marB="0" anchor="ctr">
                    <a:no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12.9</a:t>
                      </a:r>
                    </a:p>
                  </a:txBody>
                  <a:tcPr marL="9525" marR="9525" marT="9525" marB="0" anchor="ctr">
                    <a:lnR w="76200" cap="flat" cmpd="sng" algn="ctr">
                      <a:solidFill>
                        <a:schemeClr val="accent1">
                          <a:lumMod val="50000"/>
                        </a:schemeClr>
                      </a:solidFill>
                      <a:prstDash val="solid"/>
                      <a:round/>
                      <a:headEnd type="none" w="med" len="med"/>
                      <a:tailEnd type="none" w="med" len="med"/>
                    </a:lnR>
                    <a:noFill/>
                  </a:tcPr>
                </a:tc>
                <a:tc>
                  <a:txBody>
                    <a:bodyPr/>
                    <a:lstStyle/>
                    <a:p>
                      <a:endParaRPr lang="en-US" sz="1600" dirty="0"/>
                    </a:p>
                  </a:txBody>
                  <a:tcPr>
                    <a:lnL w="76200" cap="flat" cmpd="sng" algn="ctr">
                      <a:solidFill>
                        <a:schemeClr val="accent1">
                          <a:lumMod val="50000"/>
                        </a:schemeClr>
                      </a:solidFill>
                      <a:prstDash val="solid"/>
                      <a:round/>
                      <a:headEnd type="none" w="med" len="med"/>
                      <a:tailEnd type="none" w="med" len="med"/>
                    </a:lnL>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13.2</a:t>
                      </a:r>
                    </a:p>
                  </a:txBody>
                  <a:tcPr marL="8847" marR="8847" marT="8847" marB="0" anchor="ctr">
                    <a:no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11.6</a:t>
                      </a:r>
                    </a:p>
                  </a:txBody>
                  <a:tcPr marL="9525" marR="9525" marT="9525" marB="0" anchor="ctr">
                    <a:noFill/>
                  </a:tcPr>
                </a:tc>
                <a:extLst>
                  <a:ext uri="{0D108BD9-81ED-4DB2-BD59-A6C34878D82A}">
                    <a16:rowId xmlns:a16="http://schemas.microsoft.com/office/drawing/2014/main" val="824454831"/>
                  </a:ext>
                </a:extLst>
              </a:tr>
              <a:tr h="378755">
                <a:tc>
                  <a:txBody>
                    <a:bodyPr/>
                    <a:lstStyle/>
                    <a:p>
                      <a:r>
                        <a:rPr lang="en-US" sz="1600" dirty="0">
                          <a:solidFill>
                            <a:schemeClr val="bg1"/>
                          </a:solidFill>
                        </a:rPr>
                        <a:t>9*</a:t>
                      </a:r>
                    </a:p>
                  </a:txBody>
                  <a:tcPr>
                    <a:lnT w="12700" cap="flat" cmpd="sng" algn="ctr">
                      <a:solidFill>
                        <a:schemeClr val="bg1"/>
                      </a:solidFill>
                      <a:prstDash val="solid"/>
                      <a:round/>
                      <a:headEnd type="none" w="med" len="med"/>
                      <a:tailEnd type="none" w="med" len="med"/>
                    </a:lnT>
                    <a:solidFill>
                      <a:schemeClr val="accent1">
                        <a:lumMod val="50000"/>
                      </a:schemeClr>
                    </a:solidFill>
                  </a:tcPr>
                </a:tc>
                <a:tc>
                  <a:txBody>
                    <a:bodyPr/>
                    <a:lstStyle/>
                    <a:p>
                      <a:endParaRPr lang="en-US" sz="1600" dirty="0"/>
                    </a:p>
                  </a:txBody>
                  <a:tcPr>
                    <a:solidFill>
                      <a:schemeClr val="accent5">
                        <a:lumMod val="20000"/>
                        <a:lumOff val="80000"/>
                      </a:schemeClr>
                    </a:solidFill>
                  </a:tcPr>
                </a:tc>
                <a:tc>
                  <a:txBody>
                    <a:bodyPr/>
                    <a:lstStyle/>
                    <a:p>
                      <a:pPr algn="ctr" rtl="0" fontAlgn="ctr"/>
                      <a:r>
                        <a:rPr lang="en-US" sz="1600" u="none" strike="noStrike" dirty="0">
                          <a:effectLst/>
                        </a:rPr>
                        <a:t>11.8</a:t>
                      </a:r>
                      <a:endParaRPr lang="en-US" sz="1600" b="1" i="0" u="none" strike="noStrike" dirty="0">
                        <a:solidFill>
                          <a:srgbClr val="000000"/>
                        </a:solidFill>
                        <a:effectLst/>
                        <a:latin typeface="Palatino Linotype" panose="02040502050505030304" pitchFamily="18" charset="0"/>
                      </a:endParaRPr>
                    </a:p>
                  </a:txBody>
                  <a:tcPr marL="8847" marR="8847" marT="8847" marB="0" anchor="ctr">
                    <a:no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14.8</a:t>
                      </a:r>
                    </a:p>
                  </a:txBody>
                  <a:tcPr marL="9525" marR="9525" marT="9525" marB="0" anchor="ctr">
                    <a:lnR w="76200" cap="flat" cmpd="sng" algn="ctr">
                      <a:solidFill>
                        <a:schemeClr val="accent1">
                          <a:lumMod val="50000"/>
                        </a:schemeClr>
                      </a:solidFill>
                      <a:prstDash val="solid"/>
                      <a:round/>
                      <a:headEnd type="none" w="med" len="med"/>
                      <a:tailEnd type="none" w="med" len="med"/>
                    </a:lnR>
                    <a:noFill/>
                  </a:tcPr>
                </a:tc>
                <a:tc>
                  <a:txBody>
                    <a:bodyPr/>
                    <a:lstStyle/>
                    <a:p>
                      <a:endParaRPr lang="en-US" sz="1600" dirty="0"/>
                    </a:p>
                  </a:txBody>
                  <a:tcPr>
                    <a:lnL w="76200" cap="flat" cmpd="sng" algn="ctr">
                      <a:solidFill>
                        <a:schemeClr val="accent1">
                          <a:lumMod val="50000"/>
                        </a:schemeClr>
                      </a:solidFill>
                      <a:prstDash val="solid"/>
                      <a:round/>
                      <a:headEnd type="none" w="med" len="med"/>
                      <a:tailEnd type="none" w="med" len="med"/>
                    </a:lnL>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15.6</a:t>
                      </a:r>
                    </a:p>
                  </a:txBody>
                  <a:tcPr marL="8847" marR="8847" marT="8847" marB="0" anchor="ctr">
                    <a:no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14.9</a:t>
                      </a:r>
                    </a:p>
                  </a:txBody>
                  <a:tcPr marL="9525" marR="9525" marT="9525" marB="0" anchor="ctr">
                    <a:noFill/>
                  </a:tcPr>
                </a:tc>
                <a:extLst>
                  <a:ext uri="{0D108BD9-81ED-4DB2-BD59-A6C34878D82A}">
                    <a16:rowId xmlns:a16="http://schemas.microsoft.com/office/drawing/2014/main" val="3368168537"/>
                  </a:ext>
                </a:extLst>
              </a:tr>
            </a:tbl>
          </a:graphicData>
        </a:graphic>
      </p:graphicFrame>
      <p:sp>
        <p:nvSpPr>
          <p:cNvPr id="10" name="Content Placeholder 9">
            <a:extLst>
              <a:ext uri="{FF2B5EF4-FFF2-40B4-BE49-F238E27FC236}">
                <a16:creationId xmlns:a16="http://schemas.microsoft.com/office/drawing/2014/main" id="{AF73ECBC-C30C-4B1D-8263-EC69A05992E0}"/>
              </a:ext>
            </a:extLst>
          </p:cNvPr>
          <p:cNvSpPr>
            <a:spLocks noGrp="1"/>
          </p:cNvSpPr>
          <p:nvPr>
            <p:ph sz="quarter" idx="13"/>
          </p:nvPr>
        </p:nvSpPr>
        <p:spPr>
          <a:xfrm>
            <a:off x="1115386" y="5799427"/>
            <a:ext cx="10534106" cy="365125"/>
          </a:xfrm>
        </p:spPr>
        <p:txBody>
          <a:bodyPr rIns="91440"/>
          <a:lstStyle/>
          <a:p>
            <a:r>
              <a:rPr lang="en-US" sz="1800" b="1" dirty="0"/>
              <a:t>Notes: </a:t>
            </a:r>
            <a:r>
              <a:rPr lang="en-US" sz="1800" dirty="0"/>
              <a:t>Percentages may not total 100 due to rounding. *Grade 9 rows includes grade 9 students only.</a:t>
            </a:r>
          </a:p>
        </p:txBody>
      </p:sp>
      <p:sp>
        <p:nvSpPr>
          <p:cNvPr id="5" name="Slide Number Placeholder 4">
            <a:extLst>
              <a:ext uri="{FF2B5EF4-FFF2-40B4-BE49-F238E27FC236}">
                <a16:creationId xmlns:a16="http://schemas.microsoft.com/office/drawing/2014/main" id="{3183CDD5-F769-42F0-A4F5-8E099ACF6AA6}"/>
              </a:ext>
            </a:extLst>
          </p:cNvPr>
          <p:cNvSpPr>
            <a:spLocks noGrp="1"/>
          </p:cNvSpPr>
          <p:nvPr>
            <p:ph type="sldNum" sz="quarter" idx="10"/>
          </p:nvPr>
        </p:nvSpPr>
        <p:spPr/>
        <p:txBody>
          <a:bodyPr/>
          <a:lstStyle/>
          <a:p>
            <a:fld id="{A3D1C70C-36A2-44FC-A083-98959550CFF4}" type="slidenum">
              <a:rPr lang="en-US" smtClean="0"/>
              <a:t>11</a:t>
            </a:fld>
            <a:endParaRPr lang="en-US" dirty="0"/>
          </a:p>
        </p:txBody>
      </p:sp>
    </p:spTree>
    <p:extLst>
      <p:ext uri="{BB962C8B-B14F-4D97-AF65-F5344CB8AC3E}">
        <p14:creationId xmlns:p14="http://schemas.microsoft.com/office/powerpoint/2010/main" val="13173919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A21B6CDA-0147-40C9-8F20-2C2ABECD0456}"/>
              </a:ext>
            </a:extLst>
          </p:cNvPr>
          <p:cNvSpPr>
            <a:spLocks noGrp="1"/>
          </p:cNvSpPr>
          <p:nvPr>
            <p:ph type="title"/>
          </p:nvPr>
        </p:nvSpPr>
        <p:spPr>
          <a:xfrm>
            <a:off x="1333960" y="235678"/>
            <a:ext cx="10096959" cy="747579"/>
          </a:xfrm>
        </p:spPr>
        <p:txBody>
          <a:bodyPr/>
          <a:lstStyle/>
          <a:p>
            <a:r>
              <a:rPr lang="en-US" sz="2400" dirty="0">
                <a:solidFill>
                  <a:schemeClr val="tx1"/>
                </a:solidFill>
                <a:latin typeface="Palatino Linotype"/>
              </a:rPr>
              <a:t>Comparison of &lt;Insert District Name&gt;’s Spring 2022 and 2023 NJSLA Administrations English Language Arts – Percentages (Levels 3 and 4)</a:t>
            </a:r>
          </a:p>
        </p:txBody>
      </p:sp>
      <p:sp>
        <p:nvSpPr>
          <p:cNvPr id="2" name="Content Placeholder 1">
            <a:extLst>
              <a:ext uri="{FF2B5EF4-FFF2-40B4-BE49-F238E27FC236}">
                <a16:creationId xmlns:a16="http://schemas.microsoft.com/office/drawing/2014/main" id="{E054406E-32AC-4E53-98C7-6BA4507F50F0}"/>
              </a:ext>
            </a:extLst>
          </p:cNvPr>
          <p:cNvSpPr>
            <a:spLocks noGrp="1"/>
          </p:cNvSpPr>
          <p:nvPr>
            <p:ph sz="quarter" idx="11"/>
          </p:nvPr>
        </p:nvSpPr>
        <p:spPr>
          <a:xfrm>
            <a:off x="113654" y="1171123"/>
            <a:ext cx="11863292" cy="736891"/>
          </a:xfrm>
        </p:spPr>
        <p:txBody>
          <a:bodyPr numCol="1">
            <a:noAutofit/>
          </a:bodyPr>
          <a:lstStyle/>
          <a:p>
            <a:pPr marL="91440" indent="-91440">
              <a:spcAft>
                <a:spcPts val="600"/>
              </a:spcAft>
            </a:pPr>
            <a:r>
              <a:rPr lang="en-US" sz="1600" dirty="0"/>
              <a:t>Level 3: Approaching Expectations</a:t>
            </a:r>
          </a:p>
          <a:p>
            <a:pPr marL="91440" indent="-91440">
              <a:spcAft>
                <a:spcPts val="2400"/>
              </a:spcAft>
            </a:pPr>
            <a:r>
              <a:rPr lang="en-US" sz="1600" dirty="0"/>
              <a:t>Level 4: Meeting Expectations</a:t>
            </a:r>
          </a:p>
        </p:txBody>
      </p:sp>
      <p:graphicFrame>
        <p:nvGraphicFramePr>
          <p:cNvPr id="11" name="Table 11">
            <a:extLst>
              <a:ext uri="{FF2B5EF4-FFF2-40B4-BE49-F238E27FC236}">
                <a16:creationId xmlns:a16="http://schemas.microsoft.com/office/drawing/2014/main" id="{E11D5BF3-7E3C-42AB-9FA3-E1724B7EFE40}"/>
              </a:ext>
            </a:extLst>
          </p:cNvPr>
          <p:cNvGraphicFramePr>
            <a:graphicFrameLocks noGrp="1"/>
          </p:cNvGraphicFramePr>
          <p:nvPr>
            <p:ph type="tbl" sz="quarter" idx="12"/>
            <p:extLst>
              <p:ext uri="{D42A27DB-BD31-4B8C-83A1-F6EECF244321}">
                <p14:modId xmlns:p14="http://schemas.microsoft.com/office/powerpoint/2010/main" val="3597119501"/>
              </p:ext>
            </p:extLst>
          </p:nvPr>
        </p:nvGraphicFramePr>
        <p:xfrm>
          <a:off x="113654" y="2011499"/>
          <a:ext cx="11738084" cy="3580958"/>
        </p:xfrm>
        <a:graphic>
          <a:graphicData uri="http://schemas.openxmlformats.org/drawingml/2006/table">
            <a:tbl>
              <a:tblPr firstRow="1" firstCol="1" bandRow="1">
                <a:tableStyleId>{5940675A-B579-460E-94D1-54222C63F5DA}</a:tableStyleId>
              </a:tblPr>
              <a:tblGrid>
                <a:gridCol w="1362563">
                  <a:extLst>
                    <a:ext uri="{9D8B030D-6E8A-4147-A177-3AD203B41FA5}">
                      <a16:colId xmlns:a16="http://schemas.microsoft.com/office/drawing/2014/main" val="2172175549"/>
                    </a:ext>
                  </a:extLst>
                </a:gridCol>
                <a:gridCol w="1521792">
                  <a:extLst>
                    <a:ext uri="{9D8B030D-6E8A-4147-A177-3AD203B41FA5}">
                      <a16:colId xmlns:a16="http://schemas.microsoft.com/office/drawing/2014/main" val="3112476645"/>
                    </a:ext>
                  </a:extLst>
                </a:gridCol>
                <a:gridCol w="1166809">
                  <a:extLst>
                    <a:ext uri="{9D8B030D-6E8A-4147-A177-3AD203B41FA5}">
                      <a16:colId xmlns:a16="http://schemas.microsoft.com/office/drawing/2014/main" val="878126386"/>
                    </a:ext>
                  </a:extLst>
                </a:gridCol>
                <a:gridCol w="1295028">
                  <a:extLst>
                    <a:ext uri="{9D8B030D-6E8A-4147-A177-3AD203B41FA5}">
                      <a16:colId xmlns:a16="http://schemas.microsoft.com/office/drawing/2014/main" val="1924221879"/>
                    </a:ext>
                  </a:extLst>
                </a:gridCol>
                <a:gridCol w="1244976">
                  <a:extLst>
                    <a:ext uri="{9D8B030D-6E8A-4147-A177-3AD203B41FA5}">
                      <a16:colId xmlns:a16="http://schemas.microsoft.com/office/drawing/2014/main" val="1401528394"/>
                    </a:ext>
                  </a:extLst>
                </a:gridCol>
                <a:gridCol w="1305707">
                  <a:extLst>
                    <a:ext uri="{9D8B030D-6E8A-4147-A177-3AD203B41FA5}">
                      <a16:colId xmlns:a16="http://schemas.microsoft.com/office/drawing/2014/main" val="525457992"/>
                    </a:ext>
                  </a:extLst>
                </a:gridCol>
                <a:gridCol w="1290527">
                  <a:extLst>
                    <a:ext uri="{9D8B030D-6E8A-4147-A177-3AD203B41FA5}">
                      <a16:colId xmlns:a16="http://schemas.microsoft.com/office/drawing/2014/main" val="1590651448"/>
                    </a:ext>
                  </a:extLst>
                </a:gridCol>
                <a:gridCol w="1275341">
                  <a:extLst>
                    <a:ext uri="{9D8B030D-6E8A-4147-A177-3AD203B41FA5}">
                      <a16:colId xmlns:a16="http://schemas.microsoft.com/office/drawing/2014/main" val="2895372378"/>
                    </a:ext>
                  </a:extLst>
                </a:gridCol>
                <a:gridCol w="1275341">
                  <a:extLst>
                    <a:ext uri="{9D8B030D-6E8A-4147-A177-3AD203B41FA5}">
                      <a16:colId xmlns:a16="http://schemas.microsoft.com/office/drawing/2014/main" val="483552193"/>
                    </a:ext>
                  </a:extLst>
                </a:gridCol>
              </a:tblGrid>
              <a:tr h="929673">
                <a:tc>
                  <a:txBody>
                    <a:bodyPr/>
                    <a:lstStyle/>
                    <a:p>
                      <a:r>
                        <a:rPr lang="en-US" sz="1600" dirty="0">
                          <a:solidFill>
                            <a:schemeClr val="bg1"/>
                          </a:solidFill>
                        </a:rPr>
                        <a:t>Grade</a:t>
                      </a:r>
                    </a:p>
                  </a:txBody>
                  <a:tcP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r>
                        <a:rPr lang="en-US" sz="1600" dirty="0">
                          <a:solidFill>
                            <a:schemeClr val="bg1"/>
                          </a:solidFill>
                        </a:rPr>
                        <a:t>Level 3</a:t>
                      </a:r>
                      <a:br>
                        <a:rPr lang="en-US" sz="1600" dirty="0">
                          <a:solidFill>
                            <a:schemeClr val="bg1"/>
                          </a:solidFill>
                        </a:rPr>
                      </a:br>
                      <a:r>
                        <a:rPr lang="en-US" sz="1600" dirty="0">
                          <a:solidFill>
                            <a:schemeClr val="bg1"/>
                          </a:solidFill>
                        </a:rPr>
                        <a:t>2022</a:t>
                      </a:r>
                      <a:br>
                        <a:rPr lang="en-US" sz="1600" dirty="0">
                          <a:solidFill>
                            <a:schemeClr val="bg1"/>
                          </a:solidFill>
                        </a:rPr>
                      </a:br>
                      <a:r>
                        <a:rPr lang="en-US" sz="1600" dirty="0">
                          <a:solidFill>
                            <a:schemeClr val="bg1"/>
                          </a:solidFill>
                        </a:rPr>
                        <a:t>District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600" dirty="0">
                          <a:solidFill>
                            <a:schemeClr val="bg1"/>
                          </a:solidFill>
                        </a:rPr>
                        <a:t>Level 3 </a:t>
                      </a:r>
                      <a:br>
                        <a:rPr lang="en-US" sz="1600" dirty="0">
                          <a:solidFill>
                            <a:schemeClr val="bg1"/>
                          </a:solidFill>
                        </a:rPr>
                      </a:br>
                      <a:r>
                        <a:rPr lang="en-US" sz="1600" dirty="0">
                          <a:solidFill>
                            <a:schemeClr val="bg1"/>
                          </a:solidFill>
                        </a:rPr>
                        <a:t>2022</a:t>
                      </a:r>
                      <a:br>
                        <a:rPr lang="en-US" sz="1600" dirty="0">
                          <a:solidFill>
                            <a:schemeClr val="bg1"/>
                          </a:solidFill>
                        </a:rPr>
                      </a:br>
                      <a:r>
                        <a:rPr lang="en-US" sz="1600" dirty="0">
                          <a:solidFill>
                            <a:schemeClr val="bg1"/>
                          </a:solidFill>
                        </a:rPr>
                        <a:t>State</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600" dirty="0">
                          <a:solidFill>
                            <a:schemeClr val="bg1"/>
                          </a:solidFill>
                        </a:rPr>
                        <a:t>Level 3 </a:t>
                      </a:r>
                      <a:br>
                        <a:rPr lang="en-US" sz="1600" dirty="0">
                          <a:solidFill>
                            <a:schemeClr val="bg1"/>
                          </a:solidFill>
                        </a:rPr>
                      </a:br>
                      <a:r>
                        <a:rPr lang="en-US" sz="1600" dirty="0">
                          <a:solidFill>
                            <a:schemeClr val="bg1"/>
                          </a:solidFill>
                        </a:rPr>
                        <a:t>2023</a:t>
                      </a:r>
                      <a:br>
                        <a:rPr lang="en-US" sz="1600" dirty="0">
                          <a:solidFill>
                            <a:schemeClr val="bg1"/>
                          </a:solidFill>
                        </a:rPr>
                      </a:br>
                      <a:r>
                        <a:rPr lang="en-US" sz="1600" dirty="0">
                          <a:solidFill>
                            <a:schemeClr val="bg1"/>
                          </a:solidFill>
                        </a:rPr>
                        <a:t>District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600" dirty="0">
                          <a:solidFill>
                            <a:schemeClr val="bg1"/>
                          </a:solidFill>
                        </a:rPr>
                        <a:t>Level 3 </a:t>
                      </a:r>
                      <a:br>
                        <a:rPr lang="en-US" sz="1600" dirty="0">
                          <a:solidFill>
                            <a:schemeClr val="bg1"/>
                          </a:solidFill>
                        </a:rPr>
                      </a:br>
                      <a:r>
                        <a:rPr lang="en-US" sz="1600" dirty="0">
                          <a:solidFill>
                            <a:schemeClr val="bg1"/>
                          </a:solidFill>
                        </a:rPr>
                        <a:t>2023</a:t>
                      </a:r>
                      <a:br>
                        <a:rPr lang="en-US" sz="1600" dirty="0">
                          <a:solidFill>
                            <a:schemeClr val="bg1"/>
                          </a:solidFill>
                        </a:rPr>
                      </a:br>
                      <a:r>
                        <a:rPr lang="en-US" sz="1600" dirty="0">
                          <a:solidFill>
                            <a:schemeClr val="bg1"/>
                          </a:solidFill>
                        </a:rPr>
                        <a:t>State</a:t>
                      </a:r>
                    </a:p>
                  </a:txBody>
                  <a:tcPr>
                    <a:lnL w="12700" cap="flat" cmpd="sng" algn="ctr">
                      <a:solidFill>
                        <a:schemeClr val="bg1"/>
                      </a:solidFill>
                      <a:prstDash val="solid"/>
                      <a:round/>
                      <a:headEnd type="none" w="med" len="med"/>
                      <a:tailEnd type="none" w="med" len="med"/>
                    </a:lnL>
                    <a:lnR w="76200" cap="flat" cmpd="sng" algn="ctr">
                      <a:solidFill>
                        <a:schemeClr val="bg1">
                          <a:lumMod val="95000"/>
                        </a:schemeClr>
                      </a:solidFill>
                      <a:prstDash val="solid"/>
                      <a:round/>
                      <a:headEnd type="none" w="med" len="med"/>
                      <a:tailEnd type="none" w="med" len="med"/>
                    </a:lnR>
                    <a:solidFill>
                      <a:schemeClr val="accent1">
                        <a:lumMod val="50000"/>
                      </a:schemeClr>
                    </a:solidFill>
                  </a:tcPr>
                </a:tc>
                <a:tc>
                  <a:txBody>
                    <a:bodyPr/>
                    <a:lstStyle/>
                    <a:p>
                      <a:pPr algn="ctr"/>
                      <a:r>
                        <a:rPr lang="en-US" sz="1600" dirty="0">
                          <a:solidFill>
                            <a:schemeClr val="bg1"/>
                          </a:solidFill>
                        </a:rPr>
                        <a:t>Level 4 </a:t>
                      </a:r>
                      <a:br>
                        <a:rPr lang="en-US" sz="1600" dirty="0">
                          <a:solidFill>
                            <a:schemeClr val="bg1"/>
                          </a:solidFill>
                        </a:rPr>
                      </a:br>
                      <a:r>
                        <a:rPr lang="en-US" sz="1600" dirty="0">
                          <a:solidFill>
                            <a:schemeClr val="bg1"/>
                          </a:solidFill>
                        </a:rPr>
                        <a:t>2022</a:t>
                      </a:r>
                      <a:br>
                        <a:rPr lang="en-US" sz="1600" dirty="0">
                          <a:solidFill>
                            <a:schemeClr val="bg1"/>
                          </a:solidFill>
                        </a:rPr>
                      </a:br>
                      <a:r>
                        <a:rPr lang="en-US" sz="1600" dirty="0">
                          <a:solidFill>
                            <a:schemeClr val="bg1"/>
                          </a:solidFill>
                        </a:rPr>
                        <a:t>District</a:t>
                      </a:r>
                    </a:p>
                  </a:txBody>
                  <a:tcPr>
                    <a:lnL w="76200" cap="flat" cmpd="sng" algn="ctr">
                      <a:solidFill>
                        <a:schemeClr val="bg1">
                          <a:lumMod val="95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600" dirty="0">
                          <a:solidFill>
                            <a:schemeClr val="bg1"/>
                          </a:solidFill>
                        </a:rPr>
                        <a:t>Level 4</a:t>
                      </a:r>
                      <a:br>
                        <a:rPr lang="en-US" sz="1600" dirty="0">
                          <a:solidFill>
                            <a:schemeClr val="bg1"/>
                          </a:solidFill>
                        </a:rPr>
                      </a:br>
                      <a:r>
                        <a:rPr lang="en-US" sz="1600" dirty="0">
                          <a:solidFill>
                            <a:schemeClr val="bg1"/>
                          </a:solidFill>
                        </a:rPr>
                        <a:t>2022</a:t>
                      </a:r>
                      <a:br>
                        <a:rPr lang="en-US" sz="1600" dirty="0">
                          <a:solidFill>
                            <a:schemeClr val="bg1"/>
                          </a:solidFill>
                        </a:rPr>
                      </a:br>
                      <a:r>
                        <a:rPr lang="en-US" sz="1600" dirty="0">
                          <a:solidFill>
                            <a:schemeClr val="bg1"/>
                          </a:solidFill>
                        </a:rPr>
                        <a:t>State</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600" dirty="0">
                          <a:solidFill>
                            <a:schemeClr val="bg1"/>
                          </a:solidFill>
                        </a:rPr>
                        <a:t>Level 4 </a:t>
                      </a:r>
                      <a:br>
                        <a:rPr lang="en-US" sz="1600" dirty="0">
                          <a:solidFill>
                            <a:schemeClr val="bg1"/>
                          </a:solidFill>
                        </a:rPr>
                      </a:br>
                      <a:r>
                        <a:rPr lang="en-US" sz="1600" dirty="0">
                          <a:solidFill>
                            <a:schemeClr val="bg1"/>
                          </a:solidFill>
                        </a:rPr>
                        <a:t>2023</a:t>
                      </a:r>
                    </a:p>
                    <a:p>
                      <a:pPr algn="ctr"/>
                      <a:r>
                        <a:rPr lang="en-US" sz="1600" dirty="0">
                          <a:solidFill>
                            <a:schemeClr val="bg1"/>
                          </a:solidFill>
                        </a:rPr>
                        <a:t>District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600" dirty="0">
                          <a:solidFill>
                            <a:schemeClr val="bg1"/>
                          </a:solidFill>
                        </a:rPr>
                        <a:t>Level 4</a:t>
                      </a:r>
                      <a:br>
                        <a:rPr lang="en-US" sz="1600" dirty="0">
                          <a:solidFill>
                            <a:schemeClr val="bg1"/>
                          </a:solidFill>
                        </a:rPr>
                      </a:br>
                      <a:r>
                        <a:rPr lang="en-US" sz="1600" dirty="0">
                          <a:solidFill>
                            <a:schemeClr val="bg1"/>
                          </a:solidFill>
                        </a:rPr>
                        <a:t>2023</a:t>
                      </a:r>
                      <a:br>
                        <a:rPr lang="en-US" sz="1600" dirty="0">
                          <a:solidFill>
                            <a:schemeClr val="bg1"/>
                          </a:solidFill>
                        </a:rPr>
                      </a:br>
                      <a:r>
                        <a:rPr lang="en-US" sz="1600" dirty="0">
                          <a:solidFill>
                            <a:schemeClr val="bg1"/>
                          </a:solidFill>
                        </a:rPr>
                        <a:t>State</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extLst>
                  <a:ext uri="{0D108BD9-81ED-4DB2-BD59-A6C34878D82A}">
                    <a16:rowId xmlns:a16="http://schemas.microsoft.com/office/drawing/2014/main" val="154240559"/>
                  </a:ext>
                </a:extLst>
              </a:tr>
              <a:tr h="378755">
                <a:tc>
                  <a:txBody>
                    <a:bodyPr/>
                    <a:lstStyle/>
                    <a:p>
                      <a:r>
                        <a:rPr lang="en-US" sz="1600" dirty="0">
                          <a:solidFill>
                            <a:schemeClr val="bg1"/>
                          </a:solidFill>
                        </a:rPr>
                        <a:t>3</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22.0</a:t>
                      </a:r>
                    </a:p>
                  </a:txBody>
                  <a:tcPr marL="8847" marR="8847" marT="8847" marB="0" anchor="ctr">
                    <a:no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22.5</a:t>
                      </a:r>
                    </a:p>
                  </a:txBody>
                  <a:tcPr marL="9525" marR="9525" marT="9525" marB="0" anchor="ctr">
                    <a:lnR w="76200" cap="flat" cmpd="sng" algn="ctr">
                      <a:solidFill>
                        <a:schemeClr val="accent1">
                          <a:lumMod val="50000"/>
                        </a:schemeClr>
                      </a:solidFill>
                      <a:prstDash val="solid"/>
                      <a:round/>
                      <a:headEnd type="none" w="med" len="med"/>
                      <a:tailEnd type="none" w="med" len="med"/>
                    </a:lnR>
                    <a:noFill/>
                  </a:tcPr>
                </a:tc>
                <a:tc>
                  <a:txBody>
                    <a:bodyPr/>
                    <a:lstStyle/>
                    <a:p>
                      <a:endParaRPr lang="en-US" sz="1600" dirty="0"/>
                    </a:p>
                  </a:txBody>
                  <a:tcPr>
                    <a:lnL w="76200" cap="flat" cmpd="sng" algn="ctr">
                      <a:solidFill>
                        <a:schemeClr val="accent1">
                          <a:lumMod val="50000"/>
                        </a:schemeClr>
                      </a:solidFill>
                      <a:prstDash val="solid"/>
                      <a:round/>
                      <a:headEnd type="none" w="med" len="med"/>
                      <a:tailEnd type="none" w="med" len="med"/>
                    </a:lnL>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36.2</a:t>
                      </a:r>
                    </a:p>
                  </a:txBody>
                  <a:tcPr marL="8847" marR="8847" marT="8847" marB="0" anchor="ctr">
                    <a:no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36.7</a:t>
                      </a:r>
                    </a:p>
                  </a:txBody>
                  <a:tcPr marL="9525" marR="9525" marT="9525" marB="0" anchor="ctr">
                    <a:noFill/>
                  </a:tcPr>
                </a:tc>
                <a:extLst>
                  <a:ext uri="{0D108BD9-81ED-4DB2-BD59-A6C34878D82A}">
                    <a16:rowId xmlns:a16="http://schemas.microsoft.com/office/drawing/2014/main" val="2685886905"/>
                  </a:ext>
                </a:extLst>
              </a:tr>
              <a:tr h="378755">
                <a:tc>
                  <a:txBody>
                    <a:bodyPr/>
                    <a:lstStyle/>
                    <a:p>
                      <a:r>
                        <a:rPr lang="en-US" sz="1600" dirty="0">
                          <a:solidFill>
                            <a:schemeClr val="bg1"/>
                          </a:solidFill>
                        </a:rPr>
                        <a:t>4</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21.9</a:t>
                      </a:r>
                    </a:p>
                  </a:txBody>
                  <a:tcPr marL="8847" marR="8847" marT="8847" marB="0" anchor="ctr">
                    <a:no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21.3</a:t>
                      </a:r>
                    </a:p>
                  </a:txBody>
                  <a:tcPr marL="9525" marR="9525" marT="9525" marB="0" anchor="ctr">
                    <a:lnR w="76200" cap="flat" cmpd="sng" algn="ctr">
                      <a:solidFill>
                        <a:schemeClr val="accent1">
                          <a:lumMod val="50000"/>
                        </a:schemeClr>
                      </a:solidFill>
                      <a:prstDash val="solid"/>
                      <a:round/>
                      <a:headEnd type="none" w="med" len="med"/>
                      <a:tailEnd type="none" w="med" len="med"/>
                    </a:lnR>
                    <a:noFill/>
                  </a:tcPr>
                </a:tc>
                <a:tc>
                  <a:txBody>
                    <a:bodyPr/>
                    <a:lstStyle/>
                    <a:p>
                      <a:endParaRPr lang="en-US" sz="1600" dirty="0"/>
                    </a:p>
                  </a:txBody>
                  <a:tcPr>
                    <a:lnL w="76200" cap="flat" cmpd="sng" algn="ctr">
                      <a:solidFill>
                        <a:schemeClr val="accent1">
                          <a:lumMod val="50000"/>
                        </a:schemeClr>
                      </a:solidFill>
                      <a:prstDash val="solid"/>
                      <a:round/>
                      <a:headEnd type="none" w="med" len="med"/>
                      <a:tailEnd type="none" w="med" len="med"/>
                    </a:lnL>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35.3</a:t>
                      </a:r>
                    </a:p>
                  </a:txBody>
                  <a:tcPr marL="8847" marR="8847" marT="8847" marB="0" anchor="ctr">
                    <a:no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36.5</a:t>
                      </a:r>
                    </a:p>
                  </a:txBody>
                  <a:tcPr marL="9525" marR="9525" marT="9525" marB="0" anchor="ctr">
                    <a:noFill/>
                  </a:tcPr>
                </a:tc>
                <a:extLst>
                  <a:ext uri="{0D108BD9-81ED-4DB2-BD59-A6C34878D82A}">
                    <a16:rowId xmlns:a16="http://schemas.microsoft.com/office/drawing/2014/main" val="2100905888"/>
                  </a:ext>
                </a:extLst>
              </a:tr>
              <a:tr h="378755">
                <a:tc>
                  <a:txBody>
                    <a:bodyPr/>
                    <a:lstStyle/>
                    <a:p>
                      <a:r>
                        <a:rPr lang="en-US" sz="1600" dirty="0">
                          <a:solidFill>
                            <a:schemeClr val="bg1"/>
                          </a:solidFill>
                        </a:rPr>
                        <a:t>5</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23.2</a:t>
                      </a:r>
                    </a:p>
                  </a:txBody>
                  <a:tcPr marL="8847" marR="8847" marT="8847" marB="0" anchor="ctr">
                    <a:no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20.3</a:t>
                      </a:r>
                    </a:p>
                  </a:txBody>
                  <a:tcPr marL="9525" marR="9525" marT="9525" marB="0" anchor="ctr">
                    <a:lnR w="76200" cap="flat" cmpd="sng" algn="ctr">
                      <a:solidFill>
                        <a:schemeClr val="accent1">
                          <a:lumMod val="50000"/>
                        </a:schemeClr>
                      </a:solidFill>
                      <a:prstDash val="solid"/>
                      <a:round/>
                      <a:headEnd type="none" w="med" len="med"/>
                      <a:tailEnd type="none" w="med" len="med"/>
                    </a:lnR>
                    <a:noFill/>
                  </a:tcPr>
                </a:tc>
                <a:tc>
                  <a:txBody>
                    <a:bodyPr/>
                    <a:lstStyle/>
                    <a:p>
                      <a:endParaRPr lang="en-US" sz="1600" dirty="0"/>
                    </a:p>
                  </a:txBody>
                  <a:tcPr>
                    <a:lnL w="76200" cap="flat" cmpd="sng" algn="ctr">
                      <a:solidFill>
                        <a:schemeClr val="accent1">
                          <a:lumMod val="50000"/>
                        </a:schemeClr>
                      </a:solidFill>
                      <a:prstDash val="solid"/>
                      <a:round/>
                      <a:headEnd type="none" w="med" len="med"/>
                      <a:tailEnd type="none" w="med" len="med"/>
                    </a:lnL>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40.4</a:t>
                      </a:r>
                    </a:p>
                  </a:txBody>
                  <a:tcPr marL="8847" marR="8847" marT="8847" marB="0" anchor="ctr">
                    <a:no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43.3</a:t>
                      </a:r>
                    </a:p>
                  </a:txBody>
                  <a:tcPr marL="9525" marR="9525" marT="9525" marB="0" anchor="ctr">
                    <a:noFill/>
                  </a:tcPr>
                </a:tc>
                <a:extLst>
                  <a:ext uri="{0D108BD9-81ED-4DB2-BD59-A6C34878D82A}">
                    <a16:rowId xmlns:a16="http://schemas.microsoft.com/office/drawing/2014/main" val="523796205"/>
                  </a:ext>
                </a:extLst>
              </a:tr>
              <a:tr h="378755">
                <a:tc>
                  <a:txBody>
                    <a:bodyPr/>
                    <a:lstStyle/>
                    <a:p>
                      <a:r>
                        <a:rPr lang="en-US" sz="1600" dirty="0">
                          <a:solidFill>
                            <a:schemeClr val="bg1"/>
                          </a:solidFill>
                        </a:rPr>
                        <a:t>6</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26.3</a:t>
                      </a:r>
                    </a:p>
                  </a:txBody>
                  <a:tcPr marL="8847" marR="8847" marT="8847" marB="0" anchor="ctr">
                    <a:no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24.6</a:t>
                      </a:r>
                    </a:p>
                  </a:txBody>
                  <a:tcPr marL="9525" marR="9525" marT="9525" marB="0" anchor="ctr">
                    <a:lnR w="76200" cap="flat" cmpd="sng" algn="ctr">
                      <a:solidFill>
                        <a:schemeClr val="accent1">
                          <a:lumMod val="50000"/>
                        </a:schemeClr>
                      </a:solidFill>
                      <a:prstDash val="solid"/>
                      <a:round/>
                      <a:headEnd type="none" w="med" len="med"/>
                      <a:tailEnd type="none" w="med" len="med"/>
                    </a:lnR>
                    <a:noFill/>
                  </a:tcPr>
                </a:tc>
                <a:tc>
                  <a:txBody>
                    <a:bodyPr/>
                    <a:lstStyle/>
                    <a:p>
                      <a:endParaRPr lang="en-US" sz="1600" dirty="0"/>
                    </a:p>
                  </a:txBody>
                  <a:tcPr>
                    <a:lnL w="76200" cap="flat" cmpd="sng" algn="ctr">
                      <a:solidFill>
                        <a:schemeClr val="accent1">
                          <a:lumMod val="50000"/>
                        </a:schemeClr>
                      </a:solidFill>
                      <a:prstDash val="solid"/>
                      <a:round/>
                      <a:headEnd type="none" w="med" len="med"/>
                      <a:tailEnd type="none" w="med" len="med"/>
                    </a:lnL>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37.4</a:t>
                      </a:r>
                    </a:p>
                  </a:txBody>
                  <a:tcPr marL="8847" marR="8847" marT="8847" marB="0" anchor="ctr">
                    <a:no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37.6</a:t>
                      </a:r>
                    </a:p>
                  </a:txBody>
                  <a:tcPr marL="9525" marR="9525" marT="9525" marB="0" anchor="ctr">
                    <a:noFill/>
                  </a:tcPr>
                </a:tc>
                <a:extLst>
                  <a:ext uri="{0D108BD9-81ED-4DB2-BD59-A6C34878D82A}">
                    <a16:rowId xmlns:a16="http://schemas.microsoft.com/office/drawing/2014/main" val="1563399292"/>
                  </a:ext>
                </a:extLst>
              </a:tr>
              <a:tr h="378755">
                <a:tc>
                  <a:txBody>
                    <a:bodyPr/>
                    <a:lstStyle/>
                    <a:p>
                      <a:r>
                        <a:rPr lang="en-US" sz="1600" dirty="0">
                          <a:solidFill>
                            <a:schemeClr val="bg1"/>
                          </a:solidFill>
                        </a:rPr>
                        <a:t>7</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21.5</a:t>
                      </a:r>
                    </a:p>
                  </a:txBody>
                  <a:tcPr marL="8847" marR="8847" marT="8847" marB="0" anchor="ctr">
                    <a:no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19.9</a:t>
                      </a:r>
                    </a:p>
                  </a:txBody>
                  <a:tcPr marL="9525" marR="9525" marT="9525" marB="0" anchor="ctr">
                    <a:lnR w="76200" cap="flat" cmpd="sng" algn="ctr">
                      <a:solidFill>
                        <a:schemeClr val="accent1">
                          <a:lumMod val="50000"/>
                        </a:schemeClr>
                      </a:solidFill>
                      <a:prstDash val="solid"/>
                      <a:round/>
                      <a:headEnd type="none" w="med" len="med"/>
                      <a:tailEnd type="none" w="med" len="med"/>
                    </a:lnR>
                    <a:noFill/>
                  </a:tcPr>
                </a:tc>
                <a:tc>
                  <a:txBody>
                    <a:bodyPr/>
                    <a:lstStyle/>
                    <a:p>
                      <a:endParaRPr lang="en-US" sz="1600" dirty="0"/>
                    </a:p>
                  </a:txBody>
                  <a:tcPr>
                    <a:lnL w="76200" cap="flat" cmpd="sng" algn="ctr">
                      <a:solidFill>
                        <a:schemeClr val="accent1">
                          <a:lumMod val="50000"/>
                        </a:schemeClr>
                      </a:solidFill>
                      <a:prstDash val="solid"/>
                      <a:round/>
                      <a:headEnd type="none" w="med" len="med"/>
                      <a:tailEnd type="none" w="med" len="med"/>
                    </a:lnL>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31.4</a:t>
                      </a:r>
                    </a:p>
                  </a:txBody>
                  <a:tcPr marL="8847" marR="8847" marT="8847" marB="0" anchor="ctr">
                    <a:no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32.5</a:t>
                      </a:r>
                    </a:p>
                  </a:txBody>
                  <a:tcPr marL="9525" marR="9525" marT="9525" marB="0" anchor="ctr">
                    <a:noFill/>
                  </a:tcPr>
                </a:tc>
                <a:extLst>
                  <a:ext uri="{0D108BD9-81ED-4DB2-BD59-A6C34878D82A}">
                    <a16:rowId xmlns:a16="http://schemas.microsoft.com/office/drawing/2014/main" val="3093263189"/>
                  </a:ext>
                </a:extLst>
              </a:tr>
              <a:tr h="378755">
                <a:tc>
                  <a:txBody>
                    <a:bodyPr/>
                    <a:lstStyle/>
                    <a:p>
                      <a:r>
                        <a:rPr lang="en-US" sz="1600" dirty="0">
                          <a:solidFill>
                            <a:schemeClr val="bg1"/>
                          </a:solidFill>
                        </a:rPr>
                        <a:t>8</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21.2</a:t>
                      </a:r>
                    </a:p>
                  </a:txBody>
                  <a:tcPr marL="8847" marR="8847" marT="8847" marB="0" anchor="ctr">
                    <a:no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20.1</a:t>
                      </a:r>
                    </a:p>
                  </a:txBody>
                  <a:tcPr marL="9525" marR="9525" marT="9525" marB="0" anchor="ctr">
                    <a:lnR w="76200" cap="flat" cmpd="sng" algn="ctr">
                      <a:solidFill>
                        <a:schemeClr val="accent1">
                          <a:lumMod val="50000"/>
                        </a:schemeClr>
                      </a:solidFill>
                      <a:prstDash val="solid"/>
                      <a:round/>
                      <a:headEnd type="none" w="med" len="med"/>
                      <a:tailEnd type="none" w="med" len="med"/>
                    </a:lnR>
                    <a:noFill/>
                  </a:tcPr>
                </a:tc>
                <a:tc>
                  <a:txBody>
                    <a:bodyPr/>
                    <a:lstStyle/>
                    <a:p>
                      <a:endParaRPr lang="en-US" sz="1600" dirty="0"/>
                    </a:p>
                  </a:txBody>
                  <a:tcPr>
                    <a:lnL w="76200" cap="flat" cmpd="sng" algn="ctr">
                      <a:solidFill>
                        <a:schemeClr val="accent1">
                          <a:lumMod val="50000"/>
                        </a:schemeClr>
                      </a:solidFill>
                      <a:prstDash val="solid"/>
                      <a:round/>
                      <a:headEnd type="none" w="med" len="med"/>
                      <a:tailEnd type="none" w="med" len="med"/>
                    </a:lnL>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35.8</a:t>
                      </a:r>
                    </a:p>
                  </a:txBody>
                  <a:tcPr marL="8847" marR="8847" marT="8847" marB="0" anchor="ctr">
                    <a:no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35.8</a:t>
                      </a:r>
                    </a:p>
                  </a:txBody>
                  <a:tcPr marL="9525" marR="9525" marT="9525" marB="0" anchor="ctr">
                    <a:noFill/>
                  </a:tcPr>
                </a:tc>
                <a:extLst>
                  <a:ext uri="{0D108BD9-81ED-4DB2-BD59-A6C34878D82A}">
                    <a16:rowId xmlns:a16="http://schemas.microsoft.com/office/drawing/2014/main" val="824454831"/>
                  </a:ext>
                </a:extLst>
              </a:tr>
              <a:tr h="378755">
                <a:tc>
                  <a:txBody>
                    <a:bodyPr/>
                    <a:lstStyle/>
                    <a:p>
                      <a:r>
                        <a:rPr lang="en-US" sz="1600" dirty="0">
                          <a:solidFill>
                            <a:schemeClr val="bg1"/>
                          </a:solidFill>
                        </a:rPr>
                        <a:t>9*</a:t>
                      </a:r>
                    </a:p>
                  </a:txBody>
                  <a:tcPr>
                    <a:lnT w="12700" cap="flat" cmpd="sng" algn="ctr">
                      <a:solidFill>
                        <a:schemeClr val="bg1"/>
                      </a:solidFill>
                      <a:prstDash val="solid"/>
                      <a:round/>
                      <a:headEnd type="none" w="med" len="med"/>
                      <a:tailEnd type="none" w="med" len="med"/>
                    </a:lnT>
                    <a:solidFill>
                      <a:schemeClr val="accent1">
                        <a:lumMod val="50000"/>
                      </a:schemeClr>
                    </a:solid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23.6</a:t>
                      </a:r>
                    </a:p>
                  </a:txBody>
                  <a:tcPr marL="8847" marR="8847" marT="8847" marB="0" anchor="ctr">
                    <a:no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18.2</a:t>
                      </a:r>
                    </a:p>
                  </a:txBody>
                  <a:tcPr marL="9525" marR="9525" marT="9525" marB="0" anchor="ctr">
                    <a:lnR w="76200" cap="flat" cmpd="sng" algn="ctr">
                      <a:solidFill>
                        <a:schemeClr val="accent1">
                          <a:lumMod val="50000"/>
                        </a:schemeClr>
                      </a:solidFill>
                      <a:prstDash val="solid"/>
                      <a:round/>
                      <a:headEnd type="none" w="med" len="med"/>
                      <a:tailEnd type="none" w="med" len="med"/>
                    </a:lnR>
                    <a:noFill/>
                  </a:tcPr>
                </a:tc>
                <a:tc>
                  <a:txBody>
                    <a:bodyPr/>
                    <a:lstStyle/>
                    <a:p>
                      <a:endParaRPr lang="en-US" sz="1600" dirty="0"/>
                    </a:p>
                  </a:txBody>
                  <a:tcPr>
                    <a:lnL w="76200" cap="flat" cmpd="sng" algn="ctr">
                      <a:solidFill>
                        <a:schemeClr val="accent1">
                          <a:lumMod val="50000"/>
                        </a:schemeClr>
                      </a:solidFill>
                      <a:prstDash val="solid"/>
                      <a:round/>
                      <a:headEnd type="none" w="med" len="med"/>
                      <a:tailEnd type="none" w="med" len="med"/>
                    </a:lnL>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36.5</a:t>
                      </a:r>
                    </a:p>
                  </a:txBody>
                  <a:tcPr marL="8847" marR="8847" marT="8847" marB="0" anchor="ctr">
                    <a:no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36.8</a:t>
                      </a:r>
                    </a:p>
                  </a:txBody>
                  <a:tcPr marL="9525" marR="9525" marT="9525" marB="0" anchor="ctr">
                    <a:noFill/>
                  </a:tcPr>
                </a:tc>
                <a:extLst>
                  <a:ext uri="{0D108BD9-81ED-4DB2-BD59-A6C34878D82A}">
                    <a16:rowId xmlns:a16="http://schemas.microsoft.com/office/drawing/2014/main" val="3368168537"/>
                  </a:ext>
                </a:extLst>
              </a:tr>
            </a:tbl>
          </a:graphicData>
        </a:graphic>
      </p:graphicFrame>
      <p:sp>
        <p:nvSpPr>
          <p:cNvPr id="10" name="Content Placeholder 9">
            <a:extLst>
              <a:ext uri="{FF2B5EF4-FFF2-40B4-BE49-F238E27FC236}">
                <a16:creationId xmlns:a16="http://schemas.microsoft.com/office/drawing/2014/main" id="{AF73ECBC-C30C-4B1D-8263-EC69A05992E0}"/>
              </a:ext>
            </a:extLst>
          </p:cNvPr>
          <p:cNvSpPr>
            <a:spLocks noGrp="1"/>
          </p:cNvSpPr>
          <p:nvPr>
            <p:ph sz="quarter" idx="13"/>
          </p:nvPr>
        </p:nvSpPr>
        <p:spPr>
          <a:xfrm>
            <a:off x="1115386" y="5799427"/>
            <a:ext cx="10534106" cy="365125"/>
          </a:xfrm>
        </p:spPr>
        <p:txBody>
          <a:bodyPr rIns="91440"/>
          <a:lstStyle/>
          <a:p>
            <a:r>
              <a:rPr lang="en-US" sz="1800" b="1" dirty="0"/>
              <a:t>Notes: </a:t>
            </a:r>
            <a:r>
              <a:rPr lang="en-US" sz="1800" dirty="0"/>
              <a:t>Percentages may not total 100 due to rounding. *Grade 9 rows includes grade 9 students only.</a:t>
            </a:r>
          </a:p>
        </p:txBody>
      </p:sp>
      <p:sp>
        <p:nvSpPr>
          <p:cNvPr id="5" name="Slide Number Placeholder 4">
            <a:extLst>
              <a:ext uri="{FF2B5EF4-FFF2-40B4-BE49-F238E27FC236}">
                <a16:creationId xmlns:a16="http://schemas.microsoft.com/office/drawing/2014/main" id="{3183CDD5-F769-42F0-A4F5-8E099ACF6AA6}"/>
              </a:ext>
            </a:extLst>
          </p:cNvPr>
          <p:cNvSpPr>
            <a:spLocks noGrp="1"/>
          </p:cNvSpPr>
          <p:nvPr>
            <p:ph type="sldNum" sz="quarter" idx="10"/>
          </p:nvPr>
        </p:nvSpPr>
        <p:spPr/>
        <p:txBody>
          <a:bodyPr/>
          <a:lstStyle/>
          <a:p>
            <a:fld id="{A3D1C70C-36A2-44FC-A083-98959550CFF4}" type="slidenum">
              <a:rPr lang="en-US" smtClean="0"/>
              <a:t>12</a:t>
            </a:fld>
            <a:endParaRPr lang="en-US" dirty="0"/>
          </a:p>
        </p:txBody>
      </p:sp>
    </p:spTree>
    <p:extLst>
      <p:ext uri="{BB962C8B-B14F-4D97-AF65-F5344CB8AC3E}">
        <p14:creationId xmlns:p14="http://schemas.microsoft.com/office/powerpoint/2010/main" val="34958383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A21B6CDA-0147-40C9-8F20-2C2ABECD0456}"/>
              </a:ext>
            </a:extLst>
          </p:cNvPr>
          <p:cNvSpPr>
            <a:spLocks noGrp="1"/>
          </p:cNvSpPr>
          <p:nvPr>
            <p:ph type="title"/>
          </p:nvPr>
        </p:nvSpPr>
        <p:spPr>
          <a:xfrm>
            <a:off x="1333960" y="235678"/>
            <a:ext cx="10096959" cy="747579"/>
          </a:xfrm>
        </p:spPr>
        <p:txBody>
          <a:bodyPr/>
          <a:lstStyle/>
          <a:p>
            <a:r>
              <a:rPr lang="en-US" sz="2400" dirty="0">
                <a:solidFill>
                  <a:schemeClr val="tx1"/>
                </a:solidFill>
                <a:latin typeface="Palatino Linotype"/>
              </a:rPr>
              <a:t>Comparison of &lt;Insert District Name&gt;’s Spring 2022 and 2023 NJSLA Administrations English Language Arts – Percentages (Level 5)</a:t>
            </a:r>
          </a:p>
        </p:txBody>
      </p:sp>
      <p:sp>
        <p:nvSpPr>
          <p:cNvPr id="2" name="Content Placeholder 1">
            <a:extLst>
              <a:ext uri="{FF2B5EF4-FFF2-40B4-BE49-F238E27FC236}">
                <a16:creationId xmlns:a16="http://schemas.microsoft.com/office/drawing/2014/main" id="{E054406E-32AC-4E53-98C7-6BA4507F50F0}"/>
              </a:ext>
            </a:extLst>
          </p:cNvPr>
          <p:cNvSpPr>
            <a:spLocks noGrp="1"/>
          </p:cNvSpPr>
          <p:nvPr>
            <p:ph sz="quarter" idx="11"/>
          </p:nvPr>
        </p:nvSpPr>
        <p:spPr>
          <a:xfrm>
            <a:off x="508738" y="1175206"/>
            <a:ext cx="10547189" cy="394836"/>
          </a:xfrm>
        </p:spPr>
        <p:txBody>
          <a:bodyPr numCol="1">
            <a:noAutofit/>
          </a:bodyPr>
          <a:lstStyle/>
          <a:p>
            <a:pPr marL="0" indent="0">
              <a:spcAft>
                <a:spcPts val="600"/>
              </a:spcAft>
              <a:buNone/>
            </a:pPr>
            <a:r>
              <a:rPr lang="en-US" dirty="0"/>
              <a:t>Level 5: Exceeding Expectations</a:t>
            </a:r>
          </a:p>
        </p:txBody>
      </p:sp>
      <p:graphicFrame>
        <p:nvGraphicFramePr>
          <p:cNvPr id="11" name="Table 11">
            <a:extLst>
              <a:ext uri="{FF2B5EF4-FFF2-40B4-BE49-F238E27FC236}">
                <a16:creationId xmlns:a16="http://schemas.microsoft.com/office/drawing/2014/main" id="{E11D5BF3-7E3C-42AB-9FA3-E1724B7EFE40}"/>
              </a:ext>
            </a:extLst>
          </p:cNvPr>
          <p:cNvGraphicFramePr>
            <a:graphicFrameLocks noGrp="1"/>
          </p:cNvGraphicFramePr>
          <p:nvPr>
            <p:ph type="tbl" sz="quarter" idx="12"/>
            <p:extLst>
              <p:ext uri="{D42A27DB-BD31-4B8C-83A1-F6EECF244321}">
                <p14:modId xmlns:p14="http://schemas.microsoft.com/office/powerpoint/2010/main" val="4504389"/>
              </p:ext>
            </p:extLst>
          </p:nvPr>
        </p:nvGraphicFramePr>
        <p:xfrm>
          <a:off x="508738" y="1686674"/>
          <a:ext cx="10630316" cy="3484652"/>
        </p:xfrm>
        <a:graphic>
          <a:graphicData uri="http://schemas.openxmlformats.org/drawingml/2006/table">
            <a:tbl>
              <a:tblPr firstRow="1" firstCol="1" bandRow="1">
                <a:tableStyleId>{5940675A-B579-460E-94D1-54222C63F5DA}</a:tableStyleId>
              </a:tblPr>
              <a:tblGrid>
                <a:gridCol w="2197558">
                  <a:extLst>
                    <a:ext uri="{9D8B030D-6E8A-4147-A177-3AD203B41FA5}">
                      <a16:colId xmlns:a16="http://schemas.microsoft.com/office/drawing/2014/main" val="2172175549"/>
                    </a:ext>
                  </a:extLst>
                </a:gridCol>
                <a:gridCol w="2454365">
                  <a:extLst>
                    <a:ext uri="{9D8B030D-6E8A-4147-A177-3AD203B41FA5}">
                      <a16:colId xmlns:a16="http://schemas.microsoft.com/office/drawing/2014/main" val="3112476645"/>
                    </a:ext>
                  </a:extLst>
                </a:gridCol>
                <a:gridCol w="1881844">
                  <a:extLst>
                    <a:ext uri="{9D8B030D-6E8A-4147-A177-3AD203B41FA5}">
                      <a16:colId xmlns:a16="http://schemas.microsoft.com/office/drawing/2014/main" val="878126386"/>
                    </a:ext>
                  </a:extLst>
                </a:gridCol>
                <a:gridCol w="2088637">
                  <a:extLst>
                    <a:ext uri="{9D8B030D-6E8A-4147-A177-3AD203B41FA5}">
                      <a16:colId xmlns:a16="http://schemas.microsoft.com/office/drawing/2014/main" val="1924221879"/>
                    </a:ext>
                  </a:extLst>
                </a:gridCol>
                <a:gridCol w="2007912">
                  <a:extLst>
                    <a:ext uri="{9D8B030D-6E8A-4147-A177-3AD203B41FA5}">
                      <a16:colId xmlns:a16="http://schemas.microsoft.com/office/drawing/2014/main" val="1401528394"/>
                    </a:ext>
                  </a:extLst>
                </a:gridCol>
              </a:tblGrid>
              <a:tr h="924332">
                <a:tc>
                  <a:txBody>
                    <a:bodyPr/>
                    <a:lstStyle/>
                    <a:p>
                      <a:r>
                        <a:rPr lang="en-US" sz="1800" dirty="0">
                          <a:solidFill>
                            <a:schemeClr val="bg1"/>
                          </a:solidFill>
                        </a:rPr>
                        <a:t>Grade</a:t>
                      </a:r>
                    </a:p>
                  </a:txBody>
                  <a:tcP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r>
                        <a:rPr lang="en-US" sz="1800" dirty="0">
                          <a:solidFill>
                            <a:schemeClr val="bg1"/>
                          </a:solidFill>
                        </a:rPr>
                        <a:t>Level 5</a:t>
                      </a:r>
                      <a:br>
                        <a:rPr lang="en-US" sz="1800" dirty="0">
                          <a:solidFill>
                            <a:schemeClr val="bg1"/>
                          </a:solidFill>
                        </a:rPr>
                      </a:br>
                      <a:r>
                        <a:rPr lang="en-US" sz="1800" dirty="0">
                          <a:solidFill>
                            <a:schemeClr val="bg1"/>
                          </a:solidFill>
                        </a:rPr>
                        <a:t>2022</a:t>
                      </a:r>
                      <a:br>
                        <a:rPr lang="en-US" sz="1800" dirty="0">
                          <a:solidFill>
                            <a:schemeClr val="bg1"/>
                          </a:solidFill>
                        </a:rPr>
                      </a:br>
                      <a:r>
                        <a:rPr lang="en-US" sz="1800" dirty="0">
                          <a:solidFill>
                            <a:schemeClr val="bg1"/>
                          </a:solidFill>
                        </a:rPr>
                        <a:t>District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800" dirty="0">
                          <a:solidFill>
                            <a:schemeClr val="bg1"/>
                          </a:solidFill>
                        </a:rPr>
                        <a:t>Level 5</a:t>
                      </a:r>
                      <a:br>
                        <a:rPr lang="en-US" sz="1800" dirty="0">
                          <a:solidFill>
                            <a:schemeClr val="bg1"/>
                          </a:solidFill>
                        </a:rPr>
                      </a:br>
                      <a:r>
                        <a:rPr lang="en-US" sz="1800" dirty="0">
                          <a:solidFill>
                            <a:schemeClr val="bg1"/>
                          </a:solidFill>
                        </a:rPr>
                        <a:t>2022</a:t>
                      </a:r>
                      <a:br>
                        <a:rPr lang="en-US" sz="1800" dirty="0">
                          <a:solidFill>
                            <a:schemeClr val="bg1"/>
                          </a:solidFill>
                        </a:rPr>
                      </a:br>
                      <a:r>
                        <a:rPr lang="en-US" sz="1800" dirty="0">
                          <a:solidFill>
                            <a:schemeClr val="bg1"/>
                          </a:solidFill>
                        </a:rPr>
                        <a:t>State</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800" dirty="0">
                          <a:solidFill>
                            <a:schemeClr val="bg1"/>
                          </a:solidFill>
                        </a:rPr>
                        <a:t>Level 5</a:t>
                      </a:r>
                      <a:br>
                        <a:rPr lang="en-US" sz="1800" dirty="0">
                          <a:solidFill>
                            <a:schemeClr val="bg1"/>
                          </a:solidFill>
                        </a:rPr>
                      </a:br>
                      <a:r>
                        <a:rPr lang="en-US" sz="1800" dirty="0">
                          <a:solidFill>
                            <a:schemeClr val="bg1"/>
                          </a:solidFill>
                        </a:rPr>
                        <a:t>2023</a:t>
                      </a:r>
                      <a:br>
                        <a:rPr lang="en-US" sz="1800" dirty="0">
                          <a:solidFill>
                            <a:schemeClr val="bg1"/>
                          </a:solidFill>
                        </a:rPr>
                      </a:br>
                      <a:r>
                        <a:rPr lang="en-US" sz="1800" dirty="0">
                          <a:solidFill>
                            <a:schemeClr val="bg1"/>
                          </a:solidFill>
                        </a:rPr>
                        <a:t>District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800" dirty="0">
                          <a:solidFill>
                            <a:schemeClr val="bg1"/>
                          </a:solidFill>
                        </a:rPr>
                        <a:t>Level 5</a:t>
                      </a:r>
                      <a:br>
                        <a:rPr lang="en-US" sz="1800" dirty="0">
                          <a:solidFill>
                            <a:schemeClr val="bg1"/>
                          </a:solidFill>
                        </a:rPr>
                      </a:br>
                      <a:r>
                        <a:rPr lang="en-US" sz="1800" dirty="0">
                          <a:solidFill>
                            <a:schemeClr val="bg1"/>
                          </a:solidFill>
                        </a:rPr>
                        <a:t>2023</a:t>
                      </a:r>
                      <a:br>
                        <a:rPr lang="en-US" sz="1800" dirty="0">
                          <a:solidFill>
                            <a:schemeClr val="bg1"/>
                          </a:solidFill>
                        </a:rPr>
                      </a:br>
                      <a:r>
                        <a:rPr lang="en-US" sz="1800" dirty="0">
                          <a:solidFill>
                            <a:schemeClr val="bg1"/>
                          </a:solidFill>
                        </a:rPr>
                        <a:t>State</a:t>
                      </a:r>
                    </a:p>
                  </a:txBody>
                  <a:tcP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extLst>
                  <a:ext uri="{0D108BD9-81ED-4DB2-BD59-A6C34878D82A}">
                    <a16:rowId xmlns:a16="http://schemas.microsoft.com/office/drawing/2014/main" val="154240559"/>
                  </a:ext>
                </a:extLst>
              </a:tr>
              <a:tr h="355255">
                <a:tc>
                  <a:txBody>
                    <a:bodyPr/>
                    <a:lstStyle/>
                    <a:p>
                      <a:r>
                        <a:rPr lang="en-US" sz="1800" dirty="0">
                          <a:solidFill>
                            <a:schemeClr val="bg1"/>
                          </a:solidFill>
                        </a:rPr>
                        <a:t>3</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1800" dirty="0"/>
                    </a:p>
                  </a:txBody>
                  <a:tcPr>
                    <a:solidFill>
                      <a:schemeClr val="accent5">
                        <a:lumMod val="20000"/>
                        <a:lumOff val="80000"/>
                      </a:schemeClr>
                    </a:solidFill>
                  </a:tcPr>
                </a:tc>
                <a:tc>
                  <a:txBody>
                    <a:bodyPr/>
                    <a:lstStyle/>
                    <a:p>
                      <a:pPr marL="0" algn="ctr" defTabSz="914400" rtl="0" eaLnBrk="1" fontAlgn="ctr" latinLnBrk="0" hangingPunct="1"/>
                      <a:r>
                        <a:rPr lang="en-US" sz="1800" u="none" strike="noStrike" kern="1200" dirty="0">
                          <a:solidFill>
                            <a:schemeClr val="dk1"/>
                          </a:solidFill>
                          <a:effectLst/>
                          <a:latin typeface="+mn-lt"/>
                          <a:ea typeface="+mn-ea"/>
                          <a:cs typeface="+mn-cs"/>
                        </a:rPr>
                        <a:t>6.2</a:t>
                      </a:r>
                    </a:p>
                  </a:txBody>
                  <a:tcPr marL="8847" marR="8847" marT="8847" marB="0" anchor="ctr">
                    <a:noFill/>
                  </a:tcPr>
                </a:tc>
                <a:tc>
                  <a:txBody>
                    <a:bodyPr/>
                    <a:lstStyle/>
                    <a:p>
                      <a:endParaRPr lang="en-US" sz="1800" dirty="0"/>
                    </a:p>
                  </a:txBody>
                  <a:tcPr>
                    <a:lnR w="12700" cap="flat" cmpd="sng" algn="ctr">
                      <a:solidFill>
                        <a:schemeClr val="tx1"/>
                      </a:solidFill>
                      <a:prstDash val="solid"/>
                      <a:round/>
                      <a:headEnd type="none" w="med" len="med"/>
                      <a:tailEnd type="none" w="med" len="med"/>
                    </a:lnR>
                    <a:solidFill>
                      <a:schemeClr val="accent5">
                        <a:lumMod val="20000"/>
                        <a:lumOff val="80000"/>
                      </a:schemeClr>
                    </a:solidFill>
                  </a:tcPr>
                </a:tc>
                <a:tc>
                  <a:txBody>
                    <a:bodyPr/>
                    <a:lstStyle/>
                    <a:p>
                      <a:pPr marL="0" algn="ctr" defTabSz="914400" rtl="0" eaLnBrk="1" fontAlgn="ctr" latinLnBrk="0" hangingPunct="1"/>
                      <a:r>
                        <a:rPr lang="en-US" sz="1800" u="none" strike="noStrike" kern="1200" dirty="0">
                          <a:solidFill>
                            <a:schemeClr val="dk1"/>
                          </a:solidFill>
                          <a:effectLst/>
                          <a:latin typeface="+mn-lt"/>
                          <a:ea typeface="+mn-ea"/>
                          <a:cs typeface="+mn-cs"/>
                        </a:rPr>
                        <a:t>5.3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85886905"/>
                  </a:ext>
                </a:extLst>
              </a:tr>
              <a:tr h="355255">
                <a:tc>
                  <a:txBody>
                    <a:bodyPr/>
                    <a:lstStyle/>
                    <a:p>
                      <a:r>
                        <a:rPr lang="en-US" sz="1800" dirty="0">
                          <a:solidFill>
                            <a:schemeClr val="bg1"/>
                          </a:solidFill>
                        </a:rPr>
                        <a:t>4</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1800" dirty="0"/>
                    </a:p>
                  </a:txBody>
                  <a:tcPr>
                    <a:solidFill>
                      <a:schemeClr val="accent5">
                        <a:lumMod val="20000"/>
                        <a:lumOff val="80000"/>
                      </a:schemeClr>
                    </a:solidFill>
                  </a:tcPr>
                </a:tc>
                <a:tc>
                  <a:txBody>
                    <a:bodyPr/>
                    <a:lstStyle/>
                    <a:p>
                      <a:pPr marL="0" algn="ctr" defTabSz="914400" rtl="0" eaLnBrk="1" fontAlgn="ctr" latinLnBrk="0" hangingPunct="1"/>
                      <a:r>
                        <a:rPr lang="en-US" sz="1800" u="none" strike="noStrike" kern="1200" dirty="0">
                          <a:solidFill>
                            <a:schemeClr val="dk1"/>
                          </a:solidFill>
                          <a:effectLst/>
                          <a:latin typeface="+mn-lt"/>
                          <a:ea typeface="+mn-ea"/>
                          <a:cs typeface="+mn-cs"/>
                        </a:rPr>
                        <a:t>14.1</a:t>
                      </a:r>
                    </a:p>
                  </a:txBody>
                  <a:tcPr marL="8847" marR="8847" marT="8847" marB="0" anchor="ctr">
                    <a:noFill/>
                  </a:tcPr>
                </a:tc>
                <a:tc>
                  <a:txBody>
                    <a:bodyPr/>
                    <a:lstStyle/>
                    <a:p>
                      <a:endParaRPr lang="en-US" sz="1800" dirty="0"/>
                    </a:p>
                  </a:txBody>
                  <a:tcPr>
                    <a:lnR w="12700" cap="flat" cmpd="sng" algn="ctr">
                      <a:solidFill>
                        <a:schemeClr val="tx1"/>
                      </a:solidFill>
                      <a:prstDash val="solid"/>
                      <a:round/>
                      <a:headEnd type="none" w="med" len="med"/>
                      <a:tailEnd type="none" w="med" len="med"/>
                    </a:lnR>
                    <a:solidFill>
                      <a:schemeClr val="accent5">
                        <a:lumMod val="20000"/>
                        <a:lumOff val="80000"/>
                      </a:schemeClr>
                    </a:solidFill>
                  </a:tcPr>
                </a:tc>
                <a:tc>
                  <a:txBody>
                    <a:bodyPr/>
                    <a:lstStyle/>
                    <a:p>
                      <a:pPr marL="0" algn="ctr" defTabSz="914400" rtl="0" eaLnBrk="1" fontAlgn="ctr" latinLnBrk="0" hangingPunct="1"/>
                      <a:r>
                        <a:rPr lang="en-US" sz="1800" u="none" strike="noStrike" kern="1200" dirty="0">
                          <a:solidFill>
                            <a:schemeClr val="dk1"/>
                          </a:solidFill>
                          <a:effectLst/>
                          <a:latin typeface="+mn-lt"/>
                          <a:ea typeface="+mn-ea"/>
                          <a:cs typeface="+mn-cs"/>
                        </a:rPr>
                        <a:t>14.8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00905888"/>
                  </a:ext>
                </a:extLst>
              </a:tr>
              <a:tr h="355255">
                <a:tc>
                  <a:txBody>
                    <a:bodyPr/>
                    <a:lstStyle/>
                    <a:p>
                      <a:r>
                        <a:rPr lang="en-US" sz="1800" dirty="0">
                          <a:solidFill>
                            <a:schemeClr val="bg1"/>
                          </a:solidFill>
                        </a:rPr>
                        <a:t>5</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1800" dirty="0"/>
                    </a:p>
                  </a:txBody>
                  <a:tcPr>
                    <a:solidFill>
                      <a:schemeClr val="accent5">
                        <a:lumMod val="20000"/>
                        <a:lumOff val="80000"/>
                      </a:schemeClr>
                    </a:solidFill>
                  </a:tcPr>
                </a:tc>
                <a:tc>
                  <a:txBody>
                    <a:bodyPr/>
                    <a:lstStyle/>
                    <a:p>
                      <a:pPr marL="0" algn="ctr" defTabSz="914400" rtl="0" eaLnBrk="1" fontAlgn="ctr" latinLnBrk="0" hangingPunct="1"/>
                      <a:r>
                        <a:rPr lang="en-US" sz="1800" u="none" strike="noStrike" kern="1200" dirty="0">
                          <a:solidFill>
                            <a:schemeClr val="dk1"/>
                          </a:solidFill>
                          <a:effectLst/>
                          <a:latin typeface="+mn-lt"/>
                          <a:ea typeface="+mn-ea"/>
                          <a:cs typeface="+mn-cs"/>
                        </a:rPr>
                        <a:t>9.2</a:t>
                      </a:r>
                    </a:p>
                  </a:txBody>
                  <a:tcPr marL="8847" marR="8847" marT="8847" marB="0" anchor="ctr">
                    <a:noFill/>
                  </a:tcPr>
                </a:tc>
                <a:tc>
                  <a:txBody>
                    <a:bodyPr/>
                    <a:lstStyle/>
                    <a:p>
                      <a:endParaRPr lang="en-US" sz="1800" dirty="0"/>
                    </a:p>
                  </a:txBody>
                  <a:tcPr>
                    <a:lnR w="12700" cap="flat" cmpd="sng" algn="ctr">
                      <a:solidFill>
                        <a:schemeClr val="tx1"/>
                      </a:solidFill>
                      <a:prstDash val="solid"/>
                      <a:round/>
                      <a:headEnd type="none" w="med" len="med"/>
                      <a:tailEnd type="none" w="med" len="med"/>
                    </a:lnR>
                    <a:solidFill>
                      <a:schemeClr val="accent5">
                        <a:lumMod val="20000"/>
                        <a:lumOff val="80000"/>
                      </a:schemeClr>
                    </a:solidFill>
                  </a:tcPr>
                </a:tc>
                <a:tc>
                  <a:txBody>
                    <a:bodyPr/>
                    <a:lstStyle/>
                    <a:p>
                      <a:pPr marL="0" algn="ctr" defTabSz="914400" rtl="0" eaLnBrk="1" fontAlgn="ctr" latinLnBrk="0" hangingPunct="1"/>
                      <a:r>
                        <a:rPr lang="en-US" sz="1800" u="none" strike="noStrike" kern="1200" dirty="0">
                          <a:solidFill>
                            <a:schemeClr val="dk1"/>
                          </a:solidFill>
                          <a:effectLst/>
                          <a:latin typeface="+mn-lt"/>
                          <a:ea typeface="+mn-ea"/>
                          <a:cs typeface="+mn-cs"/>
                        </a:rPr>
                        <a:t>9.9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23796205"/>
                  </a:ext>
                </a:extLst>
              </a:tr>
              <a:tr h="355255">
                <a:tc>
                  <a:txBody>
                    <a:bodyPr/>
                    <a:lstStyle/>
                    <a:p>
                      <a:r>
                        <a:rPr lang="en-US" sz="1800" dirty="0">
                          <a:solidFill>
                            <a:schemeClr val="bg1"/>
                          </a:solidFill>
                        </a:rPr>
                        <a:t>6</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1800" dirty="0"/>
                    </a:p>
                  </a:txBody>
                  <a:tcPr>
                    <a:solidFill>
                      <a:schemeClr val="accent5">
                        <a:lumMod val="20000"/>
                        <a:lumOff val="80000"/>
                      </a:schemeClr>
                    </a:solidFill>
                  </a:tcPr>
                </a:tc>
                <a:tc>
                  <a:txBody>
                    <a:bodyPr/>
                    <a:lstStyle/>
                    <a:p>
                      <a:pPr marL="0" algn="ctr" defTabSz="914400" rtl="0" eaLnBrk="1" fontAlgn="ctr" latinLnBrk="0" hangingPunct="1"/>
                      <a:r>
                        <a:rPr lang="en-US" sz="1800" u="none" strike="noStrike" kern="1200" dirty="0">
                          <a:solidFill>
                            <a:schemeClr val="dk1"/>
                          </a:solidFill>
                          <a:effectLst/>
                          <a:latin typeface="+mn-lt"/>
                          <a:ea typeface="+mn-ea"/>
                          <a:cs typeface="+mn-cs"/>
                        </a:rPr>
                        <a:t>10.2</a:t>
                      </a:r>
                    </a:p>
                  </a:txBody>
                  <a:tcPr marL="8847" marR="8847" marT="8847" marB="0" anchor="ctr">
                    <a:noFill/>
                  </a:tcPr>
                </a:tc>
                <a:tc>
                  <a:txBody>
                    <a:bodyPr/>
                    <a:lstStyle/>
                    <a:p>
                      <a:endParaRPr lang="en-US" sz="1800" dirty="0"/>
                    </a:p>
                  </a:txBody>
                  <a:tcPr>
                    <a:lnR w="12700" cap="flat" cmpd="sng" algn="ctr">
                      <a:solidFill>
                        <a:schemeClr val="tx1"/>
                      </a:solidFill>
                      <a:prstDash val="solid"/>
                      <a:round/>
                      <a:headEnd type="none" w="med" len="med"/>
                      <a:tailEnd type="none" w="med" len="med"/>
                    </a:lnR>
                    <a:solidFill>
                      <a:schemeClr val="accent5">
                        <a:lumMod val="20000"/>
                        <a:lumOff val="80000"/>
                      </a:schemeClr>
                    </a:solidFill>
                  </a:tcPr>
                </a:tc>
                <a:tc>
                  <a:txBody>
                    <a:bodyPr/>
                    <a:lstStyle/>
                    <a:p>
                      <a:pPr marL="0" algn="ctr" defTabSz="914400" rtl="0" eaLnBrk="1" fontAlgn="ctr" latinLnBrk="0" hangingPunct="1"/>
                      <a:r>
                        <a:rPr lang="en-US" sz="1800" u="none" strike="noStrike" kern="1200" dirty="0">
                          <a:solidFill>
                            <a:schemeClr val="dk1"/>
                          </a:solidFill>
                          <a:effectLst/>
                          <a:latin typeface="+mn-lt"/>
                          <a:ea typeface="+mn-ea"/>
                          <a:cs typeface="+mn-cs"/>
                        </a:rPr>
                        <a:t>11.4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63399292"/>
                  </a:ext>
                </a:extLst>
              </a:tr>
              <a:tr h="355255">
                <a:tc>
                  <a:txBody>
                    <a:bodyPr/>
                    <a:lstStyle/>
                    <a:p>
                      <a:r>
                        <a:rPr lang="en-US" sz="1800" dirty="0">
                          <a:solidFill>
                            <a:schemeClr val="bg1"/>
                          </a:solidFill>
                        </a:rPr>
                        <a:t>7</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1800" dirty="0"/>
                    </a:p>
                  </a:txBody>
                  <a:tcPr>
                    <a:solidFill>
                      <a:schemeClr val="accent5">
                        <a:lumMod val="20000"/>
                        <a:lumOff val="80000"/>
                      </a:schemeClr>
                    </a:solidFill>
                  </a:tcPr>
                </a:tc>
                <a:tc>
                  <a:txBody>
                    <a:bodyPr/>
                    <a:lstStyle/>
                    <a:p>
                      <a:pPr marL="0" algn="ctr" defTabSz="914400" rtl="0" eaLnBrk="1" fontAlgn="ctr" latinLnBrk="0" hangingPunct="1"/>
                      <a:r>
                        <a:rPr lang="en-US" sz="1800" u="none" strike="noStrike" kern="1200" dirty="0">
                          <a:solidFill>
                            <a:schemeClr val="dk1"/>
                          </a:solidFill>
                          <a:effectLst/>
                          <a:latin typeface="+mn-lt"/>
                          <a:ea typeface="+mn-ea"/>
                          <a:cs typeface="+mn-cs"/>
                        </a:rPr>
                        <a:t>21.3</a:t>
                      </a:r>
                    </a:p>
                  </a:txBody>
                  <a:tcPr marL="8847" marR="8847" marT="8847" marB="0" anchor="ctr">
                    <a:noFill/>
                  </a:tcPr>
                </a:tc>
                <a:tc>
                  <a:txBody>
                    <a:bodyPr/>
                    <a:lstStyle/>
                    <a:p>
                      <a:endParaRPr lang="en-US" sz="1800" dirty="0"/>
                    </a:p>
                  </a:txBody>
                  <a:tcPr>
                    <a:lnR w="12700" cap="flat" cmpd="sng" algn="ctr">
                      <a:solidFill>
                        <a:schemeClr val="tx1"/>
                      </a:solidFill>
                      <a:prstDash val="solid"/>
                      <a:round/>
                      <a:headEnd type="none" w="med" len="med"/>
                      <a:tailEnd type="none" w="med" len="med"/>
                    </a:lnR>
                    <a:solidFill>
                      <a:schemeClr val="accent5">
                        <a:lumMod val="20000"/>
                        <a:lumOff val="80000"/>
                      </a:schemeClr>
                    </a:solidFill>
                  </a:tcPr>
                </a:tc>
                <a:tc>
                  <a:txBody>
                    <a:bodyPr/>
                    <a:lstStyle/>
                    <a:p>
                      <a:pPr marL="0" algn="ctr" defTabSz="914400" rtl="0" eaLnBrk="1" fontAlgn="ctr" latinLnBrk="0" hangingPunct="1"/>
                      <a:r>
                        <a:rPr lang="en-US" sz="1800" u="none" strike="noStrike" kern="1200" dirty="0">
                          <a:solidFill>
                            <a:schemeClr val="dk1"/>
                          </a:solidFill>
                          <a:effectLst/>
                          <a:latin typeface="+mn-lt"/>
                          <a:ea typeface="+mn-ea"/>
                          <a:cs typeface="+mn-cs"/>
                        </a:rPr>
                        <a:t>23.2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93263189"/>
                  </a:ext>
                </a:extLst>
              </a:tr>
              <a:tr h="355255">
                <a:tc>
                  <a:txBody>
                    <a:bodyPr/>
                    <a:lstStyle/>
                    <a:p>
                      <a:r>
                        <a:rPr lang="en-US" sz="1800" dirty="0">
                          <a:solidFill>
                            <a:schemeClr val="bg1"/>
                          </a:solidFill>
                        </a:rPr>
                        <a:t>8</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1800" dirty="0"/>
                    </a:p>
                  </a:txBody>
                  <a:tcPr>
                    <a:solidFill>
                      <a:schemeClr val="accent5">
                        <a:lumMod val="20000"/>
                        <a:lumOff val="80000"/>
                      </a:schemeClr>
                    </a:solidFill>
                  </a:tcPr>
                </a:tc>
                <a:tc>
                  <a:txBody>
                    <a:bodyPr/>
                    <a:lstStyle/>
                    <a:p>
                      <a:pPr marL="0" algn="ctr" defTabSz="914400" rtl="0" eaLnBrk="1" fontAlgn="ctr" latinLnBrk="0" hangingPunct="1"/>
                      <a:r>
                        <a:rPr lang="en-US" sz="1800" u="none" strike="noStrike" kern="1200" dirty="0">
                          <a:solidFill>
                            <a:schemeClr val="dk1"/>
                          </a:solidFill>
                          <a:effectLst/>
                          <a:latin typeface="+mn-lt"/>
                          <a:ea typeface="+mn-ea"/>
                          <a:cs typeface="+mn-cs"/>
                        </a:rPr>
                        <a:t>15.6</a:t>
                      </a:r>
                    </a:p>
                  </a:txBody>
                  <a:tcPr marL="8847" marR="8847" marT="8847" marB="0" anchor="ctr">
                    <a:noFill/>
                  </a:tcPr>
                </a:tc>
                <a:tc>
                  <a:txBody>
                    <a:bodyPr/>
                    <a:lstStyle/>
                    <a:p>
                      <a:endParaRPr lang="en-US" sz="1800" dirty="0"/>
                    </a:p>
                  </a:txBody>
                  <a:tcPr>
                    <a:lnR w="12700" cap="flat" cmpd="sng" algn="ctr">
                      <a:solidFill>
                        <a:schemeClr val="tx1"/>
                      </a:solidFill>
                      <a:prstDash val="solid"/>
                      <a:round/>
                      <a:headEnd type="none" w="med" len="med"/>
                      <a:tailEnd type="none" w="med" len="med"/>
                    </a:lnR>
                    <a:solidFill>
                      <a:schemeClr val="accent5">
                        <a:lumMod val="20000"/>
                        <a:lumOff val="80000"/>
                      </a:schemeClr>
                    </a:solidFill>
                  </a:tcPr>
                </a:tc>
                <a:tc>
                  <a:txBody>
                    <a:bodyPr/>
                    <a:lstStyle/>
                    <a:p>
                      <a:pPr marL="0" algn="ctr" defTabSz="914400" rtl="0" eaLnBrk="1" fontAlgn="ctr" latinLnBrk="0" hangingPunct="1"/>
                      <a:r>
                        <a:rPr lang="en-US" sz="1800" u="none" strike="noStrike" kern="1200" dirty="0">
                          <a:solidFill>
                            <a:schemeClr val="dk1"/>
                          </a:solidFill>
                          <a:effectLst/>
                          <a:latin typeface="+mn-lt"/>
                          <a:ea typeface="+mn-ea"/>
                          <a:cs typeface="+mn-cs"/>
                        </a:rPr>
                        <a:t>19.5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24454831"/>
                  </a:ext>
                </a:extLst>
              </a:tr>
              <a:tr h="355255">
                <a:tc>
                  <a:txBody>
                    <a:bodyPr/>
                    <a:lstStyle/>
                    <a:p>
                      <a:r>
                        <a:rPr lang="en-US" sz="1800" dirty="0">
                          <a:solidFill>
                            <a:schemeClr val="bg1"/>
                          </a:solidFill>
                        </a:rPr>
                        <a:t>9*</a:t>
                      </a:r>
                    </a:p>
                  </a:txBody>
                  <a:tcPr>
                    <a:lnT w="12700" cap="flat" cmpd="sng" algn="ctr">
                      <a:solidFill>
                        <a:schemeClr val="bg1"/>
                      </a:solidFill>
                      <a:prstDash val="solid"/>
                      <a:round/>
                      <a:headEnd type="none" w="med" len="med"/>
                      <a:tailEnd type="none" w="med" len="med"/>
                    </a:lnT>
                    <a:solidFill>
                      <a:schemeClr val="accent1">
                        <a:lumMod val="50000"/>
                      </a:schemeClr>
                    </a:solidFill>
                  </a:tcPr>
                </a:tc>
                <a:tc>
                  <a:txBody>
                    <a:bodyPr/>
                    <a:lstStyle/>
                    <a:p>
                      <a:endParaRPr lang="en-US" sz="1800" dirty="0"/>
                    </a:p>
                  </a:txBody>
                  <a:tcPr>
                    <a:solidFill>
                      <a:schemeClr val="accent5">
                        <a:lumMod val="20000"/>
                        <a:lumOff val="80000"/>
                      </a:schemeClr>
                    </a:solidFill>
                  </a:tcPr>
                </a:tc>
                <a:tc>
                  <a:txBody>
                    <a:bodyPr/>
                    <a:lstStyle/>
                    <a:p>
                      <a:pPr marL="0" algn="ctr" defTabSz="914400" rtl="0" eaLnBrk="1" fontAlgn="ctr" latinLnBrk="0" hangingPunct="1"/>
                      <a:r>
                        <a:rPr lang="en-US" sz="1800" u="none" strike="noStrike" kern="1200" dirty="0">
                          <a:solidFill>
                            <a:schemeClr val="dk1"/>
                          </a:solidFill>
                          <a:effectLst/>
                          <a:latin typeface="+mn-lt"/>
                          <a:ea typeface="+mn-ea"/>
                          <a:cs typeface="+mn-cs"/>
                        </a:rPr>
                        <a:t>12.4</a:t>
                      </a:r>
                    </a:p>
                  </a:txBody>
                  <a:tcPr marL="8847" marR="8847" marT="8847" marB="0" anchor="ctr">
                    <a:noFill/>
                  </a:tcPr>
                </a:tc>
                <a:tc>
                  <a:txBody>
                    <a:bodyPr/>
                    <a:lstStyle/>
                    <a:p>
                      <a:endParaRPr lang="en-US" sz="1800" dirty="0"/>
                    </a:p>
                  </a:txBody>
                  <a:tcPr>
                    <a:lnR w="12700" cap="flat" cmpd="sng" algn="ctr">
                      <a:solidFill>
                        <a:schemeClr val="tx1"/>
                      </a:solidFill>
                      <a:prstDash val="solid"/>
                      <a:round/>
                      <a:headEnd type="none" w="med" len="med"/>
                      <a:tailEnd type="none" w="med" len="med"/>
                    </a:lnR>
                    <a:solidFill>
                      <a:schemeClr val="accent5">
                        <a:lumMod val="20000"/>
                        <a:lumOff val="80000"/>
                      </a:schemeClr>
                    </a:solidFill>
                  </a:tcPr>
                </a:tc>
                <a:tc>
                  <a:txBody>
                    <a:bodyPr/>
                    <a:lstStyle/>
                    <a:p>
                      <a:pPr marL="0" algn="ctr" defTabSz="914400" rtl="0" eaLnBrk="1" fontAlgn="ctr" latinLnBrk="0" hangingPunct="1"/>
                      <a:r>
                        <a:rPr lang="en-US" sz="1800" u="none" strike="noStrike" kern="1200" dirty="0">
                          <a:solidFill>
                            <a:schemeClr val="dk1"/>
                          </a:solidFill>
                          <a:effectLst/>
                          <a:latin typeface="+mn-lt"/>
                          <a:ea typeface="+mn-ea"/>
                          <a:cs typeface="+mn-cs"/>
                        </a:rPr>
                        <a:t>15.3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68168537"/>
                  </a:ext>
                </a:extLst>
              </a:tr>
            </a:tbl>
          </a:graphicData>
        </a:graphic>
      </p:graphicFrame>
      <p:sp>
        <p:nvSpPr>
          <p:cNvPr id="10" name="Content Placeholder 9">
            <a:extLst>
              <a:ext uri="{FF2B5EF4-FFF2-40B4-BE49-F238E27FC236}">
                <a16:creationId xmlns:a16="http://schemas.microsoft.com/office/drawing/2014/main" id="{AF73ECBC-C30C-4B1D-8263-EC69A05992E0}"/>
              </a:ext>
            </a:extLst>
          </p:cNvPr>
          <p:cNvSpPr>
            <a:spLocks noGrp="1"/>
          </p:cNvSpPr>
          <p:nvPr>
            <p:ph sz="quarter" idx="13"/>
          </p:nvPr>
        </p:nvSpPr>
        <p:spPr>
          <a:xfrm>
            <a:off x="508738" y="5456630"/>
            <a:ext cx="10534106" cy="365125"/>
          </a:xfrm>
        </p:spPr>
        <p:txBody>
          <a:bodyPr rIns="91440"/>
          <a:lstStyle/>
          <a:p>
            <a:r>
              <a:rPr lang="en-US" sz="1800" b="1" dirty="0"/>
              <a:t>Notes: </a:t>
            </a:r>
            <a:r>
              <a:rPr lang="en-US" sz="1800" dirty="0"/>
              <a:t>Percentages may not total 100 due to rounding. *Grade 9 rows includes grade 9 students only.</a:t>
            </a:r>
          </a:p>
        </p:txBody>
      </p:sp>
      <p:sp>
        <p:nvSpPr>
          <p:cNvPr id="5" name="Slide Number Placeholder 4">
            <a:extLst>
              <a:ext uri="{FF2B5EF4-FFF2-40B4-BE49-F238E27FC236}">
                <a16:creationId xmlns:a16="http://schemas.microsoft.com/office/drawing/2014/main" id="{3183CDD5-F769-42F0-A4F5-8E099ACF6AA6}"/>
              </a:ext>
            </a:extLst>
          </p:cNvPr>
          <p:cNvSpPr>
            <a:spLocks noGrp="1"/>
          </p:cNvSpPr>
          <p:nvPr>
            <p:ph type="sldNum" sz="quarter" idx="10"/>
          </p:nvPr>
        </p:nvSpPr>
        <p:spPr/>
        <p:txBody>
          <a:bodyPr/>
          <a:lstStyle/>
          <a:p>
            <a:fld id="{A3D1C70C-36A2-44FC-A083-98959550CFF4}" type="slidenum">
              <a:rPr lang="en-US" smtClean="0"/>
              <a:t>13</a:t>
            </a:fld>
            <a:endParaRPr lang="en-US" dirty="0"/>
          </a:p>
        </p:txBody>
      </p:sp>
    </p:spTree>
    <p:extLst>
      <p:ext uri="{BB962C8B-B14F-4D97-AF65-F5344CB8AC3E}">
        <p14:creationId xmlns:p14="http://schemas.microsoft.com/office/powerpoint/2010/main" val="40110153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7B4D8-EE18-4AC0-8FA1-DB4D538BAEFA}"/>
              </a:ext>
            </a:extLst>
          </p:cNvPr>
          <p:cNvSpPr>
            <a:spLocks noGrp="1"/>
          </p:cNvSpPr>
          <p:nvPr>
            <p:ph type="title"/>
          </p:nvPr>
        </p:nvSpPr>
        <p:spPr>
          <a:xfrm>
            <a:off x="1333960" y="243749"/>
            <a:ext cx="10096959" cy="747579"/>
          </a:xfrm>
        </p:spPr>
        <p:txBody>
          <a:bodyPr/>
          <a:lstStyle/>
          <a:p>
            <a:r>
              <a:rPr lang="en-US" sz="2400" dirty="0"/>
              <a:t>Data Notes: </a:t>
            </a:r>
            <a:r>
              <a:rPr lang="en-US" sz="2400" dirty="0">
                <a:solidFill>
                  <a:schemeClr val="tx1"/>
                </a:solidFill>
                <a:latin typeface="Palatino Linotype"/>
              </a:rPr>
              <a:t>Comparison of &lt;Insert District Name&gt;’s Spring 2022 and 2023 NJSLA Administrations English Mathematics– Percentages</a:t>
            </a:r>
            <a:endParaRPr lang="en-US" sz="2400" dirty="0"/>
          </a:p>
        </p:txBody>
      </p:sp>
      <p:sp>
        <p:nvSpPr>
          <p:cNvPr id="3" name="Text Placeholder 2">
            <a:extLst>
              <a:ext uri="{FF2B5EF4-FFF2-40B4-BE49-F238E27FC236}">
                <a16:creationId xmlns:a16="http://schemas.microsoft.com/office/drawing/2014/main" id="{F7FC25BC-ED37-4B3E-87F7-87E7B9384985}"/>
              </a:ext>
            </a:extLst>
          </p:cNvPr>
          <p:cNvSpPr>
            <a:spLocks noGrp="1"/>
          </p:cNvSpPr>
          <p:nvPr>
            <p:ph type="body" sz="quarter" idx="11"/>
          </p:nvPr>
        </p:nvSpPr>
        <p:spPr/>
        <p:txBody>
          <a:bodyPr/>
          <a:lstStyle/>
          <a:p>
            <a:r>
              <a:rPr lang="en-US" sz="3200" b="1" dirty="0"/>
              <a:t>Grade 8 data</a:t>
            </a:r>
            <a:r>
              <a:rPr lang="en-US" sz="3200" dirty="0"/>
              <a:t>: Some students in grade 8 participated in the Algebra I assessment in place of the 8</a:t>
            </a:r>
            <a:r>
              <a:rPr lang="en-US" sz="3200" baseline="30000" dirty="0"/>
              <a:t>th</a:t>
            </a:r>
            <a:r>
              <a:rPr lang="en-US" sz="3200" dirty="0"/>
              <a:t> grade Math assessment. Thus, Math 8 outcomes are not representative of grade 8 performance as a whole.  </a:t>
            </a:r>
          </a:p>
          <a:p>
            <a:r>
              <a:rPr lang="en-US" sz="3200" b="1" dirty="0"/>
              <a:t>Algebra 1, 2 and Geometry data: </a:t>
            </a:r>
            <a:r>
              <a:rPr lang="en-US" sz="3200" dirty="0"/>
              <a:t>Students in grades 11 and 12 were not included.</a:t>
            </a:r>
          </a:p>
          <a:p>
            <a:r>
              <a:rPr lang="en-US" sz="3200" dirty="0"/>
              <a:t>Percentages may not total 100 due to rounding.</a:t>
            </a:r>
          </a:p>
        </p:txBody>
      </p:sp>
      <p:sp>
        <p:nvSpPr>
          <p:cNvPr id="4" name="Slide Number Placeholder 3">
            <a:extLst>
              <a:ext uri="{FF2B5EF4-FFF2-40B4-BE49-F238E27FC236}">
                <a16:creationId xmlns:a16="http://schemas.microsoft.com/office/drawing/2014/main" id="{09218B1D-BDC3-4740-A1BF-E6DA619C6E00}"/>
              </a:ext>
            </a:extLst>
          </p:cNvPr>
          <p:cNvSpPr>
            <a:spLocks noGrp="1"/>
          </p:cNvSpPr>
          <p:nvPr>
            <p:ph type="sldNum" sz="quarter" idx="10"/>
          </p:nvPr>
        </p:nvSpPr>
        <p:spPr/>
        <p:txBody>
          <a:bodyPr/>
          <a:lstStyle/>
          <a:p>
            <a:fld id="{A3D1C70C-36A2-44FC-A083-98959550CFF4}" type="slidenum">
              <a:rPr lang="en-US" smtClean="0"/>
              <a:pPr/>
              <a:t>14</a:t>
            </a:fld>
            <a:endParaRPr lang="en-US"/>
          </a:p>
        </p:txBody>
      </p:sp>
    </p:spTree>
    <p:extLst>
      <p:ext uri="{BB962C8B-B14F-4D97-AF65-F5344CB8AC3E}">
        <p14:creationId xmlns:p14="http://schemas.microsoft.com/office/powerpoint/2010/main" val="4765323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A21B6CDA-0147-40C9-8F20-2C2ABECD0456}"/>
              </a:ext>
            </a:extLst>
          </p:cNvPr>
          <p:cNvSpPr>
            <a:spLocks noGrp="1"/>
          </p:cNvSpPr>
          <p:nvPr>
            <p:ph type="title"/>
          </p:nvPr>
        </p:nvSpPr>
        <p:spPr>
          <a:xfrm>
            <a:off x="1333960" y="235678"/>
            <a:ext cx="10096959" cy="747579"/>
          </a:xfrm>
        </p:spPr>
        <p:txBody>
          <a:bodyPr/>
          <a:lstStyle/>
          <a:p>
            <a:r>
              <a:rPr lang="en-US" sz="2400" dirty="0">
                <a:solidFill>
                  <a:schemeClr val="tx1"/>
                </a:solidFill>
                <a:latin typeface="Palatino Linotype"/>
              </a:rPr>
              <a:t>Comparison of &lt;Insert District Name&gt;’s Spring 2022 and 2023 NJSLA Administrations English Mathematics– Percentages (Levels 1 and 2)</a:t>
            </a:r>
          </a:p>
        </p:txBody>
      </p:sp>
      <p:sp>
        <p:nvSpPr>
          <p:cNvPr id="2" name="Content Placeholder 1">
            <a:extLst>
              <a:ext uri="{FF2B5EF4-FFF2-40B4-BE49-F238E27FC236}">
                <a16:creationId xmlns:a16="http://schemas.microsoft.com/office/drawing/2014/main" id="{E054406E-32AC-4E53-98C7-6BA4507F50F0}"/>
              </a:ext>
            </a:extLst>
          </p:cNvPr>
          <p:cNvSpPr>
            <a:spLocks noGrp="1"/>
          </p:cNvSpPr>
          <p:nvPr>
            <p:ph sz="quarter" idx="11"/>
          </p:nvPr>
        </p:nvSpPr>
        <p:spPr>
          <a:xfrm>
            <a:off x="164354" y="1006478"/>
            <a:ext cx="11863292" cy="537542"/>
          </a:xfrm>
        </p:spPr>
        <p:txBody>
          <a:bodyPr numCol="1">
            <a:noAutofit/>
          </a:bodyPr>
          <a:lstStyle/>
          <a:p>
            <a:pPr marL="91440" indent="-91440">
              <a:spcAft>
                <a:spcPts val="600"/>
              </a:spcAft>
            </a:pPr>
            <a:r>
              <a:rPr lang="en-US" sz="1600" dirty="0"/>
              <a:t>Level 1: Not Yet Meeting Expectations</a:t>
            </a:r>
          </a:p>
          <a:p>
            <a:pPr marL="91440" indent="-91440">
              <a:spcAft>
                <a:spcPts val="600"/>
              </a:spcAft>
            </a:pPr>
            <a:r>
              <a:rPr lang="en-US" sz="1600" dirty="0"/>
              <a:t>Level 2: Partially Meeting Expectations</a:t>
            </a:r>
          </a:p>
        </p:txBody>
      </p:sp>
      <p:graphicFrame>
        <p:nvGraphicFramePr>
          <p:cNvPr id="11" name="Table 11">
            <a:extLst>
              <a:ext uri="{FF2B5EF4-FFF2-40B4-BE49-F238E27FC236}">
                <a16:creationId xmlns:a16="http://schemas.microsoft.com/office/drawing/2014/main" id="{E11D5BF3-7E3C-42AB-9FA3-E1724B7EFE40}"/>
              </a:ext>
            </a:extLst>
          </p:cNvPr>
          <p:cNvGraphicFramePr>
            <a:graphicFrameLocks noGrp="1"/>
          </p:cNvGraphicFramePr>
          <p:nvPr>
            <p:ph type="tbl" sz="quarter" idx="12"/>
            <p:extLst>
              <p:ext uri="{D42A27DB-BD31-4B8C-83A1-F6EECF244321}">
                <p14:modId xmlns:p14="http://schemas.microsoft.com/office/powerpoint/2010/main" val="2717266817"/>
              </p:ext>
            </p:extLst>
          </p:nvPr>
        </p:nvGraphicFramePr>
        <p:xfrm>
          <a:off x="164354" y="1740325"/>
          <a:ext cx="11738084" cy="4338468"/>
        </p:xfrm>
        <a:graphic>
          <a:graphicData uri="http://schemas.openxmlformats.org/drawingml/2006/table">
            <a:tbl>
              <a:tblPr firstRow="1" firstCol="1" bandRow="1">
                <a:tableStyleId>{5940675A-B579-460E-94D1-54222C63F5DA}</a:tableStyleId>
              </a:tblPr>
              <a:tblGrid>
                <a:gridCol w="1362563">
                  <a:extLst>
                    <a:ext uri="{9D8B030D-6E8A-4147-A177-3AD203B41FA5}">
                      <a16:colId xmlns:a16="http://schemas.microsoft.com/office/drawing/2014/main" val="2172175549"/>
                    </a:ext>
                  </a:extLst>
                </a:gridCol>
                <a:gridCol w="1521792">
                  <a:extLst>
                    <a:ext uri="{9D8B030D-6E8A-4147-A177-3AD203B41FA5}">
                      <a16:colId xmlns:a16="http://schemas.microsoft.com/office/drawing/2014/main" val="3112476645"/>
                    </a:ext>
                  </a:extLst>
                </a:gridCol>
                <a:gridCol w="1166809">
                  <a:extLst>
                    <a:ext uri="{9D8B030D-6E8A-4147-A177-3AD203B41FA5}">
                      <a16:colId xmlns:a16="http://schemas.microsoft.com/office/drawing/2014/main" val="878126386"/>
                    </a:ext>
                  </a:extLst>
                </a:gridCol>
                <a:gridCol w="1295028">
                  <a:extLst>
                    <a:ext uri="{9D8B030D-6E8A-4147-A177-3AD203B41FA5}">
                      <a16:colId xmlns:a16="http://schemas.microsoft.com/office/drawing/2014/main" val="1924221879"/>
                    </a:ext>
                  </a:extLst>
                </a:gridCol>
                <a:gridCol w="1244976">
                  <a:extLst>
                    <a:ext uri="{9D8B030D-6E8A-4147-A177-3AD203B41FA5}">
                      <a16:colId xmlns:a16="http://schemas.microsoft.com/office/drawing/2014/main" val="1401528394"/>
                    </a:ext>
                  </a:extLst>
                </a:gridCol>
                <a:gridCol w="1305707">
                  <a:extLst>
                    <a:ext uri="{9D8B030D-6E8A-4147-A177-3AD203B41FA5}">
                      <a16:colId xmlns:a16="http://schemas.microsoft.com/office/drawing/2014/main" val="525457992"/>
                    </a:ext>
                  </a:extLst>
                </a:gridCol>
                <a:gridCol w="1290527">
                  <a:extLst>
                    <a:ext uri="{9D8B030D-6E8A-4147-A177-3AD203B41FA5}">
                      <a16:colId xmlns:a16="http://schemas.microsoft.com/office/drawing/2014/main" val="1590651448"/>
                    </a:ext>
                  </a:extLst>
                </a:gridCol>
                <a:gridCol w="1275341">
                  <a:extLst>
                    <a:ext uri="{9D8B030D-6E8A-4147-A177-3AD203B41FA5}">
                      <a16:colId xmlns:a16="http://schemas.microsoft.com/office/drawing/2014/main" val="2895372378"/>
                    </a:ext>
                  </a:extLst>
                </a:gridCol>
                <a:gridCol w="1275341">
                  <a:extLst>
                    <a:ext uri="{9D8B030D-6E8A-4147-A177-3AD203B41FA5}">
                      <a16:colId xmlns:a16="http://schemas.microsoft.com/office/drawing/2014/main" val="483552193"/>
                    </a:ext>
                  </a:extLst>
                </a:gridCol>
              </a:tblGrid>
              <a:tr h="929673">
                <a:tc>
                  <a:txBody>
                    <a:bodyPr/>
                    <a:lstStyle/>
                    <a:p>
                      <a:r>
                        <a:rPr lang="en-US" sz="1600" dirty="0">
                          <a:solidFill>
                            <a:schemeClr val="bg1"/>
                          </a:solidFill>
                        </a:rPr>
                        <a:t>Grade</a:t>
                      </a:r>
                    </a:p>
                  </a:txBody>
                  <a:tcP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r>
                        <a:rPr lang="en-US" sz="1600" dirty="0">
                          <a:solidFill>
                            <a:schemeClr val="bg1"/>
                          </a:solidFill>
                        </a:rPr>
                        <a:t>Level 1 </a:t>
                      </a:r>
                      <a:br>
                        <a:rPr lang="en-US" sz="1600" dirty="0">
                          <a:solidFill>
                            <a:schemeClr val="bg1"/>
                          </a:solidFill>
                        </a:rPr>
                      </a:br>
                      <a:r>
                        <a:rPr lang="en-US" sz="1600" dirty="0">
                          <a:solidFill>
                            <a:schemeClr val="bg1"/>
                          </a:solidFill>
                        </a:rPr>
                        <a:t>2022</a:t>
                      </a:r>
                      <a:br>
                        <a:rPr lang="en-US" sz="1600" dirty="0">
                          <a:solidFill>
                            <a:schemeClr val="bg1"/>
                          </a:solidFill>
                        </a:rPr>
                      </a:br>
                      <a:r>
                        <a:rPr lang="en-US" sz="1600" dirty="0">
                          <a:solidFill>
                            <a:schemeClr val="bg1"/>
                          </a:solidFill>
                        </a:rPr>
                        <a:t>District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600" dirty="0">
                          <a:solidFill>
                            <a:schemeClr val="bg1"/>
                          </a:solidFill>
                        </a:rPr>
                        <a:t>Level 1 </a:t>
                      </a:r>
                      <a:br>
                        <a:rPr lang="en-US" sz="1600" dirty="0">
                          <a:solidFill>
                            <a:schemeClr val="bg1"/>
                          </a:solidFill>
                        </a:rPr>
                      </a:br>
                      <a:r>
                        <a:rPr lang="en-US" sz="1600" dirty="0">
                          <a:solidFill>
                            <a:schemeClr val="bg1"/>
                          </a:solidFill>
                        </a:rPr>
                        <a:t>2022</a:t>
                      </a:r>
                      <a:br>
                        <a:rPr lang="en-US" sz="1600" dirty="0">
                          <a:solidFill>
                            <a:schemeClr val="bg1"/>
                          </a:solidFill>
                        </a:rPr>
                      </a:br>
                      <a:r>
                        <a:rPr lang="en-US" sz="1600" dirty="0">
                          <a:solidFill>
                            <a:schemeClr val="bg1"/>
                          </a:solidFill>
                        </a:rPr>
                        <a:t>State</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600" dirty="0">
                          <a:solidFill>
                            <a:schemeClr val="bg1"/>
                          </a:solidFill>
                        </a:rPr>
                        <a:t>Level 1 </a:t>
                      </a:r>
                      <a:br>
                        <a:rPr lang="en-US" sz="1600" dirty="0">
                          <a:solidFill>
                            <a:schemeClr val="bg1"/>
                          </a:solidFill>
                        </a:rPr>
                      </a:br>
                      <a:r>
                        <a:rPr lang="en-US" sz="1600" dirty="0">
                          <a:solidFill>
                            <a:schemeClr val="bg1"/>
                          </a:solidFill>
                        </a:rPr>
                        <a:t>2023</a:t>
                      </a:r>
                      <a:br>
                        <a:rPr lang="en-US" sz="1600" dirty="0">
                          <a:solidFill>
                            <a:schemeClr val="bg1"/>
                          </a:solidFill>
                        </a:rPr>
                      </a:br>
                      <a:r>
                        <a:rPr lang="en-US" sz="1600" dirty="0">
                          <a:solidFill>
                            <a:schemeClr val="bg1"/>
                          </a:solidFill>
                        </a:rPr>
                        <a:t>District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600" dirty="0">
                          <a:solidFill>
                            <a:schemeClr val="bg1"/>
                          </a:solidFill>
                        </a:rPr>
                        <a:t>Level 1 </a:t>
                      </a:r>
                      <a:br>
                        <a:rPr lang="en-US" sz="1600" dirty="0">
                          <a:solidFill>
                            <a:schemeClr val="bg1"/>
                          </a:solidFill>
                        </a:rPr>
                      </a:br>
                      <a:r>
                        <a:rPr lang="en-US" sz="1600" dirty="0">
                          <a:solidFill>
                            <a:schemeClr val="bg1"/>
                          </a:solidFill>
                        </a:rPr>
                        <a:t>2023</a:t>
                      </a:r>
                      <a:br>
                        <a:rPr lang="en-US" sz="1600" dirty="0">
                          <a:solidFill>
                            <a:schemeClr val="bg1"/>
                          </a:solidFill>
                        </a:rPr>
                      </a:br>
                      <a:r>
                        <a:rPr lang="en-US" sz="1600" dirty="0">
                          <a:solidFill>
                            <a:schemeClr val="bg1"/>
                          </a:solidFill>
                        </a:rPr>
                        <a:t>State</a:t>
                      </a:r>
                    </a:p>
                  </a:txBody>
                  <a:tcPr>
                    <a:lnL w="12700" cap="flat" cmpd="sng" algn="ctr">
                      <a:solidFill>
                        <a:schemeClr val="bg1"/>
                      </a:solidFill>
                      <a:prstDash val="solid"/>
                      <a:round/>
                      <a:headEnd type="none" w="med" len="med"/>
                      <a:tailEnd type="none" w="med" len="med"/>
                    </a:lnL>
                    <a:lnR w="76200" cap="flat" cmpd="sng" algn="ctr">
                      <a:solidFill>
                        <a:schemeClr val="bg1">
                          <a:lumMod val="95000"/>
                        </a:schemeClr>
                      </a:solidFill>
                      <a:prstDash val="solid"/>
                      <a:round/>
                      <a:headEnd type="none" w="med" len="med"/>
                      <a:tailEnd type="none" w="med" len="med"/>
                    </a:lnR>
                    <a:solidFill>
                      <a:schemeClr val="accent1">
                        <a:lumMod val="50000"/>
                      </a:schemeClr>
                    </a:solidFill>
                  </a:tcPr>
                </a:tc>
                <a:tc>
                  <a:txBody>
                    <a:bodyPr/>
                    <a:lstStyle/>
                    <a:p>
                      <a:pPr algn="ctr"/>
                      <a:r>
                        <a:rPr lang="en-US" sz="1600" dirty="0">
                          <a:solidFill>
                            <a:schemeClr val="bg1"/>
                          </a:solidFill>
                        </a:rPr>
                        <a:t>Level 2 </a:t>
                      </a:r>
                      <a:br>
                        <a:rPr lang="en-US" sz="1600" dirty="0">
                          <a:solidFill>
                            <a:schemeClr val="bg1"/>
                          </a:solidFill>
                        </a:rPr>
                      </a:br>
                      <a:r>
                        <a:rPr lang="en-US" sz="1600" dirty="0">
                          <a:solidFill>
                            <a:schemeClr val="bg1"/>
                          </a:solidFill>
                        </a:rPr>
                        <a:t>2022</a:t>
                      </a:r>
                      <a:br>
                        <a:rPr lang="en-US" sz="1600" dirty="0">
                          <a:solidFill>
                            <a:schemeClr val="bg1"/>
                          </a:solidFill>
                        </a:rPr>
                      </a:br>
                      <a:r>
                        <a:rPr lang="en-US" sz="1600" dirty="0">
                          <a:solidFill>
                            <a:schemeClr val="bg1"/>
                          </a:solidFill>
                        </a:rPr>
                        <a:t>District</a:t>
                      </a:r>
                    </a:p>
                  </a:txBody>
                  <a:tcPr>
                    <a:lnL w="76200" cap="flat" cmpd="sng" algn="ctr">
                      <a:solidFill>
                        <a:schemeClr val="bg1">
                          <a:lumMod val="95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600" dirty="0">
                          <a:solidFill>
                            <a:schemeClr val="bg1"/>
                          </a:solidFill>
                        </a:rPr>
                        <a:t>Level 2 </a:t>
                      </a:r>
                      <a:br>
                        <a:rPr lang="en-US" sz="1600" dirty="0">
                          <a:solidFill>
                            <a:schemeClr val="bg1"/>
                          </a:solidFill>
                        </a:rPr>
                      </a:br>
                      <a:r>
                        <a:rPr lang="en-US" sz="1600" dirty="0">
                          <a:solidFill>
                            <a:schemeClr val="bg1"/>
                          </a:solidFill>
                        </a:rPr>
                        <a:t>2022</a:t>
                      </a:r>
                      <a:br>
                        <a:rPr lang="en-US" sz="1600" dirty="0">
                          <a:solidFill>
                            <a:schemeClr val="bg1"/>
                          </a:solidFill>
                        </a:rPr>
                      </a:br>
                      <a:r>
                        <a:rPr lang="en-US" sz="1600" dirty="0">
                          <a:solidFill>
                            <a:schemeClr val="bg1"/>
                          </a:solidFill>
                        </a:rPr>
                        <a:t>State</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600" dirty="0">
                          <a:solidFill>
                            <a:schemeClr val="bg1"/>
                          </a:solidFill>
                        </a:rPr>
                        <a:t>Level 2 </a:t>
                      </a:r>
                      <a:br>
                        <a:rPr lang="en-US" sz="1600" dirty="0">
                          <a:solidFill>
                            <a:schemeClr val="bg1"/>
                          </a:solidFill>
                        </a:rPr>
                      </a:br>
                      <a:r>
                        <a:rPr lang="en-US" sz="1600" dirty="0">
                          <a:solidFill>
                            <a:schemeClr val="bg1"/>
                          </a:solidFill>
                        </a:rPr>
                        <a:t>2023</a:t>
                      </a:r>
                    </a:p>
                    <a:p>
                      <a:pPr algn="ctr"/>
                      <a:r>
                        <a:rPr lang="en-US" sz="1600" dirty="0">
                          <a:solidFill>
                            <a:schemeClr val="bg1"/>
                          </a:solidFill>
                        </a:rPr>
                        <a:t>District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600" dirty="0">
                          <a:solidFill>
                            <a:schemeClr val="bg1"/>
                          </a:solidFill>
                        </a:rPr>
                        <a:t>Level 2</a:t>
                      </a:r>
                      <a:br>
                        <a:rPr lang="en-US" sz="1600" dirty="0">
                          <a:solidFill>
                            <a:schemeClr val="bg1"/>
                          </a:solidFill>
                        </a:rPr>
                      </a:br>
                      <a:r>
                        <a:rPr lang="en-US" sz="1600" dirty="0">
                          <a:solidFill>
                            <a:schemeClr val="bg1"/>
                          </a:solidFill>
                        </a:rPr>
                        <a:t>2023</a:t>
                      </a:r>
                      <a:br>
                        <a:rPr lang="en-US" sz="1600" dirty="0">
                          <a:solidFill>
                            <a:schemeClr val="bg1"/>
                          </a:solidFill>
                        </a:rPr>
                      </a:br>
                      <a:r>
                        <a:rPr lang="en-US" sz="1600" dirty="0">
                          <a:solidFill>
                            <a:schemeClr val="bg1"/>
                          </a:solidFill>
                        </a:rPr>
                        <a:t>State</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extLst>
                  <a:ext uri="{0D108BD9-81ED-4DB2-BD59-A6C34878D82A}">
                    <a16:rowId xmlns:a16="http://schemas.microsoft.com/office/drawing/2014/main" val="154240559"/>
                  </a:ext>
                </a:extLst>
              </a:tr>
              <a:tr h="378755">
                <a:tc>
                  <a:txBody>
                    <a:bodyPr/>
                    <a:lstStyle/>
                    <a:p>
                      <a:r>
                        <a:rPr lang="en-US" sz="1600" dirty="0">
                          <a:solidFill>
                            <a:schemeClr val="bg1"/>
                          </a:solidFill>
                        </a:rPr>
                        <a:t>3</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1600" dirty="0"/>
                    </a:p>
                  </a:txBody>
                  <a:tcPr>
                    <a:solidFill>
                      <a:schemeClr val="accent5">
                        <a:lumMod val="20000"/>
                        <a:lumOff val="80000"/>
                      </a:schemeClr>
                    </a:solidFill>
                  </a:tcPr>
                </a:tc>
                <a:tc>
                  <a:txBody>
                    <a:bodyPr/>
                    <a:lstStyle/>
                    <a:p>
                      <a:pPr algn="ctr" rtl="0" fontAlgn="ctr"/>
                      <a:r>
                        <a:rPr lang="en-US" sz="1600" u="none" strike="noStrike" dirty="0">
                          <a:effectLst/>
                        </a:rPr>
                        <a:t>13.3</a:t>
                      </a:r>
                      <a:endParaRPr lang="en-US" sz="1600" b="0" i="0" u="none" strike="noStrike" dirty="0">
                        <a:solidFill>
                          <a:srgbClr val="000000"/>
                        </a:solidFill>
                        <a:effectLst/>
                        <a:latin typeface="Palatino Linotype" panose="02040502050505030304" pitchFamily="18" charset="0"/>
                      </a:endParaRPr>
                    </a:p>
                  </a:txBody>
                  <a:tcPr marL="8658" marR="8658" marT="8658" marB="0" anchor="ctr">
                    <a:no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12.5</a:t>
                      </a:r>
                    </a:p>
                  </a:txBody>
                  <a:tcPr marL="9525" marR="9525" marT="9525" marB="0" anchor="ctr">
                    <a:lnR w="76200" cap="flat" cmpd="sng" algn="ctr">
                      <a:solidFill>
                        <a:schemeClr val="accent1">
                          <a:lumMod val="50000"/>
                        </a:schemeClr>
                      </a:solidFill>
                      <a:prstDash val="solid"/>
                      <a:round/>
                      <a:headEnd type="none" w="med" len="med"/>
                      <a:tailEnd type="none" w="med" len="med"/>
                    </a:lnR>
                    <a:noFill/>
                  </a:tcPr>
                </a:tc>
                <a:tc>
                  <a:txBody>
                    <a:bodyPr/>
                    <a:lstStyle/>
                    <a:p>
                      <a:endParaRPr lang="en-US" sz="1600" dirty="0"/>
                    </a:p>
                  </a:txBody>
                  <a:tcPr>
                    <a:lnL w="76200" cap="flat" cmpd="sng" algn="ctr">
                      <a:solidFill>
                        <a:schemeClr val="accent1">
                          <a:lumMod val="50000"/>
                        </a:schemeClr>
                      </a:solidFill>
                      <a:prstDash val="solid"/>
                      <a:round/>
                      <a:headEnd type="none" w="med" len="med"/>
                      <a:tailEnd type="none" w="med" len="med"/>
                    </a:lnL>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18.3</a:t>
                      </a:r>
                    </a:p>
                  </a:txBody>
                  <a:tcPr marL="8658" marR="8658" marT="8658" marB="0" anchor="ctr">
                    <a:no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16.7</a:t>
                      </a:r>
                    </a:p>
                  </a:txBody>
                  <a:tcPr marL="9525" marR="9525" marT="9525" marB="0" anchor="ctr">
                    <a:noFill/>
                  </a:tcPr>
                </a:tc>
                <a:extLst>
                  <a:ext uri="{0D108BD9-81ED-4DB2-BD59-A6C34878D82A}">
                    <a16:rowId xmlns:a16="http://schemas.microsoft.com/office/drawing/2014/main" val="2685886905"/>
                  </a:ext>
                </a:extLst>
              </a:tr>
              <a:tr h="378755">
                <a:tc>
                  <a:txBody>
                    <a:bodyPr/>
                    <a:lstStyle/>
                    <a:p>
                      <a:r>
                        <a:rPr lang="en-US" sz="1600" dirty="0">
                          <a:solidFill>
                            <a:schemeClr val="bg1"/>
                          </a:solidFill>
                        </a:rPr>
                        <a:t>4</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1600" dirty="0"/>
                    </a:p>
                  </a:txBody>
                  <a:tcPr>
                    <a:solidFill>
                      <a:schemeClr val="accent5">
                        <a:lumMod val="20000"/>
                        <a:lumOff val="80000"/>
                      </a:schemeClr>
                    </a:solidFill>
                  </a:tcPr>
                </a:tc>
                <a:tc>
                  <a:txBody>
                    <a:bodyPr/>
                    <a:lstStyle/>
                    <a:p>
                      <a:pPr algn="ctr" rtl="0" fontAlgn="ctr"/>
                      <a:r>
                        <a:rPr lang="en-US" sz="1600" u="none" strike="noStrike" dirty="0">
                          <a:effectLst/>
                        </a:rPr>
                        <a:t>13.1</a:t>
                      </a:r>
                      <a:endParaRPr lang="en-US" sz="1600" b="0" i="0" u="none" strike="noStrike" dirty="0">
                        <a:solidFill>
                          <a:srgbClr val="000000"/>
                        </a:solidFill>
                        <a:effectLst/>
                        <a:latin typeface="Palatino Linotype" panose="02040502050505030304" pitchFamily="18" charset="0"/>
                      </a:endParaRPr>
                    </a:p>
                  </a:txBody>
                  <a:tcPr marL="8658" marR="8658" marT="8658" marB="0" anchor="ctr">
                    <a:no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13.1</a:t>
                      </a:r>
                    </a:p>
                  </a:txBody>
                  <a:tcPr marL="9525" marR="9525" marT="9525" marB="0" anchor="ctr">
                    <a:lnR w="76200" cap="flat" cmpd="sng" algn="ctr">
                      <a:solidFill>
                        <a:schemeClr val="accent1">
                          <a:lumMod val="50000"/>
                        </a:schemeClr>
                      </a:solidFill>
                      <a:prstDash val="solid"/>
                      <a:round/>
                      <a:headEnd type="none" w="med" len="med"/>
                      <a:tailEnd type="none" w="med" len="med"/>
                    </a:lnR>
                    <a:noFill/>
                  </a:tcPr>
                </a:tc>
                <a:tc>
                  <a:txBody>
                    <a:bodyPr/>
                    <a:lstStyle/>
                    <a:p>
                      <a:endParaRPr lang="en-US" sz="1600" dirty="0"/>
                    </a:p>
                  </a:txBody>
                  <a:tcPr>
                    <a:lnL w="76200" cap="flat" cmpd="sng" algn="ctr">
                      <a:solidFill>
                        <a:schemeClr val="accent1">
                          <a:lumMod val="50000"/>
                        </a:schemeClr>
                      </a:solidFill>
                      <a:prstDash val="solid"/>
                      <a:round/>
                      <a:headEnd type="none" w="med" len="med"/>
                      <a:tailEnd type="none" w="med" len="med"/>
                    </a:lnL>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22.6</a:t>
                      </a:r>
                    </a:p>
                  </a:txBody>
                  <a:tcPr marL="8658" marR="8658" marT="8658" marB="0" anchor="ctr">
                    <a:no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17.8</a:t>
                      </a:r>
                    </a:p>
                  </a:txBody>
                  <a:tcPr marL="9525" marR="9525" marT="9525" marB="0" anchor="ctr">
                    <a:noFill/>
                  </a:tcPr>
                </a:tc>
                <a:extLst>
                  <a:ext uri="{0D108BD9-81ED-4DB2-BD59-A6C34878D82A}">
                    <a16:rowId xmlns:a16="http://schemas.microsoft.com/office/drawing/2014/main" val="2100905888"/>
                  </a:ext>
                </a:extLst>
              </a:tr>
              <a:tr h="378755">
                <a:tc>
                  <a:txBody>
                    <a:bodyPr/>
                    <a:lstStyle/>
                    <a:p>
                      <a:r>
                        <a:rPr lang="en-US" sz="1600" dirty="0">
                          <a:solidFill>
                            <a:schemeClr val="bg1"/>
                          </a:solidFill>
                        </a:rPr>
                        <a:t>5</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1600" dirty="0"/>
                    </a:p>
                  </a:txBody>
                  <a:tcPr>
                    <a:solidFill>
                      <a:schemeClr val="accent5">
                        <a:lumMod val="20000"/>
                        <a:lumOff val="80000"/>
                      </a:schemeClr>
                    </a:solidFill>
                  </a:tcPr>
                </a:tc>
                <a:tc>
                  <a:txBody>
                    <a:bodyPr/>
                    <a:lstStyle/>
                    <a:p>
                      <a:pPr algn="ctr" rtl="0" fontAlgn="ctr"/>
                      <a:r>
                        <a:rPr lang="en-US" sz="1600" u="none" strike="noStrike" dirty="0">
                          <a:effectLst/>
                        </a:rPr>
                        <a:t>15.1</a:t>
                      </a:r>
                      <a:endParaRPr lang="en-US" sz="1600" b="0" i="0" u="none" strike="noStrike" dirty="0">
                        <a:solidFill>
                          <a:srgbClr val="000000"/>
                        </a:solidFill>
                        <a:effectLst/>
                        <a:latin typeface="Palatino Linotype" panose="02040502050505030304" pitchFamily="18" charset="0"/>
                      </a:endParaRPr>
                    </a:p>
                  </a:txBody>
                  <a:tcPr marL="8658" marR="8658" marT="8658" marB="0" anchor="ctr">
                    <a:no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13.1</a:t>
                      </a:r>
                    </a:p>
                  </a:txBody>
                  <a:tcPr marL="9525" marR="9525" marT="9525" marB="0" anchor="ctr">
                    <a:lnR w="76200" cap="flat" cmpd="sng" algn="ctr">
                      <a:solidFill>
                        <a:schemeClr val="accent1">
                          <a:lumMod val="50000"/>
                        </a:schemeClr>
                      </a:solidFill>
                      <a:prstDash val="solid"/>
                      <a:round/>
                      <a:headEnd type="none" w="med" len="med"/>
                      <a:tailEnd type="none" w="med" len="med"/>
                    </a:lnR>
                    <a:noFill/>
                  </a:tcPr>
                </a:tc>
                <a:tc>
                  <a:txBody>
                    <a:bodyPr/>
                    <a:lstStyle/>
                    <a:p>
                      <a:endParaRPr lang="en-US" sz="1600" dirty="0"/>
                    </a:p>
                  </a:txBody>
                  <a:tcPr>
                    <a:lnL w="76200" cap="flat" cmpd="sng" algn="ctr">
                      <a:solidFill>
                        <a:schemeClr val="accent1">
                          <a:lumMod val="50000"/>
                        </a:schemeClr>
                      </a:solidFill>
                      <a:prstDash val="solid"/>
                      <a:round/>
                      <a:headEnd type="none" w="med" len="med"/>
                      <a:tailEnd type="none" w="med" len="med"/>
                    </a:lnL>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23.0</a:t>
                      </a:r>
                    </a:p>
                  </a:txBody>
                  <a:tcPr marL="8658" marR="8658" marT="8658" marB="0" anchor="ctr">
                    <a:no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21.4</a:t>
                      </a:r>
                    </a:p>
                  </a:txBody>
                  <a:tcPr marL="9525" marR="9525" marT="9525" marB="0" anchor="ctr">
                    <a:noFill/>
                  </a:tcPr>
                </a:tc>
                <a:extLst>
                  <a:ext uri="{0D108BD9-81ED-4DB2-BD59-A6C34878D82A}">
                    <a16:rowId xmlns:a16="http://schemas.microsoft.com/office/drawing/2014/main" val="523796205"/>
                  </a:ext>
                </a:extLst>
              </a:tr>
              <a:tr h="378755">
                <a:tc>
                  <a:txBody>
                    <a:bodyPr/>
                    <a:lstStyle/>
                    <a:p>
                      <a:r>
                        <a:rPr lang="en-US" sz="1600" dirty="0">
                          <a:solidFill>
                            <a:schemeClr val="bg1"/>
                          </a:solidFill>
                        </a:rPr>
                        <a:t>6</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1600" dirty="0"/>
                    </a:p>
                  </a:txBody>
                  <a:tcPr>
                    <a:solidFill>
                      <a:schemeClr val="accent5">
                        <a:lumMod val="20000"/>
                        <a:lumOff val="80000"/>
                      </a:schemeClr>
                    </a:solidFill>
                  </a:tcPr>
                </a:tc>
                <a:tc>
                  <a:txBody>
                    <a:bodyPr/>
                    <a:lstStyle/>
                    <a:p>
                      <a:pPr algn="ctr" rtl="0" fontAlgn="ctr"/>
                      <a:r>
                        <a:rPr lang="en-US" sz="1600" u="none" strike="noStrike" dirty="0">
                          <a:effectLst/>
                        </a:rPr>
                        <a:t>15.3</a:t>
                      </a:r>
                      <a:endParaRPr lang="en-US" sz="1600" b="0" i="0" u="none" strike="noStrike" dirty="0">
                        <a:solidFill>
                          <a:srgbClr val="000000"/>
                        </a:solidFill>
                        <a:effectLst/>
                        <a:latin typeface="Palatino Linotype" panose="02040502050505030304" pitchFamily="18" charset="0"/>
                      </a:endParaRPr>
                    </a:p>
                  </a:txBody>
                  <a:tcPr marL="8658" marR="8658" marT="8658" marB="0" anchor="ctr">
                    <a:no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14.2</a:t>
                      </a:r>
                    </a:p>
                  </a:txBody>
                  <a:tcPr marL="9525" marR="9525" marT="9525" marB="0" anchor="ctr">
                    <a:lnR w="76200" cap="flat" cmpd="sng" algn="ctr">
                      <a:solidFill>
                        <a:schemeClr val="accent1">
                          <a:lumMod val="50000"/>
                        </a:schemeClr>
                      </a:solidFill>
                      <a:prstDash val="solid"/>
                      <a:round/>
                      <a:headEnd type="none" w="med" len="med"/>
                      <a:tailEnd type="none" w="med" len="med"/>
                    </a:lnR>
                    <a:noFill/>
                  </a:tcPr>
                </a:tc>
                <a:tc>
                  <a:txBody>
                    <a:bodyPr/>
                    <a:lstStyle/>
                    <a:p>
                      <a:endParaRPr lang="en-US" sz="1600" dirty="0"/>
                    </a:p>
                  </a:txBody>
                  <a:tcPr>
                    <a:lnL w="76200" cap="flat" cmpd="sng" algn="ctr">
                      <a:solidFill>
                        <a:schemeClr val="accent1">
                          <a:lumMod val="50000"/>
                        </a:schemeClr>
                      </a:solidFill>
                      <a:prstDash val="solid"/>
                      <a:round/>
                      <a:headEnd type="none" w="med" len="med"/>
                      <a:tailEnd type="none" w="med" len="med"/>
                    </a:lnL>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24.9</a:t>
                      </a:r>
                    </a:p>
                  </a:txBody>
                  <a:tcPr marL="8658" marR="8658" marT="8658" marB="0" anchor="ctr">
                    <a:no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23.2</a:t>
                      </a:r>
                    </a:p>
                  </a:txBody>
                  <a:tcPr marL="9525" marR="9525" marT="9525" marB="0" anchor="ctr">
                    <a:noFill/>
                  </a:tcPr>
                </a:tc>
                <a:extLst>
                  <a:ext uri="{0D108BD9-81ED-4DB2-BD59-A6C34878D82A}">
                    <a16:rowId xmlns:a16="http://schemas.microsoft.com/office/drawing/2014/main" val="1563399292"/>
                  </a:ext>
                </a:extLst>
              </a:tr>
              <a:tr h="378755">
                <a:tc>
                  <a:txBody>
                    <a:bodyPr/>
                    <a:lstStyle/>
                    <a:p>
                      <a:r>
                        <a:rPr lang="en-US" sz="1600" dirty="0">
                          <a:solidFill>
                            <a:schemeClr val="bg1"/>
                          </a:solidFill>
                        </a:rPr>
                        <a:t>7</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1600" dirty="0"/>
                    </a:p>
                  </a:txBody>
                  <a:tcPr>
                    <a:solidFill>
                      <a:schemeClr val="accent5">
                        <a:lumMod val="20000"/>
                        <a:lumOff val="80000"/>
                      </a:schemeClr>
                    </a:solidFill>
                  </a:tcPr>
                </a:tc>
                <a:tc>
                  <a:txBody>
                    <a:bodyPr/>
                    <a:lstStyle/>
                    <a:p>
                      <a:pPr algn="ctr" rtl="0" fontAlgn="ctr"/>
                      <a:r>
                        <a:rPr lang="en-US" sz="1600" u="none" strike="noStrike" dirty="0">
                          <a:effectLst/>
                        </a:rPr>
                        <a:t>10.9</a:t>
                      </a:r>
                      <a:endParaRPr lang="en-US" sz="1600" b="0" i="0" u="none" strike="noStrike" dirty="0">
                        <a:solidFill>
                          <a:srgbClr val="000000"/>
                        </a:solidFill>
                        <a:effectLst/>
                        <a:latin typeface="Palatino Linotype" panose="02040502050505030304" pitchFamily="18" charset="0"/>
                      </a:endParaRPr>
                    </a:p>
                  </a:txBody>
                  <a:tcPr marL="8658" marR="8658" marT="8658" marB="0" anchor="ctr">
                    <a:no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12.7</a:t>
                      </a:r>
                    </a:p>
                  </a:txBody>
                  <a:tcPr marL="9525" marR="9525" marT="9525" marB="0" anchor="ctr">
                    <a:lnR w="76200" cap="flat" cmpd="sng" algn="ctr">
                      <a:solidFill>
                        <a:schemeClr val="accent1">
                          <a:lumMod val="50000"/>
                        </a:schemeClr>
                      </a:solidFill>
                      <a:prstDash val="solid"/>
                      <a:round/>
                      <a:headEnd type="none" w="med" len="med"/>
                      <a:tailEnd type="none" w="med" len="med"/>
                    </a:lnR>
                    <a:noFill/>
                  </a:tcPr>
                </a:tc>
                <a:tc>
                  <a:txBody>
                    <a:bodyPr/>
                    <a:lstStyle/>
                    <a:p>
                      <a:endParaRPr lang="en-US" sz="1600" dirty="0"/>
                    </a:p>
                  </a:txBody>
                  <a:tcPr>
                    <a:lnL w="76200" cap="flat" cmpd="sng" algn="ctr">
                      <a:solidFill>
                        <a:schemeClr val="accent1">
                          <a:lumMod val="50000"/>
                        </a:schemeClr>
                      </a:solidFill>
                      <a:prstDash val="solid"/>
                      <a:round/>
                      <a:headEnd type="none" w="med" len="med"/>
                      <a:tailEnd type="none" w="med" len="med"/>
                    </a:lnL>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23.6</a:t>
                      </a:r>
                    </a:p>
                  </a:txBody>
                  <a:tcPr marL="8658" marR="8658" marT="8658" marB="0" anchor="ctr">
                    <a:no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22.8</a:t>
                      </a:r>
                    </a:p>
                  </a:txBody>
                  <a:tcPr marL="9525" marR="9525" marT="9525" marB="0" anchor="ctr">
                    <a:noFill/>
                  </a:tcPr>
                </a:tc>
                <a:extLst>
                  <a:ext uri="{0D108BD9-81ED-4DB2-BD59-A6C34878D82A}">
                    <a16:rowId xmlns:a16="http://schemas.microsoft.com/office/drawing/2014/main" val="3093263189"/>
                  </a:ext>
                </a:extLst>
              </a:tr>
              <a:tr h="378755">
                <a:tc>
                  <a:txBody>
                    <a:bodyPr/>
                    <a:lstStyle/>
                    <a:p>
                      <a:r>
                        <a:rPr lang="en-US" sz="1600" dirty="0">
                          <a:solidFill>
                            <a:schemeClr val="bg1"/>
                          </a:solidFill>
                        </a:rPr>
                        <a:t>8</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1600" dirty="0"/>
                    </a:p>
                  </a:txBody>
                  <a:tcPr>
                    <a:solidFill>
                      <a:schemeClr val="accent5">
                        <a:lumMod val="20000"/>
                        <a:lumOff val="80000"/>
                      </a:schemeClr>
                    </a:solidFill>
                  </a:tcPr>
                </a:tc>
                <a:tc>
                  <a:txBody>
                    <a:bodyPr/>
                    <a:lstStyle/>
                    <a:p>
                      <a:pPr algn="ctr" rtl="0" fontAlgn="ctr"/>
                      <a:r>
                        <a:rPr lang="en-US" sz="1600" u="none" strike="noStrike" dirty="0">
                          <a:effectLst/>
                        </a:rPr>
                        <a:t>30.4</a:t>
                      </a:r>
                      <a:endParaRPr lang="en-US" sz="1600" b="0" i="0" u="none" strike="noStrike" dirty="0">
                        <a:solidFill>
                          <a:srgbClr val="000000"/>
                        </a:solidFill>
                        <a:effectLst/>
                        <a:latin typeface="Palatino Linotype" panose="02040502050505030304" pitchFamily="18" charset="0"/>
                      </a:endParaRPr>
                    </a:p>
                  </a:txBody>
                  <a:tcPr marL="8658" marR="8658" marT="8658" marB="0" anchor="ctr">
                    <a:no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33.9</a:t>
                      </a:r>
                    </a:p>
                  </a:txBody>
                  <a:tcPr marL="9525" marR="9525" marT="9525" marB="0" anchor="ctr">
                    <a:lnR w="76200" cap="flat" cmpd="sng" algn="ctr">
                      <a:solidFill>
                        <a:schemeClr val="accent1">
                          <a:lumMod val="50000"/>
                        </a:schemeClr>
                      </a:solidFill>
                      <a:prstDash val="solid"/>
                      <a:round/>
                      <a:headEnd type="none" w="med" len="med"/>
                      <a:tailEnd type="none" w="med" len="med"/>
                    </a:lnR>
                    <a:noFill/>
                  </a:tcPr>
                </a:tc>
                <a:tc>
                  <a:txBody>
                    <a:bodyPr/>
                    <a:lstStyle/>
                    <a:p>
                      <a:endParaRPr lang="en-US" sz="1600" dirty="0"/>
                    </a:p>
                  </a:txBody>
                  <a:tcPr>
                    <a:lnL w="76200" cap="flat" cmpd="sng" algn="ctr">
                      <a:solidFill>
                        <a:schemeClr val="accent1">
                          <a:lumMod val="50000"/>
                        </a:schemeClr>
                      </a:solidFill>
                      <a:prstDash val="solid"/>
                      <a:round/>
                      <a:headEnd type="none" w="med" len="med"/>
                      <a:tailEnd type="none" w="med" len="med"/>
                    </a:lnL>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31.9</a:t>
                      </a:r>
                    </a:p>
                  </a:txBody>
                  <a:tcPr marL="8658" marR="8658" marT="8658" marB="0" anchor="ctr">
                    <a:no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26.9</a:t>
                      </a:r>
                    </a:p>
                  </a:txBody>
                  <a:tcPr marL="9525" marR="9525" marT="9525" marB="0" anchor="ctr">
                    <a:noFill/>
                  </a:tcPr>
                </a:tc>
                <a:extLst>
                  <a:ext uri="{0D108BD9-81ED-4DB2-BD59-A6C34878D82A}">
                    <a16:rowId xmlns:a16="http://schemas.microsoft.com/office/drawing/2014/main" val="824454831"/>
                  </a:ext>
                </a:extLst>
              </a:tr>
              <a:tr h="378755">
                <a:tc>
                  <a:txBody>
                    <a:bodyPr/>
                    <a:lstStyle/>
                    <a:p>
                      <a:r>
                        <a:rPr lang="en-US" sz="1600" dirty="0">
                          <a:solidFill>
                            <a:schemeClr val="bg1"/>
                          </a:solidFill>
                        </a:rPr>
                        <a:t>Algebra 1</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1600" dirty="0"/>
                    </a:p>
                  </a:txBody>
                  <a:tcPr>
                    <a:solidFill>
                      <a:schemeClr val="accent5">
                        <a:lumMod val="20000"/>
                        <a:lumOff val="80000"/>
                      </a:schemeClr>
                    </a:solidFill>
                  </a:tcPr>
                </a:tc>
                <a:tc>
                  <a:txBody>
                    <a:bodyPr/>
                    <a:lstStyle/>
                    <a:p>
                      <a:pPr algn="ctr" rtl="0" fontAlgn="ctr"/>
                      <a:r>
                        <a:rPr lang="en-US" sz="1600" u="none" strike="noStrike" dirty="0">
                          <a:effectLst/>
                        </a:rPr>
                        <a:t>17.7</a:t>
                      </a:r>
                      <a:endParaRPr lang="en-US" sz="1600" b="0" i="0" u="none" strike="noStrike" dirty="0">
                        <a:solidFill>
                          <a:srgbClr val="000000"/>
                        </a:solidFill>
                        <a:effectLst/>
                        <a:latin typeface="Palatino Linotype" panose="02040502050505030304" pitchFamily="18" charset="0"/>
                      </a:endParaRPr>
                    </a:p>
                  </a:txBody>
                  <a:tcPr marL="8658" marR="8658" marT="8658" marB="0" anchor="ctr">
                    <a:no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15.8</a:t>
                      </a:r>
                    </a:p>
                  </a:txBody>
                  <a:tcPr marL="9525" marR="9525" marT="9525" marB="0" anchor="ctr">
                    <a:lnR w="76200" cap="flat" cmpd="sng" algn="ctr">
                      <a:solidFill>
                        <a:schemeClr val="accent1">
                          <a:lumMod val="50000"/>
                        </a:schemeClr>
                      </a:solidFill>
                      <a:prstDash val="solid"/>
                      <a:round/>
                      <a:headEnd type="none" w="med" len="med"/>
                      <a:tailEnd type="none" w="med" len="med"/>
                    </a:lnR>
                    <a:noFill/>
                  </a:tcPr>
                </a:tc>
                <a:tc>
                  <a:txBody>
                    <a:bodyPr/>
                    <a:lstStyle/>
                    <a:p>
                      <a:endParaRPr lang="en-US" sz="1600" dirty="0"/>
                    </a:p>
                  </a:txBody>
                  <a:tcPr>
                    <a:lnL w="76200" cap="flat" cmpd="sng" algn="ctr">
                      <a:solidFill>
                        <a:schemeClr val="accent1">
                          <a:lumMod val="50000"/>
                        </a:schemeClr>
                      </a:solidFill>
                      <a:prstDash val="solid"/>
                      <a:round/>
                      <a:headEnd type="none" w="med" len="med"/>
                      <a:tailEnd type="none" w="med" len="med"/>
                    </a:lnL>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22.6</a:t>
                      </a:r>
                    </a:p>
                  </a:txBody>
                  <a:tcPr marL="8658" marR="8658" marT="8658" marB="0" anchor="ctr">
                    <a:no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25.8</a:t>
                      </a:r>
                    </a:p>
                  </a:txBody>
                  <a:tcPr marL="9525" marR="9525" marT="9525" marB="0" anchor="ctr">
                    <a:noFill/>
                  </a:tcPr>
                </a:tc>
                <a:extLst>
                  <a:ext uri="{0D108BD9-81ED-4DB2-BD59-A6C34878D82A}">
                    <a16:rowId xmlns:a16="http://schemas.microsoft.com/office/drawing/2014/main" val="3368168537"/>
                  </a:ext>
                </a:extLst>
              </a:tr>
              <a:tr h="378755">
                <a:tc>
                  <a:txBody>
                    <a:bodyPr/>
                    <a:lstStyle/>
                    <a:p>
                      <a:r>
                        <a:rPr lang="en-US" sz="1600" dirty="0">
                          <a:solidFill>
                            <a:schemeClr val="bg1"/>
                          </a:solidFill>
                        </a:rPr>
                        <a:t>Geometry</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1600" dirty="0"/>
                    </a:p>
                  </a:txBody>
                  <a:tcPr>
                    <a:solidFill>
                      <a:schemeClr val="accent5">
                        <a:lumMod val="20000"/>
                        <a:lumOff val="80000"/>
                      </a:schemeClr>
                    </a:solidFill>
                  </a:tcPr>
                </a:tc>
                <a:tc>
                  <a:txBody>
                    <a:bodyPr/>
                    <a:lstStyle/>
                    <a:p>
                      <a:pPr algn="ctr" rtl="0" fontAlgn="ctr"/>
                      <a:r>
                        <a:rPr lang="en-US" sz="1600" u="none" strike="noStrike" dirty="0">
                          <a:effectLst/>
                        </a:rPr>
                        <a:t>6.4</a:t>
                      </a:r>
                      <a:endParaRPr lang="en-US" sz="1600" b="0" i="0" u="none" strike="noStrike" dirty="0">
                        <a:solidFill>
                          <a:srgbClr val="000000"/>
                        </a:solidFill>
                        <a:effectLst/>
                        <a:latin typeface="Palatino Linotype" panose="02040502050505030304" pitchFamily="18" charset="0"/>
                      </a:endParaRPr>
                    </a:p>
                  </a:txBody>
                  <a:tcPr marL="8658" marR="8658" marT="8658" marB="0" anchor="ctr">
                    <a:no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5.3</a:t>
                      </a:r>
                    </a:p>
                  </a:txBody>
                  <a:tcPr marL="9525" marR="9525" marT="9525" marB="0" anchor="ctr">
                    <a:lnR w="76200" cap="flat" cmpd="sng" algn="ctr">
                      <a:solidFill>
                        <a:schemeClr val="accent1">
                          <a:lumMod val="50000"/>
                        </a:schemeClr>
                      </a:solidFill>
                      <a:prstDash val="solid"/>
                      <a:round/>
                      <a:headEnd type="none" w="med" len="med"/>
                      <a:tailEnd type="none" w="med" len="med"/>
                    </a:lnR>
                    <a:noFill/>
                  </a:tcPr>
                </a:tc>
                <a:tc>
                  <a:txBody>
                    <a:bodyPr/>
                    <a:lstStyle/>
                    <a:p>
                      <a:endParaRPr lang="en-US" sz="1600" dirty="0"/>
                    </a:p>
                  </a:txBody>
                  <a:tcPr>
                    <a:lnL w="76200" cap="flat" cmpd="sng" algn="ctr">
                      <a:solidFill>
                        <a:schemeClr val="accent1">
                          <a:lumMod val="50000"/>
                        </a:schemeClr>
                      </a:solidFill>
                      <a:prstDash val="solid"/>
                      <a:round/>
                      <a:headEnd type="none" w="med" len="med"/>
                      <a:tailEnd type="none" w="med" len="med"/>
                    </a:lnL>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18.3</a:t>
                      </a:r>
                    </a:p>
                  </a:txBody>
                  <a:tcPr marL="8658" marR="8658" marT="8658" marB="0" anchor="ctr">
                    <a:no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13.8</a:t>
                      </a:r>
                    </a:p>
                  </a:txBody>
                  <a:tcPr marL="9525" marR="9525" marT="9525" marB="0" anchor="ctr">
                    <a:noFill/>
                  </a:tcPr>
                </a:tc>
                <a:extLst>
                  <a:ext uri="{0D108BD9-81ED-4DB2-BD59-A6C34878D82A}">
                    <a16:rowId xmlns:a16="http://schemas.microsoft.com/office/drawing/2014/main" val="491916022"/>
                  </a:ext>
                </a:extLst>
              </a:tr>
              <a:tr h="378755">
                <a:tc>
                  <a:txBody>
                    <a:bodyPr/>
                    <a:lstStyle/>
                    <a:p>
                      <a:r>
                        <a:rPr lang="en-US" sz="1600" dirty="0">
                          <a:solidFill>
                            <a:schemeClr val="bg1"/>
                          </a:solidFill>
                        </a:rPr>
                        <a:t>Algebra 2</a:t>
                      </a:r>
                    </a:p>
                  </a:txBody>
                  <a:tcPr>
                    <a:lnT w="12700" cap="flat" cmpd="sng" algn="ctr">
                      <a:solidFill>
                        <a:schemeClr val="bg1"/>
                      </a:solidFill>
                      <a:prstDash val="solid"/>
                      <a:round/>
                      <a:headEnd type="none" w="med" len="med"/>
                      <a:tailEnd type="none" w="med" len="med"/>
                    </a:lnT>
                    <a:solidFill>
                      <a:schemeClr val="accent1">
                        <a:lumMod val="50000"/>
                      </a:schemeClr>
                    </a:solidFill>
                  </a:tcPr>
                </a:tc>
                <a:tc>
                  <a:txBody>
                    <a:bodyPr/>
                    <a:lstStyle/>
                    <a:p>
                      <a:endParaRPr lang="en-US" sz="1600" dirty="0"/>
                    </a:p>
                  </a:txBody>
                  <a:tcPr>
                    <a:solidFill>
                      <a:schemeClr val="accent5">
                        <a:lumMod val="20000"/>
                        <a:lumOff val="80000"/>
                      </a:schemeClr>
                    </a:solidFill>
                  </a:tcPr>
                </a:tc>
                <a:tc>
                  <a:txBody>
                    <a:bodyPr/>
                    <a:lstStyle/>
                    <a:p>
                      <a:pPr algn="ctr" rtl="0" fontAlgn="ctr"/>
                      <a:r>
                        <a:rPr lang="en-US" sz="1600" b="0" i="0" u="none" strike="noStrike" dirty="0">
                          <a:solidFill>
                            <a:srgbClr val="000000"/>
                          </a:solidFill>
                          <a:effectLst/>
                          <a:latin typeface="Palatino Linotype" panose="02040502050505030304" pitchFamily="18" charset="0"/>
                        </a:rPr>
                        <a:t>10.2</a:t>
                      </a:r>
                    </a:p>
                  </a:txBody>
                  <a:tcPr marL="8658" marR="8658" marT="8658" marB="0" anchor="ctr">
                    <a:no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10.6</a:t>
                      </a:r>
                    </a:p>
                  </a:txBody>
                  <a:tcPr marL="9525" marR="9525" marT="9525" marB="0" anchor="ctr">
                    <a:lnR w="76200" cap="flat" cmpd="sng" algn="ctr">
                      <a:solidFill>
                        <a:schemeClr val="accent1">
                          <a:lumMod val="50000"/>
                        </a:schemeClr>
                      </a:solidFill>
                      <a:prstDash val="solid"/>
                      <a:round/>
                      <a:headEnd type="none" w="med" len="med"/>
                      <a:tailEnd type="none" w="med" len="med"/>
                    </a:lnR>
                    <a:noFill/>
                  </a:tcPr>
                </a:tc>
                <a:tc>
                  <a:txBody>
                    <a:bodyPr/>
                    <a:lstStyle/>
                    <a:p>
                      <a:endParaRPr lang="en-US" sz="1600" dirty="0"/>
                    </a:p>
                  </a:txBody>
                  <a:tcPr>
                    <a:lnL w="76200" cap="flat" cmpd="sng" algn="ctr">
                      <a:solidFill>
                        <a:schemeClr val="accent1">
                          <a:lumMod val="50000"/>
                        </a:schemeClr>
                      </a:solidFill>
                      <a:prstDash val="solid"/>
                      <a:round/>
                      <a:headEnd type="none" w="med" len="med"/>
                      <a:tailEnd type="none" w="med" len="med"/>
                    </a:lnL>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13.1</a:t>
                      </a:r>
                    </a:p>
                  </a:txBody>
                  <a:tcPr marL="8658" marR="8658" marT="8658" marB="0" anchor="ctr">
                    <a:no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11.2</a:t>
                      </a:r>
                    </a:p>
                  </a:txBody>
                  <a:tcPr marL="9525" marR="9525" marT="9525" marB="0" anchor="ctr">
                    <a:noFill/>
                  </a:tcPr>
                </a:tc>
                <a:extLst>
                  <a:ext uri="{0D108BD9-81ED-4DB2-BD59-A6C34878D82A}">
                    <a16:rowId xmlns:a16="http://schemas.microsoft.com/office/drawing/2014/main" val="1926207172"/>
                  </a:ext>
                </a:extLst>
              </a:tr>
            </a:tbl>
          </a:graphicData>
        </a:graphic>
      </p:graphicFrame>
      <p:sp>
        <p:nvSpPr>
          <p:cNvPr id="5" name="Slide Number Placeholder 4">
            <a:extLst>
              <a:ext uri="{FF2B5EF4-FFF2-40B4-BE49-F238E27FC236}">
                <a16:creationId xmlns:a16="http://schemas.microsoft.com/office/drawing/2014/main" id="{3183CDD5-F769-42F0-A4F5-8E099ACF6AA6}"/>
              </a:ext>
            </a:extLst>
          </p:cNvPr>
          <p:cNvSpPr>
            <a:spLocks noGrp="1"/>
          </p:cNvSpPr>
          <p:nvPr>
            <p:ph type="sldNum" sz="quarter" idx="10"/>
          </p:nvPr>
        </p:nvSpPr>
        <p:spPr/>
        <p:txBody>
          <a:bodyPr/>
          <a:lstStyle/>
          <a:p>
            <a:fld id="{A3D1C70C-36A2-44FC-A083-98959550CFF4}" type="slidenum">
              <a:rPr lang="en-US" smtClean="0"/>
              <a:t>15</a:t>
            </a:fld>
            <a:endParaRPr lang="en-US" dirty="0"/>
          </a:p>
        </p:txBody>
      </p:sp>
    </p:spTree>
    <p:extLst>
      <p:ext uri="{BB962C8B-B14F-4D97-AF65-F5344CB8AC3E}">
        <p14:creationId xmlns:p14="http://schemas.microsoft.com/office/powerpoint/2010/main" val="41400025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A21B6CDA-0147-40C9-8F20-2C2ABECD0456}"/>
              </a:ext>
            </a:extLst>
          </p:cNvPr>
          <p:cNvSpPr>
            <a:spLocks noGrp="1"/>
          </p:cNvSpPr>
          <p:nvPr>
            <p:ph type="title"/>
          </p:nvPr>
        </p:nvSpPr>
        <p:spPr>
          <a:xfrm>
            <a:off x="1333960" y="235678"/>
            <a:ext cx="10096959" cy="747579"/>
          </a:xfrm>
        </p:spPr>
        <p:txBody>
          <a:bodyPr/>
          <a:lstStyle/>
          <a:p>
            <a:r>
              <a:rPr lang="en-US" sz="2400" dirty="0">
                <a:solidFill>
                  <a:schemeClr val="tx1"/>
                </a:solidFill>
                <a:latin typeface="Palatino Linotype"/>
              </a:rPr>
              <a:t>Comparison of &lt;Insert District Name&gt;’s Spring 2022 and 2023 NJSLA Administrations Mathematics– Percentages (Levels 3 and 4)</a:t>
            </a:r>
          </a:p>
        </p:txBody>
      </p:sp>
      <p:sp>
        <p:nvSpPr>
          <p:cNvPr id="2" name="Content Placeholder 1">
            <a:extLst>
              <a:ext uri="{FF2B5EF4-FFF2-40B4-BE49-F238E27FC236}">
                <a16:creationId xmlns:a16="http://schemas.microsoft.com/office/drawing/2014/main" id="{E054406E-32AC-4E53-98C7-6BA4507F50F0}"/>
              </a:ext>
            </a:extLst>
          </p:cNvPr>
          <p:cNvSpPr>
            <a:spLocks noGrp="1"/>
          </p:cNvSpPr>
          <p:nvPr>
            <p:ph sz="quarter" idx="11"/>
          </p:nvPr>
        </p:nvSpPr>
        <p:spPr>
          <a:xfrm>
            <a:off x="113654" y="1021993"/>
            <a:ext cx="11863292" cy="736891"/>
          </a:xfrm>
        </p:spPr>
        <p:txBody>
          <a:bodyPr numCol="1">
            <a:noAutofit/>
          </a:bodyPr>
          <a:lstStyle/>
          <a:p>
            <a:pPr marL="91440" indent="-91440">
              <a:spcAft>
                <a:spcPts val="600"/>
              </a:spcAft>
            </a:pPr>
            <a:r>
              <a:rPr lang="en-US" sz="1600" dirty="0"/>
              <a:t>Level 3: Approaching Expectations</a:t>
            </a:r>
          </a:p>
          <a:p>
            <a:pPr marL="91440" indent="-91440">
              <a:spcAft>
                <a:spcPts val="2400"/>
              </a:spcAft>
            </a:pPr>
            <a:r>
              <a:rPr lang="en-US" sz="1600" dirty="0"/>
              <a:t>Level 4: Meeting Expectations</a:t>
            </a:r>
          </a:p>
        </p:txBody>
      </p:sp>
      <p:graphicFrame>
        <p:nvGraphicFramePr>
          <p:cNvPr id="11" name="Table 11">
            <a:extLst>
              <a:ext uri="{FF2B5EF4-FFF2-40B4-BE49-F238E27FC236}">
                <a16:creationId xmlns:a16="http://schemas.microsoft.com/office/drawing/2014/main" id="{E11D5BF3-7E3C-42AB-9FA3-E1724B7EFE40}"/>
              </a:ext>
            </a:extLst>
          </p:cNvPr>
          <p:cNvGraphicFramePr>
            <a:graphicFrameLocks noGrp="1"/>
          </p:cNvGraphicFramePr>
          <p:nvPr>
            <p:ph type="tbl" sz="quarter" idx="12"/>
            <p:extLst>
              <p:ext uri="{D42A27DB-BD31-4B8C-83A1-F6EECF244321}">
                <p14:modId xmlns:p14="http://schemas.microsoft.com/office/powerpoint/2010/main" val="325241708"/>
              </p:ext>
            </p:extLst>
          </p:nvPr>
        </p:nvGraphicFramePr>
        <p:xfrm>
          <a:off x="113654" y="1758884"/>
          <a:ext cx="11738084" cy="4231755"/>
        </p:xfrm>
        <a:graphic>
          <a:graphicData uri="http://schemas.openxmlformats.org/drawingml/2006/table">
            <a:tbl>
              <a:tblPr firstRow="1" firstCol="1" bandRow="1">
                <a:tableStyleId>{5940675A-B579-460E-94D1-54222C63F5DA}</a:tableStyleId>
              </a:tblPr>
              <a:tblGrid>
                <a:gridCol w="1362563">
                  <a:extLst>
                    <a:ext uri="{9D8B030D-6E8A-4147-A177-3AD203B41FA5}">
                      <a16:colId xmlns:a16="http://schemas.microsoft.com/office/drawing/2014/main" val="2172175549"/>
                    </a:ext>
                  </a:extLst>
                </a:gridCol>
                <a:gridCol w="1521792">
                  <a:extLst>
                    <a:ext uri="{9D8B030D-6E8A-4147-A177-3AD203B41FA5}">
                      <a16:colId xmlns:a16="http://schemas.microsoft.com/office/drawing/2014/main" val="3112476645"/>
                    </a:ext>
                  </a:extLst>
                </a:gridCol>
                <a:gridCol w="1166809">
                  <a:extLst>
                    <a:ext uri="{9D8B030D-6E8A-4147-A177-3AD203B41FA5}">
                      <a16:colId xmlns:a16="http://schemas.microsoft.com/office/drawing/2014/main" val="878126386"/>
                    </a:ext>
                  </a:extLst>
                </a:gridCol>
                <a:gridCol w="1295028">
                  <a:extLst>
                    <a:ext uri="{9D8B030D-6E8A-4147-A177-3AD203B41FA5}">
                      <a16:colId xmlns:a16="http://schemas.microsoft.com/office/drawing/2014/main" val="1924221879"/>
                    </a:ext>
                  </a:extLst>
                </a:gridCol>
                <a:gridCol w="1244976">
                  <a:extLst>
                    <a:ext uri="{9D8B030D-6E8A-4147-A177-3AD203B41FA5}">
                      <a16:colId xmlns:a16="http://schemas.microsoft.com/office/drawing/2014/main" val="1401528394"/>
                    </a:ext>
                  </a:extLst>
                </a:gridCol>
                <a:gridCol w="1305707">
                  <a:extLst>
                    <a:ext uri="{9D8B030D-6E8A-4147-A177-3AD203B41FA5}">
                      <a16:colId xmlns:a16="http://schemas.microsoft.com/office/drawing/2014/main" val="525457992"/>
                    </a:ext>
                  </a:extLst>
                </a:gridCol>
                <a:gridCol w="1290527">
                  <a:extLst>
                    <a:ext uri="{9D8B030D-6E8A-4147-A177-3AD203B41FA5}">
                      <a16:colId xmlns:a16="http://schemas.microsoft.com/office/drawing/2014/main" val="1590651448"/>
                    </a:ext>
                  </a:extLst>
                </a:gridCol>
                <a:gridCol w="1275341">
                  <a:extLst>
                    <a:ext uri="{9D8B030D-6E8A-4147-A177-3AD203B41FA5}">
                      <a16:colId xmlns:a16="http://schemas.microsoft.com/office/drawing/2014/main" val="2895372378"/>
                    </a:ext>
                  </a:extLst>
                </a:gridCol>
                <a:gridCol w="1275341">
                  <a:extLst>
                    <a:ext uri="{9D8B030D-6E8A-4147-A177-3AD203B41FA5}">
                      <a16:colId xmlns:a16="http://schemas.microsoft.com/office/drawing/2014/main" val="483552193"/>
                    </a:ext>
                  </a:extLst>
                </a:gridCol>
              </a:tblGrid>
              <a:tr h="767468">
                <a:tc>
                  <a:txBody>
                    <a:bodyPr/>
                    <a:lstStyle/>
                    <a:p>
                      <a:r>
                        <a:rPr lang="en-US" sz="1600" dirty="0">
                          <a:solidFill>
                            <a:schemeClr val="bg1"/>
                          </a:solidFill>
                        </a:rPr>
                        <a:t>Grade</a:t>
                      </a:r>
                    </a:p>
                  </a:txBody>
                  <a:tcP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r>
                        <a:rPr lang="en-US" sz="1600" dirty="0">
                          <a:solidFill>
                            <a:schemeClr val="bg1"/>
                          </a:solidFill>
                        </a:rPr>
                        <a:t>Level 3</a:t>
                      </a:r>
                      <a:br>
                        <a:rPr lang="en-US" sz="1600" dirty="0">
                          <a:solidFill>
                            <a:schemeClr val="bg1"/>
                          </a:solidFill>
                        </a:rPr>
                      </a:br>
                      <a:r>
                        <a:rPr lang="en-US" sz="1600" dirty="0">
                          <a:solidFill>
                            <a:schemeClr val="bg1"/>
                          </a:solidFill>
                        </a:rPr>
                        <a:t>2022</a:t>
                      </a:r>
                      <a:br>
                        <a:rPr lang="en-US" sz="1600" dirty="0">
                          <a:solidFill>
                            <a:schemeClr val="bg1"/>
                          </a:solidFill>
                        </a:rPr>
                      </a:br>
                      <a:r>
                        <a:rPr lang="en-US" sz="1600" dirty="0">
                          <a:solidFill>
                            <a:schemeClr val="bg1"/>
                          </a:solidFill>
                        </a:rPr>
                        <a:t>District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600" dirty="0">
                          <a:solidFill>
                            <a:schemeClr val="bg1"/>
                          </a:solidFill>
                        </a:rPr>
                        <a:t>Level 3 </a:t>
                      </a:r>
                      <a:br>
                        <a:rPr lang="en-US" sz="1600" dirty="0">
                          <a:solidFill>
                            <a:schemeClr val="bg1"/>
                          </a:solidFill>
                        </a:rPr>
                      </a:br>
                      <a:r>
                        <a:rPr lang="en-US" sz="1600" dirty="0">
                          <a:solidFill>
                            <a:schemeClr val="bg1"/>
                          </a:solidFill>
                        </a:rPr>
                        <a:t>2022</a:t>
                      </a:r>
                      <a:br>
                        <a:rPr lang="en-US" sz="1600" dirty="0">
                          <a:solidFill>
                            <a:schemeClr val="bg1"/>
                          </a:solidFill>
                        </a:rPr>
                      </a:br>
                      <a:r>
                        <a:rPr lang="en-US" sz="1600" dirty="0">
                          <a:solidFill>
                            <a:schemeClr val="bg1"/>
                          </a:solidFill>
                        </a:rPr>
                        <a:t>State</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600" dirty="0">
                          <a:solidFill>
                            <a:schemeClr val="bg1"/>
                          </a:solidFill>
                        </a:rPr>
                        <a:t>Level 3 </a:t>
                      </a:r>
                      <a:br>
                        <a:rPr lang="en-US" sz="1600" dirty="0">
                          <a:solidFill>
                            <a:schemeClr val="bg1"/>
                          </a:solidFill>
                        </a:rPr>
                      </a:br>
                      <a:r>
                        <a:rPr lang="en-US" sz="1600" dirty="0">
                          <a:solidFill>
                            <a:schemeClr val="bg1"/>
                          </a:solidFill>
                        </a:rPr>
                        <a:t>2023</a:t>
                      </a:r>
                      <a:br>
                        <a:rPr lang="en-US" sz="1600" dirty="0">
                          <a:solidFill>
                            <a:schemeClr val="bg1"/>
                          </a:solidFill>
                        </a:rPr>
                      </a:br>
                      <a:r>
                        <a:rPr lang="en-US" sz="1600" dirty="0">
                          <a:solidFill>
                            <a:schemeClr val="bg1"/>
                          </a:solidFill>
                        </a:rPr>
                        <a:t>District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600" dirty="0">
                          <a:solidFill>
                            <a:schemeClr val="bg1"/>
                          </a:solidFill>
                        </a:rPr>
                        <a:t>Level 3 </a:t>
                      </a:r>
                      <a:br>
                        <a:rPr lang="en-US" sz="1600" dirty="0">
                          <a:solidFill>
                            <a:schemeClr val="bg1"/>
                          </a:solidFill>
                        </a:rPr>
                      </a:br>
                      <a:r>
                        <a:rPr lang="en-US" sz="1600" dirty="0">
                          <a:solidFill>
                            <a:schemeClr val="bg1"/>
                          </a:solidFill>
                        </a:rPr>
                        <a:t>2023</a:t>
                      </a:r>
                      <a:br>
                        <a:rPr lang="en-US" sz="1600" dirty="0">
                          <a:solidFill>
                            <a:schemeClr val="bg1"/>
                          </a:solidFill>
                        </a:rPr>
                      </a:br>
                      <a:r>
                        <a:rPr lang="en-US" sz="1600" dirty="0">
                          <a:solidFill>
                            <a:schemeClr val="bg1"/>
                          </a:solidFill>
                        </a:rPr>
                        <a:t>State</a:t>
                      </a:r>
                    </a:p>
                  </a:txBody>
                  <a:tcPr>
                    <a:lnL w="12700" cap="flat" cmpd="sng" algn="ctr">
                      <a:solidFill>
                        <a:schemeClr val="bg1"/>
                      </a:solidFill>
                      <a:prstDash val="solid"/>
                      <a:round/>
                      <a:headEnd type="none" w="med" len="med"/>
                      <a:tailEnd type="none" w="med" len="med"/>
                    </a:lnL>
                    <a:lnR w="76200" cap="flat" cmpd="sng" algn="ctr">
                      <a:solidFill>
                        <a:schemeClr val="bg1">
                          <a:lumMod val="95000"/>
                        </a:schemeClr>
                      </a:solidFill>
                      <a:prstDash val="solid"/>
                      <a:round/>
                      <a:headEnd type="none" w="med" len="med"/>
                      <a:tailEnd type="none" w="med" len="med"/>
                    </a:lnR>
                    <a:solidFill>
                      <a:schemeClr val="accent1">
                        <a:lumMod val="50000"/>
                      </a:schemeClr>
                    </a:solidFill>
                  </a:tcPr>
                </a:tc>
                <a:tc>
                  <a:txBody>
                    <a:bodyPr/>
                    <a:lstStyle/>
                    <a:p>
                      <a:pPr algn="ctr"/>
                      <a:r>
                        <a:rPr lang="en-US" sz="1600" dirty="0">
                          <a:solidFill>
                            <a:schemeClr val="bg1"/>
                          </a:solidFill>
                        </a:rPr>
                        <a:t>Level 4 </a:t>
                      </a:r>
                      <a:br>
                        <a:rPr lang="en-US" sz="1600" dirty="0">
                          <a:solidFill>
                            <a:schemeClr val="bg1"/>
                          </a:solidFill>
                        </a:rPr>
                      </a:br>
                      <a:r>
                        <a:rPr lang="en-US" sz="1600" dirty="0">
                          <a:solidFill>
                            <a:schemeClr val="bg1"/>
                          </a:solidFill>
                        </a:rPr>
                        <a:t>2022</a:t>
                      </a:r>
                      <a:br>
                        <a:rPr lang="en-US" sz="1600" dirty="0">
                          <a:solidFill>
                            <a:schemeClr val="bg1"/>
                          </a:solidFill>
                        </a:rPr>
                      </a:br>
                      <a:r>
                        <a:rPr lang="en-US" sz="1600" dirty="0">
                          <a:solidFill>
                            <a:schemeClr val="bg1"/>
                          </a:solidFill>
                        </a:rPr>
                        <a:t>District</a:t>
                      </a:r>
                    </a:p>
                  </a:txBody>
                  <a:tcPr>
                    <a:lnL w="76200" cap="flat" cmpd="sng" algn="ctr">
                      <a:solidFill>
                        <a:schemeClr val="bg1">
                          <a:lumMod val="95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600" dirty="0">
                          <a:solidFill>
                            <a:schemeClr val="bg1"/>
                          </a:solidFill>
                        </a:rPr>
                        <a:t>Level 4</a:t>
                      </a:r>
                      <a:br>
                        <a:rPr lang="en-US" sz="1600" dirty="0">
                          <a:solidFill>
                            <a:schemeClr val="bg1"/>
                          </a:solidFill>
                        </a:rPr>
                      </a:br>
                      <a:r>
                        <a:rPr lang="en-US" sz="1600" dirty="0">
                          <a:solidFill>
                            <a:schemeClr val="bg1"/>
                          </a:solidFill>
                        </a:rPr>
                        <a:t>2022</a:t>
                      </a:r>
                      <a:br>
                        <a:rPr lang="en-US" sz="1600" dirty="0">
                          <a:solidFill>
                            <a:schemeClr val="bg1"/>
                          </a:solidFill>
                        </a:rPr>
                      </a:br>
                      <a:r>
                        <a:rPr lang="en-US" sz="1600" dirty="0">
                          <a:solidFill>
                            <a:schemeClr val="bg1"/>
                          </a:solidFill>
                        </a:rPr>
                        <a:t>State</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600" dirty="0">
                          <a:solidFill>
                            <a:schemeClr val="bg1"/>
                          </a:solidFill>
                        </a:rPr>
                        <a:t>Level 4 </a:t>
                      </a:r>
                      <a:br>
                        <a:rPr lang="en-US" sz="1600" dirty="0">
                          <a:solidFill>
                            <a:schemeClr val="bg1"/>
                          </a:solidFill>
                        </a:rPr>
                      </a:br>
                      <a:r>
                        <a:rPr lang="en-US" sz="1600" dirty="0">
                          <a:solidFill>
                            <a:schemeClr val="bg1"/>
                          </a:solidFill>
                        </a:rPr>
                        <a:t>2023</a:t>
                      </a:r>
                    </a:p>
                    <a:p>
                      <a:pPr algn="ctr"/>
                      <a:r>
                        <a:rPr lang="en-US" sz="1600" dirty="0">
                          <a:solidFill>
                            <a:schemeClr val="bg1"/>
                          </a:solidFill>
                        </a:rPr>
                        <a:t>District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600" dirty="0">
                          <a:solidFill>
                            <a:schemeClr val="bg1"/>
                          </a:solidFill>
                        </a:rPr>
                        <a:t>Level 4</a:t>
                      </a:r>
                      <a:br>
                        <a:rPr lang="en-US" sz="1600" dirty="0">
                          <a:solidFill>
                            <a:schemeClr val="bg1"/>
                          </a:solidFill>
                        </a:rPr>
                      </a:br>
                      <a:r>
                        <a:rPr lang="en-US" sz="1600" dirty="0">
                          <a:solidFill>
                            <a:schemeClr val="bg1"/>
                          </a:solidFill>
                        </a:rPr>
                        <a:t>2023</a:t>
                      </a:r>
                      <a:br>
                        <a:rPr lang="en-US" sz="1600" dirty="0">
                          <a:solidFill>
                            <a:schemeClr val="bg1"/>
                          </a:solidFill>
                        </a:rPr>
                      </a:br>
                      <a:r>
                        <a:rPr lang="en-US" sz="1600" dirty="0">
                          <a:solidFill>
                            <a:schemeClr val="bg1"/>
                          </a:solidFill>
                        </a:rPr>
                        <a:t>State</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extLst>
                  <a:ext uri="{0D108BD9-81ED-4DB2-BD59-A6C34878D82A}">
                    <a16:rowId xmlns:a16="http://schemas.microsoft.com/office/drawing/2014/main" val="154240559"/>
                  </a:ext>
                </a:extLst>
              </a:tr>
              <a:tr h="378755">
                <a:tc>
                  <a:txBody>
                    <a:bodyPr/>
                    <a:lstStyle/>
                    <a:p>
                      <a:r>
                        <a:rPr lang="en-US" sz="1600" dirty="0">
                          <a:solidFill>
                            <a:schemeClr val="bg1"/>
                          </a:solidFill>
                        </a:rPr>
                        <a:t>3</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23.0</a:t>
                      </a:r>
                    </a:p>
                  </a:txBody>
                  <a:tcPr marL="8658" marR="8658" marT="8658" marB="0" anchor="ctr">
                    <a:no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24.8</a:t>
                      </a:r>
                    </a:p>
                  </a:txBody>
                  <a:tcPr marL="9525" marR="9525" marT="9525" marB="0" anchor="ctr">
                    <a:lnR w="76200" cap="flat" cmpd="sng" algn="ctr">
                      <a:solidFill>
                        <a:schemeClr val="accent1">
                          <a:lumMod val="50000"/>
                        </a:schemeClr>
                      </a:solidFill>
                      <a:prstDash val="solid"/>
                      <a:round/>
                      <a:headEnd type="none" w="med" len="med"/>
                      <a:tailEnd type="none" w="med" len="med"/>
                    </a:lnR>
                    <a:noFill/>
                  </a:tcPr>
                </a:tc>
                <a:tc>
                  <a:txBody>
                    <a:bodyPr/>
                    <a:lstStyle/>
                    <a:p>
                      <a:endParaRPr lang="en-US" sz="1600" dirty="0"/>
                    </a:p>
                  </a:txBody>
                  <a:tcPr>
                    <a:lnL w="76200" cap="flat" cmpd="sng" algn="ctr">
                      <a:solidFill>
                        <a:schemeClr val="accent1">
                          <a:lumMod val="50000"/>
                        </a:schemeClr>
                      </a:solidFill>
                      <a:prstDash val="solid"/>
                      <a:round/>
                      <a:headEnd type="none" w="med" len="med"/>
                      <a:tailEnd type="none" w="med" len="med"/>
                    </a:lnL>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32.8</a:t>
                      </a:r>
                    </a:p>
                  </a:txBody>
                  <a:tcPr marL="8658" marR="8658" marT="8658" marB="0" anchor="ctr">
                    <a:no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34.0</a:t>
                      </a:r>
                    </a:p>
                  </a:txBody>
                  <a:tcPr marL="9525" marR="9525" marT="9525" marB="0" anchor="ctr">
                    <a:noFill/>
                  </a:tcPr>
                </a:tc>
                <a:extLst>
                  <a:ext uri="{0D108BD9-81ED-4DB2-BD59-A6C34878D82A}">
                    <a16:rowId xmlns:a16="http://schemas.microsoft.com/office/drawing/2014/main" val="2685886905"/>
                  </a:ext>
                </a:extLst>
              </a:tr>
              <a:tr h="378755">
                <a:tc>
                  <a:txBody>
                    <a:bodyPr/>
                    <a:lstStyle/>
                    <a:p>
                      <a:r>
                        <a:rPr lang="en-US" sz="1600" dirty="0">
                          <a:solidFill>
                            <a:schemeClr val="bg1"/>
                          </a:solidFill>
                        </a:rPr>
                        <a:t>4</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24.8</a:t>
                      </a:r>
                    </a:p>
                  </a:txBody>
                  <a:tcPr marL="8658" marR="8658" marT="8658" marB="0" anchor="ctr">
                    <a:no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24.7</a:t>
                      </a:r>
                    </a:p>
                  </a:txBody>
                  <a:tcPr marL="9525" marR="9525" marT="9525" marB="0" anchor="ctr">
                    <a:lnR w="76200" cap="flat" cmpd="sng" algn="ctr">
                      <a:solidFill>
                        <a:schemeClr val="accent1">
                          <a:lumMod val="50000"/>
                        </a:schemeClr>
                      </a:solidFill>
                      <a:prstDash val="solid"/>
                      <a:round/>
                      <a:headEnd type="none" w="med" len="med"/>
                      <a:tailEnd type="none" w="med" len="med"/>
                    </a:lnR>
                    <a:noFill/>
                  </a:tcPr>
                </a:tc>
                <a:tc>
                  <a:txBody>
                    <a:bodyPr/>
                    <a:lstStyle/>
                    <a:p>
                      <a:endParaRPr lang="en-US" sz="1600" dirty="0"/>
                    </a:p>
                  </a:txBody>
                  <a:tcPr>
                    <a:lnL w="76200" cap="flat" cmpd="sng" algn="ctr">
                      <a:solidFill>
                        <a:schemeClr val="accent1">
                          <a:lumMod val="50000"/>
                        </a:schemeClr>
                      </a:solidFill>
                      <a:prstDash val="solid"/>
                      <a:round/>
                      <a:headEnd type="none" w="med" len="med"/>
                      <a:tailEnd type="none" w="med" len="med"/>
                    </a:lnL>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33.2</a:t>
                      </a:r>
                    </a:p>
                  </a:txBody>
                  <a:tcPr marL="8658" marR="8658" marT="8658" marB="0" anchor="ctr">
                    <a:no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37.2</a:t>
                      </a:r>
                    </a:p>
                  </a:txBody>
                  <a:tcPr marL="9525" marR="9525" marT="9525" marB="0" anchor="ctr">
                    <a:noFill/>
                  </a:tcPr>
                </a:tc>
                <a:extLst>
                  <a:ext uri="{0D108BD9-81ED-4DB2-BD59-A6C34878D82A}">
                    <a16:rowId xmlns:a16="http://schemas.microsoft.com/office/drawing/2014/main" val="2100905888"/>
                  </a:ext>
                </a:extLst>
              </a:tr>
              <a:tr h="378755">
                <a:tc>
                  <a:txBody>
                    <a:bodyPr/>
                    <a:lstStyle/>
                    <a:p>
                      <a:r>
                        <a:rPr lang="en-US" sz="1600" dirty="0">
                          <a:solidFill>
                            <a:schemeClr val="bg1"/>
                          </a:solidFill>
                        </a:rPr>
                        <a:t>5</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25.9</a:t>
                      </a:r>
                    </a:p>
                  </a:txBody>
                  <a:tcPr marL="8658" marR="8658" marT="8658" marB="0" anchor="ctr">
                    <a:no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25.5</a:t>
                      </a:r>
                    </a:p>
                  </a:txBody>
                  <a:tcPr marL="9525" marR="9525" marT="9525" marB="0" anchor="ctr">
                    <a:lnR w="76200" cap="flat" cmpd="sng" algn="ctr">
                      <a:solidFill>
                        <a:schemeClr val="accent1">
                          <a:lumMod val="50000"/>
                        </a:schemeClr>
                      </a:solidFill>
                      <a:prstDash val="solid"/>
                      <a:round/>
                      <a:headEnd type="none" w="med" len="med"/>
                      <a:tailEnd type="none" w="med" len="med"/>
                    </a:lnR>
                    <a:noFill/>
                  </a:tcPr>
                </a:tc>
                <a:tc>
                  <a:txBody>
                    <a:bodyPr/>
                    <a:lstStyle/>
                    <a:p>
                      <a:endParaRPr lang="en-US" sz="1600" dirty="0"/>
                    </a:p>
                  </a:txBody>
                  <a:tcPr>
                    <a:lnL w="76200" cap="flat" cmpd="sng" algn="ctr">
                      <a:solidFill>
                        <a:schemeClr val="accent1">
                          <a:lumMod val="50000"/>
                        </a:schemeClr>
                      </a:solidFill>
                      <a:prstDash val="solid"/>
                      <a:round/>
                      <a:headEnd type="none" w="med" len="med"/>
                      <a:tailEnd type="none" w="med" len="med"/>
                    </a:lnL>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28.9</a:t>
                      </a:r>
                    </a:p>
                  </a:txBody>
                  <a:tcPr marL="8658" marR="8658" marT="8658" marB="0" anchor="ctr">
                    <a:no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31.4</a:t>
                      </a:r>
                    </a:p>
                  </a:txBody>
                  <a:tcPr marL="9525" marR="9525" marT="9525" marB="0" anchor="ctr">
                    <a:noFill/>
                  </a:tcPr>
                </a:tc>
                <a:extLst>
                  <a:ext uri="{0D108BD9-81ED-4DB2-BD59-A6C34878D82A}">
                    <a16:rowId xmlns:a16="http://schemas.microsoft.com/office/drawing/2014/main" val="523796205"/>
                  </a:ext>
                </a:extLst>
              </a:tr>
              <a:tr h="378755">
                <a:tc>
                  <a:txBody>
                    <a:bodyPr/>
                    <a:lstStyle/>
                    <a:p>
                      <a:r>
                        <a:rPr lang="en-US" sz="1600" dirty="0">
                          <a:solidFill>
                            <a:schemeClr val="bg1"/>
                          </a:solidFill>
                        </a:rPr>
                        <a:t>6</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28.5</a:t>
                      </a:r>
                    </a:p>
                  </a:txBody>
                  <a:tcPr marL="8658" marR="8658" marT="8658" marB="0" anchor="ctr">
                    <a:no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28.3</a:t>
                      </a:r>
                    </a:p>
                  </a:txBody>
                  <a:tcPr marL="9525" marR="9525" marT="9525" marB="0" anchor="ctr">
                    <a:lnR w="76200" cap="flat" cmpd="sng" algn="ctr">
                      <a:solidFill>
                        <a:schemeClr val="accent1">
                          <a:lumMod val="50000"/>
                        </a:schemeClr>
                      </a:solidFill>
                      <a:prstDash val="solid"/>
                      <a:round/>
                      <a:headEnd type="none" w="med" len="med"/>
                      <a:tailEnd type="none" w="med" len="med"/>
                    </a:lnR>
                    <a:noFill/>
                  </a:tcPr>
                </a:tc>
                <a:tc>
                  <a:txBody>
                    <a:bodyPr/>
                    <a:lstStyle/>
                    <a:p>
                      <a:endParaRPr lang="en-US" sz="1600" dirty="0"/>
                    </a:p>
                  </a:txBody>
                  <a:tcPr>
                    <a:lnL w="76200" cap="flat" cmpd="sng" algn="ctr">
                      <a:solidFill>
                        <a:schemeClr val="accent1">
                          <a:lumMod val="50000"/>
                        </a:schemeClr>
                      </a:solidFill>
                      <a:prstDash val="solid"/>
                      <a:round/>
                      <a:headEnd type="none" w="med" len="med"/>
                      <a:tailEnd type="none" w="med" len="med"/>
                    </a:lnL>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26.0</a:t>
                      </a:r>
                    </a:p>
                  </a:txBody>
                  <a:tcPr marL="8658" marR="8658" marT="8658" marB="0" anchor="ctr">
                    <a:no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27.7</a:t>
                      </a:r>
                    </a:p>
                  </a:txBody>
                  <a:tcPr marL="9525" marR="9525" marT="9525" marB="0" anchor="ctr">
                    <a:noFill/>
                  </a:tcPr>
                </a:tc>
                <a:extLst>
                  <a:ext uri="{0D108BD9-81ED-4DB2-BD59-A6C34878D82A}">
                    <a16:rowId xmlns:a16="http://schemas.microsoft.com/office/drawing/2014/main" val="1563399292"/>
                  </a:ext>
                </a:extLst>
              </a:tr>
              <a:tr h="378755">
                <a:tc>
                  <a:txBody>
                    <a:bodyPr/>
                    <a:lstStyle/>
                    <a:p>
                      <a:r>
                        <a:rPr lang="en-US" sz="1600" dirty="0">
                          <a:solidFill>
                            <a:schemeClr val="bg1"/>
                          </a:solidFill>
                        </a:rPr>
                        <a:t>7</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31.5</a:t>
                      </a:r>
                    </a:p>
                  </a:txBody>
                  <a:tcPr marL="8658" marR="8658" marT="8658" marB="0" anchor="ctr">
                    <a:no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30.7</a:t>
                      </a:r>
                    </a:p>
                  </a:txBody>
                  <a:tcPr marL="9525" marR="9525" marT="9525" marB="0" anchor="ctr">
                    <a:lnR w="76200" cap="flat" cmpd="sng" algn="ctr">
                      <a:solidFill>
                        <a:schemeClr val="accent1">
                          <a:lumMod val="50000"/>
                        </a:schemeClr>
                      </a:solidFill>
                      <a:prstDash val="solid"/>
                      <a:round/>
                      <a:headEnd type="none" w="med" len="med"/>
                      <a:tailEnd type="none" w="med" len="med"/>
                    </a:lnR>
                    <a:noFill/>
                  </a:tcPr>
                </a:tc>
                <a:tc>
                  <a:txBody>
                    <a:bodyPr/>
                    <a:lstStyle/>
                    <a:p>
                      <a:endParaRPr lang="en-US" sz="1600" dirty="0"/>
                    </a:p>
                  </a:txBody>
                  <a:tcPr>
                    <a:lnL w="76200" cap="flat" cmpd="sng" algn="ctr">
                      <a:solidFill>
                        <a:schemeClr val="accent1">
                          <a:lumMod val="50000"/>
                        </a:schemeClr>
                      </a:solidFill>
                      <a:prstDash val="solid"/>
                      <a:round/>
                      <a:headEnd type="none" w="med" len="med"/>
                      <a:tailEnd type="none" w="med" len="med"/>
                    </a:lnL>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28.9</a:t>
                      </a:r>
                    </a:p>
                  </a:txBody>
                  <a:tcPr marL="8658" marR="8658" marT="8658" marB="0" anchor="ctr">
                    <a:no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29.0</a:t>
                      </a:r>
                    </a:p>
                  </a:txBody>
                  <a:tcPr marL="9525" marR="9525" marT="9525" marB="0" anchor="ctr">
                    <a:noFill/>
                  </a:tcPr>
                </a:tc>
                <a:extLst>
                  <a:ext uri="{0D108BD9-81ED-4DB2-BD59-A6C34878D82A}">
                    <a16:rowId xmlns:a16="http://schemas.microsoft.com/office/drawing/2014/main" val="3093263189"/>
                  </a:ext>
                </a:extLst>
              </a:tr>
              <a:tr h="378755">
                <a:tc>
                  <a:txBody>
                    <a:bodyPr/>
                    <a:lstStyle/>
                    <a:p>
                      <a:r>
                        <a:rPr lang="en-US" sz="1600" dirty="0">
                          <a:solidFill>
                            <a:schemeClr val="bg1"/>
                          </a:solidFill>
                        </a:rPr>
                        <a:t>8</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22.3</a:t>
                      </a:r>
                    </a:p>
                  </a:txBody>
                  <a:tcPr marL="8658" marR="8658" marT="8658" marB="0" anchor="ctr">
                    <a:no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21.4</a:t>
                      </a:r>
                    </a:p>
                  </a:txBody>
                  <a:tcPr marL="9525" marR="9525" marT="9525" marB="0" anchor="ctr">
                    <a:lnR w="76200" cap="flat" cmpd="sng" algn="ctr">
                      <a:solidFill>
                        <a:schemeClr val="accent1">
                          <a:lumMod val="50000"/>
                        </a:schemeClr>
                      </a:solidFill>
                      <a:prstDash val="solid"/>
                      <a:round/>
                      <a:headEnd type="none" w="med" len="med"/>
                      <a:tailEnd type="none" w="med" len="med"/>
                    </a:lnR>
                    <a:noFill/>
                  </a:tcPr>
                </a:tc>
                <a:tc>
                  <a:txBody>
                    <a:bodyPr/>
                    <a:lstStyle/>
                    <a:p>
                      <a:endParaRPr lang="en-US" sz="1600" dirty="0"/>
                    </a:p>
                  </a:txBody>
                  <a:tcPr>
                    <a:lnL w="76200" cap="flat" cmpd="sng" algn="ctr">
                      <a:solidFill>
                        <a:schemeClr val="accent1">
                          <a:lumMod val="50000"/>
                        </a:schemeClr>
                      </a:solidFill>
                      <a:prstDash val="solid"/>
                      <a:round/>
                      <a:headEnd type="none" w="med" len="med"/>
                      <a:tailEnd type="none" w="med" len="med"/>
                    </a:lnL>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14.6</a:t>
                      </a:r>
                    </a:p>
                  </a:txBody>
                  <a:tcPr marL="8658" marR="8658" marT="8658" marB="0" anchor="ctr">
                    <a:no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16.7</a:t>
                      </a:r>
                    </a:p>
                  </a:txBody>
                  <a:tcPr marL="9525" marR="9525" marT="9525" marB="0" anchor="ctr">
                    <a:noFill/>
                  </a:tcPr>
                </a:tc>
                <a:extLst>
                  <a:ext uri="{0D108BD9-81ED-4DB2-BD59-A6C34878D82A}">
                    <a16:rowId xmlns:a16="http://schemas.microsoft.com/office/drawing/2014/main" val="824454831"/>
                  </a:ext>
                </a:extLst>
              </a:tr>
              <a:tr h="378755">
                <a:tc>
                  <a:txBody>
                    <a:bodyPr/>
                    <a:lstStyle/>
                    <a:p>
                      <a:r>
                        <a:rPr lang="en-US" sz="1600" dirty="0">
                          <a:solidFill>
                            <a:schemeClr val="bg1"/>
                          </a:solidFill>
                        </a:rPr>
                        <a:t>Algebra 1</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24.7</a:t>
                      </a:r>
                    </a:p>
                  </a:txBody>
                  <a:tcPr marL="8658" marR="8658" marT="8658" marB="0" anchor="ctr">
                    <a:no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23.2</a:t>
                      </a:r>
                    </a:p>
                  </a:txBody>
                  <a:tcPr marL="9525" marR="9525" marT="9525" marB="0" anchor="ctr">
                    <a:lnR w="76200" cap="flat" cmpd="sng" algn="ctr">
                      <a:solidFill>
                        <a:schemeClr val="accent1">
                          <a:lumMod val="50000"/>
                        </a:schemeClr>
                      </a:solidFill>
                      <a:prstDash val="solid"/>
                      <a:round/>
                      <a:headEnd type="none" w="med" len="med"/>
                      <a:tailEnd type="none" w="med" len="med"/>
                    </a:lnR>
                    <a:noFill/>
                  </a:tcPr>
                </a:tc>
                <a:tc>
                  <a:txBody>
                    <a:bodyPr/>
                    <a:lstStyle/>
                    <a:p>
                      <a:endParaRPr lang="en-US" sz="1600" dirty="0"/>
                    </a:p>
                  </a:txBody>
                  <a:tcPr>
                    <a:lnL w="76200" cap="flat" cmpd="sng" algn="ctr">
                      <a:solidFill>
                        <a:schemeClr val="accent1">
                          <a:lumMod val="50000"/>
                        </a:schemeClr>
                      </a:solidFill>
                      <a:prstDash val="solid"/>
                      <a:round/>
                      <a:headEnd type="none" w="med" len="med"/>
                      <a:tailEnd type="none" w="med" len="med"/>
                    </a:lnL>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32.1</a:t>
                      </a:r>
                    </a:p>
                  </a:txBody>
                  <a:tcPr marL="8658" marR="8658" marT="8658" marB="0" anchor="ctr">
                    <a:no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29.8</a:t>
                      </a:r>
                    </a:p>
                  </a:txBody>
                  <a:tcPr marL="9525" marR="9525" marT="9525" marB="0" anchor="ctr">
                    <a:noFill/>
                  </a:tcPr>
                </a:tc>
                <a:extLst>
                  <a:ext uri="{0D108BD9-81ED-4DB2-BD59-A6C34878D82A}">
                    <a16:rowId xmlns:a16="http://schemas.microsoft.com/office/drawing/2014/main" val="3368168537"/>
                  </a:ext>
                </a:extLst>
              </a:tr>
              <a:tr h="378755">
                <a:tc>
                  <a:txBody>
                    <a:bodyPr/>
                    <a:lstStyle/>
                    <a:p>
                      <a:r>
                        <a:rPr lang="en-US" sz="1600" dirty="0">
                          <a:solidFill>
                            <a:schemeClr val="bg1"/>
                          </a:solidFill>
                        </a:rPr>
                        <a:t>Geometry</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30.5</a:t>
                      </a:r>
                    </a:p>
                  </a:txBody>
                  <a:tcPr marL="8658" marR="8658" marT="8658" marB="0" anchor="ctr">
                    <a:no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29.7</a:t>
                      </a:r>
                    </a:p>
                  </a:txBody>
                  <a:tcPr marL="9525" marR="9525" marT="9525" marB="0" anchor="ctr">
                    <a:lnR w="76200" cap="flat" cmpd="sng" algn="ctr">
                      <a:solidFill>
                        <a:schemeClr val="accent1">
                          <a:lumMod val="50000"/>
                        </a:schemeClr>
                      </a:solidFill>
                      <a:prstDash val="solid"/>
                      <a:round/>
                      <a:headEnd type="none" w="med" len="med"/>
                      <a:tailEnd type="none" w="med" len="med"/>
                    </a:lnR>
                    <a:noFill/>
                  </a:tcPr>
                </a:tc>
                <a:tc>
                  <a:txBody>
                    <a:bodyPr/>
                    <a:lstStyle/>
                    <a:p>
                      <a:endParaRPr lang="en-US" sz="1600" dirty="0"/>
                    </a:p>
                  </a:txBody>
                  <a:tcPr>
                    <a:lnL w="76200" cap="flat" cmpd="sng" algn="ctr">
                      <a:solidFill>
                        <a:schemeClr val="accent1">
                          <a:lumMod val="50000"/>
                        </a:schemeClr>
                      </a:solidFill>
                      <a:prstDash val="solid"/>
                      <a:round/>
                      <a:headEnd type="none" w="med" len="med"/>
                      <a:tailEnd type="none" w="med" len="med"/>
                    </a:lnL>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38.5</a:t>
                      </a:r>
                    </a:p>
                  </a:txBody>
                  <a:tcPr marL="8658" marR="8658" marT="8658" marB="0" anchor="ctr">
                    <a:no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41.7</a:t>
                      </a:r>
                    </a:p>
                  </a:txBody>
                  <a:tcPr marL="9525" marR="9525" marT="9525" marB="0" anchor="ctr">
                    <a:noFill/>
                  </a:tcPr>
                </a:tc>
                <a:extLst>
                  <a:ext uri="{0D108BD9-81ED-4DB2-BD59-A6C34878D82A}">
                    <a16:rowId xmlns:a16="http://schemas.microsoft.com/office/drawing/2014/main" val="2668110958"/>
                  </a:ext>
                </a:extLst>
              </a:tr>
              <a:tr h="378755">
                <a:tc>
                  <a:txBody>
                    <a:bodyPr/>
                    <a:lstStyle/>
                    <a:p>
                      <a:r>
                        <a:rPr lang="en-US" sz="1600" dirty="0">
                          <a:solidFill>
                            <a:schemeClr val="bg1"/>
                          </a:solidFill>
                        </a:rPr>
                        <a:t>Algebra 2</a:t>
                      </a:r>
                    </a:p>
                  </a:txBody>
                  <a:tcPr>
                    <a:lnT w="12700" cap="flat" cmpd="sng" algn="ctr">
                      <a:solidFill>
                        <a:schemeClr val="bg1"/>
                      </a:solidFill>
                      <a:prstDash val="solid"/>
                      <a:round/>
                      <a:headEnd type="none" w="med" len="med"/>
                      <a:tailEnd type="none" w="med" len="med"/>
                    </a:lnT>
                    <a:solidFill>
                      <a:schemeClr val="accent1">
                        <a:lumMod val="50000"/>
                      </a:schemeClr>
                    </a:solid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18.9</a:t>
                      </a:r>
                    </a:p>
                  </a:txBody>
                  <a:tcPr marL="8658" marR="8658" marT="8658" marB="0" anchor="ctr">
                    <a:no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16.6</a:t>
                      </a:r>
                    </a:p>
                  </a:txBody>
                  <a:tcPr marL="9525" marR="9525" marT="9525" marB="0" anchor="ctr">
                    <a:lnR w="76200" cap="flat" cmpd="sng" algn="ctr">
                      <a:solidFill>
                        <a:schemeClr val="accent1">
                          <a:lumMod val="50000"/>
                        </a:schemeClr>
                      </a:solidFill>
                      <a:prstDash val="solid"/>
                      <a:round/>
                      <a:headEnd type="none" w="med" len="med"/>
                      <a:tailEnd type="none" w="med" len="med"/>
                    </a:lnR>
                    <a:noFill/>
                  </a:tcPr>
                </a:tc>
                <a:tc>
                  <a:txBody>
                    <a:bodyPr/>
                    <a:lstStyle/>
                    <a:p>
                      <a:endParaRPr lang="en-US" sz="1600" dirty="0"/>
                    </a:p>
                  </a:txBody>
                  <a:tcPr>
                    <a:lnL w="76200" cap="flat" cmpd="sng" algn="ctr">
                      <a:solidFill>
                        <a:schemeClr val="accent1">
                          <a:lumMod val="50000"/>
                        </a:schemeClr>
                      </a:solidFill>
                      <a:prstDash val="solid"/>
                      <a:round/>
                      <a:headEnd type="none" w="med" len="med"/>
                      <a:tailEnd type="none" w="med" len="med"/>
                    </a:lnL>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49.2</a:t>
                      </a:r>
                    </a:p>
                  </a:txBody>
                  <a:tcPr marL="8658" marR="8658" marT="8658" marB="0" anchor="ctr">
                    <a:no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50.6</a:t>
                      </a:r>
                    </a:p>
                  </a:txBody>
                  <a:tcPr marL="9525" marR="9525" marT="9525" marB="0" anchor="ctr">
                    <a:noFill/>
                  </a:tcPr>
                </a:tc>
                <a:extLst>
                  <a:ext uri="{0D108BD9-81ED-4DB2-BD59-A6C34878D82A}">
                    <a16:rowId xmlns:a16="http://schemas.microsoft.com/office/drawing/2014/main" val="1481166838"/>
                  </a:ext>
                </a:extLst>
              </a:tr>
            </a:tbl>
          </a:graphicData>
        </a:graphic>
      </p:graphicFrame>
      <p:sp>
        <p:nvSpPr>
          <p:cNvPr id="5" name="Slide Number Placeholder 4">
            <a:extLst>
              <a:ext uri="{FF2B5EF4-FFF2-40B4-BE49-F238E27FC236}">
                <a16:creationId xmlns:a16="http://schemas.microsoft.com/office/drawing/2014/main" id="{3183CDD5-F769-42F0-A4F5-8E099ACF6AA6}"/>
              </a:ext>
            </a:extLst>
          </p:cNvPr>
          <p:cNvSpPr>
            <a:spLocks noGrp="1"/>
          </p:cNvSpPr>
          <p:nvPr>
            <p:ph type="sldNum" sz="quarter" idx="10"/>
          </p:nvPr>
        </p:nvSpPr>
        <p:spPr/>
        <p:txBody>
          <a:bodyPr/>
          <a:lstStyle/>
          <a:p>
            <a:fld id="{A3D1C70C-36A2-44FC-A083-98959550CFF4}" type="slidenum">
              <a:rPr lang="en-US" smtClean="0"/>
              <a:t>16</a:t>
            </a:fld>
            <a:endParaRPr lang="en-US" dirty="0"/>
          </a:p>
        </p:txBody>
      </p:sp>
    </p:spTree>
    <p:extLst>
      <p:ext uri="{BB962C8B-B14F-4D97-AF65-F5344CB8AC3E}">
        <p14:creationId xmlns:p14="http://schemas.microsoft.com/office/powerpoint/2010/main" val="16288521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A21B6CDA-0147-40C9-8F20-2C2ABECD0456}"/>
              </a:ext>
            </a:extLst>
          </p:cNvPr>
          <p:cNvSpPr>
            <a:spLocks noGrp="1"/>
          </p:cNvSpPr>
          <p:nvPr>
            <p:ph type="title"/>
          </p:nvPr>
        </p:nvSpPr>
        <p:spPr>
          <a:xfrm>
            <a:off x="1333960" y="235678"/>
            <a:ext cx="10096959" cy="747579"/>
          </a:xfrm>
        </p:spPr>
        <p:txBody>
          <a:bodyPr/>
          <a:lstStyle/>
          <a:p>
            <a:r>
              <a:rPr lang="en-US" sz="2400" dirty="0">
                <a:solidFill>
                  <a:schemeClr val="tx1"/>
                </a:solidFill>
                <a:latin typeface="Palatino Linotype"/>
              </a:rPr>
              <a:t>Comparison of &lt;Insert District Name&gt;’s Spring 2022 and 2023 NJSLA Administrations Mathematics– Percentages (Level 5)</a:t>
            </a:r>
          </a:p>
        </p:txBody>
      </p:sp>
      <p:sp>
        <p:nvSpPr>
          <p:cNvPr id="2" name="Content Placeholder 1">
            <a:extLst>
              <a:ext uri="{FF2B5EF4-FFF2-40B4-BE49-F238E27FC236}">
                <a16:creationId xmlns:a16="http://schemas.microsoft.com/office/drawing/2014/main" id="{E054406E-32AC-4E53-98C7-6BA4507F50F0}"/>
              </a:ext>
            </a:extLst>
          </p:cNvPr>
          <p:cNvSpPr>
            <a:spLocks noGrp="1"/>
          </p:cNvSpPr>
          <p:nvPr>
            <p:ph sz="quarter" idx="11"/>
          </p:nvPr>
        </p:nvSpPr>
        <p:spPr>
          <a:xfrm>
            <a:off x="508738" y="1175206"/>
            <a:ext cx="10547189" cy="394836"/>
          </a:xfrm>
        </p:spPr>
        <p:txBody>
          <a:bodyPr numCol="1">
            <a:noAutofit/>
          </a:bodyPr>
          <a:lstStyle/>
          <a:p>
            <a:pPr marL="0" indent="0">
              <a:spcAft>
                <a:spcPts val="600"/>
              </a:spcAft>
              <a:buNone/>
            </a:pPr>
            <a:r>
              <a:rPr lang="en-US" dirty="0"/>
              <a:t>Level 5: Exceeding Expectations</a:t>
            </a:r>
          </a:p>
        </p:txBody>
      </p:sp>
      <p:graphicFrame>
        <p:nvGraphicFramePr>
          <p:cNvPr id="11" name="Table 11">
            <a:extLst>
              <a:ext uri="{FF2B5EF4-FFF2-40B4-BE49-F238E27FC236}">
                <a16:creationId xmlns:a16="http://schemas.microsoft.com/office/drawing/2014/main" id="{E11D5BF3-7E3C-42AB-9FA3-E1724B7EFE40}"/>
              </a:ext>
            </a:extLst>
          </p:cNvPr>
          <p:cNvGraphicFramePr>
            <a:graphicFrameLocks noGrp="1"/>
          </p:cNvGraphicFramePr>
          <p:nvPr>
            <p:ph type="tbl" sz="quarter" idx="12"/>
            <p:extLst>
              <p:ext uri="{D42A27DB-BD31-4B8C-83A1-F6EECF244321}">
                <p14:modId xmlns:p14="http://schemas.microsoft.com/office/powerpoint/2010/main" val="1519821007"/>
              </p:ext>
            </p:extLst>
          </p:nvPr>
        </p:nvGraphicFramePr>
        <p:xfrm>
          <a:off x="508738" y="1686674"/>
          <a:ext cx="10630316" cy="4216172"/>
        </p:xfrm>
        <a:graphic>
          <a:graphicData uri="http://schemas.openxmlformats.org/drawingml/2006/table">
            <a:tbl>
              <a:tblPr firstRow="1" firstCol="1" bandRow="1">
                <a:tableStyleId>{5940675A-B579-460E-94D1-54222C63F5DA}</a:tableStyleId>
              </a:tblPr>
              <a:tblGrid>
                <a:gridCol w="2197558">
                  <a:extLst>
                    <a:ext uri="{9D8B030D-6E8A-4147-A177-3AD203B41FA5}">
                      <a16:colId xmlns:a16="http://schemas.microsoft.com/office/drawing/2014/main" val="2172175549"/>
                    </a:ext>
                  </a:extLst>
                </a:gridCol>
                <a:gridCol w="2454365">
                  <a:extLst>
                    <a:ext uri="{9D8B030D-6E8A-4147-A177-3AD203B41FA5}">
                      <a16:colId xmlns:a16="http://schemas.microsoft.com/office/drawing/2014/main" val="3112476645"/>
                    </a:ext>
                  </a:extLst>
                </a:gridCol>
                <a:gridCol w="1881844">
                  <a:extLst>
                    <a:ext uri="{9D8B030D-6E8A-4147-A177-3AD203B41FA5}">
                      <a16:colId xmlns:a16="http://schemas.microsoft.com/office/drawing/2014/main" val="878126386"/>
                    </a:ext>
                  </a:extLst>
                </a:gridCol>
                <a:gridCol w="2088637">
                  <a:extLst>
                    <a:ext uri="{9D8B030D-6E8A-4147-A177-3AD203B41FA5}">
                      <a16:colId xmlns:a16="http://schemas.microsoft.com/office/drawing/2014/main" val="1924221879"/>
                    </a:ext>
                  </a:extLst>
                </a:gridCol>
                <a:gridCol w="2007912">
                  <a:extLst>
                    <a:ext uri="{9D8B030D-6E8A-4147-A177-3AD203B41FA5}">
                      <a16:colId xmlns:a16="http://schemas.microsoft.com/office/drawing/2014/main" val="1401528394"/>
                    </a:ext>
                  </a:extLst>
                </a:gridCol>
              </a:tblGrid>
              <a:tr h="924332">
                <a:tc>
                  <a:txBody>
                    <a:bodyPr/>
                    <a:lstStyle/>
                    <a:p>
                      <a:r>
                        <a:rPr lang="en-US" sz="1800" dirty="0">
                          <a:solidFill>
                            <a:schemeClr val="bg1"/>
                          </a:solidFill>
                        </a:rPr>
                        <a:t>Grade</a:t>
                      </a:r>
                    </a:p>
                  </a:txBody>
                  <a:tcP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r>
                        <a:rPr lang="en-US" sz="1800" dirty="0">
                          <a:solidFill>
                            <a:schemeClr val="bg1"/>
                          </a:solidFill>
                        </a:rPr>
                        <a:t>Level 5</a:t>
                      </a:r>
                      <a:br>
                        <a:rPr lang="en-US" sz="1800" dirty="0">
                          <a:solidFill>
                            <a:schemeClr val="bg1"/>
                          </a:solidFill>
                        </a:rPr>
                      </a:br>
                      <a:r>
                        <a:rPr lang="en-US" sz="1800" dirty="0">
                          <a:solidFill>
                            <a:schemeClr val="bg1"/>
                          </a:solidFill>
                        </a:rPr>
                        <a:t>2022</a:t>
                      </a:r>
                      <a:br>
                        <a:rPr lang="en-US" sz="1800" dirty="0">
                          <a:solidFill>
                            <a:schemeClr val="bg1"/>
                          </a:solidFill>
                        </a:rPr>
                      </a:br>
                      <a:r>
                        <a:rPr lang="en-US" sz="1800" dirty="0">
                          <a:solidFill>
                            <a:schemeClr val="bg1"/>
                          </a:solidFill>
                        </a:rPr>
                        <a:t>District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800" dirty="0">
                          <a:solidFill>
                            <a:schemeClr val="bg1"/>
                          </a:solidFill>
                        </a:rPr>
                        <a:t>Level 5</a:t>
                      </a:r>
                      <a:br>
                        <a:rPr lang="en-US" sz="1800" dirty="0">
                          <a:solidFill>
                            <a:schemeClr val="bg1"/>
                          </a:solidFill>
                        </a:rPr>
                      </a:br>
                      <a:r>
                        <a:rPr lang="en-US" sz="1800" dirty="0">
                          <a:solidFill>
                            <a:schemeClr val="bg1"/>
                          </a:solidFill>
                        </a:rPr>
                        <a:t>2022</a:t>
                      </a:r>
                      <a:br>
                        <a:rPr lang="en-US" sz="1800" dirty="0">
                          <a:solidFill>
                            <a:schemeClr val="bg1"/>
                          </a:solidFill>
                        </a:rPr>
                      </a:br>
                      <a:r>
                        <a:rPr lang="en-US" sz="1800" dirty="0">
                          <a:solidFill>
                            <a:schemeClr val="bg1"/>
                          </a:solidFill>
                        </a:rPr>
                        <a:t>State</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800" dirty="0">
                          <a:solidFill>
                            <a:schemeClr val="bg1"/>
                          </a:solidFill>
                        </a:rPr>
                        <a:t>Level 5</a:t>
                      </a:r>
                      <a:br>
                        <a:rPr lang="en-US" sz="1800" dirty="0">
                          <a:solidFill>
                            <a:schemeClr val="bg1"/>
                          </a:solidFill>
                        </a:rPr>
                      </a:br>
                      <a:r>
                        <a:rPr lang="en-US" sz="1800" dirty="0">
                          <a:solidFill>
                            <a:schemeClr val="bg1"/>
                          </a:solidFill>
                        </a:rPr>
                        <a:t>2023</a:t>
                      </a:r>
                      <a:br>
                        <a:rPr lang="en-US" sz="1800" dirty="0">
                          <a:solidFill>
                            <a:schemeClr val="bg1"/>
                          </a:solidFill>
                        </a:rPr>
                      </a:br>
                      <a:r>
                        <a:rPr lang="en-US" sz="1800" dirty="0">
                          <a:solidFill>
                            <a:schemeClr val="bg1"/>
                          </a:solidFill>
                        </a:rPr>
                        <a:t>District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800" dirty="0">
                          <a:solidFill>
                            <a:schemeClr val="bg1"/>
                          </a:solidFill>
                        </a:rPr>
                        <a:t>Level 5</a:t>
                      </a:r>
                      <a:br>
                        <a:rPr lang="en-US" sz="1800" dirty="0">
                          <a:solidFill>
                            <a:schemeClr val="bg1"/>
                          </a:solidFill>
                        </a:rPr>
                      </a:br>
                      <a:r>
                        <a:rPr lang="en-US" sz="1800" dirty="0">
                          <a:solidFill>
                            <a:schemeClr val="bg1"/>
                          </a:solidFill>
                        </a:rPr>
                        <a:t>2023</a:t>
                      </a:r>
                      <a:br>
                        <a:rPr lang="en-US" sz="1800" dirty="0">
                          <a:solidFill>
                            <a:schemeClr val="bg1"/>
                          </a:solidFill>
                        </a:rPr>
                      </a:br>
                      <a:r>
                        <a:rPr lang="en-US" sz="1800" dirty="0">
                          <a:solidFill>
                            <a:schemeClr val="bg1"/>
                          </a:solidFill>
                        </a:rPr>
                        <a:t>State</a:t>
                      </a:r>
                    </a:p>
                  </a:txBody>
                  <a:tcP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extLst>
                  <a:ext uri="{0D108BD9-81ED-4DB2-BD59-A6C34878D82A}">
                    <a16:rowId xmlns:a16="http://schemas.microsoft.com/office/drawing/2014/main" val="154240559"/>
                  </a:ext>
                </a:extLst>
              </a:tr>
              <a:tr h="355255">
                <a:tc>
                  <a:txBody>
                    <a:bodyPr/>
                    <a:lstStyle/>
                    <a:p>
                      <a:r>
                        <a:rPr lang="en-US" sz="1800" dirty="0">
                          <a:solidFill>
                            <a:schemeClr val="bg1"/>
                          </a:solidFill>
                        </a:rPr>
                        <a:t>3</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1800" dirty="0"/>
                    </a:p>
                  </a:txBody>
                  <a:tcPr>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12.6</a:t>
                      </a:r>
                    </a:p>
                  </a:txBody>
                  <a:tcPr marL="8658" marR="8658" marT="8658" marB="0" anchor="ctr">
                    <a:noFill/>
                  </a:tcPr>
                </a:tc>
                <a:tc>
                  <a:txBody>
                    <a:bodyPr/>
                    <a:lstStyle/>
                    <a:p>
                      <a:endParaRPr lang="en-US" sz="1800" dirty="0"/>
                    </a:p>
                  </a:txBody>
                  <a:tcPr>
                    <a:lnR w="12700" cap="flat" cmpd="sng" algn="ctr">
                      <a:solidFill>
                        <a:schemeClr val="tx1"/>
                      </a:solidFill>
                      <a:prstDash val="solid"/>
                      <a:round/>
                      <a:headEnd type="none" w="med" len="med"/>
                      <a:tailEnd type="none" w="med" len="med"/>
                    </a:lnR>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11.9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85886905"/>
                  </a:ext>
                </a:extLst>
              </a:tr>
              <a:tr h="355255">
                <a:tc>
                  <a:txBody>
                    <a:bodyPr/>
                    <a:lstStyle/>
                    <a:p>
                      <a:r>
                        <a:rPr lang="en-US" sz="1800" dirty="0">
                          <a:solidFill>
                            <a:schemeClr val="bg1"/>
                          </a:solidFill>
                        </a:rPr>
                        <a:t>4</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1800" dirty="0"/>
                    </a:p>
                  </a:txBody>
                  <a:tcPr>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6.2</a:t>
                      </a:r>
                    </a:p>
                  </a:txBody>
                  <a:tcPr marL="8658" marR="8658" marT="8658" marB="0" anchor="ctr">
                    <a:noFill/>
                  </a:tcPr>
                </a:tc>
                <a:tc>
                  <a:txBody>
                    <a:bodyPr/>
                    <a:lstStyle/>
                    <a:p>
                      <a:endParaRPr lang="en-US" sz="1800" dirty="0"/>
                    </a:p>
                  </a:txBody>
                  <a:tcPr>
                    <a:lnR w="12700" cap="flat" cmpd="sng" algn="ctr">
                      <a:solidFill>
                        <a:schemeClr val="tx1"/>
                      </a:solidFill>
                      <a:prstDash val="solid"/>
                      <a:round/>
                      <a:headEnd type="none" w="med" len="med"/>
                      <a:tailEnd type="none" w="med" len="med"/>
                    </a:lnR>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7.1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00905888"/>
                  </a:ext>
                </a:extLst>
              </a:tr>
              <a:tr h="355255">
                <a:tc>
                  <a:txBody>
                    <a:bodyPr/>
                    <a:lstStyle/>
                    <a:p>
                      <a:r>
                        <a:rPr lang="en-US" sz="1800" dirty="0">
                          <a:solidFill>
                            <a:schemeClr val="bg1"/>
                          </a:solidFill>
                        </a:rPr>
                        <a:t>5</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1800" dirty="0"/>
                    </a:p>
                  </a:txBody>
                  <a:tcPr>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7.1</a:t>
                      </a:r>
                    </a:p>
                  </a:txBody>
                  <a:tcPr marL="8658" marR="8658" marT="8658" marB="0" anchor="ctr">
                    <a:noFill/>
                  </a:tcPr>
                </a:tc>
                <a:tc>
                  <a:txBody>
                    <a:bodyPr/>
                    <a:lstStyle/>
                    <a:p>
                      <a:endParaRPr lang="en-US" sz="1800" dirty="0"/>
                    </a:p>
                  </a:txBody>
                  <a:tcPr>
                    <a:lnR w="12700" cap="flat" cmpd="sng" algn="ctr">
                      <a:solidFill>
                        <a:schemeClr val="tx1"/>
                      </a:solidFill>
                      <a:prstDash val="solid"/>
                      <a:round/>
                      <a:headEnd type="none" w="med" len="med"/>
                      <a:tailEnd type="none" w="med" len="med"/>
                    </a:lnR>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8.7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23796205"/>
                  </a:ext>
                </a:extLst>
              </a:tr>
              <a:tr h="355255">
                <a:tc>
                  <a:txBody>
                    <a:bodyPr/>
                    <a:lstStyle/>
                    <a:p>
                      <a:r>
                        <a:rPr lang="en-US" sz="1800" dirty="0">
                          <a:solidFill>
                            <a:schemeClr val="bg1"/>
                          </a:solidFill>
                        </a:rPr>
                        <a:t>6</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1800" dirty="0"/>
                    </a:p>
                  </a:txBody>
                  <a:tcPr>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5.3</a:t>
                      </a:r>
                    </a:p>
                  </a:txBody>
                  <a:tcPr marL="8658" marR="8658" marT="8658" marB="0" anchor="ctr">
                    <a:noFill/>
                  </a:tcPr>
                </a:tc>
                <a:tc>
                  <a:txBody>
                    <a:bodyPr/>
                    <a:lstStyle/>
                    <a:p>
                      <a:endParaRPr lang="en-US" sz="1800" dirty="0"/>
                    </a:p>
                  </a:txBody>
                  <a:tcPr>
                    <a:lnR w="12700" cap="flat" cmpd="sng" algn="ctr">
                      <a:solidFill>
                        <a:schemeClr val="tx1"/>
                      </a:solidFill>
                      <a:prstDash val="solid"/>
                      <a:round/>
                      <a:headEnd type="none" w="med" len="med"/>
                      <a:tailEnd type="none" w="med" len="med"/>
                    </a:lnR>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6.6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63399292"/>
                  </a:ext>
                </a:extLst>
              </a:tr>
              <a:tr h="355255">
                <a:tc>
                  <a:txBody>
                    <a:bodyPr/>
                    <a:lstStyle/>
                    <a:p>
                      <a:r>
                        <a:rPr lang="en-US" sz="1800" dirty="0">
                          <a:solidFill>
                            <a:schemeClr val="bg1"/>
                          </a:solidFill>
                        </a:rPr>
                        <a:t>7</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1800" dirty="0"/>
                    </a:p>
                  </a:txBody>
                  <a:tcPr>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5.1</a:t>
                      </a:r>
                    </a:p>
                  </a:txBody>
                  <a:tcPr marL="8658" marR="8658" marT="8658" marB="0" anchor="ctr">
                    <a:noFill/>
                  </a:tcPr>
                </a:tc>
                <a:tc>
                  <a:txBody>
                    <a:bodyPr/>
                    <a:lstStyle/>
                    <a:p>
                      <a:endParaRPr lang="en-US" sz="1800" dirty="0"/>
                    </a:p>
                  </a:txBody>
                  <a:tcPr>
                    <a:lnR w="12700" cap="flat" cmpd="sng" algn="ctr">
                      <a:solidFill>
                        <a:schemeClr val="tx1"/>
                      </a:solidFill>
                      <a:prstDash val="solid"/>
                      <a:round/>
                      <a:headEnd type="none" w="med" len="med"/>
                      <a:tailEnd type="none" w="med" len="med"/>
                    </a:lnR>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4.8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93263189"/>
                  </a:ext>
                </a:extLst>
              </a:tr>
              <a:tr h="355255">
                <a:tc>
                  <a:txBody>
                    <a:bodyPr/>
                    <a:lstStyle/>
                    <a:p>
                      <a:r>
                        <a:rPr lang="en-US" sz="1800" dirty="0">
                          <a:solidFill>
                            <a:schemeClr val="bg1"/>
                          </a:solidFill>
                        </a:rPr>
                        <a:t>8</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1800" dirty="0"/>
                    </a:p>
                  </a:txBody>
                  <a:tcPr>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0.8</a:t>
                      </a:r>
                    </a:p>
                  </a:txBody>
                  <a:tcPr marL="8658" marR="8658" marT="8658" marB="0" anchor="ctr">
                    <a:noFill/>
                  </a:tcPr>
                </a:tc>
                <a:tc>
                  <a:txBody>
                    <a:bodyPr/>
                    <a:lstStyle/>
                    <a:p>
                      <a:endParaRPr lang="en-US" sz="1800" dirty="0"/>
                    </a:p>
                  </a:txBody>
                  <a:tcPr>
                    <a:lnR w="12700" cap="flat" cmpd="sng" algn="ctr">
                      <a:solidFill>
                        <a:schemeClr val="tx1"/>
                      </a:solidFill>
                      <a:prstDash val="solid"/>
                      <a:round/>
                      <a:headEnd type="none" w="med" len="med"/>
                      <a:tailEnd type="none" w="med" len="med"/>
                    </a:lnR>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1.1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24454831"/>
                  </a:ext>
                </a:extLst>
              </a:tr>
              <a:tr h="355255">
                <a:tc>
                  <a:txBody>
                    <a:bodyPr/>
                    <a:lstStyle/>
                    <a:p>
                      <a:r>
                        <a:rPr lang="en-US" sz="1800" dirty="0">
                          <a:solidFill>
                            <a:schemeClr val="bg1"/>
                          </a:solidFill>
                        </a:rPr>
                        <a:t>Algebra 1</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1800" dirty="0"/>
                    </a:p>
                  </a:txBody>
                  <a:tcPr>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2.9</a:t>
                      </a:r>
                    </a:p>
                  </a:txBody>
                  <a:tcPr marL="8658" marR="8658" marT="8658" marB="0" anchor="ctr">
                    <a:noFill/>
                  </a:tcPr>
                </a:tc>
                <a:tc>
                  <a:txBody>
                    <a:bodyPr/>
                    <a:lstStyle/>
                    <a:p>
                      <a:endParaRPr lang="en-US" sz="1800" dirty="0"/>
                    </a:p>
                  </a:txBody>
                  <a:tcPr>
                    <a:lnR w="12700" cap="flat" cmpd="sng" algn="ctr">
                      <a:solidFill>
                        <a:schemeClr val="tx1"/>
                      </a:solidFill>
                      <a:prstDash val="solid"/>
                      <a:round/>
                      <a:headEnd type="none" w="med" len="med"/>
                      <a:tailEnd type="none" w="med" len="med"/>
                    </a:lnR>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5.3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68168537"/>
                  </a:ext>
                </a:extLst>
              </a:tr>
              <a:tr h="355255">
                <a:tc>
                  <a:txBody>
                    <a:bodyPr/>
                    <a:lstStyle/>
                    <a:p>
                      <a:r>
                        <a:rPr lang="en-US" sz="1800" dirty="0">
                          <a:solidFill>
                            <a:schemeClr val="bg1"/>
                          </a:solidFill>
                        </a:rPr>
                        <a:t>Geometry</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1800" dirty="0"/>
                    </a:p>
                  </a:txBody>
                  <a:tcPr>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6.3</a:t>
                      </a:r>
                    </a:p>
                  </a:txBody>
                  <a:tcPr marL="8658" marR="8658" marT="8658" marB="0" anchor="ctr">
                    <a:noFill/>
                  </a:tcPr>
                </a:tc>
                <a:tc>
                  <a:txBody>
                    <a:bodyPr/>
                    <a:lstStyle/>
                    <a:p>
                      <a:endParaRPr lang="en-US" sz="1800" dirty="0"/>
                    </a:p>
                  </a:txBody>
                  <a:tcPr>
                    <a:lnR w="12700" cap="flat" cmpd="sng" algn="ctr">
                      <a:solidFill>
                        <a:schemeClr val="tx1"/>
                      </a:solidFill>
                      <a:prstDash val="solid"/>
                      <a:round/>
                      <a:headEnd type="none" w="med" len="med"/>
                      <a:tailEnd type="none" w="med" len="med"/>
                    </a:lnR>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9.5</a:t>
                      </a:r>
                      <a:endParaRPr lang="en-US" dirty="0"/>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54817363"/>
                  </a:ext>
                </a:extLst>
              </a:tr>
              <a:tr h="355255">
                <a:tc>
                  <a:txBody>
                    <a:bodyPr/>
                    <a:lstStyle/>
                    <a:p>
                      <a:r>
                        <a:rPr lang="en-US" sz="1800" dirty="0">
                          <a:solidFill>
                            <a:schemeClr val="bg1"/>
                          </a:solidFill>
                        </a:rPr>
                        <a:t>Algebra 2</a:t>
                      </a:r>
                    </a:p>
                  </a:txBody>
                  <a:tcPr>
                    <a:lnT w="12700" cap="flat" cmpd="sng" algn="ctr">
                      <a:solidFill>
                        <a:schemeClr val="bg1"/>
                      </a:solidFill>
                      <a:prstDash val="solid"/>
                      <a:round/>
                      <a:headEnd type="none" w="med" len="med"/>
                      <a:tailEnd type="none" w="med" len="med"/>
                    </a:lnT>
                    <a:solidFill>
                      <a:schemeClr val="accent1">
                        <a:lumMod val="50000"/>
                      </a:schemeClr>
                    </a:solidFill>
                  </a:tcPr>
                </a:tc>
                <a:tc>
                  <a:txBody>
                    <a:bodyPr/>
                    <a:lstStyle/>
                    <a:p>
                      <a:endParaRPr lang="en-US" sz="1800" dirty="0"/>
                    </a:p>
                  </a:txBody>
                  <a:tcPr>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8.7</a:t>
                      </a:r>
                    </a:p>
                  </a:txBody>
                  <a:tcPr marL="8658" marR="8658" marT="8658" marB="0" anchor="ctr">
                    <a:noFill/>
                  </a:tcPr>
                </a:tc>
                <a:tc>
                  <a:txBody>
                    <a:bodyPr/>
                    <a:lstStyle/>
                    <a:p>
                      <a:endParaRPr lang="en-US" sz="1800" dirty="0"/>
                    </a:p>
                  </a:txBody>
                  <a:tcPr>
                    <a:lnR w="12700" cap="flat" cmpd="sng" algn="ctr">
                      <a:solidFill>
                        <a:schemeClr val="tx1"/>
                      </a:solidFill>
                      <a:prstDash val="solid"/>
                      <a:round/>
                      <a:headEnd type="none" w="med" len="med"/>
                      <a:tailEnd type="none" w="med" len="med"/>
                    </a:lnR>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11.1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53493071"/>
                  </a:ext>
                </a:extLst>
              </a:tr>
            </a:tbl>
          </a:graphicData>
        </a:graphic>
      </p:graphicFrame>
      <p:sp>
        <p:nvSpPr>
          <p:cNvPr id="5" name="Slide Number Placeholder 4">
            <a:extLst>
              <a:ext uri="{FF2B5EF4-FFF2-40B4-BE49-F238E27FC236}">
                <a16:creationId xmlns:a16="http://schemas.microsoft.com/office/drawing/2014/main" id="{3183CDD5-F769-42F0-A4F5-8E099ACF6AA6}"/>
              </a:ext>
            </a:extLst>
          </p:cNvPr>
          <p:cNvSpPr>
            <a:spLocks noGrp="1"/>
          </p:cNvSpPr>
          <p:nvPr>
            <p:ph type="sldNum" sz="quarter" idx="10"/>
          </p:nvPr>
        </p:nvSpPr>
        <p:spPr/>
        <p:txBody>
          <a:bodyPr/>
          <a:lstStyle/>
          <a:p>
            <a:fld id="{A3D1C70C-36A2-44FC-A083-98959550CFF4}" type="slidenum">
              <a:rPr lang="en-US" smtClean="0"/>
              <a:t>17</a:t>
            </a:fld>
            <a:endParaRPr lang="en-US" dirty="0"/>
          </a:p>
        </p:txBody>
      </p:sp>
    </p:spTree>
    <p:extLst>
      <p:ext uri="{BB962C8B-B14F-4D97-AF65-F5344CB8AC3E}">
        <p14:creationId xmlns:p14="http://schemas.microsoft.com/office/powerpoint/2010/main" val="8462885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A21B6CDA-0147-40C9-8F20-2C2ABECD0456}"/>
              </a:ext>
            </a:extLst>
          </p:cNvPr>
          <p:cNvSpPr>
            <a:spLocks noGrp="1"/>
          </p:cNvSpPr>
          <p:nvPr>
            <p:ph type="title"/>
          </p:nvPr>
        </p:nvSpPr>
        <p:spPr>
          <a:xfrm>
            <a:off x="1333960" y="277641"/>
            <a:ext cx="10096959" cy="747579"/>
          </a:xfrm>
        </p:spPr>
        <p:txBody>
          <a:bodyPr/>
          <a:lstStyle/>
          <a:p>
            <a:r>
              <a:rPr lang="en-US" sz="2400" dirty="0">
                <a:solidFill>
                  <a:schemeClr val="tx1"/>
                </a:solidFill>
                <a:latin typeface="Palatino Linotype"/>
              </a:rPr>
              <a:t>Comparison of &lt;Insert District Name&gt;’s Spring 2022 and 2023 NJSLA Administrations Science– Percentages (Levels 1 and 2)</a:t>
            </a:r>
          </a:p>
        </p:txBody>
      </p:sp>
      <p:sp>
        <p:nvSpPr>
          <p:cNvPr id="2" name="Content Placeholder 1">
            <a:extLst>
              <a:ext uri="{FF2B5EF4-FFF2-40B4-BE49-F238E27FC236}">
                <a16:creationId xmlns:a16="http://schemas.microsoft.com/office/drawing/2014/main" id="{E054406E-32AC-4E53-98C7-6BA4507F50F0}"/>
              </a:ext>
            </a:extLst>
          </p:cNvPr>
          <p:cNvSpPr>
            <a:spLocks noGrp="1"/>
          </p:cNvSpPr>
          <p:nvPr>
            <p:ph sz="quarter" idx="11"/>
          </p:nvPr>
        </p:nvSpPr>
        <p:spPr>
          <a:xfrm>
            <a:off x="149319" y="1228725"/>
            <a:ext cx="11839480" cy="747579"/>
          </a:xfrm>
        </p:spPr>
        <p:txBody>
          <a:bodyPr numCol="1">
            <a:noAutofit/>
          </a:bodyPr>
          <a:lstStyle/>
          <a:p>
            <a:pPr marL="91440" indent="-91440">
              <a:spcAft>
                <a:spcPts val="600"/>
              </a:spcAft>
            </a:pPr>
            <a:r>
              <a:rPr lang="en-US" sz="1600" dirty="0"/>
              <a:t>Level 1: Below Proficient</a:t>
            </a:r>
          </a:p>
          <a:p>
            <a:pPr marL="91440" indent="-91440">
              <a:spcAft>
                <a:spcPts val="600"/>
              </a:spcAft>
            </a:pPr>
            <a:r>
              <a:rPr lang="en-US" sz="1600" dirty="0"/>
              <a:t>Level 2: Near Proficiency</a:t>
            </a:r>
          </a:p>
        </p:txBody>
      </p:sp>
      <p:graphicFrame>
        <p:nvGraphicFramePr>
          <p:cNvPr id="11" name="Table 11">
            <a:extLst>
              <a:ext uri="{FF2B5EF4-FFF2-40B4-BE49-F238E27FC236}">
                <a16:creationId xmlns:a16="http://schemas.microsoft.com/office/drawing/2014/main" id="{E11D5BF3-7E3C-42AB-9FA3-E1724B7EFE40}"/>
              </a:ext>
            </a:extLst>
          </p:cNvPr>
          <p:cNvGraphicFramePr>
            <a:graphicFrameLocks noGrp="1"/>
          </p:cNvGraphicFramePr>
          <p:nvPr>
            <p:ph type="tbl" sz="quarter" idx="12"/>
            <p:extLst>
              <p:ext uri="{D42A27DB-BD31-4B8C-83A1-F6EECF244321}">
                <p14:modId xmlns:p14="http://schemas.microsoft.com/office/powerpoint/2010/main" val="88319803"/>
              </p:ext>
            </p:extLst>
          </p:nvPr>
        </p:nvGraphicFramePr>
        <p:xfrm>
          <a:off x="126888" y="2103188"/>
          <a:ext cx="11861911" cy="2065938"/>
        </p:xfrm>
        <a:graphic>
          <a:graphicData uri="http://schemas.openxmlformats.org/drawingml/2006/table">
            <a:tbl>
              <a:tblPr firstRow="1" firstCol="1" bandRow="1">
                <a:tableStyleId>{5940675A-B579-460E-94D1-54222C63F5DA}</a:tableStyleId>
              </a:tblPr>
              <a:tblGrid>
                <a:gridCol w="1376937">
                  <a:extLst>
                    <a:ext uri="{9D8B030D-6E8A-4147-A177-3AD203B41FA5}">
                      <a16:colId xmlns:a16="http://schemas.microsoft.com/office/drawing/2014/main" val="2172175549"/>
                    </a:ext>
                  </a:extLst>
                </a:gridCol>
                <a:gridCol w="1537846">
                  <a:extLst>
                    <a:ext uri="{9D8B030D-6E8A-4147-A177-3AD203B41FA5}">
                      <a16:colId xmlns:a16="http://schemas.microsoft.com/office/drawing/2014/main" val="3112476645"/>
                    </a:ext>
                  </a:extLst>
                </a:gridCol>
                <a:gridCol w="1179118">
                  <a:extLst>
                    <a:ext uri="{9D8B030D-6E8A-4147-A177-3AD203B41FA5}">
                      <a16:colId xmlns:a16="http://schemas.microsoft.com/office/drawing/2014/main" val="878126386"/>
                    </a:ext>
                  </a:extLst>
                </a:gridCol>
                <a:gridCol w="1308689">
                  <a:extLst>
                    <a:ext uri="{9D8B030D-6E8A-4147-A177-3AD203B41FA5}">
                      <a16:colId xmlns:a16="http://schemas.microsoft.com/office/drawing/2014/main" val="1924221879"/>
                    </a:ext>
                  </a:extLst>
                </a:gridCol>
                <a:gridCol w="1258109">
                  <a:extLst>
                    <a:ext uri="{9D8B030D-6E8A-4147-A177-3AD203B41FA5}">
                      <a16:colId xmlns:a16="http://schemas.microsoft.com/office/drawing/2014/main" val="1401528394"/>
                    </a:ext>
                  </a:extLst>
                </a:gridCol>
                <a:gridCol w="1319481">
                  <a:extLst>
                    <a:ext uri="{9D8B030D-6E8A-4147-A177-3AD203B41FA5}">
                      <a16:colId xmlns:a16="http://schemas.microsoft.com/office/drawing/2014/main" val="525457992"/>
                    </a:ext>
                  </a:extLst>
                </a:gridCol>
                <a:gridCol w="1304141">
                  <a:extLst>
                    <a:ext uri="{9D8B030D-6E8A-4147-A177-3AD203B41FA5}">
                      <a16:colId xmlns:a16="http://schemas.microsoft.com/office/drawing/2014/main" val="1590651448"/>
                    </a:ext>
                  </a:extLst>
                </a:gridCol>
                <a:gridCol w="1288795">
                  <a:extLst>
                    <a:ext uri="{9D8B030D-6E8A-4147-A177-3AD203B41FA5}">
                      <a16:colId xmlns:a16="http://schemas.microsoft.com/office/drawing/2014/main" val="2895372378"/>
                    </a:ext>
                  </a:extLst>
                </a:gridCol>
                <a:gridCol w="1288795">
                  <a:extLst>
                    <a:ext uri="{9D8B030D-6E8A-4147-A177-3AD203B41FA5}">
                      <a16:colId xmlns:a16="http://schemas.microsoft.com/office/drawing/2014/main" val="483552193"/>
                    </a:ext>
                  </a:extLst>
                </a:gridCol>
              </a:tblGrid>
              <a:tr h="929673">
                <a:tc>
                  <a:txBody>
                    <a:bodyPr/>
                    <a:lstStyle/>
                    <a:p>
                      <a:r>
                        <a:rPr lang="en-US" sz="1600" dirty="0">
                          <a:solidFill>
                            <a:schemeClr val="bg1"/>
                          </a:solidFill>
                        </a:rPr>
                        <a:t>Grade</a:t>
                      </a:r>
                    </a:p>
                  </a:txBody>
                  <a:tcPr marL="92405" marR="92405">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r>
                        <a:rPr lang="en-US" sz="1600" dirty="0">
                          <a:solidFill>
                            <a:schemeClr val="bg1"/>
                          </a:solidFill>
                        </a:rPr>
                        <a:t>Level 1 </a:t>
                      </a:r>
                      <a:br>
                        <a:rPr lang="en-US" sz="1600" dirty="0">
                          <a:solidFill>
                            <a:schemeClr val="bg1"/>
                          </a:solidFill>
                        </a:rPr>
                      </a:br>
                      <a:r>
                        <a:rPr lang="en-US" sz="1600" dirty="0">
                          <a:solidFill>
                            <a:schemeClr val="bg1"/>
                          </a:solidFill>
                        </a:rPr>
                        <a:t>2022</a:t>
                      </a:r>
                      <a:br>
                        <a:rPr lang="en-US" sz="1600" dirty="0">
                          <a:solidFill>
                            <a:schemeClr val="bg1"/>
                          </a:solidFill>
                        </a:rPr>
                      </a:br>
                      <a:r>
                        <a:rPr lang="en-US" sz="1600" dirty="0">
                          <a:solidFill>
                            <a:schemeClr val="bg1"/>
                          </a:solidFill>
                        </a:rPr>
                        <a:t>District</a:t>
                      </a:r>
                    </a:p>
                  </a:txBody>
                  <a:tcPr marL="92405" marR="9240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600" dirty="0">
                          <a:solidFill>
                            <a:schemeClr val="bg1"/>
                          </a:solidFill>
                        </a:rPr>
                        <a:t>Level 1 </a:t>
                      </a:r>
                      <a:br>
                        <a:rPr lang="en-US" sz="1600" dirty="0">
                          <a:solidFill>
                            <a:schemeClr val="bg1"/>
                          </a:solidFill>
                        </a:rPr>
                      </a:br>
                      <a:r>
                        <a:rPr lang="en-US" sz="1600" dirty="0">
                          <a:solidFill>
                            <a:schemeClr val="bg1"/>
                          </a:solidFill>
                        </a:rPr>
                        <a:t>2022</a:t>
                      </a:r>
                      <a:br>
                        <a:rPr lang="en-US" sz="1600" dirty="0">
                          <a:solidFill>
                            <a:schemeClr val="bg1"/>
                          </a:solidFill>
                        </a:rPr>
                      </a:br>
                      <a:r>
                        <a:rPr lang="en-US" sz="1600" dirty="0">
                          <a:solidFill>
                            <a:schemeClr val="bg1"/>
                          </a:solidFill>
                        </a:rPr>
                        <a:t>State</a:t>
                      </a:r>
                    </a:p>
                  </a:txBody>
                  <a:tcPr marL="92405" marR="9240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600" dirty="0">
                          <a:solidFill>
                            <a:schemeClr val="bg1"/>
                          </a:solidFill>
                        </a:rPr>
                        <a:t>Level 1 </a:t>
                      </a:r>
                      <a:br>
                        <a:rPr lang="en-US" sz="1600" dirty="0">
                          <a:solidFill>
                            <a:schemeClr val="bg1"/>
                          </a:solidFill>
                        </a:rPr>
                      </a:br>
                      <a:r>
                        <a:rPr lang="en-US" sz="1600" dirty="0">
                          <a:solidFill>
                            <a:schemeClr val="bg1"/>
                          </a:solidFill>
                        </a:rPr>
                        <a:t>2023</a:t>
                      </a:r>
                      <a:br>
                        <a:rPr lang="en-US" sz="1600" dirty="0">
                          <a:solidFill>
                            <a:schemeClr val="bg1"/>
                          </a:solidFill>
                        </a:rPr>
                      </a:br>
                      <a:r>
                        <a:rPr lang="en-US" sz="1600" dirty="0">
                          <a:solidFill>
                            <a:schemeClr val="bg1"/>
                          </a:solidFill>
                        </a:rPr>
                        <a:t>District</a:t>
                      </a:r>
                    </a:p>
                  </a:txBody>
                  <a:tcPr marL="92405" marR="9240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600" dirty="0">
                          <a:solidFill>
                            <a:schemeClr val="bg1"/>
                          </a:solidFill>
                        </a:rPr>
                        <a:t>Level 1 </a:t>
                      </a:r>
                      <a:br>
                        <a:rPr lang="en-US" sz="1600" dirty="0">
                          <a:solidFill>
                            <a:schemeClr val="bg1"/>
                          </a:solidFill>
                        </a:rPr>
                      </a:br>
                      <a:r>
                        <a:rPr lang="en-US" sz="1600" dirty="0">
                          <a:solidFill>
                            <a:schemeClr val="bg1"/>
                          </a:solidFill>
                        </a:rPr>
                        <a:t>2023</a:t>
                      </a:r>
                      <a:br>
                        <a:rPr lang="en-US" sz="1600" dirty="0">
                          <a:solidFill>
                            <a:schemeClr val="bg1"/>
                          </a:solidFill>
                        </a:rPr>
                      </a:br>
                      <a:r>
                        <a:rPr lang="en-US" sz="1600" dirty="0">
                          <a:solidFill>
                            <a:schemeClr val="bg1"/>
                          </a:solidFill>
                        </a:rPr>
                        <a:t>State</a:t>
                      </a:r>
                    </a:p>
                  </a:txBody>
                  <a:tcPr marL="92405" marR="92405">
                    <a:lnL w="12700" cap="flat" cmpd="sng" algn="ctr">
                      <a:solidFill>
                        <a:schemeClr val="bg1"/>
                      </a:solidFill>
                      <a:prstDash val="solid"/>
                      <a:round/>
                      <a:headEnd type="none" w="med" len="med"/>
                      <a:tailEnd type="none" w="med" len="med"/>
                    </a:lnL>
                    <a:lnR w="76200" cap="flat" cmpd="sng" algn="ctr">
                      <a:solidFill>
                        <a:schemeClr val="bg1">
                          <a:lumMod val="95000"/>
                        </a:schemeClr>
                      </a:solidFill>
                      <a:prstDash val="solid"/>
                      <a:round/>
                      <a:headEnd type="none" w="med" len="med"/>
                      <a:tailEnd type="none" w="med" len="med"/>
                    </a:lnR>
                    <a:solidFill>
                      <a:schemeClr val="accent1">
                        <a:lumMod val="50000"/>
                      </a:schemeClr>
                    </a:solidFill>
                  </a:tcPr>
                </a:tc>
                <a:tc>
                  <a:txBody>
                    <a:bodyPr/>
                    <a:lstStyle/>
                    <a:p>
                      <a:pPr algn="ctr"/>
                      <a:r>
                        <a:rPr lang="en-US" sz="1600" dirty="0">
                          <a:solidFill>
                            <a:schemeClr val="bg1"/>
                          </a:solidFill>
                        </a:rPr>
                        <a:t>Level 2 </a:t>
                      </a:r>
                      <a:br>
                        <a:rPr lang="en-US" sz="1600" dirty="0">
                          <a:solidFill>
                            <a:schemeClr val="bg1"/>
                          </a:solidFill>
                        </a:rPr>
                      </a:br>
                      <a:r>
                        <a:rPr lang="en-US" sz="1600" dirty="0">
                          <a:solidFill>
                            <a:schemeClr val="bg1"/>
                          </a:solidFill>
                        </a:rPr>
                        <a:t>2022</a:t>
                      </a:r>
                      <a:br>
                        <a:rPr lang="en-US" sz="1600" dirty="0">
                          <a:solidFill>
                            <a:schemeClr val="bg1"/>
                          </a:solidFill>
                        </a:rPr>
                      </a:br>
                      <a:r>
                        <a:rPr lang="en-US" sz="1600" dirty="0">
                          <a:solidFill>
                            <a:schemeClr val="bg1"/>
                          </a:solidFill>
                        </a:rPr>
                        <a:t>District</a:t>
                      </a:r>
                    </a:p>
                  </a:txBody>
                  <a:tcPr marL="92405" marR="92405">
                    <a:lnL w="76200" cap="flat" cmpd="sng" algn="ctr">
                      <a:solidFill>
                        <a:schemeClr val="bg1">
                          <a:lumMod val="95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600" dirty="0">
                          <a:solidFill>
                            <a:schemeClr val="bg1"/>
                          </a:solidFill>
                        </a:rPr>
                        <a:t>Level 2 </a:t>
                      </a:r>
                      <a:br>
                        <a:rPr lang="en-US" sz="1600" dirty="0">
                          <a:solidFill>
                            <a:schemeClr val="bg1"/>
                          </a:solidFill>
                        </a:rPr>
                      </a:br>
                      <a:r>
                        <a:rPr lang="en-US" sz="1600" dirty="0">
                          <a:solidFill>
                            <a:schemeClr val="bg1"/>
                          </a:solidFill>
                        </a:rPr>
                        <a:t>2022</a:t>
                      </a:r>
                      <a:br>
                        <a:rPr lang="en-US" sz="1600" dirty="0">
                          <a:solidFill>
                            <a:schemeClr val="bg1"/>
                          </a:solidFill>
                        </a:rPr>
                      </a:br>
                      <a:r>
                        <a:rPr lang="en-US" sz="1600" dirty="0">
                          <a:solidFill>
                            <a:schemeClr val="bg1"/>
                          </a:solidFill>
                        </a:rPr>
                        <a:t>State</a:t>
                      </a:r>
                    </a:p>
                  </a:txBody>
                  <a:tcPr marL="92405" marR="9240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600" dirty="0">
                          <a:solidFill>
                            <a:schemeClr val="bg1"/>
                          </a:solidFill>
                        </a:rPr>
                        <a:t>Level 2 </a:t>
                      </a:r>
                      <a:br>
                        <a:rPr lang="en-US" sz="1600" dirty="0">
                          <a:solidFill>
                            <a:schemeClr val="bg1"/>
                          </a:solidFill>
                        </a:rPr>
                      </a:br>
                      <a:r>
                        <a:rPr lang="en-US" sz="1600" dirty="0">
                          <a:solidFill>
                            <a:schemeClr val="bg1"/>
                          </a:solidFill>
                        </a:rPr>
                        <a:t>2023</a:t>
                      </a:r>
                    </a:p>
                    <a:p>
                      <a:pPr algn="ctr"/>
                      <a:r>
                        <a:rPr lang="en-US" sz="1600" dirty="0">
                          <a:solidFill>
                            <a:schemeClr val="bg1"/>
                          </a:solidFill>
                        </a:rPr>
                        <a:t>District</a:t>
                      </a:r>
                    </a:p>
                  </a:txBody>
                  <a:tcPr marL="92405" marR="9240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600" dirty="0">
                          <a:solidFill>
                            <a:schemeClr val="bg1"/>
                          </a:solidFill>
                        </a:rPr>
                        <a:t>Level 2</a:t>
                      </a:r>
                      <a:br>
                        <a:rPr lang="en-US" sz="1600" dirty="0">
                          <a:solidFill>
                            <a:schemeClr val="bg1"/>
                          </a:solidFill>
                        </a:rPr>
                      </a:br>
                      <a:r>
                        <a:rPr lang="en-US" sz="1600" dirty="0">
                          <a:solidFill>
                            <a:schemeClr val="bg1"/>
                          </a:solidFill>
                        </a:rPr>
                        <a:t>2023</a:t>
                      </a:r>
                      <a:br>
                        <a:rPr lang="en-US" sz="1600" dirty="0">
                          <a:solidFill>
                            <a:schemeClr val="bg1"/>
                          </a:solidFill>
                        </a:rPr>
                      </a:br>
                      <a:r>
                        <a:rPr lang="en-US" sz="1600" dirty="0">
                          <a:solidFill>
                            <a:schemeClr val="bg1"/>
                          </a:solidFill>
                        </a:rPr>
                        <a:t>State</a:t>
                      </a:r>
                    </a:p>
                  </a:txBody>
                  <a:tcPr marL="92405" marR="9240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extLst>
                  <a:ext uri="{0D108BD9-81ED-4DB2-BD59-A6C34878D82A}">
                    <a16:rowId xmlns:a16="http://schemas.microsoft.com/office/drawing/2014/main" val="154240559"/>
                  </a:ext>
                </a:extLst>
              </a:tr>
              <a:tr h="378755">
                <a:tc>
                  <a:txBody>
                    <a:bodyPr/>
                    <a:lstStyle/>
                    <a:p>
                      <a:r>
                        <a:rPr lang="en-US" sz="1600" dirty="0">
                          <a:solidFill>
                            <a:schemeClr val="bg1"/>
                          </a:solidFill>
                        </a:rPr>
                        <a:t>5</a:t>
                      </a:r>
                    </a:p>
                  </a:txBody>
                  <a:tcPr marL="92405" marR="92405">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1600" dirty="0"/>
                    </a:p>
                  </a:txBody>
                  <a:tcPr marL="92405" marR="92405">
                    <a:solidFill>
                      <a:schemeClr val="accent5">
                        <a:lumMod val="20000"/>
                        <a:lumOff val="80000"/>
                      </a:schemeClr>
                    </a:solidFill>
                  </a:tcPr>
                </a:tc>
                <a:tc>
                  <a:txBody>
                    <a:bodyPr/>
                    <a:lstStyle/>
                    <a:p>
                      <a:pPr algn="ctr" rtl="0" fontAlgn="ctr"/>
                      <a:r>
                        <a:rPr lang="en-US" sz="1600" u="none" strike="noStrike" dirty="0">
                          <a:effectLst/>
                        </a:rPr>
                        <a:t>41.6</a:t>
                      </a:r>
                      <a:endParaRPr lang="en-US" sz="1600" b="0" i="0" u="none" strike="noStrike" dirty="0">
                        <a:solidFill>
                          <a:srgbClr val="000000"/>
                        </a:solidFill>
                        <a:effectLst/>
                        <a:latin typeface="Palatino Linotype" panose="02040502050505030304" pitchFamily="18" charset="0"/>
                      </a:endParaRPr>
                    </a:p>
                  </a:txBody>
                  <a:tcPr marL="9525" marR="9525" marT="9525" marB="0" anchor="ctr">
                    <a:noFill/>
                  </a:tcPr>
                </a:tc>
                <a:tc>
                  <a:txBody>
                    <a:bodyPr/>
                    <a:lstStyle/>
                    <a:p>
                      <a:endParaRPr lang="en-US" sz="1600" dirty="0"/>
                    </a:p>
                  </a:txBody>
                  <a:tcPr marL="92405" marR="92405">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38.4</a:t>
                      </a:r>
                    </a:p>
                  </a:txBody>
                  <a:tcPr marL="9525" marR="9525" marT="9525" marB="0" anchor="ctr">
                    <a:lnR w="76200" cap="flat" cmpd="sng" algn="ctr">
                      <a:solidFill>
                        <a:schemeClr val="accent1">
                          <a:lumMod val="50000"/>
                        </a:schemeClr>
                      </a:solidFill>
                      <a:prstDash val="solid"/>
                      <a:round/>
                      <a:headEnd type="none" w="med" len="med"/>
                      <a:tailEnd type="none" w="med" len="med"/>
                    </a:lnR>
                    <a:noFill/>
                  </a:tcPr>
                </a:tc>
                <a:tc>
                  <a:txBody>
                    <a:bodyPr/>
                    <a:lstStyle/>
                    <a:p>
                      <a:endParaRPr lang="en-US" sz="1600" dirty="0"/>
                    </a:p>
                  </a:txBody>
                  <a:tcPr marL="92405" marR="92405">
                    <a:lnL w="76200" cap="flat" cmpd="sng" algn="ctr">
                      <a:solidFill>
                        <a:schemeClr val="accent1">
                          <a:lumMod val="50000"/>
                        </a:schemeClr>
                      </a:solidFill>
                      <a:prstDash val="solid"/>
                      <a:round/>
                      <a:headEnd type="none" w="med" len="med"/>
                      <a:tailEnd type="none" w="med" len="med"/>
                    </a:lnL>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32.9</a:t>
                      </a:r>
                    </a:p>
                  </a:txBody>
                  <a:tcPr marL="9525" marR="9525" marT="9525" marB="0" anchor="ctr">
                    <a:noFill/>
                  </a:tcPr>
                </a:tc>
                <a:tc>
                  <a:txBody>
                    <a:bodyPr/>
                    <a:lstStyle/>
                    <a:p>
                      <a:endParaRPr lang="en-US" sz="1600" dirty="0"/>
                    </a:p>
                  </a:txBody>
                  <a:tcPr marL="92405" marR="92405">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34.8</a:t>
                      </a:r>
                    </a:p>
                  </a:txBody>
                  <a:tcPr marL="9525" marR="9525" marT="9525" marB="0" anchor="ctr">
                    <a:noFill/>
                  </a:tcPr>
                </a:tc>
                <a:extLst>
                  <a:ext uri="{0D108BD9-81ED-4DB2-BD59-A6C34878D82A}">
                    <a16:rowId xmlns:a16="http://schemas.microsoft.com/office/drawing/2014/main" val="2685886905"/>
                  </a:ext>
                </a:extLst>
              </a:tr>
              <a:tr h="378755">
                <a:tc>
                  <a:txBody>
                    <a:bodyPr/>
                    <a:lstStyle/>
                    <a:p>
                      <a:r>
                        <a:rPr lang="en-US" sz="1600" dirty="0">
                          <a:solidFill>
                            <a:schemeClr val="bg1"/>
                          </a:solidFill>
                        </a:rPr>
                        <a:t>8</a:t>
                      </a:r>
                    </a:p>
                  </a:txBody>
                  <a:tcPr marL="92405" marR="92405">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1600" dirty="0"/>
                    </a:p>
                  </a:txBody>
                  <a:tcPr marL="92405" marR="92405">
                    <a:solidFill>
                      <a:schemeClr val="accent5">
                        <a:lumMod val="20000"/>
                        <a:lumOff val="80000"/>
                      </a:schemeClr>
                    </a:solidFill>
                  </a:tcPr>
                </a:tc>
                <a:tc>
                  <a:txBody>
                    <a:bodyPr/>
                    <a:lstStyle/>
                    <a:p>
                      <a:pPr algn="ctr" rtl="0" fontAlgn="ctr"/>
                      <a:r>
                        <a:rPr lang="en-US" sz="1600" u="none" strike="noStrike" dirty="0">
                          <a:effectLst/>
                        </a:rPr>
                        <a:t>40.9</a:t>
                      </a:r>
                      <a:endParaRPr lang="en-US" sz="1600" b="0" i="0" u="none" strike="noStrike" dirty="0">
                        <a:solidFill>
                          <a:srgbClr val="000000"/>
                        </a:solidFill>
                        <a:effectLst/>
                        <a:latin typeface="Palatino Linotype" panose="02040502050505030304" pitchFamily="18" charset="0"/>
                      </a:endParaRPr>
                    </a:p>
                  </a:txBody>
                  <a:tcPr marL="9525" marR="9525" marT="9525" marB="0" anchor="ctr">
                    <a:noFill/>
                  </a:tcPr>
                </a:tc>
                <a:tc>
                  <a:txBody>
                    <a:bodyPr/>
                    <a:lstStyle/>
                    <a:p>
                      <a:endParaRPr lang="en-US" sz="1600" dirty="0"/>
                    </a:p>
                  </a:txBody>
                  <a:tcPr marL="92405" marR="92405">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40.0</a:t>
                      </a:r>
                    </a:p>
                  </a:txBody>
                  <a:tcPr marL="9525" marR="9525" marT="9525" marB="0" anchor="ctr">
                    <a:lnR w="76200" cap="flat" cmpd="sng" algn="ctr">
                      <a:solidFill>
                        <a:schemeClr val="accent1">
                          <a:lumMod val="50000"/>
                        </a:schemeClr>
                      </a:solidFill>
                      <a:prstDash val="solid"/>
                      <a:round/>
                      <a:headEnd type="none" w="med" len="med"/>
                      <a:tailEnd type="none" w="med" len="med"/>
                    </a:lnR>
                    <a:noFill/>
                  </a:tcPr>
                </a:tc>
                <a:tc>
                  <a:txBody>
                    <a:bodyPr/>
                    <a:lstStyle/>
                    <a:p>
                      <a:endParaRPr lang="en-US" sz="1600" dirty="0"/>
                    </a:p>
                  </a:txBody>
                  <a:tcPr marL="92405" marR="92405">
                    <a:lnL w="76200" cap="flat" cmpd="sng" algn="ctr">
                      <a:solidFill>
                        <a:schemeClr val="accent1">
                          <a:lumMod val="50000"/>
                        </a:schemeClr>
                      </a:solidFill>
                      <a:prstDash val="solid"/>
                      <a:round/>
                      <a:headEnd type="none" w="med" len="med"/>
                      <a:tailEnd type="none" w="med" len="med"/>
                    </a:lnL>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43.5</a:t>
                      </a:r>
                    </a:p>
                  </a:txBody>
                  <a:tcPr marL="9525" marR="9525" marT="9525" marB="0" anchor="ctr">
                    <a:noFill/>
                  </a:tcPr>
                </a:tc>
                <a:tc>
                  <a:txBody>
                    <a:bodyPr/>
                    <a:lstStyle/>
                    <a:p>
                      <a:endParaRPr lang="en-US" sz="1600" dirty="0"/>
                    </a:p>
                  </a:txBody>
                  <a:tcPr marL="92405" marR="92405">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41.5</a:t>
                      </a:r>
                    </a:p>
                  </a:txBody>
                  <a:tcPr marL="9525" marR="9525" marT="9525" marB="0" anchor="ctr">
                    <a:noFill/>
                  </a:tcPr>
                </a:tc>
                <a:extLst>
                  <a:ext uri="{0D108BD9-81ED-4DB2-BD59-A6C34878D82A}">
                    <a16:rowId xmlns:a16="http://schemas.microsoft.com/office/drawing/2014/main" val="2100905888"/>
                  </a:ext>
                </a:extLst>
              </a:tr>
              <a:tr h="378755">
                <a:tc>
                  <a:txBody>
                    <a:bodyPr/>
                    <a:lstStyle/>
                    <a:p>
                      <a:r>
                        <a:rPr lang="en-US" sz="1600" dirty="0">
                          <a:solidFill>
                            <a:schemeClr val="bg1"/>
                          </a:solidFill>
                        </a:rPr>
                        <a:t>11</a:t>
                      </a:r>
                    </a:p>
                  </a:txBody>
                  <a:tcPr marL="92405" marR="92405">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1600" dirty="0"/>
                    </a:p>
                  </a:txBody>
                  <a:tcPr marL="92405" marR="92405">
                    <a:solidFill>
                      <a:schemeClr val="accent5">
                        <a:lumMod val="20000"/>
                        <a:lumOff val="80000"/>
                      </a:schemeClr>
                    </a:solidFill>
                  </a:tcPr>
                </a:tc>
                <a:tc>
                  <a:txBody>
                    <a:bodyPr/>
                    <a:lstStyle/>
                    <a:p>
                      <a:pPr algn="ctr" rtl="0" fontAlgn="ctr"/>
                      <a:r>
                        <a:rPr lang="en-US" sz="1600" u="none" strike="noStrike" dirty="0">
                          <a:effectLst/>
                        </a:rPr>
                        <a:t>46.2</a:t>
                      </a:r>
                      <a:endParaRPr lang="en-US" sz="1600" b="0" i="0" u="none" strike="noStrike" dirty="0">
                        <a:solidFill>
                          <a:srgbClr val="000000"/>
                        </a:solidFill>
                        <a:effectLst/>
                        <a:latin typeface="Palatino Linotype" panose="02040502050505030304" pitchFamily="18" charset="0"/>
                      </a:endParaRPr>
                    </a:p>
                  </a:txBody>
                  <a:tcPr marL="9525" marR="9525" marT="9525" marB="0" anchor="ctr">
                    <a:noFill/>
                  </a:tcPr>
                </a:tc>
                <a:tc>
                  <a:txBody>
                    <a:bodyPr/>
                    <a:lstStyle/>
                    <a:p>
                      <a:endParaRPr lang="en-US" sz="1600" dirty="0"/>
                    </a:p>
                  </a:txBody>
                  <a:tcPr marL="92405" marR="92405">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43.8</a:t>
                      </a:r>
                    </a:p>
                  </a:txBody>
                  <a:tcPr marL="9525" marR="9525" marT="9525" marB="0" anchor="ctr">
                    <a:lnR w="76200" cap="flat" cmpd="sng" algn="ctr">
                      <a:solidFill>
                        <a:schemeClr val="accent1">
                          <a:lumMod val="50000"/>
                        </a:schemeClr>
                      </a:solidFill>
                      <a:prstDash val="solid"/>
                      <a:round/>
                      <a:headEnd type="none" w="med" len="med"/>
                      <a:tailEnd type="none" w="med" len="med"/>
                    </a:lnR>
                    <a:noFill/>
                  </a:tcPr>
                </a:tc>
                <a:tc>
                  <a:txBody>
                    <a:bodyPr/>
                    <a:lstStyle/>
                    <a:p>
                      <a:endParaRPr lang="en-US" sz="1600" dirty="0"/>
                    </a:p>
                  </a:txBody>
                  <a:tcPr marL="92405" marR="92405">
                    <a:lnL w="76200" cap="flat" cmpd="sng" algn="ctr">
                      <a:solidFill>
                        <a:schemeClr val="accent1">
                          <a:lumMod val="50000"/>
                        </a:schemeClr>
                      </a:solidFill>
                      <a:prstDash val="solid"/>
                      <a:round/>
                      <a:headEnd type="none" w="med" len="med"/>
                      <a:tailEnd type="none" w="med" len="med"/>
                    </a:lnL>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24.8</a:t>
                      </a:r>
                    </a:p>
                  </a:txBody>
                  <a:tcPr marL="9525" marR="9525" marT="9525" marB="0" anchor="ctr">
                    <a:noFill/>
                  </a:tcPr>
                </a:tc>
                <a:tc>
                  <a:txBody>
                    <a:bodyPr/>
                    <a:lstStyle/>
                    <a:p>
                      <a:endParaRPr lang="en-US" sz="1600" dirty="0"/>
                    </a:p>
                  </a:txBody>
                  <a:tcPr marL="92405" marR="92405">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26.4</a:t>
                      </a:r>
                    </a:p>
                  </a:txBody>
                  <a:tcPr marL="9525" marR="9525" marT="9525" marB="0" anchor="ctr">
                    <a:noFill/>
                  </a:tcPr>
                </a:tc>
                <a:extLst>
                  <a:ext uri="{0D108BD9-81ED-4DB2-BD59-A6C34878D82A}">
                    <a16:rowId xmlns:a16="http://schemas.microsoft.com/office/drawing/2014/main" val="523796205"/>
                  </a:ext>
                </a:extLst>
              </a:tr>
            </a:tbl>
          </a:graphicData>
        </a:graphic>
      </p:graphicFrame>
      <p:sp>
        <p:nvSpPr>
          <p:cNvPr id="3" name="Content Placeholder 2">
            <a:extLst>
              <a:ext uri="{FF2B5EF4-FFF2-40B4-BE49-F238E27FC236}">
                <a16:creationId xmlns:a16="http://schemas.microsoft.com/office/drawing/2014/main" id="{B2B35FA2-072A-4704-9E87-7B2C87C31B6C}"/>
              </a:ext>
            </a:extLst>
          </p:cNvPr>
          <p:cNvSpPr>
            <a:spLocks noGrp="1"/>
          </p:cNvSpPr>
          <p:nvPr>
            <p:ph sz="quarter" idx="13"/>
          </p:nvPr>
        </p:nvSpPr>
        <p:spPr>
          <a:xfrm>
            <a:off x="176260" y="5446712"/>
            <a:ext cx="11839480" cy="365125"/>
          </a:xfrm>
        </p:spPr>
        <p:txBody>
          <a:bodyPr/>
          <a:lstStyle/>
          <a:p>
            <a:r>
              <a:rPr lang="en-US" sz="1600" b="1" dirty="0"/>
              <a:t>Note</a:t>
            </a:r>
            <a:r>
              <a:rPr lang="en-US" sz="1600" dirty="0"/>
              <a:t>: Percentages may not total 100 due to rounding.</a:t>
            </a:r>
          </a:p>
        </p:txBody>
      </p:sp>
      <p:sp>
        <p:nvSpPr>
          <p:cNvPr id="5" name="Slide Number Placeholder 4">
            <a:extLst>
              <a:ext uri="{FF2B5EF4-FFF2-40B4-BE49-F238E27FC236}">
                <a16:creationId xmlns:a16="http://schemas.microsoft.com/office/drawing/2014/main" id="{3183CDD5-F769-42F0-A4F5-8E099ACF6AA6}"/>
              </a:ext>
            </a:extLst>
          </p:cNvPr>
          <p:cNvSpPr>
            <a:spLocks noGrp="1"/>
          </p:cNvSpPr>
          <p:nvPr>
            <p:ph type="sldNum" sz="quarter" idx="10"/>
          </p:nvPr>
        </p:nvSpPr>
        <p:spPr/>
        <p:txBody>
          <a:bodyPr/>
          <a:lstStyle/>
          <a:p>
            <a:fld id="{A3D1C70C-36A2-44FC-A083-98959550CFF4}" type="slidenum">
              <a:rPr lang="en-US" smtClean="0"/>
              <a:t>18</a:t>
            </a:fld>
            <a:endParaRPr lang="en-US" dirty="0"/>
          </a:p>
        </p:txBody>
      </p:sp>
    </p:spTree>
    <p:extLst>
      <p:ext uri="{BB962C8B-B14F-4D97-AF65-F5344CB8AC3E}">
        <p14:creationId xmlns:p14="http://schemas.microsoft.com/office/powerpoint/2010/main" val="22768694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A21B6CDA-0147-40C9-8F20-2C2ABECD0456}"/>
              </a:ext>
            </a:extLst>
          </p:cNvPr>
          <p:cNvSpPr>
            <a:spLocks noGrp="1"/>
          </p:cNvSpPr>
          <p:nvPr>
            <p:ph type="title"/>
          </p:nvPr>
        </p:nvSpPr>
        <p:spPr>
          <a:xfrm>
            <a:off x="1333960" y="198777"/>
            <a:ext cx="10096959" cy="747579"/>
          </a:xfrm>
        </p:spPr>
        <p:txBody>
          <a:bodyPr/>
          <a:lstStyle/>
          <a:p>
            <a:r>
              <a:rPr lang="en-US" sz="2400" dirty="0">
                <a:solidFill>
                  <a:schemeClr val="tx1"/>
                </a:solidFill>
                <a:latin typeface="Palatino Linotype"/>
              </a:rPr>
              <a:t>Comparison of &lt;Insert District Name&gt;’s Spring 2022 and 2023 NJSLA Administrations Science– Percentages (Levels 3 and 4)</a:t>
            </a:r>
          </a:p>
        </p:txBody>
      </p:sp>
      <p:sp>
        <p:nvSpPr>
          <p:cNvPr id="2" name="Content Placeholder 1">
            <a:extLst>
              <a:ext uri="{FF2B5EF4-FFF2-40B4-BE49-F238E27FC236}">
                <a16:creationId xmlns:a16="http://schemas.microsoft.com/office/drawing/2014/main" id="{E054406E-32AC-4E53-98C7-6BA4507F50F0}"/>
              </a:ext>
            </a:extLst>
          </p:cNvPr>
          <p:cNvSpPr>
            <a:spLocks noGrp="1"/>
          </p:cNvSpPr>
          <p:nvPr>
            <p:ph sz="quarter" idx="11"/>
          </p:nvPr>
        </p:nvSpPr>
        <p:spPr>
          <a:xfrm>
            <a:off x="149319" y="1228725"/>
            <a:ext cx="11839480" cy="747579"/>
          </a:xfrm>
        </p:spPr>
        <p:txBody>
          <a:bodyPr numCol="1">
            <a:noAutofit/>
          </a:bodyPr>
          <a:lstStyle/>
          <a:p>
            <a:pPr marL="91440" indent="-91440">
              <a:spcAft>
                <a:spcPts val="600"/>
              </a:spcAft>
            </a:pPr>
            <a:r>
              <a:rPr lang="en-US" dirty="0"/>
              <a:t>Level 3: Proficient</a:t>
            </a:r>
          </a:p>
          <a:p>
            <a:pPr marL="91440" indent="-91440">
              <a:spcAft>
                <a:spcPts val="2400"/>
              </a:spcAft>
            </a:pPr>
            <a:r>
              <a:rPr lang="en-US" dirty="0"/>
              <a:t>Level 4: Advanced Proficiency</a:t>
            </a:r>
          </a:p>
        </p:txBody>
      </p:sp>
      <p:graphicFrame>
        <p:nvGraphicFramePr>
          <p:cNvPr id="11" name="Table 11">
            <a:extLst>
              <a:ext uri="{FF2B5EF4-FFF2-40B4-BE49-F238E27FC236}">
                <a16:creationId xmlns:a16="http://schemas.microsoft.com/office/drawing/2014/main" id="{E11D5BF3-7E3C-42AB-9FA3-E1724B7EFE40}"/>
              </a:ext>
            </a:extLst>
          </p:cNvPr>
          <p:cNvGraphicFramePr>
            <a:graphicFrameLocks noGrp="1"/>
          </p:cNvGraphicFramePr>
          <p:nvPr>
            <p:ph type="tbl" sz="quarter" idx="12"/>
            <p:extLst>
              <p:ext uri="{D42A27DB-BD31-4B8C-83A1-F6EECF244321}">
                <p14:modId xmlns:p14="http://schemas.microsoft.com/office/powerpoint/2010/main" val="4128801548"/>
              </p:ext>
            </p:extLst>
          </p:nvPr>
        </p:nvGraphicFramePr>
        <p:xfrm>
          <a:off x="165043" y="2156544"/>
          <a:ext cx="11861911" cy="1959225"/>
        </p:xfrm>
        <a:graphic>
          <a:graphicData uri="http://schemas.openxmlformats.org/drawingml/2006/table">
            <a:tbl>
              <a:tblPr firstRow="1" firstCol="1" bandRow="1">
                <a:tableStyleId>{5940675A-B579-460E-94D1-54222C63F5DA}</a:tableStyleId>
              </a:tblPr>
              <a:tblGrid>
                <a:gridCol w="1376937">
                  <a:extLst>
                    <a:ext uri="{9D8B030D-6E8A-4147-A177-3AD203B41FA5}">
                      <a16:colId xmlns:a16="http://schemas.microsoft.com/office/drawing/2014/main" val="2172175549"/>
                    </a:ext>
                  </a:extLst>
                </a:gridCol>
                <a:gridCol w="1537846">
                  <a:extLst>
                    <a:ext uri="{9D8B030D-6E8A-4147-A177-3AD203B41FA5}">
                      <a16:colId xmlns:a16="http://schemas.microsoft.com/office/drawing/2014/main" val="3112476645"/>
                    </a:ext>
                  </a:extLst>
                </a:gridCol>
                <a:gridCol w="1179118">
                  <a:extLst>
                    <a:ext uri="{9D8B030D-6E8A-4147-A177-3AD203B41FA5}">
                      <a16:colId xmlns:a16="http://schemas.microsoft.com/office/drawing/2014/main" val="878126386"/>
                    </a:ext>
                  </a:extLst>
                </a:gridCol>
                <a:gridCol w="1308689">
                  <a:extLst>
                    <a:ext uri="{9D8B030D-6E8A-4147-A177-3AD203B41FA5}">
                      <a16:colId xmlns:a16="http://schemas.microsoft.com/office/drawing/2014/main" val="1924221879"/>
                    </a:ext>
                  </a:extLst>
                </a:gridCol>
                <a:gridCol w="1258109">
                  <a:extLst>
                    <a:ext uri="{9D8B030D-6E8A-4147-A177-3AD203B41FA5}">
                      <a16:colId xmlns:a16="http://schemas.microsoft.com/office/drawing/2014/main" val="1401528394"/>
                    </a:ext>
                  </a:extLst>
                </a:gridCol>
                <a:gridCol w="1319481">
                  <a:extLst>
                    <a:ext uri="{9D8B030D-6E8A-4147-A177-3AD203B41FA5}">
                      <a16:colId xmlns:a16="http://schemas.microsoft.com/office/drawing/2014/main" val="525457992"/>
                    </a:ext>
                  </a:extLst>
                </a:gridCol>
                <a:gridCol w="1304141">
                  <a:extLst>
                    <a:ext uri="{9D8B030D-6E8A-4147-A177-3AD203B41FA5}">
                      <a16:colId xmlns:a16="http://schemas.microsoft.com/office/drawing/2014/main" val="1590651448"/>
                    </a:ext>
                  </a:extLst>
                </a:gridCol>
                <a:gridCol w="1288795">
                  <a:extLst>
                    <a:ext uri="{9D8B030D-6E8A-4147-A177-3AD203B41FA5}">
                      <a16:colId xmlns:a16="http://schemas.microsoft.com/office/drawing/2014/main" val="2895372378"/>
                    </a:ext>
                  </a:extLst>
                </a:gridCol>
                <a:gridCol w="1288795">
                  <a:extLst>
                    <a:ext uri="{9D8B030D-6E8A-4147-A177-3AD203B41FA5}">
                      <a16:colId xmlns:a16="http://schemas.microsoft.com/office/drawing/2014/main" val="483552193"/>
                    </a:ext>
                  </a:extLst>
                </a:gridCol>
              </a:tblGrid>
              <a:tr h="767468">
                <a:tc>
                  <a:txBody>
                    <a:bodyPr/>
                    <a:lstStyle/>
                    <a:p>
                      <a:r>
                        <a:rPr lang="en-US" sz="1600" dirty="0">
                          <a:solidFill>
                            <a:schemeClr val="bg1"/>
                          </a:solidFill>
                        </a:rPr>
                        <a:t>Grade</a:t>
                      </a:r>
                    </a:p>
                  </a:txBody>
                  <a:tcPr marL="92405" marR="92405">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r>
                        <a:rPr lang="en-US" sz="1600" dirty="0">
                          <a:solidFill>
                            <a:schemeClr val="bg1"/>
                          </a:solidFill>
                        </a:rPr>
                        <a:t>Level 3</a:t>
                      </a:r>
                      <a:br>
                        <a:rPr lang="en-US" sz="1600" dirty="0">
                          <a:solidFill>
                            <a:schemeClr val="bg1"/>
                          </a:solidFill>
                        </a:rPr>
                      </a:br>
                      <a:r>
                        <a:rPr lang="en-US" sz="1600" dirty="0">
                          <a:solidFill>
                            <a:schemeClr val="bg1"/>
                          </a:solidFill>
                        </a:rPr>
                        <a:t>2022</a:t>
                      </a:r>
                      <a:br>
                        <a:rPr lang="en-US" sz="1600" dirty="0">
                          <a:solidFill>
                            <a:schemeClr val="bg1"/>
                          </a:solidFill>
                        </a:rPr>
                      </a:br>
                      <a:r>
                        <a:rPr lang="en-US" sz="1600" dirty="0">
                          <a:solidFill>
                            <a:schemeClr val="bg1"/>
                          </a:solidFill>
                        </a:rPr>
                        <a:t>District</a:t>
                      </a:r>
                    </a:p>
                  </a:txBody>
                  <a:tcPr marL="92405" marR="9240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600" dirty="0">
                          <a:solidFill>
                            <a:schemeClr val="bg1"/>
                          </a:solidFill>
                        </a:rPr>
                        <a:t>Level 3 </a:t>
                      </a:r>
                      <a:br>
                        <a:rPr lang="en-US" sz="1600" dirty="0">
                          <a:solidFill>
                            <a:schemeClr val="bg1"/>
                          </a:solidFill>
                        </a:rPr>
                      </a:br>
                      <a:r>
                        <a:rPr lang="en-US" sz="1600" dirty="0">
                          <a:solidFill>
                            <a:schemeClr val="bg1"/>
                          </a:solidFill>
                        </a:rPr>
                        <a:t>2022</a:t>
                      </a:r>
                      <a:br>
                        <a:rPr lang="en-US" sz="1600" dirty="0">
                          <a:solidFill>
                            <a:schemeClr val="bg1"/>
                          </a:solidFill>
                        </a:rPr>
                      </a:br>
                      <a:r>
                        <a:rPr lang="en-US" sz="1600" dirty="0">
                          <a:solidFill>
                            <a:schemeClr val="bg1"/>
                          </a:solidFill>
                        </a:rPr>
                        <a:t>State</a:t>
                      </a:r>
                    </a:p>
                  </a:txBody>
                  <a:tcPr marL="92405" marR="9240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600" dirty="0">
                          <a:solidFill>
                            <a:schemeClr val="bg1"/>
                          </a:solidFill>
                        </a:rPr>
                        <a:t>Level 3 </a:t>
                      </a:r>
                      <a:br>
                        <a:rPr lang="en-US" sz="1600" dirty="0">
                          <a:solidFill>
                            <a:schemeClr val="bg1"/>
                          </a:solidFill>
                        </a:rPr>
                      </a:br>
                      <a:r>
                        <a:rPr lang="en-US" sz="1600" dirty="0">
                          <a:solidFill>
                            <a:schemeClr val="bg1"/>
                          </a:solidFill>
                        </a:rPr>
                        <a:t>2023</a:t>
                      </a:r>
                      <a:br>
                        <a:rPr lang="en-US" sz="1600" dirty="0">
                          <a:solidFill>
                            <a:schemeClr val="bg1"/>
                          </a:solidFill>
                        </a:rPr>
                      </a:br>
                      <a:r>
                        <a:rPr lang="en-US" sz="1600" dirty="0">
                          <a:solidFill>
                            <a:schemeClr val="bg1"/>
                          </a:solidFill>
                        </a:rPr>
                        <a:t>District</a:t>
                      </a:r>
                    </a:p>
                  </a:txBody>
                  <a:tcPr marL="92405" marR="9240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600" dirty="0">
                          <a:solidFill>
                            <a:schemeClr val="bg1"/>
                          </a:solidFill>
                        </a:rPr>
                        <a:t>Level 3 </a:t>
                      </a:r>
                      <a:br>
                        <a:rPr lang="en-US" sz="1600" dirty="0">
                          <a:solidFill>
                            <a:schemeClr val="bg1"/>
                          </a:solidFill>
                        </a:rPr>
                      </a:br>
                      <a:r>
                        <a:rPr lang="en-US" sz="1600" dirty="0">
                          <a:solidFill>
                            <a:schemeClr val="bg1"/>
                          </a:solidFill>
                        </a:rPr>
                        <a:t>2023</a:t>
                      </a:r>
                      <a:br>
                        <a:rPr lang="en-US" sz="1600" dirty="0">
                          <a:solidFill>
                            <a:schemeClr val="bg1"/>
                          </a:solidFill>
                        </a:rPr>
                      </a:br>
                      <a:r>
                        <a:rPr lang="en-US" sz="1600" dirty="0">
                          <a:solidFill>
                            <a:schemeClr val="bg1"/>
                          </a:solidFill>
                        </a:rPr>
                        <a:t>State</a:t>
                      </a:r>
                    </a:p>
                  </a:txBody>
                  <a:tcPr marL="92405" marR="92405">
                    <a:lnL w="12700" cap="flat" cmpd="sng" algn="ctr">
                      <a:solidFill>
                        <a:schemeClr val="bg1"/>
                      </a:solidFill>
                      <a:prstDash val="solid"/>
                      <a:round/>
                      <a:headEnd type="none" w="med" len="med"/>
                      <a:tailEnd type="none" w="med" len="med"/>
                    </a:lnL>
                    <a:lnR w="76200" cap="flat" cmpd="sng" algn="ctr">
                      <a:solidFill>
                        <a:schemeClr val="bg1">
                          <a:lumMod val="95000"/>
                        </a:schemeClr>
                      </a:solidFill>
                      <a:prstDash val="solid"/>
                      <a:round/>
                      <a:headEnd type="none" w="med" len="med"/>
                      <a:tailEnd type="none" w="med" len="med"/>
                    </a:lnR>
                    <a:solidFill>
                      <a:schemeClr val="accent1">
                        <a:lumMod val="50000"/>
                      </a:schemeClr>
                    </a:solidFill>
                  </a:tcPr>
                </a:tc>
                <a:tc>
                  <a:txBody>
                    <a:bodyPr/>
                    <a:lstStyle/>
                    <a:p>
                      <a:pPr algn="ctr"/>
                      <a:r>
                        <a:rPr lang="en-US" sz="1600" dirty="0">
                          <a:solidFill>
                            <a:schemeClr val="bg1"/>
                          </a:solidFill>
                        </a:rPr>
                        <a:t>Level 4 </a:t>
                      </a:r>
                      <a:br>
                        <a:rPr lang="en-US" sz="1600" dirty="0">
                          <a:solidFill>
                            <a:schemeClr val="bg1"/>
                          </a:solidFill>
                        </a:rPr>
                      </a:br>
                      <a:r>
                        <a:rPr lang="en-US" sz="1600" dirty="0">
                          <a:solidFill>
                            <a:schemeClr val="bg1"/>
                          </a:solidFill>
                        </a:rPr>
                        <a:t>2022</a:t>
                      </a:r>
                      <a:br>
                        <a:rPr lang="en-US" sz="1600" dirty="0">
                          <a:solidFill>
                            <a:schemeClr val="bg1"/>
                          </a:solidFill>
                        </a:rPr>
                      </a:br>
                      <a:r>
                        <a:rPr lang="en-US" sz="1600" dirty="0">
                          <a:solidFill>
                            <a:schemeClr val="bg1"/>
                          </a:solidFill>
                        </a:rPr>
                        <a:t>District</a:t>
                      </a:r>
                    </a:p>
                  </a:txBody>
                  <a:tcPr marL="92405" marR="92405">
                    <a:lnL w="76200" cap="flat" cmpd="sng" algn="ctr">
                      <a:solidFill>
                        <a:schemeClr val="bg1">
                          <a:lumMod val="95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600" dirty="0">
                          <a:solidFill>
                            <a:schemeClr val="bg1"/>
                          </a:solidFill>
                        </a:rPr>
                        <a:t>Level 4</a:t>
                      </a:r>
                      <a:br>
                        <a:rPr lang="en-US" sz="1600" dirty="0">
                          <a:solidFill>
                            <a:schemeClr val="bg1"/>
                          </a:solidFill>
                        </a:rPr>
                      </a:br>
                      <a:r>
                        <a:rPr lang="en-US" sz="1600" dirty="0">
                          <a:solidFill>
                            <a:schemeClr val="bg1"/>
                          </a:solidFill>
                        </a:rPr>
                        <a:t>2022</a:t>
                      </a:r>
                      <a:br>
                        <a:rPr lang="en-US" sz="1600" dirty="0">
                          <a:solidFill>
                            <a:schemeClr val="bg1"/>
                          </a:solidFill>
                        </a:rPr>
                      </a:br>
                      <a:r>
                        <a:rPr lang="en-US" sz="1600" dirty="0">
                          <a:solidFill>
                            <a:schemeClr val="bg1"/>
                          </a:solidFill>
                        </a:rPr>
                        <a:t>State</a:t>
                      </a:r>
                    </a:p>
                  </a:txBody>
                  <a:tcPr marL="92405" marR="9240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600" dirty="0">
                          <a:solidFill>
                            <a:schemeClr val="bg1"/>
                          </a:solidFill>
                        </a:rPr>
                        <a:t>Level 4 </a:t>
                      </a:r>
                      <a:br>
                        <a:rPr lang="en-US" sz="1600" dirty="0">
                          <a:solidFill>
                            <a:schemeClr val="bg1"/>
                          </a:solidFill>
                        </a:rPr>
                      </a:br>
                      <a:r>
                        <a:rPr lang="en-US" sz="1600" dirty="0">
                          <a:solidFill>
                            <a:schemeClr val="bg1"/>
                          </a:solidFill>
                        </a:rPr>
                        <a:t>2023</a:t>
                      </a:r>
                    </a:p>
                    <a:p>
                      <a:pPr algn="ctr"/>
                      <a:r>
                        <a:rPr lang="en-US" sz="1600" dirty="0">
                          <a:solidFill>
                            <a:schemeClr val="bg1"/>
                          </a:solidFill>
                        </a:rPr>
                        <a:t>District</a:t>
                      </a:r>
                    </a:p>
                  </a:txBody>
                  <a:tcPr marL="92405" marR="9240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600" dirty="0">
                          <a:solidFill>
                            <a:schemeClr val="bg1"/>
                          </a:solidFill>
                        </a:rPr>
                        <a:t>Level 4</a:t>
                      </a:r>
                      <a:br>
                        <a:rPr lang="en-US" sz="1600" dirty="0">
                          <a:solidFill>
                            <a:schemeClr val="bg1"/>
                          </a:solidFill>
                        </a:rPr>
                      </a:br>
                      <a:r>
                        <a:rPr lang="en-US" sz="1600" dirty="0">
                          <a:solidFill>
                            <a:schemeClr val="bg1"/>
                          </a:solidFill>
                        </a:rPr>
                        <a:t>2023</a:t>
                      </a:r>
                      <a:br>
                        <a:rPr lang="en-US" sz="1600" dirty="0">
                          <a:solidFill>
                            <a:schemeClr val="bg1"/>
                          </a:solidFill>
                        </a:rPr>
                      </a:br>
                      <a:r>
                        <a:rPr lang="en-US" sz="1600" dirty="0">
                          <a:solidFill>
                            <a:schemeClr val="bg1"/>
                          </a:solidFill>
                        </a:rPr>
                        <a:t>State</a:t>
                      </a:r>
                    </a:p>
                  </a:txBody>
                  <a:tcPr marL="92405" marR="9240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extLst>
                  <a:ext uri="{0D108BD9-81ED-4DB2-BD59-A6C34878D82A}">
                    <a16:rowId xmlns:a16="http://schemas.microsoft.com/office/drawing/2014/main" val="154240559"/>
                  </a:ext>
                </a:extLst>
              </a:tr>
              <a:tr h="378755">
                <a:tc>
                  <a:txBody>
                    <a:bodyPr/>
                    <a:lstStyle/>
                    <a:p>
                      <a:r>
                        <a:rPr lang="en-US" sz="1600" dirty="0">
                          <a:solidFill>
                            <a:schemeClr val="bg1"/>
                          </a:solidFill>
                        </a:rPr>
                        <a:t>5</a:t>
                      </a:r>
                    </a:p>
                  </a:txBody>
                  <a:tcPr marL="92405" marR="92405">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1600" dirty="0"/>
                    </a:p>
                  </a:txBody>
                  <a:tcPr marL="92405" marR="92405">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18.2</a:t>
                      </a:r>
                    </a:p>
                  </a:txBody>
                  <a:tcPr marL="9525" marR="9525" marT="9525" marB="0" anchor="ctr">
                    <a:noFill/>
                  </a:tcPr>
                </a:tc>
                <a:tc>
                  <a:txBody>
                    <a:bodyPr/>
                    <a:lstStyle/>
                    <a:p>
                      <a:endParaRPr lang="en-US" sz="1600" dirty="0"/>
                    </a:p>
                  </a:txBody>
                  <a:tcPr marL="92405" marR="92405">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21.1</a:t>
                      </a:r>
                    </a:p>
                  </a:txBody>
                  <a:tcPr marL="9525" marR="9525" marT="9525" marB="0" anchor="ctr">
                    <a:lnR w="76200" cap="flat" cmpd="sng" algn="ctr">
                      <a:solidFill>
                        <a:schemeClr val="accent1">
                          <a:lumMod val="50000"/>
                        </a:schemeClr>
                      </a:solidFill>
                      <a:prstDash val="solid"/>
                      <a:round/>
                      <a:headEnd type="none" w="med" len="med"/>
                      <a:tailEnd type="none" w="med" len="med"/>
                    </a:lnR>
                    <a:noFill/>
                  </a:tcPr>
                </a:tc>
                <a:tc>
                  <a:txBody>
                    <a:bodyPr/>
                    <a:lstStyle/>
                    <a:p>
                      <a:endParaRPr lang="en-US" sz="1600" dirty="0"/>
                    </a:p>
                  </a:txBody>
                  <a:tcPr marL="92405" marR="92405">
                    <a:lnL w="76200" cap="flat" cmpd="sng" algn="ctr">
                      <a:solidFill>
                        <a:schemeClr val="accent1">
                          <a:lumMod val="50000"/>
                        </a:schemeClr>
                      </a:solidFill>
                      <a:prstDash val="solid"/>
                      <a:round/>
                      <a:headEnd type="none" w="med" len="med"/>
                      <a:tailEnd type="none" w="med" len="med"/>
                    </a:lnL>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7.4</a:t>
                      </a:r>
                    </a:p>
                  </a:txBody>
                  <a:tcPr marL="9525" marR="9525" marT="9525" marB="0" anchor="ctr">
                    <a:noFill/>
                  </a:tcPr>
                </a:tc>
                <a:tc>
                  <a:txBody>
                    <a:bodyPr/>
                    <a:lstStyle/>
                    <a:p>
                      <a:endParaRPr lang="en-US" sz="1600" dirty="0"/>
                    </a:p>
                  </a:txBody>
                  <a:tcPr marL="92405" marR="92405">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5.7</a:t>
                      </a:r>
                    </a:p>
                  </a:txBody>
                  <a:tcPr marL="9525" marR="9525" marT="9525" marB="0" anchor="ctr">
                    <a:noFill/>
                  </a:tcPr>
                </a:tc>
                <a:extLst>
                  <a:ext uri="{0D108BD9-81ED-4DB2-BD59-A6C34878D82A}">
                    <a16:rowId xmlns:a16="http://schemas.microsoft.com/office/drawing/2014/main" val="2685886905"/>
                  </a:ext>
                </a:extLst>
              </a:tr>
              <a:tr h="378755">
                <a:tc>
                  <a:txBody>
                    <a:bodyPr/>
                    <a:lstStyle/>
                    <a:p>
                      <a:r>
                        <a:rPr lang="en-US" sz="1600" dirty="0">
                          <a:solidFill>
                            <a:schemeClr val="bg1"/>
                          </a:solidFill>
                        </a:rPr>
                        <a:t>8</a:t>
                      </a:r>
                    </a:p>
                  </a:txBody>
                  <a:tcPr marL="92405" marR="92405">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1600" dirty="0"/>
                    </a:p>
                  </a:txBody>
                  <a:tcPr marL="92405" marR="92405">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12.0</a:t>
                      </a:r>
                    </a:p>
                  </a:txBody>
                  <a:tcPr marL="9525" marR="9525" marT="9525" marB="0" anchor="ctr">
                    <a:noFill/>
                  </a:tcPr>
                </a:tc>
                <a:tc>
                  <a:txBody>
                    <a:bodyPr/>
                    <a:lstStyle/>
                    <a:p>
                      <a:endParaRPr lang="en-US" sz="1600" dirty="0"/>
                    </a:p>
                  </a:txBody>
                  <a:tcPr marL="92405" marR="92405">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14.2</a:t>
                      </a:r>
                    </a:p>
                  </a:txBody>
                  <a:tcPr marL="9525" marR="9525" marT="9525" marB="0" anchor="ctr">
                    <a:lnR w="76200" cap="flat" cmpd="sng" algn="ctr">
                      <a:solidFill>
                        <a:schemeClr val="accent1">
                          <a:lumMod val="50000"/>
                        </a:schemeClr>
                      </a:solidFill>
                      <a:prstDash val="solid"/>
                      <a:round/>
                      <a:headEnd type="none" w="med" len="med"/>
                      <a:tailEnd type="none" w="med" len="med"/>
                    </a:lnR>
                    <a:noFill/>
                  </a:tcPr>
                </a:tc>
                <a:tc>
                  <a:txBody>
                    <a:bodyPr/>
                    <a:lstStyle/>
                    <a:p>
                      <a:endParaRPr lang="en-US" sz="1600" dirty="0"/>
                    </a:p>
                  </a:txBody>
                  <a:tcPr marL="92405" marR="92405">
                    <a:lnL w="76200" cap="flat" cmpd="sng" algn="ctr">
                      <a:solidFill>
                        <a:schemeClr val="accent1">
                          <a:lumMod val="50000"/>
                        </a:schemeClr>
                      </a:solidFill>
                      <a:prstDash val="solid"/>
                      <a:round/>
                      <a:headEnd type="none" w="med" len="med"/>
                      <a:tailEnd type="none" w="med" len="med"/>
                    </a:lnL>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3.6</a:t>
                      </a:r>
                    </a:p>
                  </a:txBody>
                  <a:tcPr marL="9525" marR="9525" marT="9525" marB="0" anchor="ctr">
                    <a:noFill/>
                  </a:tcPr>
                </a:tc>
                <a:tc>
                  <a:txBody>
                    <a:bodyPr/>
                    <a:lstStyle/>
                    <a:p>
                      <a:endParaRPr lang="en-US" sz="1600" dirty="0"/>
                    </a:p>
                  </a:txBody>
                  <a:tcPr marL="92405" marR="92405">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4.4</a:t>
                      </a:r>
                    </a:p>
                  </a:txBody>
                  <a:tcPr marL="9525" marR="9525" marT="9525" marB="0" anchor="ctr">
                    <a:noFill/>
                  </a:tcPr>
                </a:tc>
                <a:extLst>
                  <a:ext uri="{0D108BD9-81ED-4DB2-BD59-A6C34878D82A}">
                    <a16:rowId xmlns:a16="http://schemas.microsoft.com/office/drawing/2014/main" val="2100905888"/>
                  </a:ext>
                </a:extLst>
              </a:tr>
              <a:tr h="378755">
                <a:tc>
                  <a:txBody>
                    <a:bodyPr/>
                    <a:lstStyle/>
                    <a:p>
                      <a:r>
                        <a:rPr lang="en-US" sz="1600" dirty="0">
                          <a:solidFill>
                            <a:schemeClr val="bg1"/>
                          </a:solidFill>
                        </a:rPr>
                        <a:t>11</a:t>
                      </a:r>
                    </a:p>
                  </a:txBody>
                  <a:tcPr marL="92405" marR="92405">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1600" dirty="0"/>
                    </a:p>
                  </a:txBody>
                  <a:tcPr marL="92405" marR="92405">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20.5</a:t>
                      </a:r>
                    </a:p>
                  </a:txBody>
                  <a:tcPr marL="9525" marR="9525" marT="9525" marB="0" anchor="ctr">
                    <a:noFill/>
                  </a:tcPr>
                </a:tc>
                <a:tc>
                  <a:txBody>
                    <a:bodyPr/>
                    <a:lstStyle/>
                    <a:p>
                      <a:endParaRPr lang="en-US" sz="1600" dirty="0"/>
                    </a:p>
                  </a:txBody>
                  <a:tcPr marL="92405" marR="92405">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21.6</a:t>
                      </a:r>
                    </a:p>
                  </a:txBody>
                  <a:tcPr marL="9525" marR="9525" marT="9525" marB="0" anchor="ctr">
                    <a:lnR w="76200" cap="flat" cmpd="sng" algn="ctr">
                      <a:solidFill>
                        <a:schemeClr val="accent1">
                          <a:lumMod val="50000"/>
                        </a:schemeClr>
                      </a:solidFill>
                      <a:prstDash val="solid"/>
                      <a:round/>
                      <a:headEnd type="none" w="med" len="med"/>
                      <a:tailEnd type="none" w="med" len="med"/>
                    </a:lnR>
                    <a:noFill/>
                  </a:tcPr>
                </a:tc>
                <a:tc>
                  <a:txBody>
                    <a:bodyPr/>
                    <a:lstStyle/>
                    <a:p>
                      <a:endParaRPr lang="en-US" sz="1600" dirty="0"/>
                    </a:p>
                  </a:txBody>
                  <a:tcPr marL="92405" marR="92405">
                    <a:lnL w="76200" cap="flat" cmpd="sng" algn="ctr">
                      <a:solidFill>
                        <a:schemeClr val="accent1">
                          <a:lumMod val="50000"/>
                        </a:schemeClr>
                      </a:solidFill>
                      <a:prstDash val="solid"/>
                      <a:round/>
                      <a:headEnd type="none" w="med" len="med"/>
                      <a:tailEnd type="none" w="med" len="med"/>
                    </a:lnL>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8.4</a:t>
                      </a:r>
                    </a:p>
                  </a:txBody>
                  <a:tcPr marL="9525" marR="9525" marT="9525" marB="0" anchor="ctr">
                    <a:noFill/>
                  </a:tcPr>
                </a:tc>
                <a:tc>
                  <a:txBody>
                    <a:bodyPr/>
                    <a:lstStyle/>
                    <a:p>
                      <a:endParaRPr lang="en-US" sz="1600" dirty="0"/>
                    </a:p>
                  </a:txBody>
                  <a:tcPr marL="92405" marR="92405">
                    <a:solidFill>
                      <a:schemeClr val="accent5">
                        <a:lumMod val="20000"/>
                        <a:lumOff val="80000"/>
                      </a:schemeClr>
                    </a:solidFill>
                  </a:tcPr>
                </a:tc>
                <a:tc>
                  <a:txBody>
                    <a:bodyPr/>
                    <a:lstStyle/>
                    <a:p>
                      <a:pPr marL="0" algn="ctr" defTabSz="914400" rtl="0" eaLnBrk="1" fontAlgn="ctr" latinLnBrk="0" hangingPunct="1"/>
                      <a:r>
                        <a:rPr lang="en-US" sz="1600" u="none" strike="noStrike" kern="1200" dirty="0">
                          <a:solidFill>
                            <a:schemeClr val="dk1"/>
                          </a:solidFill>
                          <a:effectLst/>
                          <a:latin typeface="+mn-lt"/>
                          <a:ea typeface="+mn-ea"/>
                          <a:cs typeface="+mn-cs"/>
                        </a:rPr>
                        <a:t>8.3</a:t>
                      </a:r>
                    </a:p>
                  </a:txBody>
                  <a:tcPr marL="9525" marR="9525" marT="9525" marB="0" anchor="ctr">
                    <a:noFill/>
                  </a:tcPr>
                </a:tc>
                <a:extLst>
                  <a:ext uri="{0D108BD9-81ED-4DB2-BD59-A6C34878D82A}">
                    <a16:rowId xmlns:a16="http://schemas.microsoft.com/office/drawing/2014/main" val="523796205"/>
                  </a:ext>
                </a:extLst>
              </a:tr>
            </a:tbl>
          </a:graphicData>
        </a:graphic>
      </p:graphicFrame>
      <p:sp>
        <p:nvSpPr>
          <p:cNvPr id="3" name="Content Placeholder 2">
            <a:extLst>
              <a:ext uri="{FF2B5EF4-FFF2-40B4-BE49-F238E27FC236}">
                <a16:creationId xmlns:a16="http://schemas.microsoft.com/office/drawing/2014/main" id="{3078BB55-AA27-4481-9EC2-535136942869}"/>
              </a:ext>
            </a:extLst>
          </p:cNvPr>
          <p:cNvSpPr>
            <a:spLocks noGrp="1"/>
          </p:cNvSpPr>
          <p:nvPr>
            <p:ph sz="quarter" idx="13"/>
          </p:nvPr>
        </p:nvSpPr>
        <p:spPr>
          <a:xfrm>
            <a:off x="149319" y="5546519"/>
            <a:ext cx="11839480" cy="365125"/>
          </a:xfrm>
        </p:spPr>
        <p:txBody>
          <a:bodyPr/>
          <a:lstStyle/>
          <a:p>
            <a:r>
              <a:rPr lang="en-US" sz="1800" b="1" dirty="0"/>
              <a:t>Note</a:t>
            </a:r>
            <a:r>
              <a:rPr lang="en-US" sz="1800" dirty="0"/>
              <a:t>: Percentages may not total 100 due to rounding.</a:t>
            </a:r>
          </a:p>
        </p:txBody>
      </p:sp>
      <p:sp>
        <p:nvSpPr>
          <p:cNvPr id="5" name="Slide Number Placeholder 4">
            <a:extLst>
              <a:ext uri="{FF2B5EF4-FFF2-40B4-BE49-F238E27FC236}">
                <a16:creationId xmlns:a16="http://schemas.microsoft.com/office/drawing/2014/main" id="{3183CDD5-F769-42F0-A4F5-8E099ACF6AA6}"/>
              </a:ext>
            </a:extLst>
          </p:cNvPr>
          <p:cNvSpPr>
            <a:spLocks noGrp="1"/>
          </p:cNvSpPr>
          <p:nvPr>
            <p:ph type="sldNum" sz="quarter" idx="10"/>
          </p:nvPr>
        </p:nvSpPr>
        <p:spPr/>
        <p:txBody>
          <a:bodyPr/>
          <a:lstStyle/>
          <a:p>
            <a:fld id="{A3D1C70C-36A2-44FC-A083-98959550CFF4}" type="slidenum">
              <a:rPr lang="en-US" smtClean="0"/>
              <a:t>19</a:t>
            </a:fld>
            <a:endParaRPr lang="en-US" dirty="0"/>
          </a:p>
        </p:txBody>
      </p:sp>
    </p:spTree>
    <p:extLst>
      <p:ext uri="{BB962C8B-B14F-4D97-AF65-F5344CB8AC3E}">
        <p14:creationId xmlns:p14="http://schemas.microsoft.com/office/powerpoint/2010/main" val="13972114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A21B6CDA-0147-40C9-8F20-2C2ABECD0456}"/>
              </a:ext>
            </a:extLst>
          </p:cNvPr>
          <p:cNvSpPr>
            <a:spLocks noGrp="1"/>
          </p:cNvSpPr>
          <p:nvPr>
            <p:ph type="title"/>
          </p:nvPr>
        </p:nvSpPr>
        <p:spPr>
          <a:xfrm>
            <a:off x="1333960" y="235678"/>
            <a:ext cx="10096959" cy="747579"/>
          </a:xfrm>
        </p:spPr>
        <p:txBody>
          <a:bodyPr/>
          <a:lstStyle/>
          <a:p>
            <a:r>
              <a:rPr lang="en-US" sz="2400" dirty="0">
                <a:solidFill>
                  <a:schemeClr val="tx1"/>
                </a:solidFill>
                <a:latin typeface="Palatino Linotype"/>
              </a:rPr>
              <a:t>Comparison of &lt;Insert District Name&gt;’s Spring 2022 and 2023 NJSLA Administrations English Language Arts – Percentages</a:t>
            </a:r>
          </a:p>
        </p:txBody>
      </p:sp>
      <p:sp>
        <p:nvSpPr>
          <p:cNvPr id="2" name="Content Placeholder 1">
            <a:extLst>
              <a:ext uri="{FF2B5EF4-FFF2-40B4-BE49-F238E27FC236}">
                <a16:creationId xmlns:a16="http://schemas.microsoft.com/office/drawing/2014/main" id="{E054406E-32AC-4E53-98C7-6BA4507F50F0}"/>
              </a:ext>
            </a:extLst>
          </p:cNvPr>
          <p:cNvSpPr>
            <a:spLocks noGrp="1"/>
          </p:cNvSpPr>
          <p:nvPr>
            <p:ph sz="quarter" idx="11"/>
          </p:nvPr>
        </p:nvSpPr>
        <p:spPr>
          <a:xfrm>
            <a:off x="51050" y="1054866"/>
            <a:ext cx="11863292" cy="537542"/>
          </a:xfrm>
        </p:spPr>
        <p:txBody>
          <a:bodyPr>
            <a:noAutofit/>
          </a:bodyPr>
          <a:lstStyle/>
          <a:p>
            <a:pPr marL="91440" indent="-91440">
              <a:spcBef>
                <a:spcPts val="0"/>
              </a:spcBef>
              <a:spcAft>
                <a:spcPts val="2400"/>
              </a:spcAft>
              <a:buFont typeface="Arial" panose="020B0604020202020204" pitchFamily="34" charset="0"/>
              <a:buChar char="•"/>
            </a:pPr>
            <a:r>
              <a:rPr lang="en-US" sz="1400" dirty="0"/>
              <a:t>Level 1: Not Yet Meeting Expectations</a:t>
            </a:r>
          </a:p>
          <a:p>
            <a:pPr marL="91440" indent="-91440">
              <a:spcBef>
                <a:spcPts val="0"/>
              </a:spcBef>
              <a:spcAft>
                <a:spcPts val="2400"/>
              </a:spcAft>
              <a:buFont typeface="Arial" panose="020B0604020202020204" pitchFamily="34" charset="0"/>
              <a:buChar char="•"/>
            </a:pPr>
            <a:r>
              <a:rPr lang="en-US" sz="1400" dirty="0"/>
              <a:t>Level 2: Partially Meeting Expectations</a:t>
            </a:r>
          </a:p>
          <a:p>
            <a:pPr marL="91440" indent="-91440">
              <a:spcBef>
                <a:spcPts val="0"/>
              </a:spcBef>
              <a:spcAft>
                <a:spcPts val="2400"/>
              </a:spcAft>
              <a:buFont typeface="Arial" panose="020B0604020202020204" pitchFamily="34" charset="0"/>
              <a:buChar char="•"/>
            </a:pPr>
            <a:r>
              <a:rPr lang="en-US" sz="1400" dirty="0"/>
              <a:t>Level 3: Approaching Expectations</a:t>
            </a:r>
          </a:p>
          <a:p>
            <a:pPr marL="91440" indent="-91440">
              <a:spcBef>
                <a:spcPts val="0"/>
              </a:spcBef>
              <a:spcAft>
                <a:spcPts val="2400"/>
              </a:spcAft>
              <a:buFont typeface="Arial" panose="020B0604020202020204" pitchFamily="34" charset="0"/>
              <a:buChar char="•"/>
            </a:pPr>
            <a:r>
              <a:rPr lang="en-US" sz="1400" dirty="0"/>
              <a:t>Level 4: Meeting Expectations</a:t>
            </a:r>
          </a:p>
          <a:p>
            <a:pPr marL="91440" indent="-91440">
              <a:spcBef>
                <a:spcPts val="0"/>
              </a:spcBef>
              <a:spcAft>
                <a:spcPts val="600"/>
              </a:spcAft>
              <a:buFont typeface="Arial" panose="020B0604020202020204" pitchFamily="34" charset="0"/>
              <a:buChar char="•"/>
            </a:pPr>
            <a:r>
              <a:rPr lang="en-US" sz="1400" dirty="0"/>
              <a:t>Level 5: Exceeding Expectations</a:t>
            </a:r>
          </a:p>
        </p:txBody>
      </p:sp>
      <p:graphicFrame>
        <p:nvGraphicFramePr>
          <p:cNvPr id="11" name="Table 11">
            <a:extLst>
              <a:ext uri="{FF2B5EF4-FFF2-40B4-BE49-F238E27FC236}">
                <a16:creationId xmlns:a16="http://schemas.microsoft.com/office/drawing/2014/main" id="{E11D5BF3-7E3C-42AB-9FA3-E1724B7EFE40}"/>
              </a:ext>
            </a:extLst>
          </p:cNvPr>
          <p:cNvGraphicFramePr>
            <a:graphicFrameLocks noGrp="1"/>
          </p:cNvGraphicFramePr>
          <p:nvPr>
            <p:ph type="tbl" sz="quarter" idx="12"/>
            <p:extLst>
              <p:ext uri="{D42A27DB-BD31-4B8C-83A1-F6EECF244321}">
                <p14:modId xmlns:p14="http://schemas.microsoft.com/office/powerpoint/2010/main" val="2269867952"/>
              </p:ext>
            </p:extLst>
          </p:nvPr>
        </p:nvGraphicFramePr>
        <p:xfrm>
          <a:off x="176259" y="1664017"/>
          <a:ext cx="11612874" cy="4280149"/>
        </p:xfrm>
        <a:graphic>
          <a:graphicData uri="http://schemas.openxmlformats.org/drawingml/2006/table">
            <a:tbl>
              <a:tblPr firstRow="1" firstCol="1" bandRow="1">
                <a:tableStyleId>{5940675A-B579-460E-94D1-54222C63F5DA}</a:tableStyleId>
              </a:tblPr>
              <a:tblGrid>
                <a:gridCol w="693882">
                  <a:extLst>
                    <a:ext uri="{9D8B030D-6E8A-4147-A177-3AD203B41FA5}">
                      <a16:colId xmlns:a16="http://schemas.microsoft.com/office/drawing/2014/main" val="2172175549"/>
                    </a:ext>
                  </a:extLst>
                </a:gridCol>
                <a:gridCol w="833531">
                  <a:extLst>
                    <a:ext uri="{9D8B030D-6E8A-4147-A177-3AD203B41FA5}">
                      <a16:colId xmlns:a16="http://schemas.microsoft.com/office/drawing/2014/main" val="3112476645"/>
                    </a:ext>
                  </a:extLst>
                </a:gridCol>
                <a:gridCol w="902905">
                  <a:extLst>
                    <a:ext uri="{9D8B030D-6E8A-4147-A177-3AD203B41FA5}">
                      <a16:colId xmlns:a16="http://schemas.microsoft.com/office/drawing/2014/main" val="878126386"/>
                    </a:ext>
                  </a:extLst>
                </a:gridCol>
                <a:gridCol w="822037">
                  <a:extLst>
                    <a:ext uri="{9D8B030D-6E8A-4147-A177-3AD203B41FA5}">
                      <a16:colId xmlns:a16="http://schemas.microsoft.com/office/drawing/2014/main" val="1924221879"/>
                    </a:ext>
                  </a:extLst>
                </a:gridCol>
                <a:gridCol w="757381">
                  <a:extLst>
                    <a:ext uri="{9D8B030D-6E8A-4147-A177-3AD203B41FA5}">
                      <a16:colId xmlns:a16="http://schemas.microsoft.com/office/drawing/2014/main" val="1401528394"/>
                    </a:ext>
                  </a:extLst>
                </a:gridCol>
                <a:gridCol w="794328">
                  <a:extLst>
                    <a:ext uri="{9D8B030D-6E8A-4147-A177-3AD203B41FA5}">
                      <a16:colId xmlns:a16="http://schemas.microsoft.com/office/drawing/2014/main" val="525457992"/>
                    </a:ext>
                  </a:extLst>
                </a:gridCol>
                <a:gridCol w="785091">
                  <a:extLst>
                    <a:ext uri="{9D8B030D-6E8A-4147-A177-3AD203B41FA5}">
                      <a16:colId xmlns:a16="http://schemas.microsoft.com/office/drawing/2014/main" val="1590651448"/>
                    </a:ext>
                  </a:extLst>
                </a:gridCol>
                <a:gridCol w="775854">
                  <a:extLst>
                    <a:ext uri="{9D8B030D-6E8A-4147-A177-3AD203B41FA5}">
                      <a16:colId xmlns:a16="http://schemas.microsoft.com/office/drawing/2014/main" val="2895372378"/>
                    </a:ext>
                  </a:extLst>
                </a:gridCol>
                <a:gridCol w="886691">
                  <a:extLst>
                    <a:ext uri="{9D8B030D-6E8A-4147-A177-3AD203B41FA5}">
                      <a16:colId xmlns:a16="http://schemas.microsoft.com/office/drawing/2014/main" val="2977248262"/>
                    </a:ext>
                  </a:extLst>
                </a:gridCol>
                <a:gridCol w="775855">
                  <a:extLst>
                    <a:ext uri="{9D8B030D-6E8A-4147-A177-3AD203B41FA5}">
                      <a16:colId xmlns:a16="http://schemas.microsoft.com/office/drawing/2014/main" val="2476407795"/>
                    </a:ext>
                  </a:extLst>
                </a:gridCol>
                <a:gridCol w="822036">
                  <a:extLst>
                    <a:ext uri="{9D8B030D-6E8A-4147-A177-3AD203B41FA5}">
                      <a16:colId xmlns:a16="http://schemas.microsoft.com/office/drawing/2014/main" val="3730737702"/>
                    </a:ext>
                  </a:extLst>
                </a:gridCol>
                <a:gridCol w="1394691">
                  <a:extLst>
                    <a:ext uri="{9D8B030D-6E8A-4147-A177-3AD203B41FA5}">
                      <a16:colId xmlns:a16="http://schemas.microsoft.com/office/drawing/2014/main" val="948491184"/>
                    </a:ext>
                  </a:extLst>
                </a:gridCol>
                <a:gridCol w="1368592">
                  <a:extLst>
                    <a:ext uri="{9D8B030D-6E8A-4147-A177-3AD203B41FA5}">
                      <a16:colId xmlns:a16="http://schemas.microsoft.com/office/drawing/2014/main" val="1083707945"/>
                    </a:ext>
                  </a:extLst>
                </a:gridCol>
              </a:tblGrid>
              <a:tr h="476467">
                <a:tc>
                  <a:txBody>
                    <a:bodyPr/>
                    <a:lstStyle/>
                    <a:p>
                      <a:r>
                        <a:rPr lang="en-US" sz="1200" dirty="0">
                          <a:solidFill>
                            <a:schemeClr val="bg1"/>
                          </a:solidFill>
                        </a:rPr>
                        <a:t>Grade</a:t>
                      </a:r>
                    </a:p>
                  </a:txBody>
                  <a:tcP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r>
                        <a:rPr lang="en-US" sz="1400" dirty="0">
                          <a:solidFill>
                            <a:schemeClr val="bg1"/>
                          </a:solidFill>
                        </a:rPr>
                        <a:t>Level 1 2022</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400" dirty="0">
                          <a:solidFill>
                            <a:schemeClr val="bg1"/>
                          </a:solidFill>
                        </a:rPr>
                        <a:t>Level 1 2023</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400" dirty="0">
                          <a:solidFill>
                            <a:schemeClr val="bg1"/>
                          </a:solidFill>
                        </a:rPr>
                        <a:t>Level 2 2022</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400" dirty="0">
                          <a:solidFill>
                            <a:schemeClr val="bg1"/>
                          </a:solidFill>
                        </a:rPr>
                        <a:t>Level 2 2023</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400" dirty="0">
                          <a:solidFill>
                            <a:schemeClr val="bg1"/>
                          </a:solidFill>
                        </a:rPr>
                        <a:t>Level 3 2022</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400" dirty="0">
                          <a:solidFill>
                            <a:schemeClr val="bg1"/>
                          </a:solidFill>
                        </a:rPr>
                        <a:t>Level 3 2023</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400" dirty="0">
                          <a:solidFill>
                            <a:schemeClr val="bg1"/>
                          </a:solidFill>
                        </a:rPr>
                        <a:t>Level 4 2022</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400" dirty="0">
                          <a:solidFill>
                            <a:schemeClr val="bg1"/>
                          </a:solidFill>
                        </a:rPr>
                        <a:t>Level 4 2023</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400" dirty="0">
                          <a:solidFill>
                            <a:schemeClr val="bg1"/>
                          </a:solidFill>
                        </a:rPr>
                        <a:t>Level 5 2022</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400" dirty="0">
                          <a:solidFill>
                            <a:schemeClr val="bg1"/>
                          </a:solidFill>
                        </a:rPr>
                        <a:t>Level 5 2023</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400" dirty="0">
                          <a:solidFill>
                            <a:schemeClr val="bg1"/>
                          </a:solidFill>
                        </a:rPr>
                        <a:t>Change in Level 1 and Level 2 from 2022 to 2023</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bg1"/>
                          </a:solidFill>
                        </a:rPr>
                        <a:t>Change in Level 4 and Level 5 from 2022 to 2023</a:t>
                      </a:r>
                    </a:p>
                  </a:txBody>
                  <a:tcPr>
                    <a:lnL w="12700" cap="flat" cmpd="sng" algn="ctr">
                      <a:solidFill>
                        <a:schemeClr val="bg1"/>
                      </a:solidFill>
                      <a:prstDash val="solid"/>
                      <a:round/>
                      <a:headEnd type="none" w="med" len="med"/>
                      <a:tailEnd type="none" w="med" len="med"/>
                    </a:lnL>
                    <a:solidFill>
                      <a:schemeClr val="accent1">
                        <a:lumMod val="50000"/>
                      </a:schemeClr>
                    </a:solidFill>
                  </a:tcPr>
                </a:tc>
                <a:extLst>
                  <a:ext uri="{0D108BD9-81ED-4DB2-BD59-A6C34878D82A}">
                    <a16:rowId xmlns:a16="http://schemas.microsoft.com/office/drawing/2014/main" val="154240559"/>
                  </a:ext>
                </a:extLst>
              </a:tr>
              <a:tr h="476467">
                <a:tc>
                  <a:txBody>
                    <a:bodyPr/>
                    <a:lstStyle/>
                    <a:p>
                      <a:r>
                        <a:rPr lang="en-US" sz="1400" dirty="0">
                          <a:solidFill>
                            <a:schemeClr val="bg1"/>
                          </a:solidFill>
                        </a:rPr>
                        <a:t>3</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dirty="0"/>
                    </a:p>
                  </a:txBody>
                  <a:tcPr>
                    <a:solidFill>
                      <a:schemeClr val="accent1">
                        <a:lumMod val="20000"/>
                        <a:lumOff val="80000"/>
                      </a:schemeClr>
                    </a:solidFill>
                  </a:tcPr>
                </a:tc>
                <a:tc>
                  <a:txBody>
                    <a:bodyPr/>
                    <a:lstStyle/>
                    <a:p>
                      <a:endParaRPr lang="en-US"/>
                    </a:p>
                  </a:txBody>
                  <a:tcPr>
                    <a:solidFill>
                      <a:schemeClr val="accent1">
                        <a:lumMod val="20000"/>
                        <a:lumOff val="80000"/>
                      </a:schemeClr>
                    </a:solidFill>
                  </a:tcPr>
                </a:tc>
                <a:tc>
                  <a:txBody>
                    <a:bodyPr/>
                    <a:lstStyle/>
                    <a:p>
                      <a:endParaRPr lang="en-US" dirty="0"/>
                    </a:p>
                  </a:txBody>
                  <a:tcPr/>
                </a:tc>
                <a:tc>
                  <a:txBody>
                    <a:bodyPr/>
                    <a:lstStyle/>
                    <a:p>
                      <a:endParaRPr lang="en-US" dirty="0"/>
                    </a:p>
                  </a:txBody>
                  <a:tcPr/>
                </a:tc>
                <a:tc>
                  <a:txBody>
                    <a:bodyPr/>
                    <a:lstStyle/>
                    <a:p>
                      <a:endParaRPr lang="en-US" dirty="0"/>
                    </a:p>
                  </a:txBody>
                  <a:tcP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c>
                  <a:txBody>
                    <a:bodyPr/>
                    <a:lstStyle/>
                    <a:p>
                      <a:endParaRPr lang="en-US"/>
                    </a:p>
                  </a:txBody>
                  <a:tcPr/>
                </a:tc>
                <a:tc>
                  <a:txBody>
                    <a:bodyPr/>
                    <a:lstStyle/>
                    <a:p>
                      <a:endParaRPr lang="en-US" dirty="0"/>
                    </a:p>
                  </a:txBody>
                  <a:tcPr/>
                </a:tc>
                <a:tc>
                  <a:txBody>
                    <a:bodyPr/>
                    <a:lstStyle/>
                    <a:p>
                      <a:endParaRPr lang="en-US" dirty="0"/>
                    </a:p>
                  </a:txBody>
                  <a:tcP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c>
                  <a:txBody>
                    <a:bodyPr/>
                    <a:lstStyle/>
                    <a:p>
                      <a:endParaRPr lang="en-US"/>
                    </a:p>
                  </a:txBody>
                  <a:tcPr/>
                </a:tc>
                <a:tc>
                  <a:txBody>
                    <a:bodyPr/>
                    <a:lstStyle/>
                    <a:p>
                      <a:endParaRPr lang="en-US" dirty="0"/>
                    </a:p>
                  </a:txBody>
                  <a:tcPr>
                    <a:solidFill>
                      <a:schemeClr val="accent1">
                        <a:lumMod val="20000"/>
                        <a:lumOff val="80000"/>
                      </a:schemeClr>
                    </a:solidFill>
                  </a:tcPr>
                </a:tc>
                <a:extLst>
                  <a:ext uri="{0D108BD9-81ED-4DB2-BD59-A6C34878D82A}">
                    <a16:rowId xmlns:a16="http://schemas.microsoft.com/office/drawing/2014/main" val="2685886905"/>
                  </a:ext>
                </a:extLst>
              </a:tr>
              <a:tr h="476467">
                <a:tc>
                  <a:txBody>
                    <a:bodyPr/>
                    <a:lstStyle/>
                    <a:p>
                      <a:r>
                        <a:rPr lang="en-US" sz="1400" dirty="0">
                          <a:solidFill>
                            <a:schemeClr val="bg1"/>
                          </a:solidFill>
                        </a:rPr>
                        <a:t>4</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dirty="0"/>
                    </a:p>
                  </a:txBody>
                  <a:tcP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c>
                  <a:txBody>
                    <a:bodyPr/>
                    <a:lstStyle/>
                    <a:p>
                      <a:endParaRPr lang="en-US"/>
                    </a:p>
                  </a:txBody>
                  <a:tcPr/>
                </a:tc>
                <a:tc>
                  <a:txBody>
                    <a:bodyPr/>
                    <a:lstStyle/>
                    <a:p>
                      <a:endParaRPr lang="en-US"/>
                    </a:p>
                  </a:txBody>
                  <a:tcPr/>
                </a:tc>
                <a:tc>
                  <a:txBody>
                    <a:bodyPr/>
                    <a:lstStyle/>
                    <a:p>
                      <a:endParaRPr lang="en-US"/>
                    </a:p>
                  </a:txBody>
                  <a:tcPr>
                    <a:solidFill>
                      <a:schemeClr val="accent1">
                        <a:lumMod val="20000"/>
                        <a:lumOff val="80000"/>
                      </a:schemeClr>
                    </a:solidFill>
                  </a:tcPr>
                </a:tc>
                <a:tc>
                  <a:txBody>
                    <a:bodyPr/>
                    <a:lstStyle/>
                    <a:p>
                      <a:endParaRPr lang="en-US"/>
                    </a:p>
                  </a:txBody>
                  <a:tcPr>
                    <a:solidFill>
                      <a:schemeClr val="accent1">
                        <a:lumMod val="20000"/>
                        <a:lumOff val="80000"/>
                      </a:schemeClr>
                    </a:solidFill>
                  </a:tcPr>
                </a:tc>
                <a:tc>
                  <a:txBody>
                    <a:bodyPr/>
                    <a:lstStyle/>
                    <a:p>
                      <a:endParaRPr lang="en-US"/>
                    </a:p>
                  </a:txBody>
                  <a:tcPr/>
                </a:tc>
                <a:tc>
                  <a:txBody>
                    <a:bodyPr/>
                    <a:lstStyle/>
                    <a:p>
                      <a:endParaRPr lang="en-US" dirty="0"/>
                    </a:p>
                  </a:txBody>
                  <a:tcPr/>
                </a:tc>
                <a:tc>
                  <a:txBody>
                    <a:bodyPr/>
                    <a:lstStyle/>
                    <a:p>
                      <a:endParaRPr lang="en-US" dirty="0"/>
                    </a:p>
                  </a:txBody>
                  <a:tcPr>
                    <a:solidFill>
                      <a:schemeClr val="accent1">
                        <a:lumMod val="20000"/>
                        <a:lumOff val="80000"/>
                      </a:schemeClr>
                    </a:solidFill>
                  </a:tcPr>
                </a:tc>
                <a:tc>
                  <a:txBody>
                    <a:bodyPr/>
                    <a:lstStyle/>
                    <a:p>
                      <a:endParaRPr lang="en-US"/>
                    </a:p>
                  </a:txBody>
                  <a:tcPr>
                    <a:solidFill>
                      <a:schemeClr val="accent1">
                        <a:lumMod val="20000"/>
                        <a:lumOff val="80000"/>
                      </a:schemeClr>
                    </a:solidFill>
                  </a:tcPr>
                </a:tc>
                <a:tc>
                  <a:txBody>
                    <a:bodyPr/>
                    <a:lstStyle/>
                    <a:p>
                      <a:endParaRPr lang="en-US"/>
                    </a:p>
                  </a:txBody>
                  <a:tcPr/>
                </a:tc>
                <a:tc>
                  <a:txBody>
                    <a:bodyPr/>
                    <a:lstStyle/>
                    <a:p>
                      <a:endParaRPr lang="en-US" dirty="0"/>
                    </a:p>
                  </a:txBody>
                  <a:tcPr>
                    <a:solidFill>
                      <a:schemeClr val="accent1">
                        <a:lumMod val="20000"/>
                        <a:lumOff val="80000"/>
                      </a:schemeClr>
                    </a:solidFill>
                  </a:tcPr>
                </a:tc>
                <a:extLst>
                  <a:ext uri="{0D108BD9-81ED-4DB2-BD59-A6C34878D82A}">
                    <a16:rowId xmlns:a16="http://schemas.microsoft.com/office/drawing/2014/main" val="2100905888"/>
                  </a:ext>
                </a:extLst>
              </a:tr>
              <a:tr h="476467">
                <a:tc>
                  <a:txBody>
                    <a:bodyPr/>
                    <a:lstStyle/>
                    <a:p>
                      <a:r>
                        <a:rPr lang="en-US" sz="1400" dirty="0">
                          <a:solidFill>
                            <a:schemeClr val="bg1"/>
                          </a:solidFill>
                        </a:rPr>
                        <a:t>5</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a:p>
                  </a:txBody>
                  <a:tcP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c>
                  <a:txBody>
                    <a:bodyPr/>
                    <a:lstStyle/>
                    <a:p>
                      <a:endParaRPr lang="en-US"/>
                    </a:p>
                  </a:txBody>
                  <a:tcPr/>
                </a:tc>
                <a:tc>
                  <a:txBody>
                    <a:bodyPr/>
                    <a:lstStyle/>
                    <a:p>
                      <a:endParaRPr lang="en-US" dirty="0"/>
                    </a:p>
                  </a:txBody>
                  <a:tcPr/>
                </a:tc>
                <a:tc>
                  <a:txBody>
                    <a:bodyPr/>
                    <a:lstStyle/>
                    <a:p>
                      <a:endParaRPr lang="en-US"/>
                    </a:p>
                  </a:txBody>
                  <a:tcP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c>
                  <a:txBody>
                    <a:bodyPr/>
                    <a:lstStyle/>
                    <a:p>
                      <a:endParaRPr lang="en-US"/>
                    </a:p>
                  </a:txBody>
                  <a:tcPr/>
                </a:tc>
                <a:tc>
                  <a:txBody>
                    <a:bodyPr/>
                    <a:lstStyle/>
                    <a:p>
                      <a:endParaRPr lang="en-US" dirty="0"/>
                    </a:p>
                  </a:txBody>
                  <a:tcPr/>
                </a:tc>
                <a:tc>
                  <a:txBody>
                    <a:bodyPr/>
                    <a:lstStyle/>
                    <a:p>
                      <a:endParaRPr lang="en-US" dirty="0"/>
                    </a:p>
                  </a:txBody>
                  <a:tcP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c>
                  <a:txBody>
                    <a:bodyPr/>
                    <a:lstStyle/>
                    <a:p>
                      <a:endParaRPr lang="en-US"/>
                    </a:p>
                  </a:txBody>
                  <a:tcPr/>
                </a:tc>
                <a:tc>
                  <a:txBody>
                    <a:bodyPr/>
                    <a:lstStyle/>
                    <a:p>
                      <a:endParaRPr lang="en-US" dirty="0"/>
                    </a:p>
                  </a:txBody>
                  <a:tcPr>
                    <a:solidFill>
                      <a:schemeClr val="accent1">
                        <a:lumMod val="20000"/>
                        <a:lumOff val="80000"/>
                      </a:schemeClr>
                    </a:solidFill>
                  </a:tcPr>
                </a:tc>
                <a:extLst>
                  <a:ext uri="{0D108BD9-81ED-4DB2-BD59-A6C34878D82A}">
                    <a16:rowId xmlns:a16="http://schemas.microsoft.com/office/drawing/2014/main" val="523796205"/>
                  </a:ext>
                </a:extLst>
              </a:tr>
              <a:tr h="476467">
                <a:tc>
                  <a:txBody>
                    <a:bodyPr/>
                    <a:lstStyle/>
                    <a:p>
                      <a:r>
                        <a:rPr lang="en-US" sz="1400" dirty="0">
                          <a:solidFill>
                            <a:schemeClr val="bg1"/>
                          </a:solidFill>
                        </a:rPr>
                        <a:t>6</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a:p>
                  </a:txBody>
                  <a:tcP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c>
                  <a:txBody>
                    <a:bodyPr/>
                    <a:lstStyle/>
                    <a:p>
                      <a:endParaRPr lang="en-US"/>
                    </a:p>
                  </a:txBody>
                  <a:tcPr/>
                </a:tc>
                <a:tc>
                  <a:txBody>
                    <a:bodyPr/>
                    <a:lstStyle/>
                    <a:p>
                      <a:endParaRPr lang="en-US" dirty="0"/>
                    </a:p>
                  </a:txBody>
                  <a:tcPr/>
                </a:tc>
                <a:tc>
                  <a:txBody>
                    <a:bodyPr/>
                    <a:lstStyle/>
                    <a:p>
                      <a:endParaRPr lang="en-US" dirty="0"/>
                    </a:p>
                  </a:txBody>
                  <a:tcP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c>
                  <a:txBody>
                    <a:bodyPr/>
                    <a:lstStyle/>
                    <a:p>
                      <a:endParaRPr lang="en-US" dirty="0"/>
                    </a:p>
                  </a:txBody>
                  <a:tcPr/>
                </a:tc>
                <a:tc>
                  <a:txBody>
                    <a:bodyPr/>
                    <a:lstStyle/>
                    <a:p>
                      <a:endParaRPr lang="en-US" dirty="0"/>
                    </a:p>
                  </a:txBody>
                  <a:tcPr/>
                </a:tc>
                <a:tc>
                  <a:txBody>
                    <a:bodyPr/>
                    <a:lstStyle/>
                    <a:p>
                      <a:endParaRPr lang="en-US" dirty="0"/>
                    </a:p>
                  </a:txBody>
                  <a:tcP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c>
                  <a:txBody>
                    <a:bodyPr/>
                    <a:lstStyle/>
                    <a:p>
                      <a:endParaRPr lang="en-US"/>
                    </a:p>
                  </a:txBody>
                  <a:tcPr/>
                </a:tc>
                <a:tc>
                  <a:txBody>
                    <a:bodyPr/>
                    <a:lstStyle/>
                    <a:p>
                      <a:endParaRPr lang="en-US" dirty="0"/>
                    </a:p>
                  </a:txBody>
                  <a:tcPr>
                    <a:solidFill>
                      <a:schemeClr val="accent1">
                        <a:lumMod val="20000"/>
                        <a:lumOff val="80000"/>
                      </a:schemeClr>
                    </a:solidFill>
                  </a:tcPr>
                </a:tc>
                <a:extLst>
                  <a:ext uri="{0D108BD9-81ED-4DB2-BD59-A6C34878D82A}">
                    <a16:rowId xmlns:a16="http://schemas.microsoft.com/office/drawing/2014/main" val="1563399292"/>
                  </a:ext>
                </a:extLst>
              </a:tr>
              <a:tr h="476467">
                <a:tc>
                  <a:txBody>
                    <a:bodyPr/>
                    <a:lstStyle/>
                    <a:p>
                      <a:r>
                        <a:rPr lang="en-US" sz="1400" dirty="0">
                          <a:solidFill>
                            <a:schemeClr val="bg1"/>
                          </a:solidFill>
                        </a:rPr>
                        <a:t>7</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a:p>
                  </a:txBody>
                  <a:tcP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c>
                  <a:txBody>
                    <a:bodyPr/>
                    <a:lstStyle/>
                    <a:p>
                      <a:endParaRPr lang="en-US"/>
                    </a:p>
                  </a:txBody>
                  <a:tcPr/>
                </a:tc>
                <a:tc>
                  <a:txBody>
                    <a:bodyPr/>
                    <a:lstStyle/>
                    <a:p>
                      <a:endParaRPr lang="en-US"/>
                    </a:p>
                  </a:txBody>
                  <a:tcPr/>
                </a:tc>
                <a:tc>
                  <a:txBody>
                    <a:bodyPr/>
                    <a:lstStyle/>
                    <a:p>
                      <a:endParaRPr lang="en-US" dirty="0"/>
                    </a:p>
                  </a:txBody>
                  <a:tcP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c>
                  <a:txBody>
                    <a:bodyPr/>
                    <a:lstStyle/>
                    <a:p>
                      <a:endParaRPr lang="en-US"/>
                    </a:p>
                  </a:txBody>
                  <a:tcPr/>
                </a:tc>
                <a:tc>
                  <a:txBody>
                    <a:bodyPr/>
                    <a:lstStyle/>
                    <a:p>
                      <a:endParaRPr lang="en-US"/>
                    </a:p>
                  </a:txBody>
                  <a:tcPr/>
                </a:tc>
                <a:tc>
                  <a:txBody>
                    <a:bodyPr/>
                    <a:lstStyle/>
                    <a:p>
                      <a:endParaRPr lang="en-US" dirty="0"/>
                    </a:p>
                  </a:txBody>
                  <a:tcP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c>
                  <a:txBody>
                    <a:bodyPr/>
                    <a:lstStyle/>
                    <a:p>
                      <a:endParaRPr lang="en-US" dirty="0"/>
                    </a:p>
                  </a:txBody>
                  <a:tcPr/>
                </a:tc>
                <a:tc>
                  <a:txBody>
                    <a:bodyPr/>
                    <a:lstStyle/>
                    <a:p>
                      <a:endParaRPr lang="en-US" dirty="0"/>
                    </a:p>
                  </a:txBody>
                  <a:tcPr>
                    <a:solidFill>
                      <a:schemeClr val="accent1">
                        <a:lumMod val="20000"/>
                        <a:lumOff val="80000"/>
                      </a:schemeClr>
                    </a:solidFill>
                  </a:tcPr>
                </a:tc>
                <a:extLst>
                  <a:ext uri="{0D108BD9-81ED-4DB2-BD59-A6C34878D82A}">
                    <a16:rowId xmlns:a16="http://schemas.microsoft.com/office/drawing/2014/main" val="3093263189"/>
                  </a:ext>
                </a:extLst>
              </a:tr>
              <a:tr h="476467">
                <a:tc>
                  <a:txBody>
                    <a:bodyPr/>
                    <a:lstStyle/>
                    <a:p>
                      <a:r>
                        <a:rPr lang="en-US" sz="1400" dirty="0">
                          <a:solidFill>
                            <a:schemeClr val="bg1"/>
                          </a:solidFill>
                        </a:rPr>
                        <a:t>8</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a:p>
                  </a:txBody>
                  <a:tcP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c>
                  <a:txBody>
                    <a:bodyPr/>
                    <a:lstStyle/>
                    <a:p>
                      <a:endParaRPr lang="en-US"/>
                    </a:p>
                  </a:txBody>
                  <a:tcPr/>
                </a:tc>
                <a:tc>
                  <a:txBody>
                    <a:bodyPr/>
                    <a:lstStyle/>
                    <a:p>
                      <a:endParaRPr lang="en-US"/>
                    </a:p>
                  </a:txBody>
                  <a:tcPr/>
                </a:tc>
                <a:tc>
                  <a:txBody>
                    <a:bodyPr/>
                    <a:lstStyle/>
                    <a:p>
                      <a:endParaRPr lang="en-US"/>
                    </a:p>
                  </a:txBody>
                  <a:tcP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c>
                  <a:txBody>
                    <a:bodyPr/>
                    <a:lstStyle/>
                    <a:p>
                      <a:endParaRPr lang="en-US"/>
                    </a:p>
                  </a:txBody>
                  <a:tcPr/>
                </a:tc>
                <a:tc>
                  <a:txBody>
                    <a:bodyPr/>
                    <a:lstStyle/>
                    <a:p>
                      <a:endParaRPr lang="en-US"/>
                    </a:p>
                  </a:txBody>
                  <a:tcPr/>
                </a:tc>
                <a:tc>
                  <a:txBody>
                    <a:bodyPr/>
                    <a:lstStyle/>
                    <a:p>
                      <a:endParaRPr lang="en-US" dirty="0"/>
                    </a:p>
                  </a:txBody>
                  <a:tcP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c>
                  <a:txBody>
                    <a:bodyPr/>
                    <a:lstStyle/>
                    <a:p>
                      <a:endParaRPr lang="en-US" dirty="0"/>
                    </a:p>
                  </a:txBody>
                  <a:tcPr/>
                </a:tc>
                <a:tc>
                  <a:txBody>
                    <a:bodyPr/>
                    <a:lstStyle/>
                    <a:p>
                      <a:endParaRPr lang="en-US" dirty="0"/>
                    </a:p>
                  </a:txBody>
                  <a:tcPr>
                    <a:solidFill>
                      <a:schemeClr val="accent1">
                        <a:lumMod val="20000"/>
                        <a:lumOff val="80000"/>
                      </a:schemeClr>
                    </a:solidFill>
                  </a:tcPr>
                </a:tc>
                <a:extLst>
                  <a:ext uri="{0D108BD9-81ED-4DB2-BD59-A6C34878D82A}">
                    <a16:rowId xmlns:a16="http://schemas.microsoft.com/office/drawing/2014/main" val="824454831"/>
                  </a:ext>
                </a:extLst>
              </a:tr>
              <a:tr h="476467">
                <a:tc>
                  <a:txBody>
                    <a:bodyPr/>
                    <a:lstStyle/>
                    <a:p>
                      <a:r>
                        <a:rPr lang="en-US" sz="1400" dirty="0">
                          <a:solidFill>
                            <a:schemeClr val="bg1"/>
                          </a:solidFill>
                        </a:rPr>
                        <a:t>9*</a:t>
                      </a:r>
                    </a:p>
                  </a:txBody>
                  <a:tcPr>
                    <a:lnT w="12700" cap="flat" cmpd="sng" algn="ctr">
                      <a:solidFill>
                        <a:schemeClr val="bg1"/>
                      </a:solidFill>
                      <a:prstDash val="solid"/>
                      <a:round/>
                      <a:headEnd type="none" w="med" len="med"/>
                      <a:tailEnd type="none" w="med" len="med"/>
                    </a:lnT>
                    <a:solidFill>
                      <a:schemeClr val="accent1">
                        <a:lumMod val="50000"/>
                      </a:schemeClr>
                    </a:solidFill>
                  </a:tcPr>
                </a:tc>
                <a:tc>
                  <a:txBody>
                    <a:bodyPr/>
                    <a:lstStyle/>
                    <a:p>
                      <a:endParaRPr lang="en-US"/>
                    </a:p>
                  </a:txBody>
                  <a:tcP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c>
                  <a:txBody>
                    <a:bodyPr/>
                    <a:lstStyle/>
                    <a:p>
                      <a:endParaRPr lang="en-US"/>
                    </a:p>
                  </a:txBody>
                  <a:tcPr/>
                </a:tc>
                <a:tc>
                  <a:txBody>
                    <a:bodyPr/>
                    <a:lstStyle/>
                    <a:p>
                      <a:endParaRPr lang="en-US"/>
                    </a:p>
                  </a:txBody>
                  <a:tcPr/>
                </a:tc>
                <a:tc>
                  <a:txBody>
                    <a:bodyPr/>
                    <a:lstStyle/>
                    <a:p>
                      <a:endParaRPr lang="en-US"/>
                    </a:p>
                  </a:txBody>
                  <a:tcP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c>
                  <a:txBody>
                    <a:bodyPr/>
                    <a:lstStyle/>
                    <a:p>
                      <a:endParaRPr lang="en-US"/>
                    </a:p>
                  </a:txBody>
                  <a:tcPr/>
                </a:tc>
                <a:tc>
                  <a:txBody>
                    <a:bodyPr/>
                    <a:lstStyle/>
                    <a:p>
                      <a:endParaRPr lang="en-US"/>
                    </a:p>
                  </a:txBody>
                  <a:tcPr/>
                </a:tc>
                <a:tc>
                  <a:txBody>
                    <a:bodyPr/>
                    <a:lstStyle/>
                    <a:p>
                      <a:endParaRPr lang="en-US" dirty="0"/>
                    </a:p>
                  </a:txBody>
                  <a:tcP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c>
                  <a:txBody>
                    <a:bodyPr/>
                    <a:lstStyle/>
                    <a:p>
                      <a:endParaRPr lang="en-US" dirty="0"/>
                    </a:p>
                  </a:txBody>
                  <a:tcPr/>
                </a:tc>
                <a:tc>
                  <a:txBody>
                    <a:bodyPr/>
                    <a:lstStyle/>
                    <a:p>
                      <a:endParaRPr lang="en-US" dirty="0"/>
                    </a:p>
                  </a:txBody>
                  <a:tcPr>
                    <a:solidFill>
                      <a:schemeClr val="accent1">
                        <a:lumMod val="20000"/>
                        <a:lumOff val="80000"/>
                      </a:schemeClr>
                    </a:solidFill>
                  </a:tcPr>
                </a:tc>
                <a:extLst>
                  <a:ext uri="{0D108BD9-81ED-4DB2-BD59-A6C34878D82A}">
                    <a16:rowId xmlns:a16="http://schemas.microsoft.com/office/drawing/2014/main" val="3368168537"/>
                  </a:ext>
                </a:extLst>
              </a:tr>
            </a:tbl>
          </a:graphicData>
        </a:graphic>
      </p:graphicFrame>
      <p:sp>
        <p:nvSpPr>
          <p:cNvPr id="10" name="Content Placeholder 9">
            <a:extLst>
              <a:ext uri="{FF2B5EF4-FFF2-40B4-BE49-F238E27FC236}">
                <a16:creationId xmlns:a16="http://schemas.microsoft.com/office/drawing/2014/main" id="{AF73ECBC-C30C-4B1D-8263-EC69A05992E0}"/>
              </a:ext>
            </a:extLst>
          </p:cNvPr>
          <p:cNvSpPr>
            <a:spLocks noGrp="1"/>
          </p:cNvSpPr>
          <p:nvPr>
            <p:ph sz="quarter" idx="13"/>
          </p:nvPr>
        </p:nvSpPr>
        <p:spPr>
          <a:xfrm>
            <a:off x="1364970" y="5944166"/>
            <a:ext cx="9421399" cy="365125"/>
          </a:xfrm>
        </p:spPr>
        <p:txBody>
          <a:bodyPr rIns="91440"/>
          <a:lstStyle/>
          <a:p>
            <a:r>
              <a:rPr lang="en-US" b="1" dirty="0"/>
              <a:t>Notes: </a:t>
            </a:r>
            <a:r>
              <a:rPr lang="en-US" dirty="0"/>
              <a:t>Percentages may not total 100 due to rounding. *Grade 9 rows includes grade 9 students only.</a:t>
            </a:r>
          </a:p>
        </p:txBody>
      </p:sp>
      <p:sp>
        <p:nvSpPr>
          <p:cNvPr id="5" name="Slide Number Placeholder 4">
            <a:extLst>
              <a:ext uri="{FF2B5EF4-FFF2-40B4-BE49-F238E27FC236}">
                <a16:creationId xmlns:a16="http://schemas.microsoft.com/office/drawing/2014/main" id="{3183CDD5-F769-42F0-A4F5-8E099ACF6AA6}"/>
              </a:ext>
            </a:extLst>
          </p:cNvPr>
          <p:cNvSpPr>
            <a:spLocks noGrp="1"/>
          </p:cNvSpPr>
          <p:nvPr>
            <p:ph type="sldNum" sz="quarter" idx="10"/>
          </p:nvPr>
        </p:nvSpPr>
        <p:spPr/>
        <p:txBody>
          <a:bodyPr/>
          <a:lstStyle/>
          <a:p>
            <a:fld id="{A3D1C70C-36A2-44FC-A083-98959550CFF4}" type="slidenum">
              <a:rPr lang="en-US" smtClean="0"/>
              <a:t>2</a:t>
            </a:fld>
            <a:endParaRPr lang="en-US"/>
          </a:p>
        </p:txBody>
      </p:sp>
    </p:spTree>
    <p:extLst>
      <p:ext uri="{BB962C8B-B14F-4D97-AF65-F5344CB8AC3E}">
        <p14:creationId xmlns:p14="http://schemas.microsoft.com/office/powerpoint/2010/main" val="26835924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A21B6CDA-0147-40C9-8F20-2C2ABECD0456}"/>
              </a:ext>
            </a:extLst>
          </p:cNvPr>
          <p:cNvSpPr>
            <a:spLocks noGrp="1"/>
          </p:cNvSpPr>
          <p:nvPr>
            <p:ph type="title"/>
          </p:nvPr>
        </p:nvSpPr>
        <p:spPr>
          <a:xfrm>
            <a:off x="1333960" y="235678"/>
            <a:ext cx="10096959" cy="747579"/>
          </a:xfrm>
        </p:spPr>
        <p:txBody>
          <a:bodyPr/>
          <a:lstStyle/>
          <a:p>
            <a:r>
              <a:rPr lang="en-US" sz="2400" dirty="0">
                <a:solidFill>
                  <a:schemeClr val="tx1"/>
                </a:solidFill>
                <a:latin typeface="Palatino Linotype"/>
              </a:rPr>
              <a:t>&lt;Insert District Name&gt;’s Spring 2022 and 2023 NJSLA School- &amp; Grade-Level Outcomes English Language Arts Grade 3 - Percentages</a:t>
            </a:r>
          </a:p>
        </p:txBody>
      </p:sp>
      <p:sp>
        <p:nvSpPr>
          <p:cNvPr id="2" name="Content Placeholder 1">
            <a:extLst>
              <a:ext uri="{FF2B5EF4-FFF2-40B4-BE49-F238E27FC236}">
                <a16:creationId xmlns:a16="http://schemas.microsoft.com/office/drawing/2014/main" id="{E054406E-32AC-4E53-98C7-6BA4507F50F0}"/>
              </a:ext>
            </a:extLst>
          </p:cNvPr>
          <p:cNvSpPr>
            <a:spLocks noGrp="1"/>
          </p:cNvSpPr>
          <p:nvPr>
            <p:ph sz="quarter" idx="11"/>
          </p:nvPr>
        </p:nvSpPr>
        <p:spPr>
          <a:xfrm>
            <a:off x="101751" y="1262314"/>
            <a:ext cx="11761540" cy="384621"/>
          </a:xfrm>
        </p:spPr>
        <p:txBody>
          <a:bodyPr>
            <a:noAutofit/>
          </a:bodyPr>
          <a:lstStyle/>
          <a:p>
            <a:pPr marL="0" indent="0">
              <a:buNone/>
            </a:pPr>
            <a:r>
              <a:rPr lang="en-US" sz="2000" b="1" dirty="0"/>
              <a:t>ELA Grade 3</a:t>
            </a:r>
          </a:p>
        </p:txBody>
      </p:sp>
      <p:graphicFrame>
        <p:nvGraphicFramePr>
          <p:cNvPr id="11" name="Table 11">
            <a:extLst>
              <a:ext uri="{FF2B5EF4-FFF2-40B4-BE49-F238E27FC236}">
                <a16:creationId xmlns:a16="http://schemas.microsoft.com/office/drawing/2014/main" id="{E11D5BF3-7E3C-42AB-9FA3-E1724B7EFE40}"/>
              </a:ext>
            </a:extLst>
          </p:cNvPr>
          <p:cNvGraphicFramePr>
            <a:graphicFrameLocks noGrp="1"/>
          </p:cNvGraphicFramePr>
          <p:nvPr>
            <p:ph type="tbl" sz="quarter" idx="12"/>
            <p:extLst>
              <p:ext uri="{D42A27DB-BD31-4B8C-83A1-F6EECF244321}">
                <p14:modId xmlns:p14="http://schemas.microsoft.com/office/powerpoint/2010/main" val="2281096213"/>
              </p:ext>
            </p:extLst>
          </p:nvPr>
        </p:nvGraphicFramePr>
        <p:xfrm>
          <a:off x="101751" y="1710047"/>
          <a:ext cx="11892326" cy="4291728"/>
        </p:xfrm>
        <a:graphic>
          <a:graphicData uri="http://schemas.openxmlformats.org/drawingml/2006/table">
            <a:tbl>
              <a:tblPr firstRow="1" firstCol="1" bandRow="1">
                <a:tableStyleId>{5940675A-B579-460E-94D1-54222C63F5DA}</a:tableStyleId>
              </a:tblPr>
              <a:tblGrid>
                <a:gridCol w="710580">
                  <a:extLst>
                    <a:ext uri="{9D8B030D-6E8A-4147-A177-3AD203B41FA5}">
                      <a16:colId xmlns:a16="http://schemas.microsoft.com/office/drawing/2014/main" val="2172175549"/>
                    </a:ext>
                  </a:extLst>
                </a:gridCol>
                <a:gridCol w="853589">
                  <a:extLst>
                    <a:ext uri="{9D8B030D-6E8A-4147-A177-3AD203B41FA5}">
                      <a16:colId xmlns:a16="http://schemas.microsoft.com/office/drawing/2014/main" val="3112476645"/>
                    </a:ext>
                  </a:extLst>
                </a:gridCol>
                <a:gridCol w="924633">
                  <a:extLst>
                    <a:ext uri="{9D8B030D-6E8A-4147-A177-3AD203B41FA5}">
                      <a16:colId xmlns:a16="http://schemas.microsoft.com/office/drawing/2014/main" val="878126386"/>
                    </a:ext>
                  </a:extLst>
                </a:gridCol>
                <a:gridCol w="841818">
                  <a:extLst>
                    <a:ext uri="{9D8B030D-6E8A-4147-A177-3AD203B41FA5}">
                      <a16:colId xmlns:a16="http://schemas.microsoft.com/office/drawing/2014/main" val="1924221879"/>
                    </a:ext>
                  </a:extLst>
                </a:gridCol>
                <a:gridCol w="775607">
                  <a:extLst>
                    <a:ext uri="{9D8B030D-6E8A-4147-A177-3AD203B41FA5}">
                      <a16:colId xmlns:a16="http://schemas.microsoft.com/office/drawing/2014/main" val="1401528394"/>
                    </a:ext>
                  </a:extLst>
                </a:gridCol>
                <a:gridCol w="813443">
                  <a:extLst>
                    <a:ext uri="{9D8B030D-6E8A-4147-A177-3AD203B41FA5}">
                      <a16:colId xmlns:a16="http://schemas.microsoft.com/office/drawing/2014/main" val="525457992"/>
                    </a:ext>
                  </a:extLst>
                </a:gridCol>
                <a:gridCol w="803983">
                  <a:extLst>
                    <a:ext uri="{9D8B030D-6E8A-4147-A177-3AD203B41FA5}">
                      <a16:colId xmlns:a16="http://schemas.microsoft.com/office/drawing/2014/main" val="1590651448"/>
                    </a:ext>
                  </a:extLst>
                </a:gridCol>
                <a:gridCol w="794524">
                  <a:extLst>
                    <a:ext uri="{9D8B030D-6E8A-4147-A177-3AD203B41FA5}">
                      <a16:colId xmlns:a16="http://schemas.microsoft.com/office/drawing/2014/main" val="2895372378"/>
                    </a:ext>
                  </a:extLst>
                </a:gridCol>
                <a:gridCol w="908028">
                  <a:extLst>
                    <a:ext uri="{9D8B030D-6E8A-4147-A177-3AD203B41FA5}">
                      <a16:colId xmlns:a16="http://schemas.microsoft.com/office/drawing/2014/main" val="2977248262"/>
                    </a:ext>
                  </a:extLst>
                </a:gridCol>
                <a:gridCol w="794525">
                  <a:extLst>
                    <a:ext uri="{9D8B030D-6E8A-4147-A177-3AD203B41FA5}">
                      <a16:colId xmlns:a16="http://schemas.microsoft.com/office/drawing/2014/main" val="2476407795"/>
                    </a:ext>
                  </a:extLst>
                </a:gridCol>
                <a:gridCol w="841817">
                  <a:extLst>
                    <a:ext uri="{9D8B030D-6E8A-4147-A177-3AD203B41FA5}">
                      <a16:colId xmlns:a16="http://schemas.microsoft.com/office/drawing/2014/main" val="3730737702"/>
                    </a:ext>
                  </a:extLst>
                </a:gridCol>
                <a:gridCol w="1428253">
                  <a:extLst>
                    <a:ext uri="{9D8B030D-6E8A-4147-A177-3AD203B41FA5}">
                      <a16:colId xmlns:a16="http://schemas.microsoft.com/office/drawing/2014/main" val="948491184"/>
                    </a:ext>
                  </a:extLst>
                </a:gridCol>
                <a:gridCol w="1401526">
                  <a:extLst>
                    <a:ext uri="{9D8B030D-6E8A-4147-A177-3AD203B41FA5}">
                      <a16:colId xmlns:a16="http://schemas.microsoft.com/office/drawing/2014/main" val="1083707945"/>
                    </a:ext>
                  </a:extLst>
                </a:gridCol>
              </a:tblGrid>
              <a:tr h="659360">
                <a:tc>
                  <a:txBody>
                    <a:bodyPr/>
                    <a:lstStyle/>
                    <a:p>
                      <a:r>
                        <a:rPr lang="en-US" sz="1300" dirty="0">
                          <a:solidFill>
                            <a:schemeClr val="bg1"/>
                          </a:solidFill>
                        </a:rPr>
                        <a:t>School</a:t>
                      </a:r>
                    </a:p>
                  </a:txBody>
                  <a:tcP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r>
                        <a:rPr lang="en-US" sz="1300" dirty="0">
                          <a:solidFill>
                            <a:schemeClr val="bg1"/>
                          </a:solidFill>
                        </a:rPr>
                        <a:t>Level 1 2022</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300" dirty="0">
                          <a:solidFill>
                            <a:schemeClr val="bg1"/>
                          </a:solidFill>
                        </a:rPr>
                        <a:t>Level 1 2023</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300" dirty="0">
                          <a:solidFill>
                            <a:schemeClr val="bg1"/>
                          </a:solidFill>
                        </a:rPr>
                        <a:t>Level 2 2022</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300" dirty="0">
                          <a:solidFill>
                            <a:schemeClr val="bg1"/>
                          </a:solidFill>
                        </a:rPr>
                        <a:t>Level 2 2023</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300" dirty="0">
                          <a:solidFill>
                            <a:schemeClr val="bg1"/>
                          </a:solidFill>
                        </a:rPr>
                        <a:t>Level 3 2022</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300" dirty="0">
                          <a:solidFill>
                            <a:schemeClr val="bg1"/>
                          </a:solidFill>
                        </a:rPr>
                        <a:t>Level 3 2023</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300" dirty="0">
                          <a:solidFill>
                            <a:schemeClr val="bg1"/>
                          </a:solidFill>
                        </a:rPr>
                        <a:t>Level 4 2022</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300" dirty="0">
                          <a:solidFill>
                            <a:schemeClr val="bg1"/>
                          </a:solidFill>
                        </a:rPr>
                        <a:t>Level 4 2023</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300" dirty="0">
                          <a:solidFill>
                            <a:schemeClr val="bg1"/>
                          </a:solidFill>
                        </a:rPr>
                        <a:t>Level 5 2022</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300" dirty="0">
                          <a:solidFill>
                            <a:schemeClr val="bg1"/>
                          </a:solidFill>
                        </a:rPr>
                        <a:t>Level 5 2023</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300" dirty="0">
                          <a:solidFill>
                            <a:schemeClr val="bg1"/>
                          </a:solidFill>
                        </a:rPr>
                        <a:t>% of Students at Levels 4 and 5</a:t>
                      </a:r>
                      <a:br>
                        <a:rPr lang="en-US" sz="1300" dirty="0">
                          <a:solidFill>
                            <a:schemeClr val="bg1"/>
                          </a:solidFill>
                        </a:rPr>
                      </a:br>
                      <a:r>
                        <a:rPr lang="en-US" sz="1300" dirty="0">
                          <a:solidFill>
                            <a:schemeClr val="bg1"/>
                          </a:solidFill>
                        </a:rPr>
                        <a:t>2022</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300" dirty="0">
                          <a:solidFill>
                            <a:schemeClr val="bg1"/>
                          </a:solidFill>
                        </a:rPr>
                        <a:t>% of Students at Levels 4 and 5</a:t>
                      </a:r>
                      <a:br>
                        <a:rPr lang="en-US" sz="1300" dirty="0">
                          <a:solidFill>
                            <a:schemeClr val="bg1"/>
                          </a:solidFill>
                        </a:rPr>
                      </a:br>
                      <a:r>
                        <a:rPr lang="en-US" sz="1300" dirty="0">
                          <a:solidFill>
                            <a:schemeClr val="bg1"/>
                          </a:solidFill>
                        </a:rPr>
                        <a:t>2023</a:t>
                      </a:r>
                    </a:p>
                  </a:txBody>
                  <a:tcPr>
                    <a:lnL w="12700" cap="flat" cmpd="sng" algn="ctr">
                      <a:solidFill>
                        <a:schemeClr val="bg1"/>
                      </a:solidFill>
                      <a:prstDash val="solid"/>
                      <a:round/>
                      <a:headEnd type="none" w="med" len="med"/>
                      <a:tailEnd type="none" w="med" len="med"/>
                    </a:lnL>
                    <a:solidFill>
                      <a:schemeClr val="accent1">
                        <a:lumMod val="50000"/>
                      </a:schemeClr>
                    </a:solidFill>
                  </a:tcPr>
                </a:tc>
                <a:extLst>
                  <a:ext uri="{0D108BD9-81ED-4DB2-BD59-A6C34878D82A}">
                    <a16:rowId xmlns:a16="http://schemas.microsoft.com/office/drawing/2014/main" val="154240559"/>
                  </a:ext>
                </a:extLst>
              </a:tr>
              <a:tr h="450741">
                <a:tc>
                  <a:txBody>
                    <a:bodyPr/>
                    <a:lstStyle/>
                    <a:p>
                      <a:r>
                        <a:rPr lang="en-US" sz="1400" dirty="0">
                          <a:solidFill>
                            <a:schemeClr val="bg1"/>
                          </a:solidFill>
                        </a:rPr>
                        <a:t>A</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dirty="0"/>
                    </a:p>
                  </a:txBody>
                  <a:tcPr>
                    <a:solidFill>
                      <a:schemeClr val="accent1">
                        <a:lumMod val="20000"/>
                        <a:lumOff val="80000"/>
                      </a:schemeClr>
                    </a:solidFill>
                  </a:tcPr>
                </a:tc>
                <a:tc>
                  <a:txBody>
                    <a:bodyPr/>
                    <a:lstStyle/>
                    <a:p>
                      <a:endParaRPr lang="en-US"/>
                    </a:p>
                  </a:txBody>
                  <a:tcPr>
                    <a:solidFill>
                      <a:schemeClr val="accent1">
                        <a:lumMod val="20000"/>
                        <a:lumOff val="80000"/>
                      </a:schemeClr>
                    </a:solidFill>
                  </a:tcPr>
                </a:tc>
                <a:tc>
                  <a:txBody>
                    <a:bodyPr/>
                    <a:lstStyle/>
                    <a:p>
                      <a:endParaRPr lang="en-US" dirty="0"/>
                    </a:p>
                  </a:txBody>
                  <a:tcPr/>
                </a:tc>
                <a:tc>
                  <a:txBody>
                    <a:bodyPr/>
                    <a:lstStyle/>
                    <a:p>
                      <a:endParaRPr lang="en-US" dirty="0"/>
                    </a:p>
                  </a:txBody>
                  <a:tcPr/>
                </a:tc>
                <a:tc>
                  <a:txBody>
                    <a:bodyPr/>
                    <a:lstStyle/>
                    <a:p>
                      <a:endParaRPr lang="en-US" dirty="0"/>
                    </a:p>
                  </a:txBody>
                  <a:tcP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c>
                  <a:txBody>
                    <a:bodyPr/>
                    <a:lstStyle/>
                    <a:p>
                      <a:endParaRPr lang="en-US"/>
                    </a:p>
                  </a:txBody>
                  <a:tcPr/>
                </a:tc>
                <a:tc>
                  <a:txBody>
                    <a:bodyPr/>
                    <a:lstStyle/>
                    <a:p>
                      <a:endParaRPr lang="en-US" dirty="0"/>
                    </a:p>
                  </a:txBody>
                  <a:tcPr/>
                </a:tc>
                <a:tc>
                  <a:txBody>
                    <a:bodyPr/>
                    <a:lstStyle/>
                    <a:p>
                      <a:endParaRPr lang="en-US" dirty="0"/>
                    </a:p>
                  </a:txBody>
                  <a:tcP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c>
                  <a:txBody>
                    <a:bodyPr/>
                    <a:lstStyle/>
                    <a:p>
                      <a:endParaRPr lang="en-US" dirty="0"/>
                    </a:p>
                  </a:txBody>
                  <a:tcPr/>
                </a:tc>
                <a:tc>
                  <a:txBody>
                    <a:bodyPr/>
                    <a:lstStyle/>
                    <a:p>
                      <a:endParaRPr lang="en-US" dirty="0"/>
                    </a:p>
                  </a:txBody>
                  <a:tcPr>
                    <a:solidFill>
                      <a:schemeClr val="accent1">
                        <a:lumMod val="20000"/>
                        <a:lumOff val="80000"/>
                      </a:schemeClr>
                    </a:solidFill>
                  </a:tcPr>
                </a:tc>
                <a:extLst>
                  <a:ext uri="{0D108BD9-81ED-4DB2-BD59-A6C34878D82A}">
                    <a16:rowId xmlns:a16="http://schemas.microsoft.com/office/drawing/2014/main" val="2685886905"/>
                  </a:ext>
                </a:extLst>
              </a:tr>
              <a:tr h="450741">
                <a:tc>
                  <a:txBody>
                    <a:bodyPr/>
                    <a:lstStyle/>
                    <a:p>
                      <a:r>
                        <a:rPr lang="en-US" sz="1400" dirty="0">
                          <a:solidFill>
                            <a:schemeClr val="bg1"/>
                          </a:solidFill>
                        </a:rPr>
                        <a:t>B</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dirty="0"/>
                    </a:p>
                  </a:txBody>
                  <a:tcP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c>
                  <a:txBody>
                    <a:bodyPr/>
                    <a:lstStyle/>
                    <a:p>
                      <a:endParaRPr lang="en-US"/>
                    </a:p>
                  </a:txBody>
                  <a:tcPr/>
                </a:tc>
                <a:tc>
                  <a:txBody>
                    <a:bodyPr/>
                    <a:lstStyle/>
                    <a:p>
                      <a:endParaRPr lang="en-US"/>
                    </a:p>
                  </a:txBody>
                  <a:tcPr/>
                </a:tc>
                <a:tc>
                  <a:txBody>
                    <a:bodyPr/>
                    <a:lstStyle/>
                    <a:p>
                      <a:endParaRPr lang="en-US"/>
                    </a:p>
                  </a:txBody>
                  <a:tcPr>
                    <a:solidFill>
                      <a:schemeClr val="accent1">
                        <a:lumMod val="20000"/>
                        <a:lumOff val="80000"/>
                      </a:schemeClr>
                    </a:solidFill>
                  </a:tcPr>
                </a:tc>
                <a:tc>
                  <a:txBody>
                    <a:bodyPr/>
                    <a:lstStyle/>
                    <a:p>
                      <a:endParaRPr lang="en-US"/>
                    </a:p>
                  </a:txBody>
                  <a:tcPr>
                    <a:solidFill>
                      <a:schemeClr val="accent1">
                        <a:lumMod val="20000"/>
                        <a:lumOff val="80000"/>
                      </a:schemeClr>
                    </a:solidFill>
                  </a:tcPr>
                </a:tc>
                <a:tc>
                  <a:txBody>
                    <a:bodyPr/>
                    <a:lstStyle/>
                    <a:p>
                      <a:endParaRPr lang="en-US"/>
                    </a:p>
                  </a:txBody>
                  <a:tcPr/>
                </a:tc>
                <a:tc>
                  <a:txBody>
                    <a:bodyPr/>
                    <a:lstStyle/>
                    <a:p>
                      <a:endParaRPr lang="en-US" dirty="0"/>
                    </a:p>
                  </a:txBody>
                  <a:tcPr/>
                </a:tc>
                <a:tc>
                  <a:txBody>
                    <a:bodyPr/>
                    <a:lstStyle/>
                    <a:p>
                      <a:endParaRPr lang="en-US" dirty="0"/>
                    </a:p>
                  </a:txBody>
                  <a:tcPr>
                    <a:solidFill>
                      <a:schemeClr val="accent1">
                        <a:lumMod val="20000"/>
                        <a:lumOff val="80000"/>
                      </a:schemeClr>
                    </a:solidFill>
                  </a:tcPr>
                </a:tc>
                <a:tc>
                  <a:txBody>
                    <a:bodyPr/>
                    <a:lstStyle/>
                    <a:p>
                      <a:endParaRPr lang="en-US"/>
                    </a:p>
                  </a:txBody>
                  <a:tcPr>
                    <a:solidFill>
                      <a:schemeClr val="accent1">
                        <a:lumMod val="20000"/>
                        <a:lumOff val="80000"/>
                      </a:schemeClr>
                    </a:solidFill>
                  </a:tcPr>
                </a:tc>
                <a:tc>
                  <a:txBody>
                    <a:bodyPr/>
                    <a:lstStyle/>
                    <a:p>
                      <a:endParaRPr lang="en-US"/>
                    </a:p>
                  </a:txBody>
                  <a:tcPr/>
                </a:tc>
                <a:tc>
                  <a:txBody>
                    <a:bodyPr/>
                    <a:lstStyle/>
                    <a:p>
                      <a:endParaRPr lang="en-US" dirty="0"/>
                    </a:p>
                  </a:txBody>
                  <a:tcPr>
                    <a:solidFill>
                      <a:schemeClr val="accent1">
                        <a:lumMod val="20000"/>
                        <a:lumOff val="80000"/>
                      </a:schemeClr>
                    </a:solidFill>
                  </a:tcPr>
                </a:tc>
                <a:extLst>
                  <a:ext uri="{0D108BD9-81ED-4DB2-BD59-A6C34878D82A}">
                    <a16:rowId xmlns:a16="http://schemas.microsoft.com/office/drawing/2014/main" val="2100905888"/>
                  </a:ext>
                </a:extLst>
              </a:tr>
              <a:tr h="450741">
                <a:tc>
                  <a:txBody>
                    <a:bodyPr/>
                    <a:lstStyle/>
                    <a:p>
                      <a:r>
                        <a:rPr lang="en-US" sz="1400" dirty="0">
                          <a:solidFill>
                            <a:schemeClr val="bg1"/>
                          </a:solidFill>
                        </a:rPr>
                        <a:t>C</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a:p>
                  </a:txBody>
                  <a:tcP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c>
                  <a:txBody>
                    <a:bodyPr/>
                    <a:lstStyle/>
                    <a:p>
                      <a:endParaRPr lang="en-US"/>
                    </a:p>
                  </a:txBody>
                  <a:tcPr/>
                </a:tc>
                <a:tc>
                  <a:txBody>
                    <a:bodyPr/>
                    <a:lstStyle/>
                    <a:p>
                      <a:endParaRPr lang="en-US" dirty="0"/>
                    </a:p>
                  </a:txBody>
                  <a:tcPr/>
                </a:tc>
                <a:tc>
                  <a:txBody>
                    <a:bodyPr/>
                    <a:lstStyle/>
                    <a:p>
                      <a:endParaRPr lang="en-US"/>
                    </a:p>
                  </a:txBody>
                  <a:tcP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c>
                  <a:txBody>
                    <a:bodyPr/>
                    <a:lstStyle/>
                    <a:p>
                      <a:endParaRPr lang="en-US"/>
                    </a:p>
                  </a:txBody>
                  <a:tcPr/>
                </a:tc>
                <a:tc>
                  <a:txBody>
                    <a:bodyPr/>
                    <a:lstStyle/>
                    <a:p>
                      <a:endParaRPr lang="en-US" dirty="0"/>
                    </a:p>
                  </a:txBody>
                  <a:tcPr/>
                </a:tc>
                <a:tc>
                  <a:txBody>
                    <a:bodyPr/>
                    <a:lstStyle/>
                    <a:p>
                      <a:endParaRPr lang="en-US" dirty="0"/>
                    </a:p>
                  </a:txBody>
                  <a:tcP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c>
                  <a:txBody>
                    <a:bodyPr/>
                    <a:lstStyle/>
                    <a:p>
                      <a:endParaRPr lang="en-US"/>
                    </a:p>
                  </a:txBody>
                  <a:tcPr/>
                </a:tc>
                <a:tc>
                  <a:txBody>
                    <a:bodyPr/>
                    <a:lstStyle/>
                    <a:p>
                      <a:endParaRPr lang="en-US" dirty="0"/>
                    </a:p>
                  </a:txBody>
                  <a:tcPr>
                    <a:solidFill>
                      <a:schemeClr val="accent1">
                        <a:lumMod val="20000"/>
                        <a:lumOff val="80000"/>
                      </a:schemeClr>
                    </a:solidFill>
                  </a:tcPr>
                </a:tc>
                <a:extLst>
                  <a:ext uri="{0D108BD9-81ED-4DB2-BD59-A6C34878D82A}">
                    <a16:rowId xmlns:a16="http://schemas.microsoft.com/office/drawing/2014/main" val="523796205"/>
                  </a:ext>
                </a:extLst>
              </a:tr>
              <a:tr h="450741">
                <a:tc>
                  <a:txBody>
                    <a:bodyPr/>
                    <a:lstStyle/>
                    <a:p>
                      <a:r>
                        <a:rPr lang="en-US" sz="1400" dirty="0">
                          <a:solidFill>
                            <a:schemeClr val="bg1"/>
                          </a:solidFill>
                        </a:rPr>
                        <a:t>D</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a:p>
                  </a:txBody>
                  <a:tcP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c>
                  <a:txBody>
                    <a:bodyPr/>
                    <a:lstStyle/>
                    <a:p>
                      <a:endParaRPr lang="en-US"/>
                    </a:p>
                  </a:txBody>
                  <a:tcPr/>
                </a:tc>
                <a:tc>
                  <a:txBody>
                    <a:bodyPr/>
                    <a:lstStyle/>
                    <a:p>
                      <a:endParaRPr lang="en-US" dirty="0"/>
                    </a:p>
                  </a:txBody>
                  <a:tcPr/>
                </a:tc>
                <a:tc>
                  <a:txBody>
                    <a:bodyPr/>
                    <a:lstStyle/>
                    <a:p>
                      <a:endParaRPr lang="en-US" dirty="0"/>
                    </a:p>
                  </a:txBody>
                  <a:tcP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c>
                  <a:txBody>
                    <a:bodyPr/>
                    <a:lstStyle/>
                    <a:p>
                      <a:endParaRPr lang="en-US" dirty="0"/>
                    </a:p>
                  </a:txBody>
                  <a:tcPr/>
                </a:tc>
                <a:tc>
                  <a:txBody>
                    <a:bodyPr/>
                    <a:lstStyle/>
                    <a:p>
                      <a:endParaRPr lang="en-US" dirty="0"/>
                    </a:p>
                  </a:txBody>
                  <a:tcPr/>
                </a:tc>
                <a:tc>
                  <a:txBody>
                    <a:bodyPr/>
                    <a:lstStyle/>
                    <a:p>
                      <a:endParaRPr lang="en-US" dirty="0"/>
                    </a:p>
                  </a:txBody>
                  <a:tcP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c>
                  <a:txBody>
                    <a:bodyPr/>
                    <a:lstStyle/>
                    <a:p>
                      <a:endParaRPr lang="en-US"/>
                    </a:p>
                  </a:txBody>
                  <a:tcPr/>
                </a:tc>
                <a:tc>
                  <a:txBody>
                    <a:bodyPr/>
                    <a:lstStyle/>
                    <a:p>
                      <a:endParaRPr lang="en-US" dirty="0"/>
                    </a:p>
                  </a:txBody>
                  <a:tcPr>
                    <a:solidFill>
                      <a:schemeClr val="accent1">
                        <a:lumMod val="20000"/>
                        <a:lumOff val="80000"/>
                      </a:schemeClr>
                    </a:solidFill>
                  </a:tcPr>
                </a:tc>
                <a:extLst>
                  <a:ext uri="{0D108BD9-81ED-4DB2-BD59-A6C34878D82A}">
                    <a16:rowId xmlns:a16="http://schemas.microsoft.com/office/drawing/2014/main" val="1563399292"/>
                  </a:ext>
                </a:extLst>
              </a:tr>
              <a:tr h="450741">
                <a:tc>
                  <a:txBody>
                    <a:bodyPr/>
                    <a:lstStyle/>
                    <a:p>
                      <a:r>
                        <a:rPr lang="en-US" sz="1400" dirty="0">
                          <a:solidFill>
                            <a:schemeClr val="bg1"/>
                          </a:solidFill>
                        </a:rPr>
                        <a:t>E</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a:p>
                  </a:txBody>
                  <a:tcP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c>
                  <a:txBody>
                    <a:bodyPr/>
                    <a:lstStyle/>
                    <a:p>
                      <a:endParaRPr lang="en-US"/>
                    </a:p>
                  </a:txBody>
                  <a:tcPr/>
                </a:tc>
                <a:tc>
                  <a:txBody>
                    <a:bodyPr/>
                    <a:lstStyle/>
                    <a:p>
                      <a:endParaRPr lang="en-US"/>
                    </a:p>
                  </a:txBody>
                  <a:tcPr/>
                </a:tc>
                <a:tc>
                  <a:txBody>
                    <a:bodyPr/>
                    <a:lstStyle/>
                    <a:p>
                      <a:endParaRPr lang="en-US" dirty="0"/>
                    </a:p>
                  </a:txBody>
                  <a:tcP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c>
                  <a:txBody>
                    <a:bodyPr/>
                    <a:lstStyle/>
                    <a:p>
                      <a:endParaRPr lang="en-US"/>
                    </a:p>
                  </a:txBody>
                  <a:tcPr/>
                </a:tc>
                <a:tc>
                  <a:txBody>
                    <a:bodyPr/>
                    <a:lstStyle/>
                    <a:p>
                      <a:endParaRPr lang="en-US"/>
                    </a:p>
                  </a:txBody>
                  <a:tcPr/>
                </a:tc>
                <a:tc>
                  <a:txBody>
                    <a:bodyPr/>
                    <a:lstStyle/>
                    <a:p>
                      <a:endParaRPr lang="en-US" dirty="0"/>
                    </a:p>
                  </a:txBody>
                  <a:tcP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c>
                  <a:txBody>
                    <a:bodyPr/>
                    <a:lstStyle/>
                    <a:p>
                      <a:endParaRPr lang="en-US" dirty="0"/>
                    </a:p>
                  </a:txBody>
                  <a:tcPr/>
                </a:tc>
                <a:tc>
                  <a:txBody>
                    <a:bodyPr/>
                    <a:lstStyle/>
                    <a:p>
                      <a:endParaRPr lang="en-US" dirty="0"/>
                    </a:p>
                  </a:txBody>
                  <a:tcPr>
                    <a:solidFill>
                      <a:schemeClr val="accent1">
                        <a:lumMod val="20000"/>
                        <a:lumOff val="80000"/>
                      </a:schemeClr>
                    </a:solidFill>
                  </a:tcPr>
                </a:tc>
                <a:extLst>
                  <a:ext uri="{0D108BD9-81ED-4DB2-BD59-A6C34878D82A}">
                    <a16:rowId xmlns:a16="http://schemas.microsoft.com/office/drawing/2014/main" val="3093263189"/>
                  </a:ext>
                </a:extLst>
              </a:tr>
              <a:tr h="450741">
                <a:tc>
                  <a:txBody>
                    <a:bodyPr/>
                    <a:lstStyle/>
                    <a:p>
                      <a:r>
                        <a:rPr lang="en-US" sz="1400" dirty="0">
                          <a:solidFill>
                            <a:schemeClr val="bg1"/>
                          </a:solidFill>
                        </a:rPr>
                        <a:t>F</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a:p>
                  </a:txBody>
                  <a:tcP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c>
                  <a:txBody>
                    <a:bodyPr/>
                    <a:lstStyle/>
                    <a:p>
                      <a:endParaRPr lang="en-US"/>
                    </a:p>
                  </a:txBody>
                  <a:tcPr/>
                </a:tc>
                <a:tc>
                  <a:txBody>
                    <a:bodyPr/>
                    <a:lstStyle/>
                    <a:p>
                      <a:endParaRPr lang="en-US"/>
                    </a:p>
                  </a:txBody>
                  <a:tcPr/>
                </a:tc>
                <a:tc>
                  <a:txBody>
                    <a:bodyPr/>
                    <a:lstStyle/>
                    <a:p>
                      <a:endParaRPr lang="en-US"/>
                    </a:p>
                  </a:txBody>
                  <a:tcP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c>
                  <a:txBody>
                    <a:bodyPr/>
                    <a:lstStyle/>
                    <a:p>
                      <a:endParaRPr lang="en-US"/>
                    </a:p>
                  </a:txBody>
                  <a:tcPr/>
                </a:tc>
                <a:tc>
                  <a:txBody>
                    <a:bodyPr/>
                    <a:lstStyle/>
                    <a:p>
                      <a:endParaRPr lang="en-US"/>
                    </a:p>
                  </a:txBody>
                  <a:tcPr/>
                </a:tc>
                <a:tc>
                  <a:txBody>
                    <a:bodyPr/>
                    <a:lstStyle/>
                    <a:p>
                      <a:endParaRPr lang="en-US" dirty="0"/>
                    </a:p>
                  </a:txBody>
                  <a:tcP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c>
                  <a:txBody>
                    <a:bodyPr/>
                    <a:lstStyle/>
                    <a:p>
                      <a:endParaRPr lang="en-US" dirty="0"/>
                    </a:p>
                  </a:txBody>
                  <a:tcPr/>
                </a:tc>
                <a:tc>
                  <a:txBody>
                    <a:bodyPr/>
                    <a:lstStyle/>
                    <a:p>
                      <a:endParaRPr lang="en-US" dirty="0"/>
                    </a:p>
                  </a:txBody>
                  <a:tcPr>
                    <a:solidFill>
                      <a:schemeClr val="accent1">
                        <a:lumMod val="20000"/>
                        <a:lumOff val="80000"/>
                      </a:schemeClr>
                    </a:solidFill>
                  </a:tcPr>
                </a:tc>
                <a:extLst>
                  <a:ext uri="{0D108BD9-81ED-4DB2-BD59-A6C34878D82A}">
                    <a16:rowId xmlns:a16="http://schemas.microsoft.com/office/drawing/2014/main" val="824454831"/>
                  </a:ext>
                </a:extLst>
              </a:tr>
              <a:tr h="450741">
                <a:tc>
                  <a:txBody>
                    <a:bodyPr/>
                    <a:lstStyle/>
                    <a:p>
                      <a:r>
                        <a:rPr lang="en-US" sz="1400" dirty="0">
                          <a:solidFill>
                            <a:schemeClr val="bg1"/>
                          </a:solidFill>
                        </a:rPr>
                        <a:t>G</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a:p>
                  </a:txBody>
                  <a:tcP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c>
                  <a:txBody>
                    <a:bodyPr/>
                    <a:lstStyle/>
                    <a:p>
                      <a:endParaRPr lang="en-US"/>
                    </a:p>
                  </a:txBody>
                  <a:tcPr/>
                </a:tc>
                <a:tc>
                  <a:txBody>
                    <a:bodyPr/>
                    <a:lstStyle/>
                    <a:p>
                      <a:endParaRPr lang="en-US"/>
                    </a:p>
                  </a:txBody>
                  <a:tcPr/>
                </a:tc>
                <a:tc>
                  <a:txBody>
                    <a:bodyPr/>
                    <a:lstStyle/>
                    <a:p>
                      <a:endParaRPr lang="en-US"/>
                    </a:p>
                  </a:txBody>
                  <a:tcP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c>
                  <a:txBody>
                    <a:bodyPr/>
                    <a:lstStyle/>
                    <a:p>
                      <a:endParaRPr lang="en-US"/>
                    </a:p>
                  </a:txBody>
                  <a:tcPr/>
                </a:tc>
                <a:tc>
                  <a:txBody>
                    <a:bodyPr/>
                    <a:lstStyle/>
                    <a:p>
                      <a:endParaRPr lang="en-US"/>
                    </a:p>
                  </a:txBody>
                  <a:tcPr/>
                </a:tc>
                <a:tc>
                  <a:txBody>
                    <a:bodyPr/>
                    <a:lstStyle/>
                    <a:p>
                      <a:endParaRPr lang="en-US" dirty="0"/>
                    </a:p>
                  </a:txBody>
                  <a:tcP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c>
                  <a:txBody>
                    <a:bodyPr/>
                    <a:lstStyle/>
                    <a:p>
                      <a:endParaRPr lang="en-US" dirty="0"/>
                    </a:p>
                  </a:txBody>
                  <a:tcPr/>
                </a:tc>
                <a:tc>
                  <a:txBody>
                    <a:bodyPr/>
                    <a:lstStyle/>
                    <a:p>
                      <a:endParaRPr lang="en-US" dirty="0"/>
                    </a:p>
                  </a:txBody>
                  <a:tcPr>
                    <a:solidFill>
                      <a:schemeClr val="accent1">
                        <a:lumMod val="20000"/>
                        <a:lumOff val="80000"/>
                      </a:schemeClr>
                    </a:solidFill>
                  </a:tcPr>
                </a:tc>
                <a:extLst>
                  <a:ext uri="{0D108BD9-81ED-4DB2-BD59-A6C34878D82A}">
                    <a16:rowId xmlns:a16="http://schemas.microsoft.com/office/drawing/2014/main" val="3368168537"/>
                  </a:ext>
                </a:extLst>
              </a:tr>
              <a:tr h="450741">
                <a:tc>
                  <a:txBody>
                    <a:bodyPr/>
                    <a:lstStyle/>
                    <a:p>
                      <a:r>
                        <a:rPr lang="en-US" sz="1400" dirty="0">
                          <a:solidFill>
                            <a:schemeClr val="bg1"/>
                          </a:solidFill>
                        </a:rPr>
                        <a:t>H</a:t>
                      </a:r>
                    </a:p>
                  </a:txBody>
                  <a:tcPr>
                    <a:lnT w="12700" cap="flat" cmpd="sng" algn="ctr">
                      <a:solidFill>
                        <a:schemeClr val="bg1"/>
                      </a:solidFill>
                      <a:prstDash val="solid"/>
                      <a:round/>
                      <a:headEnd type="none" w="med" len="med"/>
                      <a:tailEnd type="none" w="med" len="med"/>
                    </a:lnT>
                    <a:solidFill>
                      <a:schemeClr val="accent1">
                        <a:lumMod val="50000"/>
                      </a:schemeClr>
                    </a:solidFill>
                  </a:tcPr>
                </a:tc>
                <a:tc>
                  <a:txBody>
                    <a:bodyPr/>
                    <a:lstStyle/>
                    <a:p>
                      <a:endParaRPr lang="en-US"/>
                    </a:p>
                  </a:txBody>
                  <a:tcP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c>
                  <a:txBody>
                    <a:bodyPr/>
                    <a:lstStyle/>
                    <a:p>
                      <a:endParaRPr lang="en-US"/>
                    </a:p>
                  </a:txBody>
                  <a:tcPr/>
                </a:tc>
                <a:tc>
                  <a:txBody>
                    <a:bodyPr/>
                    <a:lstStyle/>
                    <a:p>
                      <a:endParaRPr lang="en-US"/>
                    </a:p>
                  </a:txBody>
                  <a:tcPr/>
                </a:tc>
                <a:tc>
                  <a:txBody>
                    <a:bodyPr/>
                    <a:lstStyle/>
                    <a:p>
                      <a:endParaRPr lang="en-US"/>
                    </a:p>
                  </a:txBody>
                  <a:tcP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c>
                  <a:txBody>
                    <a:bodyPr/>
                    <a:lstStyle/>
                    <a:p>
                      <a:endParaRPr lang="en-US"/>
                    </a:p>
                  </a:txBody>
                  <a:tcPr/>
                </a:tc>
                <a:tc>
                  <a:txBody>
                    <a:bodyPr/>
                    <a:lstStyle/>
                    <a:p>
                      <a:endParaRPr lang="en-US"/>
                    </a:p>
                  </a:txBody>
                  <a:tcPr/>
                </a:tc>
                <a:tc>
                  <a:txBody>
                    <a:bodyPr/>
                    <a:lstStyle/>
                    <a:p>
                      <a:endParaRPr lang="en-US" dirty="0"/>
                    </a:p>
                  </a:txBody>
                  <a:tcP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c>
                  <a:txBody>
                    <a:bodyPr/>
                    <a:lstStyle/>
                    <a:p>
                      <a:endParaRPr lang="en-US" dirty="0"/>
                    </a:p>
                  </a:txBody>
                  <a:tcPr/>
                </a:tc>
                <a:tc>
                  <a:txBody>
                    <a:bodyPr/>
                    <a:lstStyle/>
                    <a:p>
                      <a:endParaRPr lang="en-US" dirty="0"/>
                    </a:p>
                  </a:txBody>
                  <a:tcPr>
                    <a:solidFill>
                      <a:schemeClr val="accent1">
                        <a:lumMod val="20000"/>
                        <a:lumOff val="80000"/>
                      </a:schemeClr>
                    </a:solidFill>
                  </a:tcPr>
                </a:tc>
                <a:extLst>
                  <a:ext uri="{0D108BD9-81ED-4DB2-BD59-A6C34878D82A}">
                    <a16:rowId xmlns:a16="http://schemas.microsoft.com/office/drawing/2014/main" val="401980038"/>
                  </a:ext>
                </a:extLst>
              </a:tr>
            </a:tbl>
          </a:graphicData>
        </a:graphic>
      </p:graphicFrame>
      <p:sp>
        <p:nvSpPr>
          <p:cNvPr id="5" name="Slide Number Placeholder 4">
            <a:extLst>
              <a:ext uri="{FF2B5EF4-FFF2-40B4-BE49-F238E27FC236}">
                <a16:creationId xmlns:a16="http://schemas.microsoft.com/office/drawing/2014/main" id="{3183CDD5-F769-42F0-A4F5-8E099ACF6AA6}"/>
              </a:ext>
            </a:extLst>
          </p:cNvPr>
          <p:cNvSpPr>
            <a:spLocks noGrp="1"/>
          </p:cNvSpPr>
          <p:nvPr>
            <p:ph type="sldNum" sz="quarter" idx="10"/>
          </p:nvPr>
        </p:nvSpPr>
        <p:spPr/>
        <p:txBody>
          <a:bodyPr/>
          <a:lstStyle/>
          <a:p>
            <a:fld id="{A3D1C70C-36A2-44FC-A083-98959550CFF4}" type="slidenum">
              <a:rPr lang="en-US" smtClean="0"/>
              <a:t>20</a:t>
            </a:fld>
            <a:endParaRPr lang="en-US"/>
          </a:p>
        </p:txBody>
      </p:sp>
    </p:spTree>
    <p:extLst>
      <p:ext uri="{BB962C8B-B14F-4D97-AF65-F5344CB8AC3E}">
        <p14:creationId xmlns:p14="http://schemas.microsoft.com/office/powerpoint/2010/main" val="14746916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A21B6CDA-0147-40C9-8F20-2C2ABECD0456}"/>
              </a:ext>
            </a:extLst>
          </p:cNvPr>
          <p:cNvSpPr>
            <a:spLocks noGrp="1"/>
          </p:cNvSpPr>
          <p:nvPr>
            <p:ph type="title"/>
          </p:nvPr>
        </p:nvSpPr>
        <p:spPr>
          <a:xfrm>
            <a:off x="1333960" y="235678"/>
            <a:ext cx="10096959" cy="747579"/>
          </a:xfrm>
        </p:spPr>
        <p:txBody>
          <a:bodyPr/>
          <a:lstStyle/>
          <a:p>
            <a:r>
              <a:rPr lang="en-US" sz="2400" dirty="0">
                <a:solidFill>
                  <a:schemeClr val="tx1"/>
                </a:solidFill>
                <a:latin typeface="Palatino Linotype"/>
              </a:rPr>
              <a:t>&lt;Insert District Name&gt;’s Spring 2022 and 2023 NJSLA School- &amp; Grade-Level Outcomes English Language Arts Grade 4 - Percentages</a:t>
            </a:r>
          </a:p>
        </p:txBody>
      </p:sp>
      <p:sp>
        <p:nvSpPr>
          <p:cNvPr id="2" name="Content Placeholder 1">
            <a:extLst>
              <a:ext uri="{FF2B5EF4-FFF2-40B4-BE49-F238E27FC236}">
                <a16:creationId xmlns:a16="http://schemas.microsoft.com/office/drawing/2014/main" id="{E054406E-32AC-4E53-98C7-6BA4507F50F0}"/>
              </a:ext>
            </a:extLst>
          </p:cNvPr>
          <p:cNvSpPr>
            <a:spLocks noGrp="1"/>
          </p:cNvSpPr>
          <p:nvPr>
            <p:ph sz="quarter" idx="11"/>
          </p:nvPr>
        </p:nvSpPr>
        <p:spPr>
          <a:xfrm>
            <a:off x="101751" y="1262314"/>
            <a:ext cx="11761540" cy="384621"/>
          </a:xfrm>
        </p:spPr>
        <p:txBody>
          <a:bodyPr>
            <a:noAutofit/>
          </a:bodyPr>
          <a:lstStyle/>
          <a:p>
            <a:pPr marL="0" indent="0">
              <a:buNone/>
            </a:pPr>
            <a:r>
              <a:rPr lang="en-US" sz="2000" b="1" dirty="0"/>
              <a:t>ELA Grade 4</a:t>
            </a:r>
          </a:p>
        </p:txBody>
      </p:sp>
      <p:graphicFrame>
        <p:nvGraphicFramePr>
          <p:cNvPr id="11" name="Table 11">
            <a:extLst>
              <a:ext uri="{FF2B5EF4-FFF2-40B4-BE49-F238E27FC236}">
                <a16:creationId xmlns:a16="http://schemas.microsoft.com/office/drawing/2014/main" id="{E11D5BF3-7E3C-42AB-9FA3-E1724B7EFE40}"/>
              </a:ext>
            </a:extLst>
          </p:cNvPr>
          <p:cNvGraphicFramePr>
            <a:graphicFrameLocks noGrp="1"/>
          </p:cNvGraphicFramePr>
          <p:nvPr>
            <p:ph type="tbl" sz="quarter" idx="12"/>
          </p:nvPr>
        </p:nvGraphicFramePr>
        <p:xfrm>
          <a:off x="101751" y="1710047"/>
          <a:ext cx="11892326" cy="4291728"/>
        </p:xfrm>
        <a:graphic>
          <a:graphicData uri="http://schemas.openxmlformats.org/drawingml/2006/table">
            <a:tbl>
              <a:tblPr firstRow="1" firstCol="1" bandRow="1">
                <a:tableStyleId>{5940675A-B579-460E-94D1-54222C63F5DA}</a:tableStyleId>
              </a:tblPr>
              <a:tblGrid>
                <a:gridCol w="710580">
                  <a:extLst>
                    <a:ext uri="{9D8B030D-6E8A-4147-A177-3AD203B41FA5}">
                      <a16:colId xmlns:a16="http://schemas.microsoft.com/office/drawing/2014/main" val="2172175549"/>
                    </a:ext>
                  </a:extLst>
                </a:gridCol>
                <a:gridCol w="853589">
                  <a:extLst>
                    <a:ext uri="{9D8B030D-6E8A-4147-A177-3AD203B41FA5}">
                      <a16:colId xmlns:a16="http://schemas.microsoft.com/office/drawing/2014/main" val="3112476645"/>
                    </a:ext>
                  </a:extLst>
                </a:gridCol>
                <a:gridCol w="924633">
                  <a:extLst>
                    <a:ext uri="{9D8B030D-6E8A-4147-A177-3AD203B41FA5}">
                      <a16:colId xmlns:a16="http://schemas.microsoft.com/office/drawing/2014/main" val="878126386"/>
                    </a:ext>
                  </a:extLst>
                </a:gridCol>
                <a:gridCol w="841818">
                  <a:extLst>
                    <a:ext uri="{9D8B030D-6E8A-4147-A177-3AD203B41FA5}">
                      <a16:colId xmlns:a16="http://schemas.microsoft.com/office/drawing/2014/main" val="1924221879"/>
                    </a:ext>
                  </a:extLst>
                </a:gridCol>
                <a:gridCol w="775607">
                  <a:extLst>
                    <a:ext uri="{9D8B030D-6E8A-4147-A177-3AD203B41FA5}">
                      <a16:colId xmlns:a16="http://schemas.microsoft.com/office/drawing/2014/main" val="1401528394"/>
                    </a:ext>
                  </a:extLst>
                </a:gridCol>
                <a:gridCol w="813443">
                  <a:extLst>
                    <a:ext uri="{9D8B030D-6E8A-4147-A177-3AD203B41FA5}">
                      <a16:colId xmlns:a16="http://schemas.microsoft.com/office/drawing/2014/main" val="525457992"/>
                    </a:ext>
                  </a:extLst>
                </a:gridCol>
                <a:gridCol w="803983">
                  <a:extLst>
                    <a:ext uri="{9D8B030D-6E8A-4147-A177-3AD203B41FA5}">
                      <a16:colId xmlns:a16="http://schemas.microsoft.com/office/drawing/2014/main" val="1590651448"/>
                    </a:ext>
                  </a:extLst>
                </a:gridCol>
                <a:gridCol w="794524">
                  <a:extLst>
                    <a:ext uri="{9D8B030D-6E8A-4147-A177-3AD203B41FA5}">
                      <a16:colId xmlns:a16="http://schemas.microsoft.com/office/drawing/2014/main" val="2895372378"/>
                    </a:ext>
                  </a:extLst>
                </a:gridCol>
                <a:gridCol w="908028">
                  <a:extLst>
                    <a:ext uri="{9D8B030D-6E8A-4147-A177-3AD203B41FA5}">
                      <a16:colId xmlns:a16="http://schemas.microsoft.com/office/drawing/2014/main" val="2977248262"/>
                    </a:ext>
                  </a:extLst>
                </a:gridCol>
                <a:gridCol w="794525">
                  <a:extLst>
                    <a:ext uri="{9D8B030D-6E8A-4147-A177-3AD203B41FA5}">
                      <a16:colId xmlns:a16="http://schemas.microsoft.com/office/drawing/2014/main" val="2476407795"/>
                    </a:ext>
                  </a:extLst>
                </a:gridCol>
                <a:gridCol w="841817">
                  <a:extLst>
                    <a:ext uri="{9D8B030D-6E8A-4147-A177-3AD203B41FA5}">
                      <a16:colId xmlns:a16="http://schemas.microsoft.com/office/drawing/2014/main" val="3730737702"/>
                    </a:ext>
                  </a:extLst>
                </a:gridCol>
                <a:gridCol w="1428253">
                  <a:extLst>
                    <a:ext uri="{9D8B030D-6E8A-4147-A177-3AD203B41FA5}">
                      <a16:colId xmlns:a16="http://schemas.microsoft.com/office/drawing/2014/main" val="948491184"/>
                    </a:ext>
                  </a:extLst>
                </a:gridCol>
                <a:gridCol w="1401526">
                  <a:extLst>
                    <a:ext uri="{9D8B030D-6E8A-4147-A177-3AD203B41FA5}">
                      <a16:colId xmlns:a16="http://schemas.microsoft.com/office/drawing/2014/main" val="1083707945"/>
                    </a:ext>
                  </a:extLst>
                </a:gridCol>
              </a:tblGrid>
              <a:tr h="659360">
                <a:tc>
                  <a:txBody>
                    <a:bodyPr/>
                    <a:lstStyle/>
                    <a:p>
                      <a:r>
                        <a:rPr lang="en-US" sz="1300" dirty="0">
                          <a:solidFill>
                            <a:schemeClr val="bg1"/>
                          </a:solidFill>
                        </a:rPr>
                        <a:t>School</a:t>
                      </a:r>
                    </a:p>
                  </a:txBody>
                  <a:tcP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r>
                        <a:rPr lang="en-US" sz="1300" dirty="0">
                          <a:solidFill>
                            <a:schemeClr val="bg1"/>
                          </a:solidFill>
                        </a:rPr>
                        <a:t>Level 1 2022</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300" dirty="0">
                          <a:solidFill>
                            <a:schemeClr val="bg1"/>
                          </a:solidFill>
                        </a:rPr>
                        <a:t>Level 1 2023</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300" dirty="0">
                          <a:solidFill>
                            <a:schemeClr val="bg1"/>
                          </a:solidFill>
                        </a:rPr>
                        <a:t>Level 2 2022</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300" dirty="0">
                          <a:solidFill>
                            <a:schemeClr val="bg1"/>
                          </a:solidFill>
                        </a:rPr>
                        <a:t>Level 2 2023</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300" dirty="0">
                          <a:solidFill>
                            <a:schemeClr val="bg1"/>
                          </a:solidFill>
                        </a:rPr>
                        <a:t>Level 3 2022</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300" dirty="0">
                          <a:solidFill>
                            <a:schemeClr val="bg1"/>
                          </a:solidFill>
                        </a:rPr>
                        <a:t>Level 3 2023</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300" dirty="0">
                          <a:solidFill>
                            <a:schemeClr val="bg1"/>
                          </a:solidFill>
                        </a:rPr>
                        <a:t>Level 4 2022</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300" dirty="0">
                          <a:solidFill>
                            <a:schemeClr val="bg1"/>
                          </a:solidFill>
                        </a:rPr>
                        <a:t>Level 4 2023</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300" dirty="0">
                          <a:solidFill>
                            <a:schemeClr val="bg1"/>
                          </a:solidFill>
                        </a:rPr>
                        <a:t>Level 5 2022</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300" dirty="0">
                          <a:solidFill>
                            <a:schemeClr val="bg1"/>
                          </a:solidFill>
                        </a:rPr>
                        <a:t>Level 5 2023</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300" dirty="0">
                          <a:solidFill>
                            <a:schemeClr val="bg1"/>
                          </a:solidFill>
                        </a:rPr>
                        <a:t>% of Students at Levels 4 and 5</a:t>
                      </a:r>
                      <a:br>
                        <a:rPr lang="en-US" sz="1300" dirty="0">
                          <a:solidFill>
                            <a:schemeClr val="bg1"/>
                          </a:solidFill>
                        </a:rPr>
                      </a:br>
                      <a:r>
                        <a:rPr lang="en-US" sz="1300" dirty="0">
                          <a:solidFill>
                            <a:schemeClr val="bg1"/>
                          </a:solidFill>
                        </a:rPr>
                        <a:t>2022</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300" dirty="0">
                          <a:solidFill>
                            <a:schemeClr val="bg1"/>
                          </a:solidFill>
                        </a:rPr>
                        <a:t>% of Students at Levels 4 and 5</a:t>
                      </a:r>
                      <a:br>
                        <a:rPr lang="en-US" sz="1300" dirty="0">
                          <a:solidFill>
                            <a:schemeClr val="bg1"/>
                          </a:solidFill>
                        </a:rPr>
                      </a:br>
                      <a:r>
                        <a:rPr lang="en-US" sz="1300" dirty="0">
                          <a:solidFill>
                            <a:schemeClr val="bg1"/>
                          </a:solidFill>
                        </a:rPr>
                        <a:t>2023</a:t>
                      </a:r>
                    </a:p>
                  </a:txBody>
                  <a:tcPr>
                    <a:lnL w="12700" cap="flat" cmpd="sng" algn="ctr">
                      <a:solidFill>
                        <a:schemeClr val="bg1"/>
                      </a:solidFill>
                      <a:prstDash val="solid"/>
                      <a:round/>
                      <a:headEnd type="none" w="med" len="med"/>
                      <a:tailEnd type="none" w="med" len="med"/>
                    </a:lnL>
                    <a:solidFill>
                      <a:schemeClr val="accent1">
                        <a:lumMod val="50000"/>
                      </a:schemeClr>
                    </a:solidFill>
                  </a:tcPr>
                </a:tc>
                <a:extLst>
                  <a:ext uri="{0D108BD9-81ED-4DB2-BD59-A6C34878D82A}">
                    <a16:rowId xmlns:a16="http://schemas.microsoft.com/office/drawing/2014/main" val="154240559"/>
                  </a:ext>
                </a:extLst>
              </a:tr>
              <a:tr h="450741">
                <a:tc>
                  <a:txBody>
                    <a:bodyPr/>
                    <a:lstStyle/>
                    <a:p>
                      <a:r>
                        <a:rPr lang="en-US" sz="1400" dirty="0">
                          <a:solidFill>
                            <a:schemeClr val="bg1"/>
                          </a:solidFill>
                        </a:rPr>
                        <a:t>A</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dirty="0"/>
                    </a:p>
                  </a:txBody>
                  <a:tcPr>
                    <a:solidFill>
                      <a:schemeClr val="accent1">
                        <a:lumMod val="20000"/>
                        <a:lumOff val="80000"/>
                      </a:schemeClr>
                    </a:solidFill>
                  </a:tcPr>
                </a:tc>
                <a:tc>
                  <a:txBody>
                    <a:bodyPr/>
                    <a:lstStyle/>
                    <a:p>
                      <a:endParaRPr lang="en-US"/>
                    </a:p>
                  </a:txBody>
                  <a:tcPr>
                    <a:solidFill>
                      <a:schemeClr val="accent1">
                        <a:lumMod val="20000"/>
                        <a:lumOff val="80000"/>
                      </a:schemeClr>
                    </a:solidFill>
                  </a:tcPr>
                </a:tc>
                <a:tc>
                  <a:txBody>
                    <a:bodyPr/>
                    <a:lstStyle/>
                    <a:p>
                      <a:endParaRPr lang="en-US" dirty="0"/>
                    </a:p>
                  </a:txBody>
                  <a:tcPr/>
                </a:tc>
                <a:tc>
                  <a:txBody>
                    <a:bodyPr/>
                    <a:lstStyle/>
                    <a:p>
                      <a:endParaRPr lang="en-US" dirty="0"/>
                    </a:p>
                  </a:txBody>
                  <a:tcPr/>
                </a:tc>
                <a:tc>
                  <a:txBody>
                    <a:bodyPr/>
                    <a:lstStyle/>
                    <a:p>
                      <a:endParaRPr lang="en-US" dirty="0"/>
                    </a:p>
                  </a:txBody>
                  <a:tcP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c>
                  <a:txBody>
                    <a:bodyPr/>
                    <a:lstStyle/>
                    <a:p>
                      <a:endParaRPr lang="en-US"/>
                    </a:p>
                  </a:txBody>
                  <a:tcPr/>
                </a:tc>
                <a:tc>
                  <a:txBody>
                    <a:bodyPr/>
                    <a:lstStyle/>
                    <a:p>
                      <a:endParaRPr lang="en-US" dirty="0"/>
                    </a:p>
                  </a:txBody>
                  <a:tcPr/>
                </a:tc>
                <a:tc>
                  <a:txBody>
                    <a:bodyPr/>
                    <a:lstStyle/>
                    <a:p>
                      <a:endParaRPr lang="en-US" dirty="0"/>
                    </a:p>
                  </a:txBody>
                  <a:tcP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c>
                  <a:txBody>
                    <a:bodyPr/>
                    <a:lstStyle/>
                    <a:p>
                      <a:endParaRPr lang="en-US" dirty="0"/>
                    </a:p>
                  </a:txBody>
                  <a:tcPr/>
                </a:tc>
                <a:tc>
                  <a:txBody>
                    <a:bodyPr/>
                    <a:lstStyle/>
                    <a:p>
                      <a:endParaRPr lang="en-US" dirty="0"/>
                    </a:p>
                  </a:txBody>
                  <a:tcPr>
                    <a:solidFill>
                      <a:schemeClr val="accent1">
                        <a:lumMod val="20000"/>
                        <a:lumOff val="80000"/>
                      </a:schemeClr>
                    </a:solidFill>
                  </a:tcPr>
                </a:tc>
                <a:extLst>
                  <a:ext uri="{0D108BD9-81ED-4DB2-BD59-A6C34878D82A}">
                    <a16:rowId xmlns:a16="http://schemas.microsoft.com/office/drawing/2014/main" val="2685886905"/>
                  </a:ext>
                </a:extLst>
              </a:tr>
              <a:tr h="450741">
                <a:tc>
                  <a:txBody>
                    <a:bodyPr/>
                    <a:lstStyle/>
                    <a:p>
                      <a:r>
                        <a:rPr lang="en-US" sz="1400" dirty="0">
                          <a:solidFill>
                            <a:schemeClr val="bg1"/>
                          </a:solidFill>
                        </a:rPr>
                        <a:t>B</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dirty="0"/>
                    </a:p>
                  </a:txBody>
                  <a:tcP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c>
                  <a:txBody>
                    <a:bodyPr/>
                    <a:lstStyle/>
                    <a:p>
                      <a:endParaRPr lang="en-US"/>
                    </a:p>
                  </a:txBody>
                  <a:tcPr/>
                </a:tc>
                <a:tc>
                  <a:txBody>
                    <a:bodyPr/>
                    <a:lstStyle/>
                    <a:p>
                      <a:endParaRPr lang="en-US"/>
                    </a:p>
                  </a:txBody>
                  <a:tcPr/>
                </a:tc>
                <a:tc>
                  <a:txBody>
                    <a:bodyPr/>
                    <a:lstStyle/>
                    <a:p>
                      <a:endParaRPr lang="en-US"/>
                    </a:p>
                  </a:txBody>
                  <a:tcPr>
                    <a:solidFill>
                      <a:schemeClr val="accent1">
                        <a:lumMod val="20000"/>
                        <a:lumOff val="80000"/>
                      </a:schemeClr>
                    </a:solidFill>
                  </a:tcPr>
                </a:tc>
                <a:tc>
                  <a:txBody>
                    <a:bodyPr/>
                    <a:lstStyle/>
                    <a:p>
                      <a:endParaRPr lang="en-US"/>
                    </a:p>
                  </a:txBody>
                  <a:tcPr>
                    <a:solidFill>
                      <a:schemeClr val="accent1">
                        <a:lumMod val="20000"/>
                        <a:lumOff val="80000"/>
                      </a:schemeClr>
                    </a:solidFill>
                  </a:tcPr>
                </a:tc>
                <a:tc>
                  <a:txBody>
                    <a:bodyPr/>
                    <a:lstStyle/>
                    <a:p>
                      <a:endParaRPr lang="en-US"/>
                    </a:p>
                  </a:txBody>
                  <a:tcPr/>
                </a:tc>
                <a:tc>
                  <a:txBody>
                    <a:bodyPr/>
                    <a:lstStyle/>
                    <a:p>
                      <a:endParaRPr lang="en-US" dirty="0"/>
                    </a:p>
                  </a:txBody>
                  <a:tcPr/>
                </a:tc>
                <a:tc>
                  <a:txBody>
                    <a:bodyPr/>
                    <a:lstStyle/>
                    <a:p>
                      <a:endParaRPr lang="en-US" dirty="0"/>
                    </a:p>
                  </a:txBody>
                  <a:tcPr>
                    <a:solidFill>
                      <a:schemeClr val="accent1">
                        <a:lumMod val="20000"/>
                        <a:lumOff val="80000"/>
                      </a:schemeClr>
                    </a:solidFill>
                  </a:tcPr>
                </a:tc>
                <a:tc>
                  <a:txBody>
                    <a:bodyPr/>
                    <a:lstStyle/>
                    <a:p>
                      <a:endParaRPr lang="en-US"/>
                    </a:p>
                  </a:txBody>
                  <a:tcPr>
                    <a:solidFill>
                      <a:schemeClr val="accent1">
                        <a:lumMod val="20000"/>
                        <a:lumOff val="80000"/>
                      </a:schemeClr>
                    </a:solidFill>
                  </a:tcPr>
                </a:tc>
                <a:tc>
                  <a:txBody>
                    <a:bodyPr/>
                    <a:lstStyle/>
                    <a:p>
                      <a:endParaRPr lang="en-US"/>
                    </a:p>
                  </a:txBody>
                  <a:tcPr/>
                </a:tc>
                <a:tc>
                  <a:txBody>
                    <a:bodyPr/>
                    <a:lstStyle/>
                    <a:p>
                      <a:endParaRPr lang="en-US" dirty="0"/>
                    </a:p>
                  </a:txBody>
                  <a:tcPr>
                    <a:solidFill>
                      <a:schemeClr val="accent1">
                        <a:lumMod val="20000"/>
                        <a:lumOff val="80000"/>
                      </a:schemeClr>
                    </a:solidFill>
                  </a:tcPr>
                </a:tc>
                <a:extLst>
                  <a:ext uri="{0D108BD9-81ED-4DB2-BD59-A6C34878D82A}">
                    <a16:rowId xmlns:a16="http://schemas.microsoft.com/office/drawing/2014/main" val="2100905888"/>
                  </a:ext>
                </a:extLst>
              </a:tr>
              <a:tr h="450741">
                <a:tc>
                  <a:txBody>
                    <a:bodyPr/>
                    <a:lstStyle/>
                    <a:p>
                      <a:r>
                        <a:rPr lang="en-US" sz="1400" dirty="0">
                          <a:solidFill>
                            <a:schemeClr val="bg1"/>
                          </a:solidFill>
                        </a:rPr>
                        <a:t>C</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a:p>
                  </a:txBody>
                  <a:tcP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c>
                  <a:txBody>
                    <a:bodyPr/>
                    <a:lstStyle/>
                    <a:p>
                      <a:endParaRPr lang="en-US"/>
                    </a:p>
                  </a:txBody>
                  <a:tcPr/>
                </a:tc>
                <a:tc>
                  <a:txBody>
                    <a:bodyPr/>
                    <a:lstStyle/>
                    <a:p>
                      <a:endParaRPr lang="en-US" dirty="0"/>
                    </a:p>
                  </a:txBody>
                  <a:tcPr/>
                </a:tc>
                <a:tc>
                  <a:txBody>
                    <a:bodyPr/>
                    <a:lstStyle/>
                    <a:p>
                      <a:endParaRPr lang="en-US"/>
                    </a:p>
                  </a:txBody>
                  <a:tcP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c>
                  <a:txBody>
                    <a:bodyPr/>
                    <a:lstStyle/>
                    <a:p>
                      <a:endParaRPr lang="en-US"/>
                    </a:p>
                  </a:txBody>
                  <a:tcPr/>
                </a:tc>
                <a:tc>
                  <a:txBody>
                    <a:bodyPr/>
                    <a:lstStyle/>
                    <a:p>
                      <a:endParaRPr lang="en-US" dirty="0"/>
                    </a:p>
                  </a:txBody>
                  <a:tcPr/>
                </a:tc>
                <a:tc>
                  <a:txBody>
                    <a:bodyPr/>
                    <a:lstStyle/>
                    <a:p>
                      <a:endParaRPr lang="en-US" dirty="0"/>
                    </a:p>
                  </a:txBody>
                  <a:tcP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c>
                  <a:txBody>
                    <a:bodyPr/>
                    <a:lstStyle/>
                    <a:p>
                      <a:endParaRPr lang="en-US"/>
                    </a:p>
                  </a:txBody>
                  <a:tcPr/>
                </a:tc>
                <a:tc>
                  <a:txBody>
                    <a:bodyPr/>
                    <a:lstStyle/>
                    <a:p>
                      <a:endParaRPr lang="en-US" dirty="0"/>
                    </a:p>
                  </a:txBody>
                  <a:tcPr>
                    <a:solidFill>
                      <a:schemeClr val="accent1">
                        <a:lumMod val="20000"/>
                        <a:lumOff val="80000"/>
                      </a:schemeClr>
                    </a:solidFill>
                  </a:tcPr>
                </a:tc>
                <a:extLst>
                  <a:ext uri="{0D108BD9-81ED-4DB2-BD59-A6C34878D82A}">
                    <a16:rowId xmlns:a16="http://schemas.microsoft.com/office/drawing/2014/main" val="523796205"/>
                  </a:ext>
                </a:extLst>
              </a:tr>
              <a:tr h="450741">
                <a:tc>
                  <a:txBody>
                    <a:bodyPr/>
                    <a:lstStyle/>
                    <a:p>
                      <a:r>
                        <a:rPr lang="en-US" sz="1400" dirty="0">
                          <a:solidFill>
                            <a:schemeClr val="bg1"/>
                          </a:solidFill>
                        </a:rPr>
                        <a:t>D</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a:p>
                  </a:txBody>
                  <a:tcP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c>
                  <a:txBody>
                    <a:bodyPr/>
                    <a:lstStyle/>
                    <a:p>
                      <a:endParaRPr lang="en-US"/>
                    </a:p>
                  </a:txBody>
                  <a:tcPr/>
                </a:tc>
                <a:tc>
                  <a:txBody>
                    <a:bodyPr/>
                    <a:lstStyle/>
                    <a:p>
                      <a:endParaRPr lang="en-US" dirty="0"/>
                    </a:p>
                  </a:txBody>
                  <a:tcPr/>
                </a:tc>
                <a:tc>
                  <a:txBody>
                    <a:bodyPr/>
                    <a:lstStyle/>
                    <a:p>
                      <a:endParaRPr lang="en-US" dirty="0"/>
                    </a:p>
                  </a:txBody>
                  <a:tcP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c>
                  <a:txBody>
                    <a:bodyPr/>
                    <a:lstStyle/>
                    <a:p>
                      <a:endParaRPr lang="en-US" dirty="0"/>
                    </a:p>
                  </a:txBody>
                  <a:tcPr/>
                </a:tc>
                <a:tc>
                  <a:txBody>
                    <a:bodyPr/>
                    <a:lstStyle/>
                    <a:p>
                      <a:endParaRPr lang="en-US" dirty="0"/>
                    </a:p>
                  </a:txBody>
                  <a:tcPr/>
                </a:tc>
                <a:tc>
                  <a:txBody>
                    <a:bodyPr/>
                    <a:lstStyle/>
                    <a:p>
                      <a:endParaRPr lang="en-US" dirty="0"/>
                    </a:p>
                  </a:txBody>
                  <a:tcP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c>
                  <a:txBody>
                    <a:bodyPr/>
                    <a:lstStyle/>
                    <a:p>
                      <a:endParaRPr lang="en-US"/>
                    </a:p>
                  </a:txBody>
                  <a:tcPr/>
                </a:tc>
                <a:tc>
                  <a:txBody>
                    <a:bodyPr/>
                    <a:lstStyle/>
                    <a:p>
                      <a:endParaRPr lang="en-US" dirty="0"/>
                    </a:p>
                  </a:txBody>
                  <a:tcPr>
                    <a:solidFill>
                      <a:schemeClr val="accent1">
                        <a:lumMod val="20000"/>
                        <a:lumOff val="80000"/>
                      </a:schemeClr>
                    </a:solidFill>
                  </a:tcPr>
                </a:tc>
                <a:extLst>
                  <a:ext uri="{0D108BD9-81ED-4DB2-BD59-A6C34878D82A}">
                    <a16:rowId xmlns:a16="http://schemas.microsoft.com/office/drawing/2014/main" val="1563399292"/>
                  </a:ext>
                </a:extLst>
              </a:tr>
              <a:tr h="450741">
                <a:tc>
                  <a:txBody>
                    <a:bodyPr/>
                    <a:lstStyle/>
                    <a:p>
                      <a:r>
                        <a:rPr lang="en-US" sz="1400" dirty="0">
                          <a:solidFill>
                            <a:schemeClr val="bg1"/>
                          </a:solidFill>
                        </a:rPr>
                        <a:t>E</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a:p>
                  </a:txBody>
                  <a:tcP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c>
                  <a:txBody>
                    <a:bodyPr/>
                    <a:lstStyle/>
                    <a:p>
                      <a:endParaRPr lang="en-US"/>
                    </a:p>
                  </a:txBody>
                  <a:tcPr/>
                </a:tc>
                <a:tc>
                  <a:txBody>
                    <a:bodyPr/>
                    <a:lstStyle/>
                    <a:p>
                      <a:endParaRPr lang="en-US"/>
                    </a:p>
                  </a:txBody>
                  <a:tcPr/>
                </a:tc>
                <a:tc>
                  <a:txBody>
                    <a:bodyPr/>
                    <a:lstStyle/>
                    <a:p>
                      <a:endParaRPr lang="en-US" dirty="0"/>
                    </a:p>
                  </a:txBody>
                  <a:tcP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c>
                  <a:txBody>
                    <a:bodyPr/>
                    <a:lstStyle/>
                    <a:p>
                      <a:endParaRPr lang="en-US"/>
                    </a:p>
                  </a:txBody>
                  <a:tcPr/>
                </a:tc>
                <a:tc>
                  <a:txBody>
                    <a:bodyPr/>
                    <a:lstStyle/>
                    <a:p>
                      <a:endParaRPr lang="en-US"/>
                    </a:p>
                  </a:txBody>
                  <a:tcPr/>
                </a:tc>
                <a:tc>
                  <a:txBody>
                    <a:bodyPr/>
                    <a:lstStyle/>
                    <a:p>
                      <a:endParaRPr lang="en-US" dirty="0"/>
                    </a:p>
                  </a:txBody>
                  <a:tcP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c>
                  <a:txBody>
                    <a:bodyPr/>
                    <a:lstStyle/>
                    <a:p>
                      <a:endParaRPr lang="en-US" dirty="0"/>
                    </a:p>
                  </a:txBody>
                  <a:tcPr/>
                </a:tc>
                <a:tc>
                  <a:txBody>
                    <a:bodyPr/>
                    <a:lstStyle/>
                    <a:p>
                      <a:endParaRPr lang="en-US" dirty="0"/>
                    </a:p>
                  </a:txBody>
                  <a:tcPr>
                    <a:solidFill>
                      <a:schemeClr val="accent1">
                        <a:lumMod val="20000"/>
                        <a:lumOff val="80000"/>
                      </a:schemeClr>
                    </a:solidFill>
                  </a:tcPr>
                </a:tc>
                <a:extLst>
                  <a:ext uri="{0D108BD9-81ED-4DB2-BD59-A6C34878D82A}">
                    <a16:rowId xmlns:a16="http://schemas.microsoft.com/office/drawing/2014/main" val="3093263189"/>
                  </a:ext>
                </a:extLst>
              </a:tr>
              <a:tr h="450741">
                <a:tc>
                  <a:txBody>
                    <a:bodyPr/>
                    <a:lstStyle/>
                    <a:p>
                      <a:r>
                        <a:rPr lang="en-US" sz="1400" dirty="0">
                          <a:solidFill>
                            <a:schemeClr val="bg1"/>
                          </a:solidFill>
                        </a:rPr>
                        <a:t>F</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a:p>
                  </a:txBody>
                  <a:tcP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c>
                  <a:txBody>
                    <a:bodyPr/>
                    <a:lstStyle/>
                    <a:p>
                      <a:endParaRPr lang="en-US"/>
                    </a:p>
                  </a:txBody>
                  <a:tcPr/>
                </a:tc>
                <a:tc>
                  <a:txBody>
                    <a:bodyPr/>
                    <a:lstStyle/>
                    <a:p>
                      <a:endParaRPr lang="en-US"/>
                    </a:p>
                  </a:txBody>
                  <a:tcPr/>
                </a:tc>
                <a:tc>
                  <a:txBody>
                    <a:bodyPr/>
                    <a:lstStyle/>
                    <a:p>
                      <a:endParaRPr lang="en-US"/>
                    </a:p>
                  </a:txBody>
                  <a:tcP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c>
                  <a:txBody>
                    <a:bodyPr/>
                    <a:lstStyle/>
                    <a:p>
                      <a:endParaRPr lang="en-US"/>
                    </a:p>
                  </a:txBody>
                  <a:tcPr/>
                </a:tc>
                <a:tc>
                  <a:txBody>
                    <a:bodyPr/>
                    <a:lstStyle/>
                    <a:p>
                      <a:endParaRPr lang="en-US"/>
                    </a:p>
                  </a:txBody>
                  <a:tcPr/>
                </a:tc>
                <a:tc>
                  <a:txBody>
                    <a:bodyPr/>
                    <a:lstStyle/>
                    <a:p>
                      <a:endParaRPr lang="en-US" dirty="0"/>
                    </a:p>
                  </a:txBody>
                  <a:tcP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c>
                  <a:txBody>
                    <a:bodyPr/>
                    <a:lstStyle/>
                    <a:p>
                      <a:endParaRPr lang="en-US" dirty="0"/>
                    </a:p>
                  </a:txBody>
                  <a:tcPr/>
                </a:tc>
                <a:tc>
                  <a:txBody>
                    <a:bodyPr/>
                    <a:lstStyle/>
                    <a:p>
                      <a:endParaRPr lang="en-US" dirty="0"/>
                    </a:p>
                  </a:txBody>
                  <a:tcPr>
                    <a:solidFill>
                      <a:schemeClr val="accent1">
                        <a:lumMod val="20000"/>
                        <a:lumOff val="80000"/>
                      </a:schemeClr>
                    </a:solidFill>
                  </a:tcPr>
                </a:tc>
                <a:extLst>
                  <a:ext uri="{0D108BD9-81ED-4DB2-BD59-A6C34878D82A}">
                    <a16:rowId xmlns:a16="http://schemas.microsoft.com/office/drawing/2014/main" val="824454831"/>
                  </a:ext>
                </a:extLst>
              </a:tr>
              <a:tr h="450741">
                <a:tc>
                  <a:txBody>
                    <a:bodyPr/>
                    <a:lstStyle/>
                    <a:p>
                      <a:r>
                        <a:rPr lang="en-US" sz="1400" dirty="0">
                          <a:solidFill>
                            <a:schemeClr val="bg1"/>
                          </a:solidFill>
                        </a:rPr>
                        <a:t>G</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a:p>
                  </a:txBody>
                  <a:tcP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c>
                  <a:txBody>
                    <a:bodyPr/>
                    <a:lstStyle/>
                    <a:p>
                      <a:endParaRPr lang="en-US"/>
                    </a:p>
                  </a:txBody>
                  <a:tcPr/>
                </a:tc>
                <a:tc>
                  <a:txBody>
                    <a:bodyPr/>
                    <a:lstStyle/>
                    <a:p>
                      <a:endParaRPr lang="en-US"/>
                    </a:p>
                  </a:txBody>
                  <a:tcPr/>
                </a:tc>
                <a:tc>
                  <a:txBody>
                    <a:bodyPr/>
                    <a:lstStyle/>
                    <a:p>
                      <a:endParaRPr lang="en-US"/>
                    </a:p>
                  </a:txBody>
                  <a:tcP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c>
                  <a:txBody>
                    <a:bodyPr/>
                    <a:lstStyle/>
                    <a:p>
                      <a:endParaRPr lang="en-US"/>
                    </a:p>
                  </a:txBody>
                  <a:tcPr/>
                </a:tc>
                <a:tc>
                  <a:txBody>
                    <a:bodyPr/>
                    <a:lstStyle/>
                    <a:p>
                      <a:endParaRPr lang="en-US"/>
                    </a:p>
                  </a:txBody>
                  <a:tcPr/>
                </a:tc>
                <a:tc>
                  <a:txBody>
                    <a:bodyPr/>
                    <a:lstStyle/>
                    <a:p>
                      <a:endParaRPr lang="en-US" dirty="0"/>
                    </a:p>
                  </a:txBody>
                  <a:tcP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c>
                  <a:txBody>
                    <a:bodyPr/>
                    <a:lstStyle/>
                    <a:p>
                      <a:endParaRPr lang="en-US" dirty="0"/>
                    </a:p>
                  </a:txBody>
                  <a:tcPr/>
                </a:tc>
                <a:tc>
                  <a:txBody>
                    <a:bodyPr/>
                    <a:lstStyle/>
                    <a:p>
                      <a:endParaRPr lang="en-US" dirty="0"/>
                    </a:p>
                  </a:txBody>
                  <a:tcPr>
                    <a:solidFill>
                      <a:schemeClr val="accent1">
                        <a:lumMod val="20000"/>
                        <a:lumOff val="80000"/>
                      </a:schemeClr>
                    </a:solidFill>
                  </a:tcPr>
                </a:tc>
                <a:extLst>
                  <a:ext uri="{0D108BD9-81ED-4DB2-BD59-A6C34878D82A}">
                    <a16:rowId xmlns:a16="http://schemas.microsoft.com/office/drawing/2014/main" val="3368168537"/>
                  </a:ext>
                </a:extLst>
              </a:tr>
              <a:tr h="450741">
                <a:tc>
                  <a:txBody>
                    <a:bodyPr/>
                    <a:lstStyle/>
                    <a:p>
                      <a:r>
                        <a:rPr lang="en-US" sz="1400" dirty="0">
                          <a:solidFill>
                            <a:schemeClr val="bg1"/>
                          </a:solidFill>
                        </a:rPr>
                        <a:t>H</a:t>
                      </a:r>
                    </a:p>
                  </a:txBody>
                  <a:tcPr>
                    <a:lnT w="12700" cap="flat" cmpd="sng" algn="ctr">
                      <a:solidFill>
                        <a:schemeClr val="bg1"/>
                      </a:solidFill>
                      <a:prstDash val="solid"/>
                      <a:round/>
                      <a:headEnd type="none" w="med" len="med"/>
                      <a:tailEnd type="none" w="med" len="med"/>
                    </a:lnT>
                    <a:solidFill>
                      <a:schemeClr val="accent1">
                        <a:lumMod val="50000"/>
                      </a:schemeClr>
                    </a:solidFill>
                  </a:tcPr>
                </a:tc>
                <a:tc>
                  <a:txBody>
                    <a:bodyPr/>
                    <a:lstStyle/>
                    <a:p>
                      <a:endParaRPr lang="en-US"/>
                    </a:p>
                  </a:txBody>
                  <a:tcP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c>
                  <a:txBody>
                    <a:bodyPr/>
                    <a:lstStyle/>
                    <a:p>
                      <a:endParaRPr lang="en-US"/>
                    </a:p>
                  </a:txBody>
                  <a:tcPr/>
                </a:tc>
                <a:tc>
                  <a:txBody>
                    <a:bodyPr/>
                    <a:lstStyle/>
                    <a:p>
                      <a:endParaRPr lang="en-US"/>
                    </a:p>
                  </a:txBody>
                  <a:tcPr/>
                </a:tc>
                <a:tc>
                  <a:txBody>
                    <a:bodyPr/>
                    <a:lstStyle/>
                    <a:p>
                      <a:endParaRPr lang="en-US"/>
                    </a:p>
                  </a:txBody>
                  <a:tcP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c>
                  <a:txBody>
                    <a:bodyPr/>
                    <a:lstStyle/>
                    <a:p>
                      <a:endParaRPr lang="en-US"/>
                    </a:p>
                  </a:txBody>
                  <a:tcPr/>
                </a:tc>
                <a:tc>
                  <a:txBody>
                    <a:bodyPr/>
                    <a:lstStyle/>
                    <a:p>
                      <a:endParaRPr lang="en-US"/>
                    </a:p>
                  </a:txBody>
                  <a:tcPr/>
                </a:tc>
                <a:tc>
                  <a:txBody>
                    <a:bodyPr/>
                    <a:lstStyle/>
                    <a:p>
                      <a:endParaRPr lang="en-US" dirty="0"/>
                    </a:p>
                  </a:txBody>
                  <a:tcP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c>
                  <a:txBody>
                    <a:bodyPr/>
                    <a:lstStyle/>
                    <a:p>
                      <a:endParaRPr lang="en-US" dirty="0"/>
                    </a:p>
                  </a:txBody>
                  <a:tcPr/>
                </a:tc>
                <a:tc>
                  <a:txBody>
                    <a:bodyPr/>
                    <a:lstStyle/>
                    <a:p>
                      <a:endParaRPr lang="en-US" dirty="0"/>
                    </a:p>
                  </a:txBody>
                  <a:tcPr>
                    <a:solidFill>
                      <a:schemeClr val="accent1">
                        <a:lumMod val="20000"/>
                        <a:lumOff val="80000"/>
                      </a:schemeClr>
                    </a:solidFill>
                  </a:tcPr>
                </a:tc>
                <a:extLst>
                  <a:ext uri="{0D108BD9-81ED-4DB2-BD59-A6C34878D82A}">
                    <a16:rowId xmlns:a16="http://schemas.microsoft.com/office/drawing/2014/main" val="401980038"/>
                  </a:ext>
                </a:extLst>
              </a:tr>
            </a:tbl>
          </a:graphicData>
        </a:graphic>
      </p:graphicFrame>
      <p:sp>
        <p:nvSpPr>
          <p:cNvPr id="5" name="Slide Number Placeholder 4">
            <a:extLst>
              <a:ext uri="{FF2B5EF4-FFF2-40B4-BE49-F238E27FC236}">
                <a16:creationId xmlns:a16="http://schemas.microsoft.com/office/drawing/2014/main" id="{3183CDD5-F769-42F0-A4F5-8E099ACF6AA6}"/>
              </a:ext>
            </a:extLst>
          </p:cNvPr>
          <p:cNvSpPr>
            <a:spLocks noGrp="1"/>
          </p:cNvSpPr>
          <p:nvPr>
            <p:ph type="sldNum" sz="quarter" idx="10"/>
          </p:nvPr>
        </p:nvSpPr>
        <p:spPr/>
        <p:txBody>
          <a:bodyPr/>
          <a:lstStyle/>
          <a:p>
            <a:fld id="{A3D1C70C-36A2-44FC-A083-98959550CFF4}" type="slidenum">
              <a:rPr lang="en-US" smtClean="0"/>
              <a:t>21</a:t>
            </a:fld>
            <a:endParaRPr lang="en-US"/>
          </a:p>
        </p:txBody>
      </p:sp>
    </p:spTree>
    <p:extLst>
      <p:ext uri="{BB962C8B-B14F-4D97-AF65-F5344CB8AC3E}">
        <p14:creationId xmlns:p14="http://schemas.microsoft.com/office/powerpoint/2010/main" val="7931431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A21B6CDA-0147-40C9-8F20-2C2ABECD0456}"/>
              </a:ext>
            </a:extLst>
          </p:cNvPr>
          <p:cNvSpPr>
            <a:spLocks noGrp="1"/>
          </p:cNvSpPr>
          <p:nvPr>
            <p:ph type="title"/>
          </p:nvPr>
        </p:nvSpPr>
        <p:spPr>
          <a:xfrm>
            <a:off x="1333960" y="235678"/>
            <a:ext cx="10096959" cy="747579"/>
          </a:xfrm>
        </p:spPr>
        <p:txBody>
          <a:bodyPr/>
          <a:lstStyle/>
          <a:p>
            <a:r>
              <a:rPr lang="en-US" sz="2400" dirty="0">
                <a:solidFill>
                  <a:schemeClr val="tx1"/>
                </a:solidFill>
                <a:latin typeface="Palatino Linotype"/>
              </a:rPr>
              <a:t>&lt;Insert District Name&gt;’s Spring 2022 and 2023 NJSLA School- &amp; Grade-Level Outcomes Mathematics Grade 3 - Percentages</a:t>
            </a:r>
          </a:p>
        </p:txBody>
      </p:sp>
      <p:sp>
        <p:nvSpPr>
          <p:cNvPr id="2" name="Content Placeholder 1">
            <a:extLst>
              <a:ext uri="{FF2B5EF4-FFF2-40B4-BE49-F238E27FC236}">
                <a16:creationId xmlns:a16="http://schemas.microsoft.com/office/drawing/2014/main" id="{E054406E-32AC-4E53-98C7-6BA4507F50F0}"/>
              </a:ext>
            </a:extLst>
          </p:cNvPr>
          <p:cNvSpPr>
            <a:spLocks noGrp="1"/>
          </p:cNvSpPr>
          <p:nvPr>
            <p:ph sz="quarter" idx="11"/>
          </p:nvPr>
        </p:nvSpPr>
        <p:spPr>
          <a:xfrm>
            <a:off x="101751" y="1262314"/>
            <a:ext cx="11761540" cy="384621"/>
          </a:xfrm>
        </p:spPr>
        <p:txBody>
          <a:bodyPr>
            <a:noAutofit/>
          </a:bodyPr>
          <a:lstStyle/>
          <a:p>
            <a:pPr marL="0" indent="0">
              <a:buNone/>
            </a:pPr>
            <a:r>
              <a:rPr lang="en-US" sz="2000" b="1" dirty="0"/>
              <a:t>Mathematics Grade 3</a:t>
            </a:r>
          </a:p>
        </p:txBody>
      </p:sp>
      <p:graphicFrame>
        <p:nvGraphicFramePr>
          <p:cNvPr id="11" name="Table 11">
            <a:extLst>
              <a:ext uri="{FF2B5EF4-FFF2-40B4-BE49-F238E27FC236}">
                <a16:creationId xmlns:a16="http://schemas.microsoft.com/office/drawing/2014/main" id="{E11D5BF3-7E3C-42AB-9FA3-E1724B7EFE40}"/>
              </a:ext>
            </a:extLst>
          </p:cNvPr>
          <p:cNvGraphicFramePr>
            <a:graphicFrameLocks noGrp="1"/>
          </p:cNvGraphicFramePr>
          <p:nvPr>
            <p:ph type="tbl" sz="quarter" idx="12"/>
          </p:nvPr>
        </p:nvGraphicFramePr>
        <p:xfrm>
          <a:off x="101751" y="1710047"/>
          <a:ext cx="11892326" cy="4291728"/>
        </p:xfrm>
        <a:graphic>
          <a:graphicData uri="http://schemas.openxmlformats.org/drawingml/2006/table">
            <a:tbl>
              <a:tblPr firstRow="1" firstCol="1" bandRow="1">
                <a:tableStyleId>{5940675A-B579-460E-94D1-54222C63F5DA}</a:tableStyleId>
              </a:tblPr>
              <a:tblGrid>
                <a:gridCol w="710580">
                  <a:extLst>
                    <a:ext uri="{9D8B030D-6E8A-4147-A177-3AD203B41FA5}">
                      <a16:colId xmlns:a16="http://schemas.microsoft.com/office/drawing/2014/main" val="2172175549"/>
                    </a:ext>
                  </a:extLst>
                </a:gridCol>
                <a:gridCol w="853589">
                  <a:extLst>
                    <a:ext uri="{9D8B030D-6E8A-4147-A177-3AD203B41FA5}">
                      <a16:colId xmlns:a16="http://schemas.microsoft.com/office/drawing/2014/main" val="3112476645"/>
                    </a:ext>
                  </a:extLst>
                </a:gridCol>
                <a:gridCol w="924633">
                  <a:extLst>
                    <a:ext uri="{9D8B030D-6E8A-4147-A177-3AD203B41FA5}">
                      <a16:colId xmlns:a16="http://schemas.microsoft.com/office/drawing/2014/main" val="878126386"/>
                    </a:ext>
                  </a:extLst>
                </a:gridCol>
                <a:gridCol w="841818">
                  <a:extLst>
                    <a:ext uri="{9D8B030D-6E8A-4147-A177-3AD203B41FA5}">
                      <a16:colId xmlns:a16="http://schemas.microsoft.com/office/drawing/2014/main" val="1924221879"/>
                    </a:ext>
                  </a:extLst>
                </a:gridCol>
                <a:gridCol w="775607">
                  <a:extLst>
                    <a:ext uri="{9D8B030D-6E8A-4147-A177-3AD203B41FA5}">
                      <a16:colId xmlns:a16="http://schemas.microsoft.com/office/drawing/2014/main" val="1401528394"/>
                    </a:ext>
                  </a:extLst>
                </a:gridCol>
                <a:gridCol w="813443">
                  <a:extLst>
                    <a:ext uri="{9D8B030D-6E8A-4147-A177-3AD203B41FA5}">
                      <a16:colId xmlns:a16="http://schemas.microsoft.com/office/drawing/2014/main" val="525457992"/>
                    </a:ext>
                  </a:extLst>
                </a:gridCol>
                <a:gridCol w="803983">
                  <a:extLst>
                    <a:ext uri="{9D8B030D-6E8A-4147-A177-3AD203B41FA5}">
                      <a16:colId xmlns:a16="http://schemas.microsoft.com/office/drawing/2014/main" val="1590651448"/>
                    </a:ext>
                  </a:extLst>
                </a:gridCol>
                <a:gridCol w="794524">
                  <a:extLst>
                    <a:ext uri="{9D8B030D-6E8A-4147-A177-3AD203B41FA5}">
                      <a16:colId xmlns:a16="http://schemas.microsoft.com/office/drawing/2014/main" val="2895372378"/>
                    </a:ext>
                  </a:extLst>
                </a:gridCol>
                <a:gridCol w="908028">
                  <a:extLst>
                    <a:ext uri="{9D8B030D-6E8A-4147-A177-3AD203B41FA5}">
                      <a16:colId xmlns:a16="http://schemas.microsoft.com/office/drawing/2014/main" val="2977248262"/>
                    </a:ext>
                  </a:extLst>
                </a:gridCol>
                <a:gridCol w="794525">
                  <a:extLst>
                    <a:ext uri="{9D8B030D-6E8A-4147-A177-3AD203B41FA5}">
                      <a16:colId xmlns:a16="http://schemas.microsoft.com/office/drawing/2014/main" val="2476407795"/>
                    </a:ext>
                  </a:extLst>
                </a:gridCol>
                <a:gridCol w="841817">
                  <a:extLst>
                    <a:ext uri="{9D8B030D-6E8A-4147-A177-3AD203B41FA5}">
                      <a16:colId xmlns:a16="http://schemas.microsoft.com/office/drawing/2014/main" val="3730737702"/>
                    </a:ext>
                  </a:extLst>
                </a:gridCol>
                <a:gridCol w="1428253">
                  <a:extLst>
                    <a:ext uri="{9D8B030D-6E8A-4147-A177-3AD203B41FA5}">
                      <a16:colId xmlns:a16="http://schemas.microsoft.com/office/drawing/2014/main" val="948491184"/>
                    </a:ext>
                  </a:extLst>
                </a:gridCol>
                <a:gridCol w="1401526">
                  <a:extLst>
                    <a:ext uri="{9D8B030D-6E8A-4147-A177-3AD203B41FA5}">
                      <a16:colId xmlns:a16="http://schemas.microsoft.com/office/drawing/2014/main" val="1083707945"/>
                    </a:ext>
                  </a:extLst>
                </a:gridCol>
              </a:tblGrid>
              <a:tr h="659360">
                <a:tc>
                  <a:txBody>
                    <a:bodyPr/>
                    <a:lstStyle/>
                    <a:p>
                      <a:r>
                        <a:rPr lang="en-US" sz="1300" dirty="0">
                          <a:solidFill>
                            <a:schemeClr val="bg1"/>
                          </a:solidFill>
                        </a:rPr>
                        <a:t>School</a:t>
                      </a:r>
                    </a:p>
                  </a:txBody>
                  <a:tcP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r>
                        <a:rPr lang="en-US" sz="1300" dirty="0">
                          <a:solidFill>
                            <a:schemeClr val="bg1"/>
                          </a:solidFill>
                        </a:rPr>
                        <a:t>Level 1 2022</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300" dirty="0">
                          <a:solidFill>
                            <a:schemeClr val="bg1"/>
                          </a:solidFill>
                        </a:rPr>
                        <a:t>Level 1 2023</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300" dirty="0">
                          <a:solidFill>
                            <a:schemeClr val="bg1"/>
                          </a:solidFill>
                        </a:rPr>
                        <a:t>Level 2 2022</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300" dirty="0">
                          <a:solidFill>
                            <a:schemeClr val="bg1"/>
                          </a:solidFill>
                        </a:rPr>
                        <a:t>Level 2 2023</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300" dirty="0">
                          <a:solidFill>
                            <a:schemeClr val="bg1"/>
                          </a:solidFill>
                        </a:rPr>
                        <a:t>Level 3 2022</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300" dirty="0">
                          <a:solidFill>
                            <a:schemeClr val="bg1"/>
                          </a:solidFill>
                        </a:rPr>
                        <a:t>Level 3 2023</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300" dirty="0">
                          <a:solidFill>
                            <a:schemeClr val="bg1"/>
                          </a:solidFill>
                        </a:rPr>
                        <a:t>Level 4 2022</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300" dirty="0">
                          <a:solidFill>
                            <a:schemeClr val="bg1"/>
                          </a:solidFill>
                        </a:rPr>
                        <a:t>Level 4 2023</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300" dirty="0">
                          <a:solidFill>
                            <a:schemeClr val="bg1"/>
                          </a:solidFill>
                        </a:rPr>
                        <a:t>Level 5 2022</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300" dirty="0">
                          <a:solidFill>
                            <a:schemeClr val="bg1"/>
                          </a:solidFill>
                        </a:rPr>
                        <a:t>Level 5 2023</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300" dirty="0">
                          <a:solidFill>
                            <a:schemeClr val="bg1"/>
                          </a:solidFill>
                        </a:rPr>
                        <a:t>% of Students at Levels 4 and 5</a:t>
                      </a:r>
                      <a:br>
                        <a:rPr lang="en-US" sz="1300" dirty="0">
                          <a:solidFill>
                            <a:schemeClr val="bg1"/>
                          </a:solidFill>
                        </a:rPr>
                      </a:br>
                      <a:r>
                        <a:rPr lang="en-US" sz="1300" dirty="0">
                          <a:solidFill>
                            <a:schemeClr val="bg1"/>
                          </a:solidFill>
                        </a:rPr>
                        <a:t>2022</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300" dirty="0">
                          <a:solidFill>
                            <a:schemeClr val="bg1"/>
                          </a:solidFill>
                        </a:rPr>
                        <a:t>% of Students at Levels 4 and 5</a:t>
                      </a:r>
                      <a:br>
                        <a:rPr lang="en-US" sz="1300" dirty="0">
                          <a:solidFill>
                            <a:schemeClr val="bg1"/>
                          </a:solidFill>
                        </a:rPr>
                      </a:br>
                      <a:r>
                        <a:rPr lang="en-US" sz="1300" dirty="0">
                          <a:solidFill>
                            <a:schemeClr val="bg1"/>
                          </a:solidFill>
                        </a:rPr>
                        <a:t>2023</a:t>
                      </a:r>
                    </a:p>
                  </a:txBody>
                  <a:tcPr>
                    <a:lnL w="12700" cap="flat" cmpd="sng" algn="ctr">
                      <a:solidFill>
                        <a:schemeClr val="bg1"/>
                      </a:solidFill>
                      <a:prstDash val="solid"/>
                      <a:round/>
                      <a:headEnd type="none" w="med" len="med"/>
                      <a:tailEnd type="none" w="med" len="med"/>
                    </a:lnL>
                    <a:solidFill>
                      <a:schemeClr val="accent1">
                        <a:lumMod val="50000"/>
                      </a:schemeClr>
                    </a:solidFill>
                  </a:tcPr>
                </a:tc>
                <a:extLst>
                  <a:ext uri="{0D108BD9-81ED-4DB2-BD59-A6C34878D82A}">
                    <a16:rowId xmlns:a16="http://schemas.microsoft.com/office/drawing/2014/main" val="154240559"/>
                  </a:ext>
                </a:extLst>
              </a:tr>
              <a:tr h="450741">
                <a:tc>
                  <a:txBody>
                    <a:bodyPr/>
                    <a:lstStyle/>
                    <a:p>
                      <a:r>
                        <a:rPr lang="en-US" sz="1400" dirty="0">
                          <a:solidFill>
                            <a:schemeClr val="bg1"/>
                          </a:solidFill>
                        </a:rPr>
                        <a:t>A</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dirty="0"/>
                    </a:p>
                  </a:txBody>
                  <a:tcPr>
                    <a:solidFill>
                      <a:schemeClr val="accent1">
                        <a:lumMod val="20000"/>
                        <a:lumOff val="80000"/>
                      </a:schemeClr>
                    </a:solidFill>
                  </a:tcPr>
                </a:tc>
                <a:tc>
                  <a:txBody>
                    <a:bodyPr/>
                    <a:lstStyle/>
                    <a:p>
                      <a:endParaRPr lang="en-US"/>
                    </a:p>
                  </a:txBody>
                  <a:tcPr>
                    <a:solidFill>
                      <a:schemeClr val="accent1">
                        <a:lumMod val="20000"/>
                        <a:lumOff val="80000"/>
                      </a:schemeClr>
                    </a:solidFill>
                  </a:tcPr>
                </a:tc>
                <a:tc>
                  <a:txBody>
                    <a:bodyPr/>
                    <a:lstStyle/>
                    <a:p>
                      <a:endParaRPr lang="en-US" dirty="0"/>
                    </a:p>
                  </a:txBody>
                  <a:tcPr/>
                </a:tc>
                <a:tc>
                  <a:txBody>
                    <a:bodyPr/>
                    <a:lstStyle/>
                    <a:p>
                      <a:endParaRPr lang="en-US" dirty="0"/>
                    </a:p>
                  </a:txBody>
                  <a:tcPr/>
                </a:tc>
                <a:tc>
                  <a:txBody>
                    <a:bodyPr/>
                    <a:lstStyle/>
                    <a:p>
                      <a:endParaRPr lang="en-US" dirty="0"/>
                    </a:p>
                  </a:txBody>
                  <a:tcP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c>
                  <a:txBody>
                    <a:bodyPr/>
                    <a:lstStyle/>
                    <a:p>
                      <a:endParaRPr lang="en-US"/>
                    </a:p>
                  </a:txBody>
                  <a:tcPr/>
                </a:tc>
                <a:tc>
                  <a:txBody>
                    <a:bodyPr/>
                    <a:lstStyle/>
                    <a:p>
                      <a:endParaRPr lang="en-US" dirty="0"/>
                    </a:p>
                  </a:txBody>
                  <a:tcPr/>
                </a:tc>
                <a:tc>
                  <a:txBody>
                    <a:bodyPr/>
                    <a:lstStyle/>
                    <a:p>
                      <a:endParaRPr lang="en-US" dirty="0"/>
                    </a:p>
                  </a:txBody>
                  <a:tcP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c>
                  <a:txBody>
                    <a:bodyPr/>
                    <a:lstStyle/>
                    <a:p>
                      <a:endParaRPr lang="en-US" dirty="0"/>
                    </a:p>
                  </a:txBody>
                  <a:tcPr/>
                </a:tc>
                <a:tc>
                  <a:txBody>
                    <a:bodyPr/>
                    <a:lstStyle/>
                    <a:p>
                      <a:endParaRPr lang="en-US" dirty="0"/>
                    </a:p>
                  </a:txBody>
                  <a:tcPr>
                    <a:solidFill>
                      <a:schemeClr val="accent1">
                        <a:lumMod val="20000"/>
                        <a:lumOff val="80000"/>
                      </a:schemeClr>
                    </a:solidFill>
                  </a:tcPr>
                </a:tc>
                <a:extLst>
                  <a:ext uri="{0D108BD9-81ED-4DB2-BD59-A6C34878D82A}">
                    <a16:rowId xmlns:a16="http://schemas.microsoft.com/office/drawing/2014/main" val="2685886905"/>
                  </a:ext>
                </a:extLst>
              </a:tr>
              <a:tr h="450741">
                <a:tc>
                  <a:txBody>
                    <a:bodyPr/>
                    <a:lstStyle/>
                    <a:p>
                      <a:r>
                        <a:rPr lang="en-US" sz="1400" dirty="0">
                          <a:solidFill>
                            <a:schemeClr val="bg1"/>
                          </a:solidFill>
                        </a:rPr>
                        <a:t>B</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dirty="0"/>
                    </a:p>
                  </a:txBody>
                  <a:tcP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c>
                  <a:txBody>
                    <a:bodyPr/>
                    <a:lstStyle/>
                    <a:p>
                      <a:endParaRPr lang="en-US"/>
                    </a:p>
                  </a:txBody>
                  <a:tcPr/>
                </a:tc>
                <a:tc>
                  <a:txBody>
                    <a:bodyPr/>
                    <a:lstStyle/>
                    <a:p>
                      <a:endParaRPr lang="en-US"/>
                    </a:p>
                  </a:txBody>
                  <a:tcPr/>
                </a:tc>
                <a:tc>
                  <a:txBody>
                    <a:bodyPr/>
                    <a:lstStyle/>
                    <a:p>
                      <a:endParaRPr lang="en-US"/>
                    </a:p>
                  </a:txBody>
                  <a:tcPr>
                    <a:solidFill>
                      <a:schemeClr val="accent1">
                        <a:lumMod val="20000"/>
                        <a:lumOff val="80000"/>
                      </a:schemeClr>
                    </a:solidFill>
                  </a:tcPr>
                </a:tc>
                <a:tc>
                  <a:txBody>
                    <a:bodyPr/>
                    <a:lstStyle/>
                    <a:p>
                      <a:endParaRPr lang="en-US"/>
                    </a:p>
                  </a:txBody>
                  <a:tcPr>
                    <a:solidFill>
                      <a:schemeClr val="accent1">
                        <a:lumMod val="20000"/>
                        <a:lumOff val="80000"/>
                      </a:schemeClr>
                    </a:solidFill>
                  </a:tcPr>
                </a:tc>
                <a:tc>
                  <a:txBody>
                    <a:bodyPr/>
                    <a:lstStyle/>
                    <a:p>
                      <a:endParaRPr lang="en-US"/>
                    </a:p>
                  </a:txBody>
                  <a:tcPr/>
                </a:tc>
                <a:tc>
                  <a:txBody>
                    <a:bodyPr/>
                    <a:lstStyle/>
                    <a:p>
                      <a:endParaRPr lang="en-US" dirty="0"/>
                    </a:p>
                  </a:txBody>
                  <a:tcPr/>
                </a:tc>
                <a:tc>
                  <a:txBody>
                    <a:bodyPr/>
                    <a:lstStyle/>
                    <a:p>
                      <a:endParaRPr lang="en-US" dirty="0"/>
                    </a:p>
                  </a:txBody>
                  <a:tcPr>
                    <a:solidFill>
                      <a:schemeClr val="accent1">
                        <a:lumMod val="20000"/>
                        <a:lumOff val="80000"/>
                      </a:schemeClr>
                    </a:solidFill>
                  </a:tcPr>
                </a:tc>
                <a:tc>
                  <a:txBody>
                    <a:bodyPr/>
                    <a:lstStyle/>
                    <a:p>
                      <a:endParaRPr lang="en-US"/>
                    </a:p>
                  </a:txBody>
                  <a:tcPr>
                    <a:solidFill>
                      <a:schemeClr val="accent1">
                        <a:lumMod val="20000"/>
                        <a:lumOff val="80000"/>
                      </a:schemeClr>
                    </a:solidFill>
                  </a:tcPr>
                </a:tc>
                <a:tc>
                  <a:txBody>
                    <a:bodyPr/>
                    <a:lstStyle/>
                    <a:p>
                      <a:endParaRPr lang="en-US"/>
                    </a:p>
                  </a:txBody>
                  <a:tcPr/>
                </a:tc>
                <a:tc>
                  <a:txBody>
                    <a:bodyPr/>
                    <a:lstStyle/>
                    <a:p>
                      <a:endParaRPr lang="en-US" dirty="0"/>
                    </a:p>
                  </a:txBody>
                  <a:tcPr>
                    <a:solidFill>
                      <a:schemeClr val="accent1">
                        <a:lumMod val="20000"/>
                        <a:lumOff val="80000"/>
                      </a:schemeClr>
                    </a:solidFill>
                  </a:tcPr>
                </a:tc>
                <a:extLst>
                  <a:ext uri="{0D108BD9-81ED-4DB2-BD59-A6C34878D82A}">
                    <a16:rowId xmlns:a16="http://schemas.microsoft.com/office/drawing/2014/main" val="2100905888"/>
                  </a:ext>
                </a:extLst>
              </a:tr>
              <a:tr h="450741">
                <a:tc>
                  <a:txBody>
                    <a:bodyPr/>
                    <a:lstStyle/>
                    <a:p>
                      <a:r>
                        <a:rPr lang="en-US" sz="1400" dirty="0">
                          <a:solidFill>
                            <a:schemeClr val="bg1"/>
                          </a:solidFill>
                        </a:rPr>
                        <a:t>C</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a:p>
                  </a:txBody>
                  <a:tcP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c>
                  <a:txBody>
                    <a:bodyPr/>
                    <a:lstStyle/>
                    <a:p>
                      <a:endParaRPr lang="en-US"/>
                    </a:p>
                  </a:txBody>
                  <a:tcPr/>
                </a:tc>
                <a:tc>
                  <a:txBody>
                    <a:bodyPr/>
                    <a:lstStyle/>
                    <a:p>
                      <a:endParaRPr lang="en-US" dirty="0"/>
                    </a:p>
                  </a:txBody>
                  <a:tcPr/>
                </a:tc>
                <a:tc>
                  <a:txBody>
                    <a:bodyPr/>
                    <a:lstStyle/>
                    <a:p>
                      <a:endParaRPr lang="en-US"/>
                    </a:p>
                  </a:txBody>
                  <a:tcP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c>
                  <a:txBody>
                    <a:bodyPr/>
                    <a:lstStyle/>
                    <a:p>
                      <a:endParaRPr lang="en-US"/>
                    </a:p>
                  </a:txBody>
                  <a:tcPr/>
                </a:tc>
                <a:tc>
                  <a:txBody>
                    <a:bodyPr/>
                    <a:lstStyle/>
                    <a:p>
                      <a:endParaRPr lang="en-US" dirty="0"/>
                    </a:p>
                  </a:txBody>
                  <a:tcPr/>
                </a:tc>
                <a:tc>
                  <a:txBody>
                    <a:bodyPr/>
                    <a:lstStyle/>
                    <a:p>
                      <a:endParaRPr lang="en-US" dirty="0"/>
                    </a:p>
                  </a:txBody>
                  <a:tcP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c>
                  <a:txBody>
                    <a:bodyPr/>
                    <a:lstStyle/>
                    <a:p>
                      <a:endParaRPr lang="en-US"/>
                    </a:p>
                  </a:txBody>
                  <a:tcPr/>
                </a:tc>
                <a:tc>
                  <a:txBody>
                    <a:bodyPr/>
                    <a:lstStyle/>
                    <a:p>
                      <a:endParaRPr lang="en-US" dirty="0"/>
                    </a:p>
                  </a:txBody>
                  <a:tcPr>
                    <a:solidFill>
                      <a:schemeClr val="accent1">
                        <a:lumMod val="20000"/>
                        <a:lumOff val="80000"/>
                      </a:schemeClr>
                    </a:solidFill>
                  </a:tcPr>
                </a:tc>
                <a:extLst>
                  <a:ext uri="{0D108BD9-81ED-4DB2-BD59-A6C34878D82A}">
                    <a16:rowId xmlns:a16="http://schemas.microsoft.com/office/drawing/2014/main" val="523796205"/>
                  </a:ext>
                </a:extLst>
              </a:tr>
              <a:tr h="450741">
                <a:tc>
                  <a:txBody>
                    <a:bodyPr/>
                    <a:lstStyle/>
                    <a:p>
                      <a:r>
                        <a:rPr lang="en-US" sz="1400" dirty="0">
                          <a:solidFill>
                            <a:schemeClr val="bg1"/>
                          </a:solidFill>
                        </a:rPr>
                        <a:t>D</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a:p>
                  </a:txBody>
                  <a:tcP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c>
                  <a:txBody>
                    <a:bodyPr/>
                    <a:lstStyle/>
                    <a:p>
                      <a:endParaRPr lang="en-US"/>
                    </a:p>
                  </a:txBody>
                  <a:tcPr/>
                </a:tc>
                <a:tc>
                  <a:txBody>
                    <a:bodyPr/>
                    <a:lstStyle/>
                    <a:p>
                      <a:endParaRPr lang="en-US" dirty="0"/>
                    </a:p>
                  </a:txBody>
                  <a:tcPr/>
                </a:tc>
                <a:tc>
                  <a:txBody>
                    <a:bodyPr/>
                    <a:lstStyle/>
                    <a:p>
                      <a:endParaRPr lang="en-US" dirty="0"/>
                    </a:p>
                  </a:txBody>
                  <a:tcP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c>
                  <a:txBody>
                    <a:bodyPr/>
                    <a:lstStyle/>
                    <a:p>
                      <a:endParaRPr lang="en-US" dirty="0"/>
                    </a:p>
                  </a:txBody>
                  <a:tcPr/>
                </a:tc>
                <a:tc>
                  <a:txBody>
                    <a:bodyPr/>
                    <a:lstStyle/>
                    <a:p>
                      <a:endParaRPr lang="en-US" dirty="0"/>
                    </a:p>
                  </a:txBody>
                  <a:tcPr/>
                </a:tc>
                <a:tc>
                  <a:txBody>
                    <a:bodyPr/>
                    <a:lstStyle/>
                    <a:p>
                      <a:endParaRPr lang="en-US" dirty="0"/>
                    </a:p>
                  </a:txBody>
                  <a:tcP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c>
                  <a:txBody>
                    <a:bodyPr/>
                    <a:lstStyle/>
                    <a:p>
                      <a:endParaRPr lang="en-US"/>
                    </a:p>
                  </a:txBody>
                  <a:tcPr/>
                </a:tc>
                <a:tc>
                  <a:txBody>
                    <a:bodyPr/>
                    <a:lstStyle/>
                    <a:p>
                      <a:endParaRPr lang="en-US" dirty="0"/>
                    </a:p>
                  </a:txBody>
                  <a:tcPr>
                    <a:solidFill>
                      <a:schemeClr val="accent1">
                        <a:lumMod val="20000"/>
                        <a:lumOff val="80000"/>
                      </a:schemeClr>
                    </a:solidFill>
                  </a:tcPr>
                </a:tc>
                <a:extLst>
                  <a:ext uri="{0D108BD9-81ED-4DB2-BD59-A6C34878D82A}">
                    <a16:rowId xmlns:a16="http://schemas.microsoft.com/office/drawing/2014/main" val="1563399292"/>
                  </a:ext>
                </a:extLst>
              </a:tr>
              <a:tr h="450741">
                <a:tc>
                  <a:txBody>
                    <a:bodyPr/>
                    <a:lstStyle/>
                    <a:p>
                      <a:r>
                        <a:rPr lang="en-US" sz="1400" dirty="0">
                          <a:solidFill>
                            <a:schemeClr val="bg1"/>
                          </a:solidFill>
                        </a:rPr>
                        <a:t>E</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a:p>
                  </a:txBody>
                  <a:tcP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c>
                  <a:txBody>
                    <a:bodyPr/>
                    <a:lstStyle/>
                    <a:p>
                      <a:endParaRPr lang="en-US"/>
                    </a:p>
                  </a:txBody>
                  <a:tcPr/>
                </a:tc>
                <a:tc>
                  <a:txBody>
                    <a:bodyPr/>
                    <a:lstStyle/>
                    <a:p>
                      <a:endParaRPr lang="en-US"/>
                    </a:p>
                  </a:txBody>
                  <a:tcPr/>
                </a:tc>
                <a:tc>
                  <a:txBody>
                    <a:bodyPr/>
                    <a:lstStyle/>
                    <a:p>
                      <a:endParaRPr lang="en-US" dirty="0"/>
                    </a:p>
                  </a:txBody>
                  <a:tcP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c>
                  <a:txBody>
                    <a:bodyPr/>
                    <a:lstStyle/>
                    <a:p>
                      <a:endParaRPr lang="en-US"/>
                    </a:p>
                  </a:txBody>
                  <a:tcPr/>
                </a:tc>
                <a:tc>
                  <a:txBody>
                    <a:bodyPr/>
                    <a:lstStyle/>
                    <a:p>
                      <a:endParaRPr lang="en-US"/>
                    </a:p>
                  </a:txBody>
                  <a:tcPr/>
                </a:tc>
                <a:tc>
                  <a:txBody>
                    <a:bodyPr/>
                    <a:lstStyle/>
                    <a:p>
                      <a:endParaRPr lang="en-US" dirty="0"/>
                    </a:p>
                  </a:txBody>
                  <a:tcP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c>
                  <a:txBody>
                    <a:bodyPr/>
                    <a:lstStyle/>
                    <a:p>
                      <a:endParaRPr lang="en-US" dirty="0"/>
                    </a:p>
                  </a:txBody>
                  <a:tcPr/>
                </a:tc>
                <a:tc>
                  <a:txBody>
                    <a:bodyPr/>
                    <a:lstStyle/>
                    <a:p>
                      <a:endParaRPr lang="en-US" dirty="0"/>
                    </a:p>
                  </a:txBody>
                  <a:tcPr>
                    <a:solidFill>
                      <a:schemeClr val="accent1">
                        <a:lumMod val="20000"/>
                        <a:lumOff val="80000"/>
                      </a:schemeClr>
                    </a:solidFill>
                  </a:tcPr>
                </a:tc>
                <a:extLst>
                  <a:ext uri="{0D108BD9-81ED-4DB2-BD59-A6C34878D82A}">
                    <a16:rowId xmlns:a16="http://schemas.microsoft.com/office/drawing/2014/main" val="3093263189"/>
                  </a:ext>
                </a:extLst>
              </a:tr>
              <a:tr h="450741">
                <a:tc>
                  <a:txBody>
                    <a:bodyPr/>
                    <a:lstStyle/>
                    <a:p>
                      <a:r>
                        <a:rPr lang="en-US" sz="1400" dirty="0">
                          <a:solidFill>
                            <a:schemeClr val="bg1"/>
                          </a:solidFill>
                        </a:rPr>
                        <a:t>F</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a:p>
                  </a:txBody>
                  <a:tcP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c>
                  <a:txBody>
                    <a:bodyPr/>
                    <a:lstStyle/>
                    <a:p>
                      <a:endParaRPr lang="en-US"/>
                    </a:p>
                  </a:txBody>
                  <a:tcPr/>
                </a:tc>
                <a:tc>
                  <a:txBody>
                    <a:bodyPr/>
                    <a:lstStyle/>
                    <a:p>
                      <a:endParaRPr lang="en-US"/>
                    </a:p>
                  </a:txBody>
                  <a:tcPr/>
                </a:tc>
                <a:tc>
                  <a:txBody>
                    <a:bodyPr/>
                    <a:lstStyle/>
                    <a:p>
                      <a:endParaRPr lang="en-US"/>
                    </a:p>
                  </a:txBody>
                  <a:tcP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c>
                  <a:txBody>
                    <a:bodyPr/>
                    <a:lstStyle/>
                    <a:p>
                      <a:endParaRPr lang="en-US"/>
                    </a:p>
                  </a:txBody>
                  <a:tcPr/>
                </a:tc>
                <a:tc>
                  <a:txBody>
                    <a:bodyPr/>
                    <a:lstStyle/>
                    <a:p>
                      <a:endParaRPr lang="en-US"/>
                    </a:p>
                  </a:txBody>
                  <a:tcPr/>
                </a:tc>
                <a:tc>
                  <a:txBody>
                    <a:bodyPr/>
                    <a:lstStyle/>
                    <a:p>
                      <a:endParaRPr lang="en-US" dirty="0"/>
                    </a:p>
                  </a:txBody>
                  <a:tcP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c>
                  <a:txBody>
                    <a:bodyPr/>
                    <a:lstStyle/>
                    <a:p>
                      <a:endParaRPr lang="en-US" dirty="0"/>
                    </a:p>
                  </a:txBody>
                  <a:tcPr/>
                </a:tc>
                <a:tc>
                  <a:txBody>
                    <a:bodyPr/>
                    <a:lstStyle/>
                    <a:p>
                      <a:endParaRPr lang="en-US" dirty="0"/>
                    </a:p>
                  </a:txBody>
                  <a:tcPr>
                    <a:solidFill>
                      <a:schemeClr val="accent1">
                        <a:lumMod val="20000"/>
                        <a:lumOff val="80000"/>
                      </a:schemeClr>
                    </a:solidFill>
                  </a:tcPr>
                </a:tc>
                <a:extLst>
                  <a:ext uri="{0D108BD9-81ED-4DB2-BD59-A6C34878D82A}">
                    <a16:rowId xmlns:a16="http://schemas.microsoft.com/office/drawing/2014/main" val="824454831"/>
                  </a:ext>
                </a:extLst>
              </a:tr>
              <a:tr h="450741">
                <a:tc>
                  <a:txBody>
                    <a:bodyPr/>
                    <a:lstStyle/>
                    <a:p>
                      <a:r>
                        <a:rPr lang="en-US" sz="1400" dirty="0">
                          <a:solidFill>
                            <a:schemeClr val="bg1"/>
                          </a:solidFill>
                        </a:rPr>
                        <a:t>G</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a:p>
                  </a:txBody>
                  <a:tcP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c>
                  <a:txBody>
                    <a:bodyPr/>
                    <a:lstStyle/>
                    <a:p>
                      <a:endParaRPr lang="en-US"/>
                    </a:p>
                  </a:txBody>
                  <a:tcPr/>
                </a:tc>
                <a:tc>
                  <a:txBody>
                    <a:bodyPr/>
                    <a:lstStyle/>
                    <a:p>
                      <a:endParaRPr lang="en-US"/>
                    </a:p>
                  </a:txBody>
                  <a:tcPr/>
                </a:tc>
                <a:tc>
                  <a:txBody>
                    <a:bodyPr/>
                    <a:lstStyle/>
                    <a:p>
                      <a:endParaRPr lang="en-US"/>
                    </a:p>
                  </a:txBody>
                  <a:tcP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c>
                  <a:txBody>
                    <a:bodyPr/>
                    <a:lstStyle/>
                    <a:p>
                      <a:endParaRPr lang="en-US"/>
                    </a:p>
                  </a:txBody>
                  <a:tcPr/>
                </a:tc>
                <a:tc>
                  <a:txBody>
                    <a:bodyPr/>
                    <a:lstStyle/>
                    <a:p>
                      <a:endParaRPr lang="en-US"/>
                    </a:p>
                  </a:txBody>
                  <a:tcPr/>
                </a:tc>
                <a:tc>
                  <a:txBody>
                    <a:bodyPr/>
                    <a:lstStyle/>
                    <a:p>
                      <a:endParaRPr lang="en-US" dirty="0"/>
                    </a:p>
                  </a:txBody>
                  <a:tcP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c>
                  <a:txBody>
                    <a:bodyPr/>
                    <a:lstStyle/>
                    <a:p>
                      <a:endParaRPr lang="en-US" dirty="0"/>
                    </a:p>
                  </a:txBody>
                  <a:tcPr/>
                </a:tc>
                <a:tc>
                  <a:txBody>
                    <a:bodyPr/>
                    <a:lstStyle/>
                    <a:p>
                      <a:endParaRPr lang="en-US" dirty="0"/>
                    </a:p>
                  </a:txBody>
                  <a:tcPr>
                    <a:solidFill>
                      <a:schemeClr val="accent1">
                        <a:lumMod val="20000"/>
                        <a:lumOff val="80000"/>
                      </a:schemeClr>
                    </a:solidFill>
                  </a:tcPr>
                </a:tc>
                <a:extLst>
                  <a:ext uri="{0D108BD9-81ED-4DB2-BD59-A6C34878D82A}">
                    <a16:rowId xmlns:a16="http://schemas.microsoft.com/office/drawing/2014/main" val="3368168537"/>
                  </a:ext>
                </a:extLst>
              </a:tr>
              <a:tr h="450741">
                <a:tc>
                  <a:txBody>
                    <a:bodyPr/>
                    <a:lstStyle/>
                    <a:p>
                      <a:r>
                        <a:rPr lang="en-US" sz="1400" dirty="0">
                          <a:solidFill>
                            <a:schemeClr val="bg1"/>
                          </a:solidFill>
                        </a:rPr>
                        <a:t>H</a:t>
                      </a:r>
                    </a:p>
                  </a:txBody>
                  <a:tcPr>
                    <a:lnT w="12700" cap="flat" cmpd="sng" algn="ctr">
                      <a:solidFill>
                        <a:schemeClr val="bg1"/>
                      </a:solidFill>
                      <a:prstDash val="solid"/>
                      <a:round/>
                      <a:headEnd type="none" w="med" len="med"/>
                      <a:tailEnd type="none" w="med" len="med"/>
                    </a:lnT>
                    <a:solidFill>
                      <a:schemeClr val="accent1">
                        <a:lumMod val="50000"/>
                      </a:schemeClr>
                    </a:solidFill>
                  </a:tcPr>
                </a:tc>
                <a:tc>
                  <a:txBody>
                    <a:bodyPr/>
                    <a:lstStyle/>
                    <a:p>
                      <a:endParaRPr lang="en-US"/>
                    </a:p>
                  </a:txBody>
                  <a:tcP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c>
                  <a:txBody>
                    <a:bodyPr/>
                    <a:lstStyle/>
                    <a:p>
                      <a:endParaRPr lang="en-US"/>
                    </a:p>
                  </a:txBody>
                  <a:tcPr/>
                </a:tc>
                <a:tc>
                  <a:txBody>
                    <a:bodyPr/>
                    <a:lstStyle/>
                    <a:p>
                      <a:endParaRPr lang="en-US"/>
                    </a:p>
                  </a:txBody>
                  <a:tcPr/>
                </a:tc>
                <a:tc>
                  <a:txBody>
                    <a:bodyPr/>
                    <a:lstStyle/>
                    <a:p>
                      <a:endParaRPr lang="en-US"/>
                    </a:p>
                  </a:txBody>
                  <a:tcP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c>
                  <a:txBody>
                    <a:bodyPr/>
                    <a:lstStyle/>
                    <a:p>
                      <a:endParaRPr lang="en-US"/>
                    </a:p>
                  </a:txBody>
                  <a:tcPr/>
                </a:tc>
                <a:tc>
                  <a:txBody>
                    <a:bodyPr/>
                    <a:lstStyle/>
                    <a:p>
                      <a:endParaRPr lang="en-US"/>
                    </a:p>
                  </a:txBody>
                  <a:tcPr/>
                </a:tc>
                <a:tc>
                  <a:txBody>
                    <a:bodyPr/>
                    <a:lstStyle/>
                    <a:p>
                      <a:endParaRPr lang="en-US" dirty="0"/>
                    </a:p>
                  </a:txBody>
                  <a:tcP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c>
                  <a:txBody>
                    <a:bodyPr/>
                    <a:lstStyle/>
                    <a:p>
                      <a:endParaRPr lang="en-US" dirty="0"/>
                    </a:p>
                  </a:txBody>
                  <a:tcPr/>
                </a:tc>
                <a:tc>
                  <a:txBody>
                    <a:bodyPr/>
                    <a:lstStyle/>
                    <a:p>
                      <a:endParaRPr lang="en-US" dirty="0"/>
                    </a:p>
                  </a:txBody>
                  <a:tcPr>
                    <a:solidFill>
                      <a:schemeClr val="accent1">
                        <a:lumMod val="20000"/>
                        <a:lumOff val="80000"/>
                      </a:schemeClr>
                    </a:solidFill>
                  </a:tcPr>
                </a:tc>
                <a:extLst>
                  <a:ext uri="{0D108BD9-81ED-4DB2-BD59-A6C34878D82A}">
                    <a16:rowId xmlns:a16="http://schemas.microsoft.com/office/drawing/2014/main" val="401980038"/>
                  </a:ext>
                </a:extLst>
              </a:tr>
            </a:tbl>
          </a:graphicData>
        </a:graphic>
      </p:graphicFrame>
      <p:sp>
        <p:nvSpPr>
          <p:cNvPr id="5" name="Slide Number Placeholder 4">
            <a:extLst>
              <a:ext uri="{FF2B5EF4-FFF2-40B4-BE49-F238E27FC236}">
                <a16:creationId xmlns:a16="http://schemas.microsoft.com/office/drawing/2014/main" id="{3183CDD5-F769-42F0-A4F5-8E099ACF6AA6}"/>
              </a:ext>
            </a:extLst>
          </p:cNvPr>
          <p:cNvSpPr>
            <a:spLocks noGrp="1"/>
          </p:cNvSpPr>
          <p:nvPr>
            <p:ph type="sldNum" sz="quarter" idx="10"/>
          </p:nvPr>
        </p:nvSpPr>
        <p:spPr/>
        <p:txBody>
          <a:bodyPr/>
          <a:lstStyle/>
          <a:p>
            <a:fld id="{A3D1C70C-36A2-44FC-A083-98959550CFF4}" type="slidenum">
              <a:rPr lang="en-US" smtClean="0"/>
              <a:t>22</a:t>
            </a:fld>
            <a:endParaRPr lang="en-US"/>
          </a:p>
        </p:txBody>
      </p:sp>
    </p:spTree>
    <p:extLst>
      <p:ext uri="{BB962C8B-B14F-4D97-AF65-F5344CB8AC3E}">
        <p14:creationId xmlns:p14="http://schemas.microsoft.com/office/powerpoint/2010/main" val="28295982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A21B6CDA-0147-40C9-8F20-2C2ABECD0456}"/>
              </a:ext>
            </a:extLst>
          </p:cNvPr>
          <p:cNvSpPr>
            <a:spLocks noGrp="1"/>
          </p:cNvSpPr>
          <p:nvPr>
            <p:ph type="title"/>
          </p:nvPr>
        </p:nvSpPr>
        <p:spPr>
          <a:xfrm>
            <a:off x="1333960" y="235678"/>
            <a:ext cx="10096959" cy="747579"/>
          </a:xfrm>
        </p:spPr>
        <p:txBody>
          <a:bodyPr/>
          <a:lstStyle/>
          <a:p>
            <a:r>
              <a:rPr lang="en-US" sz="2400" dirty="0">
                <a:solidFill>
                  <a:schemeClr val="tx1"/>
                </a:solidFill>
                <a:latin typeface="Palatino Linotype"/>
              </a:rPr>
              <a:t>&lt;Insert District Name&gt;’s Spring 2022 and 2023 NJSLA School- &amp; Grade-Level Outcomes Mathematics Grade 4 - Percentages</a:t>
            </a:r>
          </a:p>
        </p:txBody>
      </p:sp>
      <p:sp>
        <p:nvSpPr>
          <p:cNvPr id="2" name="Content Placeholder 1">
            <a:extLst>
              <a:ext uri="{FF2B5EF4-FFF2-40B4-BE49-F238E27FC236}">
                <a16:creationId xmlns:a16="http://schemas.microsoft.com/office/drawing/2014/main" id="{E054406E-32AC-4E53-98C7-6BA4507F50F0}"/>
              </a:ext>
            </a:extLst>
          </p:cNvPr>
          <p:cNvSpPr>
            <a:spLocks noGrp="1"/>
          </p:cNvSpPr>
          <p:nvPr>
            <p:ph sz="quarter" idx="11"/>
          </p:nvPr>
        </p:nvSpPr>
        <p:spPr>
          <a:xfrm>
            <a:off x="101751" y="1262314"/>
            <a:ext cx="11761540" cy="384621"/>
          </a:xfrm>
        </p:spPr>
        <p:txBody>
          <a:bodyPr>
            <a:noAutofit/>
          </a:bodyPr>
          <a:lstStyle/>
          <a:p>
            <a:pPr marL="0" indent="0">
              <a:buNone/>
            </a:pPr>
            <a:r>
              <a:rPr lang="en-US" sz="2000" b="1" dirty="0"/>
              <a:t>Mathematics Grade 4</a:t>
            </a:r>
          </a:p>
        </p:txBody>
      </p:sp>
      <p:graphicFrame>
        <p:nvGraphicFramePr>
          <p:cNvPr id="11" name="Table 11">
            <a:extLst>
              <a:ext uri="{FF2B5EF4-FFF2-40B4-BE49-F238E27FC236}">
                <a16:creationId xmlns:a16="http://schemas.microsoft.com/office/drawing/2014/main" id="{E11D5BF3-7E3C-42AB-9FA3-E1724B7EFE40}"/>
              </a:ext>
            </a:extLst>
          </p:cNvPr>
          <p:cNvGraphicFramePr>
            <a:graphicFrameLocks noGrp="1"/>
          </p:cNvGraphicFramePr>
          <p:nvPr>
            <p:ph type="tbl" sz="quarter" idx="12"/>
          </p:nvPr>
        </p:nvGraphicFramePr>
        <p:xfrm>
          <a:off x="101751" y="1710047"/>
          <a:ext cx="11892326" cy="4291728"/>
        </p:xfrm>
        <a:graphic>
          <a:graphicData uri="http://schemas.openxmlformats.org/drawingml/2006/table">
            <a:tbl>
              <a:tblPr firstRow="1" firstCol="1" bandRow="1">
                <a:tableStyleId>{5940675A-B579-460E-94D1-54222C63F5DA}</a:tableStyleId>
              </a:tblPr>
              <a:tblGrid>
                <a:gridCol w="710580">
                  <a:extLst>
                    <a:ext uri="{9D8B030D-6E8A-4147-A177-3AD203B41FA5}">
                      <a16:colId xmlns:a16="http://schemas.microsoft.com/office/drawing/2014/main" val="2172175549"/>
                    </a:ext>
                  </a:extLst>
                </a:gridCol>
                <a:gridCol w="853589">
                  <a:extLst>
                    <a:ext uri="{9D8B030D-6E8A-4147-A177-3AD203B41FA5}">
                      <a16:colId xmlns:a16="http://schemas.microsoft.com/office/drawing/2014/main" val="3112476645"/>
                    </a:ext>
                  </a:extLst>
                </a:gridCol>
                <a:gridCol w="924633">
                  <a:extLst>
                    <a:ext uri="{9D8B030D-6E8A-4147-A177-3AD203B41FA5}">
                      <a16:colId xmlns:a16="http://schemas.microsoft.com/office/drawing/2014/main" val="878126386"/>
                    </a:ext>
                  </a:extLst>
                </a:gridCol>
                <a:gridCol w="841818">
                  <a:extLst>
                    <a:ext uri="{9D8B030D-6E8A-4147-A177-3AD203B41FA5}">
                      <a16:colId xmlns:a16="http://schemas.microsoft.com/office/drawing/2014/main" val="1924221879"/>
                    </a:ext>
                  </a:extLst>
                </a:gridCol>
                <a:gridCol w="775607">
                  <a:extLst>
                    <a:ext uri="{9D8B030D-6E8A-4147-A177-3AD203B41FA5}">
                      <a16:colId xmlns:a16="http://schemas.microsoft.com/office/drawing/2014/main" val="1401528394"/>
                    </a:ext>
                  </a:extLst>
                </a:gridCol>
                <a:gridCol w="813443">
                  <a:extLst>
                    <a:ext uri="{9D8B030D-6E8A-4147-A177-3AD203B41FA5}">
                      <a16:colId xmlns:a16="http://schemas.microsoft.com/office/drawing/2014/main" val="525457992"/>
                    </a:ext>
                  </a:extLst>
                </a:gridCol>
                <a:gridCol w="803983">
                  <a:extLst>
                    <a:ext uri="{9D8B030D-6E8A-4147-A177-3AD203B41FA5}">
                      <a16:colId xmlns:a16="http://schemas.microsoft.com/office/drawing/2014/main" val="1590651448"/>
                    </a:ext>
                  </a:extLst>
                </a:gridCol>
                <a:gridCol w="794524">
                  <a:extLst>
                    <a:ext uri="{9D8B030D-6E8A-4147-A177-3AD203B41FA5}">
                      <a16:colId xmlns:a16="http://schemas.microsoft.com/office/drawing/2014/main" val="2895372378"/>
                    </a:ext>
                  </a:extLst>
                </a:gridCol>
                <a:gridCol w="908028">
                  <a:extLst>
                    <a:ext uri="{9D8B030D-6E8A-4147-A177-3AD203B41FA5}">
                      <a16:colId xmlns:a16="http://schemas.microsoft.com/office/drawing/2014/main" val="2977248262"/>
                    </a:ext>
                  </a:extLst>
                </a:gridCol>
                <a:gridCol w="794525">
                  <a:extLst>
                    <a:ext uri="{9D8B030D-6E8A-4147-A177-3AD203B41FA5}">
                      <a16:colId xmlns:a16="http://schemas.microsoft.com/office/drawing/2014/main" val="2476407795"/>
                    </a:ext>
                  </a:extLst>
                </a:gridCol>
                <a:gridCol w="841817">
                  <a:extLst>
                    <a:ext uri="{9D8B030D-6E8A-4147-A177-3AD203B41FA5}">
                      <a16:colId xmlns:a16="http://schemas.microsoft.com/office/drawing/2014/main" val="3730737702"/>
                    </a:ext>
                  </a:extLst>
                </a:gridCol>
                <a:gridCol w="1428253">
                  <a:extLst>
                    <a:ext uri="{9D8B030D-6E8A-4147-A177-3AD203B41FA5}">
                      <a16:colId xmlns:a16="http://schemas.microsoft.com/office/drawing/2014/main" val="948491184"/>
                    </a:ext>
                  </a:extLst>
                </a:gridCol>
                <a:gridCol w="1401526">
                  <a:extLst>
                    <a:ext uri="{9D8B030D-6E8A-4147-A177-3AD203B41FA5}">
                      <a16:colId xmlns:a16="http://schemas.microsoft.com/office/drawing/2014/main" val="1083707945"/>
                    </a:ext>
                  </a:extLst>
                </a:gridCol>
              </a:tblGrid>
              <a:tr h="659360">
                <a:tc>
                  <a:txBody>
                    <a:bodyPr/>
                    <a:lstStyle/>
                    <a:p>
                      <a:r>
                        <a:rPr lang="en-US" sz="1300" dirty="0">
                          <a:solidFill>
                            <a:schemeClr val="bg1"/>
                          </a:solidFill>
                        </a:rPr>
                        <a:t>School</a:t>
                      </a:r>
                    </a:p>
                  </a:txBody>
                  <a:tcP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r>
                        <a:rPr lang="en-US" sz="1300" dirty="0">
                          <a:solidFill>
                            <a:schemeClr val="bg1"/>
                          </a:solidFill>
                        </a:rPr>
                        <a:t>Level 1 2022</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300" dirty="0">
                          <a:solidFill>
                            <a:schemeClr val="bg1"/>
                          </a:solidFill>
                        </a:rPr>
                        <a:t>Level 1 2023</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300" dirty="0">
                          <a:solidFill>
                            <a:schemeClr val="bg1"/>
                          </a:solidFill>
                        </a:rPr>
                        <a:t>Level 2 2022</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300" dirty="0">
                          <a:solidFill>
                            <a:schemeClr val="bg1"/>
                          </a:solidFill>
                        </a:rPr>
                        <a:t>Level 2 2023</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300" dirty="0">
                          <a:solidFill>
                            <a:schemeClr val="bg1"/>
                          </a:solidFill>
                        </a:rPr>
                        <a:t>Level 3 2022</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300" dirty="0">
                          <a:solidFill>
                            <a:schemeClr val="bg1"/>
                          </a:solidFill>
                        </a:rPr>
                        <a:t>Level 3 2023</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300" dirty="0">
                          <a:solidFill>
                            <a:schemeClr val="bg1"/>
                          </a:solidFill>
                        </a:rPr>
                        <a:t>Level 4 2022</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300" dirty="0">
                          <a:solidFill>
                            <a:schemeClr val="bg1"/>
                          </a:solidFill>
                        </a:rPr>
                        <a:t>Level 4 2023</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300" dirty="0">
                          <a:solidFill>
                            <a:schemeClr val="bg1"/>
                          </a:solidFill>
                        </a:rPr>
                        <a:t>Level 5 2022</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300" dirty="0">
                          <a:solidFill>
                            <a:schemeClr val="bg1"/>
                          </a:solidFill>
                        </a:rPr>
                        <a:t>Level 5 2023</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300" dirty="0">
                          <a:solidFill>
                            <a:schemeClr val="bg1"/>
                          </a:solidFill>
                        </a:rPr>
                        <a:t>% of Students at Levels 4 and 5</a:t>
                      </a:r>
                      <a:br>
                        <a:rPr lang="en-US" sz="1300" dirty="0">
                          <a:solidFill>
                            <a:schemeClr val="bg1"/>
                          </a:solidFill>
                        </a:rPr>
                      </a:br>
                      <a:r>
                        <a:rPr lang="en-US" sz="1300" dirty="0">
                          <a:solidFill>
                            <a:schemeClr val="bg1"/>
                          </a:solidFill>
                        </a:rPr>
                        <a:t>2022</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300" dirty="0">
                          <a:solidFill>
                            <a:schemeClr val="bg1"/>
                          </a:solidFill>
                        </a:rPr>
                        <a:t>% of Students at Levels 4 and 5</a:t>
                      </a:r>
                      <a:br>
                        <a:rPr lang="en-US" sz="1300" dirty="0">
                          <a:solidFill>
                            <a:schemeClr val="bg1"/>
                          </a:solidFill>
                        </a:rPr>
                      </a:br>
                      <a:r>
                        <a:rPr lang="en-US" sz="1300" dirty="0">
                          <a:solidFill>
                            <a:schemeClr val="bg1"/>
                          </a:solidFill>
                        </a:rPr>
                        <a:t>2023</a:t>
                      </a:r>
                    </a:p>
                  </a:txBody>
                  <a:tcPr>
                    <a:lnL w="12700" cap="flat" cmpd="sng" algn="ctr">
                      <a:solidFill>
                        <a:schemeClr val="bg1"/>
                      </a:solidFill>
                      <a:prstDash val="solid"/>
                      <a:round/>
                      <a:headEnd type="none" w="med" len="med"/>
                      <a:tailEnd type="none" w="med" len="med"/>
                    </a:lnL>
                    <a:solidFill>
                      <a:schemeClr val="accent1">
                        <a:lumMod val="50000"/>
                      </a:schemeClr>
                    </a:solidFill>
                  </a:tcPr>
                </a:tc>
                <a:extLst>
                  <a:ext uri="{0D108BD9-81ED-4DB2-BD59-A6C34878D82A}">
                    <a16:rowId xmlns:a16="http://schemas.microsoft.com/office/drawing/2014/main" val="154240559"/>
                  </a:ext>
                </a:extLst>
              </a:tr>
              <a:tr h="450741">
                <a:tc>
                  <a:txBody>
                    <a:bodyPr/>
                    <a:lstStyle/>
                    <a:p>
                      <a:r>
                        <a:rPr lang="en-US" sz="1400" dirty="0">
                          <a:solidFill>
                            <a:schemeClr val="bg1"/>
                          </a:solidFill>
                        </a:rPr>
                        <a:t>A</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dirty="0"/>
                    </a:p>
                  </a:txBody>
                  <a:tcPr>
                    <a:solidFill>
                      <a:schemeClr val="accent1">
                        <a:lumMod val="20000"/>
                        <a:lumOff val="80000"/>
                      </a:schemeClr>
                    </a:solidFill>
                  </a:tcPr>
                </a:tc>
                <a:tc>
                  <a:txBody>
                    <a:bodyPr/>
                    <a:lstStyle/>
                    <a:p>
                      <a:endParaRPr lang="en-US"/>
                    </a:p>
                  </a:txBody>
                  <a:tcPr>
                    <a:solidFill>
                      <a:schemeClr val="accent1">
                        <a:lumMod val="20000"/>
                        <a:lumOff val="80000"/>
                      </a:schemeClr>
                    </a:solidFill>
                  </a:tcPr>
                </a:tc>
                <a:tc>
                  <a:txBody>
                    <a:bodyPr/>
                    <a:lstStyle/>
                    <a:p>
                      <a:endParaRPr lang="en-US" dirty="0"/>
                    </a:p>
                  </a:txBody>
                  <a:tcPr/>
                </a:tc>
                <a:tc>
                  <a:txBody>
                    <a:bodyPr/>
                    <a:lstStyle/>
                    <a:p>
                      <a:endParaRPr lang="en-US" dirty="0"/>
                    </a:p>
                  </a:txBody>
                  <a:tcPr/>
                </a:tc>
                <a:tc>
                  <a:txBody>
                    <a:bodyPr/>
                    <a:lstStyle/>
                    <a:p>
                      <a:endParaRPr lang="en-US" dirty="0"/>
                    </a:p>
                  </a:txBody>
                  <a:tcP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c>
                  <a:txBody>
                    <a:bodyPr/>
                    <a:lstStyle/>
                    <a:p>
                      <a:endParaRPr lang="en-US"/>
                    </a:p>
                  </a:txBody>
                  <a:tcPr/>
                </a:tc>
                <a:tc>
                  <a:txBody>
                    <a:bodyPr/>
                    <a:lstStyle/>
                    <a:p>
                      <a:endParaRPr lang="en-US" dirty="0"/>
                    </a:p>
                  </a:txBody>
                  <a:tcPr/>
                </a:tc>
                <a:tc>
                  <a:txBody>
                    <a:bodyPr/>
                    <a:lstStyle/>
                    <a:p>
                      <a:endParaRPr lang="en-US" dirty="0"/>
                    </a:p>
                  </a:txBody>
                  <a:tcP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c>
                  <a:txBody>
                    <a:bodyPr/>
                    <a:lstStyle/>
                    <a:p>
                      <a:endParaRPr lang="en-US" dirty="0"/>
                    </a:p>
                  </a:txBody>
                  <a:tcPr/>
                </a:tc>
                <a:tc>
                  <a:txBody>
                    <a:bodyPr/>
                    <a:lstStyle/>
                    <a:p>
                      <a:endParaRPr lang="en-US" dirty="0"/>
                    </a:p>
                  </a:txBody>
                  <a:tcPr>
                    <a:solidFill>
                      <a:schemeClr val="accent1">
                        <a:lumMod val="20000"/>
                        <a:lumOff val="80000"/>
                      </a:schemeClr>
                    </a:solidFill>
                  </a:tcPr>
                </a:tc>
                <a:extLst>
                  <a:ext uri="{0D108BD9-81ED-4DB2-BD59-A6C34878D82A}">
                    <a16:rowId xmlns:a16="http://schemas.microsoft.com/office/drawing/2014/main" val="2685886905"/>
                  </a:ext>
                </a:extLst>
              </a:tr>
              <a:tr h="450741">
                <a:tc>
                  <a:txBody>
                    <a:bodyPr/>
                    <a:lstStyle/>
                    <a:p>
                      <a:r>
                        <a:rPr lang="en-US" sz="1400" dirty="0">
                          <a:solidFill>
                            <a:schemeClr val="bg1"/>
                          </a:solidFill>
                        </a:rPr>
                        <a:t>B</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dirty="0"/>
                    </a:p>
                  </a:txBody>
                  <a:tcP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c>
                  <a:txBody>
                    <a:bodyPr/>
                    <a:lstStyle/>
                    <a:p>
                      <a:endParaRPr lang="en-US"/>
                    </a:p>
                  </a:txBody>
                  <a:tcPr/>
                </a:tc>
                <a:tc>
                  <a:txBody>
                    <a:bodyPr/>
                    <a:lstStyle/>
                    <a:p>
                      <a:endParaRPr lang="en-US"/>
                    </a:p>
                  </a:txBody>
                  <a:tcPr/>
                </a:tc>
                <a:tc>
                  <a:txBody>
                    <a:bodyPr/>
                    <a:lstStyle/>
                    <a:p>
                      <a:endParaRPr lang="en-US"/>
                    </a:p>
                  </a:txBody>
                  <a:tcPr>
                    <a:solidFill>
                      <a:schemeClr val="accent1">
                        <a:lumMod val="20000"/>
                        <a:lumOff val="80000"/>
                      </a:schemeClr>
                    </a:solidFill>
                  </a:tcPr>
                </a:tc>
                <a:tc>
                  <a:txBody>
                    <a:bodyPr/>
                    <a:lstStyle/>
                    <a:p>
                      <a:endParaRPr lang="en-US"/>
                    </a:p>
                  </a:txBody>
                  <a:tcPr>
                    <a:solidFill>
                      <a:schemeClr val="accent1">
                        <a:lumMod val="20000"/>
                        <a:lumOff val="80000"/>
                      </a:schemeClr>
                    </a:solidFill>
                  </a:tcPr>
                </a:tc>
                <a:tc>
                  <a:txBody>
                    <a:bodyPr/>
                    <a:lstStyle/>
                    <a:p>
                      <a:endParaRPr lang="en-US"/>
                    </a:p>
                  </a:txBody>
                  <a:tcPr/>
                </a:tc>
                <a:tc>
                  <a:txBody>
                    <a:bodyPr/>
                    <a:lstStyle/>
                    <a:p>
                      <a:endParaRPr lang="en-US" dirty="0"/>
                    </a:p>
                  </a:txBody>
                  <a:tcPr/>
                </a:tc>
                <a:tc>
                  <a:txBody>
                    <a:bodyPr/>
                    <a:lstStyle/>
                    <a:p>
                      <a:endParaRPr lang="en-US" dirty="0"/>
                    </a:p>
                  </a:txBody>
                  <a:tcPr>
                    <a:solidFill>
                      <a:schemeClr val="accent1">
                        <a:lumMod val="20000"/>
                        <a:lumOff val="80000"/>
                      </a:schemeClr>
                    </a:solidFill>
                  </a:tcPr>
                </a:tc>
                <a:tc>
                  <a:txBody>
                    <a:bodyPr/>
                    <a:lstStyle/>
                    <a:p>
                      <a:endParaRPr lang="en-US"/>
                    </a:p>
                  </a:txBody>
                  <a:tcPr>
                    <a:solidFill>
                      <a:schemeClr val="accent1">
                        <a:lumMod val="20000"/>
                        <a:lumOff val="80000"/>
                      </a:schemeClr>
                    </a:solidFill>
                  </a:tcPr>
                </a:tc>
                <a:tc>
                  <a:txBody>
                    <a:bodyPr/>
                    <a:lstStyle/>
                    <a:p>
                      <a:endParaRPr lang="en-US"/>
                    </a:p>
                  </a:txBody>
                  <a:tcPr/>
                </a:tc>
                <a:tc>
                  <a:txBody>
                    <a:bodyPr/>
                    <a:lstStyle/>
                    <a:p>
                      <a:endParaRPr lang="en-US" dirty="0"/>
                    </a:p>
                  </a:txBody>
                  <a:tcPr>
                    <a:solidFill>
                      <a:schemeClr val="accent1">
                        <a:lumMod val="20000"/>
                        <a:lumOff val="80000"/>
                      </a:schemeClr>
                    </a:solidFill>
                  </a:tcPr>
                </a:tc>
                <a:extLst>
                  <a:ext uri="{0D108BD9-81ED-4DB2-BD59-A6C34878D82A}">
                    <a16:rowId xmlns:a16="http://schemas.microsoft.com/office/drawing/2014/main" val="2100905888"/>
                  </a:ext>
                </a:extLst>
              </a:tr>
              <a:tr h="450741">
                <a:tc>
                  <a:txBody>
                    <a:bodyPr/>
                    <a:lstStyle/>
                    <a:p>
                      <a:r>
                        <a:rPr lang="en-US" sz="1400" dirty="0">
                          <a:solidFill>
                            <a:schemeClr val="bg1"/>
                          </a:solidFill>
                        </a:rPr>
                        <a:t>C</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a:p>
                  </a:txBody>
                  <a:tcP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c>
                  <a:txBody>
                    <a:bodyPr/>
                    <a:lstStyle/>
                    <a:p>
                      <a:endParaRPr lang="en-US"/>
                    </a:p>
                  </a:txBody>
                  <a:tcPr/>
                </a:tc>
                <a:tc>
                  <a:txBody>
                    <a:bodyPr/>
                    <a:lstStyle/>
                    <a:p>
                      <a:endParaRPr lang="en-US" dirty="0"/>
                    </a:p>
                  </a:txBody>
                  <a:tcPr/>
                </a:tc>
                <a:tc>
                  <a:txBody>
                    <a:bodyPr/>
                    <a:lstStyle/>
                    <a:p>
                      <a:endParaRPr lang="en-US"/>
                    </a:p>
                  </a:txBody>
                  <a:tcP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c>
                  <a:txBody>
                    <a:bodyPr/>
                    <a:lstStyle/>
                    <a:p>
                      <a:endParaRPr lang="en-US"/>
                    </a:p>
                  </a:txBody>
                  <a:tcPr/>
                </a:tc>
                <a:tc>
                  <a:txBody>
                    <a:bodyPr/>
                    <a:lstStyle/>
                    <a:p>
                      <a:endParaRPr lang="en-US" dirty="0"/>
                    </a:p>
                  </a:txBody>
                  <a:tcPr/>
                </a:tc>
                <a:tc>
                  <a:txBody>
                    <a:bodyPr/>
                    <a:lstStyle/>
                    <a:p>
                      <a:endParaRPr lang="en-US" dirty="0"/>
                    </a:p>
                  </a:txBody>
                  <a:tcP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c>
                  <a:txBody>
                    <a:bodyPr/>
                    <a:lstStyle/>
                    <a:p>
                      <a:endParaRPr lang="en-US"/>
                    </a:p>
                  </a:txBody>
                  <a:tcPr/>
                </a:tc>
                <a:tc>
                  <a:txBody>
                    <a:bodyPr/>
                    <a:lstStyle/>
                    <a:p>
                      <a:endParaRPr lang="en-US" dirty="0"/>
                    </a:p>
                  </a:txBody>
                  <a:tcPr>
                    <a:solidFill>
                      <a:schemeClr val="accent1">
                        <a:lumMod val="20000"/>
                        <a:lumOff val="80000"/>
                      </a:schemeClr>
                    </a:solidFill>
                  </a:tcPr>
                </a:tc>
                <a:extLst>
                  <a:ext uri="{0D108BD9-81ED-4DB2-BD59-A6C34878D82A}">
                    <a16:rowId xmlns:a16="http://schemas.microsoft.com/office/drawing/2014/main" val="523796205"/>
                  </a:ext>
                </a:extLst>
              </a:tr>
              <a:tr h="450741">
                <a:tc>
                  <a:txBody>
                    <a:bodyPr/>
                    <a:lstStyle/>
                    <a:p>
                      <a:r>
                        <a:rPr lang="en-US" sz="1400" dirty="0">
                          <a:solidFill>
                            <a:schemeClr val="bg1"/>
                          </a:solidFill>
                        </a:rPr>
                        <a:t>D</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a:p>
                  </a:txBody>
                  <a:tcP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c>
                  <a:txBody>
                    <a:bodyPr/>
                    <a:lstStyle/>
                    <a:p>
                      <a:endParaRPr lang="en-US"/>
                    </a:p>
                  </a:txBody>
                  <a:tcPr/>
                </a:tc>
                <a:tc>
                  <a:txBody>
                    <a:bodyPr/>
                    <a:lstStyle/>
                    <a:p>
                      <a:endParaRPr lang="en-US" dirty="0"/>
                    </a:p>
                  </a:txBody>
                  <a:tcPr/>
                </a:tc>
                <a:tc>
                  <a:txBody>
                    <a:bodyPr/>
                    <a:lstStyle/>
                    <a:p>
                      <a:endParaRPr lang="en-US" dirty="0"/>
                    </a:p>
                  </a:txBody>
                  <a:tcP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c>
                  <a:txBody>
                    <a:bodyPr/>
                    <a:lstStyle/>
                    <a:p>
                      <a:endParaRPr lang="en-US" dirty="0"/>
                    </a:p>
                  </a:txBody>
                  <a:tcPr/>
                </a:tc>
                <a:tc>
                  <a:txBody>
                    <a:bodyPr/>
                    <a:lstStyle/>
                    <a:p>
                      <a:endParaRPr lang="en-US" dirty="0"/>
                    </a:p>
                  </a:txBody>
                  <a:tcPr/>
                </a:tc>
                <a:tc>
                  <a:txBody>
                    <a:bodyPr/>
                    <a:lstStyle/>
                    <a:p>
                      <a:endParaRPr lang="en-US" dirty="0"/>
                    </a:p>
                  </a:txBody>
                  <a:tcP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c>
                  <a:txBody>
                    <a:bodyPr/>
                    <a:lstStyle/>
                    <a:p>
                      <a:endParaRPr lang="en-US"/>
                    </a:p>
                  </a:txBody>
                  <a:tcPr/>
                </a:tc>
                <a:tc>
                  <a:txBody>
                    <a:bodyPr/>
                    <a:lstStyle/>
                    <a:p>
                      <a:endParaRPr lang="en-US" dirty="0"/>
                    </a:p>
                  </a:txBody>
                  <a:tcPr>
                    <a:solidFill>
                      <a:schemeClr val="accent1">
                        <a:lumMod val="20000"/>
                        <a:lumOff val="80000"/>
                      </a:schemeClr>
                    </a:solidFill>
                  </a:tcPr>
                </a:tc>
                <a:extLst>
                  <a:ext uri="{0D108BD9-81ED-4DB2-BD59-A6C34878D82A}">
                    <a16:rowId xmlns:a16="http://schemas.microsoft.com/office/drawing/2014/main" val="1563399292"/>
                  </a:ext>
                </a:extLst>
              </a:tr>
              <a:tr h="450741">
                <a:tc>
                  <a:txBody>
                    <a:bodyPr/>
                    <a:lstStyle/>
                    <a:p>
                      <a:r>
                        <a:rPr lang="en-US" sz="1400" dirty="0">
                          <a:solidFill>
                            <a:schemeClr val="bg1"/>
                          </a:solidFill>
                        </a:rPr>
                        <a:t>E</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a:p>
                  </a:txBody>
                  <a:tcP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c>
                  <a:txBody>
                    <a:bodyPr/>
                    <a:lstStyle/>
                    <a:p>
                      <a:endParaRPr lang="en-US"/>
                    </a:p>
                  </a:txBody>
                  <a:tcPr/>
                </a:tc>
                <a:tc>
                  <a:txBody>
                    <a:bodyPr/>
                    <a:lstStyle/>
                    <a:p>
                      <a:endParaRPr lang="en-US"/>
                    </a:p>
                  </a:txBody>
                  <a:tcPr/>
                </a:tc>
                <a:tc>
                  <a:txBody>
                    <a:bodyPr/>
                    <a:lstStyle/>
                    <a:p>
                      <a:endParaRPr lang="en-US" dirty="0"/>
                    </a:p>
                  </a:txBody>
                  <a:tcP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c>
                  <a:txBody>
                    <a:bodyPr/>
                    <a:lstStyle/>
                    <a:p>
                      <a:endParaRPr lang="en-US"/>
                    </a:p>
                  </a:txBody>
                  <a:tcPr/>
                </a:tc>
                <a:tc>
                  <a:txBody>
                    <a:bodyPr/>
                    <a:lstStyle/>
                    <a:p>
                      <a:endParaRPr lang="en-US"/>
                    </a:p>
                  </a:txBody>
                  <a:tcPr/>
                </a:tc>
                <a:tc>
                  <a:txBody>
                    <a:bodyPr/>
                    <a:lstStyle/>
                    <a:p>
                      <a:endParaRPr lang="en-US" dirty="0"/>
                    </a:p>
                  </a:txBody>
                  <a:tcP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c>
                  <a:txBody>
                    <a:bodyPr/>
                    <a:lstStyle/>
                    <a:p>
                      <a:endParaRPr lang="en-US" dirty="0"/>
                    </a:p>
                  </a:txBody>
                  <a:tcPr/>
                </a:tc>
                <a:tc>
                  <a:txBody>
                    <a:bodyPr/>
                    <a:lstStyle/>
                    <a:p>
                      <a:endParaRPr lang="en-US" dirty="0"/>
                    </a:p>
                  </a:txBody>
                  <a:tcPr>
                    <a:solidFill>
                      <a:schemeClr val="accent1">
                        <a:lumMod val="20000"/>
                        <a:lumOff val="80000"/>
                      </a:schemeClr>
                    </a:solidFill>
                  </a:tcPr>
                </a:tc>
                <a:extLst>
                  <a:ext uri="{0D108BD9-81ED-4DB2-BD59-A6C34878D82A}">
                    <a16:rowId xmlns:a16="http://schemas.microsoft.com/office/drawing/2014/main" val="3093263189"/>
                  </a:ext>
                </a:extLst>
              </a:tr>
              <a:tr h="450741">
                <a:tc>
                  <a:txBody>
                    <a:bodyPr/>
                    <a:lstStyle/>
                    <a:p>
                      <a:r>
                        <a:rPr lang="en-US" sz="1400" dirty="0">
                          <a:solidFill>
                            <a:schemeClr val="bg1"/>
                          </a:solidFill>
                        </a:rPr>
                        <a:t>F</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a:p>
                  </a:txBody>
                  <a:tcP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c>
                  <a:txBody>
                    <a:bodyPr/>
                    <a:lstStyle/>
                    <a:p>
                      <a:endParaRPr lang="en-US"/>
                    </a:p>
                  </a:txBody>
                  <a:tcPr/>
                </a:tc>
                <a:tc>
                  <a:txBody>
                    <a:bodyPr/>
                    <a:lstStyle/>
                    <a:p>
                      <a:endParaRPr lang="en-US"/>
                    </a:p>
                  </a:txBody>
                  <a:tcPr/>
                </a:tc>
                <a:tc>
                  <a:txBody>
                    <a:bodyPr/>
                    <a:lstStyle/>
                    <a:p>
                      <a:endParaRPr lang="en-US"/>
                    </a:p>
                  </a:txBody>
                  <a:tcP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c>
                  <a:txBody>
                    <a:bodyPr/>
                    <a:lstStyle/>
                    <a:p>
                      <a:endParaRPr lang="en-US"/>
                    </a:p>
                  </a:txBody>
                  <a:tcPr/>
                </a:tc>
                <a:tc>
                  <a:txBody>
                    <a:bodyPr/>
                    <a:lstStyle/>
                    <a:p>
                      <a:endParaRPr lang="en-US"/>
                    </a:p>
                  </a:txBody>
                  <a:tcPr/>
                </a:tc>
                <a:tc>
                  <a:txBody>
                    <a:bodyPr/>
                    <a:lstStyle/>
                    <a:p>
                      <a:endParaRPr lang="en-US" dirty="0"/>
                    </a:p>
                  </a:txBody>
                  <a:tcP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c>
                  <a:txBody>
                    <a:bodyPr/>
                    <a:lstStyle/>
                    <a:p>
                      <a:endParaRPr lang="en-US" dirty="0"/>
                    </a:p>
                  </a:txBody>
                  <a:tcPr/>
                </a:tc>
                <a:tc>
                  <a:txBody>
                    <a:bodyPr/>
                    <a:lstStyle/>
                    <a:p>
                      <a:endParaRPr lang="en-US" dirty="0"/>
                    </a:p>
                  </a:txBody>
                  <a:tcPr>
                    <a:solidFill>
                      <a:schemeClr val="accent1">
                        <a:lumMod val="20000"/>
                        <a:lumOff val="80000"/>
                      </a:schemeClr>
                    </a:solidFill>
                  </a:tcPr>
                </a:tc>
                <a:extLst>
                  <a:ext uri="{0D108BD9-81ED-4DB2-BD59-A6C34878D82A}">
                    <a16:rowId xmlns:a16="http://schemas.microsoft.com/office/drawing/2014/main" val="824454831"/>
                  </a:ext>
                </a:extLst>
              </a:tr>
              <a:tr h="450741">
                <a:tc>
                  <a:txBody>
                    <a:bodyPr/>
                    <a:lstStyle/>
                    <a:p>
                      <a:r>
                        <a:rPr lang="en-US" sz="1400" dirty="0">
                          <a:solidFill>
                            <a:schemeClr val="bg1"/>
                          </a:solidFill>
                        </a:rPr>
                        <a:t>G</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a:p>
                  </a:txBody>
                  <a:tcP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c>
                  <a:txBody>
                    <a:bodyPr/>
                    <a:lstStyle/>
                    <a:p>
                      <a:endParaRPr lang="en-US"/>
                    </a:p>
                  </a:txBody>
                  <a:tcPr/>
                </a:tc>
                <a:tc>
                  <a:txBody>
                    <a:bodyPr/>
                    <a:lstStyle/>
                    <a:p>
                      <a:endParaRPr lang="en-US"/>
                    </a:p>
                  </a:txBody>
                  <a:tcPr/>
                </a:tc>
                <a:tc>
                  <a:txBody>
                    <a:bodyPr/>
                    <a:lstStyle/>
                    <a:p>
                      <a:endParaRPr lang="en-US"/>
                    </a:p>
                  </a:txBody>
                  <a:tcP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c>
                  <a:txBody>
                    <a:bodyPr/>
                    <a:lstStyle/>
                    <a:p>
                      <a:endParaRPr lang="en-US"/>
                    </a:p>
                  </a:txBody>
                  <a:tcPr/>
                </a:tc>
                <a:tc>
                  <a:txBody>
                    <a:bodyPr/>
                    <a:lstStyle/>
                    <a:p>
                      <a:endParaRPr lang="en-US"/>
                    </a:p>
                  </a:txBody>
                  <a:tcPr/>
                </a:tc>
                <a:tc>
                  <a:txBody>
                    <a:bodyPr/>
                    <a:lstStyle/>
                    <a:p>
                      <a:endParaRPr lang="en-US" dirty="0"/>
                    </a:p>
                  </a:txBody>
                  <a:tcP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c>
                  <a:txBody>
                    <a:bodyPr/>
                    <a:lstStyle/>
                    <a:p>
                      <a:endParaRPr lang="en-US" dirty="0"/>
                    </a:p>
                  </a:txBody>
                  <a:tcPr/>
                </a:tc>
                <a:tc>
                  <a:txBody>
                    <a:bodyPr/>
                    <a:lstStyle/>
                    <a:p>
                      <a:endParaRPr lang="en-US" dirty="0"/>
                    </a:p>
                  </a:txBody>
                  <a:tcPr>
                    <a:solidFill>
                      <a:schemeClr val="accent1">
                        <a:lumMod val="20000"/>
                        <a:lumOff val="80000"/>
                      </a:schemeClr>
                    </a:solidFill>
                  </a:tcPr>
                </a:tc>
                <a:extLst>
                  <a:ext uri="{0D108BD9-81ED-4DB2-BD59-A6C34878D82A}">
                    <a16:rowId xmlns:a16="http://schemas.microsoft.com/office/drawing/2014/main" val="3368168537"/>
                  </a:ext>
                </a:extLst>
              </a:tr>
              <a:tr h="450741">
                <a:tc>
                  <a:txBody>
                    <a:bodyPr/>
                    <a:lstStyle/>
                    <a:p>
                      <a:r>
                        <a:rPr lang="en-US" sz="1400" dirty="0">
                          <a:solidFill>
                            <a:schemeClr val="bg1"/>
                          </a:solidFill>
                        </a:rPr>
                        <a:t>H</a:t>
                      </a:r>
                    </a:p>
                  </a:txBody>
                  <a:tcPr>
                    <a:lnT w="12700" cap="flat" cmpd="sng" algn="ctr">
                      <a:solidFill>
                        <a:schemeClr val="bg1"/>
                      </a:solidFill>
                      <a:prstDash val="solid"/>
                      <a:round/>
                      <a:headEnd type="none" w="med" len="med"/>
                      <a:tailEnd type="none" w="med" len="med"/>
                    </a:lnT>
                    <a:solidFill>
                      <a:schemeClr val="accent1">
                        <a:lumMod val="50000"/>
                      </a:schemeClr>
                    </a:solidFill>
                  </a:tcPr>
                </a:tc>
                <a:tc>
                  <a:txBody>
                    <a:bodyPr/>
                    <a:lstStyle/>
                    <a:p>
                      <a:endParaRPr lang="en-US"/>
                    </a:p>
                  </a:txBody>
                  <a:tcP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c>
                  <a:txBody>
                    <a:bodyPr/>
                    <a:lstStyle/>
                    <a:p>
                      <a:endParaRPr lang="en-US"/>
                    </a:p>
                  </a:txBody>
                  <a:tcPr/>
                </a:tc>
                <a:tc>
                  <a:txBody>
                    <a:bodyPr/>
                    <a:lstStyle/>
                    <a:p>
                      <a:endParaRPr lang="en-US"/>
                    </a:p>
                  </a:txBody>
                  <a:tcPr/>
                </a:tc>
                <a:tc>
                  <a:txBody>
                    <a:bodyPr/>
                    <a:lstStyle/>
                    <a:p>
                      <a:endParaRPr lang="en-US"/>
                    </a:p>
                  </a:txBody>
                  <a:tcP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c>
                  <a:txBody>
                    <a:bodyPr/>
                    <a:lstStyle/>
                    <a:p>
                      <a:endParaRPr lang="en-US"/>
                    </a:p>
                  </a:txBody>
                  <a:tcPr/>
                </a:tc>
                <a:tc>
                  <a:txBody>
                    <a:bodyPr/>
                    <a:lstStyle/>
                    <a:p>
                      <a:endParaRPr lang="en-US"/>
                    </a:p>
                  </a:txBody>
                  <a:tcPr/>
                </a:tc>
                <a:tc>
                  <a:txBody>
                    <a:bodyPr/>
                    <a:lstStyle/>
                    <a:p>
                      <a:endParaRPr lang="en-US" dirty="0"/>
                    </a:p>
                  </a:txBody>
                  <a:tcP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c>
                  <a:txBody>
                    <a:bodyPr/>
                    <a:lstStyle/>
                    <a:p>
                      <a:endParaRPr lang="en-US" dirty="0"/>
                    </a:p>
                  </a:txBody>
                  <a:tcPr/>
                </a:tc>
                <a:tc>
                  <a:txBody>
                    <a:bodyPr/>
                    <a:lstStyle/>
                    <a:p>
                      <a:endParaRPr lang="en-US" dirty="0"/>
                    </a:p>
                  </a:txBody>
                  <a:tcPr>
                    <a:solidFill>
                      <a:schemeClr val="accent1">
                        <a:lumMod val="20000"/>
                        <a:lumOff val="80000"/>
                      </a:schemeClr>
                    </a:solidFill>
                  </a:tcPr>
                </a:tc>
                <a:extLst>
                  <a:ext uri="{0D108BD9-81ED-4DB2-BD59-A6C34878D82A}">
                    <a16:rowId xmlns:a16="http://schemas.microsoft.com/office/drawing/2014/main" val="401980038"/>
                  </a:ext>
                </a:extLst>
              </a:tr>
            </a:tbl>
          </a:graphicData>
        </a:graphic>
      </p:graphicFrame>
      <p:sp>
        <p:nvSpPr>
          <p:cNvPr id="5" name="Slide Number Placeholder 4">
            <a:extLst>
              <a:ext uri="{FF2B5EF4-FFF2-40B4-BE49-F238E27FC236}">
                <a16:creationId xmlns:a16="http://schemas.microsoft.com/office/drawing/2014/main" id="{3183CDD5-F769-42F0-A4F5-8E099ACF6AA6}"/>
              </a:ext>
            </a:extLst>
          </p:cNvPr>
          <p:cNvSpPr>
            <a:spLocks noGrp="1"/>
          </p:cNvSpPr>
          <p:nvPr>
            <p:ph type="sldNum" sz="quarter" idx="10"/>
          </p:nvPr>
        </p:nvSpPr>
        <p:spPr/>
        <p:txBody>
          <a:bodyPr/>
          <a:lstStyle/>
          <a:p>
            <a:fld id="{A3D1C70C-36A2-44FC-A083-98959550CFF4}" type="slidenum">
              <a:rPr lang="en-US" smtClean="0"/>
              <a:t>23</a:t>
            </a:fld>
            <a:endParaRPr lang="en-US"/>
          </a:p>
        </p:txBody>
      </p:sp>
    </p:spTree>
    <p:extLst>
      <p:ext uri="{BB962C8B-B14F-4D97-AF65-F5344CB8AC3E}">
        <p14:creationId xmlns:p14="http://schemas.microsoft.com/office/powerpoint/2010/main" val="19306431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A21B6CDA-0147-40C9-8F20-2C2ABECD0456}"/>
              </a:ext>
            </a:extLst>
          </p:cNvPr>
          <p:cNvSpPr>
            <a:spLocks noGrp="1"/>
          </p:cNvSpPr>
          <p:nvPr>
            <p:ph type="title"/>
          </p:nvPr>
        </p:nvSpPr>
        <p:spPr>
          <a:xfrm>
            <a:off x="1333960" y="235678"/>
            <a:ext cx="10096959" cy="747579"/>
          </a:xfrm>
        </p:spPr>
        <p:txBody>
          <a:bodyPr/>
          <a:lstStyle/>
          <a:p>
            <a:r>
              <a:rPr lang="en-US" sz="2400" dirty="0">
                <a:solidFill>
                  <a:schemeClr val="tx1"/>
                </a:solidFill>
                <a:latin typeface="Palatino Linotype"/>
              </a:rPr>
              <a:t>&lt;Insert District Name&gt;’s Spring 2022 and 2023 NJSLA School- &amp; Grade-Level Outcomes Science Grade 5- Percentages</a:t>
            </a:r>
          </a:p>
        </p:txBody>
      </p:sp>
      <p:sp>
        <p:nvSpPr>
          <p:cNvPr id="2" name="Content Placeholder 1">
            <a:extLst>
              <a:ext uri="{FF2B5EF4-FFF2-40B4-BE49-F238E27FC236}">
                <a16:creationId xmlns:a16="http://schemas.microsoft.com/office/drawing/2014/main" id="{E054406E-32AC-4E53-98C7-6BA4507F50F0}"/>
              </a:ext>
            </a:extLst>
          </p:cNvPr>
          <p:cNvSpPr>
            <a:spLocks noGrp="1"/>
          </p:cNvSpPr>
          <p:nvPr>
            <p:ph sz="quarter" idx="11"/>
          </p:nvPr>
        </p:nvSpPr>
        <p:spPr>
          <a:xfrm>
            <a:off x="101751" y="1262314"/>
            <a:ext cx="11761540" cy="384621"/>
          </a:xfrm>
        </p:spPr>
        <p:txBody>
          <a:bodyPr>
            <a:noAutofit/>
          </a:bodyPr>
          <a:lstStyle/>
          <a:p>
            <a:pPr marL="0" indent="0">
              <a:buNone/>
            </a:pPr>
            <a:r>
              <a:rPr lang="en-US" sz="2000" b="1" dirty="0"/>
              <a:t>Science Grade 5</a:t>
            </a:r>
          </a:p>
        </p:txBody>
      </p:sp>
      <p:graphicFrame>
        <p:nvGraphicFramePr>
          <p:cNvPr id="11" name="Table 11">
            <a:extLst>
              <a:ext uri="{FF2B5EF4-FFF2-40B4-BE49-F238E27FC236}">
                <a16:creationId xmlns:a16="http://schemas.microsoft.com/office/drawing/2014/main" id="{E11D5BF3-7E3C-42AB-9FA3-E1724B7EFE40}"/>
              </a:ext>
            </a:extLst>
          </p:cNvPr>
          <p:cNvGraphicFramePr>
            <a:graphicFrameLocks noGrp="1"/>
          </p:cNvGraphicFramePr>
          <p:nvPr>
            <p:ph type="tbl" sz="quarter" idx="12"/>
            <p:extLst>
              <p:ext uri="{D42A27DB-BD31-4B8C-83A1-F6EECF244321}">
                <p14:modId xmlns:p14="http://schemas.microsoft.com/office/powerpoint/2010/main" val="2515579324"/>
              </p:ext>
            </p:extLst>
          </p:nvPr>
        </p:nvGraphicFramePr>
        <p:xfrm>
          <a:off x="101751" y="1710047"/>
          <a:ext cx="11619195" cy="4233696"/>
        </p:xfrm>
        <a:graphic>
          <a:graphicData uri="http://schemas.openxmlformats.org/drawingml/2006/table">
            <a:tbl>
              <a:tblPr firstRow="1" firstCol="1" bandRow="1">
                <a:tableStyleId>{5940675A-B579-460E-94D1-54222C63F5DA}</a:tableStyleId>
              </a:tblPr>
              <a:tblGrid>
                <a:gridCol w="805029">
                  <a:extLst>
                    <a:ext uri="{9D8B030D-6E8A-4147-A177-3AD203B41FA5}">
                      <a16:colId xmlns:a16="http://schemas.microsoft.com/office/drawing/2014/main" val="2172175549"/>
                    </a:ext>
                  </a:extLst>
                </a:gridCol>
                <a:gridCol w="967047">
                  <a:extLst>
                    <a:ext uri="{9D8B030D-6E8A-4147-A177-3AD203B41FA5}">
                      <a16:colId xmlns:a16="http://schemas.microsoft.com/office/drawing/2014/main" val="3112476645"/>
                    </a:ext>
                  </a:extLst>
                </a:gridCol>
                <a:gridCol w="1047534">
                  <a:extLst>
                    <a:ext uri="{9D8B030D-6E8A-4147-A177-3AD203B41FA5}">
                      <a16:colId xmlns:a16="http://schemas.microsoft.com/office/drawing/2014/main" val="878126386"/>
                    </a:ext>
                  </a:extLst>
                </a:gridCol>
                <a:gridCol w="953711">
                  <a:extLst>
                    <a:ext uri="{9D8B030D-6E8A-4147-A177-3AD203B41FA5}">
                      <a16:colId xmlns:a16="http://schemas.microsoft.com/office/drawing/2014/main" val="1924221879"/>
                    </a:ext>
                  </a:extLst>
                </a:gridCol>
                <a:gridCol w="878700">
                  <a:extLst>
                    <a:ext uri="{9D8B030D-6E8A-4147-A177-3AD203B41FA5}">
                      <a16:colId xmlns:a16="http://schemas.microsoft.com/office/drawing/2014/main" val="1401528394"/>
                    </a:ext>
                  </a:extLst>
                </a:gridCol>
                <a:gridCol w="921565">
                  <a:extLst>
                    <a:ext uri="{9D8B030D-6E8A-4147-A177-3AD203B41FA5}">
                      <a16:colId xmlns:a16="http://schemas.microsoft.com/office/drawing/2014/main" val="525457992"/>
                    </a:ext>
                  </a:extLst>
                </a:gridCol>
                <a:gridCol w="910847">
                  <a:extLst>
                    <a:ext uri="{9D8B030D-6E8A-4147-A177-3AD203B41FA5}">
                      <a16:colId xmlns:a16="http://schemas.microsoft.com/office/drawing/2014/main" val="1590651448"/>
                    </a:ext>
                  </a:extLst>
                </a:gridCol>
                <a:gridCol w="900131">
                  <a:extLst>
                    <a:ext uri="{9D8B030D-6E8A-4147-A177-3AD203B41FA5}">
                      <a16:colId xmlns:a16="http://schemas.microsoft.com/office/drawing/2014/main" val="2895372378"/>
                    </a:ext>
                  </a:extLst>
                </a:gridCol>
                <a:gridCol w="1028722">
                  <a:extLst>
                    <a:ext uri="{9D8B030D-6E8A-4147-A177-3AD203B41FA5}">
                      <a16:colId xmlns:a16="http://schemas.microsoft.com/office/drawing/2014/main" val="2977248262"/>
                    </a:ext>
                  </a:extLst>
                </a:gridCol>
                <a:gridCol w="1618094">
                  <a:extLst>
                    <a:ext uri="{9D8B030D-6E8A-4147-A177-3AD203B41FA5}">
                      <a16:colId xmlns:a16="http://schemas.microsoft.com/office/drawing/2014/main" val="948491184"/>
                    </a:ext>
                  </a:extLst>
                </a:gridCol>
                <a:gridCol w="1587815">
                  <a:extLst>
                    <a:ext uri="{9D8B030D-6E8A-4147-A177-3AD203B41FA5}">
                      <a16:colId xmlns:a16="http://schemas.microsoft.com/office/drawing/2014/main" val="1083707945"/>
                    </a:ext>
                  </a:extLst>
                </a:gridCol>
              </a:tblGrid>
              <a:tr h="666067">
                <a:tc>
                  <a:txBody>
                    <a:bodyPr/>
                    <a:lstStyle/>
                    <a:p>
                      <a:r>
                        <a:rPr lang="en-US" sz="1400" dirty="0">
                          <a:solidFill>
                            <a:schemeClr val="bg1"/>
                          </a:solidFill>
                        </a:rPr>
                        <a:t>School</a:t>
                      </a:r>
                    </a:p>
                  </a:txBody>
                  <a:tcP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r>
                        <a:rPr lang="en-US" sz="1400" dirty="0">
                          <a:solidFill>
                            <a:schemeClr val="bg1"/>
                          </a:solidFill>
                        </a:rPr>
                        <a:t>Level 1 2022</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400" dirty="0">
                          <a:solidFill>
                            <a:schemeClr val="bg1"/>
                          </a:solidFill>
                        </a:rPr>
                        <a:t>Level 1 2023</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400" dirty="0">
                          <a:solidFill>
                            <a:schemeClr val="bg1"/>
                          </a:solidFill>
                        </a:rPr>
                        <a:t>Level 2 2022</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400" dirty="0">
                          <a:solidFill>
                            <a:schemeClr val="bg1"/>
                          </a:solidFill>
                        </a:rPr>
                        <a:t>Level 2 2023</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400" dirty="0">
                          <a:solidFill>
                            <a:schemeClr val="bg1"/>
                          </a:solidFill>
                        </a:rPr>
                        <a:t>Level 3 2022</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400" dirty="0">
                          <a:solidFill>
                            <a:schemeClr val="bg1"/>
                          </a:solidFill>
                        </a:rPr>
                        <a:t>Level 3 2023</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400" dirty="0">
                          <a:solidFill>
                            <a:schemeClr val="bg1"/>
                          </a:solidFill>
                        </a:rPr>
                        <a:t>Level 4 2022</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400" dirty="0">
                          <a:solidFill>
                            <a:schemeClr val="bg1"/>
                          </a:solidFill>
                        </a:rPr>
                        <a:t>Level 4 2023</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400" dirty="0">
                          <a:solidFill>
                            <a:schemeClr val="bg1"/>
                          </a:solidFill>
                        </a:rPr>
                        <a:t>% of Students at Levels 3 and 4</a:t>
                      </a:r>
                      <a:br>
                        <a:rPr lang="en-US" sz="1400" dirty="0">
                          <a:solidFill>
                            <a:schemeClr val="bg1"/>
                          </a:solidFill>
                        </a:rPr>
                      </a:br>
                      <a:r>
                        <a:rPr lang="en-US" sz="1400" dirty="0">
                          <a:solidFill>
                            <a:schemeClr val="bg1"/>
                          </a:solidFill>
                        </a:rPr>
                        <a:t>2022</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400" dirty="0">
                          <a:solidFill>
                            <a:schemeClr val="bg1"/>
                          </a:solidFill>
                        </a:rPr>
                        <a:t>% of Students at Levels 3 and 4</a:t>
                      </a:r>
                      <a:br>
                        <a:rPr lang="en-US" sz="1400" dirty="0">
                          <a:solidFill>
                            <a:schemeClr val="bg1"/>
                          </a:solidFill>
                        </a:rPr>
                      </a:br>
                      <a:r>
                        <a:rPr lang="en-US" sz="1400" dirty="0">
                          <a:solidFill>
                            <a:schemeClr val="bg1"/>
                          </a:solidFill>
                        </a:rPr>
                        <a:t>2023</a:t>
                      </a:r>
                    </a:p>
                  </a:txBody>
                  <a:tcPr>
                    <a:lnL w="12700" cap="flat" cmpd="sng" algn="ctr">
                      <a:solidFill>
                        <a:schemeClr val="bg1"/>
                      </a:solidFill>
                      <a:prstDash val="solid"/>
                      <a:round/>
                      <a:headEnd type="none" w="med" len="med"/>
                      <a:tailEnd type="none" w="med" len="med"/>
                    </a:lnL>
                    <a:solidFill>
                      <a:schemeClr val="accent1">
                        <a:lumMod val="50000"/>
                      </a:schemeClr>
                    </a:solidFill>
                  </a:tcPr>
                </a:tc>
                <a:extLst>
                  <a:ext uri="{0D108BD9-81ED-4DB2-BD59-A6C34878D82A}">
                    <a16:rowId xmlns:a16="http://schemas.microsoft.com/office/drawing/2014/main" val="154240559"/>
                  </a:ext>
                </a:extLst>
              </a:tr>
              <a:tr h="437772">
                <a:tc>
                  <a:txBody>
                    <a:bodyPr/>
                    <a:lstStyle/>
                    <a:p>
                      <a:r>
                        <a:rPr lang="en-US" sz="1600" dirty="0">
                          <a:solidFill>
                            <a:schemeClr val="bg1"/>
                          </a:solidFill>
                        </a:rPr>
                        <a:t>A</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2000" dirty="0"/>
                    </a:p>
                  </a:txBody>
                  <a:tcPr>
                    <a:solidFill>
                      <a:schemeClr val="accent1">
                        <a:lumMod val="20000"/>
                        <a:lumOff val="80000"/>
                      </a:schemeClr>
                    </a:solidFill>
                  </a:tcPr>
                </a:tc>
                <a:tc>
                  <a:txBody>
                    <a:bodyPr/>
                    <a:lstStyle/>
                    <a:p>
                      <a:endParaRPr lang="en-US" sz="2000" dirty="0"/>
                    </a:p>
                  </a:txBody>
                  <a:tcPr>
                    <a:solidFill>
                      <a:schemeClr val="accent1">
                        <a:lumMod val="20000"/>
                        <a:lumOff val="80000"/>
                      </a:schemeClr>
                    </a:solidFill>
                  </a:tcPr>
                </a:tc>
                <a:tc>
                  <a:txBody>
                    <a:bodyPr/>
                    <a:lstStyle/>
                    <a:p>
                      <a:endParaRPr lang="en-US" sz="2000" dirty="0"/>
                    </a:p>
                  </a:txBody>
                  <a:tcPr/>
                </a:tc>
                <a:tc>
                  <a:txBody>
                    <a:bodyPr/>
                    <a:lstStyle/>
                    <a:p>
                      <a:endParaRPr lang="en-US" sz="2000" dirty="0"/>
                    </a:p>
                  </a:txBody>
                  <a:tcPr/>
                </a:tc>
                <a:tc>
                  <a:txBody>
                    <a:bodyPr/>
                    <a:lstStyle/>
                    <a:p>
                      <a:endParaRPr lang="en-US" sz="2000" dirty="0"/>
                    </a:p>
                  </a:txBody>
                  <a:tcPr>
                    <a:solidFill>
                      <a:schemeClr val="accent1">
                        <a:lumMod val="20000"/>
                        <a:lumOff val="80000"/>
                      </a:schemeClr>
                    </a:solidFill>
                  </a:tcPr>
                </a:tc>
                <a:tc>
                  <a:txBody>
                    <a:bodyPr/>
                    <a:lstStyle/>
                    <a:p>
                      <a:endParaRPr lang="en-US" sz="2000" dirty="0"/>
                    </a:p>
                  </a:txBody>
                  <a:tcPr>
                    <a:solidFill>
                      <a:schemeClr val="accent1">
                        <a:lumMod val="20000"/>
                        <a:lumOff val="80000"/>
                      </a:schemeClr>
                    </a:solidFill>
                  </a:tcPr>
                </a:tc>
                <a:tc>
                  <a:txBody>
                    <a:bodyPr/>
                    <a:lstStyle/>
                    <a:p>
                      <a:endParaRPr lang="en-US" sz="2000"/>
                    </a:p>
                  </a:txBody>
                  <a:tcPr/>
                </a:tc>
                <a:tc>
                  <a:txBody>
                    <a:bodyPr/>
                    <a:lstStyle/>
                    <a:p>
                      <a:endParaRPr lang="en-US" sz="2000" dirty="0"/>
                    </a:p>
                  </a:txBody>
                  <a:tcPr/>
                </a:tc>
                <a:tc>
                  <a:txBody>
                    <a:bodyPr/>
                    <a:lstStyle/>
                    <a:p>
                      <a:endParaRPr lang="en-US" sz="2000" dirty="0"/>
                    </a:p>
                  </a:txBody>
                  <a:tcPr/>
                </a:tc>
                <a:tc>
                  <a:txBody>
                    <a:bodyPr/>
                    <a:lstStyle/>
                    <a:p>
                      <a:endParaRPr lang="en-US" sz="2000" dirty="0"/>
                    </a:p>
                  </a:txBody>
                  <a:tcPr>
                    <a:solidFill>
                      <a:schemeClr val="accent1">
                        <a:lumMod val="20000"/>
                        <a:lumOff val="80000"/>
                      </a:schemeClr>
                    </a:solidFill>
                  </a:tcPr>
                </a:tc>
                <a:extLst>
                  <a:ext uri="{0D108BD9-81ED-4DB2-BD59-A6C34878D82A}">
                    <a16:rowId xmlns:a16="http://schemas.microsoft.com/office/drawing/2014/main" val="2685886905"/>
                  </a:ext>
                </a:extLst>
              </a:tr>
              <a:tr h="437772">
                <a:tc>
                  <a:txBody>
                    <a:bodyPr/>
                    <a:lstStyle/>
                    <a:p>
                      <a:r>
                        <a:rPr lang="en-US" sz="1600" dirty="0">
                          <a:solidFill>
                            <a:schemeClr val="bg1"/>
                          </a:solidFill>
                        </a:rPr>
                        <a:t>B</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2000" dirty="0"/>
                    </a:p>
                  </a:txBody>
                  <a:tcPr>
                    <a:solidFill>
                      <a:schemeClr val="accent1">
                        <a:lumMod val="20000"/>
                        <a:lumOff val="80000"/>
                      </a:schemeClr>
                    </a:solidFill>
                  </a:tcPr>
                </a:tc>
                <a:tc>
                  <a:txBody>
                    <a:bodyPr/>
                    <a:lstStyle/>
                    <a:p>
                      <a:endParaRPr lang="en-US" sz="2000" dirty="0"/>
                    </a:p>
                  </a:txBody>
                  <a:tcPr>
                    <a:solidFill>
                      <a:schemeClr val="accent1">
                        <a:lumMod val="20000"/>
                        <a:lumOff val="80000"/>
                      </a:schemeClr>
                    </a:solidFill>
                  </a:tcPr>
                </a:tc>
                <a:tc>
                  <a:txBody>
                    <a:bodyPr/>
                    <a:lstStyle/>
                    <a:p>
                      <a:endParaRPr lang="en-US" sz="2000"/>
                    </a:p>
                  </a:txBody>
                  <a:tcPr/>
                </a:tc>
                <a:tc>
                  <a:txBody>
                    <a:bodyPr/>
                    <a:lstStyle/>
                    <a:p>
                      <a:endParaRPr lang="en-US" sz="2000"/>
                    </a:p>
                  </a:txBody>
                  <a:tcPr/>
                </a:tc>
                <a:tc>
                  <a:txBody>
                    <a:bodyPr/>
                    <a:lstStyle/>
                    <a:p>
                      <a:endParaRPr lang="en-US" sz="2000"/>
                    </a:p>
                  </a:txBody>
                  <a:tcPr>
                    <a:solidFill>
                      <a:schemeClr val="accent1">
                        <a:lumMod val="20000"/>
                        <a:lumOff val="80000"/>
                      </a:schemeClr>
                    </a:solidFill>
                  </a:tcPr>
                </a:tc>
                <a:tc>
                  <a:txBody>
                    <a:bodyPr/>
                    <a:lstStyle/>
                    <a:p>
                      <a:endParaRPr lang="en-US" sz="2000" dirty="0"/>
                    </a:p>
                  </a:txBody>
                  <a:tcPr>
                    <a:solidFill>
                      <a:schemeClr val="accent1">
                        <a:lumMod val="20000"/>
                        <a:lumOff val="80000"/>
                      </a:schemeClr>
                    </a:solidFill>
                  </a:tcPr>
                </a:tc>
                <a:tc>
                  <a:txBody>
                    <a:bodyPr/>
                    <a:lstStyle/>
                    <a:p>
                      <a:endParaRPr lang="en-US" sz="2000" dirty="0"/>
                    </a:p>
                  </a:txBody>
                  <a:tcPr/>
                </a:tc>
                <a:tc>
                  <a:txBody>
                    <a:bodyPr/>
                    <a:lstStyle/>
                    <a:p>
                      <a:endParaRPr lang="en-US" sz="2000" dirty="0"/>
                    </a:p>
                  </a:txBody>
                  <a:tcPr/>
                </a:tc>
                <a:tc>
                  <a:txBody>
                    <a:bodyPr/>
                    <a:lstStyle/>
                    <a:p>
                      <a:endParaRPr lang="en-US" sz="2000"/>
                    </a:p>
                  </a:txBody>
                  <a:tcPr/>
                </a:tc>
                <a:tc>
                  <a:txBody>
                    <a:bodyPr/>
                    <a:lstStyle/>
                    <a:p>
                      <a:endParaRPr lang="en-US" sz="2000" dirty="0"/>
                    </a:p>
                  </a:txBody>
                  <a:tcPr>
                    <a:solidFill>
                      <a:schemeClr val="accent1">
                        <a:lumMod val="20000"/>
                        <a:lumOff val="80000"/>
                      </a:schemeClr>
                    </a:solidFill>
                  </a:tcPr>
                </a:tc>
                <a:extLst>
                  <a:ext uri="{0D108BD9-81ED-4DB2-BD59-A6C34878D82A}">
                    <a16:rowId xmlns:a16="http://schemas.microsoft.com/office/drawing/2014/main" val="2100905888"/>
                  </a:ext>
                </a:extLst>
              </a:tr>
              <a:tr h="437772">
                <a:tc>
                  <a:txBody>
                    <a:bodyPr/>
                    <a:lstStyle/>
                    <a:p>
                      <a:r>
                        <a:rPr lang="en-US" sz="1600" dirty="0">
                          <a:solidFill>
                            <a:schemeClr val="bg1"/>
                          </a:solidFill>
                        </a:rPr>
                        <a:t>C</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2000"/>
                    </a:p>
                  </a:txBody>
                  <a:tcPr>
                    <a:solidFill>
                      <a:schemeClr val="accent1">
                        <a:lumMod val="20000"/>
                        <a:lumOff val="80000"/>
                      </a:schemeClr>
                    </a:solidFill>
                  </a:tcPr>
                </a:tc>
                <a:tc>
                  <a:txBody>
                    <a:bodyPr/>
                    <a:lstStyle/>
                    <a:p>
                      <a:endParaRPr lang="en-US" sz="2000" dirty="0"/>
                    </a:p>
                  </a:txBody>
                  <a:tcPr>
                    <a:solidFill>
                      <a:schemeClr val="accent1">
                        <a:lumMod val="20000"/>
                        <a:lumOff val="80000"/>
                      </a:schemeClr>
                    </a:solidFill>
                  </a:tcPr>
                </a:tc>
                <a:tc>
                  <a:txBody>
                    <a:bodyPr/>
                    <a:lstStyle/>
                    <a:p>
                      <a:endParaRPr lang="en-US" sz="2000"/>
                    </a:p>
                  </a:txBody>
                  <a:tcPr/>
                </a:tc>
                <a:tc>
                  <a:txBody>
                    <a:bodyPr/>
                    <a:lstStyle/>
                    <a:p>
                      <a:endParaRPr lang="en-US" sz="2000" dirty="0"/>
                    </a:p>
                  </a:txBody>
                  <a:tcPr/>
                </a:tc>
                <a:tc>
                  <a:txBody>
                    <a:bodyPr/>
                    <a:lstStyle/>
                    <a:p>
                      <a:endParaRPr lang="en-US" sz="2000"/>
                    </a:p>
                  </a:txBody>
                  <a:tcPr>
                    <a:solidFill>
                      <a:schemeClr val="accent1">
                        <a:lumMod val="20000"/>
                        <a:lumOff val="80000"/>
                      </a:schemeClr>
                    </a:solidFill>
                  </a:tcPr>
                </a:tc>
                <a:tc>
                  <a:txBody>
                    <a:bodyPr/>
                    <a:lstStyle/>
                    <a:p>
                      <a:endParaRPr lang="en-US" sz="2000" dirty="0"/>
                    </a:p>
                  </a:txBody>
                  <a:tcPr>
                    <a:solidFill>
                      <a:schemeClr val="accent1">
                        <a:lumMod val="20000"/>
                        <a:lumOff val="80000"/>
                      </a:schemeClr>
                    </a:solidFill>
                  </a:tcPr>
                </a:tc>
                <a:tc>
                  <a:txBody>
                    <a:bodyPr/>
                    <a:lstStyle/>
                    <a:p>
                      <a:endParaRPr lang="en-US" sz="2000"/>
                    </a:p>
                  </a:txBody>
                  <a:tcPr/>
                </a:tc>
                <a:tc>
                  <a:txBody>
                    <a:bodyPr/>
                    <a:lstStyle/>
                    <a:p>
                      <a:endParaRPr lang="en-US" sz="2000" dirty="0"/>
                    </a:p>
                  </a:txBody>
                  <a:tcPr/>
                </a:tc>
                <a:tc>
                  <a:txBody>
                    <a:bodyPr/>
                    <a:lstStyle/>
                    <a:p>
                      <a:endParaRPr lang="en-US" sz="2000" dirty="0"/>
                    </a:p>
                  </a:txBody>
                  <a:tcPr/>
                </a:tc>
                <a:tc>
                  <a:txBody>
                    <a:bodyPr/>
                    <a:lstStyle/>
                    <a:p>
                      <a:endParaRPr lang="en-US" sz="2000" dirty="0"/>
                    </a:p>
                  </a:txBody>
                  <a:tcPr>
                    <a:solidFill>
                      <a:schemeClr val="accent1">
                        <a:lumMod val="20000"/>
                        <a:lumOff val="80000"/>
                      </a:schemeClr>
                    </a:solidFill>
                  </a:tcPr>
                </a:tc>
                <a:extLst>
                  <a:ext uri="{0D108BD9-81ED-4DB2-BD59-A6C34878D82A}">
                    <a16:rowId xmlns:a16="http://schemas.microsoft.com/office/drawing/2014/main" val="523796205"/>
                  </a:ext>
                </a:extLst>
              </a:tr>
              <a:tr h="437772">
                <a:tc>
                  <a:txBody>
                    <a:bodyPr/>
                    <a:lstStyle/>
                    <a:p>
                      <a:r>
                        <a:rPr lang="en-US" sz="1600" dirty="0">
                          <a:solidFill>
                            <a:schemeClr val="bg1"/>
                          </a:solidFill>
                        </a:rPr>
                        <a:t>D</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2000"/>
                    </a:p>
                  </a:txBody>
                  <a:tcPr>
                    <a:solidFill>
                      <a:schemeClr val="accent1">
                        <a:lumMod val="20000"/>
                        <a:lumOff val="80000"/>
                      </a:schemeClr>
                    </a:solidFill>
                  </a:tcPr>
                </a:tc>
                <a:tc>
                  <a:txBody>
                    <a:bodyPr/>
                    <a:lstStyle/>
                    <a:p>
                      <a:endParaRPr lang="en-US" sz="2000" dirty="0"/>
                    </a:p>
                  </a:txBody>
                  <a:tcPr>
                    <a:solidFill>
                      <a:schemeClr val="accent1">
                        <a:lumMod val="20000"/>
                        <a:lumOff val="80000"/>
                      </a:schemeClr>
                    </a:solidFill>
                  </a:tcPr>
                </a:tc>
                <a:tc>
                  <a:txBody>
                    <a:bodyPr/>
                    <a:lstStyle/>
                    <a:p>
                      <a:endParaRPr lang="en-US" sz="2000"/>
                    </a:p>
                  </a:txBody>
                  <a:tcPr/>
                </a:tc>
                <a:tc>
                  <a:txBody>
                    <a:bodyPr/>
                    <a:lstStyle/>
                    <a:p>
                      <a:endParaRPr lang="en-US" sz="2000" dirty="0"/>
                    </a:p>
                  </a:txBody>
                  <a:tcPr/>
                </a:tc>
                <a:tc>
                  <a:txBody>
                    <a:bodyPr/>
                    <a:lstStyle/>
                    <a:p>
                      <a:endParaRPr lang="en-US" sz="2000" dirty="0"/>
                    </a:p>
                  </a:txBody>
                  <a:tcPr>
                    <a:solidFill>
                      <a:schemeClr val="accent1">
                        <a:lumMod val="20000"/>
                        <a:lumOff val="80000"/>
                      </a:schemeClr>
                    </a:solidFill>
                  </a:tcPr>
                </a:tc>
                <a:tc>
                  <a:txBody>
                    <a:bodyPr/>
                    <a:lstStyle/>
                    <a:p>
                      <a:endParaRPr lang="en-US" sz="2000" dirty="0"/>
                    </a:p>
                  </a:txBody>
                  <a:tcPr>
                    <a:solidFill>
                      <a:schemeClr val="accent1">
                        <a:lumMod val="20000"/>
                        <a:lumOff val="80000"/>
                      </a:schemeClr>
                    </a:solidFill>
                  </a:tcPr>
                </a:tc>
                <a:tc>
                  <a:txBody>
                    <a:bodyPr/>
                    <a:lstStyle/>
                    <a:p>
                      <a:endParaRPr lang="en-US" sz="2000" dirty="0"/>
                    </a:p>
                  </a:txBody>
                  <a:tcPr/>
                </a:tc>
                <a:tc>
                  <a:txBody>
                    <a:bodyPr/>
                    <a:lstStyle/>
                    <a:p>
                      <a:endParaRPr lang="en-US" sz="2000" dirty="0"/>
                    </a:p>
                  </a:txBody>
                  <a:tcPr/>
                </a:tc>
                <a:tc>
                  <a:txBody>
                    <a:bodyPr/>
                    <a:lstStyle/>
                    <a:p>
                      <a:endParaRPr lang="en-US" sz="2000" dirty="0"/>
                    </a:p>
                  </a:txBody>
                  <a:tcPr/>
                </a:tc>
                <a:tc>
                  <a:txBody>
                    <a:bodyPr/>
                    <a:lstStyle/>
                    <a:p>
                      <a:endParaRPr lang="en-US" sz="2000" dirty="0"/>
                    </a:p>
                  </a:txBody>
                  <a:tcPr>
                    <a:solidFill>
                      <a:schemeClr val="accent1">
                        <a:lumMod val="20000"/>
                        <a:lumOff val="80000"/>
                      </a:schemeClr>
                    </a:solidFill>
                  </a:tcPr>
                </a:tc>
                <a:extLst>
                  <a:ext uri="{0D108BD9-81ED-4DB2-BD59-A6C34878D82A}">
                    <a16:rowId xmlns:a16="http://schemas.microsoft.com/office/drawing/2014/main" val="1563399292"/>
                  </a:ext>
                </a:extLst>
              </a:tr>
              <a:tr h="437772">
                <a:tc>
                  <a:txBody>
                    <a:bodyPr/>
                    <a:lstStyle/>
                    <a:p>
                      <a:r>
                        <a:rPr lang="en-US" sz="1600" dirty="0">
                          <a:solidFill>
                            <a:schemeClr val="bg1"/>
                          </a:solidFill>
                        </a:rPr>
                        <a:t>E</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2000"/>
                    </a:p>
                  </a:txBody>
                  <a:tcPr>
                    <a:solidFill>
                      <a:schemeClr val="accent1">
                        <a:lumMod val="20000"/>
                        <a:lumOff val="80000"/>
                      </a:schemeClr>
                    </a:solidFill>
                  </a:tcPr>
                </a:tc>
                <a:tc>
                  <a:txBody>
                    <a:bodyPr/>
                    <a:lstStyle/>
                    <a:p>
                      <a:endParaRPr lang="en-US" sz="2000" dirty="0"/>
                    </a:p>
                  </a:txBody>
                  <a:tcPr>
                    <a:solidFill>
                      <a:schemeClr val="accent1">
                        <a:lumMod val="20000"/>
                        <a:lumOff val="80000"/>
                      </a:schemeClr>
                    </a:solidFill>
                  </a:tcPr>
                </a:tc>
                <a:tc>
                  <a:txBody>
                    <a:bodyPr/>
                    <a:lstStyle/>
                    <a:p>
                      <a:endParaRPr lang="en-US" sz="2000"/>
                    </a:p>
                  </a:txBody>
                  <a:tcPr/>
                </a:tc>
                <a:tc>
                  <a:txBody>
                    <a:bodyPr/>
                    <a:lstStyle/>
                    <a:p>
                      <a:endParaRPr lang="en-US" sz="2000"/>
                    </a:p>
                  </a:txBody>
                  <a:tcPr/>
                </a:tc>
                <a:tc>
                  <a:txBody>
                    <a:bodyPr/>
                    <a:lstStyle/>
                    <a:p>
                      <a:endParaRPr lang="en-US" sz="2000" dirty="0"/>
                    </a:p>
                  </a:txBody>
                  <a:tcPr>
                    <a:solidFill>
                      <a:schemeClr val="accent1">
                        <a:lumMod val="20000"/>
                        <a:lumOff val="80000"/>
                      </a:schemeClr>
                    </a:solidFill>
                  </a:tcPr>
                </a:tc>
                <a:tc>
                  <a:txBody>
                    <a:bodyPr/>
                    <a:lstStyle/>
                    <a:p>
                      <a:endParaRPr lang="en-US" sz="2000" dirty="0"/>
                    </a:p>
                  </a:txBody>
                  <a:tcPr>
                    <a:solidFill>
                      <a:schemeClr val="accent1">
                        <a:lumMod val="20000"/>
                        <a:lumOff val="80000"/>
                      </a:schemeClr>
                    </a:solidFill>
                  </a:tcPr>
                </a:tc>
                <a:tc>
                  <a:txBody>
                    <a:bodyPr/>
                    <a:lstStyle/>
                    <a:p>
                      <a:endParaRPr lang="en-US" sz="2000"/>
                    </a:p>
                  </a:txBody>
                  <a:tcPr/>
                </a:tc>
                <a:tc>
                  <a:txBody>
                    <a:bodyPr/>
                    <a:lstStyle/>
                    <a:p>
                      <a:endParaRPr lang="en-US" sz="2000"/>
                    </a:p>
                  </a:txBody>
                  <a:tcPr/>
                </a:tc>
                <a:tc>
                  <a:txBody>
                    <a:bodyPr/>
                    <a:lstStyle/>
                    <a:p>
                      <a:endParaRPr lang="en-US" sz="2000" dirty="0"/>
                    </a:p>
                  </a:txBody>
                  <a:tcPr/>
                </a:tc>
                <a:tc>
                  <a:txBody>
                    <a:bodyPr/>
                    <a:lstStyle/>
                    <a:p>
                      <a:endParaRPr lang="en-US" sz="2000" dirty="0"/>
                    </a:p>
                  </a:txBody>
                  <a:tcPr>
                    <a:solidFill>
                      <a:schemeClr val="accent1">
                        <a:lumMod val="20000"/>
                        <a:lumOff val="80000"/>
                      </a:schemeClr>
                    </a:solidFill>
                  </a:tcPr>
                </a:tc>
                <a:extLst>
                  <a:ext uri="{0D108BD9-81ED-4DB2-BD59-A6C34878D82A}">
                    <a16:rowId xmlns:a16="http://schemas.microsoft.com/office/drawing/2014/main" val="3093263189"/>
                  </a:ext>
                </a:extLst>
              </a:tr>
              <a:tr h="437772">
                <a:tc>
                  <a:txBody>
                    <a:bodyPr/>
                    <a:lstStyle/>
                    <a:p>
                      <a:r>
                        <a:rPr lang="en-US" sz="1600" dirty="0">
                          <a:solidFill>
                            <a:schemeClr val="bg1"/>
                          </a:solidFill>
                        </a:rPr>
                        <a:t>F</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2000"/>
                    </a:p>
                  </a:txBody>
                  <a:tcPr>
                    <a:solidFill>
                      <a:schemeClr val="accent1">
                        <a:lumMod val="20000"/>
                        <a:lumOff val="80000"/>
                      </a:schemeClr>
                    </a:solidFill>
                  </a:tcPr>
                </a:tc>
                <a:tc>
                  <a:txBody>
                    <a:bodyPr/>
                    <a:lstStyle/>
                    <a:p>
                      <a:endParaRPr lang="en-US" sz="2000" dirty="0"/>
                    </a:p>
                  </a:txBody>
                  <a:tcPr>
                    <a:solidFill>
                      <a:schemeClr val="accent1">
                        <a:lumMod val="20000"/>
                        <a:lumOff val="80000"/>
                      </a:schemeClr>
                    </a:solidFill>
                  </a:tcPr>
                </a:tc>
                <a:tc>
                  <a:txBody>
                    <a:bodyPr/>
                    <a:lstStyle/>
                    <a:p>
                      <a:endParaRPr lang="en-US" sz="2000"/>
                    </a:p>
                  </a:txBody>
                  <a:tcPr/>
                </a:tc>
                <a:tc>
                  <a:txBody>
                    <a:bodyPr/>
                    <a:lstStyle/>
                    <a:p>
                      <a:endParaRPr lang="en-US" sz="2000"/>
                    </a:p>
                  </a:txBody>
                  <a:tcPr/>
                </a:tc>
                <a:tc>
                  <a:txBody>
                    <a:bodyPr/>
                    <a:lstStyle/>
                    <a:p>
                      <a:endParaRPr lang="en-US" sz="2000"/>
                    </a:p>
                  </a:txBody>
                  <a:tcPr>
                    <a:solidFill>
                      <a:schemeClr val="accent1">
                        <a:lumMod val="20000"/>
                        <a:lumOff val="80000"/>
                      </a:schemeClr>
                    </a:solidFill>
                  </a:tcPr>
                </a:tc>
                <a:tc>
                  <a:txBody>
                    <a:bodyPr/>
                    <a:lstStyle/>
                    <a:p>
                      <a:endParaRPr lang="en-US" sz="2000" dirty="0"/>
                    </a:p>
                  </a:txBody>
                  <a:tcPr>
                    <a:solidFill>
                      <a:schemeClr val="accent1">
                        <a:lumMod val="20000"/>
                        <a:lumOff val="80000"/>
                      </a:schemeClr>
                    </a:solidFill>
                  </a:tcPr>
                </a:tc>
                <a:tc>
                  <a:txBody>
                    <a:bodyPr/>
                    <a:lstStyle/>
                    <a:p>
                      <a:endParaRPr lang="en-US" sz="2000"/>
                    </a:p>
                  </a:txBody>
                  <a:tcPr/>
                </a:tc>
                <a:tc>
                  <a:txBody>
                    <a:bodyPr/>
                    <a:lstStyle/>
                    <a:p>
                      <a:endParaRPr lang="en-US" sz="2000"/>
                    </a:p>
                  </a:txBody>
                  <a:tcPr/>
                </a:tc>
                <a:tc>
                  <a:txBody>
                    <a:bodyPr/>
                    <a:lstStyle/>
                    <a:p>
                      <a:endParaRPr lang="en-US" sz="2000" dirty="0"/>
                    </a:p>
                  </a:txBody>
                  <a:tcPr/>
                </a:tc>
                <a:tc>
                  <a:txBody>
                    <a:bodyPr/>
                    <a:lstStyle/>
                    <a:p>
                      <a:endParaRPr lang="en-US" sz="2000" dirty="0"/>
                    </a:p>
                  </a:txBody>
                  <a:tcPr>
                    <a:solidFill>
                      <a:schemeClr val="accent1">
                        <a:lumMod val="20000"/>
                        <a:lumOff val="80000"/>
                      </a:schemeClr>
                    </a:solidFill>
                  </a:tcPr>
                </a:tc>
                <a:extLst>
                  <a:ext uri="{0D108BD9-81ED-4DB2-BD59-A6C34878D82A}">
                    <a16:rowId xmlns:a16="http://schemas.microsoft.com/office/drawing/2014/main" val="824454831"/>
                  </a:ext>
                </a:extLst>
              </a:tr>
              <a:tr h="437772">
                <a:tc>
                  <a:txBody>
                    <a:bodyPr/>
                    <a:lstStyle/>
                    <a:p>
                      <a:r>
                        <a:rPr lang="en-US" sz="1600" dirty="0">
                          <a:solidFill>
                            <a:schemeClr val="bg1"/>
                          </a:solidFill>
                        </a:rPr>
                        <a:t>G</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2000"/>
                    </a:p>
                  </a:txBody>
                  <a:tcPr>
                    <a:solidFill>
                      <a:schemeClr val="accent1">
                        <a:lumMod val="20000"/>
                        <a:lumOff val="80000"/>
                      </a:schemeClr>
                    </a:solidFill>
                  </a:tcPr>
                </a:tc>
                <a:tc>
                  <a:txBody>
                    <a:bodyPr/>
                    <a:lstStyle/>
                    <a:p>
                      <a:endParaRPr lang="en-US" sz="2000" dirty="0"/>
                    </a:p>
                  </a:txBody>
                  <a:tcPr>
                    <a:solidFill>
                      <a:schemeClr val="accent1">
                        <a:lumMod val="20000"/>
                        <a:lumOff val="80000"/>
                      </a:schemeClr>
                    </a:solidFill>
                  </a:tcPr>
                </a:tc>
                <a:tc>
                  <a:txBody>
                    <a:bodyPr/>
                    <a:lstStyle/>
                    <a:p>
                      <a:endParaRPr lang="en-US" sz="2000"/>
                    </a:p>
                  </a:txBody>
                  <a:tcPr/>
                </a:tc>
                <a:tc>
                  <a:txBody>
                    <a:bodyPr/>
                    <a:lstStyle/>
                    <a:p>
                      <a:endParaRPr lang="en-US" sz="2000"/>
                    </a:p>
                  </a:txBody>
                  <a:tcPr/>
                </a:tc>
                <a:tc>
                  <a:txBody>
                    <a:bodyPr/>
                    <a:lstStyle/>
                    <a:p>
                      <a:endParaRPr lang="en-US" sz="2000"/>
                    </a:p>
                  </a:txBody>
                  <a:tcPr>
                    <a:solidFill>
                      <a:schemeClr val="accent1">
                        <a:lumMod val="20000"/>
                        <a:lumOff val="80000"/>
                      </a:schemeClr>
                    </a:solidFill>
                  </a:tcPr>
                </a:tc>
                <a:tc>
                  <a:txBody>
                    <a:bodyPr/>
                    <a:lstStyle/>
                    <a:p>
                      <a:endParaRPr lang="en-US" sz="2000" dirty="0"/>
                    </a:p>
                  </a:txBody>
                  <a:tcPr>
                    <a:solidFill>
                      <a:schemeClr val="accent1">
                        <a:lumMod val="20000"/>
                        <a:lumOff val="80000"/>
                      </a:schemeClr>
                    </a:solidFill>
                  </a:tcPr>
                </a:tc>
                <a:tc>
                  <a:txBody>
                    <a:bodyPr/>
                    <a:lstStyle/>
                    <a:p>
                      <a:endParaRPr lang="en-US" sz="2000"/>
                    </a:p>
                  </a:txBody>
                  <a:tcPr/>
                </a:tc>
                <a:tc>
                  <a:txBody>
                    <a:bodyPr/>
                    <a:lstStyle/>
                    <a:p>
                      <a:endParaRPr lang="en-US" sz="2000"/>
                    </a:p>
                  </a:txBody>
                  <a:tcPr/>
                </a:tc>
                <a:tc>
                  <a:txBody>
                    <a:bodyPr/>
                    <a:lstStyle/>
                    <a:p>
                      <a:endParaRPr lang="en-US" sz="2000" dirty="0"/>
                    </a:p>
                  </a:txBody>
                  <a:tcPr/>
                </a:tc>
                <a:tc>
                  <a:txBody>
                    <a:bodyPr/>
                    <a:lstStyle/>
                    <a:p>
                      <a:endParaRPr lang="en-US" sz="2000" dirty="0"/>
                    </a:p>
                  </a:txBody>
                  <a:tcPr>
                    <a:solidFill>
                      <a:schemeClr val="accent1">
                        <a:lumMod val="20000"/>
                        <a:lumOff val="80000"/>
                      </a:schemeClr>
                    </a:solidFill>
                  </a:tcPr>
                </a:tc>
                <a:extLst>
                  <a:ext uri="{0D108BD9-81ED-4DB2-BD59-A6C34878D82A}">
                    <a16:rowId xmlns:a16="http://schemas.microsoft.com/office/drawing/2014/main" val="3368168537"/>
                  </a:ext>
                </a:extLst>
              </a:tr>
              <a:tr h="437772">
                <a:tc>
                  <a:txBody>
                    <a:bodyPr/>
                    <a:lstStyle/>
                    <a:p>
                      <a:r>
                        <a:rPr lang="en-US" sz="1600" dirty="0">
                          <a:solidFill>
                            <a:schemeClr val="bg1"/>
                          </a:solidFill>
                        </a:rPr>
                        <a:t>H</a:t>
                      </a:r>
                    </a:p>
                  </a:txBody>
                  <a:tcPr>
                    <a:lnT w="12700" cap="flat" cmpd="sng" algn="ctr">
                      <a:solidFill>
                        <a:schemeClr val="bg1"/>
                      </a:solidFill>
                      <a:prstDash val="solid"/>
                      <a:round/>
                      <a:headEnd type="none" w="med" len="med"/>
                      <a:tailEnd type="none" w="med" len="med"/>
                    </a:lnT>
                    <a:solidFill>
                      <a:schemeClr val="accent1">
                        <a:lumMod val="50000"/>
                      </a:schemeClr>
                    </a:solidFill>
                  </a:tcPr>
                </a:tc>
                <a:tc>
                  <a:txBody>
                    <a:bodyPr/>
                    <a:lstStyle/>
                    <a:p>
                      <a:endParaRPr lang="en-US" sz="2000"/>
                    </a:p>
                  </a:txBody>
                  <a:tcPr>
                    <a:solidFill>
                      <a:schemeClr val="accent1">
                        <a:lumMod val="20000"/>
                        <a:lumOff val="80000"/>
                      </a:schemeClr>
                    </a:solidFill>
                  </a:tcPr>
                </a:tc>
                <a:tc>
                  <a:txBody>
                    <a:bodyPr/>
                    <a:lstStyle/>
                    <a:p>
                      <a:endParaRPr lang="en-US" sz="2000" dirty="0"/>
                    </a:p>
                  </a:txBody>
                  <a:tcPr>
                    <a:solidFill>
                      <a:schemeClr val="accent1">
                        <a:lumMod val="20000"/>
                        <a:lumOff val="80000"/>
                      </a:schemeClr>
                    </a:solidFill>
                  </a:tcPr>
                </a:tc>
                <a:tc>
                  <a:txBody>
                    <a:bodyPr/>
                    <a:lstStyle/>
                    <a:p>
                      <a:endParaRPr lang="en-US" sz="2000"/>
                    </a:p>
                  </a:txBody>
                  <a:tcPr/>
                </a:tc>
                <a:tc>
                  <a:txBody>
                    <a:bodyPr/>
                    <a:lstStyle/>
                    <a:p>
                      <a:endParaRPr lang="en-US" sz="2000"/>
                    </a:p>
                  </a:txBody>
                  <a:tcPr/>
                </a:tc>
                <a:tc>
                  <a:txBody>
                    <a:bodyPr/>
                    <a:lstStyle/>
                    <a:p>
                      <a:endParaRPr lang="en-US" sz="2000"/>
                    </a:p>
                  </a:txBody>
                  <a:tcPr>
                    <a:solidFill>
                      <a:schemeClr val="accent1">
                        <a:lumMod val="20000"/>
                        <a:lumOff val="80000"/>
                      </a:schemeClr>
                    </a:solidFill>
                  </a:tcPr>
                </a:tc>
                <a:tc>
                  <a:txBody>
                    <a:bodyPr/>
                    <a:lstStyle/>
                    <a:p>
                      <a:endParaRPr lang="en-US" sz="2000" dirty="0"/>
                    </a:p>
                  </a:txBody>
                  <a:tcPr>
                    <a:solidFill>
                      <a:schemeClr val="accent1">
                        <a:lumMod val="20000"/>
                        <a:lumOff val="80000"/>
                      </a:schemeClr>
                    </a:solidFill>
                  </a:tcPr>
                </a:tc>
                <a:tc>
                  <a:txBody>
                    <a:bodyPr/>
                    <a:lstStyle/>
                    <a:p>
                      <a:endParaRPr lang="en-US" sz="2000"/>
                    </a:p>
                  </a:txBody>
                  <a:tcPr/>
                </a:tc>
                <a:tc>
                  <a:txBody>
                    <a:bodyPr/>
                    <a:lstStyle/>
                    <a:p>
                      <a:endParaRPr lang="en-US" sz="2000"/>
                    </a:p>
                  </a:txBody>
                  <a:tcPr/>
                </a:tc>
                <a:tc>
                  <a:txBody>
                    <a:bodyPr/>
                    <a:lstStyle/>
                    <a:p>
                      <a:endParaRPr lang="en-US" sz="2000" dirty="0"/>
                    </a:p>
                  </a:txBody>
                  <a:tcPr/>
                </a:tc>
                <a:tc>
                  <a:txBody>
                    <a:bodyPr/>
                    <a:lstStyle/>
                    <a:p>
                      <a:endParaRPr lang="en-US" sz="2000" dirty="0"/>
                    </a:p>
                  </a:txBody>
                  <a:tcPr>
                    <a:solidFill>
                      <a:schemeClr val="accent1">
                        <a:lumMod val="20000"/>
                        <a:lumOff val="80000"/>
                      </a:schemeClr>
                    </a:solidFill>
                  </a:tcPr>
                </a:tc>
                <a:extLst>
                  <a:ext uri="{0D108BD9-81ED-4DB2-BD59-A6C34878D82A}">
                    <a16:rowId xmlns:a16="http://schemas.microsoft.com/office/drawing/2014/main" val="401980038"/>
                  </a:ext>
                </a:extLst>
              </a:tr>
            </a:tbl>
          </a:graphicData>
        </a:graphic>
      </p:graphicFrame>
      <p:sp>
        <p:nvSpPr>
          <p:cNvPr id="5" name="Slide Number Placeholder 4">
            <a:extLst>
              <a:ext uri="{FF2B5EF4-FFF2-40B4-BE49-F238E27FC236}">
                <a16:creationId xmlns:a16="http://schemas.microsoft.com/office/drawing/2014/main" id="{3183CDD5-F769-42F0-A4F5-8E099ACF6AA6}"/>
              </a:ext>
            </a:extLst>
          </p:cNvPr>
          <p:cNvSpPr>
            <a:spLocks noGrp="1"/>
          </p:cNvSpPr>
          <p:nvPr>
            <p:ph type="sldNum" sz="quarter" idx="10"/>
          </p:nvPr>
        </p:nvSpPr>
        <p:spPr/>
        <p:txBody>
          <a:bodyPr/>
          <a:lstStyle/>
          <a:p>
            <a:fld id="{A3D1C70C-36A2-44FC-A083-98959550CFF4}" type="slidenum">
              <a:rPr lang="en-US" smtClean="0"/>
              <a:t>24</a:t>
            </a:fld>
            <a:endParaRPr lang="en-US"/>
          </a:p>
        </p:txBody>
      </p:sp>
    </p:spTree>
    <p:extLst>
      <p:ext uri="{BB962C8B-B14F-4D97-AF65-F5344CB8AC3E}">
        <p14:creationId xmlns:p14="http://schemas.microsoft.com/office/powerpoint/2010/main" val="40672234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A21B6CDA-0147-40C9-8F20-2C2ABECD0456}"/>
              </a:ext>
            </a:extLst>
          </p:cNvPr>
          <p:cNvSpPr>
            <a:spLocks noGrp="1"/>
          </p:cNvSpPr>
          <p:nvPr>
            <p:ph type="title"/>
          </p:nvPr>
        </p:nvSpPr>
        <p:spPr>
          <a:xfrm>
            <a:off x="1333960" y="235678"/>
            <a:ext cx="10096959" cy="747579"/>
          </a:xfrm>
        </p:spPr>
        <p:txBody>
          <a:bodyPr/>
          <a:lstStyle/>
          <a:p>
            <a:r>
              <a:rPr lang="en-US" sz="2400" dirty="0">
                <a:solidFill>
                  <a:schemeClr val="tx1"/>
                </a:solidFill>
                <a:latin typeface="Palatino Linotype"/>
              </a:rPr>
              <a:t>&lt;Insert District Name&gt;’s Spring 2022 and 2023 NJSLA School- &amp; Grade-Level Outcomes Science Grade 8- Percentages</a:t>
            </a:r>
          </a:p>
        </p:txBody>
      </p:sp>
      <p:sp>
        <p:nvSpPr>
          <p:cNvPr id="2" name="Content Placeholder 1">
            <a:extLst>
              <a:ext uri="{FF2B5EF4-FFF2-40B4-BE49-F238E27FC236}">
                <a16:creationId xmlns:a16="http://schemas.microsoft.com/office/drawing/2014/main" id="{E054406E-32AC-4E53-98C7-6BA4507F50F0}"/>
              </a:ext>
            </a:extLst>
          </p:cNvPr>
          <p:cNvSpPr>
            <a:spLocks noGrp="1"/>
          </p:cNvSpPr>
          <p:nvPr>
            <p:ph sz="quarter" idx="11"/>
          </p:nvPr>
        </p:nvSpPr>
        <p:spPr>
          <a:xfrm>
            <a:off x="101751" y="1262314"/>
            <a:ext cx="11761540" cy="384621"/>
          </a:xfrm>
        </p:spPr>
        <p:txBody>
          <a:bodyPr>
            <a:noAutofit/>
          </a:bodyPr>
          <a:lstStyle/>
          <a:p>
            <a:pPr marL="0" indent="0">
              <a:buNone/>
            </a:pPr>
            <a:r>
              <a:rPr lang="en-US" sz="2000" b="1" dirty="0"/>
              <a:t>Science Grade 8</a:t>
            </a:r>
          </a:p>
        </p:txBody>
      </p:sp>
      <p:graphicFrame>
        <p:nvGraphicFramePr>
          <p:cNvPr id="11" name="Table 11">
            <a:extLst>
              <a:ext uri="{FF2B5EF4-FFF2-40B4-BE49-F238E27FC236}">
                <a16:creationId xmlns:a16="http://schemas.microsoft.com/office/drawing/2014/main" id="{E11D5BF3-7E3C-42AB-9FA3-E1724B7EFE40}"/>
              </a:ext>
            </a:extLst>
          </p:cNvPr>
          <p:cNvGraphicFramePr>
            <a:graphicFrameLocks noGrp="1"/>
          </p:cNvGraphicFramePr>
          <p:nvPr>
            <p:ph type="tbl" sz="quarter" idx="12"/>
          </p:nvPr>
        </p:nvGraphicFramePr>
        <p:xfrm>
          <a:off x="101751" y="1710047"/>
          <a:ext cx="11619195" cy="4233696"/>
        </p:xfrm>
        <a:graphic>
          <a:graphicData uri="http://schemas.openxmlformats.org/drawingml/2006/table">
            <a:tbl>
              <a:tblPr firstRow="1" firstCol="1" bandRow="1">
                <a:tableStyleId>{5940675A-B579-460E-94D1-54222C63F5DA}</a:tableStyleId>
              </a:tblPr>
              <a:tblGrid>
                <a:gridCol w="805029">
                  <a:extLst>
                    <a:ext uri="{9D8B030D-6E8A-4147-A177-3AD203B41FA5}">
                      <a16:colId xmlns:a16="http://schemas.microsoft.com/office/drawing/2014/main" val="2172175549"/>
                    </a:ext>
                  </a:extLst>
                </a:gridCol>
                <a:gridCol w="967047">
                  <a:extLst>
                    <a:ext uri="{9D8B030D-6E8A-4147-A177-3AD203B41FA5}">
                      <a16:colId xmlns:a16="http://schemas.microsoft.com/office/drawing/2014/main" val="3112476645"/>
                    </a:ext>
                  </a:extLst>
                </a:gridCol>
                <a:gridCol w="1047534">
                  <a:extLst>
                    <a:ext uri="{9D8B030D-6E8A-4147-A177-3AD203B41FA5}">
                      <a16:colId xmlns:a16="http://schemas.microsoft.com/office/drawing/2014/main" val="878126386"/>
                    </a:ext>
                  </a:extLst>
                </a:gridCol>
                <a:gridCol w="953711">
                  <a:extLst>
                    <a:ext uri="{9D8B030D-6E8A-4147-A177-3AD203B41FA5}">
                      <a16:colId xmlns:a16="http://schemas.microsoft.com/office/drawing/2014/main" val="1924221879"/>
                    </a:ext>
                  </a:extLst>
                </a:gridCol>
                <a:gridCol w="878700">
                  <a:extLst>
                    <a:ext uri="{9D8B030D-6E8A-4147-A177-3AD203B41FA5}">
                      <a16:colId xmlns:a16="http://schemas.microsoft.com/office/drawing/2014/main" val="1401528394"/>
                    </a:ext>
                  </a:extLst>
                </a:gridCol>
                <a:gridCol w="921565">
                  <a:extLst>
                    <a:ext uri="{9D8B030D-6E8A-4147-A177-3AD203B41FA5}">
                      <a16:colId xmlns:a16="http://schemas.microsoft.com/office/drawing/2014/main" val="525457992"/>
                    </a:ext>
                  </a:extLst>
                </a:gridCol>
                <a:gridCol w="910847">
                  <a:extLst>
                    <a:ext uri="{9D8B030D-6E8A-4147-A177-3AD203B41FA5}">
                      <a16:colId xmlns:a16="http://schemas.microsoft.com/office/drawing/2014/main" val="1590651448"/>
                    </a:ext>
                  </a:extLst>
                </a:gridCol>
                <a:gridCol w="900131">
                  <a:extLst>
                    <a:ext uri="{9D8B030D-6E8A-4147-A177-3AD203B41FA5}">
                      <a16:colId xmlns:a16="http://schemas.microsoft.com/office/drawing/2014/main" val="2895372378"/>
                    </a:ext>
                  </a:extLst>
                </a:gridCol>
                <a:gridCol w="1028722">
                  <a:extLst>
                    <a:ext uri="{9D8B030D-6E8A-4147-A177-3AD203B41FA5}">
                      <a16:colId xmlns:a16="http://schemas.microsoft.com/office/drawing/2014/main" val="2977248262"/>
                    </a:ext>
                  </a:extLst>
                </a:gridCol>
                <a:gridCol w="1618094">
                  <a:extLst>
                    <a:ext uri="{9D8B030D-6E8A-4147-A177-3AD203B41FA5}">
                      <a16:colId xmlns:a16="http://schemas.microsoft.com/office/drawing/2014/main" val="948491184"/>
                    </a:ext>
                  </a:extLst>
                </a:gridCol>
                <a:gridCol w="1587815">
                  <a:extLst>
                    <a:ext uri="{9D8B030D-6E8A-4147-A177-3AD203B41FA5}">
                      <a16:colId xmlns:a16="http://schemas.microsoft.com/office/drawing/2014/main" val="1083707945"/>
                    </a:ext>
                  </a:extLst>
                </a:gridCol>
              </a:tblGrid>
              <a:tr h="666067">
                <a:tc>
                  <a:txBody>
                    <a:bodyPr/>
                    <a:lstStyle/>
                    <a:p>
                      <a:r>
                        <a:rPr lang="en-US" sz="1400" dirty="0">
                          <a:solidFill>
                            <a:schemeClr val="bg1"/>
                          </a:solidFill>
                        </a:rPr>
                        <a:t>School</a:t>
                      </a:r>
                    </a:p>
                  </a:txBody>
                  <a:tcP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r>
                        <a:rPr lang="en-US" sz="1400" dirty="0">
                          <a:solidFill>
                            <a:schemeClr val="bg1"/>
                          </a:solidFill>
                        </a:rPr>
                        <a:t>Level 1 2022</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400" dirty="0">
                          <a:solidFill>
                            <a:schemeClr val="bg1"/>
                          </a:solidFill>
                        </a:rPr>
                        <a:t>Level 1 2023</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400" dirty="0">
                          <a:solidFill>
                            <a:schemeClr val="bg1"/>
                          </a:solidFill>
                        </a:rPr>
                        <a:t>Level 2 2022</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400" dirty="0">
                          <a:solidFill>
                            <a:schemeClr val="bg1"/>
                          </a:solidFill>
                        </a:rPr>
                        <a:t>Level 2 2023</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400" dirty="0">
                          <a:solidFill>
                            <a:schemeClr val="bg1"/>
                          </a:solidFill>
                        </a:rPr>
                        <a:t>Level 3 2022</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400" dirty="0">
                          <a:solidFill>
                            <a:schemeClr val="bg1"/>
                          </a:solidFill>
                        </a:rPr>
                        <a:t>Level 3 2023</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400" dirty="0">
                          <a:solidFill>
                            <a:schemeClr val="bg1"/>
                          </a:solidFill>
                        </a:rPr>
                        <a:t>Level 4 2022</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400" dirty="0">
                          <a:solidFill>
                            <a:schemeClr val="bg1"/>
                          </a:solidFill>
                        </a:rPr>
                        <a:t>Level 4 2023</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400" dirty="0">
                          <a:solidFill>
                            <a:schemeClr val="bg1"/>
                          </a:solidFill>
                        </a:rPr>
                        <a:t>% of Students at Levels 3 and 4</a:t>
                      </a:r>
                      <a:br>
                        <a:rPr lang="en-US" sz="1400" dirty="0">
                          <a:solidFill>
                            <a:schemeClr val="bg1"/>
                          </a:solidFill>
                        </a:rPr>
                      </a:br>
                      <a:r>
                        <a:rPr lang="en-US" sz="1400" dirty="0">
                          <a:solidFill>
                            <a:schemeClr val="bg1"/>
                          </a:solidFill>
                        </a:rPr>
                        <a:t>2022</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400" dirty="0">
                          <a:solidFill>
                            <a:schemeClr val="bg1"/>
                          </a:solidFill>
                        </a:rPr>
                        <a:t>% of Students at Levels 3 and 4</a:t>
                      </a:r>
                      <a:br>
                        <a:rPr lang="en-US" sz="1400" dirty="0">
                          <a:solidFill>
                            <a:schemeClr val="bg1"/>
                          </a:solidFill>
                        </a:rPr>
                      </a:br>
                      <a:r>
                        <a:rPr lang="en-US" sz="1400" dirty="0">
                          <a:solidFill>
                            <a:schemeClr val="bg1"/>
                          </a:solidFill>
                        </a:rPr>
                        <a:t>2023</a:t>
                      </a:r>
                    </a:p>
                  </a:txBody>
                  <a:tcPr>
                    <a:lnL w="12700" cap="flat" cmpd="sng" algn="ctr">
                      <a:solidFill>
                        <a:schemeClr val="bg1"/>
                      </a:solidFill>
                      <a:prstDash val="solid"/>
                      <a:round/>
                      <a:headEnd type="none" w="med" len="med"/>
                      <a:tailEnd type="none" w="med" len="med"/>
                    </a:lnL>
                    <a:solidFill>
                      <a:schemeClr val="accent1">
                        <a:lumMod val="50000"/>
                      </a:schemeClr>
                    </a:solidFill>
                  </a:tcPr>
                </a:tc>
                <a:extLst>
                  <a:ext uri="{0D108BD9-81ED-4DB2-BD59-A6C34878D82A}">
                    <a16:rowId xmlns:a16="http://schemas.microsoft.com/office/drawing/2014/main" val="154240559"/>
                  </a:ext>
                </a:extLst>
              </a:tr>
              <a:tr h="437772">
                <a:tc>
                  <a:txBody>
                    <a:bodyPr/>
                    <a:lstStyle/>
                    <a:p>
                      <a:r>
                        <a:rPr lang="en-US" sz="1600" dirty="0">
                          <a:solidFill>
                            <a:schemeClr val="bg1"/>
                          </a:solidFill>
                        </a:rPr>
                        <a:t>A</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2000" dirty="0"/>
                    </a:p>
                  </a:txBody>
                  <a:tcPr>
                    <a:solidFill>
                      <a:schemeClr val="accent1">
                        <a:lumMod val="20000"/>
                        <a:lumOff val="80000"/>
                      </a:schemeClr>
                    </a:solidFill>
                  </a:tcPr>
                </a:tc>
                <a:tc>
                  <a:txBody>
                    <a:bodyPr/>
                    <a:lstStyle/>
                    <a:p>
                      <a:endParaRPr lang="en-US" sz="2000" dirty="0"/>
                    </a:p>
                  </a:txBody>
                  <a:tcPr>
                    <a:solidFill>
                      <a:schemeClr val="accent1">
                        <a:lumMod val="20000"/>
                        <a:lumOff val="80000"/>
                      </a:schemeClr>
                    </a:solidFill>
                  </a:tcPr>
                </a:tc>
                <a:tc>
                  <a:txBody>
                    <a:bodyPr/>
                    <a:lstStyle/>
                    <a:p>
                      <a:endParaRPr lang="en-US" sz="2000" dirty="0"/>
                    </a:p>
                  </a:txBody>
                  <a:tcPr/>
                </a:tc>
                <a:tc>
                  <a:txBody>
                    <a:bodyPr/>
                    <a:lstStyle/>
                    <a:p>
                      <a:endParaRPr lang="en-US" sz="2000" dirty="0"/>
                    </a:p>
                  </a:txBody>
                  <a:tcPr/>
                </a:tc>
                <a:tc>
                  <a:txBody>
                    <a:bodyPr/>
                    <a:lstStyle/>
                    <a:p>
                      <a:endParaRPr lang="en-US" sz="2000" dirty="0"/>
                    </a:p>
                  </a:txBody>
                  <a:tcPr>
                    <a:solidFill>
                      <a:schemeClr val="accent1">
                        <a:lumMod val="20000"/>
                        <a:lumOff val="80000"/>
                      </a:schemeClr>
                    </a:solidFill>
                  </a:tcPr>
                </a:tc>
                <a:tc>
                  <a:txBody>
                    <a:bodyPr/>
                    <a:lstStyle/>
                    <a:p>
                      <a:endParaRPr lang="en-US" sz="2000" dirty="0"/>
                    </a:p>
                  </a:txBody>
                  <a:tcPr>
                    <a:solidFill>
                      <a:schemeClr val="accent1">
                        <a:lumMod val="20000"/>
                        <a:lumOff val="80000"/>
                      </a:schemeClr>
                    </a:solidFill>
                  </a:tcPr>
                </a:tc>
                <a:tc>
                  <a:txBody>
                    <a:bodyPr/>
                    <a:lstStyle/>
                    <a:p>
                      <a:endParaRPr lang="en-US" sz="2000"/>
                    </a:p>
                  </a:txBody>
                  <a:tcPr/>
                </a:tc>
                <a:tc>
                  <a:txBody>
                    <a:bodyPr/>
                    <a:lstStyle/>
                    <a:p>
                      <a:endParaRPr lang="en-US" sz="2000" dirty="0"/>
                    </a:p>
                  </a:txBody>
                  <a:tcPr/>
                </a:tc>
                <a:tc>
                  <a:txBody>
                    <a:bodyPr/>
                    <a:lstStyle/>
                    <a:p>
                      <a:endParaRPr lang="en-US" sz="2000" dirty="0"/>
                    </a:p>
                  </a:txBody>
                  <a:tcPr/>
                </a:tc>
                <a:tc>
                  <a:txBody>
                    <a:bodyPr/>
                    <a:lstStyle/>
                    <a:p>
                      <a:endParaRPr lang="en-US" sz="2000" dirty="0"/>
                    </a:p>
                  </a:txBody>
                  <a:tcPr>
                    <a:solidFill>
                      <a:schemeClr val="accent1">
                        <a:lumMod val="20000"/>
                        <a:lumOff val="80000"/>
                      </a:schemeClr>
                    </a:solidFill>
                  </a:tcPr>
                </a:tc>
                <a:extLst>
                  <a:ext uri="{0D108BD9-81ED-4DB2-BD59-A6C34878D82A}">
                    <a16:rowId xmlns:a16="http://schemas.microsoft.com/office/drawing/2014/main" val="2685886905"/>
                  </a:ext>
                </a:extLst>
              </a:tr>
              <a:tr h="437772">
                <a:tc>
                  <a:txBody>
                    <a:bodyPr/>
                    <a:lstStyle/>
                    <a:p>
                      <a:r>
                        <a:rPr lang="en-US" sz="1600" dirty="0">
                          <a:solidFill>
                            <a:schemeClr val="bg1"/>
                          </a:solidFill>
                        </a:rPr>
                        <a:t>B</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2000" dirty="0"/>
                    </a:p>
                  </a:txBody>
                  <a:tcPr>
                    <a:solidFill>
                      <a:schemeClr val="accent1">
                        <a:lumMod val="20000"/>
                        <a:lumOff val="80000"/>
                      </a:schemeClr>
                    </a:solidFill>
                  </a:tcPr>
                </a:tc>
                <a:tc>
                  <a:txBody>
                    <a:bodyPr/>
                    <a:lstStyle/>
                    <a:p>
                      <a:endParaRPr lang="en-US" sz="2000" dirty="0"/>
                    </a:p>
                  </a:txBody>
                  <a:tcPr>
                    <a:solidFill>
                      <a:schemeClr val="accent1">
                        <a:lumMod val="20000"/>
                        <a:lumOff val="80000"/>
                      </a:schemeClr>
                    </a:solidFill>
                  </a:tcPr>
                </a:tc>
                <a:tc>
                  <a:txBody>
                    <a:bodyPr/>
                    <a:lstStyle/>
                    <a:p>
                      <a:endParaRPr lang="en-US" sz="2000"/>
                    </a:p>
                  </a:txBody>
                  <a:tcPr/>
                </a:tc>
                <a:tc>
                  <a:txBody>
                    <a:bodyPr/>
                    <a:lstStyle/>
                    <a:p>
                      <a:endParaRPr lang="en-US" sz="2000"/>
                    </a:p>
                  </a:txBody>
                  <a:tcPr/>
                </a:tc>
                <a:tc>
                  <a:txBody>
                    <a:bodyPr/>
                    <a:lstStyle/>
                    <a:p>
                      <a:endParaRPr lang="en-US" sz="2000"/>
                    </a:p>
                  </a:txBody>
                  <a:tcPr>
                    <a:solidFill>
                      <a:schemeClr val="accent1">
                        <a:lumMod val="20000"/>
                        <a:lumOff val="80000"/>
                      </a:schemeClr>
                    </a:solidFill>
                  </a:tcPr>
                </a:tc>
                <a:tc>
                  <a:txBody>
                    <a:bodyPr/>
                    <a:lstStyle/>
                    <a:p>
                      <a:endParaRPr lang="en-US" sz="2000" dirty="0"/>
                    </a:p>
                  </a:txBody>
                  <a:tcPr>
                    <a:solidFill>
                      <a:schemeClr val="accent1">
                        <a:lumMod val="20000"/>
                        <a:lumOff val="80000"/>
                      </a:schemeClr>
                    </a:solidFill>
                  </a:tcPr>
                </a:tc>
                <a:tc>
                  <a:txBody>
                    <a:bodyPr/>
                    <a:lstStyle/>
                    <a:p>
                      <a:endParaRPr lang="en-US" sz="2000" dirty="0"/>
                    </a:p>
                  </a:txBody>
                  <a:tcPr/>
                </a:tc>
                <a:tc>
                  <a:txBody>
                    <a:bodyPr/>
                    <a:lstStyle/>
                    <a:p>
                      <a:endParaRPr lang="en-US" sz="2000" dirty="0"/>
                    </a:p>
                  </a:txBody>
                  <a:tcPr/>
                </a:tc>
                <a:tc>
                  <a:txBody>
                    <a:bodyPr/>
                    <a:lstStyle/>
                    <a:p>
                      <a:endParaRPr lang="en-US" sz="2000"/>
                    </a:p>
                  </a:txBody>
                  <a:tcPr/>
                </a:tc>
                <a:tc>
                  <a:txBody>
                    <a:bodyPr/>
                    <a:lstStyle/>
                    <a:p>
                      <a:endParaRPr lang="en-US" sz="2000" dirty="0"/>
                    </a:p>
                  </a:txBody>
                  <a:tcPr>
                    <a:solidFill>
                      <a:schemeClr val="accent1">
                        <a:lumMod val="20000"/>
                        <a:lumOff val="80000"/>
                      </a:schemeClr>
                    </a:solidFill>
                  </a:tcPr>
                </a:tc>
                <a:extLst>
                  <a:ext uri="{0D108BD9-81ED-4DB2-BD59-A6C34878D82A}">
                    <a16:rowId xmlns:a16="http://schemas.microsoft.com/office/drawing/2014/main" val="2100905888"/>
                  </a:ext>
                </a:extLst>
              </a:tr>
              <a:tr h="437772">
                <a:tc>
                  <a:txBody>
                    <a:bodyPr/>
                    <a:lstStyle/>
                    <a:p>
                      <a:r>
                        <a:rPr lang="en-US" sz="1600" dirty="0">
                          <a:solidFill>
                            <a:schemeClr val="bg1"/>
                          </a:solidFill>
                        </a:rPr>
                        <a:t>C</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2000"/>
                    </a:p>
                  </a:txBody>
                  <a:tcPr>
                    <a:solidFill>
                      <a:schemeClr val="accent1">
                        <a:lumMod val="20000"/>
                        <a:lumOff val="80000"/>
                      </a:schemeClr>
                    </a:solidFill>
                  </a:tcPr>
                </a:tc>
                <a:tc>
                  <a:txBody>
                    <a:bodyPr/>
                    <a:lstStyle/>
                    <a:p>
                      <a:endParaRPr lang="en-US" sz="2000" dirty="0"/>
                    </a:p>
                  </a:txBody>
                  <a:tcPr>
                    <a:solidFill>
                      <a:schemeClr val="accent1">
                        <a:lumMod val="20000"/>
                        <a:lumOff val="80000"/>
                      </a:schemeClr>
                    </a:solidFill>
                  </a:tcPr>
                </a:tc>
                <a:tc>
                  <a:txBody>
                    <a:bodyPr/>
                    <a:lstStyle/>
                    <a:p>
                      <a:endParaRPr lang="en-US" sz="2000"/>
                    </a:p>
                  </a:txBody>
                  <a:tcPr/>
                </a:tc>
                <a:tc>
                  <a:txBody>
                    <a:bodyPr/>
                    <a:lstStyle/>
                    <a:p>
                      <a:endParaRPr lang="en-US" sz="2000" dirty="0"/>
                    </a:p>
                  </a:txBody>
                  <a:tcPr/>
                </a:tc>
                <a:tc>
                  <a:txBody>
                    <a:bodyPr/>
                    <a:lstStyle/>
                    <a:p>
                      <a:endParaRPr lang="en-US" sz="2000"/>
                    </a:p>
                  </a:txBody>
                  <a:tcPr>
                    <a:solidFill>
                      <a:schemeClr val="accent1">
                        <a:lumMod val="20000"/>
                        <a:lumOff val="80000"/>
                      </a:schemeClr>
                    </a:solidFill>
                  </a:tcPr>
                </a:tc>
                <a:tc>
                  <a:txBody>
                    <a:bodyPr/>
                    <a:lstStyle/>
                    <a:p>
                      <a:endParaRPr lang="en-US" sz="2000" dirty="0"/>
                    </a:p>
                  </a:txBody>
                  <a:tcPr>
                    <a:solidFill>
                      <a:schemeClr val="accent1">
                        <a:lumMod val="20000"/>
                        <a:lumOff val="80000"/>
                      </a:schemeClr>
                    </a:solidFill>
                  </a:tcPr>
                </a:tc>
                <a:tc>
                  <a:txBody>
                    <a:bodyPr/>
                    <a:lstStyle/>
                    <a:p>
                      <a:endParaRPr lang="en-US" sz="2000"/>
                    </a:p>
                  </a:txBody>
                  <a:tcPr/>
                </a:tc>
                <a:tc>
                  <a:txBody>
                    <a:bodyPr/>
                    <a:lstStyle/>
                    <a:p>
                      <a:endParaRPr lang="en-US" sz="2000" dirty="0"/>
                    </a:p>
                  </a:txBody>
                  <a:tcPr/>
                </a:tc>
                <a:tc>
                  <a:txBody>
                    <a:bodyPr/>
                    <a:lstStyle/>
                    <a:p>
                      <a:endParaRPr lang="en-US" sz="2000" dirty="0"/>
                    </a:p>
                  </a:txBody>
                  <a:tcPr/>
                </a:tc>
                <a:tc>
                  <a:txBody>
                    <a:bodyPr/>
                    <a:lstStyle/>
                    <a:p>
                      <a:endParaRPr lang="en-US" sz="2000" dirty="0"/>
                    </a:p>
                  </a:txBody>
                  <a:tcPr>
                    <a:solidFill>
                      <a:schemeClr val="accent1">
                        <a:lumMod val="20000"/>
                        <a:lumOff val="80000"/>
                      </a:schemeClr>
                    </a:solidFill>
                  </a:tcPr>
                </a:tc>
                <a:extLst>
                  <a:ext uri="{0D108BD9-81ED-4DB2-BD59-A6C34878D82A}">
                    <a16:rowId xmlns:a16="http://schemas.microsoft.com/office/drawing/2014/main" val="523796205"/>
                  </a:ext>
                </a:extLst>
              </a:tr>
              <a:tr h="437772">
                <a:tc>
                  <a:txBody>
                    <a:bodyPr/>
                    <a:lstStyle/>
                    <a:p>
                      <a:r>
                        <a:rPr lang="en-US" sz="1600" dirty="0">
                          <a:solidFill>
                            <a:schemeClr val="bg1"/>
                          </a:solidFill>
                        </a:rPr>
                        <a:t>D</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2000"/>
                    </a:p>
                  </a:txBody>
                  <a:tcPr>
                    <a:solidFill>
                      <a:schemeClr val="accent1">
                        <a:lumMod val="20000"/>
                        <a:lumOff val="80000"/>
                      </a:schemeClr>
                    </a:solidFill>
                  </a:tcPr>
                </a:tc>
                <a:tc>
                  <a:txBody>
                    <a:bodyPr/>
                    <a:lstStyle/>
                    <a:p>
                      <a:endParaRPr lang="en-US" sz="2000" dirty="0"/>
                    </a:p>
                  </a:txBody>
                  <a:tcPr>
                    <a:solidFill>
                      <a:schemeClr val="accent1">
                        <a:lumMod val="20000"/>
                        <a:lumOff val="80000"/>
                      </a:schemeClr>
                    </a:solidFill>
                  </a:tcPr>
                </a:tc>
                <a:tc>
                  <a:txBody>
                    <a:bodyPr/>
                    <a:lstStyle/>
                    <a:p>
                      <a:endParaRPr lang="en-US" sz="2000"/>
                    </a:p>
                  </a:txBody>
                  <a:tcPr/>
                </a:tc>
                <a:tc>
                  <a:txBody>
                    <a:bodyPr/>
                    <a:lstStyle/>
                    <a:p>
                      <a:endParaRPr lang="en-US" sz="2000" dirty="0"/>
                    </a:p>
                  </a:txBody>
                  <a:tcPr/>
                </a:tc>
                <a:tc>
                  <a:txBody>
                    <a:bodyPr/>
                    <a:lstStyle/>
                    <a:p>
                      <a:endParaRPr lang="en-US" sz="2000" dirty="0"/>
                    </a:p>
                  </a:txBody>
                  <a:tcPr>
                    <a:solidFill>
                      <a:schemeClr val="accent1">
                        <a:lumMod val="20000"/>
                        <a:lumOff val="80000"/>
                      </a:schemeClr>
                    </a:solidFill>
                  </a:tcPr>
                </a:tc>
                <a:tc>
                  <a:txBody>
                    <a:bodyPr/>
                    <a:lstStyle/>
                    <a:p>
                      <a:endParaRPr lang="en-US" sz="2000" dirty="0"/>
                    </a:p>
                  </a:txBody>
                  <a:tcPr>
                    <a:solidFill>
                      <a:schemeClr val="accent1">
                        <a:lumMod val="20000"/>
                        <a:lumOff val="80000"/>
                      </a:schemeClr>
                    </a:solidFill>
                  </a:tcPr>
                </a:tc>
                <a:tc>
                  <a:txBody>
                    <a:bodyPr/>
                    <a:lstStyle/>
                    <a:p>
                      <a:endParaRPr lang="en-US" sz="2000" dirty="0"/>
                    </a:p>
                  </a:txBody>
                  <a:tcPr/>
                </a:tc>
                <a:tc>
                  <a:txBody>
                    <a:bodyPr/>
                    <a:lstStyle/>
                    <a:p>
                      <a:endParaRPr lang="en-US" sz="2000" dirty="0"/>
                    </a:p>
                  </a:txBody>
                  <a:tcPr/>
                </a:tc>
                <a:tc>
                  <a:txBody>
                    <a:bodyPr/>
                    <a:lstStyle/>
                    <a:p>
                      <a:endParaRPr lang="en-US" sz="2000" dirty="0"/>
                    </a:p>
                  </a:txBody>
                  <a:tcPr/>
                </a:tc>
                <a:tc>
                  <a:txBody>
                    <a:bodyPr/>
                    <a:lstStyle/>
                    <a:p>
                      <a:endParaRPr lang="en-US" sz="2000" dirty="0"/>
                    </a:p>
                  </a:txBody>
                  <a:tcPr>
                    <a:solidFill>
                      <a:schemeClr val="accent1">
                        <a:lumMod val="20000"/>
                        <a:lumOff val="80000"/>
                      </a:schemeClr>
                    </a:solidFill>
                  </a:tcPr>
                </a:tc>
                <a:extLst>
                  <a:ext uri="{0D108BD9-81ED-4DB2-BD59-A6C34878D82A}">
                    <a16:rowId xmlns:a16="http://schemas.microsoft.com/office/drawing/2014/main" val="1563399292"/>
                  </a:ext>
                </a:extLst>
              </a:tr>
              <a:tr h="437772">
                <a:tc>
                  <a:txBody>
                    <a:bodyPr/>
                    <a:lstStyle/>
                    <a:p>
                      <a:r>
                        <a:rPr lang="en-US" sz="1600" dirty="0">
                          <a:solidFill>
                            <a:schemeClr val="bg1"/>
                          </a:solidFill>
                        </a:rPr>
                        <a:t>E</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2000"/>
                    </a:p>
                  </a:txBody>
                  <a:tcPr>
                    <a:solidFill>
                      <a:schemeClr val="accent1">
                        <a:lumMod val="20000"/>
                        <a:lumOff val="80000"/>
                      </a:schemeClr>
                    </a:solidFill>
                  </a:tcPr>
                </a:tc>
                <a:tc>
                  <a:txBody>
                    <a:bodyPr/>
                    <a:lstStyle/>
                    <a:p>
                      <a:endParaRPr lang="en-US" sz="2000" dirty="0"/>
                    </a:p>
                  </a:txBody>
                  <a:tcPr>
                    <a:solidFill>
                      <a:schemeClr val="accent1">
                        <a:lumMod val="20000"/>
                        <a:lumOff val="80000"/>
                      </a:schemeClr>
                    </a:solidFill>
                  </a:tcPr>
                </a:tc>
                <a:tc>
                  <a:txBody>
                    <a:bodyPr/>
                    <a:lstStyle/>
                    <a:p>
                      <a:endParaRPr lang="en-US" sz="2000"/>
                    </a:p>
                  </a:txBody>
                  <a:tcPr/>
                </a:tc>
                <a:tc>
                  <a:txBody>
                    <a:bodyPr/>
                    <a:lstStyle/>
                    <a:p>
                      <a:endParaRPr lang="en-US" sz="2000"/>
                    </a:p>
                  </a:txBody>
                  <a:tcPr/>
                </a:tc>
                <a:tc>
                  <a:txBody>
                    <a:bodyPr/>
                    <a:lstStyle/>
                    <a:p>
                      <a:endParaRPr lang="en-US" sz="2000" dirty="0"/>
                    </a:p>
                  </a:txBody>
                  <a:tcPr>
                    <a:solidFill>
                      <a:schemeClr val="accent1">
                        <a:lumMod val="20000"/>
                        <a:lumOff val="80000"/>
                      </a:schemeClr>
                    </a:solidFill>
                  </a:tcPr>
                </a:tc>
                <a:tc>
                  <a:txBody>
                    <a:bodyPr/>
                    <a:lstStyle/>
                    <a:p>
                      <a:endParaRPr lang="en-US" sz="2000" dirty="0"/>
                    </a:p>
                  </a:txBody>
                  <a:tcPr>
                    <a:solidFill>
                      <a:schemeClr val="accent1">
                        <a:lumMod val="20000"/>
                        <a:lumOff val="80000"/>
                      </a:schemeClr>
                    </a:solidFill>
                  </a:tcPr>
                </a:tc>
                <a:tc>
                  <a:txBody>
                    <a:bodyPr/>
                    <a:lstStyle/>
                    <a:p>
                      <a:endParaRPr lang="en-US" sz="2000"/>
                    </a:p>
                  </a:txBody>
                  <a:tcPr/>
                </a:tc>
                <a:tc>
                  <a:txBody>
                    <a:bodyPr/>
                    <a:lstStyle/>
                    <a:p>
                      <a:endParaRPr lang="en-US" sz="2000"/>
                    </a:p>
                  </a:txBody>
                  <a:tcPr/>
                </a:tc>
                <a:tc>
                  <a:txBody>
                    <a:bodyPr/>
                    <a:lstStyle/>
                    <a:p>
                      <a:endParaRPr lang="en-US" sz="2000" dirty="0"/>
                    </a:p>
                  </a:txBody>
                  <a:tcPr/>
                </a:tc>
                <a:tc>
                  <a:txBody>
                    <a:bodyPr/>
                    <a:lstStyle/>
                    <a:p>
                      <a:endParaRPr lang="en-US" sz="2000" dirty="0"/>
                    </a:p>
                  </a:txBody>
                  <a:tcPr>
                    <a:solidFill>
                      <a:schemeClr val="accent1">
                        <a:lumMod val="20000"/>
                        <a:lumOff val="80000"/>
                      </a:schemeClr>
                    </a:solidFill>
                  </a:tcPr>
                </a:tc>
                <a:extLst>
                  <a:ext uri="{0D108BD9-81ED-4DB2-BD59-A6C34878D82A}">
                    <a16:rowId xmlns:a16="http://schemas.microsoft.com/office/drawing/2014/main" val="3093263189"/>
                  </a:ext>
                </a:extLst>
              </a:tr>
              <a:tr h="437772">
                <a:tc>
                  <a:txBody>
                    <a:bodyPr/>
                    <a:lstStyle/>
                    <a:p>
                      <a:r>
                        <a:rPr lang="en-US" sz="1600" dirty="0">
                          <a:solidFill>
                            <a:schemeClr val="bg1"/>
                          </a:solidFill>
                        </a:rPr>
                        <a:t>F</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2000"/>
                    </a:p>
                  </a:txBody>
                  <a:tcPr>
                    <a:solidFill>
                      <a:schemeClr val="accent1">
                        <a:lumMod val="20000"/>
                        <a:lumOff val="80000"/>
                      </a:schemeClr>
                    </a:solidFill>
                  </a:tcPr>
                </a:tc>
                <a:tc>
                  <a:txBody>
                    <a:bodyPr/>
                    <a:lstStyle/>
                    <a:p>
                      <a:endParaRPr lang="en-US" sz="2000" dirty="0"/>
                    </a:p>
                  </a:txBody>
                  <a:tcPr>
                    <a:solidFill>
                      <a:schemeClr val="accent1">
                        <a:lumMod val="20000"/>
                        <a:lumOff val="80000"/>
                      </a:schemeClr>
                    </a:solidFill>
                  </a:tcPr>
                </a:tc>
                <a:tc>
                  <a:txBody>
                    <a:bodyPr/>
                    <a:lstStyle/>
                    <a:p>
                      <a:endParaRPr lang="en-US" sz="2000"/>
                    </a:p>
                  </a:txBody>
                  <a:tcPr/>
                </a:tc>
                <a:tc>
                  <a:txBody>
                    <a:bodyPr/>
                    <a:lstStyle/>
                    <a:p>
                      <a:endParaRPr lang="en-US" sz="2000"/>
                    </a:p>
                  </a:txBody>
                  <a:tcPr/>
                </a:tc>
                <a:tc>
                  <a:txBody>
                    <a:bodyPr/>
                    <a:lstStyle/>
                    <a:p>
                      <a:endParaRPr lang="en-US" sz="2000"/>
                    </a:p>
                  </a:txBody>
                  <a:tcPr>
                    <a:solidFill>
                      <a:schemeClr val="accent1">
                        <a:lumMod val="20000"/>
                        <a:lumOff val="80000"/>
                      </a:schemeClr>
                    </a:solidFill>
                  </a:tcPr>
                </a:tc>
                <a:tc>
                  <a:txBody>
                    <a:bodyPr/>
                    <a:lstStyle/>
                    <a:p>
                      <a:endParaRPr lang="en-US" sz="2000" dirty="0"/>
                    </a:p>
                  </a:txBody>
                  <a:tcPr>
                    <a:solidFill>
                      <a:schemeClr val="accent1">
                        <a:lumMod val="20000"/>
                        <a:lumOff val="80000"/>
                      </a:schemeClr>
                    </a:solidFill>
                  </a:tcPr>
                </a:tc>
                <a:tc>
                  <a:txBody>
                    <a:bodyPr/>
                    <a:lstStyle/>
                    <a:p>
                      <a:endParaRPr lang="en-US" sz="2000"/>
                    </a:p>
                  </a:txBody>
                  <a:tcPr/>
                </a:tc>
                <a:tc>
                  <a:txBody>
                    <a:bodyPr/>
                    <a:lstStyle/>
                    <a:p>
                      <a:endParaRPr lang="en-US" sz="2000"/>
                    </a:p>
                  </a:txBody>
                  <a:tcPr/>
                </a:tc>
                <a:tc>
                  <a:txBody>
                    <a:bodyPr/>
                    <a:lstStyle/>
                    <a:p>
                      <a:endParaRPr lang="en-US" sz="2000" dirty="0"/>
                    </a:p>
                  </a:txBody>
                  <a:tcPr/>
                </a:tc>
                <a:tc>
                  <a:txBody>
                    <a:bodyPr/>
                    <a:lstStyle/>
                    <a:p>
                      <a:endParaRPr lang="en-US" sz="2000" dirty="0"/>
                    </a:p>
                  </a:txBody>
                  <a:tcPr>
                    <a:solidFill>
                      <a:schemeClr val="accent1">
                        <a:lumMod val="20000"/>
                        <a:lumOff val="80000"/>
                      </a:schemeClr>
                    </a:solidFill>
                  </a:tcPr>
                </a:tc>
                <a:extLst>
                  <a:ext uri="{0D108BD9-81ED-4DB2-BD59-A6C34878D82A}">
                    <a16:rowId xmlns:a16="http://schemas.microsoft.com/office/drawing/2014/main" val="824454831"/>
                  </a:ext>
                </a:extLst>
              </a:tr>
              <a:tr h="437772">
                <a:tc>
                  <a:txBody>
                    <a:bodyPr/>
                    <a:lstStyle/>
                    <a:p>
                      <a:r>
                        <a:rPr lang="en-US" sz="1600" dirty="0">
                          <a:solidFill>
                            <a:schemeClr val="bg1"/>
                          </a:solidFill>
                        </a:rPr>
                        <a:t>G</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2000"/>
                    </a:p>
                  </a:txBody>
                  <a:tcPr>
                    <a:solidFill>
                      <a:schemeClr val="accent1">
                        <a:lumMod val="20000"/>
                        <a:lumOff val="80000"/>
                      </a:schemeClr>
                    </a:solidFill>
                  </a:tcPr>
                </a:tc>
                <a:tc>
                  <a:txBody>
                    <a:bodyPr/>
                    <a:lstStyle/>
                    <a:p>
                      <a:endParaRPr lang="en-US" sz="2000" dirty="0"/>
                    </a:p>
                  </a:txBody>
                  <a:tcPr>
                    <a:solidFill>
                      <a:schemeClr val="accent1">
                        <a:lumMod val="20000"/>
                        <a:lumOff val="80000"/>
                      </a:schemeClr>
                    </a:solidFill>
                  </a:tcPr>
                </a:tc>
                <a:tc>
                  <a:txBody>
                    <a:bodyPr/>
                    <a:lstStyle/>
                    <a:p>
                      <a:endParaRPr lang="en-US" sz="2000"/>
                    </a:p>
                  </a:txBody>
                  <a:tcPr/>
                </a:tc>
                <a:tc>
                  <a:txBody>
                    <a:bodyPr/>
                    <a:lstStyle/>
                    <a:p>
                      <a:endParaRPr lang="en-US" sz="2000"/>
                    </a:p>
                  </a:txBody>
                  <a:tcPr/>
                </a:tc>
                <a:tc>
                  <a:txBody>
                    <a:bodyPr/>
                    <a:lstStyle/>
                    <a:p>
                      <a:endParaRPr lang="en-US" sz="2000"/>
                    </a:p>
                  </a:txBody>
                  <a:tcPr>
                    <a:solidFill>
                      <a:schemeClr val="accent1">
                        <a:lumMod val="20000"/>
                        <a:lumOff val="80000"/>
                      </a:schemeClr>
                    </a:solidFill>
                  </a:tcPr>
                </a:tc>
                <a:tc>
                  <a:txBody>
                    <a:bodyPr/>
                    <a:lstStyle/>
                    <a:p>
                      <a:endParaRPr lang="en-US" sz="2000" dirty="0"/>
                    </a:p>
                  </a:txBody>
                  <a:tcPr>
                    <a:solidFill>
                      <a:schemeClr val="accent1">
                        <a:lumMod val="20000"/>
                        <a:lumOff val="80000"/>
                      </a:schemeClr>
                    </a:solidFill>
                  </a:tcPr>
                </a:tc>
                <a:tc>
                  <a:txBody>
                    <a:bodyPr/>
                    <a:lstStyle/>
                    <a:p>
                      <a:endParaRPr lang="en-US" sz="2000"/>
                    </a:p>
                  </a:txBody>
                  <a:tcPr/>
                </a:tc>
                <a:tc>
                  <a:txBody>
                    <a:bodyPr/>
                    <a:lstStyle/>
                    <a:p>
                      <a:endParaRPr lang="en-US" sz="2000"/>
                    </a:p>
                  </a:txBody>
                  <a:tcPr/>
                </a:tc>
                <a:tc>
                  <a:txBody>
                    <a:bodyPr/>
                    <a:lstStyle/>
                    <a:p>
                      <a:endParaRPr lang="en-US" sz="2000" dirty="0"/>
                    </a:p>
                  </a:txBody>
                  <a:tcPr/>
                </a:tc>
                <a:tc>
                  <a:txBody>
                    <a:bodyPr/>
                    <a:lstStyle/>
                    <a:p>
                      <a:endParaRPr lang="en-US" sz="2000" dirty="0"/>
                    </a:p>
                  </a:txBody>
                  <a:tcPr>
                    <a:solidFill>
                      <a:schemeClr val="accent1">
                        <a:lumMod val="20000"/>
                        <a:lumOff val="80000"/>
                      </a:schemeClr>
                    </a:solidFill>
                  </a:tcPr>
                </a:tc>
                <a:extLst>
                  <a:ext uri="{0D108BD9-81ED-4DB2-BD59-A6C34878D82A}">
                    <a16:rowId xmlns:a16="http://schemas.microsoft.com/office/drawing/2014/main" val="3368168537"/>
                  </a:ext>
                </a:extLst>
              </a:tr>
              <a:tr h="437772">
                <a:tc>
                  <a:txBody>
                    <a:bodyPr/>
                    <a:lstStyle/>
                    <a:p>
                      <a:r>
                        <a:rPr lang="en-US" sz="1600" dirty="0">
                          <a:solidFill>
                            <a:schemeClr val="bg1"/>
                          </a:solidFill>
                        </a:rPr>
                        <a:t>H</a:t>
                      </a:r>
                    </a:p>
                  </a:txBody>
                  <a:tcPr>
                    <a:lnT w="12700" cap="flat" cmpd="sng" algn="ctr">
                      <a:solidFill>
                        <a:schemeClr val="bg1"/>
                      </a:solidFill>
                      <a:prstDash val="solid"/>
                      <a:round/>
                      <a:headEnd type="none" w="med" len="med"/>
                      <a:tailEnd type="none" w="med" len="med"/>
                    </a:lnT>
                    <a:solidFill>
                      <a:schemeClr val="accent1">
                        <a:lumMod val="50000"/>
                      </a:schemeClr>
                    </a:solidFill>
                  </a:tcPr>
                </a:tc>
                <a:tc>
                  <a:txBody>
                    <a:bodyPr/>
                    <a:lstStyle/>
                    <a:p>
                      <a:endParaRPr lang="en-US" sz="2000"/>
                    </a:p>
                  </a:txBody>
                  <a:tcPr>
                    <a:solidFill>
                      <a:schemeClr val="accent1">
                        <a:lumMod val="20000"/>
                        <a:lumOff val="80000"/>
                      </a:schemeClr>
                    </a:solidFill>
                  </a:tcPr>
                </a:tc>
                <a:tc>
                  <a:txBody>
                    <a:bodyPr/>
                    <a:lstStyle/>
                    <a:p>
                      <a:endParaRPr lang="en-US" sz="2000" dirty="0"/>
                    </a:p>
                  </a:txBody>
                  <a:tcPr>
                    <a:solidFill>
                      <a:schemeClr val="accent1">
                        <a:lumMod val="20000"/>
                        <a:lumOff val="80000"/>
                      </a:schemeClr>
                    </a:solidFill>
                  </a:tcPr>
                </a:tc>
                <a:tc>
                  <a:txBody>
                    <a:bodyPr/>
                    <a:lstStyle/>
                    <a:p>
                      <a:endParaRPr lang="en-US" sz="2000"/>
                    </a:p>
                  </a:txBody>
                  <a:tcPr/>
                </a:tc>
                <a:tc>
                  <a:txBody>
                    <a:bodyPr/>
                    <a:lstStyle/>
                    <a:p>
                      <a:endParaRPr lang="en-US" sz="2000"/>
                    </a:p>
                  </a:txBody>
                  <a:tcPr/>
                </a:tc>
                <a:tc>
                  <a:txBody>
                    <a:bodyPr/>
                    <a:lstStyle/>
                    <a:p>
                      <a:endParaRPr lang="en-US" sz="2000"/>
                    </a:p>
                  </a:txBody>
                  <a:tcPr>
                    <a:solidFill>
                      <a:schemeClr val="accent1">
                        <a:lumMod val="20000"/>
                        <a:lumOff val="80000"/>
                      </a:schemeClr>
                    </a:solidFill>
                  </a:tcPr>
                </a:tc>
                <a:tc>
                  <a:txBody>
                    <a:bodyPr/>
                    <a:lstStyle/>
                    <a:p>
                      <a:endParaRPr lang="en-US" sz="2000" dirty="0"/>
                    </a:p>
                  </a:txBody>
                  <a:tcPr>
                    <a:solidFill>
                      <a:schemeClr val="accent1">
                        <a:lumMod val="20000"/>
                        <a:lumOff val="80000"/>
                      </a:schemeClr>
                    </a:solidFill>
                  </a:tcPr>
                </a:tc>
                <a:tc>
                  <a:txBody>
                    <a:bodyPr/>
                    <a:lstStyle/>
                    <a:p>
                      <a:endParaRPr lang="en-US" sz="2000"/>
                    </a:p>
                  </a:txBody>
                  <a:tcPr/>
                </a:tc>
                <a:tc>
                  <a:txBody>
                    <a:bodyPr/>
                    <a:lstStyle/>
                    <a:p>
                      <a:endParaRPr lang="en-US" sz="2000"/>
                    </a:p>
                  </a:txBody>
                  <a:tcPr/>
                </a:tc>
                <a:tc>
                  <a:txBody>
                    <a:bodyPr/>
                    <a:lstStyle/>
                    <a:p>
                      <a:endParaRPr lang="en-US" sz="2000" dirty="0"/>
                    </a:p>
                  </a:txBody>
                  <a:tcPr/>
                </a:tc>
                <a:tc>
                  <a:txBody>
                    <a:bodyPr/>
                    <a:lstStyle/>
                    <a:p>
                      <a:endParaRPr lang="en-US" sz="2000" dirty="0"/>
                    </a:p>
                  </a:txBody>
                  <a:tcPr>
                    <a:solidFill>
                      <a:schemeClr val="accent1">
                        <a:lumMod val="20000"/>
                        <a:lumOff val="80000"/>
                      </a:schemeClr>
                    </a:solidFill>
                  </a:tcPr>
                </a:tc>
                <a:extLst>
                  <a:ext uri="{0D108BD9-81ED-4DB2-BD59-A6C34878D82A}">
                    <a16:rowId xmlns:a16="http://schemas.microsoft.com/office/drawing/2014/main" val="401980038"/>
                  </a:ext>
                </a:extLst>
              </a:tr>
            </a:tbl>
          </a:graphicData>
        </a:graphic>
      </p:graphicFrame>
      <p:sp>
        <p:nvSpPr>
          <p:cNvPr id="5" name="Slide Number Placeholder 4">
            <a:extLst>
              <a:ext uri="{FF2B5EF4-FFF2-40B4-BE49-F238E27FC236}">
                <a16:creationId xmlns:a16="http://schemas.microsoft.com/office/drawing/2014/main" id="{3183CDD5-F769-42F0-A4F5-8E099ACF6AA6}"/>
              </a:ext>
            </a:extLst>
          </p:cNvPr>
          <p:cNvSpPr>
            <a:spLocks noGrp="1"/>
          </p:cNvSpPr>
          <p:nvPr>
            <p:ph type="sldNum" sz="quarter" idx="10"/>
          </p:nvPr>
        </p:nvSpPr>
        <p:spPr/>
        <p:txBody>
          <a:bodyPr/>
          <a:lstStyle/>
          <a:p>
            <a:fld id="{A3D1C70C-36A2-44FC-A083-98959550CFF4}" type="slidenum">
              <a:rPr lang="en-US" smtClean="0"/>
              <a:t>25</a:t>
            </a:fld>
            <a:endParaRPr lang="en-US"/>
          </a:p>
        </p:txBody>
      </p:sp>
    </p:spTree>
    <p:extLst>
      <p:ext uri="{BB962C8B-B14F-4D97-AF65-F5344CB8AC3E}">
        <p14:creationId xmlns:p14="http://schemas.microsoft.com/office/powerpoint/2010/main" val="3812281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A21B6CDA-0147-40C9-8F20-2C2ABECD0456}"/>
              </a:ext>
            </a:extLst>
          </p:cNvPr>
          <p:cNvSpPr>
            <a:spLocks noGrp="1"/>
          </p:cNvSpPr>
          <p:nvPr>
            <p:ph type="title"/>
          </p:nvPr>
        </p:nvSpPr>
        <p:spPr>
          <a:xfrm>
            <a:off x="1224672" y="150770"/>
            <a:ext cx="10424820" cy="747579"/>
          </a:xfrm>
        </p:spPr>
        <p:txBody>
          <a:bodyPr/>
          <a:lstStyle/>
          <a:p>
            <a:r>
              <a:rPr lang="en-US" sz="2400" dirty="0">
                <a:solidFill>
                  <a:schemeClr val="tx1"/>
                </a:solidFill>
              </a:rPr>
              <a:t>Comparison of &lt;School Name&gt;’s Spring 2022 and 2023 Administration English Language Arts to &lt;District Name&gt;’s – Percentages </a:t>
            </a:r>
            <a:br>
              <a:rPr lang="en-US" sz="2400" dirty="0">
                <a:solidFill>
                  <a:schemeClr val="tx1"/>
                </a:solidFill>
              </a:rPr>
            </a:br>
            <a:r>
              <a:rPr lang="en-US" sz="2400" dirty="0">
                <a:solidFill>
                  <a:schemeClr val="tx1"/>
                </a:solidFill>
                <a:latin typeface="Palatino Linotype"/>
              </a:rPr>
              <a:t>(Levels 1 and 2)</a:t>
            </a:r>
          </a:p>
        </p:txBody>
      </p:sp>
      <p:sp>
        <p:nvSpPr>
          <p:cNvPr id="2" name="Content Placeholder 1">
            <a:extLst>
              <a:ext uri="{FF2B5EF4-FFF2-40B4-BE49-F238E27FC236}">
                <a16:creationId xmlns:a16="http://schemas.microsoft.com/office/drawing/2014/main" id="{E054406E-32AC-4E53-98C7-6BA4507F50F0}"/>
              </a:ext>
            </a:extLst>
          </p:cNvPr>
          <p:cNvSpPr>
            <a:spLocks noGrp="1"/>
          </p:cNvSpPr>
          <p:nvPr>
            <p:ph sz="quarter" idx="11"/>
          </p:nvPr>
        </p:nvSpPr>
        <p:spPr>
          <a:xfrm>
            <a:off x="164354" y="1054865"/>
            <a:ext cx="11863292" cy="537542"/>
          </a:xfrm>
        </p:spPr>
        <p:txBody>
          <a:bodyPr numCol="1">
            <a:noAutofit/>
          </a:bodyPr>
          <a:lstStyle/>
          <a:p>
            <a:pPr marL="91440" indent="-91440">
              <a:spcBef>
                <a:spcPts val="0"/>
              </a:spcBef>
              <a:spcAft>
                <a:spcPts val="600"/>
              </a:spcAft>
              <a:buFont typeface="Arial" panose="020B0604020202020204" pitchFamily="34" charset="0"/>
              <a:buChar char="•"/>
            </a:pPr>
            <a:r>
              <a:rPr lang="en-US" sz="1600" dirty="0"/>
              <a:t>Level 1: Not Yet Meeting Expectations</a:t>
            </a:r>
          </a:p>
          <a:p>
            <a:pPr marL="91440" indent="-91440">
              <a:spcBef>
                <a:spcPts val="0"/>
              </a:spcBef>
              <a:spcAft>
                <a:spcPts val="600"/>
              </a:spcAft>
              <a:buFont typeface="Arial" panose="020B0604020202020204" pitchFamily="34" charset="0"/>
              <a:buChar char="•"/>
            </a:pPr>
            <a:r>
              <a:rPr lang="en-US" sz="1600" dirty="0"/>
              <a:t>Level 2: Partially Meeting Expectations</a:t>
            </a:r>
          </a:p>
        </p:txBody>
      </p:sp>
      <p:graphicFrame>
        <p:nvGraphicFramePr>
          <p:cNvPr id="11" name="Table 11">
            <a:extLst>
              <a:ext uri="{FF2B5EF4-FFF2-40B4-BE49-F238E27FC236}">
                <a16:creationId xmlns:a16="http://schemas.microsoft.com/office/drawing/2014/main" id="{E11D5BF3-7E3C-42AB-9FA3-E1724B7EFE40}"/>
              </a:ext>
            </a:extLst>
          </p:cNvPr>
          <p:cNvGraphicFramePr>
            <a:graphicFrameLocks noGrp="1"/>
          </p:cNvGraphicFramePr>
          <p:nvPr>
            <p:ph type="tbl" sz="quarter" idx="12"/>
            <p:extLst>
              <p:ext uri="{D42A27DB-BD31-4B8C-83A1-F6EECF244321}">
                <p14:modId xmlns:p14="http://schemas.microsoft.com/office/powerpoint/2010/main" val="2347626988"/>
              </p:ext>
            </p:extLst>
          </p:nvPr>
        </p:nvGraphicFramePr>
        <p:xfrm>
          <a:off x="176258" y="1905438"/>
          <a:ext cx="11738084" cy="3580958"/>
        </p:xfrm>
        <a:graphic>
          <a:graphicData uri="http://schemas.openxmlformats.org/drawingml/2006/table">
            <a:tbl>
              <a:tblPr firstRow="1" firstCol="1" bandRow="1">
                <a:tableStyleId>{5940675A-B579-460E-94D1-54222C63F5DA}</a:tableStyleId>
              </a:tblPr>
              <a:tblGrid>
                <a:gridCol w="1362563">
                  <a:extLst>
                    <a:ext uri="{9D8B030D-6E8A-4147-A177-3AD203B41FA5}">
                      <a16:colId xmlns:a16="http://schemas.microsoft.com/office/drawing/2014/main" val="2172175549"/>
                    </a:ext>
                  </a:extLst>
                </a:gridCol>
                <a:gridCol w="1521792">
                  <a:extLst>
                    <a:ext uri="{9D8B030D-6E8A-4147-A177-3AD203B41FA5}">
                      <a16:colId xmlns:a16="http://schemas.microsoft.com/office/drawing/2014/main" val="3112476645"/>
                    </a:ext>
                  </a:extLst>
                </a:gridCol>
                <a:gridCol w="1166809">
                  <a:extLst>
                    <a:ext uri="{9D8B030D-6E8A-4147-A177-3AD203B41FA5}">
                      <a16:colId xmlns:a16="http://schemas.microsoft.com/office/drawing/2014/main" val="878126386"/>
                    </a:ext>
                  </a:extLst>
                </a:gridCol>
                <a:gridCol w="1295028">
                  <a:extLst>
                    <a:ext uri="{9D8B030D-6E8A-4147-A177-3AD203B41FA5}">
                      <a16:colId xmlns:a16="http://schemas.microsoft.com/office/drawing/2014/main" val="1924221879"/>
                    </a:ext>
                  </a:extLst>
                </a:gridCol>
                <a:gridCol w="1244976">
                  <a:extLst>
                    <a:ext uri="{9D8B030D-6E8A-4147-A177-3AD203B41FA5}">
                      <a16:colId xmlns:a16="http://schemas.microsoft.com/office/drawing/2014/main" val="1401528394"/>
                    </a:ext>
                  </a:extLst>
                </a:gridCol>
                <a:gridCol w="1305707">
                  <a:extLst>
                    <a:ext uri="{9D8B030D-6E8A-4147-A177-3AD203B41FA5}">
                      <a16:colId xmlns:a16="http://schemas.microsoft.com/office/drawing/2014/main" val="525457992"/>
                    </a:ext>
                  </a:extLst>
                </a:gridCol>
                <a:gridCol w="1290527">
                  <a:extLst>
                    <a:ext uri="{9D8B030D-6E8A-4147-A177-3AD203B41FA5}">
                      <a16:colId xmlns:a16="http://schemas.microsoft.com/office/drawing/2014/main" val="1590651448"/>
                    </a:ext>
                  </a:extLst>
                </a:gridCol>
                <a:gridCol w="1275341">
                  <a:extLst>
                    <a:ext uri="{9D8B030D-6E8A-4147-A177-3AD203B41FA5}">
                      <a16:colId xmlns:a16="http://schemas.microsoft.com/office/drawing/2014/main" val="2895372378"/>
                    </a:ext>
                  </a:extLst>
                </a:gridCol>
                <a:gridCol w="1275341">
                  <a:extLst>
                    <a:ext uri="{9D8B030D-6E8A-4147-A177-3AD203B41FA5}">
                      <a16:colId xmlns:a16="http://schemas.microsoft.com/office/drawing/2014/main" val="483552193"/>
                    </a:ext>
                  </a:extLst>
                </a:gridCol>
              </a:tblGrid>
              <a:tr h="929673">
                <a:tc>
                  <a:txBody>
                    <a:bodyPr/>
                    <a:lstStyle/>
                    <a:p>
                      <a:r>
                        <a:rPr lang="en-US" sz="1600" dirty="0">
                          <a:solidFill>
                            <a:schemeClr val="bg1"/>
                          </a:solidFill>
                        </a:rPr>
                        <a:t>Grade</a:t>
                      </a:r>
                    </a:p>
                  </a:txBody>
                  <a:tcP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r>
                        <a:rPr lang="en-US" sz="1600" dirty="0">
                          <a:solidFill>
                            <a:schemeClr val="bg1"/>
                          </a:solidFill>
                        </a:rPr>
                        <a:t>Level 1 </a:t>
                      </a:r>
                      <a:br>
                        <a:rPr lang="en-US" sz="1600" dirty="0">
                          <a:solidFill>
                            <a:schemeClr val="bg1"/>
                          </a:solidFill>
                        </a:rPr>
                      </a:br>
                      <a:r>
                        <a:rPr lang="en-US" sz="1600" dirty="0">
                          <a:solidFill>
                            <a:schemeClr val="bg1"/>
                          </a:solidFill>
                        </a:rPr>
                        <a:t>2022</a:t>
                      </a:r>
                      <a:br>
                        <a:rPr lang="en-US" sz="1600" dirty="0">
                          <a:solidFill>
                            <a:schemeClr val="bg1"/>
                          </a:solidFill>
                        </a:rPr>
                      </a:br>
                      <a:r>
                        <a:rPr lang="en-US" sz="1600" dirty="0">
                          <a:solidFill>
                            <a:schemeClr val="bg1"/>
                          </a:solidFill>
                        </a:rPr>
                        <a:t>School</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600" dirty="0">
                          <a:solidFill>
                            <a:schemeClr val="bg1"/>
                          </a:solidFill>
                        </a:rPr>
                        <a:t>Level 1 </a:t>
                      </a:r>
                      <a:br>
                        <a:rPr lang="en-US" sz="1600" dirty="0">
                          <a:solidFill>
                            <a:schemeClr val="bg1"/>
                          </a:solidFill>
                        </a:rPr>
                      </a:br>
                      <a:r>
                        <a:rPr lang="en-US" sz="1600" dirty="0">
                          <a:solidFill>
                            <a:schemeClr val="bg1"/>
                          </a:solidFill>
                        </a:rPr>
                        <a:t>2022</a:t>
                      </a:r>
                      <a:br>
                        <a:rPr lang="en-US" sz="1600" dirty="0">
                          <a:solidFill>
                            <a:schemeClr val="bg1"/>
                          </a:solidFill>
                        </a:rPr>
                      </a:br>
                      <a:r>
                        <a:rPr lang="en-US" sz="1600" dirty="0">
                          <a:solidFill>
                            <a:schemeClr val="bg1"/>
                          </a:solidFill>
                        </a:rPr>
                        <a:t>District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600" dirty="0">
                          <a:solidFill>
                            <a:schemeClr val="bg1"/>
                          </a:solidFill>
                        </a:rPr>
                        <a:t>Level 1 </a:t>
                      </a:r>
                      <a:br>
                        <a:rPr lang="en-US" sz="1600" dirty="0">
                          <a:solidFill>
                            <a:schemeClr val="bg1"/>
                          </a:solidFill>
                        </a:rPr>
                      </a:br>
                      <a:r>
                        <a:rPr lang="en-US" sz="1600" dirty="0">
                          <a:solidFill>
                            <a:schemeClr val="bg1"/>
                          </a:solidFill>
                        </a:rPr>
                        <a:t>2023</a:t>
                      </a:r>
                      <a:br>
                        <a:rPr lang="en-US" sz="1600" dirty="0">
                          <a:solidFill>
                            <a:schemeClr val="bg1"/>
                          </a:solidFill>
                        </a:rPr>
                      </a:br>
                      <a:r>
                        <a:rPr lang="en-US" sz="1600" dirty="0">
                          <a:solidFill>
                            <a:schemeClr val="bg1"/>
                          </a:solidFill>
                        </a:rPr>
                        <a:t>School</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600" dirty="0">
                          <a:solidFill>
                            <a:schemeClr val="bg1"/>
                          </a:solidFill>
                        </a:rPr>
                        <a:t>Level 1 </a:t>
                      </a:r>
                      <a:br>
                        <a:rPr lang="en-US" sz="1600" dirty="0">
                          <a:solidFill>
                            <a:schemeClr val="bg1"/>
                          </a:solidFill>
                        </a:rPr>
                      </a:br>
                      <a:r>
                        <a:rPr lang="en-US" sz="1600" dirty="0">
                          <a:solidFill>
                            <a:schemeClr val="bg1"/>
                          </a:solidFill>
                        </a:rPr>
                        <a:t>2023</a:t>
                      </a:r>
                      <a:br>
                        <a:rPr lang="en-US" sz="1600" dirty="0">
                          <a:solidFill>
                            <a:schemeClr val="bg1"/>
                          </a:solidFill>
                        </a:rPr>
                      </a:br>
                      <a:r>
                        <a:rPr lang="en-US" sz="1600" dirty="0">
                          <a:solidFill>
                            <a:schemeClr val="bg1"/>
                          </a:solidFill>
                        </a:rPr>
                        <a:t>District</a:t>
                      </a:r>
                    </a:p>
                  </a:txBody>
                  <a:tcPr>
                    <a:lnL w="12700" cap="flat" cmpd="sng" algn="ctr">
                      <a:solidFill>
                        <a:schemeClr val="bg1"/>
                      </a:solidFill>
                      <a:prstDash val="solid"/>
                      <a:round/>
                      <a:headEnd type="none" w="med" len="med"/>
                      <a:tailEnd type="none" w="med" len="med"/>
                    </a:lnL>
                    <a:lnR w="76200" cap="flat" cmpd="sng" algn="ctr">
                      <a:solidFill>
                        <a:schemeClr val="bg1">
                          <a:lumMod val="95000"/>
                        </a:schemeClr>
                      </a:solidFill>
                      <a:prstDash val="solid"/>
                      <a:round/>
                      <a:headEnd type="none" w="med" len="med"/>
                      <a:tailEnd type="none" w="med" len="med"/>
                    </a:lnR>
                    <a:solidFill>
                      <a:schemeClr val="accent1">
                        <a:lumMod val="50000"/>
                      </a:schemeClr>
                    </a:solidFill>
                  </a:tcPr>
                </a:tc>
                <a:tc>
                  <a:txBody>
                    <a:bodyPr/>
                    <a:lstStyle/>
                    <a:p>
                      <a:pPr algn="ctr"/>
                      <a:r>
                        <a:rPr lang="en-US" sz="1600" dirty="0">
                          <a:solidFill>
                            <a:schemeClr val="bg1"/>
                          </a:solidFill>
                        </a:rPr>
                        <a:t>Level 2 </a:t>
                      </a:r>
                      <a:br>
                        <a:rPr lang="en-US" sz="1600" dirty="0">
                          <a:solidFill>
                            <a:schemeClr val="bg1"/>
                          </a:solidFill>
                        </a:rPr>
                      </a:br>
                      <a:r>
                        <a:rPr lang="en-US" sz="1600" dirty="0">
                          <a:solidFill>
                            <a:schemeClr val="bg1"/>
                          </a:solidFill>
                        </a:rPr>
                        <a:t>2022</a:t>
                      </a:r>
                      <a:br>
                        <a:rPr lang="en-US" sz="1600" dirty="0">
                          <a:solidFill>
                            <a:schemeClr val="bg1"/>
                          </a:solidFill>
                        </a:rPr>
                      </a:br>
                      <a:r>
                        <a:rPr lang="en-US" sz="1600" dirty="0">
                          <a:solidFill>
                            <a:schemeClr val="bg1"/>
                          </a:solidFill>
                        </a:rPr>
                        <a:t>School</a:t>
                      </a:r>
                    </a:p>
                  </a:txBody>
                  <a:tcPr>
                    <a:lnL w="76200" cap="flat" cmpd="sng" algn="ctr">
                      <a:solidFill>
                        <a:schemeClr val="bg1">
                          <a:lumMod val="95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600" dirty="0">
                          <a:solidFill>
                            <a:schemeClr val="bg1"/>
                          </a:solidFill>
                        </a:rPr>
                        <a:t>Level 2 </a:t>
                      </a:r>
                      <a:br>
                        <a:rPr lang="en-US" sz="1600" dirty="0">
                          <a:solidFill>
                            <a:schemeClr val="bg1"/>
                          </a:solidFill>
                        </a:rPr>
                      </a:br>
                      <a:r>
                        <a:rPr lang="en-US" sz="1600" dirty="0">
                          <a:solidFill>
                            <a:schemeClr val="bg1"/>
                          </a:solidFill>
                        </a:rPr>
                        <a:t>2022</a:t>
                      </a:r>
                      <a:br>
                        <a:rPr lang="en-US" sz="1600" dirty="0">
                          <a:solidFill>
                            <a:schemeClr val="bg1"/>
                          </a:solidFill>
                        </a:rPr>
                      </a:br>
                      <a:r>
                        <a:rPr lang="en-US" sz="1600" dirty="0">
                          <a:solidFill>
                            <a:schemeClr val="bg1"/>
                          </a:solidFill>
                        </a:rPr>
                        <a:t>District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600" dirty="0">
                          <a:solidFill>
                            <a:schemeClr val="bg1"/>
                          </a:solidFill>
                        </a:rPr>
                        <a:t>Level 2 </a:t>
                      </a:r>
                      <a:br>
                        <a:rPr lang="en-US" sz="1600" dirty="0">
                          <a:solidFill>
                            <a:schemeClr val="bg1"/>
                          </a:solidFill>
                        </a:rPr>
                      </a:br>
                      <a:r>
                        <a:rPr lang="en-US" sz="1600" dirty="0">
                          <a:solidFill>
                            <a:schemeClr val="bg1"/>
                          </a:solidFill>
                        </a:rPr>
                        <a:t>2023</a:t>
                      </a:r>
                    </a:p>
                    <a:p>
                      <a:pPr algn="ctr"/>
                      <a:r>
                        <a:rPr lang="en-US" sz="1600" dirty="0">
                          <a:solidFill>
                            <a:schemeClr val="bg1"/>
                          </a:solidFill>
                        </a:rPr>
                        <a:t>School</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600" dirty="0">
                          <a:solidFill>
                            <a:schemeClr val="bg1"/>
                          </a:solidFill>
                        </a:rPr>
                        <a:t>Level 2</a:t>
                      </a:r>
                      <a:br>
                        <a:rPr lang="en-US" sz="1600" dirty="0">
                          <a:solidFill>
                            <a:schemeClr val="bg1"/>
                          </a:solidFill>
                        </a:rPr>
                      </a:br>
                      <a:r>
                        <a:rPr lang="en-US" sz="1600" dirty="0">
                          <a:solidFill>
                            <a:schemeClr val="bg1"/>
                          </a:solidFill>
                        </a:rPr>
                        <a:t>2023</a:t>
                      </a:r>
                      <a:br>
                        <a:rPr lang="en-US" sz="1600" dirty="0">
                          <a:solidFill>
                            <a:schemeClr val="bg1"/>
                          </a:solidFill>
                        </a:rPr>
                      </a:br>
                      <a:r>
                        <a:rPr lang="en-US" sz="1600" dirty="0">
                          <a:solidFill>
                            <a:schemeClr val="bg1"/>
                          </a:solidFill>
                        </a:rPr>
                        <a:t>District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extLst>
                  <a:ext uri="{0D108BD9-81ED-4DB2-BD59-A6C34878D82A}">
                    <a16:rowId xmlns:a16="http://schemas.microsoft.com/office/drawing/2014/main" val="154240559"/>
                  </a:ext>
                </a:extLst>
              </a:tr>
              <a:tr h="378755">
                <a:tc>
                  <a:txBody>
                    <a:bodyPr/>
                    <a:lstStyle/>
                    <a:p>
                      <a:r>
                        <a:rPr lang="en-US" sz="1600" dirty="0">
                          <a:solidFill>
                            <a:schemeClr val="bg1"/>
                          </a:solidFill>
                        </a:rPr>
                        <a:t>3</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1600" dirty="0"/>
                    </a:p>
                  </a:txBody>
                  <a:tcPr>
                    <a:solidFill>
                      <a:schemeClr val="accent5">
                        <a:lumMod val="20000"/>
                        <a:lumOff val="80000"/>
                      </a:schemeClr>
                    </a:solidFill>
                  </a:tcPr>
                </a:tc>
                <a:tc>
                  <a:txBody>
                    <a:bodyPr/>
                    <a:lstStyle/>
                    <a:p>
                      <a:pPr algn="ctr" rtl="0" fontAlgn="ctr"/>
                      <a:endParaRPr lang="en-US" sz="1600" b="1" i="0" u="none" strike="noStrike" dirty="0">
                        <a:solidFill>
                          <a:srgbClr val="000000"/>
                        </a:solidFill>
                        <a:effectLst/>
                        <a:latin typeface="Palatino Linotype" panose="02040502050505030304" pitchFamily="18" charset="0"/>
                      </a:endParaRPr>
                    </a:p>
                  </a:txBody>
                  <a:tcPr marL="8847" marR="8847" marT="8847" marB="0" anchor="ctr">
                    <a:no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9525" marR="9525" marT="9525" marB="0" anchor="ctr">
                    <a:lnR w="76200" cap="flat" cmpd="sng" algn="ctr">
                      <a:solidFill>
                        <a:schemeClr val="accent1">
                          <a:lumMod val="50000"/>
                        </a:schemeClr>
                      </a:solidFill>
                      <a:prstDash val="solid"/>
                      <a:round/>
                      <a:headEnd type="none" w="med" len="med"/>
                      <a:tailEnd type="none" w="med" len="med"/>
                    </a:lnR>
                    <a:noFill/>
                  </a:tcPr>
                </a:tc>
                <a:tc>
                  <a:txBody>
                    <a:bodyPr/>
                    <a:lstStyle/>
                    <a:p>
                      <a:endParaRPr lang="en-US" sz="1600" dirty="0"/>
                    </a:p>
                  </a:txBody>
                  <a:tcPr>
                    <a:lnL w="76200" cap="flat" cmpd="sng" algn="ctr">
                      <a:solidFill>
                        <a:schemeClr val="accent1">
                          <a:lumMod val="50000"/>
                        </a:schemeClr>
                      </a:solidFill>
                      <a:prstDash val="solid"/>
                      <a:round/>
                      <a:headEnd type="none" w="med" len="med"/>
                      <a:tailEnd type="none" w="med" len="med"/>
                    </a:lnL>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8847" marR="8847" marT="8847" marB="0" anchor="ctr">
                    <a:no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9525" marR="9525" marT="9525" marB="0" anchor="ctr">
                    <a:noFill/>
                  </a:tcPr>
                </a:tc>
                <a:extLst>
                  <a:ext uri="{0D108BD9-81ED-4DB2-BD59-A6C34878D82A}">
                    <a16:rowId xmlns:a16="http://schemas.microsoft.com/office/drawing/2014/main" val="2685886905"/>
                  </a:ext>
                </a:extLst>
              </a:tr>
              <a:tr h="378755">
                <a:tc>
                  <a:txBody>
                    <a:bodyPr/>
                    <a:lstStyle/>
                    <a:p>
                      <a:r>
                        <a:rPr lang="en-US" sz="1600" dirty="0">
                          <a:solidFill>
                            <a:schemeClr val="bg1"/>
                          </a:solidFill>
                        </a:rPr>
                        <a:t>4</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1600" dirty="0"/>
                    </a:p>
                  </a:txBody>
                  <a:tcPr>
                    <a:solidFill>
                      <a:schemeClr val="accent5">
                        <a:lumMod val="20000"/>
                        <a:lumOff val="80000"/>
                      </a:schemeClr>
                    </a:solidFill>
                  </a:tcPr>
                </a:tc>
                <a:tc>
                  <a:txBody>
                    <a:bodyPr/>
                    <a:lstStyle/>
                    <a:p>
                      <a:pPr algn="ctr" rtl="0" fontAlgn="ctr"/>
                      <a:endParaRPr lang="en-US" sz="1600" b="1" i="0" u="none" strike="noStrike" dirty="0">
                        <a:solidFill>
                          <a:srgbClr val="000000"/>
                        </a:solidFill>
                        <a:effectLst/>
                        <a:latin typeface="Palatino Linotype" panose="02040502050505030304" pitchFamily="18" charset="0"/>
                      </a:endParaRPr>
                    </a:p>
                  </a:txBody>
                  <a:tcPr marL="8847" marR="8847" marT="8847" marB="0" anchor="ctr">
                    <a:no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9525" marR="9525" marT="9525" marB="0" anchor="ctr">
                    <a:lnR w="76200" cap="flat" cmpd="sng" algn="ctr">
                      <a:solidFill>
                        <a:schemeClr val="accent1">
                          <a:lumMod val="50000"/>
                        </a:schemeClr>
                      </a:solidFill>
                      <a:prstDash val="solid"/>
                      <a:round/>
                      <a:headEnd type="none" w="med" len="med"/>
                      <a:tailEnd type="none" w="med" len="med"/>
                    </a:lnR>
                    <a:noFill/>
                  </a:tcPr>
                </a:tc>
                <a:tc>
                  <a:txBody>
                    <a:bodyPr/>
                    <a:lstStyle/>
                    <a:p>
                      <a:endParaRPr lang="en-US" sz="1600" dirty="0"/>
                    </a:p>
                  </a:txBody>
                  <a:tcPr>
                    <a:lnL w="76200" cap="flat" cmpd="sng" algn="ctr">
                      <a:solidFill>
                        <a:schemeClr val="accent1">
                          <a:lumMod val="50000"/>
                        </a:schemeClr>
                      </a:solidFill>
                      <a:prstDash val="solid"/>
                      <a:round/>
                      <a:headEnd type="none" w="med" len="med"/>
                      <a:tailEnd type="none" w="med" len="med"/>
                    </a:lnL>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8847" marR="8847" marT="8847" marB="0" anchor="ctr">
                    <a:no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9525" marR="9525" marT="9525" marB="0" anchor="ctr">
                    <a:noFill/>
                  </a:tcPr>
                </a:tc>
                <a:extLst>
                  <a:ext uri="{0D108BD9-81ED-4DB2-BD59-A6C34878D82A}">
                    <a16:rowId xmlns:a16="http://schemas.microsoft.com/office/drawing/2014/main" val="2100905888"/>
                  </a:ext>
                </a:extLst>
              </a:tr>
              <a:tr h="378755">
                <a:tc>
                  <a:txBody>
                    <a:bodyPr/>
                    <a:lstStyle/>
                    <a:p>
                      <a:r>
                        <a:rPr lang="en-US" sz="1600" dirty="0">
                          <a:solidFill>
                            <a:schemeClr val="bg1"/>
                          </a:solidFill>
                        </a:rPr>
                        <a:t>5</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1600" dirty="0"/>
                    </a:p>
                  </a:txBody>
                  <a:tcPr>
                    <a:solidFill>
                      <a:schemeClr val="accent5">
                        <a:lumMod val="20000"/>
                        <a:lumOff val="80000"/>
                      </a:schemeClr>
                    </a:solidFill>
                  </a:tcPr>
                </a:tc>
                <a:tc>
                  <a:txBody>
                    <a:bodyPr/>
                    <a:lstStyle/>
                    <a:p>
                      <a:pPr algn="ctr" rtl="0" fontAlgn="ctr"/>
                      <a:endParaRPr lang="en-US" sz="1600" b="1" i="0" u="none" strike="noStrike" dirty="0">
                        <a:solidFill>
                          <a:srgbClr val="000000"/>
                        </a:solidFill>
                        <a:effectLst/>
                        <a:latin typeface="Palatino Linotype" panose="02040502050505030304" pitchFamily="18" charset="0"/>
                      </a:endParaRPr>
                    </a:p>
                  </a:txBody>
                  <a:tcPr marL="8847" marR="8847" marT="8847" marB="0" anchor="ctr">
                    <a:no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9525" marR="9525" marT="9525" marB="0" anchor="ctr">
                    <a:lnR w="76200" cap="flat" cmpd="sng" algn="ctr">
                      <a:solidFill>
                        <a:schemeClr val="accent1">
                          <a:lumMod val="50000"/>
                        </a:schemeClr>
                      </a:solidFill>
                      <a:prstDash val="solid"/>
                      <a:round/>
                      <a:headEnd type="none" w="med" len="med"/>
                      <a:tailEnd type="none" w="med" len="med"/>
                    </a:lnR>
                    <a:noFill/>
                  </a:tcPr>
                </a:tc>
                <a:tc>
                  <a:txBody>
                    <a:bodyPr/>
                    <a:lstStyle/>
                    <a:p>
                      <a:endParaRPr lang="en-US" sz="1600" dirty="0"/>
                    </a:p>
                  </a:txBody>
                  <a:tcPr>
                    <a:lnL w="76200" cap="flat" cmpd="sng" algn="ctr">
                      <a:solidFill>
                        <a:schemeClr val="accent1">
                          <a:lumMod val="50000"/>
                        </a:schemeClr>
                      </a:solidFill>
                      <a:prstDash val="solid"/>
                      <a:round/>
                      <a:headEnd type="none" w="med" len="med"/>
                      <a:tailEnd type="none" w="med" len="med"/>
                    </a:lnL>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8847" marR="8847" marT="8847" marB="0" anchor="ctr">
                    <a:no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9525" marR="9525" marT="9525" marB="0" anchor="ctr">
                    <a:noFill/>
                  </a:tcPr>
                </a:tc>
                <a:extLst>
                  <a:ext uri="{0D108BD9-81ED-4DB2-BD59-A6C34878D82A}">
                    <a16:rowId xmlns:a16="http://schemas.microsoft.com/office/drawing/2014/main" val="523796205"/>
                  </a:ext>
                </a:extLst>
              </a:tr>
              <a:tr h="378755">
                <a:tc>
                  <a:txBody>
                    <a:bodyPr/>
                    <a:lstStyle/>
                    <a:p>
                      <a:r>
                        <a:rPr lang="en-US" sz="1600" dirty="0">
                          <a:solidFill>
                            <a:schemeClr val="bg1"/>
                          </a:solidFill>
                        </a:rPr>
                        <a:t>6</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1600" dirty="0"/>
                    </a:p>
                  </a:txBody>
                  <a:tcPr>
                    <a:solidFill>
                      <a:schemeClr val="accent5">
                        <a:lumMod val="20000"/>
                        <a:lumOff val="80000"/>
                      </a:schemeClr>
                    </a:solidFill>
                  </a:tcPr>
                </a:tc>
                <a:tc>
                  <a:txBody>
                    <a:bodyPr/>
                    <a:lstStyle/>
                    <a:p>
                      <a:pPr algn="ctr" rtl="0" fontAlgn="ctr"/>
                      <a:endParaRPr lang="en-US" sz="1600" b="1" i="0" u="none" strike="noStrike" dirty="0">
                        <a:solidFill>
                          <a:srgbClr val="000000"/>
                        </a:solidFill>
                        <a:effectLst/>
                        <a:latin typeface="Palatino Linotype" panose="02040502050505030304" pitchFamily="18" charset="0"/>
                      </a:endParaRPr>
                    </a:p>
                  </a:txBody>
                  <a:tcPr marL="8847" marR="8847" marT="8847" marB="0" anchor="ctr">
                    <a:no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9525" marR="9525" marT="9525" marB="0" anchor="ctr">
                    <a:lnR w="76200" cap="flat" cmpd="sng" algn="ctr">
                      <a:solidFill>
                        <a:schemeClr val="accent1">
                          <a:lumMod val="50000"/>
                        </a:schemeClr>
                      </a:solidFill>
                      <a:prstDash val="solid"/>
                      <a:round/>
                      <a:headEnd type="none" w="med" len="med"/>
                      <a:tailEnd type="none" w="med" len="med"/>
                    </a:lnR>
                    <a:noFill/>
                  </a:tcPr>
                </a:tc>
                <a:tc>
                  <a:txBody>
                    <a:bodyPr/>
                    <a:lstStyle/>
                    <a:p>
                      <a:endParaRPr lang="en-US" sz="1600" dirty="0"/>
                    </a:p>
                  </a:txBody>
                  <a:tcPr>
                    <a:lnL w="76200" cap="flat" cmpd="sng" algn="ctr">
                      <a:solidFill>
                        <a:schemeClr val="accent1">
                          <a:lumMod val="50000"/>
                        </a:schemeClr>
                      </a:solidFill>
                      <a:prstDash val="solid"/>
                      <a:round/>
                      <a:headEnd type="none" w="med" len="med"/>
                      <a:tailEnd type="none" w="med" len="med"/>
                    </a:lnL>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8847" marR="8847" marT="8847" marB="0" anchor="ctr">
                    <a:no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9525" marR="9525" marT="9525" marB="0" anchor="ctr">
                    <a:noFill/>
                  </a:tcPr>
                </a:tc>
                <a:extLst>
                  <a:ext uri="{0D108BD9-81ED-4DB2-BD59-A6C34878D82A}">
                    <a16:rowId xmlns:a16="http://schemas.microsoft.com/office/drawing/2014/main" val="1563399292"/>
                  </a:ext>
                </a:extLst>
              </a:tr>
              <a:tr h="378755">
                <a:tc>
                  <a:txBody>
                    <a:bodyPr/>
                    <a:lstStyle/>
                    <a:p>
                      <a:r>
                        <a:rPr lang="en-US" sz="1600" dirty="0">
                          <a:solidFill>
                            <a:schemeClr val="bg1"/>
                          </a:solidFill>
                        </a:rPr>
                        <a:t>7</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1600" dirty="0"/>
                    </a:p>
                  </a:txBody>
                  <a:tcPr>
                    <a:solidFill>
                      <a:schemeClr val="accent5">
                        <a:lumMod val="20000"/>
                        <a:lumOff val="80000"/>
                      </a:schemeClr>
                    </a:solidFill>
                  </a:tcPr>
                </a:tc>
                <a:tc>
                  <a:txBody>
                    <a:bodyPr/>
                    <a:lstStyle/>
                    <a:p>
                      <a:pPr algn="ctr" rtl="0" fontAlgn="ctr"/>
                      <a:endParaRPr lang="en-US" sz="1600" b="1" i="0" u="none" strike="noStrike" dirty="0">
                        <a:solidFill>
                          <a:srgbClr val="000000"/>
                        </a:solidFill>
                        <a:effectLst/>
                        <a:latin typeface="Palatino Linotype" panose="02040502050505030304" pitchFamily="18" charset="0"/>
                      </a:endParaRPr>
                    </a:p>
                  </a:txBody>
                  <a:tcPr marL="8847" marR="8847" marT="8847" marB="0" anchor="ctr">
                    <a:no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9525" marR="9525" marT="9525" marB="0" anchor="ctr">
                    <a:lnR w="76200" cap="flat" cmpd="sng" algn="ctr">
                      <a:solidFill>
                        <a:schemeClr val="accent1">
                          <a:lumMod val="50000"/>
                        </a:schemeClr>
                      </a:solidFill>
                      <a:prstDash val="solid"/>
                      <a:round/>
                      <a:headEnd type="none" w="med" len="med"/>
                      <a:tailEnd type="none" w="med" len="med"/>
                    </a:lnR>
                    <a:noFill/>
                  </a:tcPr>
                </a:tc>
                <a:tc>
                  <a:txBody>
                    <a:bodyPr/>
                    <a:lstStyle/>
                    <a:p>
                      <a:endParaRPr lang="en-US" sz="1600" dirty="0"/>
                    </a:p>
                  </a:txBody>
                  <a:tcPr>
                    <a:lnL w="76200" cap="flat" cmpd="sng" algn="ctr">
                      <a:solidFill>
                        <a:schemeClr val="accent1">
                          <a:lumMod val="50000"/>
                        </a:schemeClr>
                      </a:solidFill>
                      <a:prstDash val="solid"/>
                      <a:round/>
                      <a:headEnd type="none" w="med" len="med"/>
                      <a:tailEnd type="none" w="med" len="med"/>
                    </a:lnL>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8847" marR="8847" marT="8847" marB="0" anchor="ctr">
                    <a:no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9525" marR="9525" marT="9525" marB="0" anchor="ctr">
                    <a:noFill/>
                  </a:tcPr>
                </a:tc>
                <a:extLst>
                  <a:ext uri="{0D108BD9-81ED-4DB2-BD59-A6C34878D82A}">
                    <a16:rowId xmlns:a16="http://schemas.microsoft.com/office/drawing/2014/main" val="3093263189"/>
                  </a:ext>
                </a:extLst>
              </a:tr>
              <a:tr h="378755">
                <a:tc>
                  <a:txBody>
                    <a:bodyPr/>
                    <a:lstStyle/>
                    <a:p>
                      <a:r>
                        <a:rPr lang="en-US" sz="1600" dirty="0">
                          <a:solidFill>
                            <a:schemeClr val="bg1"/>
                          </a:solidFill>
                        </a:rPr>
                        <a:t>8</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1600" dirty="0"/>
                    </a:p>
                  </a:txBody>
                  <a:tcPr>
                    <a:solidFill>
                      <a:schemeClr val="accent5">
                        <a:lumMod val="20000"/>
                        <a:lumOff val="80000"/>
                      </a:schemeClr>
                    </a:solidFill>
                  </a:tcPr>
                </a:tc>
                <a:tc>
                  <a:txBody>
                    <a:bodyPr/>
                    <a:lstStyle/>
                    <a:p>
                      <a:pPr algn="ctr" rtl="0" fontAlgn="ctr"/>
                      <a:endParaRPr lang="en-US" sz="1600" b="1" i="0" u="none" strike="noStrike" dirty="0">
                        <a:solidFill>
                          <a:srgbClr val="000000"/>
                        </a:solidFill>
                        <a:effectLst/>
                        <a:latin typeface="Palatino Linotype" panose="02040502050505030304" pitchFamily="18" charset="0"/>
                      </a:endParaRPr>
                    </a:p>
                  </a:txBody>
                  <a:tcPr marL="8847" marR="8847" marT="8847" marB="0" anchor="ctr">
                    <a:no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9525" marR="9525" marT="9525" marB="0" anchor="ctr">
                    <a:lnR w="76200" cap="flat" cmpd="sng" algn="ctr">
                      <a:solidFill>
                        <a:schemeClr val="accent1">
                          <a:lumMod val="50000"/>
                        </a:schemeClr>
                      </a:solidFill>
                      <a:prstDash val="solid"/>
                      <a:round/>
                      <a:headEnd type="none" w="med" len="med"/>
                      <a:tailEnd type="none" w="med" len="med"/>
                    </a:lnR>
                    <a:noFill/>
                  </a:tcPr>
                </a:tc>
                <a:tc>
                  <a:txBody>
                    <a:bodyPr/>
                    <a:lstStyle/>
                    <a:p>
                      <a:endParaRPr lang="en-US" sz="1600" dirty="0"/>
                    </a:p>
                  </a:txBody>
                  <a:tcPr>
                    <a:lnL w="76200" cap="flat" cmpd="sng" algn="ctr">
                      <a:solidFill>
                        <a:schemeClr val="accent1">
                          <a:lumMod val="50000"/>
                        </a:schemeClr>
                      </a:solidFill>
                      <a:prstDash val="solid"/>
                      <a:round/>
                      <a:headEnd type="none" w="med" len="med"/>
                      <a:tailEnd type="none" w="med" len="med"/>
                    </a:lnL>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8847" marR="8847" marT="8847" marB="0" anchor="ctr">
                    <a:no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9525" marR="9525" marT="9525" marB="0" anchor="ctr">
                    <a:noFill/>
                  </a:tcPr>
                </a:tc>
                <a:extLst>
                  <a:ext uri="{0D108BD9-81ED-4DB2-BD59-A6C34878D82A}">
                    <a16:rowId xmlns:a16="http://schemas.microsoft.com/office/drawing/2014/main" val="824454831"/>
                  </a:ext>
                </a:extLst>
              </a:tr>
              <a:tr h="378755">
                <a:tc>
                  <a:txBody>
                    <a:bodyPr/>
                    <a:lstStyle/>
                    <a:p>
                      <a:r>
                        <a:rPr lang="en-US" sz="1600" dirty="0">
                          <a:solidFill>
                            <a:schemeClr val="bg1"/>
                          </a:solidFill>
                        </a:rPr>
                        <a:t>9*</a:t>
                      </a:r>
                    </a:p>
                  </a:txBody>
                  <a:tcPr>
                    <a:lnT w="12700" cap="flat" cmpd="sng" algn="ctr">
                      <a:solidFill>
                        <a:schemeClr val="bg1"/>
                      </a:solidFill>
                      <a:prstDash val="solid"/>
                      <a:round/>
                      <a:headEnd type="none" w="med" len="med"/>
                      <a:tailEnd type="none" w="med" len="med"/>
                    </a:lnT>
                    <a:solidFill>
                      <a:schemeClr val="accent1">
                        <a:lumMod val="50000"/>
                      </a:schemeClr>
                    </a:solidFill>
                  </a:tcPr>
                </a:tc>
                <a:tc>
                  <a:txBody>
                    <a:bodyPr/>
                    <a:lstStyle/>
                    <a:p>
                      <a:endParaRPr lang="en-US" sz="1600" dirty="0"/>
                    </a:p>
                  </a:txBody>
                  <a:tcPr>
                    <a:solidFill>
                      <a:schemeClr val="accent5">
                        <a:lumMod val="20000"/>
                        <a:lumOff val="80000"/>
                      </a:schemeClr>
                    </a:solidFill>
                  </a:tcPr>
                </a:tc>
                <a:tc>
                  <a:txBody>
                    <a:bodyPr/>
                    <a:lstStyle/>
                    <a:p>
                      <a:pPr algn="ctr" rtl="0" fontAlgn="ctr"/>
                      <a:endParaRPr lang="en-US" sz="1600" b="1" i="0" u="none" strike="noStrike" dirty="0">
                        <a:solidFill>
                          <a:srgbClr val="000000"/>
                        </a:solidFill>
                        <a:effectLst/>
                        <a:latin typeface="Palatino Linotype" panose="02040502050505030304" pitchFamily="18" charset="0"/>
                      </a:endParaRPr>
                    </a:p>
                  </a:txBody>
                  <a:tcPr marL="8847" marR="8847" marT="8847" marB="0" anchor="ctr">
                    <a:no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9525" marR="9525" marT="9525" marB="0" anchor="ctr">
                    <a:lnR w="76200" cap="flat" cmpd="sng" algn="ctr">
                      <a:solidFill>
                        <a:schemeClr val="accent1">
                          <a:lumMod val="50000"/>
                        </a:schemeClr>
                      </a:solidFill>
                      <a:prstDash val="solid"/>
                      <a:round/>
                      <a:headEnd type="none" w="med" len="med"/>
                      <a:tailEnd type="none" w="med" len="med"/>
                    </a:lnR>
                    <a:noFill/>
                  </a:tcPr>
                </a:tc>
                <a:tc>
                  <a:txBody>
                    <a:bodyPr/>
                    <a:lstStyle/>
                    <a:p>
                      <a:endParaRPr lang="en-US" sz="1600" dirty="0"/>
                    </a:p>
                  </a:txBody>
                  <a:tcPr>
                    <a:lnL w="76200" cap="flat" cmpd="sng" algn="ctr">
                      <a:solidFill>
                        <a:schemeClr val="accent1">
                          <a:lumMod val="50000"/>
                        </a:schemeClr>
                      </a:solidFill>
                      <a:prstDash val="solid"/>
                      <a:round/>
                      <a:headEnd type="none" w="med" len="med"/>
                      <a:tailEnd type="none" w="med" len="med"/>
                    </a:lnL>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8847" marR="8847" marT="8847" marB="0" anchor="ctr">
                    <a:no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9525" marR="9525" marT="9525" marB="0" anchor="ctr">
                    <a:noFill/>
                  </a:tcPr>
                </a:tc>
                <a:extLst>
                  <a:ext uri="{0D108BD9-81ED-4DB2-BD59-A6C34878D82A}">
                    <a16:rowId xmlns:a16="http://schemas.microsoft.com/office/drawing/2014/main" val="3368168537"/>
                  </a:ext>
                </a:extLst>
              </a:tr>
            </a:tbl>
          </a:graphicData>
        </a:graphic>
      </p:graphicFrame>
      <p:sp>
        <p:nvSpPr>
          <p:cNvPr id="10" name="Content Placeholder 9">
            <a:extLst>
              <a:ext uri="{FF2B5EF4-FFF2-40B4-BE49-F238E27FC236}">
                <a16:creationId xmlns:a16="http://schemas.microsoft.com/office/drawing/2014/main" id="{AF73ECBC-C30C-4B1D-8263-EC69A05992E0}"/>
              </a:ext>
            </a:extLst>
          </p:cNvPr>
          <p:cNvSpPr>
            <a:spLocks noGrp="1"/>
          </p:cNvSpPr>
          <p:nvPr>
            <p:ph sz="quarter" idx="13"/>
          </p:nvPr>
        </p:nvSpPr>
        <p:spPr>
          <a:xfrm>
            <a:off x="1115386" y="5799427"/>
            <a:ext cx="10534106" cy="365125"/>
          </a:xfrm>
        </p:spPr>
        <p:txBody>
          <a:bodyPr rIns="91440"/>
          <a:lstStyle/>
          <a:p>
            <a:r>
              <a:rPr lang="en-US" sz="1800" b="1" dirty="0"/>
              <a:t>Notes: </a:t>
            </a:r>
            <a:r>
              <a:rPr lang="en-US" sz="1800" dirty="0"/>
              <a:t>Percentages may not total 100 due to rounding. *Grade 9 rows includes grade 9 students only.</a:t>
            </a:r>
          </a:p>
        </p:txBody>
      </p:sp>
      <p:sp>
        <p:nvSpPr>
          <p:cNvPr id="5" name="Slide Number Placeholder 4">
            <a:extLst>
              <a:ext uri="{FF2B5EF4-FFF2-40B4-BE49-F238E27FC236}">
                <a16:creationId xmlns:a16="http://schemas.microsoft.com/office/drawing/2014/main" id="{3183CDD5-F769-42F0-A4F5-8E099ACF6AA6}"/>
              </a:ext>
            </a:extLst>
          </p:cNvPr>
          <p:cNvSpPr>
            <a:spLocks noGrp="1"/>
          </p:cNvSpPr>
          <p:nvPr>
            <p:ph type="sldNum" sz="quarter" idx="10"/>
          </p:nvPr>
        </p:nvSpPr>
        <p:spPr/>
        <p:txBody>
          <a:bodyPr/>
          <a:lstStyle/>
          <a:p>
            <a:fld id="{A3D1C70C-36A2-44FC-A083-98959550CFF4}" type="slidenum">
              <a:rPr lang="en-US" smtClean="0"/>
              <a:t>26</a:t>
            </a:fld>
            <a:endParaRPr lang="en-US" dirty="0"/>
          </a:p>
        </p:txBody>
      </p:sp>
    </p:spTree>
    <p:extLst>
      <p:ext uri="{BB962C8B-B14F-4D97-AF65-F5344CB8AC3E}">
        <p14:creationId xmlns:p14="http://schemas.microsoft.com/office/powerpoint/2010/main" val="4196042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A21B6CDA-0147-40C9-8F20-2C2ABECD0456}"/>
              </a:ext>
            </a:extLst>
          </p:cNvPr>
          <p:cNvSpPr>
            <a:spLocks noGrp="1"/>
          </p:cNvSpPr>
          <p:nvPr>
            <p:ph type="title"/>
          </p:nvPr>
        </p:nvSpPr>
        <p:spPr>
          <a:xfrm>
            <a:off x="1333960" y="133446"/>
            <a:ext cx="10096959" cy="747579"/>
          </a:xfrm>
        </p:spPr>
        <p:txBody>
          <a:bodyPr/>
          <a:lstStyle/>
          <a:p>
            <a:r>
              <a:rPr lang="en-US" sz="2400" dirty="0">
                <a:solidFill>
                  <a:schemeClr val="tx1"/>
                </a:solidFill>
              </a:rPr>
              <a:t>Comparison of &lt;School Name&gt;’s Spring 2022 and 2023 Administration English Language Arts to &lt;District Name&gt;’s - Percentages </a:t>
            </a:r>
            <a:br>
              <a:rPr lang="en-US" sz="2400" dirty="0">
                <a:solidFill>
                  <a:schemeClr val="tx1"/>
                </a:solidFill>
              </a:rPr>
            </a:br>
            <a:r>
              <a:rPr lang="en-US" sz="2400" dirty="0">
                <a:solidFill>
                  <a:schemeClr val="tx1"/>
                </a:solidFill>
                <a:latin typeface="Palatino Linotype"/>
              </a:rPr>
              <a:t>(Levels 3 and 4)</a:t>
            </a:r>
          </a:p>
        </p:txBody>
      </p:sp>
      <p:sp>
        <p:nvSpPr>
          <p:cNvPr id="2" name="Content Placeholder 1">
            <a:extLst>
              <a:ext uri="{FF2B5EF4-FFF2-40B4-BE49-F238E27FC236}">
                <a16:creationId xmlns:a16="http://schemas.microsoft.com/office/drawing/2014/main" id="{E054406E-32AC-4E53-98C7-6BA4507F50F0}"/>
              </a:ext>
            </a:extLst>
          </p:cNvPr>
          <p:cNvSpPr>
            <a:spLocks noGrp="1"/>
          </p:cNvSpPr>
          <p:nvPr>
            <p:ph sz="quarter" idx="11"/>
          </p:nvPr>
        </p:nvSpPr>
        <p:spPr>
          <a:xfrm>
            <a:off x="113654" y="1171123"/>
            <a:ext cx="11863292" cy="736891"/>
          </a:xfrm>
        </p:spPr>
        <p:txBody>
          <a:bodyPr numCol="1">
            <a:noAutofit/>
          </a:bodyPr>
          <a:lstStyle/>
          <a:p>
            <a:pPr marL="91440" indent="-91440">
              <a:spcAft>
                <a:spcPts val="600"/>
              </a:spcAft>
            </a:pPr>
            <a:r>
              <a:rPr lang="en-US" sz="1600" dirty="0"/>
              <a:t>Level 3: Approaching Expectations</a:t>
            </a:r>
          </a:p>
          <a:p>
            <a:pPr marL="91440" indent="-91440">
              <a:spcAft>
                <a:spcPts val="2400"/>
              </a:spcAft>
            </a:pPr>
            <a:r>
              <a:rPr lang="en-US" sz="1600" dirty="0"/>
              <a:t>Level 4: Meeting Expectations</a:t>
            </a:r>
          </a:p>
        </p:txBody>
      </p:sp>
      <p:graphicFrame>
        <p:nvGraphicFramePr>
          <p:cNvPr id="11" name="Table 11">
            <a:extLst>
              <a:ext uri="{FF2B5EF4-FFF2-40B4-BE49-F238E27FC236}">
                <a16:creationId xmlns:a16="http://schemas.microsoft.com/office/drawing/2014/main" id="{E11D5BF3-7E3C-42AB-9FA3-E1724B7EFE40}"/>
              </a:ext>
            </a:extLst>
          </p:cNvPr>
          <p:cNvGraphicFramePr>
            <a:graphicFrameLocks noGrp="1"/>
          </p:cNvGraphicFramePr>
          <p:nvPr>
            <p:ph type="tbl" sz="quarter" idx="12"/>
            <p:extLst>
              <p:ext uri="{D42A27DB-BD31-4B8C-83A1-F6EECF244321}">
                <p14:modId xmlns:p14="http://schemas.microsoft.com/office/powerpoint/2010/main" val="1729782695"/>
              </p:ext>
            </p:extLst>
          </p:nvPr>
        </p:nvGraphicFramePr>
        <p:xfrm>
          <a:off x="113654" y="2011499"/>
          <a:ext cx="11738084" cy="3580958"/>
        </p:xfrm>
        <a:graphic>
          <a:graphicData uri="http://schemas.openxmlformats.org/drawingml/2006/table">
            <a:tbl>
              <a:tblPr firstRow="1" firstCol="1" bandRow="1">
                <a:tableStyleId>{5940675A-B579-460E-94D1-54222C63F5DA}</a:tableStyleId>
              </a:tblPr>
              <a:tblGrid>
                <a:gridCol w="1362563">
                  <a:extLst>
                    <a:ext uri="{9D8B030D-6E8A-4147-A177-3AD203B41FA5}">
                      <a16:colId xmlns:a16="http://schemas.microsoft.com/office/drawing/2014/main" val="2172175549"/>
                    </a:ext>
                  </a:extLst>
                </a:gridCol>
                <a:gridCol w="1521792">
                  <a:extLst>
                    <a:ext uri="{9D8B030D-6E8A-4147-A177-3AD203B41FA5}">
                      <a16:colId xmlns:a16="http://schemas.microsoft.com/office/drawing/2014/main" val="3112476645"/>
                    </a:ext>
                  </a:extLst>
                </a:gridCol>
                <a:gridCol w="1166809">
                  <a:extLst>
                    <a:ext uri="{9D8B030D-6E8A-4147-A177-3AD203B41FA5}">
                      <a16:colId xmlns:a16="http://schemas.microsoft.com/office/drawing/2014/main" val="878126386"/>
                    </a:ext>
                  </a:extLst>
                </a:gridCol>
                <a:gridCol w="1295028">
                  <a:extLst>
                    <a:ext uri="{9D8B030D-6E8A-4147-A177-3AD203B41FA5}">
                      <a16:colId xmlns:a16="http://schemas.microsoft.com/office/drawing/2014/main" val="1924221879"/>
                    </a:ext>
                  </a:extLst>
                </a:gridCol>
                <a:gridCol w="1244976">
                  <a:extLst>
                    <a:ext uri="{9D8B030D-6E8A-4147-A177-3AD203B41FA5}">
                      <a16:colId xmlns:a16="http://schemas.microsoft.com/office/drawing/2014/main" val="1401528394"/>
                    </a:ext>
                  </a:extLst>
                </a:gridCol>
                <a:gridCol w="1305707">
                  <a:extLst>
                    <a:ext uri="{9D8B030D-6E8A-4147-A177-3AD203B41FA5}">
                      <a16:colId xmlns:a16="http://schemas.microsoft.com/office/drawing/2014/main" val="525457992"/>
                    </a:ext>
                  </a:extLst>
                </a:gridCol>
                <a:gridCol w="1290527">
                  <a:extLst>
                    <a:ext uri="{9D8B030D-6E8A-4147-A177-3AD203B41FA5}">
                      <a16:colId xmlns:a16="http://schemas.microsoft.com/office/drawing/2014/main" val="1590651448"/>
                    </a:ext>
                  </a:extLst>
                </a:gridCol>
                <a:gridCol w="1275341">
                  <a:extLst>
                    <a:ext uri="{9D8B030D-6E8A-4147-A177-3AD203B41FA5}">
                      <a16:colId xmlns:a16="http://schemas.microsoft.com/office/drawing/2014/main" val="2895372378"/>
                    </a:ext>
                  </a:extLst>
                </a:gridCol>
                <a:gridCol w="1275341">
                  <a:extLst>
                    <a:ext uri="{9D8B030D-6E8A-4147-A177-3AD203B41FA5}">
                      <a16:colId xmlns:a16="http://schemas.microsoft.com/office/drawing/2014/main" val="483552193"/>
                    </a:ext>
                  </a:extLst>
                </a:gridCol>
              </a:tblGrid>
              <a:tr h="929673">
                <a:tc>
                  <a:txBody>
                    <a:bodyPr/>
                    <a:lstStyle/>
                    <a:p>
                      <a:r>
                        <a:rPr lang="en-US" sz="1600" dirty="0">
                          <a:solidFill>
                            <a:schemeClr val="bg1"/>
                          </a:solidFill>
                        </a:rPr>
                        <a:t>Grade</a:t>
                      </a:r>
                    </a:p>
                  </a:txBody>
                  <a:tcP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r>
                        <a:rPr lang="en-US" sz="1600" dirty="0">
                          <a:solidFill>
                            <a:schemeClr val="bg1"/>
                          </a:solidFill>
                        </a:rPr>
                        <a:t>Level 3</a:t>
                      </a:r>
                      <a:br>
                        <a:rPr lang="en-US" sz="1600" dirty="0">
                          <a:solidFill>
                            <a:schemeClr val="bg1"/>
                          </a:solidFill>
                        </a:rPr>
                      </a:br>
                      <a:r>
                        <a:rPr lang="en-US" sz="1600" dirty="0">
                          <a:solidFill>
                            <a:schemeClr val="bg1"/>
                          </a:solidFill>
                        </a:rPr>
                        <a:t>2022</a:t>
                      </a:r>
                      <a:br>
                        <a:rPr lang="en-US" sz="1600" dirty="0">
                          <a:solidFill>
                            <a:schemeClr val="bg1"/>
                          </a:solidFill>
                        </a:rPr>
                      </a:br>
                      <a:r>
                        <a:rPr lang="en-US" sz="1600" dirty="0">
                          <a:solidFill>
                            <a:schemeClr val="bg1"/>
                          </a:solidFill>
                        </a:rPr>
                        <a:t>School</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600" dirty="0">
                          <a:solidFill>
                            <a:schemeClr val="bg1"/>
                          </a:solidFill>
                        </a:rPr>
                        <a:t>Level 3 </a:t>
                      </a:r>
                      <a:br>
                        <a:rPr lang="en-US" sz="1600" dirty="0">
                          <a:solidFill>
                            <a:schemeClr val="bg1"/>
                          </a:solidFill>
                        </a:rPr>
                      </a:br>
                      <a:r>
                        <a:rPr lang="en-US" sz="1600" dirty="0">
                          <a:solidFill>
                            <a:schemeClr val="bg1"/>
                          </a:solidFill>
                        </a:rPr>
                        <a:t>2022</a:t>
                      </a:r>
                      <a:br>
                        <a:rPr lang="en-US" sz="1600" dirty="0">
                          <a:solidFill>
                            <a:schemeClr val="bg1"/>
                          </a:solidFill>
                        </a:rPr>
                      </a:br>
                      <a:r>
                        <a:rPr lang="en-US" sz="1600" dirty="0">
                          <a:solidFill>
                            <a:schemeClr val="bg1"/>
                          </a:solidFill>
                        </a:rPr>
                        <a:t>District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600" dirty="0">
                          <a:solidFill>
                            <a:schemeClr val="bg1"/>
                          </a:solidFill>
                        </a:rPr>
                        <a:t>Level 3 </a:t>
                      </a:r>
                      <a:br>
                        <a:rPr lang="en-US" sz="1600" dirty="0">
                          <a:solidFill>
                            <a:schemeClr val="bg1"/>
                          </a:solidFill>
                        </a:rPr>
                      </a:br>
                      <a:r>
                        <a:rPr lang="en-US" sz="1600" dirty="0">
                          <a:solidFill>
                            <a:schemeClr val="bg1"/>
                          </a:solidFill>
                        </a:rPr>
                        <a:t>2023</a:t>
                      </a:r>
                      <a:br>
                        <a:rPr lang="en-US" sz="1600" dirty="0">
                          <a:solidFill>
                            <a:schemeClr val="bg1"/>
                          </a:solidFill>
                        </a:rPr>
                      </a:br>
                      <a:r>
                        <a:rPr lang="en-US" sz="1600" dirty="0">
                          <a:solidFill>
                            <a:schemeClr val="bg1"/>
                          </a:solidFill>
                        </a:rPr>
                        <a:t>School</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600" dirty="0">
                          <a:solidFill>
                            <a:schemeClr val="bg1"/>
                          </a:solidFill>
                        </a:rPr>
                        <a:t>Level 3 </a:t>
                      </a:r>
                      <a:br>
                        <a:rPr lang="en-US" sz="1600" dirty="0">
                          <a:solidFill>
                            <a:schemeClr val="bg1"/>
                          </a:solidFill>
                        </a:rPr>
                      </a:br>
                      <a:r>
                        <a:rPr lang="en-US" sz="1600" dirty="0">
                          <a:solidFill>
                            <a:schemeClr val="bg1"/>
                          </a:solidFill>
                        </a:rPr>
                        <a:t>2023</a:t>
                      </a:r>
                      <a:br>
                        <a:rPr lang="en-US" sz="1600" dirty="0">
                          <a:solidFill>
                            <a:schemeClr val="bg1"/>
                          </a:solidFill>
                        </a:rPr>
                      </a:br>
                      <a:r>
                        <a:rPr lang="en-US" sz="1600" dirty="0">
                          <a:solidFill>
                            <a:schemeClr val="bg1"/>
                          </a:solidFill>
                        </a:rPr>
                        <a:t>District</a:t>
                      </a:r>
                    </a:p>
                  </a:txBody>
                  <a:tcPr>
                    <a:lnL w="12700" cap="flat" cmpd="sng" algn="ctr">
                      <a:solidFill>
                        <a:schemeClr val="bg1"/>
                      </a:solidFill>
                      <a:prstDash val="solid"/>
                      <a:round/>
                      <a:headEnd type="none" w="med" len="med"/>
                      <a:tailEnd type="none" w="med" len="med"/>
                    </a:lnL>
                    <a:lnR w="76200" cap="flat" cmpd="sng" algn="ctr">
                      <a:solidFill>
                        <a:schemeClr val="bg1">
                          <a:lumMod val="95000"/>
                        </a:schemeClr>
                      </a:solidFill>
                      <a:prstDash val="solid"/>
                      <a:round/>
                      <a:headEnd type="none" w="med" len="med"/>
                      <a:tailEnd type="none" w="med" len="med"/>
                    </a:lnR>
                    <a:solidFill>
                      <a:schemeClr val="accent1">
                        <a:lumMod val="50000"/>
                      </a:schemeClr>
                    </a:solidFill>
                  </a:tcPr>
                </a:tc>
                <a:tc>
                  <a:txBody>
                    <a:bodyPr/>
                    <a:lstStyle/>
                    <a:p>
                      <a:pPr algn="ctr"/>
                      <a:r>
                        <a:rPr lang="en-US" sz="1600" dirty="0">
                          <a:solidFill>
                            <a:schemeClr val="bg1"/>
                          </a:solidFill>
                        </a:rPr>
                        <a:t>Level 4 </a:t>
                      </a:r>
                      <a:br>
                        <a:rPr lang="en-US" sz="1600" dirty="0">
                          <a:solidFill>
                            <a:schemeClr val="bg1"/>
                          </a:solidFill>
                        </a:rPr>
                      </a:br>
                      <a:r>
                        <a:rPr lang="en-US" sz="1600" dirty="0">
                          <a:solidFill>
                            <a:schemeClr val="bg1"/>
                          </a:solidFill>
                        </a:rPr>
                        <a:t>2022</a:t>
                      </a:r>
                      <a:br>
                        <a:rPr lang="en-US" sz="1600" dirty="0">
                          <a:solidFill>
                            <a:schemeClr val="bg1"/>
                          </a:solidFill>
                        </a:rPr>
                      </a:br>
                      <a:r>
                        <a:rPr lang="en-US" sz="1600" dirty="0">
                          <a:solidFill>
                            <a:schemeClr val="bg1"/>
                          </a:solidFill>
                        </a:rPr>
                        <a:t>School</a:t>
                      </a:r>
                    </a:p>
                  </a:txBody>
                  <a:tcPr>
                    <a:lnL w="76200" cap="flat" cmpd="sng" algn="ctr">
                      <a:solidFill>
                        <a:schemeClr val="bg1">
                          <a:lumMod val="95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600" dirty="0">
                          <a:solidFill>
                            <a:schemeClr val="bg1"/>
                          </a:solidFill>
                        </a:rPr>
                        <a:t>Level 4</a:t>
                      </a:r>
                      <a:br>
                        <a:rPr lang="en-US" sz="1600" dirty="0">
                          <a:solidFill>
                            <a:schemeClr val="bg1"/>
                          </a:solidFill>
                        </a:rPr>
                      </a:br>
                      <a:r>
                        <a:rPr lang="en-US" sz="1600" dirty="0">
                          <a:solidFill>
                            <a:schemeClr val="bg1"/>
                          </a:solidFill>
                        </a:rPr>
                        <a:t>2022</a:t>
                      </a:r>
                      <a:br>
                        <a:rPr lang="en-US" sz="1600" dirty="0">
                          <a:solidFill>
                            <a:schemeClr val="bg1"/>
                          </a:solidFill>
                        </a:rPr>
                      </a:br>
                      <a:r>
                        <a:rPr lang="en-US" sz="1600" dirty="0">
                          <a:solidFill>
                            <a:schemeClr val="bg1"/>
                          </a:solidFill>
                        </a:rPr>
                        <a:t>District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600" dirty="0">
                          <a:solidFill>
                            <a:schemeClr val="bg1"/>
                          </a:solidFill>
                        </a:rPr>
                        <a:t>Level 4 </a:t>
                      </a:r>
                      <a:br>
                        <a:rPr lang="en-US" sz="1600" dirty="0">
                          <a:solidFill>
                            <a:schemeClr val="bg1"/>
                          </a:solidFill>
                        </a:rPr>
                      </a:br>
                      <a:r>
                        <a:rPr lang="en-US" sz="1600" dirty="0">
                          <a:solidFill>
                            <a:schemeClr val="bg1"/>
                          </a:solidFill>
                        </a:rPr>
                        <a:t>2023</a:t>
                      </a:r>
                    </a:p>
                    <a:p>
                      <a:pPr algn="ctr"/>
                      <a:r>
                        <a:rPr lang="en-US" sz="1600" dirty="0">
                          <a:solidFill>
                            <a:schemeClr val="bg1"/>
                          </a:solidFill>
                        </a:rPr>
                        <a:t>School</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600" dirty="0">
                          <a:solidFill>
                            <a:schemeClr val="bg1"/>
                          </a:solidFill>
                        </a:rPr>
                        <a:t>Level 4</a:t>
                      </a:r>
                      <a:br>
                        <a:rPr lang="en-US" sz="1600" dirty="0">
                          <a:solidFill>
                            <a:schemeClr val="bg1"/>
                          </a:solidFill>
                        </a:rPr>
                      </a:br>
                      <a:r>
                        <a:rPr lang="en-US" sz="1600" dirty="0">
                          <a:solidFill>
                            <a:schemeClr val="bg1"/>
                          </a:solidFill>
                        </a:rPr>
                        <a:t>2023</a:t>
                      </a:r>
                      <a:br>
                        <a:rPr lang="en-US" sz="1600" dirty="0">
                          <a:solidFill>
                            <a:schemeClr val="bg1"/>
                          </a:solidFill>
                        </a:rPr>
                      </a:br>
                      <a:r>
                        <a:rPr lang="en-US" sz="1600" dirty="0">
                          <a:solidFill>
                            <a:schemeClr val="bg1"/>
                          </a:solidFill>
                        </a:rPr>
                        <a:t>District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extLst>
                  <a:ext uri="{0D108BD9-81ED-4DB2-BD59-A6C34878D82A}">
                    <a16:rowId xmlns:a16="http://schemas.microsoft.com/office/drawing/2014/main" val="154240559"/>
                  </a:ext>
                </a:extLst>
              </a:tr>
              <a:tr h="378755">
                <a:tc>
                  <a:txBody>
                    <a:bodyPr/>
                    <a:lstStyle/>
                    <a:p>
                      <a:r>
                        <a:rPr lang="en-US" sz="1600" dirty="0">
                          <a:solidFill>
                            <a:schemeClr val="bg1"/>
                          </a:solidFill>
                        </a:rPr>
                        <a:t>3</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8847" marR="8847" marT="8847" marB="0" anchor="ctr">
                    <a:no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9525" marR="9525" marT="9525" marB="0" anchor="ctr">
                    <a:lnR w="76200" cap="flat" cmpd="sng" algn="ctr">
                      <a:solidFill>
                        <a:schemeClr val="accent1">
                          <a:lumMod val="50000"/>
                        </a:schemeClr>
                      </a:solidFill>
                      <a:prstDash val="solid"/>
                      <a:round/>
                      <a:headEnd type="none" w="med" len="med"/>
                      <a:tailEnd type="none" w="med" len="med"/>
                    </a:lnR>
                    <a:noFill/>
                  </a:tcPr>
                </a:tc>
                <a:tc>
                  <a:txBody>
                    <a:bodyPr/>
                    <a:lstStyle/>
                    <a:p>
                      <a:endParaRPr lang="en-US" sz="1600" dirty="0"/>
                    </a:p>
                  </a:txBody>
                  <a:tcPr>
                    <a:lnL w="76200" cap="flat" cmpd="sng" algn="ctr">
                      <a:solidFill>
                        <a:schemeClr val="accent1">
                          <a:lumMod val="50000"/>
                        </a:schemeClr>
                      </a:solidFill>
                      <a:prstDash val="solid"/>
                      <a:round/>
                      <a:headEnd type="none" w="med" len="med"/>
                      <a:tailEnd type="none" w="med" len="med"/>
                    </a:lnL>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8847" marR="8847" marT="8847" marB="0" anchor="ctr">
                    <a:no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9525" marR="9525" marT="9525" marB="0" anchor="ctr">
                    <a:noFill/>
                  </a:tcPr>
                </a:tc>
                <a:extLst>
                  <a:ext uri="{0D108BD9-81ED-4DB2-BD59-A6C34878D82A}">
                    <a16:rowId xmlns:a16="http://schemas.microsoft.com/office/drawing/2014/main" val="2685886905"/>
                  </a:ext>
                </a:extLst>
              </a:tr>
              <a:tr h="378755">
                <a:tc>
                  <a:txBody>
                    <a:bodyPr/>
                    <a:lstStyle/>
                    <a:p>
                      <a:r>
                        <a:rPr lang="en-US" sz="1600" dirty="0">
                          <a:solidFill>
                            <a:schemeClr val="bg1"/>
                          </a:solidFill>
                        </a:rPr>
                        <a:t>4</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8847" marR="8847" marT="8847" marB="0" anchor="ctr">
                    <a:no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9525" marR="9525" marT="9525" marB="0" anchor="ctr">
                    <a:lnR w="76200" cap="flat" cmpd="sng" algn="ctr">
                      <a:solidFill>
                        <a:schemeClr val="accent1">
                          <a:lumMod val="50000"/>
                        </a:schemeClr>
                      </a:solidFill>
                      <a:prstDash val="solid"/>
                      <a:round/>
                      <a:headEnd type="none" w="med" len="med"/>
                      <a:tailEnd type="none" w="med" len="med"/>
                    </a:lnR>
                    <a:noFill/>
                  </a:tcPr>
                </a:tc>
                <a:tc>
                  <a:txBody>
                    <a:bodyPr/>
                    <a:lstStyle/>
                    <a:p>
                      <a:endParaRPr lang="en-US" sz="1600" dirty="0"/>
                    </a:p>
                  </a:txBody>
                  <a:tcPr>
                    <a:lnL w="76200" cap="flat" cmpd="sng" algn="ctr">
                      <a:solidFill>
                        <a:schemeClr val="accent1">
                          <a:lumMod val="50000"/>
                        </a:schemeClr>
                      </a:solidFill>
                      <a:prstDash val="solid"/>
                      <a:round/>
                      <a:headEnd type="none" w="med" len="med"/>
                      <a:tailEnd type="none" w="med" len="med"/>
                    </a:lnL>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8847" marR="8847" marT="8847" marB="0" anchor="ctr">
                    <a:no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9525" marR="9525" marT="9525" marB="0" anchor="ctr">
                    <a:noFill/>
                  </a:tcPr>
                </a:tc>
                <a:extLst>
                  <a:ext uri="{0D108BD9-81ED-4DB2-BD59-A6C34878D82A}">
                    <a16:rowId xmlns:a16="http://schemas.microsoft.com/office/drawing/2014/main" val="2100905888"/>
                  </a:ext>
                </a:extLst>
              </a:tr>
              <a:tr h="378755">
                <a:tc>
                  <a:txBody>
                    <a:bodyPr/>
                    <a:lstStyle/>
                    <a:p>
                      <a:r>
                        <a:rPr lang="en-US" sz="1600" dirty="0">
                          <a:solidFill>
                            <a:schemeClr val="bg1"/>
                          </a:solidFill>
                        </a:rPr>
                        <a:t>5</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8847" marR="8847" marT="8847" marB="0" anchor="ctr">
                    <a:no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9525" marR="9525" marT="9525" marB="0" anchor="ctr">
                    <a:lnR w="76200" cap="flat" cmpd="sng" algn="ctr">
                      <a:solidFill>
                        <a:schemeClr val="accent1">
                          <a:lumMod val="50000"/>
                        </a:schemeClr>
                      </a:solidFill>
                      <a:prstDash val="solid"/>
                      <a:round/>
                      <a:headEnd type="none" w="med" len="med"/>
                      <a:tailEnd type="none" w="med" len="med"/>
                    </a:lnR>
                    <a:noFill/>
                  </a:tcPr>
                </a:tc>
                <a:tc>
                  <a:txBody>
                    <a:bodyPr/>
                    <a:lstStyle/>
                    <a:p>
                      <a:endParaRPr lang="en-US" sz="1600" dirty="0"/>
                    </a:p>
                  </a:txBody>
                  <a:tcPr>
                    <a:lnL w="76200" cap="flat" cmpd="sng" algn="ctr">
                      <a:solidFill>
                        <a:schemeClr val="accent1">
                          <a:lumMod val="50000"/>
                        </a:schemeClr>
                      </a:solidFill>
                      <a:prstDash val="solid"/>
                      <a:round/>
                      <a:headEnd type="none" w="med" len="med"/>
                      <a:tailEnd type="none" w="med" len="med"/>
                    </a:lnL>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8847" marR="8847" marT="8847" marB="0" anchor="ctr">
                    <a:no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9525" marR="9525" marT="9525" marB="0" anchor="ctr">
                    <a:noFill/>
                  </a:tcPr>
                </a:tc>
                <a:extLst>
                  <a:ext uri="{0D108BD9-81ED-4DB2-BD59-A6C34878D82A}">
                    <a16:rowId xmlns:a16="http://schemas.microsoft.com/office/drawing/2014/main" val="523796205"/>
                  </a:ext>
                </a:extLst>
              </a:tr>
              <a:tr h="378755">
                <a:tc>
                  <a:txBody>
                    <a:bodyPr/>
                    <a:lstStyle/>
                    <a:p>
                      <a:r>
                        <a:rPr lang="en-US" sz="1600" dirty="0">
                          <a:solidFill>
                            <a:schemeClr val="bg1"/>
                          </a:solidFill>
                        </a:rPr>
                        <a:t>6</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8847" marR="8847" marT="8847" marB="0" anchor="ctr">
                    <a:no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9525" marR="9525" marT="9525" marB="0" anchor="ctr">
                    <a:lnR w="76200" cap="flat" cmpd="sng" algn="ctr">
                      <a:solidFill>
                        <a:schemeClr val="accent1">
                          <a:lumMod val="50000"/>
                        </a:schemeClr>
                      </a:solidFill>
                      <a:prstDash val="solid"/>
                      <a:round/>
                      <a:headEnd type="none" w="med" len="med"/>
                      <a:tailEnd type="none" w="med" len="med"/>
                    </a:lnR>
                    <a:noFill/>
                  </a:tcPr>
                </a:tc>
                <a:tc>
                  <a:txBody>
                    <a:bodyPr/>
                    <a:lstStyle/>
                    <a:p>
                      <a:endParaRPr lang="en-US" sz="1600" dirty="0"/>
                    </a:p>
                  </a:txBody>
                  <a:tcPr>
                    <a:lnL w="76200" cap="flat" cmpd="sng" algn="ctr">
                      <a:solidFill>
                        <a:schemeClr val="accent1">
                          <a:lumMod val="50000"/>
                        </a:schemeClr>
                      </a:solidFill>
                      <a:prstDash val="solid"/>
                      <a:round/>
                      <a:headEnd type="none" w="med" len="med"/>
                      <a:tailEnd type="none" w="med" len="med"/>
                    </a:lnL>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8847" marR="8847" marT="8847" marB="0" anchor="ctr">
                    <a:no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9525" marR="9525" marT="9525" marB="0" anchor="ctr">
                    <a:noFill/>
                  </a:tcPr>
                </a:tc>
                <a:extLst>
                  <a:ext uri="{0D108BD9-81ED-4DB2-BD59-A6C34878D82A}">
                    <a16:rowId xmlns:a16="http://schemas.microsoft.com/office/drawing/2014/main" val="1563399292"/>
                  </a:ext>
                </a:extLst>
              </a:tr>
              <a:tr h="378755">
                <a:tc>
                  <a:txBody>
                    <a:bodyPr/>
                    <a:lstStyle/>
                    <a:p>
                      <a:r>
                        <a:rPr lang="en-US" sz="1600" dirty="0">
                          <a:solidFill>
                            <a:schemeClr val="bg1"/>
                          </a:solidFill>
                        </a:rPr>
                        <a:t>7</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8847" marR="8847" marT="8847" marB="0" anchor="ctr">
                    <a:no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9525" marR="9525" marT="9525" marB="0" anchor="ctr">
                    <a:lnR w="76200" cap="flat" cmpd="sng" algn="ctr">
                      <a:solidFill>
                        <a:schemeClr val="accent1">
                          <a:lumMod val="50000"/>
                        </a:schemeClr>
                      </a:solidFill>
                      <a:prstDash val="solid"/>
                      <a:round/>
                      <a:headEnd type="none" w="med" len="med"/>
                      <a:tailEnd type="none" w="med" len="med"/>
                    </a:lnR>
                    <a:noFill/>
                  </a:tcPr>
                </a:tc>
                <a:tc>
                  <a:txBody>
                    <a:bodyPr/>
                    <a:lstStyle/>
                    <a:p>
                      <a:endParaRPr lang="en-US" sz="1600" dirty="0"/>
                    </a:p>
                  </a:txBody>
                  <a:tcPr>
                    <a:lnL w="76200" cap="flat" cmpd="sng" algn="ctr">
                      <a:solidFill>
                        <a:schemeClr val="accent1">
                          <a:lumMod val="50000"/>
                        </a:schemeClr>
                      </a:solidFill>
                      <a:prstDash val="solid"/>
                      <a:round/>
                      <a:headEnd type="none" w="med" len="med"/>
                      <a:tailEnd type="none" w="med" len="med"/>
                    </a:lnL>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8847" marR="8847" marT="8847" marB="0" anchor="ctr">
                    <a:no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9525" marR="9525" marT="9525" marB="0" anchor="ctr">
                    <a:noFill/>
                  </a:tcPr>
                </a:tc>
                <a:extLst>
                  <a:ext uri="{0D108BD9-81ED-4DB2-BD59-A6C34878D82A}">
                    <a16:rowId xmlns:a16="http://schemas.microsoft.com/office/drawing/2014/main" val="3093263189"/>
                  </a:ext>
                </a:extLst>
              </a:tr>
              <a:tr h="378755">
                <a:tc>
                  <a:txBody>
                    <a:bodyPr/>
                    <a:lstStyle/>
                    <a:p>
                      <a:r>
                        <a:rPr lang="en-US" sz="1600" dirty="0">
                          <a:solidFill>
                            <a:schemeClr val="bg1"/>
                          </a:solidFill>
                        </a:rPr>
                        <a:t>8</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8847" marR="8847" marT="8847" marB="0" anchor="ctr">
                    <a:no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9525" marR="9525" marT="9525" marB="0" anchor="ctr">
                    <a:lnR w="76200" cap="flat" cmpd="sng" algn="ctr">
                      <a:solidFill>
                        <a:schemeClr val="accent1">
                          <a:lumMod val="50000"/>
                        </a:schemeClr>
                      </a:solidFill>
                      <a:prstDash val="solid"/>
                      <a:round/>
                      <a:headEnd type="none" w="med" len="med"/>
                      <a:tailEnd type="none" w="med" len="med"/>
                    </a:lnR>
                    <a:noFill/>
                  </a:tcPr>
                </a:tc>
                <a:tc>
                  <a:txBody>
                    <a:bodyPr/>
                    <a:lstStyle/>
                    <a:p>
                      <a:endParaRPr lang="en-US" sz="1600" dirty="0"/>
                    </a:p>
                  </a:txBody>
                  <a:tcPr>
                    <a:lnL w="76200" cap="flat" cmpd="sng" algn="ctr">
                      <a:solidFill>
                        <a:schemeClr val="accent1">
                          <a:lumMod val="50000"/>
                        </a:schemeClr>
                      </a:solidFill>
                      <a:prstDash val="solid"/>
                      <a:round/>
                      <a:headEnd type="none" w="med" len="med"/>
                      <a:tailEnd type="none" w="med" len="med"/>
                    </a:lnL>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8847" marR="8847" marT="8847" marB="0" anchor="ctr">
                    <a:no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9525" marR="9525" marT="9525" marB="0" anchor="ctr">
                    <a:noFill/>
                  </a:tcPr>
                </a:tc>
                <a:extLst>
                  <a:ext uri="{0D108BD9-81ED-4DB2-BD59-A6C34878D82A}">
                    <a16:rowId xmlns:a16="http://schemas.microsoft.com/office/drawing/2014/main" val="824454831"/>
                  </a:ext>
                </a:extLst>
              </a:tr>
              <a:tr h="378755">
                <a:tc>
                  <a:txBody>
                    <a:bodyPr/>
                    <a:lstStyle/>
                    <a:p>
                      <a:r>
                        <a:rPr lang="en-US" sz="1600" dirty="0">
                          <a:solidFill>
                            <a:schemeClr val="bg1"/>
                          </a:solidFill>
                        </a:rPr>
                        <a:t>9*</a:t>
                      </a:r>
                    </a:p>
                  </a:txBody>
                  <a:tcPr>
                    <a:lnT w="12700" cap="flat" cmpd="sng" algn="ctr">
                      <a:solidFill>
                        <a:schemeClr val="bg1"/>
                      </a:solidFill>
                      <a:prstDash val="solid"/>
                      <a:round/>
                      <a:headEnd type="none" w="med" len="med"/>
                      <a:tailEnd type="none" w="med" len="med"/>
                    </a:lnT>
                    <a:solidFill>
                      <a:schemeClr val="accent1">
                        <a:lumMod val="50000"/>
                      </a:schemeClr>
                    </a:solid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8847" marR="8847" marT="8847" marB="0" anchor="ctr">
                    <a:no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9525" marR="9525" marT="9525" marB="0" anchor="ctr">
                    <a:lnR w="76200" cap="flat" cmpd="sng" algn="ctr">
                      <a:solidFill>
                        <a:schemeClr val="accent1">
                          <a:lumMod val="50000"/>
                        </a:schemeClr>
                      </a:solidFill>
                      <a:prstDash val="solid"/>
                      <a:round/>
                      <a:headEnd type="none" w="med" len="med"/>
                      <a:tailEnd type="none" w="med" len="med"/>
                    </a:lnR>
                    <a:noFill/>
                  </a:tcPr>
                </a:tc>
                <a:tc>
                  <a:txBody>
                    <a:bodyPr/>
                    <a:lstStyle/>
                    <a:p>
                      <a:endParaRPr lang="en-US" sz="1600" dirty="0"/>
                    </a:p>
                  </a:txBody>
                  <a:tcPr>
                    <a:lnL w="76200" cap="flat" cmpd="sng" algn="ctr">
                      <a:solidFill>
                        <a:schemeClr val="accent1">
                          <a:lumMod val="50000"/>
                        </a:schemeClr>
                      </a:solidFill>
                      <a:prstDash val="solid"/>
                      <a:round/>
                      <a:headEnd type="none" w="med" len="med"/>
                      <a:tailEnd type="none" w="med" len="med"/>
                    </a:lnL>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8847" marR="8847" marT="8847" marB="0" anchor="ctr">
                    <a:no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9525" marR="9525" marT="9525" marB="0" anchor="ctr">
                    <a:noFill/>
                  </a:tcPr>
                </a:tc>
                <a:extLst>
                  <a:ext uri="{0D108BD9-81ED-4DB2-BD59-A6C34878D82A}">
                    <a16:rowId xmlns:a16="http://schemas.microsoft.com/office/drawing/2014/main" val="3368168537"/>
                  </a:ext>
                </a:extLst>
              </a:tr>
            </a:tbl>
          </a:graphicData>
        </a:graphic>
      </p:graphicFrame>
      <p:sp>
        <p:nvSpPr>
          <p:cNvPr id="10" name="Content Placeholder 9">
            <a:extLst>
              <a:ext uri="{FF2B5EF4-FFF2-40B4-BE49-F238E27FC236}">
                <a16:creationId xmlns:a16="http://schemas.microsoft.com/office/drawing/2014/main" id="{AF73ECBC-C30C-4B1D-8263-EC69A05992E0}"/>
              </a:ext>
            </a:extLst>
          </p:cNvPr>
          <p:cNvSpPr>
            <a:spLocks noGrp="1"/>
          </p:cNvSpPr>
          <p:nvPr>
            <p:ph sz="quarter" idx="13"/>
          </p:nvPr>
        </p:nvSpPr>
        <p:spPr>
          <a:xfrm>
            <a:off x="1115386" y="5799427"/>
            <a:ext cx="10534106" cy="365125"/>
          </a:xfrm>
        </p:spPr>
        <p:txBody>
          <a:bodyPr rIns="91440"/>
          <a:lstStyle/>
          <a:p>
            <a:r>
              <a:rPr lang="en-US" sz="1800" b="1" dirty="0"/>
              <a:t>Notes: </a:t>
            </a:r>
            <a:r>
              <a:rPr lang="en-US" sz="1800" dirty="0"/>
              <a:t>Percentages may not total 100 due to rounding. *Grade 9 rows includes grade 9 students only.</a:t>
            </a:r>
          </a:p>
        </p:txBody>
      </p:sp>
      <p:sp>
        <p:nvSpPr>
          <p:cNvPr id="5" name="Slide Number Placeholder 4">
            <a:extLst>
              <a:ext uri="{FF2B5EF4-FFF2-40B4-BE49-F238E27FC236}">
                <a16:creationId xmlns:a16="http://schemas.microsoft.com/office/drawing/2014/main" id="{3183CDD5-F769-42F0-A4F5-8E099ACF6AA6}"/>
              </a:ext>
            </a:extLst>
          </p:cNvPr>
          <p:cNvSpPr>
            <a:spLocks noGrp="1"/>
          </p:cNvSpPr>
          <p:nvPr>
            <p:ph type="sldNum" sz="quarter" idx="10"/>
          </p:nvPr>
        </p:nvSpPr>
        <p:spPr/>
        <p:txBody>
          <a:bodyPr/>
          <a:lstStyle/>
          <a:p>
            <a:fld id="{A3D1C70C-36A2-44FC-A083-98959550CFF4}" type="slidenum">
              <a:rPr lang="en-US" smtClean="0"/>
              <a:t>27</a:t>
            </a:fld>
            <a:endParaRPr lang="en-US" dirty="0"/>
          </a:p>
        </p:txBody>
      </p:sp>
    </p:spTree>
    <p:extLst>
      <p:ext uri="{BB962C8B-B14F-4D97-AF65-F5344CB8AC3E}">
        <p14:creationId xmlns:p14="http://schemas.microsoft.com/office/powerpoint/2010/main" val="28814756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A21B6CDA-0147-40C9-8F20-2C2ABECD0456}"/>
              </a:ext>
            </a:extLst>
          </p:cNvPr>
          <p:cNvSpPr>
            <a:spLocks noGrp="1"/>
          </p:cNvSpPr>
          <p:nvPr>
            <p:ph type="title"/>
          </p:nvPr>
        </p:nvSpPr>
        <p:spPr>
          <a:xfrm>
            <a:off x="1333960" y="235678"/>
            <a:ext cx="10096959" cy="747579"/>
          </a:xfrm>
        </p:spPr>
        <p:txBody>
          <a:bodyPr/>
          <a:lstStyle/>
          <a:p>
            <a:r>
              <a:rPr lang="en-US" sz="2400" dirty="0">
                <a:solidFill>
                  <a:schemeClr val="tx1"/>
                </a:solidFill>
              </a:rPr>
              <a:t>Comparison of &lt;School Name&gt;’s Spring 2022 and 2023 Administration English Language Arts to &lt;District Name&gt;’s </a:t>
            </a:r>
            <a:r>
              <a:rPr lang="en-US" sz="2400" dirty="0">
                <a:solidFill>
                  <a:schemeClr val="tx1"/>
                </a:solidFill>
                <a:latin typeface="Palatino Linotype"/>
              </a:rPr>
              <a:t>– Percentages (Level 5)</a:t>
            </a:r>
          </a:p>
        </p:txBody>
      </p:sp>
      <p:sp>
        <p:nvSpPr>
          <p:cNvPr id="2" name="Content Placeholder 1">
            <a:extLst>
              <a:ext uri="{FF2B5EF4-FFF2-40B4-BE49-F238E27FC236}">
                <a16:creationId xmlns:a16="http://schemas.microsoft.com/office/drawing/2014/main" id="{E054406E-32AC-4E53-98C7-6BA4507F50F0}"/>
              </a:ext>
            </a:extLst>
          </p:cNvPr>
          <p:cNvSpPr>
            <a:spLocks noGrp="1"/>
          </p:cNvSpPr>
          <p:nvPr>
            <p:ph sz="quarter" idx="11"/>
          </p:nvPr>
        </p:nvSpPr>
        <p:spPr>
          <a:xfrm>
            <a:off x="508738" y="1175206"/>
            <a:ext cx="10547189" cy="394836"/>
          </a:xfrm>
        </p:spPr>
        <p:txBody>
          <a:bodyPr numCol="1">
            <a:noAutofit/>
          </a:bodyPr>
          <a:lstStyle/>
          <a:p>
            <a:pPr marL="0" indent="0">
              <a:spcAft>
                <a:spcPts val="600"/>
              </a:spcAft>
              <a:buNone/>
            </a:pPr>
            <a:r>
              <a:rPr lang="en-US" dirty="0"/>
              <a:t>Level 5: Exceeding Expectations</a:t>
            </a:r>
          </a:p>
        </p:txBody>
      </p:sp>
      <p:graphicFrame>
        <p:nvGraphicFramePr>
          <p:cNvPr id="11" name="Table 11">
            <a:extLst>
              <a:ext uri="{FF2B5EF4-FFF2-40B4-BE49-F238E27FC236}">
                <a16:creationId xmlns:a16="http://schemas.microsoft.com/office/drawing/2014/main" id="{E11D5BF3-7E3C-42AB-9FA3-E1724B7EFE40}"/>
              </a:ext>
            </a:extLst>
          </p:cNvPr>
          <p:cNvGraphicFramePr>
            <a:graphicFrameLocks noGrp="1"/>
          </p:cNvGraphicFramePr>
          <p:nvPr>
            <p:ph type="tbl" sz="quarter" idx="12"/>
            <p:extLst>
              <p:ext uri="{D42A27DB-BD31-4B8C-83A1-F6EECF244321}">
                <p14:modId xmlns:p14="http://schemas.microsoft.com/office/powerpoint/2010/main" val="1152873969"/>
              </p:ext>
            </p:extLst>
          </p:nvPr>
        </p:nvGraphicFramePr>
        <p:xfrm>
          <a:off x="508738" y="1686674"/>
          <a:ext cx="10630316" cy="3484652"/>
        </p:xfrm>
        <a:graphic>
          <a:graphicData uri="http://schemas.openxmlformats.org/drawingml/2006/table">
            <a:tbl>
              <a:tblPr firstRow="1" firstCol="1" bandRow="1">
                <a:tableStyleId>{5940675A-B579-460E-94D1-54222C63F5DA}</a:tableStyleId>
              </a:tblPr>
              <a:tblGrid>
                <a:gridCol w="2197558">
                  <a:extLst>
                    <a:ext uri="{9D8B030D-6E8A-4147-A177-3AD203B41FA5}">
                      <a16:colId xmlns:a16="http://schemas.microsoft.com/office/drawing/2014/main" val="2172175549"/>
                    </a:ext>
                  </a:extLst>
                </a:gridCol>
                <a:gridCol w="2454365">
                  <a:extLst>
                    <a:ext uri="{9D8B030D-6E8A-4147-A177-3AD203B41FA5}">
                      <a16:colId xmlns:a16="http://schemas.microsoft.com/office/drawing/2014/main" val="3112476645"/>
                    </a:ext>
                  </a:extLst>
                </a:gridCol>
                <a:gridCol w="1881844">
                  <a:extLst>
                    <a:ext uri="{9D8B030D-6E8A-4147-A177-3AD203B41FA5}">
                      <a16:colId xmlns:a16="http://schemas.microsoft.com/office/drawing/2014/main" val="878126386"/>
                    </a:ext>
                  </a:extLst>
                </a:gridCol>
                <a:gridCol w="2088637">
                  <a:extLst>
                    <a:ext uri="{9D8B030D-6E8A-4147-A177-3AD203B41FA5}">
                      <a16:colId xmlns:a16="http://schemas.microsoft.com/office/drawing/2014/main" val="1924221879"/>
                    </a:ext>
                  </a:extLst>
                </a:gridCol>
                <a:gridCol w="2007912">
                  <a:extLst>
                    <a:ext uri="{9D8B030D-6E8A-4147-A177-3AD203B41FA5}">
                      <a16:colId xmlns:a16="http://schemas.microsoft.com/office/drawing/2014/main" val="1401528394"/>
                    </a:ext>
                  </a:extLst>
                </a:gridCol>
              </a:tblGrid>
              <a:tr h="924332">
                <a:tc>
                  <a:txBody>
                    <a:bodyPr/>
                    <a:lstStyle/>
                    <a:p>
                      <a:r>
                        <a:rPr lang="en-US" sz="1800" dirty="0">
                          <a:solidFill>
                            <a:schemeClr val="bg1"/>
                          </a:solidFill>
                        </a:rPr>
                        <a:t>Grade</a:t>
                      </a:r>
                    </a:p>
                  </a:txBody>
                  <a:tcP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r>
                        <a:rPr lang="en-US" sz="1800" dirty="0">
                          <a:solidFill>
                            <a:schemeClr val="bg1"/>
                          </a:solidFill>
                        </a:rPr>
                        <a:t>Level 5</a:t>
                      </a:r>
                      <a:br>
                        <a:rPr lang="en-US" sz="1800" dirty="0">
                          <a:solidFill>
                            <a:schemeClr val="bg1"/>
                          </a:solidFill>
                        </a:rPr>
                      </a:br>
                      <a:r>
                        <a:rPr lang="en-US" sz="1800" dirty="0">
                          <a:solidFill>
                            <a:schemeClr val="bg1"/>
                          </a:solidFill>
                        </a:rPr>
                        <a:t>2022</a:t>
                      </a:r>
                      <a:br>
                        <a:rPr lang="en-US" sz="1800" dirty="0">
                          <a:solidFill>
                            <a:schemeClr val="bg1"/>
                          </a:solidFill>
                        </a:rPr>
                      </a:br>
                      <a:r>
                        <a:rPr lang="en-US" sz="1800" dirty="0">
                          <a:solidFill>
                            <a:schemeClr val="bg1"/>
                          </a:solidFill>
                        </a:rPr>
                        <a:t>School</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800" dirty="0">
                          <a:solidFill>
                            <a:schemeClr val="bg1"/>
                          </a:solidFill>
                        </a:rPr>
                        <a:t>Level 5</a:t>
                      </a:r>
                      <a:br>
                        <a:rPr lang="en-US" sz="1800" dirty="0">
                          <a:solidFill>
                            <a:schemeClr val="bg1"/>
                          </a:solidFill>
                        </a:rPr>
                      </a:br>
                      <a:r>
                        <a:rPr lang="en-US" sz="1800" dirty="0">
                          <a:solidFill>
                            <a:schemeClr val="bg1"/>
                          </a:solidFill>
                        </a:rPr>
                        <a:t>2022</a:t>
                      </a:r>
                      <a:br>
                        <a:rPr lang="en-US" sz="1800" dirty="0">
                          <a:solidFill>
                            <a:schemeClr val="bg1"/>
                          </a:solidFill>
                        </a:rPr>
                      </a:br>
                      <a:r>
                        <a:rPr lang="en-US" sz="1800" dirty="0">
                          <a:solidFill>
                            <a:schemeClr val="bg1"/>
                          </a:solidFill>
                        </a:rPr>
                        <a:t>District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800" dirty="0">
                          <a:solidFill>
                            <a:schemeClr val="bg1"/>
                          </a:solidFill>
                        </a:rPr>
                        <a:t>Level 5</a:t>
                      </a:r>
                      <a:br>
                        <a:rPr lang="en-US" sz="1800" dirty="0">
                          <a:solidFill>
                            <a:schemeClr val="bg1"/>
                          </a:solidFill>
                        </a:rPr>
                      </a:br>
                      <a:r>
                        <a:rPr lang="en-US" sz="1800" dirty="0">
                          <a:solidFill>
                            <a:schemeClr val="bg1"/>
                          </a:solidFill>
                        </a:rPr>
                        <a:t>2023</a:t>
                      </a:r>
                      <a:br>
                        <a:rPr lang="en-US" sz="1800" dirty="0">
                          <a:solidFill>
                            <a:schemeClr val="bg1"/>
                          </a:solidFill>
                        </a:rPr>
                      </a:br>
                      <a:r>
                        <a:rPr lang="en-US" sz="1800" dirty="0">
                          <a:solidFill>
                            <a:schemeClr val="bg1"/>
                          </a:solidFill>
                        </a:rPr>
                        <a:t>School</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800" dirty="0">
                          <a:solidFill>
                            <a:schemeClr val="bg1"/>
                          </a:solidFill>
                        </a:rPr>
                        <a:t>Level 5</a:t>
                      </a:r>
                      <a:br>
                        <a:rPr lang="en-US" sz="1800" dirty="0">
                          <a:solidFill>
                            <a:schemeClr val="bg1"/>
                          </a:solidFill>
                        </a:rPr>
                      </a:br>
                      <a:r>
                        <a:rPr lang="en-US" sz="1800" dirty="0">
                          <a:solidFill>
                            <a:schemeClr val="bg1"/>
                          </a:solidFill>
                        </a:rPr>
                        <a:t>2023</a:t>
                      </a:r>
                      <a:br>
                        <a:rPr lang="en-US" sz="1800" dirty="0">
                          <a:solidFill>
                            <a:schemeClr val="bg1"/>
                          </a:solidFill>
                        </a:rPr>
                      </a:br>
                      <a:r>
                        <a:rPr lang="en-US" sz="1800" dirty="0">
                          <a:solidFill>
                            <a:schemeClr val="bg1"/>
                          </a:solidFill>
                        </a:rPr>
                        <a:t>District</a:t>
                      </a:r>
                    </a:p>
                  </a:txBody>
                  <a:tcP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extLst>
                  <a:ext uri="{0D108BD9-81ED-4DB2-BD59-A6C34878D82A}">
                    <a16:rowId xmlns:a16="http://schemas.microsoft.com/office/drawing/2014/main" val="154240559"/>
                  </a:ext>
                </a:extLst>
              </a:tr>
              <a:tr h="355255">
                <a:tc>
                  <a:txBody>
                    <a:bodyPr/>
                    <a:lstStyle/>
                    <a:p>
                      <a:r>
                        <a:rPr lang="en-US" sz="1800" dirty="0">
                          <a:solidFill>
                            <a:schemeClr val="bg1"/>
                          </a:solidFill>
                        </a:rPr>
                        <a:t>3</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1800" dirty="0"/>
                    </a:p>
                  </a:txBody>
                  <a:tcPr>
                    <a:solidFill>
                      <a:schemeClr val="accent5">
                        <a:lumMod val="20000"/>
                        <a:lumOff val="80000"/>
                      </a:schemeClr>
                    </a:solidFill>
                  </a:tcPr>
                </a:tc>
                <a:tc>
                  <a:txBody>
                    <a:bodyPr/>
                    <a:lstStyle/>
                    <a:p>
                      <a:pPr marL="0" algn="ctr" defTabSz="914400" rtl="0" eaLnBrk="1" fontAlgn="ctr" latinLnBrk="0" hangingPunct="1"/>
                      <a:endParaRPr lang="en-US" sz="1800" u="none" strike="noStrike" kern="1200" dirty="0">
                        <a:solidFill>
                          <a:schemeClr val="dk1"/>
                        </a:solidFill>
                        <a:effectLst/>
                        <a:latin typeface="+mn-lt"/>
                        <a:ea typeface="+mn-ea"/>
                        <a:cs typeface="+mn-cs"/>
                      </a:endParaRPr>
                    </a:p>
                  </a:txBody>
                  <a:tcPr marL="8847" marR="8847" marT="8847" marB="0" anchor="ctr">
                    <a:noFill/>
                  </a:tcPr>
                </a:tc>
                <a:tc>
                  <a:txBody>
                    <a:bodyPr/>
                    <a:lstStyle/>
                    <a:p>
                      <a:endParaRPr lang="en-US" sz="1800" dirty="0"/>
                    </a:p>
                  </a:txBody>
                  <a:tcPr>
                    <a:lnR w="12700" cap="flat" cmpd="sng" algn="ctr">
                      <a:solidFill>
                        <a:schemeClr val="tx1"/>
                      </a:solidFill>
                      <a:prstDash val="solid"/>
                      <a:round/>
                      <a:headEnd type="none" w="med" len="med"/>
                      <a:tailEnd type="none" w="med" len="med"/>
                    </a:lnR>
                    <a:solidFill>
                      <a:schemeClr val="accent5">
                        <a:lumMod val="20000"/>
                        <a:lumOff val="80000"/>
                      </a:schemeClr>
                    </a:solidFill>
                  </a:tcPr>
                </a:tc>
                <a:tc>
                  <a:txBody>
                    <a:bodyPr/>
                    <a:lstStyle/>
                    <a:p>
                      <a:pPr marL="0" algn="ctr" defTabSz="914400" rtl="0" eaLnBrk="1" fontAlgn="ctr" latinLnBrk="0" hangingPunct="1"/>
                      <a:endParaRPr lang="en-US" sz="1800" u="none" strike="noStrike" kern="1200" dirty="0">
                        <a:solidFill>
                          <a:schemeClr val="dk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85886905"/>
                  </a:ext>
                </a:extLst>
              </a:tr>
              <a:tr h="355255">
                <a:tc>
                  <a:txBody>
                    <a:bodyPr/>
                    <a:lstStyle/>
                    <a:p>
                      <a:r>
                        <a:rPr lang="en-US" sz="1800" dirty="0">
                          <a:solidFill>
                            <a:schemeClr val="bg1"/>
                          </a:solidFill>
                        </a:rPr>
                        <a:t>4</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1800" dirty="0"/>
                    </a:p>
                  </a:txBody>
                  <a:tcPr>
                    <a:solidFill>
                      <a:schemeClr val="accent5">
                        <a:lumMod val="20000"/>
                        <a:lumOff val="80000"/>
                      </a:schemeClr>
                    </a:solidFill>
                  </a:tcPr>
                </a:tc>
                <a:tc>
                  <a:txBody>
                    <a:bodyPr/>
                    <a:lstStyle/>
                    <a:p>
                      <a:pPr marL="0" algn="ctr" defTabSz="914400" rtl="0" eaLnBrk="1" fontAlgn="ctr" latinLnBrk="0" hangingPunct="1"/>
                      <a:endParaRPr lang="en-US" sz="1800" u="none" strike="noStrike" kern="1200" dirty="0">
                        <a:solidFill>
                          <a:schemeClr val="dk1"/>
                        </a:solidFill>
                        <a:effectLst/>
                        <a:latin typeface="+mn-lt"/>
                        <a:ea typeface="+mn-ea"/>
                        <a:cs typeface="+mn-cs"/>
                      </a:endParaRPr>
                    </a:p>
                  </a:txBody>
                  <a:tcPr marL="8847" marR="8847" marT="8847" marB="0" anchor="ctr">
                    <a:noFill/>
                  </a:tcPr>
                </a:tc>
                <a:tc>
                  <a:txBody>
                    <a:bodyPr/>
                    <a:lstStyle/>
                    <a:p>
                      <a:endParaRPr lang="en-US" sz="1800" dirty="0"/>
                    </a:p>
                  </a:txBody>
                  <a:tcPr>
                    <a:lnR w="12700" cap="flat" cmpd="sng" algn="ctr">
                      <a:solidFill>
                        <a:schemeClr val="tx1"/>
                      </a:solidFill>
                      <a:prstDash val="solid"/>
                      <a:round/>
                      <a:headEnd type="none" w="med" len="med"/>
                      <a:tailEnd type="none" w="med" len="med"/>
                    </a:lnR>
                    <a:solidFill>
                      <a:schemeClr val="accent5">
                        <a:lumMod val="20000"/>
                        <a:lumOff val="80000"/>
                      </a:schemeClr>
                    </a:solidFill>
                  </a:tcPr>
                </a:tc>
                <a:tc>
                  <a:txBody>
                    <a:bodyPr/>
                    <a:lstStyle/>
                    <a:p>
                      <a:pPr marL="0" algn="ctr" defTabSz="914400" rtl="0" eaLnBrk="1" fontAlgn="ctr" latinLnBrk="0" hangingPunct="1"/>
                      <a:endParaRPr lang="en-US" sz="1800" u="none" strike="noStrike" kern="1200" dirty="0">
                        <a:solidFill>
                          <a:schemeClr val="dk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00905888"/>
                  </a:ext>
                </a:extLst>
              </a:tr>
              <a:tr h="355255">
                <a:tc>
                  <a:txBody>
                    <a:bodyPr/>
                    <a:lstStyle/>
                    <a:p>
                      <a:r>
                        <a:rPr lang="en-US" sz="1800" dirty="0">
                          <a:solidFill>
                            <a:schemeClr val="bg1"/>
                          </a:solidFill>
                        </a:rPr>
                        <a:t>5</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1800" dirty="0"/>
                    </a:p>
                  </a:txBody>
                  <a:tcPr>
                    <a:solidFill>
                      <a:schemeClr val="accent5">
                        <a:lumMod val="20000"/>
                        <a:lumOff val="80000"/>
                      </a:schemeClr>
                    </a:solidFill>
                  </a:tcPr>
                </a:tc>
                <a:tc>
                  <a:txBody>
                    <a:bodyPr/>
                    <a:lstStyle/>
                    <a:p>
                      <a:pPr marL="0" algn="ctr" defTabSz="914400" rtl="0" eaLnBrk="1" fontAlgn="ctr" latinLnBrk="0" hangingPunct="1"/>
                      <a:endParaRPr lang="en-US" sz="1800" u="none" strike="noStrike" kern="1200" dirty="0">
                        <a:solidFill>
                          <a:schemeClr val="dk1"/>
                        </a:solidFill>
                        <a:effectLst/>
                        <a:latin typeface="+mn-lt"/>
                        <a:ea typeface="+mn-ea"/>
                        <a:cs typeface="+mn-cs"/>
                      </a:endParaRPr>
                    </a:p>
                  </a:txBody>
                  <a:tcPr marL="8847" marR="8847" marT="8847" marB="0" anchor="ctr">
                    <a:noFill/>
                  </a:tcPr>
                </a:tc>
                <a:tc>
                  <a:txBody>
                    <a:bodyPr/>
                    <a:lstStyle/>
                    <a:p>
                      <a:endParaRPr lang="en-US" sz="1800" dirty="0"/>
                    </a:p>
                  </a:txBody>
                  <a:tcPr>
                    <a:lnR w="12700" cap="flat" cmpd="sng" algn="ctr">
                      <a:solidFill>
                        <a:schemeClr val="tx1"/>
                      </a:solidFill>
                      <a:prstDash val="solid"/>
                      <a:round/>
                      <a:headEnd type="none" w="med" len="med"/>
                      <a:tailEnd type="none" w="med" len="med"/>
                    </a:lnR>
                    <a:solidFill>
                      <a:schemeClr val="accent5">
                        <a:lumMod val="20000"/>
                        <a:lumOff val="80000"/>
                      </a:schemeClr>
                    </a:solidFill>
                  </a:tcPr>
                </a:tc>
                <a:tc>
                  <a:txBody>
                    <a:bodyPr/>
                    <a:lstStyle/>
                    <a:p>
                      <a:pPr marL="0" algn="ctr" defTabSz="914400" rtl="0" eaLnBrk="1" fontAlgn="ctr" latinLnBrk="0" hangingPunct="1"/>
                      <a:endParaRPr lang="en-US" sz="1800" u="none" strike="noStrike" kern="1200" dirty="0">
                        <a:solidFill>
                          <a:schemeClr val="dk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23796205"/>
                  </a:ext>
                </a:extLst>
              </a:tr>
              <a:tr h="355255">
                <a:tc>
                  <a:txBody>
                    <a:bodyPr/>
                    <a:lstStyle/>
                    <a:p>
                      <a:r>
                        <a:rPr lang="en-US" sz="1800" dirty="0">
                          <a:solidFill>
                            <a:schemeClr val="bg1"/>
                          </a:solidFill>
                        </a:rPr>
                        <a:t>6</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1800" dirty="0"/>
                    </a:p>
                  </a:txBody>
                  <a:tcPr>
                    <a:solidFill>
                      <a:schemeClr val="accent5">
                        <a:lumMod val="20000"/>
                        <a:lumOff val="80000"/>
                      </a:schemeClr>
                    </a:solidFill>
                  </a:tcPr>
                </a:tc>
                <a:tc>
                  <a:txBody>
                    <a:bodyPr/>
                    <a:lstStyle/>
                    <a:p>
                      <a:pPr marL="0" algn="ctr" defTabSz="914400" rtl="0" eaLnBrk="1" fontAlgn="ctr" latinLnBrk="0" hangingPunct="1"/>
                      <a:endParaRPr lang="en-US" sz="1800" u="none" strike="noStrike" kern="1200" dirty="0">
                        <a:solidFill>
                          <a:schemeClr val="dk1"/>
                        </a:solidFill>
                        <a:effectLst/>
                        <a:latin typeface="+mn-lt"/>
                        <a:ea typeface="+mn-ea"/>
                        <a:cs typeface="+mn-cs"/>
                      </a:endParaRPr>
                    </a:p>
                  </a:txBody>
                  <a:tcPr marL="8847" marR="8847" marT="8847" marB="0" anchor="ctr">
                    <a:noFill/>
                  </a:tcPr>
                </a:tc>
                <a:tc>
                  <a:txBody>
                    <a:bodyPr/>
                    <a:lstStyle/>
                    <a:p>
                      <a:endParaRPr lang="en-US" sz="1800" dirty="0"/>
                    </a:p>
                  </a:txBody>
                  <a:tcPr>
                    <a:lnR w="12700" cap="flat" cmpd="sng" algn="ctr">
                      <a:solidFill>
                        <a:schemeClr val="tx1"/>
                      </a:solidFill>
                      <a:prstDash val="solid"/>
                      <a:round/>
                      <a:headEnd type="none" w="med" len="med"/>
                      <a:tailEnd type="none" w="med" len="med"/>
                    </a:lnR>
                    <a:solidFill>
                      <a:schemeClr val="accent5">
                        <a:lumMod val="20000"/>
                        <a:lumOff val="80000"/>
                      </a:schemeClr>
                    </a:solidFill>
                  </a:tcPr>
                </a:tc>
                <a:tc>
                  <a:txBody>
                    <a:bodyPr/>
                    <a:lstStyle/>
                    <a:p>
                      <a:pPr marL="0" algn="ctr" defTabSz="914400" rtl="0" eaLnBrk="1" fontAlgn="ctr" latinLnBrk="0" hangingPunct="1"/>
                      <a:endParaRPr lang="en-US" sz="1800" u="none" strike="noStrike" kern="1200" dirty="0">
                        <a:solidFill>
                          <a:schemeClr val="dk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63399292"/>
                  </a:ext>
                </a:extLst>
              </a:tr>
              <a:tr h="355255">
                <a:tc>
                  <a:txBody>
                    <a:bodyPr/>
                    <a:lstStyle/>
                    <a:p>
                      <a:r>
                        <a:rPr lang="en-US" sz="1800" dirty="0">
                          <a:solidFill>
                            <a:schemeClr val="bg1"/>
                          </a:solidFill>
                        </a:rPr>
                        <a:t>7</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1800" dirty="0"/>
                    </a:p>
                  </a:txBody>
                  <a:tcPr>
                    <a:solidFill>
                      <a:schemeClr val="accent5">
                        <a:lumMod val="20000"/>
                        <a:lumOff val="80000"/>
                      </a:schemeClr>
                    </a:solidFill>
                  </a:tcPr>
                </a:tc>
                <a:tc>
                  <a:txBody>
                    <a:bodyPr/>
                    <a:lstStyle/>
                    <a:p>
                      <a:pPr marL="0" algn="ctr" defTabSz="914400" rtl="0" eaLnBrk="1" fontAlgn="ctr" latinLnBrk="0" hangingPunct="1"/>
                      <a:endParaRPr lang="en-US" sz="1800" u="none" strike="noStrike" kern="1200" dirty="0">
                        <a:solidFill>
                          <a:schemeClr val="dk1"/>
                        </a:solidFill>
                        <a:effectLst/>
                        <a:latin typeface="+mn-lt"/>
                        <a:ea typeface="+mn-ea"/>
                        <a:cs typeface="+mn-cs"/>
                      </a:endParaRPr>
                    </a:p>
                  </a:txBody>
                  <a:tcPr marL="8847" marR="8847" marT="8847" marB="0" anchor="ctr">
                    <a:noFill/>
                  </a:tcPr>
                </a:tc>
                <a:tc>
                  <a:txBody>
                    <a:bodyPr/>
                    <a:lstStyle/>
                    <a:p>
                      <a:endParaRPr lang="en-US" sz="1800" dirty="0"/>
                    </a:p>
                  </a:txBody>
                  <a:tcPr>
                    <a:lnR w="12700" cap="flat" cmpd="sng" algn="ctr">
                      <a:solidFill>
                        <a:schemeClr val="tx1"/>
                      </a:solidFill>
                      <a:prstDash val="solid"/>
                      <a:round/>
                      <a:headEnd type="none" w="med" len="med"/>
                      <a:tailEnd type="none" w="med" len="med"/>
                    </a:lnR>
                    <a:solidFill>
                      <a:schemeClr val="accent5">
                        <a:lumMod val="20000"/>
                        <a:lumOff val="80000"/>
                      </a:schemeClr>
                    </a:solidFill>
                  </a:tcPr>
                </a:tc>
                <a:tc>
                  <a:txBody>
                    <a:bodyPr/>
                    <a:lstStyle/>
                    <a:p>
                      <a:pPr marL="0" algn="ctr" defTabSz="914400" rtl="0" eaLnBrk="1" fontAlgn="ctr" latinLnBrk="0" hangingPunct="1"/>
                      <a:endParaRPr lang="en-US" sz="1800" u="none" strike="noStrike" kern="1200" dirty="0">
                        <a:solidFill>
                          <a:schemeClr val="dk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93263189"/>
                  </a:ext>
                </a:extLst>
              </a:tr>
              <a:tr h="355255">
                <a:tc>
                  <a:txBody>
                    <a:bodyPr/>
                    <a:lstStyle/>
                    <a:p>
                      <a:r>
                        <a:rPr lang="en-US" sz="1800" dirty="0">
                          <a:solidFill>
                            <a:schemeClr val="bg1"/>
                          </a:solidFill>
                        </a:rPr>
                        <a:t>8</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1800" dirty="0"/>
                    </a:p>
                  </a:txBody>
                  <a:tcPr>
                    <a:solidFill>
                      <a:schemeClr val="accent5">
                        <a:lumMod val="20000"/>
                        <a:lumOff val="80000"/>
                      </a:schemeClr>
                    </a:solidFill>
                  </a:tcPr>
                </a:tc>
                <a:tc>
                  <a:txBody>
                    <a:bodyPr/>
                    <a:lstStyle/>
                    <a:p>
                      <a:pPr marL="0" algn="ctr" defTabSz="914400" rtl="0" eaLnBrk="1" fontAlgn="ctr" latinLnBrk="0" hangingPunct="1"/>
                      <a:endParaRPr lang="en-US" sz="1800" u="none" strike="noStrike" kern="1200" dirty="0">
                        <a:solidFill>
                          <a:schemeClr val="dk1"/>
                        </a:solidFill>
                        <a:effectLst/>
                        <a:latin typeface="+mn-lt"/>
                        <a:ea typeface="+mn-ea"/>
                        <a:cs typeface="+mn-cs"/>
                      </a:endParaRPr>
                    </a:p>
                  </a:txBody>
                  <a:tcPr marL="8847" marR="8847" marT="8847" marB="0" anchor="ctr">
                    <a:noFill/>
                  </a:tcPr>
                </a:tc>
                <a:tc>
                  <a:txBody>
                    <a:bodyPr/>
                    <a:lstStyle/>
                    <a:p>
                      <a:endParaRPr lang="en-US" sz="1800" dirty="0"/>
                    </a:p>
                  </a:txBody>
                  <a:tcPr>
                    <a:lnR w="12700" cap="flat" cmpd="sng" algn="ctr">
                      <a:solidFill>
                        <a:schemeClr val="tx1"/>
                      </a:solidFill>
                      <a:prstDash val="solid"/>
                      <a:round/>
                      <a:headEnd type="none" w="med" len="med"/>
                      <a:tailEnd type="none" w="med" len="med"/>
                    </a:lnR>
                    <a:solidFill>
                      <a:schemeClr val="accent5">
                        <a:lumMod val="20000"/>
                        <a:lumOff val="80000"/>
                      </a:schemeClr>
                    </a:solidFill>
                  </a:tcPr>
                </a:tc>
                <a:tc>
                  <a:txBody>
                    <a:bodyPr/>
                    <a:lstStyle/>
                    <a:p>
                      <a:pPr marL="0" algn="ctr" defTabSz="914400" rtl="0" eaLnBrk="1" fontAlgn="ctr" latinLnBrk="0" hangingPunct="1"/>
                      <a:endParaRPr lang="en-US" sz="1800" u="none" strike="noStrike" kern="1200" dirty="0">
                        <a:solidFill>
                          <a:schemeClr val="dk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24454831"/>
                  </a:ext>
                </a:extLst>
              </a:tr>
              <a:tr h="355255">
                <a:tc>
                  <a:txBody>
                    <a:bodyPr/>
                    <a:lstStyle/>
                    <a:p>
                      <a:r>
                        <a:rPr lang="en-US" sz="1800" dirty="0">
                          <a:solidFill>
                            <a:schemeClr val="bg1"/>
                          </a:solidFill>
                        </a:rPr>
                        <a:t>9*</a:t>
                      </a:r>
                    </a:p>
                  </a:txBody>
                  <a:tcPr>
                    <a:lnT w="12700" cap="flat" cmpd="sng" algn="ctr">
                      <a:solidFill>
                        <a:schemeClr val="bg1"/>
                      </a:solidFill>
                      <a:prstDash val="solid"/>
                      <a:round/>
                      <a:headEnd type="none" w="med" len="med"/>
                      <a:tailEnd type="none" w="med" len="med"/>
                    </a:lnT>
                    <a:solidFill>
                      <a:schemeClr val="accent1">
                        <a:lumMod val="50000"/>
                      </a:schemeClr>
                    </a:solidFill>
                  </a:tcPr>
                </a:tc>
                <a:tc>
                  <a:txBody>
                    <a:bodyPr/>
                    <a:lstStyle/>
                    <a:p>
                      <a:endParaRPr lang="en-US" sz="1800" dirty="0"/>
                    </a:p>
                  </a:txBody>
                  <a:tcPr>
                    <a:solidFill>
                      <a:schemeClr val="accent5">
                        <a:lumMod val="20000"/>
                        <a:lumOff val="80000"/>
                      </a:schemeClr>
                    </a:solidFill>
                  </a:tcPr>
                </a:tc>
                <a:tc>
                  <a:txBody>
                    <a:bodyPr/>
                    <a:lstStyle/>
                    <a:p>
                      <a:pPr marL="0" algn="ctr" defTabSz="914400" rtl="0" eaLnBrk="1" fontAlgn="ctr" latinLnBrk="0" hangingPunct="1"/>
                      <a:endParaRPr lang="en-US" sz="1800" u="none" strike="noStrike" kern="1200" dirty="0">
                        <a:solidFill>
                          <a:schemeClr val="dk1"/>
                        </a:solidFill>
                        <a:effectLst/>
                        <a:latin typeface="+mn-lt"/>
                        <a:ea typeface="+mn-ea"/>
                        <a:cs typeface="+mn-cs"/>
                      </a:endParaRPr>
                    </a:p>
                  </a:txBody>
                  <a:tcPr marL="8847" marR="8847" marT="8847" marB="0" anchor="ctr">
                    <a:noFill/>
                  </a:tcPr>
                </a:tc>
                <a:tc>
                  <a:txBody>
                    <a:bodyPr/>
                    <a:lstStyle/>
                    <a:p>
                      <a:endParaRPr lang="en-US" sz="1800" dirty="0"/>
                    </a:p>
                  </a:txBody>
                  <a:tcPr>
                    <a:lnR w="12700" cap="flat" cmpd="sng" algn="ctr">
                      <a:solidFill>
                        <a:schemeClr val="tx1"/>
                      </a:solidFill>
                      <a:prstDash val="solid"/>
                      <a:round/>
                      <a:headEnd type="none" w="med" len="med"/>
                      <a:tailEnd type="none" w="med" len="med"/>
                    </a:lnR>
                    <a:solidFill>
                      <a:schemeClr val="accent5">
                        <a:lumMod val="20000"/>
                        <a:lumOff val="80000"/>
                      </a:schemeClr>
                    </a:solidFill>
                  </a:tcPr>
                </a:tc>
                <a:tc>
                  <a:txBody>
                    <a:bodyPr/>
                    <a:lstStyle/>
                    <a:p>
                      <a:pPr marL="0" algn="ctr" defTabSz="914400" rtl="0" eaLnBrk="1" fontAlgn="ctr" latinLnBrk="0" hangingPunct="1"/>
                      <a:endParaRPr lang="en-US" sz="1800" u="none" strike="noStrike" kern="1200" dirty="0">
                        <a:solidFill>
                          <a:schemeClr val="dk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68168537"/>
                  </a:ext>
                </a:extLst>
              </a:tr>
            </a:tbl>
          </a:graphicData>
        </a:graphic>
      </p:graphicFrame>
      <p:sp>
        <p:nvSpPr>
          <p:cNvPr id="10" name="Content Placeholder 9">
            <a:extLst>
              <a:ext uri="{FF2B5EF4-FFF2-40B4-BE49-F238E27FC236}">
                <a16:creationId xmlns:a16="http://schemas.microsoft.com/office/drawing/2014/main" id="{AF73ECBC-C30C-4B1D-8263-EC69A05992E0}"/>
              </a:ext>
            </a:extLst>
          </p:cNvPr>
          <p:cNvSpPr>
            <a:spLocks noGrp="1"/>
          </p:cNvSpPr>
          <p:nvPr>
            <p:ph sz="quarter" idx="13"/>
          </p:nvPr>
        </p:nvSpPr>
        <p:spPr>
          <a:xfrm>
            <a:off x="508738" y="5456630"/>
            <a:ext cx="10534106" cy="365125"/>
          </a:xfrm>
        </p:spPr>
        <p:txBody>
          <a:bodyPr rIns="91440"/>
          <a:lstStyle/>
          <a:p>
            <a:r>
              <a:rPr lang="en-US" sz="1800" b="1" dirty="0"/>
              <a:t>Notes: </a:t>
            </a:r>
            <a:r>
              <a:rPr lang="en-US" sz="1800" dirty="0"/>
              <a:t>Percentages may not total 100 due to rounding. *Grade 9 rows includes grade 9 students only.</a:t>
            </a:r>
          </a:p>
        </p:txBody>
      </p:sp>
      <p:sp>
        <p:nvSpPr>
          <p:cNvPr id="5" name="Slide Number Placeholder 4">
            <a:extLst>
              <a:ext uri="{FF2B5EF4-FFF2-40B4-BE49-F238E27FC236}">
                <a16:creationId xmlns:a16="http://schemas.microsoft.com/office/drawing/2014/main" id="{3183CDD5-F769-42F0-A4F5-8E099ACF6AA6}"/>
              </a:ext>
            </a:extLst>
          </p:cNvPr>
          <p:cNvSpPr>
            <a:spLocks noGrp="1"/>
          </p:cNvSpPr>
          <p:nvPr>
            <p:ph type="sldNum" sz="quarter" idx="10"/>
          </p:nvPr>
        </p:nvSpPr>
        <p:spPr/>
        <p:txBody>
          <a:bodyPr/>
          <a:lstStyle/>
          <a:p>
            <a:fld id="{A3D1C70C-36A2-44FC-A083-98959550CFF4}" type="slidenum">
              <a:rPr lang="en-US" smtClean="0"/>
              <a:t>28</a:t>
            </a:fld>
            <a:endParaRPr lang="en-US" dirty="0"/>
          </a:p>
        </p:txBody>
      </p:sp>
    </p:spTree>
    <p:extLst>
      <p:ext uri="{BB962C8B-B14F-4D97-AF65-F5344CB8AC3E}">
        <p14:creationId xmlns:p14="http://schemas.microsoft.com/office/powerpoint/2010/main" val="30656071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A21B6CDA-0147-40C9-8F20-2C2ABECD0456}"/>
              </a:ext>
            </a:extLst>
          </p:cNvPr>
          <p:cNvSpPr>
            <a:spLocks noGrp="1"/>
          </p:cNvSpPr>
          <p:nvPr>
            <p:ph type="title"/>
          </p:nvPr>
        </p:nvSpPr>
        <p:spPr>
          <a:xfrm>
            <a:off x="1333960" y="235678"/>
            <a:ext cx="10096959" cy="747579"/>
          </a:xfrm>
        </p:spPr>
        <p:txBody>
          <a:bodyPr/>
          <a:lstStyle/>
          <a:p>
            <a:r>
              <a:rPr lang="en-US" sz="2400" dirty="0">
                <a:solidFill>
                  <a:schemeClr val="tx1"/>
                </a:solidFill>
              </a:rPr>
              <a:t>Comparison of &lt;School Name&gt;’s Spring 2022 and 2023 Administration Mathematics to &lt;District Name&gt;’s – Percentages </a:t>
            </a:r>
            <a:r>
              <a:rPr lang="en-US" sz="2400" dirty="0">
                <a:solidFill>
                  <a:schemeClr val="tx1"/>
                </a:solidFill>
                <a:latin typeface="Palatino Linotype"/>
              </a:rPr>
              <a:t>(Levels 1 and 2)</a:t>
            </a:r>
          </a:p>
        </p:txBody>
      </p:sp>
      <p:sp>
        <p:nvSpPr>
          <p:cNvPr id="2" name="Content Placeholder 1">
            <a:extLst>
              <a:ext uri="{FF2B5EF4-FFF2-40B4-BE49-F238E27FC236}">
                <a16:creationId xmlns:a16="http://schemas.microsoft.com/office/drawing/2014/main" id="{E054406E-32AC-4E53-98C7-6BA4507F50F0}"/>
              </a:ext>
            </a:extLst>
          </p:cNvPr>
          <p:cNvSpPr>
            <a:spLocks noGrp="1"/>
          </p:cNvSpPr>
          <p:nvPr>
            <p:ph sz="quarter" idx="11"/>
          </p:nvPr>
        </p:nvSpPr>
        <p:spPr>
          <a:xfrm>
            <a:off x="164354" y="1006478"/>
            <a:ext cx="11863292" cy="537542"/>
          </a:xfrm>
        </p:spPr>
        <p:txBody>
          <a:bodyPr numCol="1">
            <a:noAutofit/>
          </a:bodyPr>
          <a:lstStyle/>
          <a:p>
            <a:pPr marL="91440" indent="-91440">
              <a:spcAft>
                <a:spcPts val="600"/>
              </a:spcAft>
            </a:pPr>
            <a:r>
              <a:rPr lang="en-US" sz="1600" dirty="0"/>
              <a:t>Level 1: Not Yet Meeting Expectations</a:t>
            </a:r>
          </a:p>
          <a:p>
            <a:pPr marL="91440" indent="-91440">
              <a:spcAft>
                <a:spcPts val="600"/>
              </a:spcAft>
            </a:pPr>
            <a:r>
              <a:rPr lang="en-US" sz="1600" dirty="0"/>
              <a:t>Level 2: Partially Meeting Expectations</a:t>
            </a:r>
          </a:p>
        </p:txBody>
      </p:sp>
      <p:graphicFrame>
        <p:nvGraphicFramePr>
          <p:cNvPr id="11" name="Table 11">
            <a:extLst>
              <a:ext uri="{FF2B5EF4-FFF2-40B4-BE49-F238E27FC236}">
                <a16:creationId xmlns:a16="http://schemas.microsoft.com/office/drawing/2014/main" id="{E11D5BF3-7E3C-42AB-9FA3-E1724B7EFE40}"/>
              </a:ext>
            </a:extLst>
          </p:cNvPr>
          <p:cNvGraphicFramePr>
            <a:graphicFrameLocks noGrp="1"/>
          </p:cNvGraphicFramePr>
          <p:nvPr>
            <p:ph type="tbl" sz="quarter" idx="12"/>
            <p:extLst>
              <p:ext uri="{D42A27DB-BD31-4B8C-83A1-F6EECF244321}">
                <p14:modId xmlns:p14="http://schemas.microsoft.com/office/powerpoint/2010/main" val="2728122352"/>
              </p:ext>
            </p:extLst>
          </p:nvPr>
        </p:nvGraphicFramePr>
        <p:xfrm>
          <a:off x="164354" y="1740325"/>
          <a:ext cx="11738084" cy="4338468"/>
        </p:xfrm>
        <a:graphic>
          <a:graphicData uri="http://schemas.openxmlformats.org/drawingml/2006/table">
            <a:tbl>
              <a:tblPr firstRow="1" firstCol="1" bandRow="1">
                <a:tableStyleId>{5940675A-B579-460E-94D1-54222C63F5DA}</a:tableStyleId>
              </a:tblPr>
              <a:tblGrid>
                <a:gridCol w="1362563">
                  <a:extLst>
                    <a:ext uri="{9D8B030D-6E8A-4147-A177-3AD203B41FA5}">
                      <a16:colId xmlns:a16="http://schemas.microsoft.com/office/drawing/2014/main" val="2172175549"/>
                    </a:ext>
                  </a:extLst>
                </a:gridCol>
                <a:gridCol w="1521792">
                  <a:extLst>
                    <a:ext uri="{9D8B030D-6E8A-4147-A177-3AD203B41FA5}">
                      <a16:colId xmlns:a16="http://schemas.microsoft.com/office/drawing/2014/main" val="3112476645"/>
                    </a:ext>
                  </a:extLst>
                </a:gridCol>
                <a:gridCol w="1166809">
                  <a:extLst>
                    <a:ext uri="{9D8B030D-6E8A-4147-A177-3AD203B41FA5}">
                      <a16:colId xmlns:a16="http://schemas.microsoft.com/office/drawing/2014/main" val="878126386"/>
                    </a:ext>
                  </a:extLst>
                </a:gridCol>
                <a:gridCol w="1295028">
                  <a:extLst>
                    <a:ext uri="{9D8B030D-6E8A-4147-A177-3AD203B41FA5}">
                      <a16:colId xmlns:a16="http://schemas.microsoft.com/office/drawing/2014/main" val="1924221879"/>
                    </a:ext>
                  </a:extLst>
                </a:gridCol>
                <a:gridCol w="1244976">
                  <a:extLst>
                    <a:ext uri="{9D8B030D-6E8A-4147-A177-3AD203B41FA5}">
                      <a16:colId xmlns:a16="http://schemas.microsoft.com/office/drawing/2014/main" val="1401528394"/>
                    </a:ext>
                  </a:extLst>
                </a:gridCol>
                <a:gridCol w="1305707">
                  <a:extLst>
                    <a:ext uri="{9D8B030D-6E8A-4147-A177-3AD203B41FA5}">
                      <a16:colId xmlns:a16="http://schemas.microsoft.com/office/drawing/2014/main" val="525457992"/>
                    </a:ext>
                  </a:extLst>
                </a:gridCol>
                <a:gridCol w="1290527">
                  <a:extLst>
                    <a:ext uri="{9D8B030D-6E8A-4147-A177-3AD203B41FA5}">
                      <a16:colId xmlns:a16="http://schemas.microsoft.com/office/drawing/2014/main" val="1590651448"/>
                    </a:ext>
                  </a:extLst>
                </a:gridCol>
                <a:gridCol w="1275341">
                  <a:extLst>
                    <a:ext uri="{9D8B030D-6E8A-4147-A177-3AD203B41FA5}">
                      <a16:colId xmlns:a16="http://schemas.microsoft.com/office/drawing/2014/main" val="2895372378"/>
                    </a:ext>
                  </a:extLst>
                </a:gridCol>
                <a:gridCol w="1275341">
                  <a:extLst>
                    <a:ext uri="{9D8B030D-6E8A-4147-A177-3AD203B41FA5}">
                      <a16:colId xmlns:a16="http://schemas.microsoft.com/office/drawing/2014/main" val="483552193"/>
                    </a:ext>
                  </a:extLst>
                </a:gridCol>
              </a:tblGrid>
              <a:tr h="929673">
                <a:tc>
                  <a:txBody>
                    <a:bodyPr/>
                    <a:lstStyle/>
                    <a:p>
                      <a:r>
                        <a:rPr lang="en-US" sz="1600" dirty="0">
                          <a:solidFill>
                            <a:schemeClr val="bg1"/>
                          </a:solidFill>
                        </a:rPr>
                        <a:t>Grade</a:t>
                      </a:r>
                    </a:p>
                  </a:txBody>
                  <a:tcP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r>
                        <a:rPr lang="en-US" sz="1600" dirty="0">
                          <a:solidFill>
                            <a:schemeClr val="bg1"/>
                          </a:solidFill>
                        </a:rPr>
                        <a:t>Level 1 </a:t>
                      </a:r>
                      <a:br>
                        <a:rPr lang="en-US" sz="1600" dirty="0">
                          <a:solidFill>
                            <a:schemeClr val="bg1"/>
                          </a:solidFill>
                        </a:rPr>
                      </a:br>
                      <a:r>
                        <a:rPr lang="en-US" sz="1600" dirty="0">
                          <a:solidFill>
                            <a:schemeClr val="bg1"/>
                          </a:solidFill>
                        </a:rPr>
                        <a:t>2022</a:t>
                      </a:r>
                      <a:br>
                        <a:rPr lang="en-US" sz="1600" dirty="0">
                          <a:solidFill>
                            <a:schemeClr val="bg1"/>
                          </a:solidFill>
                        </a:rPr>
                      </a:br>
                      <a:r>
                        <a:rPr lang="en-US" sz="1600" dirty="0">
                          <a:solidFill>
                            <a:schemeClr val="bg1"/>
                          </a:solidFill>
                        </a:rPr>
                        <a:t>School</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600" dirty="0">
                          <a:solidFill>
                            <a:schemeClr val="bg1"/>
                          </a:solidFill>
                        </a:rPr>
                        <a:t>Level 1 </a:t>
                      </a:r>
                      <a:br>
                        <a:rPr lang="en-US" sz="1600" dirty="0">
                          <a:solidFill>
                            <a:schemeClr val="bg1"/>
                          </a:solidFill>
                        </a:rPr>
                      </a:br>
                      <a:r>
                        <a:rPr lang="en-US" sz="1600" dirty="0">
                          <a:solidFill>
                            <a:schemeClr val="bg1"/>
                          </a:solidFill>
                        </a:rPr>
                        <a:t>2022</a:t>
                      </a:r>
                      <a:br>
                        <a:rPr lang="en-US" sz="1600" dirty="0">
                          <a:solidFill>
                            <a:schemeClr val="bg1"/>
                          </a:solidFill>
                        </a:rPr>
                      </a:br>
                      <a:r>
                        <a:rPr lang="en-US" sz="1600" dirty="0">
                          <a:solidFill>
                            <a:schemeClr val="bg1"/>
                          </a:solidFill>
                        </a:rPr>
                        <a:t>District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600" dirty="0">
                          <a:solidFill>
                            <a:schemeClr val="bg1"/>
                          </a:solidFill>
                        </a:rPr>
                        <a:t>Level 1 </a:t>
                      </a:r>
                      <a:br>
                        <a:rPr lang="en-US" sz="1600" dirty="0">
                          <a:solidFill>
                            <a:schemeClr val="bg1"/>
                          </a:solidFill>
                        </a:rPr>
                      </a:br>
                      <a:r>
                        <a:rPr lang="en-US" sz="1600" dirty="0">
                          <a:solidFill>
                            <a:schemeClr val="bg1"/>
                          </a:solidFill>
                        </a:rPr>
                        <a:t>2023</a:t>
                      </a:r>
                      <a:br>
                        <a:rPr lang="en-US" sz="1600" dirty="0">
                          <a:solidFill>
                            <a:schemeClr val="bg1"/>
                          </a:solidFill>
                        </a:rPr>
                      </a:br>
                      <a:r>
                        <a:rPr lang="en-US" sz="1600" dirty="0">
                          <a:solidFill>
                            <a:schemeClr val="bg1"/>
                          </a:solidFill>
                        </a:rPr>
                        <a:t>School</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600" dirty="0">
                          <a:solidFill>
                            <a:schemeClr val="bg1"/>
                          </a:solidFill>
                        </a:rPr>
                        <a:t>Level 1 </a:t>
                      </a:r>
                      <a:br>
                        <a:rPr lang="en-US" sz="1600" dirty="0">
                          <a:solidFill>
                            <a:schemeClr val="bg1"/>
                          </a:solidFill>
                        </a:rPr>
                      </a:br>
                      <a:r>
                        <a:rPr lang="en-US" sz="1600" dirty="0">
                          <a:solidFill>
                            <a:schemeClr val="bg1"/>
                          </a:solidFill>
                        </a:rPr>
                        <a:t>2023</a:t>
                      </a:r>
                      <a:br>
                        <a:rPr lang="en-US" sz="1600" dirty="0">
                          <a:solidFill>
                            <a:schemeClr val="bg1"/>
                          </a:solidFill>
                        </a:rPr>
                      </a:br>
                      <a:r>
                        <a:rPr lang="en-US" sz="1600" dirty="0">
                          <a:solidFill>
                            <a:schemeClr val="bg1"/>
                          </a:solidFill>
                        </a:rPr>
                        <a:t>District</a:t>
                      </a:r>
                    </a:p>
                  </a:txBody>
                  <a:tcPr>
                    <a:lnL w="12700" cap="flat" cmpd="sng" algn="ctr">
                      <a:solidFill>
                        <a:schemeClr val="bg1"/>
                      </a:solidFill>
                      <a:prstDash val="solid"/>
                      <a:round/>
                      <a:headEnd type="none" w="med" len="med"/>
                      <a:tailEnd type="none" w="med" len="med"/>
                    </a:lnL>
                    <a:lnR w="76200" cap="flat" cmpd="sng" algn="ctr">
                      <a:solidFill>
                        <a:schemeClr val="bg1">
                          <a:lumMod val="95000"/>
                        </a:schemeClr>
                      </a:solidFill>
                      <a:prstDash val="solid"/>
                      <a:round/>
                      <a:headEnd type="none" w="med" len="med"/>
                      <a:tailEnd type="none" w="med" len="med"/>
                    </a:lnR>
                    <a:solidFill>
                      <a:schemeClr val="accent1">
                        <a:lumMod val="50000"/>
                      </a:schemeClr>
                    </a:solidFill>
                  </a:tcPr>
                </a:tc>
                <a:tc>
                  <a:txBody>
                    <a:bodyPr/>
                    <a:lstStyle/>
                    <a:p>
                      <a:pPr algn="ctr"/>
                      <a:r>
                        <a:rPr lang="en-US" sz="1600" dirty="0">
                          <a:solidFill>
                            <a:schemeClr val="bg1"/>
                          </a:solidFill>
                        </a:rPr>
                        <a:t>Level 2 </a:t>
                      </a:r>
                      <a:br>
                        <a:rPr lang="en-US" sz="1600" dirty="0">
                          <a:solidFill>
                            <a:schemeClr val="bg1"/>
                          </a:solidFill>
                        </a:rPr>
                      </a:br>
                      <a:r>
                        <a:rPr lang="en-US" sz="1600" dirty="0">
                          <a:solidFill>
                            <a:schemeClr val="bg1"/>
                          </a:solidFill>
                        </a:rPr>
                        <a:t>2022</a:t>
                      </a:r>
                      <a:br>
                        <a:rPr lang="en-US" sz="1600" dirty="0">
                          <a:solidFill>
                            <a:schemeClr val="bg1"/>
                          </a:solidFill>
                        </a:rPr>
                      </a:br>
                      <a:r>
                        <a:rPr lang="en-US" sz="1600" dirty="0">
                          <a:solidFill>
                            <a:schemeClr val="bg1"/>
                          </a:solidFill>
                        </a:rPr>
                        <a:t>School</a:t>
                      </a:r>
                    </a:p>
                  </a:txBody>
                  <a:tcPr>
                    <a:lnL w="76200" cap="flat" cmpd="sng" algn="ctr">
                      <a:solidFill>
                        <a:schemeClr val="bg1">
                          <a:lumMod val="95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600" dirty="0">
                          <a:solidFill>
                            <a:schemeClr val="bg1"/>
                          </a:solidFill>
                        </a:rPr>
                        <a:t>Level 2 </a:t>
                      </a:r>
                      <a:br>
                        <a:rPr lang="en-US" sz="1600" dirty="0">
                          <a:solidFill>
                            <a:schemeClr val="bg1"/>
                          </a:solidFill>
                        </a:rPr>
                      </a:br>
                      <a:r>
                        <a:rPr lang="en-US" sz="1600" dirty="0">
                          <a:solidFill>
                            <a:schemeClr val="bg1"/>
                          </a:solidFill>
                        </a:rPr>
                        <a:t>2022</a:t>
                      </a:r>
                      <a:br>
                        <a:rPr lang="en-US" sz="1600" dirty="0">
                          <a:solidFill>
                            <a:schemeClr val="bg1"/>
                          </a:solidFill>
                        </a:rPr>
                      </a:br>
                      <a:r>
                        <a:rPr lang="en-US" sz="1600" dirty="0">
                          <a:solidFill>
                            <a:schemeClr val="bg1"/>
                          </a:solidFill>
                        </a:rPr>
                        <a:t>District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600" dirty="0">
                          <a:solidFill>
                            <a:schemeClr val="bg1"/>
                          </a:solidFill>
                        </a:rPr>
                        <a:t>Level 2 </a:t>
                      </a:r>
                      <a:br>
                        <a:rPr lang="en-US" sz="1600" dirty="0">
                          <a:solidFill>
                            <a:schemeClr val="bg1"/>
                          </a:solidFill>
                        </a:rPr>
                      </a:br>
                      <a:r>
                        <a:rPr lang="en-US" sz="1600" dirty="0">
                          <a:solidFill>
                            <a:schemeClr val="bg1"/>
                          </a:solidFill>
                        </a:rPr>
                        <a:t>2023</a:t>
                      </a:r>
                    </a:p>
                    <a:p>
                      <a:pPr algn="ctr"/>
                      <a:r>
                        <a:rPr lang="en-US" sz="1600" dirty="0">
                          <a:solidFill>
                            <a:schemeClr val="bg1"/>
                          </a:solidFill>
                        </a:rPr>
                        <a:t>School</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600" dirty="0">
                          <a:solidFill>
                            <a:schemeClr val="bg1"/>
                          </a:solidFill>
                        </a:rPr>
                        <a:t>Level 2</a:t>
                      </a:r>
                      <a:br>
                        <a:rPr lang="en-US" sz="1600" dirty="0">
                          <a:solidFill>
                            <a:schemeClr val="bg1"/>
                          </a:solidFill>
                        </a:rPr>
                      </a:br>
                      <a:r>
                        <a:rPr lang="en-US" sz="1600" dirty="0">
                          <a:solidFill>
                            <a:schemeClr val="bg1"/>
                          </a:solidFill>
                        </a:rPr>
                        <a:t>2023</a:t>
                      </a:r>
                      <a:br>
                        <a:rPr lang="en-US" sz="1600" dirty="0">
                          <a:solidFill>
                            <a:schemeClr val="bg1"/>
                          </a:solidFill>
                        </a:rPr>
                      </a:br>
                      <a:r>
                        <a:rPr lang="en-US" sz="1600" dirty="0">
                          <a:solidFill>
                            <a:schemeClr val="bg1"/>
                          </a:solidFill>
                        </a:rPr>
                        <a:t>District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extLst>
                  <a:ext uri="{0D108BD9-81ED-4DB2-BD59-A6C34878D82A}">
                    <a16:rowId xmlns:a16="http://schemas.microsoft.com/office/drawing/2014/main" val="154240559"/>
                  </a:ext>
                </a:extLst>
              </a:tr>
              <a:tr h="378755">
                <a:tc>
                  <a:txBody>
                    <a:bodyPr/>
                    <a:lstStyle/>
                    <a:p>
                      <a:r>
                        <a:rPr lang="en-US" sz="1600" dirty="0">
                          <a:solidFill>
                            <a:schemeClr val="bg1"/>
                          </a:solidFill>
                        </a:rPr>
                        <a:t>3</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1600" dirty="0"/>
                    </a:p>
                  </a:txBody>
                  <a:tcPr>
                    <a:solidFill>
                      <a:schemeClr val="accent5">
                        <a:lumMod val="20000"/>
                        <a:lumOff val="80000"/>
                      </a:schemeClr>
                    </a:solidFill>
                  </a:tcPr>
                </a:tc>
                <a:tc>
                  <a:txBody>
                    <a:bodyPr/>
                    <a:lstStyle/>
                    <a:p>
                      <a:pPr algn="ctr" rtl="0" fontAlgn="ctr"/>
                      <a:endParaRPr lang="en-US" sz="1600" b="0" i="0" u="none" strike="noStrike" dirty="0">
                        <a:solidFill>
                          <a:srgbClr val="000000"/>
                        </a:solidFill>
                        <a:effectLst/>
                        <a:latin typeface="Palatino Linotype" panose="02040502050505030304" pitchFamily="18" charset="0"/>
                      </a:endParaRPr>
                    </a:p>
                  </a:txBody>
                  <a:tcPr marL="8658" marR="8658" marT="8658" marB="0" anchor="ctr">
                    <a:no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9525" marR="9525" marT="9525" marB="0" anchor="ctr">
                    <a:lnR w="76200" cap="flat" cmpd="sng" algn="ctr">
                      <a:solidFill>
                        <a:schemeClr val="accent1">
                          <a:lumMod val="50000"/>
                        </a:schemeClr>
                      </a:solidFill>
                      <a:prstDash val="solid"/>
                      <a:round/>
                      <a:headEnd type="none" w="med" len="med"/>
                      <a:tailEnd type="none" w="med" len="med"/>
                    </a:lnR>
                    <a:noFill/>
                  </a:tcPr>
                </a:tc>
                <a:tc>
                  <a:txBody>
                    <a:bodyPr/>
                    <a:lstStyle/>
                    <a:p>
                      <a:endParaRPr lang="en-US" sz="1600" dirty="0"/>
                    </a:p>
                  </a:txBody>
                  <a:tcPr>
                    <a:lnL w="76200" cap="flat" cmpd="sng" algn="ctr">
                      <a:solidFill>
                        <a:schemeClr val="accent1">
                          <a:lumMod val="50000"/>
                        </a:schemeClr>
                      </a:solidFill>
                      <a:prstDash val="solid"/>
                      <a:round/>
                      <a:headEnd type="none" w="med" len="med"/>
                      <a:tailEnd type="none" w="med" len="med"/>
                    </a:lnL>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8658" marR="8658" marT="8658" marB="0" anchor="ctr">
                    <a:no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9525" marR="9525" marT="9525" marB="0" anchor="ctr">
                    <a:noFill/>
                  </a:tcPr>
                </a:tc>
                <a:extLst>
                  <a:ext uri="{0D108BD9-81ED-4DB2-BD59-A6C34878D82A}">
                    <a16:rowId xmlns:a16="http://schemas.microsoft.com/office/drawing/2014/main" val="2685886905"/>
                  </a:ext>
                </a:extLst>
              </a:tr>
              <a:tr h="378755">
                <a:tc>
                  <a:txBody>
                    <a:bodyPr/>
                    <a:lstStyle/>
                    <a:p>
                      <a:r>
                        <a:rPr lang="en-US" sz="1600" dirty="0">
                          <a:solidFill>
                            <a:schemeClr val="bg1"/>
                          </a:solidFill>
                        </a:rPr>
                        <a:t>4</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1600" dirty="0"/>
                    </a:p>
                  </a:txBody>
                  <a:tcPr>
                    <a:solidFill>
                      <a:schemeClr val="accent5">
                        <a:lumMod val="20000"/>
                        <a:lumOff val="80000"/>
                      </a:schemeClr>
                    </a:solidFill>
                  </a:tcPr>
                </a:tc>
                <a:tc>
                  <a:txBody>
                    <a:bodyPr/>
                    <a:lstStyle/>
                    <a:p>
                      <a:pPr algn="ctr" rtl="0" fontAlgn="ctr"/>
                      <a:endParaRPr lang="en-US" sz="1600" b="0" i="0" u="none" strike="noStrike" dirty="0">
                        <a:solidFill>
                          <a:srgbClr val="000000"/>
                        </a:solidFill>
                        <a:effectLst/>
                        <a:latin typeface="Palatino Linotype" panose="02040502050505030304" pitchFamily="18" charset="0"/>
                      </a:endParaRPr>
                    </a:p>
                  </a:txBody>
                  <a:tcPr marL="8658" marR="8658" marT="8658" marB="0" anchor="ctr">
                    <a:no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9525" marR="9525" marT="9525" marB="0" anchor="ctr">
                    <a:lnR w="76200" cap="flat" cmpd="sng" algn="ctr">
                      <a:solidFill>
                        <a:schemeClr val="accent1">
                          <a:lumMod val="50000"/>
                        </a:schemeClr>
                      </a:solidFill>
                      <a:prstDash val="solid"/>
                      <a:round/>
                      <a:headEnd type="none" w="med" len="med"/>
                      <a:tailEnd type="none" w="med" len="med"/>
                    </a:lnR>
                    <a:noFill/>
                  </a:tcPr>
                </a:tc>
                <a:tc>
                  <a:txBody>
                    <a:bodyPr/>
                    <a:lstStyle/>
                    <a:p>
                      <a:endParaRPr lang="en-US" sz="1600" dirty="0"/>
                    </a:p>
                  </a:txBody>
                  <a:tcPr>
                    <a:lnL w="76200" cap="flat" cmpd="sng" algn="ctr">
                      <a:solidFill>
                        <a:schemeClr val="accent1">
                          <a:lumMod val="50000"/>
                        </a:schemeClr>
                      </a:solidFill>
                      <a:prstDash val="solid"/>
                      <a:round/>
                      <a:headEnd type="none" w="med" len="med"/>
                      <a:tailEnd type="none" w="med" len="med"/>
                    </a:lnL>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8658" marR="8658" marT="8658" marB="0" anchor="ctr">
                    <a:no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9525" marR="9525" marT="9525" marB="0" anchor="ctr">
                    <a:noFill/>
                  </a:tcPr>
                </a:tc>
                <a:extLst>
                  <a:ext uri="{0D108BD9-81ED-4DB2-BD59-A6C34878D82A}">
                    <a16:rowId xmlns:a16="http://schemas.microsoft.com/office/drawing/2014/main" val="2100905888"/>
                  </a:ext>
                </a:extLst>
              </a:tr>
              <a:tr h="378755">
                <a:tc>
                  <a:txBody>
                    <a:bodyPr/>
                    <a:lstStyle/>
                    <a:p>
                      <a:r>
                        <a:rPr lang="en-US" sz="1600" dirty="0">
                          <a:solidFill>
                            <a:schemeClr val="bg1"/>
                          </a:solidFill>
                        </a:rPr>
                        <a:t>5</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1600" dirty="0"/>
                    </a:p>
                  </a:txBody>
                  <a:tcPr>
                    <a:solidFill>
                      <a:schemeClr val="accent5">
                        <a:lumMod val="20000"/>
                        <a:lumOff val="80000"/>
                      </a:schemeClr>
                    </a:solidFill>
                  </a:tcPr>
                </a:tc>
                <a:tc>
                  <a:txBody>
                    <a:bodyPr/>
                    <a:lstStyle/>
                    <a:p>
                      <a:pPr algn="ctr" rtl="0" fontAlgn="ctr"/>
                      <a:endParaRPr lang="en-US" sz="1600" b="0" i="0" u="none" strike="noStrike" dirty="0">
                        <a:solidFill>
                          <a:srgbClr val="000000"/>
                        </a:solidFill>
                        <a:effectLst/>
                        <a:latin typeface="Palatino Linotype" panose="02040502050505030304" pitchFamily="18" charset="0"/>
                      </a:endParaRPr>
                    </a:p>
                  </a:txBody>
                  <a:tcPr marL="8658" marR="8658" marT="8658" marB="0" anchor="ctr">
                    <a:no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9525" marR="9525" marT="9525" marB="0" anchor="ctr">
                    <a:lnR w="76200" cap="flat" cmpd="sng" algn="ctr">
                      <a:solidFill>
                        <a:schemeClr val="accent1">
                          <a:lumMod val="50000"/>
                        </a:schemeClr>
                      </a:solidFill>
                      <a:prstDash val="solid"/>
                      <a:round/>
                      <a:headEnd type="none" w="med" len="med"/>
                      <a:tailEnd type="none" w="med" len="med"/>
                    </a:lnR>
                    <a:noFill/>
                  </a:tcPr>
                </a:tc>
                <a:tc>
                  <a:txBody>
                    <a:bodyPr/>
                    <a:lstStyle/>
                    <a:p>
                      <a:endParaRPr lang="en-US" sz="1600" dirty="0"/>
                    </a:p>
                  </a:txBody>
                  <a:tcPr>
                    <a:lnL w="76200" cap="flat" cmpd="sng" algn="ctr">
                      <a:solidFill>
                        <a:schemeClr val="accent1">
                          <a:lumMod val="50000"/>
                        </a:schemeClr>
                      </a:solidFill>
                      <a:prstDash val="solid"/>
                      <a:round/>
                      <a:headEnd type="none" w="med" len="med"/>
                      <a:tailEnd type="none" w="med" len="med"/>
                    </a:lnL>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8658" marR="8658" marT="8658" marB="0" anchor="ctr">
                    <a:no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9525" marR="9525" marT="9525" marB="0" anchor="ctr">
                    <a:noFill/>
                  </a:tcPr>
                </a:tc>
                <a:extLst>
                  <a:ext uri="{0D108BD9-81ED-4DB2-BD59-A6C34878D82A}">
                    <a16:rowId xmlns:a16="http://schemas.microsoft.com/office/drawing/2014/main" val="523796205"/>
                  </a:ext>
                </a:extLst>
              </a:tr>
              <a:tr h="378755">
                <a:tc>
                  <a:txBody>
                    <a:bodyPr/>
                    <a:lstStyle/>
                    <a:p>
                      <a:r>
                        <a:rPr lang="en-US" sz="1600" dirty="0">
                          <a:solidFill>
                            <a:schemeClr val="bg1"/>
                          </a:solidFill>
                        </a:rPr>
                        <a:t>6</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1600" dirty="0"/>
                    </a:p>
                  </a:txBody>
                  <a:tcPr>
                    <a:solidFill>
                      <a:schemeClr val="accent5">
                        <a:lumMod val="20000"/>
                        <a:lumOff val="80000"/>
                      </a:schemeClr>
                    </a:solidFill>
                  </a:tcPr>
                </a:tc>
                <a:tc>
                  <a:txBody>
                    <a:bodyPr/>
                    <a:lstStyle/>
                    <a:p>
                      <a:pPr algn="ctr" rtl="0" fontAlgn="ctr"/>
                      <a:endParaRPr lang="en-US" sz="1600" b="0" i="0" u="none" strike="noStrike" dirty="0">
                        <a:solidFill>
                          <a:srgbClr val="000000"/>
                        </a:solidFill>
                        <a:effectLst/>
                        <a:latin typeface="Palatino Linotype" panose="02040502050505030304" pitchFamily="18" charset="0"/>
                      </a:endParaRPr>
                    </a:p>
                  </a:txBody>
                  <a:tcPr marL="8658" marR="8658" marT="8658" marB="0" anchor="ctr">
                    <a:no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9525" marR="9525" marT="9525" marB="0" anchor="ctr">
                    <a:lnR w="76200" cap="flat" cmpd="sng" algn="ctr">
                      <a:solidFill>
                        <a:schemeClr val="accent1">
                          <a:lumMod val="50000"/>
                        </a:schemeClr>
                      </a:solidFill>
                      <a:prstDash val="solid"/>
                      <a:round/>
                      <a:headEnd type="none" w="med" len="med"/>
                      <a:tailEnd type="none" w="med" len="med"/>
                    </a:lnR>
                    <a:noFill/>
                  </a:tcPr>
                </a:tc>
                <a:tc>
                  <a:txBody>
                    <a:bodyPr/>
                    <a:lstStyle/>
                    <a:p>
                      <a:endParaRPr lang="en-US" sz="1600" dirty="0"/>
                    </a:p>
                  </a:txBody>
                  <a:tcPr>
                    <a:lnL w="76200" cap="flat" cmpd="sng" algn="ctr">
                      <a:solidFill>
                        <a:schemeClr val="accent1">
                          <a:lumMod val="50000"/>
                        </a:schemeClr>
                      </a:solidFill>
                      <a:prstDash val="solid"/>
                      <a:round/>
                      <a:headEnd type="none" w="med" len="med"/>
                      <a:tailEnd type="none" w="med" len="med"/>
                    </a:lnL>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8658" marR="8658" marT="8658" marB="0" anchor="ctr">
                    <a:no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9525" marR="9525" marT="9525" marB="0" anchor="ctr">
                    <a:noFill/>
                  </a:tcPr>
                </a:tc>
                <a:extLst>
                  <a:ext uri="{0D108BD9-81ED-4DB2-BD59-A6C34878D82A}">
                    <a16:rowId xmlns:a16="http://schemas.microsoft.com/office/drawing/2014/main" val="1563399292"/>
                  </a:ext>
                </a:extLst>
              </a:tr>
              <a:tr h="378755">
                <a:tc>
                  <a:txBody>
                    <a:bodyPr/>
                    <a:lstStyle/>
                    <a:p>
                      <a:r>
                        <a:rPr lang="en-US" sz="1600" dirty="0">
                          <a:solidFill>
                            <a:schemeClr val="bg1"/>
                          </a:solidFill>
                        </a:rPr>
                        <a:t>7</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1600" dirty="0"/>
                    </a:p>
                  </a:txBody>
                  <a:tcPr>
                    <a:solidFill>
                      <a:schemeClr val="accent5">
                        <a:lumMod val="20000"/>
                        <a:lumOff val="80000"/>
                      </a:schemeClr>
                    </a:solidFill>
                  </a:tcPr>
                </a:tc>
                <a:tc>
                  <a:txBody>
                    <a:bodyPr/>
                    <a:lstStyle/>
                    <a:p>
                      <a:pPr algn="ctr" rtl="0" fontAlgn="ctr"/>
                      <a:endParaRPr lang="en-US" sz="1600" b="0" i="0" u="none" strike="noStrike" dirty="0">
                        <a:solidFill>
                          <a:srgbClr val="000000"/>
                        </a:solidFill>
                        <a:effectLst/>
                        <a:latin typeface="Palatino Linotype" panose="02040502050505030304" pitchFamily="18" charset="0"/>
                      </a:endParaRPr>
                    </a:p>
                  </a:txBody>
                  <a:tcPr marL="8658" marR="8658" marT="8658" marB="0" anchor="ctr">
                    <a:no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9525" marR="9525" marT="9525" marB="0" anchor="ctr">
                    <a:lnR w="76200" cap="flat" cmpd="sng" algn="ctr">
                      <a:solidFill>
                        <a:schemeClr val="accent1">
                          <a:lumMod val="50000"/>
                        </a:schemeClr>
                      </a:solidFill>
                      <a:prstDash val="solid"/>
                      <a:round/>
                      <a:headEnd type="none" w="med" len="med"/>
                      <a:tailEnd type="none" w="med" len="med"/>
                    </a:lnR>
                    <a:noFill/>
                  </a:tcPr>
                </a:tc>
                <a:tc>
                  <a:txBody>
                    <a:bodyPr/>
                    <a:lstStyle/>
                    <a:p>
                      <a:endParaRPr lang="en-US" sz="1600" dirty="0"/>
                    </a:p>
                  </a:txBody>
                  <a:tcPr>
                    <a:lnL w="76200" cap="flat" cmpd="sng" algn="ctr">
                      <a:solidFill>
                        <a:schemeClr val="accent1">
                          <a:lumMod val="50000"/>
                        </a:schemeClr>
                      </a:solidFill>
                      <a:prstDash val="solid"/>
                      <a:round/>
                      <a:headEnd type="none" w="med" len="med"/>
                      <a:tailEnd type="none" w="med" len="med"/>
                    </a:lnL>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8658" marR="8658" marT="8658" marB="0" anchor="ctr">
                    <a:no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9525" marR="9525" marT="9525" marB="0" anchor="ctr">
                    <a:noFill/>
                  </a:tcPr>
                </a:tc>
                <a:extLst>
                  <a:ext uri="{0D108BD9-81ED-4DB2-BD59-A6C34878D82A}">
                    <a16:rowId xmlns:a16="http://schemas.microsoft.com/office/drawing/2014/main" val="3093263189"/>
                  </a:ext>
                </a:extLst>
              </a:tr>
              <a:tr h="378755">
                <a:tc>
                  <a:txBody>
                    <a:bodyPr/>
                    <a:lstStyle/>
                    <a:p>
                      <a:r>
                        <a:rPr lang="en-US" sz="1600" dirty="0">
                          <a:solidFill>
                            <a:schemeClr val="bg1"/>
                          </a:solidFill>
                        </a:rPr>
                        <a:t>8</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1600" dirty="0"/>
                    </a:p>
                  </a:txBody>
                  <a:tcPr>
                    <a:solidFill>
                      <a:schemeClr val="accent5">
                        <a:lumMod val="20000"/>
                        <a:lumOff val="80000"/>
                      </a:schemeClr>
                    </a:solidFill>
                  </a:tcPr>
                </a:tc>
                <a:tc>
                  <a:txBody>
                    <a:bodyPr/>
                    <a:lstStyle/>
                    <a:p>
                      <a:pPr algn="ctr" rtl="0" fontAlgn="ctr"/>
                      <a:endParaRPr lang="en-US" sz="1600" b="0" i="0" u="none" strike="noStrike" dirty="0">
                        <a:solidFill>
                          <a:srgbClr val="000000"/>
                        </a:solidFill>
                        <a:effectLst/>
                        <a:latin typeface="Palatino Linotype" panose="02040502050505030304" pitchFamily="18" charset="0"/>
                      </a:endParaRPr>
                    </a:p>
                  </a:txBody>
                  <a:tcPr marL="8658" marR="8658" marT="8658" marB="0" anchor="ctr">
                    <a:no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9525" marR="9525" marT="9525" marB="0" anchor="ctr">
                    <a:lnR w="76200" cap="flat" cmpd="sng" algn="ctr">
                      <a:solidFill>
                        <a:schemeClr val="accent1">
                          <a:lumMod val="50000"/>
                        </a:schemeClr>
                      </a:solidFill>
                      <a:prstDash val="solid"/>
                      <a:round/>
                      <a:headEnd type="none" w="med" len="med"/>
                      <a:tailEnd type="none" w="med" len="med"/>
                    </a:lnR>
                    <a:noFill/>
                  </a:tcPr>
                </a:tc>
                <a:tc>
                  <a:txBody>
                    <a:bodyPr/>
                    <a:lstStyle/>
                    <a:p>
                      <a:endParaRPr lang="en-US" sz="1600" dirty="0"/>
                    </a:p>
                  </a:txBody>
                  <a:tcPr>
                    <a:lnL w="76200" cap="flat" cmpd="sng" algn="ctr">
                      <a:solidFill>
                        <a:schemeClr val="accent1">
                          <a:lumMod val="50000"/>
                        </a:schemeClr>
                      </a:solidFill>
                      <a:prstDash val="solid"/>
                      <a:round/>
                      <a:headEnd type="none" w="med" len="med"/>
                      <a:tailEnd type="none" w="med" len="med"/>
                    </a:lnL>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8658" marR="8658" marT="8658" marB="0" anchor="ctr">
                    <a:no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9525" marR="9525" marT="9525" marB="0" anchor="ctr">
                    <a:noFill/>
                  </a:tcPr>
                </a:tc>
                <a:extLst>
                  <a:ext uri="{0D108BD9-81ED-4DB2-BD59-A6C34878D82A}">
                    <a16:rowId xmlns:a16="http://schemas.microsoft.com/office/drawing/2014/main" val="824454831"/>
                  </a:ext>
                </a:extLst>
              </a:tr>
              <a:tr h="378755">
                <a:tc>
                  <a:txBody>
                    <a:bodyPr/>
                    <a:lstStyle/>
                    <a:p>
                      <a:r>
                        <a:rPr lang="en-US" sz="1600" dirty="0">
                          <a:solidFill>
                            <a:schemeClr val="bg1"/>
                          </a:solidFill>
                        </a:rPr>
                        <a:t>Algebra 1</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1600" dirty="0"/>
                    </a:p>
                  </a:txBody>
                  <a:tcPr>
                    <a:solidFill>
                      <a:schemeClr val="accent5">
                        <a:lumMod val="20000"/>
                        <a:lumOff val="80000"/>
                      </a:schemeClr>
                    </a:solidFill>
                  </a:tcPr>
                </a:tc>
                <a:tc>
                  <a:txBody>
                    <a:bodyPr/>
                    <a:lstStyle/>
                    <a:p>
                      <a:pPr algn="ctr" rtl="0" fontAlgn="ctr"/>
                      <a:endParaRPr lang="en-US" sz="1600" b="0" i="0" u="none" strike="noStrike" dirty="0">
                        <a:solidFill>
                          <a:srgbClr val="000000"/>
                        </a:solidFill>
                        <a:effectLst/>
                        <a:latin typeface="Palatino Linotype" panose="02040502050505030304" pitchFamily="18" charset="0"/>
                      </a:endParaRPr>
                    </a:p>
                  </a:txBody>
                  <a:tcPr marL="8658" marR="8658" marT="8658" marB="0" anchor="ctr">
                    <a:no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9525" marR="9525" marT="9525" marB="0" anchor="ctr">
                    <a:lnR w="76200" cap="flat" cmpd="sng" algn="ctr">
                      <a:solidFill>
                        <a:schemeClr val="accent1">
                          <a:lumMod val="50000"/>
                        </a:schemeClr>
                      </a:solidFill>
                      <a:prstDash val="solid"/>
                      <a:round/>
                      <a:headEnd type="none" w="med" len="med"/>
                      <a:tailEnd type="none" w="med" len="med"/>
                    </a:lnR>
                    <a:noFill/>
                  </a:tcPr>
                </a:tc>
                <a:tc>
                  <a:txBody>
                    <a:bodyPr/>
                    <a:lstStyle/>
                    <a:p>
                      <a:endParaRPr lang="en-US" sz="1600" dirty="0"/>
                    </a:p>
                  </a:txBody>
                  <a:tcPr>
                    <a:lnL w="76200" cap="flat" cmpd="sng" algn="ctr">
                      <a:solidFill>
                        <a:schemeClr val="accent1">
                          <a:lumMod val="50000"/>
                        </a:schemeClr>
                      </a:solidFill>
                      <a:prstDash val="solid"/>
                      <a:round/>
                      <a:headEnd type="none" w="med" len="med"/>
                      <a:tailEnd type="none" w="med" len="med"/>
                    </a:lnL>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8658" marR="8658" marT="8658" marB="0" anchor="ctr">
                    <a:no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9525" marR="9525" marT="9525" marB="0" anchor="ctr">
                    <a:noFill/>
                  </a:tcPr>
                </a:tc>
                <a:extLst>
                  <a:ext uri="{0D108BD9-81ED-4DB2-BD59-A6C34878D82A}">
                    <a16:rowId xmlns:a16="http://schemas.microsoft.com/office/drawing/2014/main" val="3368168537"/>
                  </a:ext>
                </a:extLst>
              </a:tr>
              <a:tr h="378755">
                <a:tc>
                  <a:txBody>
                    <a:bodyPr/>
                    <a:lstStyle/>
                    <a:p>
                      <a:r>
                        <a:rPr lang="en-US" sz="1600" dirty="0">
                          <a:solidFill>
                            <a:schemeClr val="bg1"/>
                          </a:solidFill>
                        </a:rPr>
                        <a:t>Geometry</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1600" dirty="0"/>
                    </a:p>
                  </a:txBody>
                  <a:tcPr>
                    <a:solidFill>
                      <a:schemeClr val="accent5">
                        <a:lumMod val="20000"/>
                        <a:lumOff val="80000"/>
                      </a:schemeClr>
                    </a:solidFill>
                  </a:tcPr>
                </a:tc>
                <a:tc>
                  <a:txBody>
                    <a:bodyPr/>
                    <a:lstStyle/>
                    <a:p>
                      <a:pPr algn="ctr" rtl="0" fontAlgn="ctr"/>
                      <a:endParaRPr lang="en-US" sz="1600" b="0" i="0" u="none" strike="noStrike" dirty="0">
                        <a:solidFill>
                          <a:srgbClr val="000000"/>
                        </a:solidFill>
                        <a:effectLst/>
                        <a:latin typeface="Palatino Linotype" panose="02040502050505030304" pitchFamily="18" charset="0"/>
                      </a:endParaRPr>
                    </a:p>
                  </a:txBody>
                  <a:tcPr marL="8658" marR="8658" marT="8658" marB="0" anchor="ctr">
                    <a:no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9525" marR="9525" marT="9525" marB="0" anchor="ctr">
                    <a:lnR w="76200" cap="flat" cmpd="sng" algn="ctr">
                      <a:solidFill>
                        <a:schemeClr val="accent1">
                          <a:lumMod val="50000"/>
                        </a:schemeClr>
                      </a:solidFill>
                      <a:prstDash val="solid"/>
                      <a:round/>
                      <a:headEnd type="none" w="med" len="med"/>
                      <a:tailEnd type="none" w="med" len="med"/>
                    </a:lnR>
                    <a:noFill/>
                  </a:tcPr>
                </a:tc>
                <a:tc>
                  <a:txBody>
                    <a:bodyPr/>
                    <a:lstStyle/>
                    <a:p>
                      <a:endParaRPr lang="en-US" sz="1600" dirty="0"/>
                    </a:p>
                  </a:txBody>
                  <a:tcPr>
                    <a:lnL w="76200" cap="flat" cmpd="sng" algn="ctr">
                      <a:solidFill>
                        <a:schemeClr val="accent1">
                          <a:lumMod val="50000"/>
                        </a:schemeClr>
                      </a:solidFill>
                      <a:prstDash val="solid"/>
                      <a:round/>
                      <a:headEnd type="none" w="med" len="med"/>
                      <a:tailEnd type="none" w="med" len="med"/>
                    </a:lnL>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8658" marR="8658" marT="8658" marB="0" anchor="ctr">
                    <a:no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9525" marR="9525" marT="9525" marB="0" anchor="ctr">
                    <a:noFill/>
                  </a:tcPr>
                </a:tc>
                <a:extLst>
                  <a:ext uri="{0D108BD9-81ED-4DB2-BD59-A6C34878D82A}">
                    <a16:rowId xmlns:a16="http://schemas.microsoft.com/office/drawing/2014/main" val="491916022"/>
                  </a:ext>
                </a:extLst>
              </a:tr>
              <a:tr h="378755">
                <a:tc>
                  <a:txBody>
                    <a:bodyPr/>
                    <a:lstStyle/>
                    <a:p>
                      <a:r>
                        <a:rPr lang="en-US" sz="1600" dirty="0">
                          <a:solidFill>
                            <a:schemeClr val="bg1"/>
                          </a:solidFill>
                        </a:rPr>
                        <a:t>Algebra 2</a:t>
                      </a:r>
                    </a:p>
                  </a:txBody>
                  <a:tcPr>
                    <a:lnT w="12700" cap="flat" cmpd="sng" algn="ctr">
                      <a:solidFill>
                        <a:schemeClr val="bg1"/>
                      </a:solidFill>
                      <a:prstDash val="solid"/>
                      <a:round/>
                      <a:headEnd type="none" w="med" len="med"/>
                      <a:tailEnd type="none" w="med" len="med"/>
                    </a:lnT>
                    <a:solidFill>
                      <a:schemeClr val="accent1">
                        <a:lumMod val="50000"/>
                      </a:schemeClr>
                    </a:solidFill>
                  </a:tcPr>
                </a:tc>
                <a:tc>
                  <a:txBody>
                    <a:bodyPr/>
                    <a:lstStyle/>
                    <a:p>
                      <a:endParaRPr lang="en-US" sz="1600" dirty="0"/>
                    </a:p>
                  </a:txBody>
                  <a:tcPr>
                    <a:solidFill>
                      <a:schemeClr val="accent5">
                        <a:lumMod val="20000"/>
                        <a:lumOff val="80000"/>
                      </a:schemeClr>
                    </a:solidFill>
                  </a:tcPr>
                </a:tc>
                <a:tc>
                  <a:txBody>
                    <a:bodyPr/>
                    <a:lstStyle/>
                    <a:p>
                      <a:pPr algn="ctr" rtl="0" fontAlgn="ctr"/>
                      <a:endParaRPr lang="en-US" sz="1600" b="0" i="0" u="none" strike="noStrike" dirty="0">
                        <a:solidFill>
                          <a:srgbClr val="000000"/>
                        </a:solidFill>
                        <a:effectLst/>
                        <a:latin typeface="Palatino Linotype" panose="02040502050505030304" pitchFamily="18" charset="0"/>
                      </a:endParaRPr>
                    </a:p>
                  </a:txBody>
                  <a:tcPr marL="8658" marR="8658" marT="8658" marB="0" anchor="ctr">
                    <a:no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9525" marR="9525" marT="9525" marB="0" anchor="ctr">
                    <a:lnR w="76200" cap="flat" cmpd="sng" algn="ctr">
                      <a:solidFill>
                        <a:schemeClr val="accent1">
                          <a:lumMod val="50000"/>
                        </a:schemeClr>
                      </a:solidFill>
                      <a:prstDash val="solid"/>
                      <a:round/>
                      <a:headEnd type="none" w="med" len="med"/>
                      <a:tailEnd type="none" w="med" len="med"/>
                    </a:lnR>
                    <a:noFill/>
                  </a:tcPr>
                </a:tc>
                <a:tc>
                  <a:txBody>
                    <a:bodyPr/>
                    <a:lstStyle/>
                    <a:p>
                      <a:endParaRPr lang="en-US" sz="1600" dirty="0"/>
                    </a:p>
                  </a:txBody>
                  <a:tcPr>
                    <a:lnL w="76200" cap="flat" cmpd="sng" algn="ctr">
                      <a:solidFill>
                        <a:schemeClr val="accent1">
                          <a:lumMod val="50000"/>
                        </a:schemeClr>
                      </a:solidFill>
                      <a:prstDash val="solid"/>
                      <a:round/>
                      <a:headEnd type="none" w="med" len="med"/>
                      <a:tailEnd type="none" w="med" len="med"/>
                    </a:lnL>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8658" marR="8658" marT="8658" marB="0" anchor="ctr">
                    <a:no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9525" marR="9525" marT="9525" marB="0" anchor="ctr">
                    <a:noFill/>
                  </a:tcPr>
                </a:tc>
                <a:extLst>
                  <a:ext uri="{0D108BD9-81ED-4DB2-BD59-A6C34878D82A}">
                    <a16:rowId xmlns:a16="http://schemas.microsoft.com/office/drawing/2014/main" val="1926207172"/>
                  </a:ext>
                </a:extLst>
              </a:tr>
            </a:tbl>
          </a:graphicData>
        </a:graphic>
      </p:graphicFrame>
      <p:sp>
        <p:nvSpPr>
          <p:cNvPr id="5" name="Slide Number Placeholder 4">
            <a:extLst>
              <a:ext uri="{FF2B5EF4-FFF2-40B4-BE49-F238E27FC236}">
                <a16:creationId xmlns:a16="http://schemas.microsoft.com/office/drawing/2014/main" id="{3183CDD5-F769-42F0-A4F5-8E099ACF6AA6}"/>
              </a:ext>
            </a:extLst>
          </p:cNvPr>
          <p:cNvSpPr>
            <a:spLocks noGrp="1"/>
          </p:cNvSpPr>
          <p:nvPr>
            <p:ph type="sldNum" sz="quarter" idx="10"/>
          </p:nvPr>
        </p:nvSpPr>
        <p:spPr/>
        <p:txBody>
          <a:bodyPr/>
          <a:lstStyle/>
          <a:p>
            <a:fld id="{A3D1C70C-36A2-44FC-A083-98959550CFF4}" type="slidenum">
              <a:rPr lang="en-US" smtClean="0"/>
              <a:t>29</a:t>
            </a:fld>
            <a:endParaRPr lang="en-US" dirty="0"/>
          </a:p>
        </p:txBody>
      </p:sp>
    </p:spTree>
    <p:extLst>
      <p:ext uri="{BB962C8B-B14F-4D97-AF65-F5344CB8AC3E}">
        <p14:creationId xmlns:p14="http://schemas.microsoft.com/office/powerpoint/2010/main" val="3439787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A21B6CDA-0147-40C9-8F20-2C2ABECD0456}"/>
              </a:ext>
            </a:extLst>
          </p:cNvPr>
          <p:cNvSpPr>
            <a:spLocks noGrp="1"/>
          </p:cNvSpPr>
          <p:nvPr>
            <p:ph type="title"/>
          </p:nvPr>
        </p:nvSpPr>
        <p:spPr>
          <a:xfrm>
            <a:off x="1333960" y="235678"/>
            <a:ext cx="10096959" cy="747579"/>
          </a:xfrm>
        </p:spPr>
        <p:txBody>
          <a:bodyPr/>
          <a:lstStyle/>
          <a:p>
            <a:r>
              <a:rPr lang="en-US" sz="2400" dirty="0">
                <a:solidFill>
                  <a:schemeClr val="tx1"/>
                </a:solidFill>
                <a:latin typeface="Palatino Linotype"/>
              </a:rPr>
              <a:t>Comparison of &lt;Insert District Name&gt;’s Spring 2022 and 2023 NJSLA Administrations Mathematics – Percentages </a:t>
            </a:r>
          </a:p>
        </p:txBody>
      </p:sp>
      <p:sp>
        <p:nvSpPr>
          <p:cNvPr id="2" name="Content Placeholder 1">
            <a:extLst>
              <a:ext uri="{FF2B5EF4-FFF2-40B4-BE49-F238E27FC236}">
                <a16:creationId xmlns:a16="http://schemas.microsoft.com/office/drawing/2014/main" id="{E054406E-32AC-4E53-98C7-6BA4507F50F0}"/>
              </a:ext>
            </a:extLst>
          </p:cNvPr>
          <p:cNvSpPr>
            <a:spLocks noGrp="1"/>
          </p:cNvSpPr>
          <p:nvPr>
            <p:ph sz="quarter" idx="11"/>
          </p:nvPr>
        </p:nvSpPr>
        <p:spPr>
          <a:xfrm>
            <a:off x="93330" y="1054866"/>
            <a:ext cx="11863292" cy="537542"/>
          </a:xfrm>
        </p:spPr>
        <p:txBody>
          <a:bodyPr>
            <a:noAutofit/>
          </a:bodyPr>
          <a:lstStyle/>
          <a:p>
            <a:pPr marL="91440" indent="-91440">
              <a:spcBef>
                <a:spcPts val="0"/>
              </a:spcBef>
              <a:spcAft>
                <a:spcPts val="2400"/>
              </a:spcAft>
              <a:buFont typeface="Arial" panose="020B0604020202020204" pitchFamily="34" charset="0"/>
              <a:buChar char="•"/>
            </a:pPr>
            <a:r>
              <a:rPr lang="en-US" sz="1400" dirty="0"/>
              <a:t>Level 1: Not Yet Meeting Expectations</a:t>
            </a:r>
          </a:p>
          <a:p>
            <a:pPr marL="91440" indent="-91440">
              <a:spcBef>
                <a:spcPts val="0"/>
              </a:spcBef>
              <a:spcAft>
                <a:spcPts val="2400"/>
              </a:spcAft>
              <a:buFont typeface="Arial" panose="020B0604020202020204" pitchFamily="34" charset="0"/>
              <a:buChar char="•"/>
            </a:pPr>
            <a:r>
              <a:rPr lang="en-US" sz="1400" dirty="0"/>
              <a:t>Level 2: Partially Meeting Expectations</a:t>
            </a:r>
          </a:p>
          <a:p>
            <a:pPr marL="91440" indent="-91440">
              <a:spcBef>
                <a:spcPts val="0"/>
              </a:spcBef>
              <a:spcAft>
                <a:spcPts val="2400"/>
              </a:spcAft>
              <a:buFont typeface="Arial" panose="020B0604020202020204" pitchFamily="34" charset="0"/>
              <a:buChar char="•"/>
            </a:pPr>
            <a:r>
              <a:rPr lang="en-US" sz="1400" dirty="0"/>
              <a:t>Level 3: Approaching Expectations</a:t>
            </a:r>
          </a:p>
          <a:p>
            <a:pPr marL="91440" indent="-91440">
              <a:spcBef>
                <a:spcPts val="0"/>
              </a:spcBef>
              <a:spcAft>
                <a:spcPts val="2400"/>
              </a:spcAft>
              <a:buFont typeface="Arial" panose="020B0604020202020204" pitchFamily="34" charset="0"/>
              <a:buChar char="•"/>
            </a:pPr>
            <a:r>
              <a:rPr lang="en-US" sz="1400" dirty="0"/>
              <a:t>Level 4: Meeting Expectations</a:t>
            </a:r>
          </a:p>
          <a:p>
            <a:pPr marL="91440" indent="-91440">
              <a:spcBef>
                <a:spcPts val="0"/>
              </a:spcBef>
              <a:spcAft>
                <a:spcPts val="600"/>
              </a:spcAft>
              <a:buFont typeface="Arial" panose="020B0604020202020204" pitchFamily="34" charset="0"/>
              <a:buChar char="•"/>
            </a:pPr>
            <a:r>
              <a:rPr lang="en-US" sz="1400" dirty="0"/>
              <a:t>Level 5: Exceeding Expectations</a:t>
            </a:r>
          </a:p>
        </p:txBody>
      </p:sp>
      <p:graphicFrame>
        <p:nvGraphicFramePr>
          <p:cNvPr id="11" name="Table 11">
            <a:extLst>
              <a:ext uri="{FF2B5EF4-FFF2-40B4-BE49-F238E27FC236}">
                <a16:creationId xmlns:a16="http://schemas.microsoft.com/office/drawing/2014/main" id="{E11D5BF3-7E3C-42AB-9FA3-E1724B7EFE40}"/>
              </a:ext>
            </a:extLst>
          </p:cNvPr>
          <p:cNvGraphicFramePr>
            <a:graphicFrameLocks noGrp="1"/>
          </p:cNvGraphicFramePr>
          <p:nvPr>
            <p:ph type="tbl" sz="quarter" idx="12"/>
            <p:extLst>
              <p:ext uri="{D42A27DB-BD31-4B8C-83A1-F6EECF244321}">
                <p14:modId xmlns:p14="http://schemas.microsoft.com/office/powerpoint/2010/main" val="1794822472"/>
              </p:ext>
            </p:extLst>
          </p:nvPr>
        </p:nvGraphicFramePr>
        <p:xfrm>
          <a:off x="164354" y="1765484"/>
          <a:ext cx="11612874" cy="4005606"/>
        </p:xfrm>
        <a:graphic>
          <a:graphicData uri="http://schemas.openxmlformats.org/drawingml/2006/table">
            <a:tbl>
              <a:tblPr firstRow="1" firstCol="1" bandRow="1">
                <a:tableStyleId>{5940675A-B579-460E-94D1-54222C63F5DA}</a:tableStyleId>
              </a:tblPr>
              <a:tblGrid>
                <a:gridCol w="862428">
                  <a:extLst>
                    <a:ext uri="{9D8B030D-6E8A-4147-A177-3AD203B41FA5}">
                      <a16:colId xmlns:a16="http://schemas.microsoft.com/office/drawing/2014/main" val="2172175549"/>
                    </a:ext>
                  </a:extLst>
                </a:gridCol>
                <a:gridCol w="798991">
                  <a:extLst>
                    <a:ext uri="{9D8B030D-6E8A-4147-A177-3AD203B41FA5}">
                      <a16:colId xmlns:a16="http://schemas.microsoft.com/office/drawing/2014/main" val="3112476645"/>
                    </a:ext>
                  </a:extLst>
                </a:gridCol>
                <a:gridCol w="768899">
                  <a:extLst>
                    <a:ext uri="{9D8B030D-6E8A-4147-A177-3AD203B41FA5}">
                      <a16:colId xmlns:a16="http://schemas.microsoft.com/office/drawing/2014/main" val="878126386"/>
                    </a:ext>
                  </a:extLst>
                </a:gridCol>
                <a:gridCol w="822037">
                  <a:extLst>
                    <a:ext uri="{9D8B030D-6E8A-4147-A177-3AD203B41FA5}">
                      <a16:colId xmlns:a16="http://schemas.microsoft.com/office/drawing/2014/main" val="1924221879"/>
                    </a:ext>
                  </a:extLst>
                </a:gridCol>
                <a:gridCol w="757381">
                  <a:extLst>
                    <a:ext uri="{9D8B030D-6E8A-4147-A177-3AD203B41FA5}">
                      <a16:colId xmlns:a16="http://schemas.microsoft.com/office/drawing/2014/main" val="1401528394"/>
                    </a:ext>
                  </a:extLst>
                </a:gridCol>
                <a:gridCol w="794328">
                  <a:extLst>
                    <a:ext uri="{9D8B030D-6E8A-4147-A177-3AD203B41FA5}">
                      <a16:colId xmlns:a16="http://schemas.microsoft.com/office/drawing/2014/main" val="525457992"/>
                    </a:ext>
                  </a:extLst>
                </a:gridCol>
                <a:gridCol w="785091">
                  <a:extLst>
                    <a:ext uri="{9D8B030D-6E8A-4147-A177-3AD203B41FA5}">
                      <a16:colId xmlns:a16="http://schemas.microsoft.com/office/drawing/2014/main" val="1590651448"/>
                    </a:ext>
                  </a:extLst>
                </a:gridCol>
                <a:gridCol w="775854">
                  <a:extLst>
                    <a:ext uri="{9D8B030D-6E8A-4147-A177-3AD203B41FA5}">
                      <a16:colId xmlns:a16="http://schemas.microsoft.com/office/drawing/2014/main" val="2895372378"/>
                    </a:ext>
                  </a:extLst>
                </a:gridCol>
                <a:gridCol w="886691">
                  <a:extLst>
                    <a:ext uri="{9D8B030D-6E8A-4147-A177-3AD203B41FA5}">
                      <a16:colId xmlns:a16="http://schemas.microsoft.com/office/drawing/2014/main" val="2977248262"/>
                    </a:ext>
                  </a:extLst>
                </a:gridCol>
                <a:gridCol w="775855">
                  <a:extLst>
                    <a:ext uri="{9D8B030D-6E8A-4147-A177-3AD203B41FA5}">
                      <a16:colId xmlns:a16="http://schemas.microsoft.com/office/drawing/2014/main" val="2476407795"/>
                    </a:ext>
                  </a:extLst>
                </a:gridCol>
                <a:gridCol w="822036">
                  <a:extLst>
                    <a:ext uri="{9D8B030D-6E8A-4147-A177-3AD203B41FA5}">
                      <a16:colId xmlns:a16="http://schemas.microsoft.com/office/drawing/2014/main" val="3730737702"/>
                    </a:ext>
                  </a:extLst>
                </a:gridCol>
                <a:gridCol w="1394691">
                  <a:extLst>
                    <a:ext uri="{9D8B030D-6E8A-4147-A177-3AD203B41FA5}">
                      <a16:colId xmlns:a16="http://schemas.microsoft.com/office/drawing/2014/main" val="948491184"/>
                    </a:ext>
                  </a:extLst>
                </a:gridCol>
                <a:gridCol w="1368592">
                  <a:extLst>
                    <a:ext uri="{9D8B030D-6E8A-4147-A177-3AD203B41FA5}">
                      <a16:colId xmlns:a16="http://schemas.microsoft.com/office/drawing/2014/main" val="1083707945"/>
                    </a:ext>
                  </a:extLst>
                </a:gridCol>
              </a:tblGrid>
              <a:tr h="476467">
                <a:tc>
                  <a:txBody>
                    <a:bodyPr/>
                    <a:lstStyle/>
                    <a:p>
                      <a:r>
                        <a:rPr lang="en-US" sz="1400" dirty="0">
                          <a:solidFill>
                            <a:schemeClr val="bg1"/>
                          </a:solidFill>
                        </a:rPr>
                        <a:t>Grade</a:t>
                      </a:r>
                    </a:p>
                  </a:txBody>
                  <a:tcP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r>
                        <a:rPr lang="en-US" sz="1400" dirty="0">
                          <a:solidFill>
                            <a:schemeClr val="bg1"/>
                          </a:solidFill>
                        </a:rPr>
                        <a:t>Level 1 2022</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400" dirty="0">
                          <a:solidFill>
                            <a:schemeClr val="bg1"/>
                          </a:solidFill>
                        </a:rPr>
                        <a:t>Level 1 2023</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400" dirty="0">
                          <a:solidFill>
                            <a:schemeClr val="bg1"/>
                          </a:solidFill>
                        </a:rPr>
                        <a:t>Level 2 2022</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400" dirty="0">
                          <a:solidFill>
                            <a:schemeClr val="bg1"/>
                          </a:solidFill>
                        </a:rPr>
                        <a:t>Level 2 2023</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400" dirty="0">
                          <a:solidFill>
                            <a:schemeClr val="bg1"/>
                          </a:solidFill>
                        </a:rPr>
                        <a:t>Level 3 2022</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400" dirty="0">
                          <a:solidFill>
                            <a:schemeClr val="bg1"/>
                          </a:solidFill>
                        </a:rPr>
                        <a:t>Level 3 2023</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400" dirty="0">
                          <a:solidFill>
                            <a:schemeClr val="bg1"/>
                          </a:solidFill>
                        </a:rPr>
                        <a:t>Level 4 2022</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400" dirty="0">
                          <a:solidFill>
                            <a:schemeClr val="bg1"/>
                          </a:solidFill>
                        </a:rPr>
                        <a:t>Level 4 2023</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400" dirty="0">
                          <a:solidFill>
                            <a:schemeClr val="bg1"/>
                          </a:solidFill>
                        </a:rPr>
                        <a:t>Level 5 2022</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400" dirty="0">
                          <a:solidFill>
                            <a:schemeClr val="bg1"/>
                          </a:solidFill>
                        </a:rPr>
                        <a:t>Level 5 2023</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400" dirty="0">
                          <a:solidFill>
                            <a:schemeClr val="bg1"/>
                          </a:solidFill>
                        </a:rPr>
                        <a:t>Change in Level 1 and Level 2 from 2022 to 2023</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bg1"/>
                          </a:solidFill>
                        </a:rPr>
                        <a:t>Change in Level 4 and Level 5 from 2022 to 2023</a:t>
                      </a:r>
                    </a:p>
                  </a:txBody>
                  <a:tcPr>
                    <a:lnL w="12700" cap="flat" cmpd="sng" algn="ctr">
                      <a:solidFill>
                        <a:schemeClr val="bg1"/>
                      </a:solidFill>
                      <a:prstDash val="solid"/>
                      <a:round/>
                      <a:headEnd type="none" w="med" len="med"/>
                      <a:tailEnd type="none" w="med" len="med"/>
                    </a:lnL>
                    <a:solidFill>
                      <a:schemeClr val="accent1">
                        <a:lumMod val="50000"/>
                      </a:schemeClr>
                    </a:solidFill>
                  </a:tcPr>
                </a:tc>
                <a:extLst>
                  <a:ext uri="{0D108BD9-81ED-4DB2-BD59-A6C34878D82A}">
                    <a16:rowId xmlns:a16="http://schemas.microsoft.com/office/drawing/2014/main" val="154240559"/>
                  </a:ext>
                </a:extLst>
              </a:tr>
              <a:tr h="347086">
                <a:tc>
                  <a:txBody>
                    <a:bodyPr/>
                    <a:lstStyle/>
                    <a:p>
                      <a:r>
                        <a:rPr lang="en-US" sz="1200" dirty="0">
                          <a:solidFill>
                            <a:schemeClr val="bg1"/>
                          </a:solidFill>
                        </a:rPr>
                        <a:t>3</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1400" dirty="0"/>
                    </a:p>
                  </a:txBody>
                  <a:tcPr>
                    <a:solidFill>
                      <a:schemeClr val="accent1">
                        <a:lumMod val="20000"/>
                        <a:lumOff val="80000"/>
                      </a:schemeClr>
                    </a:solidFill>
                  </a:tcPr>
                </a:tc>
                <a:tc>
                  <a:txBody>
                    <a:bodyPr/>
                    <a:lstStyle/>
                    <a:p>
                      <a:endParaRPr lang="en-US" sz="1400" dirty="0"/>
                    </a:p>
                  </a:txBody>
                  <a:tcPr>
                    <a:solidFill>
                      <a:schemeClr val="accent1">
                        <a:lumMod val="20000"/>
                        <a:lumOff val="80000"/>
                      </a:schemeClr>
                    </a:solidFill>
                  </a:tcPr>
                </a:tc>
                <a:tc>
                  <a:txBody>
                    <a:bodyPr/>
                    <a:lstStyle/>
                    <a:p>
                      <a:endParaRPr lang="en-US" sz="1400" dirty="0"/>
                    </a:p>
                  </a:txBody>
                  <a:tcPr/>
                </a:tc>
                <a:tc>
                  <a:txBody>
                    <a:bodyPr/>
                    <a:lstStyle/>
                    <a:p>
                      <a:endParaRPr lang="en-US" sz="1400" dirty="0"/>
                    </a:p>
                  </a:txBody>
                  <a:tcPr/>
                </a:tc>
                <a:tc>
                  <a:txBody>
                    <a:bodyPr/>
                    <a:lstStyle/>
                    <a:p>
                      <a:endParaRPr lang="en-US" sz="1400" dirty="0"/>
                    </a:p>
                  </a:txBody>
                  <a:tcPr>
                    <a:solidFill>
                      <a:schemeClr val="accent1">
                        <a:lumMod val="20000"/>
                        <a:lumOff val="80000"/>
                      </a:schemeClr>
                    </a:solidFill>
                  </a:tcPr>
                </a:tc>
                <a:tc>
                  <a:txBody>
                    <a:bodyPr/>
                    <a:lstStyle/>
                    <a:p>
                      <a:endParaRPr lang="en-US" sz="1400" dirty="0"/>
                    </a:p>
                  </a:txBody>
                  <a:tcPr>
                    <a:solidFill>
                      <a:schemeClr val="accent1">
                        <a:lumMod val="20000"/>
                        <a:lumOff val="80000"/>
                      </a:schemeClr>
                    </a:solidFill>
                  </a:tcPr>
                </a:tc>
                <a:tc>
                  <a:txBody>
                    <a:bodyPr/>
                    <a:lstStyle/>
                    <a:p>
                      <a:endParaRPr lang="en-US" sz="1400"/>
                    </a:p>
                  </a:txBody>
                  <a:tcPr/>
                </a:tc>
                <a:tc>
                  <a:txBody>
                    <a:bodyPr/>
                    <a:lstStyle/>
                    <a:p>
                      <a:endParaRPr lang="en-US" sz="1400" dirty="0"/>
                    </a:p>
                  </a:txBody>
                  <a:tcPr/>
                </a:tc>
                <a:tc>
                  <a:txBody>
                    <a:bodyPr/>
                    <a:lstStyle/>
                    <a:p>
                      <a:endParaRPr lang="en-US" sz="1400" dirty="0"/>
                    </a:p>
                  </a:txBody>
                  <a:tcPr>
                    <a:solidFill>
                      <a:schemeClr val="accent1">
                        <a:lumMod val="20000"/>
                        <a:lumOff val="80000"/>
                      </a:schemeClr>
                    </a:solidFill>
                  </a:tcPr>
                </a:tc>
                <a:tc>
                  <a:txBody>
                    <a:bodyPr/>
                    <a:lstStyle/>
                    <a:p>
                      <a:endParaRPr lang="en-US" sz="1400" dirty="0"/>
                    </a:p>
                  </a:txBody>
                  <a:tcPr>
                    <a:solidFill>
                      <a:schemeClr val="accent1">
                        <a:lumMod val="20000"/>
                        <a:lumOff val="80000"/>
                      </a:schemeClr>
                    </a:solidFill>
                  </a:tcPr>
                </a:tc>
                <a:tc>
                  <a:txBody>
                    <a:bodyPr/>
                    <a:lstStyle/>
                    <a:p>
                      <a:endParaRPr lang="en-US" sz="1400"/>
                    </a:p>
                  </a:txBody>
                  <a:tcPr/>
                </a:tc>
                <a:tc>
                  <a:txBody>
                    <a:bodyPr/>
                    <a:lstStyle/>
                    <a:p>
                      <a:endParaRPr lang="en-US" sz="1400" dirty="0"/>
                    </a:p>
                  </a:txBody>
                  <a:tcPr>
                    <a:solidFill>
                      <a:schemeClr val="accent1">
                        <a:lumMod val="20000"/>
                        <a:lumOff val="80000"/>
                      </a:schemeClr>
                    </a:solidFill>
                  </a:tcPr>
                </a:tc>
                <a:extLst>
                  <a:ext uri="{0D108BD9-81ED-4DB2-BD59-A6C34878D82A}">
                    <a16:rowId xmlns:a16="http://schemas.microsoft.com/office/drawing/2014/main" val="2685886905"/>
                  </a:ext>
                </a:extLst>
              </a:tr>
              <a:tr h="328473">
                <a:tc>
                  <a:txBody>
                    <a:bodyPr/>
                    <a:lstStyle/>
                    <a:p>
                      <a:r>
                        <a:rPr lang="en-US" sz="1200" dirty="0">
                          <a:solidFill>
                            <a:schemeClr val="bg1"/>
                          </a:solidFill>
                        </a:rPr>
                        <a:t>4</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1400" dirty="0"/>
                    </a:p>
                  </a:txBody>
                  <a:tcPr>
                    <a:solidFill>
                      <a:schemeClr val="accent1">
                        <a:lumMod val="20000"/>
                        <a:lumOff val="80000"/>
                      </a:schemeClr>
                    </a:solidFill>
                  </a:tcPr>
                </a:tc>
                <a:tc>
                  <a:txBody>
                    <a:bodyPr/>
                    <a:lstStyle/>
                    <a:p>
                      <a:endParaRPr lang="en-US" sz="1400" dirty="0"/>
                    </a:p>
                  </a:txBody>
                  <a:tcPr>
                    <a:solidFill>
                      <a:schemeClr val="accent1">
                        <a:lumMod val="20000"/>
                        <a:lumOff val="80000"/>
                      </a:schemeClr>
                    </a:solidFill>
                  </a:tcPr>
                </a:tc>
                <a:tc>
                  <a:txBody>
                    <a:bodyPr/>
                    <a:lstStyle/>
                    <a:p>
                      <a:endParaRPr lang="en-US" sz="1400" dirty="0"/>
                    </a:p>
                  </a:txBody>
                  <a:tcPr/>
                </a:tc>
                <a:tc>
                  <a:txBody>
                    <a:bodyPr/>
                    <a:lstStyle/>
                    <a:p>
                      <a:endParaRPr lang="en-US" sz="1400"/>
                    </a:p>
                  </a:txBody>
                  <a:tcPr/>
                </a:tc>
                <a:tc>
                  <a:txBody>
                    <a:bodyPr/>
                    <a:lstStyle/>
                    <a:p>
                      <a:endParaRPr lang="en-US" sz="1400" dirty="0"/>
                    </a:p>
                  </a:txBody>
                  <a:tcPr>
                    <a:solidFill>
                      <a:schemeClr val="accent1">
                        <a:lumMod val="20000"/>
                        <a:lumOff val="80000"/>
                      </a:schemeClr>
                    </a:solidFill>
                  </a:tcPr>
                </a:tc>
                <a:tc>
                  <a:txBody>
                    <a:bodyPr/>
                    <a:lstStyle/>
                    <a:p>
                      <a:endParaRPr lang="en-US" sz="1400"/>
                    </a:p>
                  </a:txBody>
                  <a:tcPr>
                    <a:solidFill>
                      <a:schemeClr val="accent1">
                        <a:lumMod val="20000"/>
                        <a:lumOff val="80000"/>
                      </a:schemeClr>
                    </a:solidFill>
                  </a:tcPr>
                </a:tc>
                <a:tc>
                  <a:txBody>
                    <a:bodyPr/>
                    <a:lstStyle/>
                    <a:p>
                      <a:endParaRPr lang="en-US" sz="1400"/>
                    </a:p>
                  </a:txBody>
                  <a:tcPr/>
                </a:tc>
                <a:tc>
                  <a:txBody>
                    <a:bodyPr/>
                    <a:lstStyle/>
                    <a:p>
                      <a:endParaRPr lang="en-US" sz="1400" dirty="0"/>
                    </a:p>
                  </a:txBody>
                  <a:tcPr/>
                </a:tc>
                <a:tc>
                  <a:txBody>
                    <a:bodyPr/>
                    <a:lstStyle/>
                    <a:p>
                      <a:endParaRPr lang="en-US" sz="1400" dirty="0"/>
                    </a:p>
                  </a:txBody>
                  <a:tcPr>
                    <a:solidFill>
                      <a:schemeClr val="accent1">
                        <a:lumMod val="20000"/>
                        <a:lumOff val="80000"/>
                      </a:schemeClr>
                    </a:solidFill>
                  </a:tcPr>
                </a:tc>
                <a:tc>
                  <a:txBody>
                    <a:bodyPr/>
                    <a:lstStyle/>
                    <a:p>
                      <a:endParaRPr lang="en-US" sz="1400"/>
                    </a:p>
                  </a:txBody>
                  <a:tcPr>
                    <a:solidFill>
                      <a:schemeClr val="accent1">
                        <a:lumMod val="20000"/>
                        <a:lumOff val="80000"/>
                      </a:schemeClr>
                    </a:solidFill>
                  </a:tcPr>
                </a:tc>
                <a:tc>
                  <a:txBody>
                    <a:bodyPr/>
                    <a:lstStyle/>
                    <a:p>
                      <a:endParaRPr lang="en-US" sz="1400"/>
                    </a:p>
                  </a:txBody>
                  <a:tcPr/>
                </a:tc>
                <a:tc>
                  <a:txBody>
                    <a:bodyPr/>
                    <a:lstStyle/>
                    <a:p>
                      <a:endParaRPr lang="en-US" sz="1400" dirty="0"/>
                    </a:p>
                  </a:txBody>
                  <a:tcPr>
                    <a:solidFill>
                      <a:schemeClr val="accent1">
                        <a:lumMod val="20000"/>
                        <a:lumOff val="80000"/>
                      </a:schemeClr>
                    </a:solidFill>
                  </a:tcPr>
                </a:tc>
                <a:extLst>
                  <a:ext uri="{0D108BD9-81ED-4DB2-BD59-A6C34878D82A}">
                    <a16:rowId xmlns:a16="http://schemas.microsoft.com/office/drawing/2014/main" val="2100905888"/>
                  </a:ext>
                </a:extLst>
              </a:tr>
              <a:tr h="275208">
                <a:tc>
                  <a:txBody>
                    <a:bodyPr/>
                    <a:lstStyle/>
                    <a:p>
                      <a:r>
                        <a:rPr lang="en-US" sz="1200" dirty="0">
                          <a:solidFill>
                            <a:schemeClr val="bg1"/>
                          </a:solidFill>
                        </a:rPr>
                        <a:t>5</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1400"/>
                    </a:p>
                  </a:txBody>
                  <a:tcPr>
                    <a:solidFill>
                      <a:schemeClr val="accent1">
                        <a:lumMod val="20000"/>
                        <a:lumOff val="80000"/>
                      </a:schemeClr>
                    </a:solidFill>
                  </a:tcPr>
                </a:tc>
                <a:tc>
                  <a:txBody>
                    <a:bodyPr/>
                    <a:lstStyle/>
                    <a:p>
                      <a:endParaRPr lang="en-US" sz="1400" dirty="0"/>
                    </a:p>
                  </a:txBody>
                  <a:tcPr>
                    <a:solidFill>
                      <a:schemeClr val="accent1">
                        <a:lumMod val="20000"/>
                        <a:lumOff val="80000"/>
                      </a:schemeClr>
                    </a:solidFill>
                  </a:tcPr>
                </a:tc>
                <a:tc>
                  <a:txBody>
                    <a:bodyPr/>
                    <a:lstStyle/>
                    <a:p>
                      <a:endParaRPr lang="en-US" sz="1400" dirty="0"/>
                    </a:p>
                  </a:txBody>
                  <a:tcPr/>
                </a:tc>
                <a:tc>
                  <a:txBody>
                    <a:bodyPr/>
                    <a:lstStyle/>
                    <a:p>
                      <a:endParaRPr lang="en-US" sz="1400" dirty="0"/>
                    </a:p>
                  </a:txBody>
                  <a:tcPr/>
                </a:tc>
                <a:tc>
                  <a:txBody>
                    <a:bodyPr/>
                    <a:lstStyle/>
                    <a:p>
                      <a:endParaRPr lang="en-US" sz="1400"/>
                    </a:p>
                  </a:txBody>
                  <a:tcPr>
                    <a:solidFill>
                      <a:schemeClr val="accent1">
                        <a:lumMod val="20000"/>
                        <a:lumOff val="80000"/>
                      </a:schemeClr>
                    </a:solidFill>
                  </a:tcPr>
                </a:tc>
                <a:tc>
                  <a:txBody>
                    <a:bodyPr/>
                    <a:lstStyle/>
                    <a:p>
                      <a:endParaRPr lang="en-US" sz="1400" dirty="0"/>
                    </a:p>
                  </a:txBody>
                  <a:tcPr>
                    <a:solidFill>
                      <a:schemeClr val="accent1">
                        <a:lumMod val="20000"/>
                        <a:lumOff val="80000"/>
                      </a:schemeClr>
                    </a:solidFill>
                  </a:tcPr>
                </a:tc>
                <a:tc>
                  <a:txBody>
                    <a:bodyPr/>
                    <a:lstStyle/>
                    <a:p>
                      <a:endParaRPr lang="en-US" sz="1400"/>
                    </a:p>
                  </a:txBody>
                  <a:tcPr/>
                </a:tc>
                <a:tc>
                  <a:txBody>
                    <a:bodyPr/>
                    <a:lstStyle/>
                    <a:p>
                      <a:endParaRPr lang="en-US" sz="1400" dirty="0"/>
                    </a:p>
                  </a:txBody>
                  <a:tcPr/>
                </a:tc>
                <a:tc>
                  <a:txBody>
                    <a:bodyPr/>
                    <a:lstStyle/>
                    <a:p>
                      <a:endParaRPr lang="en-US" sz="1400" dirty="0"/>
                    </a:p>
                  </a:txBody>
                  <a:tcPr>
                    <a:solidFill>
                      <a:schemeClr val="accent1">
                        <a:lumMod val="20000"/>
                        <a:lumOff val="80000"/>
                      </a:schemeClr>
                    </a:solidFill>
                  </a:tcPr>
                </a:tc>
                <a:tc>
                  <a:txBody>
                    <a:bodyPr/>
                    <a:lstStyle/>
                    <a:p>
                      <a:endParaRPr lang="en-US" sz="1400" dirty="0"/>
                    </a:p>
                  </a:txBody>
                  <a:tcPr>
                    <a:solidFill>
                      <a:schemeClr val="accent1">
                        <a:lumMod val="20000"/>
                        <a:lumOff val="80000"/>
                      </a:schemeClr>
                    </a:solidFill>
                  </a:tcPr>
                </a:tc>
                <a:tc>
                  <a:txBody>
                    <a:bodyPr/>
                    <a:lstStyle/>
                    <a:p>
                      <a:endParaRPr lang="en-US" sz="1400"/>
                    </a:p>
                  </a:txBody>
                  <a:tcPr/>
                </a:tc>
                <a:tc>
                  <a:txBody>
                    <a:bodyPr/>
                    <a:lstStyle/>
                    <a:p>
                      <a:endParaRPr lang="en-US" sz="1400" dirty="0"/>
                    </a:p>
                  </a:txBody>
                  <a:tcPr>
                    <a:solidFill>
                      <a:schemeClr val="accent1">
                        <a:lumMod val="20000"/>
                        <a:lumOff val="80000"/>
                      </a:schemeClr>
                    </a:solidFill>
                  </a:tcPr>
                </a:tc>
                <a:extLst>
                  <a:ext uri="{0D108BD9-81ED-4DB2-BD59-A6C34878D82A}">
                    <a16:rowId xmlns:a16="http://schemas.microsoft.com/office/drawing/2014/main" val="523796205"/>
                  </a:ext>
                </a:extLst>
              </a:tr>
              <a:tr h="298882">
                <a:tc>
                  <a:txBody>
                    <a:bodyPr/>
                    <a:lstStyle/>
                    <a:p>
                      <a:r>
                        <a:rPr lang="en-US" sz="1200" dirty="0">
                          <a:solidFill>
                            <a:schemeClr val="bg1"/>
                          </a:solidFill>
                        </a:rPr>
                        <a:t>6</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1400"/>
                    </a:p>
                  </a:txBody>
                  <a:tcPr>
                    <a:solidFill>
                      <a:schemeClr val="accent1">
                        <a:lumMod val="20000"/>
                        <a:lumOff val="80000"/>
                      </a:schemeClr>
                    </a:solidFill>
                  </a:tcPr>
                </a:tc>
                <a:tc>
                  <a:txBody>
                    <a:bodyPr/>
                    <a:lstStyle/>
                    <a:p>
                      <a:endParaRPr lang="en-US" sz="1400" dirty="0"/>
                    </a:p>
                  </a:txBody>
                  <a:tcPr>
                    <a:solidFill>
                      <a:schemeClr val="accent1">
                        <a:lumMod val="20000"/>
                        <a:lumOff val="80000"/>
                      </a:schemeClr>
                    </a:solidFill>
                  </a:tcPr>
                </a:tc>
                <a:tc>
                  <a:txBody>
                    <a:bodyPr/>
                    <a:lstStyle/>
                    <a:p>
                      <a:endParaRPr lang="en-US" sz="1400"/>
                    </a:p>
                  </a:txBody>
                  <a:tcPr/>
                </a:tc>
                <a:tc>
                  <a:txBody>
                    <a:bodyPr/>
                    <a:lstStyle/>
                    <a:p>
                      <a:endParaRPr lang="en-US" sz="1400" dirty="0"/>
                    </a:p>
                  </a:txBody>
                  <a:tcPr/>
                </a:tc>
                <a:tc>
                  <a:txBody>
                    <a:bodyPr/>
                    <a:lstStyle/>
                    <a:p>
                      <a:endParaRPr lang="en-US" sz="1400" dirty="0"/>
                    </a:p>
                  </a:txBody>
                  <a:tcPr>
                    <a:solidFill>
                      <a:schemeClr val="accent1">
                        <a:lumMod val="20000"/>
                        <a:lumOff val="80000"/>
                      </a:schemeClr>
                    </a:solidFill>
                  </a:tcPr>
                </a:tc>
                <a:tc>
                  <a:txBody>
                    <a:bodyPr/>
                    <a:lstStyle/>
                    <a:p>
                      <a:endParaRPr lang="en-US" sz="1400" dirty="0"/>
                    </a:p>
                  </a:txBody>
                  <a:tcPr>
                    <a:solidFill>
                      <a:schemeClr val="accent1">
                        <a:lumMod val="20000"/>
                        <a:lumOff val="80000"/>
                      </a:schemeClr>
                    </a:solidFill>
                  </a:tcPr>
                </a:tc>
                <a:tc>
                  <a:txBody>
                    <a:bodyPr/>
                    <a:lstStyle/>
                    <a:p>
                      <a:endParaRPr lang="en-US" sz="1400" dirty="0"/>
                    </a:p>
                  </a:txBody>
                  <a:tcPr/>
                </a:tc>
                <a:tc>
                  <a:txBody>
                    <a:bodyPr/>
                    <a:lstStyle/>
                    <a:p>
                      <a:endParaRPr lang="en-US" sz="1400" dirty="0"/>
                    </a:p>
                  </a:txBody>
                  <a:tcPr/>
                </a:tc>
                <a:tc>
                  <a:txBody>
                    <a:bodyPr/>
                    <a:lstStyle/>
                    <a:p>
                      <a:endParaRPr lang="en-US" sz="1400" dirty="0"/>
                    </a:p>
                  </a:txBody>
                  <a:tcPr>
                    <a:solidFill>
                      <a:schemeClr val="accent1">
                        <a:lumMod val="20000"/>
                        <a:lumOff val="80000"/>
                      </a:schemeClr>
                    </a:solidFill>
                  </a:tcPr>
                </a:tc>
                <a:tc>
                  <a:txBody>
                    <a:bodyPr/>
                    <a:lstStyle/>
                    <a:p>
                      <a:endParaRPr lang="en-US" sz="1400" dirty="0"/>
                    </a:p>
                  </a:txBody>
                  <a:tcPr>
                    <a:solidFill>
                      <a:schemeClr val="accent1">
                        <a:lumMod val="20000"/>
                        <a:lumOff val="80000"/>
                      </a:schemeClr>
                    </a:solidFill>
                  </a:tcPr>
                </a:tc>
                <a:tc>
                  <a:txBody>
                    <a:bodyPr/>
                    <a:lstStyle/>
                    <a:p>
                      <a:endParaRPr lang="en-US" sz="1400"/>
                    </a:p>
                  </a:txBody>
                  <a:tcPr/>
                </a:tc>
                <a:tc>
                  <a:txBody>
                    <a:bodyPr/>
                    <a:lstStyle/>
                    <a:p>
                      <a:endParaRPr lang="en-US" sz="1400" dirty="0"/>
                    </a:p>
                  </a:txBody>
                  <a:tcPr>
                    <a:solidFill>
                      <a:schemeClr val="accent1">
                        <a:lumMod val="20000"/>
                        <a:lumOff val="80000"/>
                      </a:schemeClr>
                    </a:solidFill>
                  </a:tcPr>
                </a:tc>
                <a:extLst>
                  <a:ext uri="{0D108BD9-81ED-4DB2-BD59-A6C34878D82A}">
                    <a16:rowId xmlns:a16="http://schemas.microsoft.com/office/drawing/2014/main" val="1563399292"/>
                  </a:ext>
                </a:extLst>
              </a:tr>
              <a:tr h="313678">
                <a:tc>
                  <a:txBody>
                    <a:bodyPr/>
                    <a:lstStyle/>
                    <a:p>
                      <a:r>
                        <a:rPr lang="en-US" sz="1200" dirty="0">
                          <a:solidFill>
                            <a:schemeClr val="bg1"/>
                          </a:solidFill>
                        </a:rPr>
                        <a:t>7</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1400"/>
                    </a:p>
                  </a:txBody>
                  <a:tcPr>
                    <a:solidFill>
                      <a:schemeClr val="accent1">
                        <a:lumMod val="20000"/>
                        <a:lumOff val="80000"/>
                      </a:schemeClr>
                    </a:solidFill>
                  </a:tcPr>
                </a:tc>
                <a:tc>
                  <a:txBody>
                    <a:bodyPr/>
                    <a:lstStyle/>
                    <a:p>
                      <a:endParaRPr lang="en-US" sz="1400" dirty="0"/>
                    </a:p>
                  </a:txBody>
                  <a:tcPr>
                    <a:solidFill>
                      <a:schemeClr val="accent1">
                        <a:lumMod val="20000"/>
                        <a:lumOff val="80000"/>
                      </a:schemeClr>
                    </a:solidFill>
                  </a:tcPr>
                </a:tc>
                <a:tc>
                  <a:txBody>
                    <a:bodyPr/>
                    <a:lstStyle/>
                    <a:p>
                      <a:endParaRPr lang="en-US" sz="1400"/>
                    </a:p>
                  </a:txBody>
                  <a:tcPr/>
                </a:tc>
                <a:tc>
                  <a:txBody>
                    <a:bodyPr/>
                    <a:lstStyle/>
                    <a:p>
                      <a:endParaRPr lang="en-US" sz="1400"/>
                    </a:p>
                  </a:txBody>
                  <a:tcPr/>
                </a:tc>
                <a:tc>
                  <a:txBody>
                    <a:bodyPr/>
                    <a:lstStyle/>
                    <a:p>
                      <a:endParaRPr lang="en-US" sz="1400" dirty="0"/>
                    </a:p>
                  </a:txBody>
                  <a:tcPr>
                    <a:solidFill>
                      <a:schemeClr val="accent1">
                        <a:lumMod val="20000"/>
                        <a:lumOff val="80000"/>
                      </a:schemeClr>
                    </a:solidFill>
                  </a:tcPr>
                </a:tc>
                <a:tc>
                  <a:txBody>
                    <a:bodyPr/>
                    <a:lstStyle/>
                    <a:p>
                      <a:endParaRPr lang="en-US" sz="1400" dirty="0"/>
                    </a:p>
                  </a:txBody>
                  <a:tcPr>
                    <a:solidFill>
                      <a:schemeClr val="accent1">
                        <a:lumMod val="20000"/>
                        <a:lumOff val="80000"/>
                      </a:schemeClr>
                    </a:solidFill>
                  </a:tcPr>
                </a:tc>
                <a:tc>
                  <a:txBody>
                    <a:bodyPr/>
                    <a:lstStyle/>
                    <a:p>
                      <a:endParaRPr lang="en-US" sz="1400" dirty="0"/>
                    </a:p>
                  </a:txBody>
                  <a:tcPr/>
                </a:tc>
                <a:tc>
                  <a:txBody>
                    <a:bodyPr/>
                    <a:lstStyle/>
                    <a:p>
                      <a:endParaRPr lang="en-US" sz="1400" dirty="0"/>
                    </a:p>
                  </a:txBody>
                  <a:tcPr/>
                </a:tc>
                <a:tc>
                  <a:txBody>
                    <a:bodyPr/>
                    <a:lstStyle/>
                    <a:p>
                      <a:endParaRPr lang="en-US" sz="1400" dirty="0"/>
                    </a:p>
                  </a:txBody>
                  <a:tcPr>
                    <a:solidFill>
                      <a:schemeClr val="accent1">
                        <a:lumMod val="20000"/>
                        <a:lumOff val="80000"/>
                      </a:schemeClr>
                    </a:solidFill>
                  </a:tcPr>
                </a:tc>
                <a:tc>
                  <a:txBody>
                    <a:bodyPr/>
                    <a:lstStyle/>
                    <a:p>
                      <a:endParaRPr lang="en-US" sz="1400" dirty="0"/>
                    </a:p>
                  </a:txBody>
                  <a:tcPr>
                    <a:solidFill>
                      <a:schemeClr val="accent1">
                        <a:lumMod val="20000"/>
                        <a:lumOff val="80000"/>
                      </a:schemeClr>
                    </a:solidFill>
                  </a:tcPr>
                </a:tc>
                <a:tc>
                  <a:txBody>
                    <a:bodyPr/>
                    <a:lstStyle/>
                    <a:p>
                      <a:endParaRPr lang="en-US" sz="1400" dirty="0"/>
                    </a:p>
                  </a:txBody>
                  <a:tcPr/>
                </a:tc>
                <a:tc>
                  <a:txBody>
                    <a:bodyPr/>
                    <a:lstStyle/>
                    <a:p>
                      <a:endParaRPr lang="en-US" sz="1400" dirty="0"/>
                    </a:p>
                  </a:txBody>
                  <a:tcPr>
                    <a:solidFill>
                      <a:schemeClr val="accent1">
                        <a:lumMod val="20000"/>
                        <a:lumOff val="80000"/>
                      </a:schemeClr>
                    </a:solidFill>
                  </a:tcPr>
                </a:tc>
                <a:extLst>
                  <a:ext uri="{0D108BD9-81ED-4DB2-BD59-A6C34878D82A}">
                    <a16:rowId xmlns:a16="http://schemas.microsoft.com/office/drawing/2014/main" val="3093263189"/>
                  </a:ext>
                </a:extLst>
              </a:tr>
              <a:tr h="319596">
                <a:tc>
                  <a:txBody>
                    <a:bodyPr/>
                    <a:lstStyle/>
                    <a:p>
                      <a:r>
                        <a:rPr lang="en-US" sz="1200" dirty="0">
                          <a:solidFill>
                            <a:schemeClr val="bg1"/>
                          </a:solidFill>
                        </a:rPr>
                        <a:t>8*</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1400"/>
                    </a:p>
                  </a:txBody>
                  <a:tcPr>
                    <a:solidFill>
                      <a:schemeClr val="accent1">
                        <a:lumMod val="20000"/>
                        <a:lumOff val="80000"/>
                      </a:schemeClr>
                    </a:solidFill>
                  </a:tcPr>
                </a:tc>
                <a:tc>
                  <a:txBody>
                    <a:bodyPr/>
                    <a:lstStyle/>
                    <a:p>
                      <a:endParaRPr lang="en-US" sz="1400" dirty="0"/>
                    </a:p>
                  </a:txBody>
                  <a:tcPr>
                    <a:solidFill>
                      <a:schemeClr val="accent1">
                        <a:lumMod val="20000"/>
                        <a:lumOff val="80000"/>
                      </a:schemeClr>
                    </a:solidFill>
                  </a:tcPr>
                </a:tc>
                <a:tc>
                  <a:txBody>
                    <a:bodyPr/>
                    <a:lstStyle/>
                    <a:p>
                      <a:endParaRPr lang="en-US" sz="1400"/>
                    </a:p>
                  </a:txBody>
                  <a:tcPr/>
                </a:tc>
                <a:tc>
                  <a:txBody>
                    <a:bodyPr/>
                    <a:lstStyle/>
                    <a:p>
                      <a:endParaRPr lang="en-US" sz="1400"/>
                    </a:p>
                  </a:txBody>
                  <a:tcPr/>
                </a:tc>
                <a:tc>
                  <a:txBody>
                    <a:bodyPr/>
                    <a:lstStyle/>
                    <a:p>
                      <a:endParaRPr lang="en-US" sz="1400"/>
                    </a:p>
                  </a:txBody>
                  <a:tcPr>
                    <a:solidFill>
                      <a:schemeClr val="accent1">
                        <a:lumMod val="20000"/>
                        <a:lumOff val="80000"/>
                      </a:schemeClr>
                    </a:solidFill>
                  </a:tcPr>
                </a:tc>
                <a:tc>
                  <a:txBody>
                    <a:bodyPr/>
                    <a:lstStyle/>
                    <a:p>
                      <a:endParaRPr lang="en-US" sz="1400" dirty="0"/>
                    </a:p>
                  </a:txBody>
                  <a:tcPr>
                    <a:solidFill>
                      <a:schemeClr val="accent1">
                        <a:lumMod val="20000"/>
                        <a:lumOff val="80000"/>
                      </a:schemeClr>
                    </a:solidFill>
                  </a:tcPr>
                </a:tc>
                <a:tc>
                  <a:txBody>
                    <a:bodyPr/>
                    <a:lstStyle/>
                    <a:p>
                      <a:endParaRPr lang="en-US" sz="1400"/>
                    </a:p>
                  </a:txBody>
                  <a:tcPr/>
                </a:tc>
                <a:tc>
                  <a:txBody>
                    <a:bodyPr/>
                    <a:lstStyle/>
                    <a:p>
                      <a:endParaRPr lang="en-US" sz="1400"/>
                    </a:p>
                  </a:txBody>
                  <a:tcPr/>
                </a:tc>
                <a:tc>
                  <a:txBody>
                    <a:bodyPr/>
                    <a:lstStyle/>
                    <a:p>
                      <a:endParaRPr lang="en-US" sz="1400" dirty="0"/>
                    </a:p>
                  </a:txBody>
                  <a:tcPr>
                    <a:solidFill>
                      <a:schemeClr val="accent1">
                        <a:lumMod val="20000"/>
                        <a:lumOff val="80000"/>
                      </a:schemeClr>
                    </a:solidFill>
                  </a:tcPr>
                </a:tc>
                <a:tc>
                  <a:txBody>
                    <a:bodyPr/>
                    <a:lstStyle/>
                    <a:p>
                      <a:endParaRPr lang="en-US" sz="1400" dirty="0"/>
                    </a:p>
                  </a:txBody>
                  <a:tcPr>
                    <a:solidFill>
                      <a:schemeClr val="accent1">
                        <a:lumMod val="20000"/>
                        <a:lumOff val="80000"/>
                      </a:schemeClr>
                    </a:solidFill>
                  </a:tcPr>
                </a:tc>
                <a:tc>
                  <a:txBody>
                    <a:bodyPr/>
                    <a:lstStyle/>
                    <a:p>
                      <a:endParaRPr lang="en-US" sz="1400" dirty="0"/>
                    </a:p>
                  </a:txBody>
                  <a:tcPr/>
                </a:tc>
                <a:tc>
                  <a:txBody>
                    <a:bodyPr/>
                    <a:lstStyle/>
                    <a:p>
                      <a:endParaRPr lang="en-US" sz="1400" dirty="0"/>
                    </a:p>
                  </a:txBody>
                  <a:tcPr>
                    <a:solidFill>
                      <a:schemeClr val="accent1">
                        <a:lumMod val="20000"/>
                        <a:lumOff val="80000"/>
                      </a:schemeClr>
                    </a:solidFill>
                  </a:tcPr>
                </a:tc>
                <a:extLst>
                  <a:ext uri="{0D108BD9-81ED-4DB2-BD59-A6C34878D82A}">
                    <a16:rowId xmlns:a16="http://schemas.microsoft.com/office/drawing/2014/main" val="824454831"/>
                  </a:ext>
                </a:extLst>
              </a:tr>
              <a:tr h="319596">
                <a:tc>
                  <a:txBody>
                    <a:bodyPr/>
                    <a:lstStyle/>
                    <a:p>
                      <a:r>
                        <a:rPr lang="en-US" sz="1200" dirty="0">
                          <a:solidFill>
                            <a:schemeClr val="bg1"/>
                          </a:solidFill>
                        </a:rPr>
                        <a:t>Algebra 1</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1400"/>
                    </a:p>
                  </a:txBody>
                  <a:tcPr>
                    <a:solidFill>
                      <a:schemeClr val="accent1">
                        <a:lumMod val="20000"/>
                        <a:lumOff val="80000"/>
                      </a:schemeClr>
                    </a:solidFill>
                  </a:tcPr>
                </a:tc>
                <a:tc>
                  <a:txBody>
                    <a:bodyPr/>
                    <a:lstStyle/>
                    <a:p>
                      <a:endParaRPr lang="en-US" sz="1400" dirty="0"/>
                    </a:p>
                  </a:txBody>
                  <a:tcPr>
                    <a:solidFill>
                      <a:schemeClr val="accent1">
                        <a:lumMod val="20000"/>
                        <a:lumOff val="80000"/>
                      </a:schemeClr>
                    </a:solidFill>
                  </a:tcPr>
                </a:tc>
                <a:tc>
                  <a:txBody>
                    <a:bodyPr/>
                    <a:lstStyle/>
                    <a:p>
                      <a:endParaRPr lang="en-US" sz="1400"/>
                    </a:p>
                  </a:txBody>
                  <a:tcPr/>
                </a:tc>
                <a:tc>
                  <a:txBody>
                    <a:bodyPr/>
                    <a:lstStyle/>
                    <a:p>
                      <a:endParaRPr lang="en-US" sz="1400"/>
                    </a:p>
                  </a:txBody>
                  <a:tcPr/>
                </a:tc>
                <a:tc>
                  <a:txBody>
                    <a:bodyPr/>
                    <a:lstStyle/>
                    <a:p>
                      <a:endParaRPr lang="en-US" sz="1400"/>
                    </a:p>
                  </a:txBody>
                  <a:tcPr>
                    <a:solidFill>
                      <a:schemeClr val="accent1">
                        <a:lumMod val="20000"/>
                        <a:lumOff val="80000"/>
                      </a:schemeClr>
                    </a:solidFill>
                  </a:tcPr>
                </a:tc>
                <a:tc>
                  <a:txBody>
                    <a:bodyPr/>
                    <a:lstStyle/>
                    <a:p>
                      <a:endParaRPr lang="en-US" sz="1400" dirty="0"/>
                    </a:p>
                  </a:txBody>
                  <a:tcPr>
                    <a:solidFill>
                      <a:schemeClr val="accent1">
                        <a:lumMod val="20000"/>
                        <a:lumOff val="80000"/>
                      </a:schemeClr>
                    </a:solidFill>
                  </a:tcPr>
                </a:tc>
                <a:tc>
                  <a:txBody>
                    <a:bodyPr/>
                    <a:lstStyle/>
                    <a:p>
                      <a:endParaRPr lang="en-US" sz="1400"/>
                    </a:p>
                  </a:txBody>
                  <a:tcPr/>
                </a:tc>
                <a:tc>
                  <a:txBody>
                    <a:bodyPr/>
                    <a:lstStyle/>
                    <a:p>
                      <a:endParaRPr lang="en-US" sz="1400"/>
                    </a:p>
                  </a:txBody>
                  <a:tcPr/>
                </a:tc>
                <a:tc>
                  <a:txBody>
                    <a:bodyPr/>
                    <a:lstStyle/>
                    <a:p>
                      <a:endParaRPr lang="en-US" sz="1400" dirty="0"/>
                    </a:p>
                  </a:txBody>
                  <a:tcPr>
                    <a:solidFill>
                      <a:schemeClr val="accent1">
                        <a:lumMod val="20000"/>
                        <a:lumOff val="80000"/>
                      </a:schemeClr>
                    </a:solidFill>
                  </a:tcPr>
                </a:tc>
                <a:tc>
                  <a:txBody>
                    <a:bodyPr/>
                    <a:lstStyle/>
                    <a:p>
                      <a:endParaRPr lang="en-US" sz="1400" dirty="0"/>
                    </a:p>
                  </a:txBody>
                  <a:tcPr>
                    <a:solidFill>
                      <a:schemeClr val="accent1">
                        <a:lumMod val="20000"/>
                        <a:lumOff val="80000"/>
                      </a:schemeClr>
                    </a:solidFill>
                  </a:tcPr>
                </a:tc>
                <a:tc>
                  <a:txBody>
                    <a:bodyPr/>
                    <a:lstStyle/>
                    <a:p>
                      <a:endParaRPr lang="en-US" sz="1400" dirty="0"/>
                    </a:p>
                  </a:txBody>
                  <a:tcPr/>
                </a:tc>
                <a:tc>
                  <a:txBody>
                    <a:bodyPr/>
                    <a:lstStyle/>
                    <a:p>
                      <a:endParaRPr lang="en-US" sz="1400" dirty="0"/>
                    </a:p>
                  </a:txBody>
                  <a:tcPr>
                    <a:solidFill>
                      <a:schemeClr val="accent1">
                        <a:lumMod val="20000"/>
                        <a:lumOff val="80000"/>
                      </a:schemeClr>
                    </a:solidFill>
                  </a:tcPr>
                </a:tc>
                <a:extLst>
                  <a:ext uri="{0D108BD9-81ED-4DB2-BD59-A6C34878D82A}">
                    <a16:rowId xmlns:a16="http://schemas.microsoft.com/office/drawing/2014/main" val="3368168537"/>
                  </a:ext>
                </a:extLst>
              </a:tr>
              <a:tr h="346230">
                <a:tc>
                  <a:txBody>
                    <a:bodyPr/>
                    <a:lstStyle/>
                    <a:p>
                      <a:r>
                        <a:rPr lang="en-US" sz="1200" dirty="0">
                          <a:solidFill>
                            <a:schemeClr val="bg1"/>
                          </a:solidFill>
                        </a:rPr>
                        <a:t>Geometry</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1400"/>
                    </a:p>
                  </a:txBody>
                  <a:tcPr>
                    <a:solidFill>
                      <a:schemeClr val="accent1">
                        <a:lumMod val="20000"/>
                        <a:lumOff val="80000"/>
                      </a:schemeClr>
                    </a:solidFill>
                  </a:tcPr>
                </a:tc>
                <a:tc>
                  <a:txBody>
                    <a:bodyPr/>
                    <a:lstStyle/>
                    <a:p>
                      <a:endParaRPr lang="en-US" sz="1400" dirty="0"/>
                    </a:p>
                  </a:txBody>
                  <a:tcPr>
                    <a:solidFill>
                      <a:schemeClr val="accent1">
                        <a:lumMod val="20000"/>
                        <a:lumOff val="80000"/>
                      </a:schemeClr>
                    </a:solidFill>
                  </a:tcPr>
                </a:tc>
                <a:tc>
                  <a:txBody>
                    <a:bodyPr/>
                    <a:lstStyle/>
                    <a:p>
                      <a:endParaRPr lang="en-US" sz="1400"/>
                    </a:p>
                  </a:txBody>
                  <a:tcPr/>
                </a:tc>
                <a:tc>
                  <a:txBody>
                    <a:bodyPr/>
                    <a:lstStyle/>
                    <a:p>
                      <a:endParaRPr lang="en-US" sz="1400"/>
                    </a:p>
                  </a:txBody>
                  <a:tcPr/>
                </a:tc>
                <a:tc>
                  <a:txBody>
                    <a:bodyPr/>
                    <a:lstStyle/>
                    <a:p>
                      <a:endParaRPr lang="en-US" sz="1400"/>
                    </a:p>
                  </a:txBody>
                  <a:tcPr>
                    <a:solidFill>
                      <a:schemeClr val="accent1">
                        <a:lumMod val="20000"/>
                        <a:lumOff val="80000"/>
                      </a:schemeClr>
                    </a:solidFill>
                  </a:tcPr>
                </a:tc>
                <a:tc>
                  <a:txBody>
                    <a:bodyPr/>
                    <a:lstStyle/>
                    <a:p>
                      <a:endParaRPr lang="en-US" sz="1400" dirty="0"/>
                    </a:p>
                  </a:txBody>
                  <a:tcPr>
                    <a:solidFill>
                      <a:schemeClr val="accent1">
                        <a:lumMod val="20000"/>
                        <a:lumOff val="80000"/>
                      </a:schemeClr>
                    </a:solidFill>
                  </a:tcPr>
                </a:tc>
                <a:tc>
                  <a:txBody>
                    <a:bodyPr/>
                    <a:lstStyle/>
                    <a:p>
                      <a:endParaRPr lang="en-US" sz="1400"/>
                    </a:p>
                  </a:txBody>
                  <a:tcPr/>
                </a:tc>
                <a:tc>
                  <a:txBody>
                    <a:bodyPr/>
                    <a:lstStyle/>
                    <a:p>
                      <a:endParaRPr lang="en-US" sz="1400"/>
                    </a:p>
                  </a:txBody>
                  <a:tcPr/>
                </a:tc>
                <a:tc>
                  <a:txBody>
                    <a:bodyPr/>
                    <a:lstStyle/>
                    <a:p>
                      <a:endParaRPr lang="en-US" sz="1400" dirty="0"/>
                    </a:p>
                  </a:txBody>
                  <a:tcPr>
                    <a:solidFill>
                      <a:schemeClr val="accent1">
                        <a:lumMod val="20000"/>
                        <a:lumOff val="80000"/>
                      </a:schemeClr>
                    </a:solidFill>
                  </a:tcPr>
                </a:tc>
                <a:tc>
                  <a:txBody>
                    <a:bodyPr/>
                    <a:lstStyle/>
                    <a:p>
                      <a:endParaRPr lang="en-US" sz="1400" dirty="0"/>
                    </a:p>
                  </a:txBody>
                  <a:tcPr>
                    <a:solidFill>
                      <a:schemeClr val="accent1">
                        <a:lumMod val="20000"/>
                        <a:lumOff val="80000"/>
                      </a:schemeClr>
                    </a:solidFill>
                  </a:tcPr>
                </a:tc>
                <a:tc>
                  <a:txBody>
                    <a:bodyPr/>
                    <a:lstStyle/>
                    <a:p>
                      <a:endParaRPr lang="en-US" sz="1400" dirty="0"/>
                    </a:p>
                  </a:txBody>
                  <a:tcPr/>
                </a:tc>
                <a:tc>
                  <a:txBody>
                    <a:bodyPr/>
                    <a:lstStyle/>
                    <a:p>
                      <a:endParaRPr lang="en-US" sz="1400" dirty="0"/>
                    </a:p>
                  </a:txBody>
                  <a:tcPr>
                    <a:solidFill>
                      <a:schemeClr val="accent1">
                        <a:lumMod val="20000"/>
                        <a:lumOff val="80000"/>
                      </a:schemeClr>
                    </a:solidFill>
                  </a:tcPr>
                </a:tc>
                <a:extLst>
                  <a:ext uri="{0D108BD9-81ED-4DB2-BD59-A6C34878D82A}">
                    <a16:rowId xmlns:a16="http://schemas.microsoft.com/office/drawing/2014/main" val="98447578"/>
                  </a:ext>
                </a:extLst>
              </a:tr>
              <a:tr h="476467">
                <a:tc>
                  <a:txBody>
                    <a:bodyPr/>
                    <a:lstStyle/>
                    <a:p>
                      <a:r>
                        <a:rPr lang="en-US" sz="1200" dirty="0">
                          <a:solidFill>
                            <a:schemeClr val="bg1"/>
                          </a:solidFill>
                        </a:rPr>
                        <a:t>Algebra 2</a:t>
                      </a:r>
                    </a:p>
                  </a:txBody>
                  <a:tcPr>
                    <a:lnT w="12700" cap="flat" cmpd="sng" algn="ctr">
                      <a:solidFill>
                        <a:schemeClr val="bg1"/>
                      </a:solidFill>
                      <a:prstDash val="solid"/>
                      <a:round/>
                      <a:headEnd type="none" w="med" len="med"/>
                      <a:tailEnd type="none" w="med" len="med"/>
                    </a:lnT>
                    <a:solidFill>
                      <a:schemeClr val="accent1">
                        <a:lumMod val="50000"/>
                      </a:schemeClr>
                    </a:solidFill>
                  </a:tcPr>
                </a:tc>
                <a:tc>
                  <a:txBody>
                    <a:bodyPr/>
                    <a:lstStyle/>
                    <a:p>
                      <a:endParaRPr lang="en-US" sz="1400"/>
                    </a:p>
                  </a:txBody>
                  <a:tcPr>
                    <a:solidFill>
                      <a:schemeClr val="accent1">
                        <a:lumMod val="20000"/>
                        <a:lumOff val="80000"/>
                      </a:schemeClr>
                    </a:solidFill>
                  </a:tcPr>
                </a:tc>
                <a:tc>
                  <a:txBody>
                    <a:bodyPr/>
                    <a:lstStyle/>
                    <a:p>
                      <a:endParaRPr lang="en-US" sz="1400" dirty="0"/>
                    </a:p>
                  </a:txBody>
                  <a:tcPr>
                    <a:solidFill>
                      <a:schemeClr val="accent1">
                        <a:lumMod val="20000"/>
                        <a:lumOff val="80000"/>
                      </a:schemeClr>
                    </a:solidFill>
                  </a:tcPr>
                </a:tc>
                <a:tc>
                  <a:txBody>
                    <a:bodyPr/>
                    <a:lstStyle/>
                    <a:p>
                      <a:endParaRPr lang="en-US" sz="1400"/>
                    </a:p>
                  </a:txBody>
                  <a:tcPr/>
                </a:tc>
                <a:tc>
                  <a:txBody>
                    <a:bodyPr/>
                    <a:lstStyle/>
                    <a:p>
                      <a:endParaRPr lang="en-US" sz="1400"/>
                    </a:p>
                  </a:txBody>
                  <a:tcPr/>
                </a:tc>
                <a:tc>
                  <a:txBody>
                    <a:bodyPr/>
                    <a:lstStyle/>
                    <a:p>
                      <a:endParaRPr lang="en-US" sz="1400"/>
                    </a:p>
                  </a:txBody>
                  <a:tcPr>
                    <a:solidFill>
                      <a:schemeClr val="accent1">
                        <a:lumMod val="20000"/>
                        <a:lumOff val="80000"/>
                      </a:schemeClr>
                    </a:solidFill>
                  </a:tcPr>
                </a:tc>
                <a:tc>
                  <a:txBody>
                    <a:bodyPr/>
                    <a:lstStyle/>
                    <a:p>
                      <a:endParaRPr lang="en-US" sz="1400" dirty="0"/>
                    </a:p>
                  </a:txBody>
                  <a:tcPr>
                    <a:solidFill>
                      <a:schemeClr val="accent1">
                        <a:lumMod val="20000"/>
                        <a:lumOff val="80000"/>
                      </a:schemeClr>
                    </a:solidFill>
                  </a:tcPr>
                </a:tc>
                <a:tc>
                  <a:txBody>
                    <a:bodyPr/>
                    <a:lstStyle/>
                    <a:p>
                      <a:endParaRPr lang="en-US" sz="1400"/>
                    </a:p>
                  </a:txBody>
                  <a:tcPr/>
                </a:tc>
                <a:tc>
                  <a:txBody>
                    <a:bodyPr/>
                    <a:lstStyle/>
                    <a:p>
                      <a:endParaRPr lang="en-US" sz="1400"/>
                    </a:p>
                  </a:txBody>
                  <a:tcPr/>
                </a:tc>
                <a:tc>
                  <a:txBody>
                    <a:bodyPr/>
                    <a:lstStyle/>
                    <a:p>
                      <a:endParaRPr lang="en-US" sz="1400" dirty="0"/>
                    </a:p>
                  </a:txBody>
                  <a:tcPr>
                    <a:solidFill>
                      <a:schemeClr val="accent1">
                        <a:lumMod val="20000"/>
                        <a:lumOff val="80000"/>
                      </a:schemeClr>
                    </a:solidFill>
                  </a:tcPr>
                </a:tc>
                <a:tc>
                  <a:txBody>
                    <a:bodyPr/>
                    <a:lstStyle/>
                    <a:p>
                      <a:endParaRPr lang="en-US" sz="1400" dirty="0"/>
                    </a:p>
                  </a:txBody>
                  <a:tcPr>
                    <a:solidFill>
                      <a:schemeClr val="accent1">
                        <a:lumMod val="20000"/>
                        <a:lumOff val="80000"/>
                      </a:schemeClr>
                    </a:solidFill>
                  </a:tcPr>
                </a:tc>
                <a:tc>
                  <a:txBody>
                    <a:bodyPr/>
                    <a:lstStyle/>
                    <a:p>
                      <a:endParaRPr lang="en-US" sz="1400" dirty="0"/>
                    </a:p>
                  </a:txBody>
                  <a:tcPr/>
                </a:tc>
                <a:tc>
                  <a:txBody>
                    <a:bodyPr/>
                    <a:lstStyle/>
                    <a:p>
                      <a:endParaRPr lang="en-US" sz="1400" dirty="0"/>
                    </a:p>
                  </a:txBody>
                  <a:tcPr>
                    <a:solidFill>
                      <a:schemeClr val="accent1">
                        <a:lumMod val="20000"/>
                        <a:lumOff val="80000"/>
                      </a:schemeClr>
                    </a:solidFill>
                  </a:tcPr>
                </a:tc>
                <a:extLst>
                  <a:ext uri="{0D108BD9-81ED-4DB2-BD59-A6C34878D82A}">
                    <a16:rowId xmlns:a16="http://schemas.microsoft.com/office/drawing/2014/main" val="2840948374"/>
                  </a:ext>
                </a:extLst>
              </a:tr>
            </a:tbl>
          </a:graphicData>
        </a:graphic>
      </p:graphicFrame>
      <p:sp>
        <p:nvSpPr>
          <p:cNvPr id="10" name="Content Placeholder 9">
            <a:extLst>
              <a:ext uri="{FF2B5EF4-FFF2-40B4-BE49-F238E27FC236}">
                <a16:creationId xmlns:a16="http://schemas.microsoft.com/office/drawing/2014/main" id="{AF73ECBC-C30C-4B1D-8263-EC69A05992E0}"/>
              </a:ext>
            </a:extLst>
          </p:cNvPr>
          <p:cNvSpPr>
            <a:spLocks noGrp="1"/>
          </p:cNvSpPr>
          <p:nvPr>
            <p:ph sz="quarter" idx="13"/>
          </p:nvPr>
        </p:nvSpPr>
        <p:spPr>
          <a:xfrm>
            <a:off x="1125762" y="5784331"/>
            <a:ext cx="10651465" cy="365125"/>
          </a:xfrm>
        </p:spPr>
        <p:txBody>
          <a:bodyPr rIns="91440"/>
          <a:lstStyle/>
          <a:p>
            <a:r>
              <a:rPr lang="en-US" sz="1200" b="1" dirty="0"/>
              <a:t>Notes: *</a:t>
            </a:r>
            <a:r>
              <a:rPr lang="en-US" sz="1200" dirty="0"/>
              <a:t>Some students in grade 8 participated in the NJSLA Algebra I assessment in place of the 8th grade math assessment. The NJSLA Math 8 outcomes are not representative of grade 8 performance as a whole. Percentages may not total 100 due to rounding.</a:t>
            </a:r>
            <a:endParaRPr lang="en-US" dirty="0"/>
          </a:p>
        </p:txBody>
      </p:sp>
      <p:sp>
        <p:nvSpPr>
          <p:cNvPr id="5" name="Slide Number Placeholder 4">
            <a:extLst>
              <a:ext uri="{FF2B5EF4-FFF2-40B4-BE49-F238E27FC236}">
                <a16:creationId xmlns:a16="http://schemas.microsoft.com/office/drawing/2014/main" id="{3183CDD5-F769-42F0-A4F5-8E099ACF6AA6}"/>
              </a:ext>
            </a:extLst>
          </p:cNvPr>
          <p:cNvSpPr>
            <a:spLocks noGrp="1"/>
          </p:cNvSpPr>
          <p:nvPr>
            <p:ph type="sldNum" sz="quarter" idx="10"/>
          </p:nvPr>
        </p:nvSpPr>
        <p:spPr/>
        <p:txBody>
          <a:bodyPr/>
          <a:lstStyle/>
          <a:p>
            <a:fld id="{A3D1C70C-36A2-44FC-A083-98959550CFF4}" type="slidenum">
              <a:rPr lang="en-US" smtClean="0"/>
              <a:t>3</a:t>
            </a:fld>
            <a:endParaRPr lang="en-US"/>
          </a:p>
        </p:txBody>
      </p:sp>
    </p:spTree>
    <p:extLst>
      <p:ext uri="{BB962C8B-B14F-4D97-AF65-F5344CB8AC3E}">
        <p14:creationId xmlns:p14="http://schemas.microsoft.com/office/powerpoint/2010/main" val="12713950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A21B6CDA-0147-40C9-8F20-2C2ABECD0456}"/>
              </a:ext>
            </a:extLst>
          </p:cNvPr>
          <p:cNvSpPr>
            <a:spLocks noGrp="1"/>
          </p:cNvSpPr>
          <p:nvPr>
            <p:ph type="title"/>
          </p:nvPr>
        </p:nvSpPr>
        <p:spPr>
          <a:xfrm>
            <a:off x="1333960" y="235678"/>
            <a:ext cx="10096959" cy="747579"/>
          </a:xfrm>
        </p:spPr>
        <p:txBody>
          <a:bodyPr/>
          <a:lstStyle/>
          <a:p>
            <a:r>
              <a:rPr lang="en-US" sz="2400" dirty="0">
                <a:solidFill>
                  <a:schemeClr val="tx1"/>
                </a:solidFill>
              </a:rPr>
              <a:t>Comparison of &lt;School Name&gt;’s Spring 2022 and 2023 Administration Mathematics to &lt;District Name&gt;’s – Percentages</a:t>
            </a:r>
            <a:r>
              <a:rPr lang="en-US" sz="2400" dirty="0">
                <a:solidFill>
                  <a:schemeClr val="tx1"/>
                </a:solidFill>
                <a:latin typeface="Palatino Linotype"/>
              </a:rPr>
              <a:t> (Levels 3 and 4)</a:t>
            </a:r>
          </a:p>
        </p:txBody>
      </p:sp>
      <p:sp>
        <p:nvSpPr>
          <p:cNvPr id="2" name="Content Placeholder 1">
            <a:extLst>
              <a:ext uri="{FF2B5EF4-FFF2-40B4-BE49-F238E27FC236}">
                <a16:creationId xmlns:a16="http://schemas.microsoft.com/office/drawing/2014/main" id="{E054406E-32AC-4E53-98C7-6BA4507F50F0}"/>
              </a:ext>
            </a:extLst>
          </p:cNvPr>
          <p:cNvSpPr>
            <a:spLocks noGrp="1"/>
          </p:cNvSpPr>
          <p:nvPr>
            <p:ph sz="quarter" idx="11"/>
          </p:nvPr>
        </p:nvSpPr>
        <p:spPr>
          <a:xfrm>
            <a:off x="113654" y="1021993"/>
            <a:ext cx="11863292" cy="736891"/>
          </a:xfrm>
        </p:spPr>
        <p:txBody>
          <a:bodyPr numCol="1">
            <a:noAutofit/>
          </a:bodyPr>
          <a:lstStyle/>
          <a:p>
            <a:pPr marL="91440" indent="-91440">
              <a:spcAft>
                <a:spcPts val="600"/>
              </a:spcAft>
            </a:pPr>
            <a:r>
              <a:rPr lang="en-US" sz="1600" dirty="0"/>
              <a:t>Level 3: Approaching Expectations</a:t>
            </a:r>
          </a:p>
          <a:p>
            <a:pPr marL="91440" indent="-91440">
              <a:spcAft>
                <a:spcPts val="2400"/>
              </a:spcAft>
            </a:pPr>
            <a:r>
              <a:rPr lang="en-US" sz="1600" dirty="0"/>
              <a:t>Level 4: Meeting Expectations</a:t>
            </a:r>
          </a:p>
        </p:txBody>
      </p:sp>
      <p:graphicFrame>
        <p:nvGraphicFramePr>
          <p:cNvPr id="11" name="Table 11">
            <a:extLst>
              <a:ext uri="{FF2B5EF4-FFF2-40B4-BE49-F238E27FC236}">
                <a16:creationId xmlns:a16="http://schemas.microsoft.com/office/drawing/2014/main" id="{E11D5BF3-7E3C-42AB-9FA3-E1724B7EFE40}"/>
              </a:ext>
            </a:extLst>
          </p:cNvPr>
          <p:cNvGraphicFramePr>
            <a:graphicFrameLocks noGrp="1"/>
          </p:cNvGraphicFramePr>
          <p:nvPr>
            <p:ph type="tbl" sz="quarter" idx="12"/>
            <p:extLst>
              <p:ext uri="{D42A27DB-BD31-4B8C-83A1-F6EECF244321}">
                <p14:modId xmlns:p14="http://schemas.microsoft.com/office/powerpoint/2010/main" val="1069068816"/>
              </p:ext>
            </p:extLst>
          </p:nvPr>
        </p:nvGraphicFramePr>
        <p:xfrm>
          <a:off x="113654" y="1758884"/>
          <a:ext cx="11738084" cy="4231755"/>
        </p:xfrm>
        <a:graphic>
          <a:graphicData uri="http://schemas.openxmlformats.org/drawingml/2006/table">
            <a:tbl>
              <a:tblPr firstRow="1" firstCol="1" bandRow="1">
                <a:tableStyleId>{5940675A-B579-460E-94D1-54222C63F5DA}</a:tableStyleId>
              </a:tblPr>
              <a:tblGrid>
                <a:gridCol w="1362563">
                  <a:extLst>
                    <a:ext uri="{9D8B030D-6E8A-4147-A177-3AD203B41FA5}">
                      <a16:colId xmlns:a16="http://schemas.microsoft.com/office/drawing/2014/main" val="2172175549"/>
                    </a:ext>
                  </a:extLst>
                </a:gridCol>
                <a:gridCol w="1521792">
                  <a:extLst>
                    <a:ext uri="{9D8B030D-6E8A-4147-A177-3AD203B41FA5}">
                      <a16:colId xmlns:a16="http://schemas.microsoft.com/office/drawing/2014/main" val="3112476645"/>
                    </a:ext>
                  </a:extLst>
                </a:gridCol>
                <a:gridCol w="1166809">
                  <a:extLst>
                    <a:ext uri="{9D8B030D-6E8A-4147-A177-3AD203B41FA5}">
                      <a16:colId xmlns:a16="http://schemas.microsoft.com/office/drawing/2014/main" val="878126386"/>
                    </a:ext>
                  </a:extLst>
                </a:gridCol>
                <a:gridCol w="1295028">
                  <a:extLst>
                    <a:ext uri="{9D8B030D-6E8A-4147-A177-3AD203B41FA5}">
                      <a16:colId xmlns:a16="http://schemas.microsoft.com/office/drawing/2014/main" val="1924221879"/>
                    </a:ext>
                  </a:extLst>
                </a:gridCol>
                <a:gridCol w="1244976">
                  <a:extLst>
                    <a:ext uri="{9D8B030D-6E8A-4147-A177-3AD203B41FA5}">
                      <a16:colId xmlns:a16="http://schemas.microsoft.com/office/drawing/2014/main" val="1401528394"/>
                    </a:ext>
                  </a:extLst>
                </a:gridCol>
                <a:gridCol w="1305707">
                  <a:extLst>
                    <a:ext uri="{9D8B030D-6E8A-4147-A177-3AD203B41FA5}">
                      <a16:colId xmlns:a16="http://schemas.microsoft.com/office/drawing/2014/main" val="525457992"/>
                    </a:ext>
                  </a:extLst>
                </a:gridCol>
                <a:gridCol w="1290527">
                  <a:extLst>
                    <a:ext uri="{9D8B030D-6E8A-4147-A177-3AD203B41FA5}">
                      <a16:colId xmlns:a16="http://schemas.microsoft.com/office/drawing/2014/main" val="1590651448"/>
                    </a:ext>
                  </a:extLst>
                </a:gridCol>
                <a:gridCol w="1275341">
                  <a:extLst>
                    <a:ext uri="{9D8B030D-6E8A-4147-A177-3AD203B41FA5}">
                      <a16:colId xmlns:a16="http://schemas.microsoft.com/office/drawing/2014/main" val="2895372378"/>
                    </a:ext>
                  </a:extLst>
                </a:gridCol>
                <a:gridCol w="1275341">
                  <a:extLst>
                    <a:ext uri="{9D8B030D-6E8A-4147-A177-3AD203B41FA5}">
                      <a16:colId xmlns:a16="http://schemas.microsoft.com/office/drawing/2014/main" val="483552193"/>
                    </a:ext>
                  </a:extLst>
                </a:gridCol>
              </a:tblGrid>
              <a:tr h="767468">
                <a:tc>
                  <a:txBody>
                    <a:bodyPr/>
                    <a:lstStyle/>
                    <a:p>
                      <a:r>
                        <a:rPr lang="en-US" sz="1600" dirty="0">
                          <a:solidFill>
                            <a:schemeClr val="bg1"/>
                          </a:solidFill>
                        </a:rPr>
                        <a:t>Grade</a:t>
                      </a:r>
                    </a:p>
                  </a:txBody>
                  <a:tcP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r>
                        <a:rPr lang="en-US" sz="1600" dirty="0">
                          <a:solidFill>
                            <a:schemeClr val="bg1"/>
                          </a:solidFill>
                        </a:rPr>
                        <a:t>Level 3</a:t>
                      </a:r>
                      <a:br>
                        <a:rPr lang="en-US" sz="1600" dirty="0">
                          <a:solidFill>
                            <a:schemeClr val="bg1"/>
                          </a:solidFill>
                        </a:rPr>
                      </a:br>
                      <a:r>
                        <a:rPr lang="en-US" sz="1600" dirty="0">
                          <a:solidFill>
                            <a:schemeClr val="bg1"/>
                          </a:solidFill>
                        </a:rPr>
                        <a:t>2022</a:t>
                      </a:r>
                      <a:br>
                        <a:rPr lang="en-US" sz="1600" dirty="0">
                          <a:solidFill>
                            <a:schemeClr val="bg1"/>
                          </a:solidFill>
                        </a:rPr>
                      </a:br>
                      <a:r>
                        <a:rPr lang="en-US" sz="1600" dirty="0">
                          <a:solidFill>
                            <a:schemeClr val="bg1"/>
                          </a:solidFill>
                        </a:rPr>
                        <a:t>School</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600" dirty="0">
                          <a:solidFill>
                            <a:schemeClr val="bg1"/>
                          </a:solidFill>
                        </a:rPr>
                        <a:t>Level 3 </a:t>
                      </a:r>
                      <a:br>
                        <a:rPr lang="en-US" sz="1600" dirty="0">
                          <a:solidFill>
                            <a:schemeClr val="bg1"/>
                          </a:solidFill>
                        </a:rPr>
                      </a:br>
                      <a:r>
                        <a:rPr lang="en-US" sz="1600" dirty="0">
                          <a:solidFill>
                            <a:schemeClr val="bg1"/>
                          </a:solidFill>
                        </a:rPr>
                        <a:t>2022</a:t>
                      </a:r>
                      <a:br>
                        <a:rPr lang="en-US" sz="1600" dirty="0">
                          <a:solidFill>
                            <a:schemeClr val="bg1"/>
                          </a:solidFill>
                        </a:rPr>
                      </a:br>
                      <a:r>
                        <a:rPr lang="en-US" sz="1600" dirty="0">
                          <a:solidFill>
                            <a:schemeClr val="bg1"/>
                          </a:solidFill>
                        </a:rPr>
                        <a:t>District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600" dirty="0">
                          <a:solidFill>
                            <a:schemeClr val="bg1"/>
                          </a:solidFill>
                        </a:rPr>
                        <a:t>Level 3 </a:t>
                      </a:r>
                      <a:br>
                        <a:rPr lang="en-US" sz="1600" dirty="0">
                          <a:solidFill>
                            <a:schemeClr val="bg1"/>
                          </a:solidFill>
                        </a:rPr>
                      </a:br>
                      <a:r>
                        <a:rPr lang="en-US" sz="1600" dirty="0">
                          <a:solidFill>
                            <a:schemeClr val="bg1"/>
                          </a:solidFill>
                        </a:rPr>
                        <a:t>2023</a:t>
                      </a:r>
                      <a:br>
                        <a:rPr lang="en-US" sz="1600" dirty="0">
                          <a:solidFill>
                            <a:schemeClr val="bg1"/>
                          </a:solidFill>
                        </a:rPr>
                      </a:br>
                      <a:r>
                        <a:rPr lang="en-US" sz="1600" dirty="0">
                          <a:solidFill>
                            <a:schemeClr val="bg1"/>
                          </a:solidFill>
                        </a:rPr>
                        <a:t>School</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600" dirty="0">
                          <a:solidFill>
                            <a:schemeClr val="bg1"/>
                          </a:solidFill>
                        </a:rPr>
                        <a:t>Level 3 </a:t>
                      </a:r>
                      <a:br>
                        <a:rPr lang="en-US" sz="1600" dirty="0">
                          <a:solidFill>
                            <a:schemeClr val="bg1"/>
                          </a:solidFill>
                        </a:rPr>
                      </a:br>
                      <a:r>
                        <a:rPr lang="en-US" sz="1600" dirty="0">
                          <a:solidFill>
                            <a:schemeClr val="bg1"/>
                          </a:solidFill>
                        </a:rPr>
                        <a:t>2023</a:t>
                      </a:r>
                      <a:br>
                        <a:rPr lang="en-US" sz="1600" dirty="0">
                          <a:solidFill>
                            <a:schemeClr val="bg1"/>
                          </a:solidFill>
                        </a:rPr>
                      </a:br>
                      <a:r>
                        <a:rPr lang="en-US" sz="1600" dirty="0">
                          <a:solidFill>
                            <a:schemeClr val="bg1"/>
                          </a:solidFill>
                        </a:rPr>
                        <a:t>District</a:t>
                      </a:r>
                    </a:p>
                  </a:txBody>
                  <a:tcPr>
                    <a:lnL w="12700" cap="flat" cmpd="sng" algn="ctr">
                      <a:solidFill>
                        <a:schemeClr val="bg1"/>
                      </a:solidFill>
                      <a:prstDash val="solid"/>
                      <a:round/>
                      <a:headEnd type="none" w="med" len="med"/>
                      <a:tailEnd type="none" w="med" len="med"/>
                    </a:lnL>
                    <a:lnR w="76200" cap="flat" cmpd="sng" algn="ctr">
                      <a:solidFill>
                        <a:schemeClr val="bg1">
                          <a:lumMod val="95000"/>
                        </a:schemeClr>
                      </a:solidFill>
                      <a:prstDash val="solid"/>
                      <a:round/>
                      <a:headEnd type="none" w="med" len="med"/>
                      <a:tailEnd type="none" w="med" len="med"/>
                    </a:lnR>
                    <a:solidFill>
                      <a:schemeClr val="accent1">
                        <a:lumMod val="50000"/>
                      </a:schemeClr>
                    </a:solidFill>
                  </a:tcPr>
                </a:tc>
                <a:tc>
                  <a:txBody>
                    <a:bodyPr/>
                    <a:lstStyle/>
                    <a:p>
                      <a:pPr algn="ctr"/>
                      <a:r>
                        <a:rPr lang="en-US" sz="1600" dirty="0">
                          <a:solidFill>
                            <a:schemeClr val="bg1"/>
                          </a:solidFill>
                        </a:rPr>
                        <a:t>Level 4 </a:t>
                      </a:r>
                      <a:br>
                        <a:rPr lang="en-US" sz="1600" dirty="0">
                          <a:solidFill>
                            <a:schemeClr val="bg1"/>
                          </a:solidFill>
                        </a:rPr>
                      </a:br>
                      <a:r>
                        <a:rPr lang="en-US" sz="1600" dirty="0">
                          <a:solidFill>
                            <a:schemeClr val="bg1"/>
                          </a:solidFill>
                        </a:rPr>
                        <a:t>2022</a:t>
                      </a:r>
                      <a:br>
                        <a:rPr lang="en-US" sz="1600" dirty="0">
                          <a:solidFill>
                            <a:schemeClr val="bg1"/>
                          </a:solidFill>
                        </a:rPr>
                      </a:br>
                      <a:r>
                        <a:rPr lang="en-US" sz="1600" dirty="0">
                          <a:solidFill>
                            <a:schemeClr val="bg1"/>
                          </a:solidFill>
                        </a:rPr>
                        <a:t>School</a:t>
                      </a:r>
                    </a:p>
                  </a:txBody>
                  <a:tcPr>
                    <a:lnL w="76200" cap="flat" cmpd="sng" algn="ctr">
                      <a:solidFill>
                        <a:schemeClr val="bg1">
                          <a:lumMod val="95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600" dirty="0">
                          <a:solidFill>
                            <a:schemeClr val="bg1"/>
                          </a:solidFill>
                        </a:rPr>
                        <a:t>Level 4</a:t>
                      </a:r>
                      <a:br>
                        <a:rPr lang="en-US" sz="1600" dirty="0">
                          <a:solidFill>
                            <a:schemeClr val="bg1"/>
                          </a:solidFill>
                        </a:rPr>
                      </a:br>
                      <a:r>
                        <a:rPr lang="en-US" sz="1600" dirty="0">
                          <a:solidFill>
                            <a:schemeClr val="bg1"/>
                          </a:solidFill>
                        </a:rPr>
                        <a:t>2022</a:t>
                      </a:r>
                      <a:br>
                        <a:rPr lang="en-US" sz="1600" dirty="0">
                          <a:solidFill>
                            <a:schemeClr val="bg1"/>
                          </a:solidFill>
                        </a:rPr>
                      </a:br>
                      <a:r>
                        <a:rPr lang="en-US" sz="1600" dirty="0">
                          <a:solidFill>
                            <a:schemeClr val="bg1"/>
                          </a:solidFill>
                        </a:rPr>
                        <a:t>District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600" dirty="0">
                          <a:solidFill>
                            <a:schemeClr val="bg1"/>
                          </a:solidFill>
                        </a:rPr>
                        <a:t>Level 4 </a:t>
                      </a:r>
                      <a:br>
                        <a:rPr lang="en-US" sz="1600" dirty="0">
                          <a:solidFill>
                            <a:schemeClr val="bg1"/>
                          </a:solidFill>
                        </a:rPr>
                      </a:br>
                      <a:r>
                        <a:rPr lang="en-US" sz="1600" dirty="0">
                          <a:solidFill>
                            <a:schemeClr val="bg1"/>
                          </a:solidFill>
                        </a:rPr>
                        <a:t>2023</a:t>
                      </a:r>
                    </a:p>
                    <a:p>
                      <a:pPr algn="ctr"/>
                      <a:r>
                        <a:rPr lang="en-US" sz="1600" dirty="0">
                          <a:solidFill>
                            <a:schemeClr val="bg1"/>
                          </a:solidFill>
                        </a:rPr>
                        <a:t>School</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600" dirty="0">
                          <a:solidFill>
                            <a:schemeClr val="bg1"/>
                          </a:solidFill>
                        </a:rPr>
                        <a:t>Level 4</a:t>
                      </a:r>
                      <a:br>
                        <a:rPr lang="en-US" sz="1600" dirty="0">
                          <a:solidFill>
                            <a:schemeClr val="bg1"/>
                          </a:solidFill>
                        </a:rPr>
                      </a:br>
                      <a:r>
                        <a:rPr lang="en-US" sz="1600" dirty="0">
                          <a:solidFill>
                            <a:schemeClr val="bg1"/>
                          </a:solidFill>
                        </a:rPr>
                        <a:t>2023</a:t>
                      </a:r>
                      <a:br>
                        <a:rPr lang="en-US" sz="1600" dirty="0">
                          <a:solidFill>
                            <a:schemeClr val="bg1"/>
                          </a:solidFill>
                        </a:rPr>
                      </a:br>
                      <a:r>
                        <a:rPr lang="en-US" sz="1600" dirty="0">
                          <a:solidFill>
                            <a:schemeClr val="bg1"/>
                          </a:solidFill>
                        </a:rPr>
                        <a:t>District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extLst>
                  <a:ext uri="{0D108BD9-81ED-4DB2-BD59-A6C34878D82A}">
                    <a16:rowId xmlns:a16="http://schemas.microsoft.com/office/drawing/2014/main" val="154240559"/>
                  </a:ext>
                </a:extLst>
              </a:tr>
              <a:tr h="378755">
                <a:tc>
                  <a:txBody>
                    <a:bodyPr/>
                    <a:lstStyle/>
                    <a:p>
                      <a:r>
                        <a:rPr lang="en-US" sz="1600" dirty="0">
                          <a:solidFill>
                            <a:schemeClr val="bg1"/>
                          </a:solidFill>
                        </a:rPr>
                        <a:t>3</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8658" marR="8658" marT="8658" marB="0" anchor="ctr">
                    <a:no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9525" marR="9525" marT="9525" marB="0" anchor="ctr">
                    <a:lnR w="76200" cap="flat" cmpd="sng" algn="ctr">
                      <a:solidFill>
                        <a:schemeClr val="accent1">
                          <a:lumMod val="50000"/>
                        </a:schemeClr>
                      </a:solidFill>
                      <a:prstDash val="solid"/>
                      <a:round/>
                      <a:headEnd type="none" w="med" len="med"/>
                      <a:tailEnd type="none" w="med" len="med"/>
                    </a:lnR>
                    <a:noFill/>
                  </a:tcPr>
                </a:tc>
                <a:tc>
                  <a:txBody>
                    <a:bodyPr/>
                    <a:lstStyle/>
                    <a:p>
                      <a:endParaRPr lang="en-US" sz="1600" dirty="0"/>
                    </a:p>
                  </a:txBody>
                  <a:tcPr>
                    <a:lnL w="76200" cap="flat" cmpd="sng" algn="ctr">
                      <a:solidFill>
                        <a:schemeClr val="accent1">
                          <a:lumMod val="50000"/>
                        </a:schemeClr>
                      </a:solidFill>
                      <a:prstDash val="solid"/>
                      <a:round/>
                      <a:headEnd type="none" w="med" len="med"/>
                      <a:tailEnd type="none" w="med" len="med"/>
                    </a:lnL>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8658" marR="8658" marT="8658" marB="0" anchor="ctr">
                    <a:no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9525" marR="9525" marT="9525" marB="0" anchor="ctr">
                    <a:noFill/>
                  </a:tcPr>
                </a:tc>
                <a:extLst>
                  <a:ext uri="{0D108BD9-81ED-4DB2-BD59-A6C34878D82A}">
                    <a16:rowId xmlns:a16="http://schemas.microsoft.com/office/drawing/2014/main" val="2685886905"/>
                  </a:ext>
                </a:extLst>
              </a:tr>
              <a:tr h="378755">
                <a:tc>
                  <a:txBody>
                    <a:bodyPr/>
                    <a:lstStyle/>
                    <a:p>
                      <a:r>
                        <a:rPr lang="en-US" sz="1600" dirty="0">
                          <a:solidFill>
                            <a:schemeClr val="bg1"/>
                          </a:solidFill>
                        </a:rPr>
                        <a:t>4</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8658" marR="8658" marT="8658" marB="0" anchor="ctr">
                    <a:no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9525" marR="9525" marT="9525" marB="0" anchor="ctr">
                    <a:lnR w="76200" cap="flat" cmpd="sng" algn="ctr">
                      <a:solidFill>
                        <a:schemeClr val="accent1">
                          <a:lumMod val="50000"/>
                        </a:schemeClr>
                      </a:solidFill>
                      <a:prstDash val="solid"/>
                      <a:round/>
                      <a:headEnd type="none" w="med" len="med"/>
                      <a:tailEnd type="none" w="med" len="med"/>
                    </a:lnR>
                    <a:noFill/>
                  </a:tcPr>
                </a:tc>
                <a:tc>
                  <a:txBody>
                    <a:bodyPr/>
                    <a:lstStyle/>
                    <a:p>
                      <a:endParaRPr lang="en-US" sz="1600" dirty="0"/>
                    </a:p>
                  </a:txBody>
                  <a:tcPr>
                    <a:lnL w="76200" cap="flat" cmpd="sng" algn="ctr">
                      <a:solidFill>
                        <a:schemeClr val="accent1">
                          <a:lumMod val="50000"/>
                        </a:schemeClr>
                      </a:solidFill>
                      <a:prstDash val="solid"/>
                      <a:round/>
                      <a:headEnd type="none" w="med" len="med"/>
                      <a:tailEnd type="none" w="med" len="med"/>
                    </a:lnL>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8658" marR="8658" marT="8658" marB="0" anchor="ctr">
                    <a:no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9525" marR="9525" marT="9525" marB="0" anchor="ctr">
                    <a:noFill/>
                  </a:tcPr>
                </a:tc>
                <a:extLst>
                  <a:ext uri="{0D108BD9-81ED-4DB2-BD59-A6C34878D82A}">
                    <a16:rowId xmlns:a16="http://schemas.microsoft.com/office/drawing/2014/main" val="2100905888"/>
                  </a:ext>
                </a:extLst>
              </a:tr>
              <a:tr h="378755">
                <a:tc>
                  <a:txBody>
                    <a:bodyPr/>
                    <a:lstStyle/>
                    <a:p>
                      <a:r>
                        <a:rPr lang="en-US" sz="1600" dirty="0">
                          <a:solidFill>
                            <a:schemeClr val="bg1"/>
                          </a:solidFill>
                        </a:rPr>
                        <a:t>5</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8658" marR="8658" marT="8658" marB="0" anchor="ctr">
                    <a:no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9525" marR="9525" marT="9525" marB="0" anchor="ctr">
                    <a:lnR w="76200" cap="flat" cmpd="sng" algn="ctr">
                      <a:solidFill>
                        <a:schemeClr val="accent1">
                          <a:lumMod val="50000"/>
                        </a:schemeClr>
                      </a:solidFill>
                      <a:prstDash val="solid"/>
                      <a:round/>
                      <a:headEnd type="none" w="med" len="med"/>
                      <a:tailEnd type="none" w="med" len="med"/>
                    </a:lnR>
                    <a:noFill/>
                  </a:tcPr>
                </a:tc>
                <a:tc>
                  <a:txBody>
                    <a:bodyPr/>
                    <a:lstStyle/>
                    <a:p>
                      <a:endParaRPr lang="en-US" sz="1600" dirty="0"/>
                    </a:p>
                  </a:txBody>
                  <a:tcPr>
                    <a:lnL w="76200" cap="flat" cmpd="sng" algn="ctr">
                      <a:solidFill>
                        <a:schemeClr val="accent1">
                          <a:lumMod val="50000"/>
                        </a:schemeClr>
                      </a:solidFill>
                      <a:prstDash val="solid"/>
                      <a:round/>
                      <a:headEnd type="none" w="med" len="med"/>
                      <a:tailEnd type="none" w="med" len="med"/>
                    </a:lnL>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8658" marR="8658" marT="8658" marB="0" anchor="ctr">
                    <a:no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9525" marR="9525" marT="9525" marB="0" anchor="ctr">
                    <a:noFill/>
                  </a:tcPr>
                </a:tc>
                <a:extLst>
                  <a:ext uri="{0D108BD9-81ED-4DB2-BD59-A6C34878D82A}">
                    <a16:rowId xmlns:a16="http://schemas.microsoft.com/office/drawing/2014/main" val="523796205"/>
                  </a:ext>
                </a:extLst>
              </a:tr>
              <a:tr h="378755">
                <a:tc>
                  <a:txBody>
                    <a:bodyPr/>
                    <a:lstStyle/>
                    <a:p>
                      <a:r>
                        <a:rPr lang="en-US" sz="1600" dirty="0">
                          <a:solidFill>
                            <a:schemeClr val="bg1"/>
                          </a:solidFill>
                        </a:rPr>
                        <a:t>6</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8658" marR="8658" marT="8658" marB="0" anchor="ctr">
                    <a:no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9525" marR="9525" marT="9525" marB="0" anchor="ctr">
                    <a:lnR w="76200" cap="flat" cmpd="sng" algn="ctr">
                      <a:solidFill>
                        <a:schemeClr val="accent1">
                          <a:lumMod val="50000"/>
                        </a:schemeClr>
                      </a:solidFill>
                      <a:prstDash val="solid"/>
                      <a:round/>
                      <a:headEnd type="none" w="med" len="med"/>
                      <a:tailEnd type="none" w="med" len="med"/>
                    </a:lnR>
                    <a:noFill/>
                  </a:tcPr>
                </a:tc>
                <a:tc>
                  <a:txBody>
                    <a:bodyPr/>
                    <a:lstStyle/>
                    <a:p>
                      <a:endParaRPr lang="en-US" sz="1600" dirty="0"/>
                    </a:p>
                  </a:txBody>
                  <a:tcPr>
                    <a:lnL w="76200" cap="flat" cmpd="sng" algn="ctr">
                      <a:solidFill>
                        <a:schemeClr val="accent1">
                          <a:lumMod val="50000"/>
                        </a:schemeClr>
                      </a:solidFill>
                      <a:prstDash val="solid"/>
                      <a:round/>
                      <a:headEnd type="none" w="med" len="med"/>
                      <a:tailEnd type="none" w="med" len="med"/>
                    </a:lnL>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8658" marR="8658" marT="8658" marB="0" anchor="ctr">
                    <a:no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9525" marR="9525" marT="9525" marB="0" anchor="ctr">
                    <a:noFill/>
                  </a:tcPr>
                </a:tc>
                <a:extLst>
                  <a:ext uri="{0D108BD9-81ED-4DB2-BD59-A6C34878D82A}">
                    <a16:rowId xmlns:a16="http://schemas.microsoft.com/office/drawing/2014/main" val="1563399292"/>
                  </a:ext>
                </a:extLst>
              </a:tr>
              <a:tr h="378755">
                <a:tc>
                  <a:txBody>
                    <a:bodyPr/>
                    <a:lstStyle/>
                    <a:p>
                      <a:r>
                        <a:rPr lang="en-US" sz="1600" dirty="0">
                          <a:solidFill>
                            <a:schemeClr val="bg1"/>
                          </a:solidFill>
                        </a:rPr>
                        <a:t>7</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8658" marR="8658" marT="8658" marB="0" anchor="ctr">
                    <a:no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9525" marR="9525" marT="9525" marB="0" anchor="ctr">
                    <a:lnR w="76200" cap="flat" cmpd="sng" algn="ctr">
                      <a:solidFill>
                        <a:schemeClr val="accent1">
                          <a:lumMod val="50000"/>
                        </a:schemeClr>
                      </a:solidFill>
                      <a:prstDash val="solid"/>
                      <a:round/>
                      <a:headEnd type="none" w="med" len="med"/>
                      <a:tailEnd type="none" w="med" len="med"/>
                    </a:lnR>
                    <a:noFill/>
                  </a:tcPr>
                </a:tc>
                <a:tc>
                  <a:txBody>
                    <a:bodyPr/>
                    <a:lstStyle/>
                    <a:p>
                      <a:endParaRPr lang="en-US" sz="1600" dirty="0"/>
                    </a:p>
                  </a:txBody>
                  <a:tcPr>
                    <a:lnL w="76200" cap="flat" cmpd="sng" algn="ctr">
                      <a:solidFill>
                        <a:schemeClr val="accent1">
                          <a:lumMod val="50000"/>
                        </a:schemeClr>
                      </a:solidFill>
                      <a:prstDash val="solid"/>
                      <a:round/>
                      <a:headEnd type="none" w="med" len="med"/>
                      <a:tailEnd type="none" w="med" len="med"/>
                    </a:lnL>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8658" marR="8658" marT="8658" marB="0" anchor="ctr">
                    <a:no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9525" marR="9525" marT="9525" marB="0" anchor="ctr">
                    <a:noFill/>
                  </a:tcPr>
                </a:tc>
                <a:extLst>
                  <a:ext uri="{0D108BD9-81ED-4DB2-BD59-A6C34878D82A}">
                    <a16:rowId xmlns:a16="http://schemas.microsoft.com/office/drawing/2014/main" val="3093263189"/>
                  </a:ext>
                </a:extLst>
              </a:tr>
              <a:tr h="378755">
                <a:tc>
                  <a:txBody>
                    <a:bodyPr/>
                    <a:lstStyle/>
                    <a:p>
                      <a:r>
                        <a:rPr lang="en-US" sz="1600" dirty="0">
                          <a:solidFill>
                            <a:schemeClr val="bg1"/>
                          </a:solidFill>
                        </a:rPr>
                        <a:t>8</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8658" marR="8658" marT="8658" marB="0" anchor="ctr">
                    <a:no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9525" marR="9525" marT="9525" marB="0" anchor="ctr">
                    <a:lnR w="76200" cap="flat" cmpd="sng" algn="ctr">
                      <a:solidFill>
                        <a:schemeClr val="accent1">
                          <a:lumMod val="50000"/>
                        </a:schemeClr>
                      </a:solidFill>
                      <a:prstDash val="solid"/>
                      <a:round/>
                      <a:headEnd type="none" w="med" len="med"/>
                      <a:tailEnd type="none" w="med" len="med"/>
                    </a:lnR>
                    <a:noFill/>
                  </a:tcPr>
                </a:tc>
                <a:tc>
                  <a:txBody>
                    <a:bodyPr/>
                    <a:lstStyle/>
                    <a:p>
                      <a:endParaRPr lang="en-US" sz="1600" dirty="0"/>
                    </a:p>
                  </a:txBody>
                  <a:tcPr>
                    <a:lnL w="76200" cap="flat" cmpd="sng" algn="ctr">
                      <a:solidFill>
                        <a:schemeClr val="accent1">
                          <a:lumMod val="50000"/>
                        </a:schemeClr>
                      </a:solidFill>
                      <a:prstDash val="solid"/>
                      <a:round/>
                      <a:headEnd type="none" w="med" len="med"/>
                      <a:tailEnd type="none" w="med" len="med"/>
                    </a:lnL>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8658" marR="8658" marT="8658" marB="0" anchor="ctr">
                    <a:no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9525" marR="9525" marT="9525" marB="0" anchor="ctr">
                    <a:noFill/>
                  </a:tcPr>
                </a:tc>
                <a:extLst>
                  <a:ext uri="{0D108BD9-81ED-4DB2-BD59-A6C34878D82A}">
                    <a16:rowId xmlns:a16="http://schemas.microsoft.com/office/drawing/2014/main" val="824454831"/>
                  </a:ext>
                </a:extLst>
              </a:tr>
              <a:tr h="378755">
                <a:tc>
                  <a:txBody>
                    <a:bodyPr/>
                    <a:lstStyle/>
                    <a:p>
                      <a:r>
                        <a:rPr lang="en-US" sz="1600" dirty="0">
                          <a:solidFill>
                            <a:schemeClr val="bg1"/>
                          </a:solidFill>
                        </a:rPr>
                        <a:t>Algebra 1</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8658" marR="8658" marT="8658" marB="0" anchor="ctr">
                    <a:no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9525" marR="9525" marT="9525" marB="0" anchor="ctr">
                    <a:lnR w="76200" cap="flat" cmpd="sng" algn="ctr">
                      <a:solidFill>
                        <a:schemeClr val="accent1">
                          <a:lumMod val="50000"/>
                        </a:schemeClr>
                      </a:solidFill>
                      <a:prstDash val="solid"/>
                      <a:round/>
                      <a:headEnd type="none" w="med" len="med"/>
                      <a:tailEnd type="none" w="med" len="med"/>
                    </a:lnR>
                    <a:noFill/>
                  </a:tcPr>
                </a:tc>
                <a:tc>
                  <a:txBody>
                    <a:bodyPr/>
                    <a:lstStyle/>
                    <a:p>
                      <a:endParaRPr lang="en-US" sz="1600" dirty="0"/>
                    </a:p>
                  </a:txBody>
                  <a:tcPr>
                    <a:lnL w="76200" cap="flat" cmpd="sng" algn="ctr">
                      <a:solidFill>
                        <a:schemeClr val="accent1">
                          <a:lumMod val="50000"/>
                        </a:schemeClr>
                      </a:solidFill>
                      <a:prstDash val="solid"/>
                      <a:round/>
                      <a:headEnd type="none" w="med" len="med"/>
                      <a:tailEnd type="none" w="med" len="med"/>
                    </a:lnL>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8658" marR="8658" marT="8658" marB="0" anchor="ctr">
                    <a:no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9525" marR="9525" marT="9525" marB="0" anchor="ctr">
                    <a:noFill/>
                  </a:tcPr>
                </a:tc>
                <a:extLst>
                  <a:ext uri="{0D108BD9-81ED-4DB2-BD59-A6C34878D82A}">
                    <a16:rowId xmlns:a16="http://schemas.microsoft.com/office/drawing/2014/main" val="3368168537"/>
                  </a:ext>
                </a:extLst>
              </a:tr>
              <a:tr h="378755">
                <a:tc>
                  <a:txBody>
                    <a:bodyPr/>
                    <a:lstStyle/>
                    <a:p>
                      <a:r>
                        <a:rPr lang="en-US" sz="1600" dirty="0">
                          <a:solidFill>
                            <a:schemeClr val="bg1"/>
                          </a:solidFill>
                        </a:rPr>
                        <a:t>Geometry</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8658" marR="8658" marT="8658" marB="0" anchor="ctr">
                    <a:no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9525" marR="9525" marT="9525" marB="0" anchor="ctr">
                    <a:lnR w="76200" cap="flat" cmpd="sng" algn="ctr">
                      <a:solidFill>
                        <a:schemeClr val="accent1">
                          <a:lumMod val="50000"/>
                        </a:schemeClr>
                      </a:solidFill>
                      <a:prstDash val="solid"/>
                      <a:round/>
                      <a:headEnd type="none" w="med" len="med"/>
                      <a:tailEnd type="none" w="med" len="med"/>
                    </a:lnR>
                    <a:noFill/>
                  </a:tcPr>
                </a:tc>
                <a:tc>
                  <a:txBody>
                    <a:bodyPr/>
                    <a:lstStyle/>
                    <a:p>
                      <a:endParaRPr lang="en-US" sz="1600" dirty="0"/>
                    </a:p>
                  </a:txBody>
                  <a:tcPr>
                    <a:lnL w="76200" cap="flat" cmpd="sng" algn="ctr">
                      <a:solidFill>
                        <a:schemeClr val="accent1">
                          <a:lumMod val="50000"/>
                        </a:schemeClr>
                      </a:solidFill>
                      <a:prstDash val="solid"/>
                      <a:round/>
                      <a:headEnd type="none" w="med" len="med"/>
                      <a:tailEnd type="none" w="med" len="med"/>
                    </a:lnL>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8658" marR="8658" marT="8658" marB="0" anchor="ctr">
                    <a:no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9525" marR="9525" marT="9525" marB="0" anchor="ctr">
                    <a:noFill/>
                  </a:tcPr>
                </a:tc>
                <a:extLst>
                  <a:ext uri="{0D108BD9-81ED-4DB2-BD59-A6C34878D82A}">
                    <a16:rowId xmlns:a16="http://schemas.microsoft.com/office/drawing/2014/main" val="2668110958"/>
                  </a:ext>
                </a:extLst>
              </a:tr>
              <a:tr h="378755">
                <a:tc>
                  <a:txBody>
                    <a:bodyPr/>
                    <a:lstStyle/>
                    <a:p>
                      <a:r>
                        <a:rPr lang="en-US" sz="1600" dirty="0">
                          <a:solidFill>
                            <a:schemeClr val="bg1"/>
                          </a:solidFill>
                        </a:rPr>
                        <a:t>Algebra 2</a:t>
                      </a:r>
                    </a:p>
                  </a:txBody>
                  <a:tcPr>
                    <a:lnT w="12700" cap="flat" cmpd="sng" algn="ctr">
                      <a:solidFill>
                        <a:schemeClr val="bg1"/>
                      </a:solidFill>
                      <a:prstDash val="solid"/>
                      <a:round/>
                      <a:headEnd type="none" w="med" len="med"/>
                      <a:tailEnd type="none" w="med" len="med"/>
                    </a:lnT>
                    <a:solidFill>
                      <a:schemeClr val="accent1">
                        <a:lumMod val="50000"/>
                      </a:schemeClr>
                    </a:solid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8658" marR="8658" marT="8658" marB="0" anchor="ctr">
                    <a:no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9525" marR="9525" marT="9525" marB="0" anchor="ctr">
                    <a:lnR w="76200" cap="flat" cmpd="sng" algn="ctr">
                      <a:solidFill>
                        <a:schemeClr val="accent1">
                          <a:lumMod val="50000"/>
                        </a:schemeClr>
                      </a:solidFill>
                      <a:prstDash val="solid"/>
                      <a:round/>
                      <a:headEnd type="none" w="med" len="med"/>
                      <a:tailEnd type="none" w="med" len="med"/>
                    </a:lnR>
                    <a:noFill/>
                  </a:tcPr>
                </a:tc>
                <a:tc>
                  <a:txBody>
                    <a:bodyPr/>
                    <a:lstStyle/>
                    <a:p>
                      <a:endParaRPr lang="en-US" sz="1600" dirty="0"/>
                    </a:p>
                  </a:txBody>
                  <a:tcPr>
                    <a:lnL w="76200" cap="flat" cmpd="sng" algn="ctr">
                      <a:solidFill>
                        <a:schemeClr val="accent1">
                          <a:lumMod val="50000"/>
                        </a:schemeClr>
                      </a:solidFill>
                      <a:prstDash val="solid"/>
                      <a:round/>
                      <a:headEnd type="none" w="med" len="med"/>
                      <a:tailEnd type="none" w="med" len="med"/>
                    </a:lnL>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8658" marR="8658" marT="8658" marB="0" anchor="ctr">
                    <a:noFill/>
                  </a:tcPr>
                </a:tc>
                <a:tc>
                  <a:txBody>
                    <a:bodyPr/>
                    <a:lstStyle/>
                    <a:p>
                      <a:endParaRPr lang="en-US" sz="1600" dirty="0"/>
                    </a:p>
                  </a:txBody>
                  <a:tcPr>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9525" marR="9525" marT="9525" marB="0" anchor="ctr">
                    <a:noFill/>
                  </a:tcPr>
                </a:tc>
                <a:extLst>
                  <a:ext uri="{0D108BD9-81ED-4DB2-BD59-A6C34878D82A}">
                    <a16:rowId xmlns:a16="http://schemas.microsoft.com/office/drawing/2014/main" val="1481166838"/>
                  </a:ext>
                </a:extLst>
              </a:tr>
            </a:tbl>
          </a:graphicData>
        </a:graphic>
      </p:graphicFrame>
      <p:sp>
        <p:nvSpPr>
          <p:cNvPr id="5" name="Slide Number Placeholder 4">
            <a:extLst>
              <a:ext uri="{FF2B5EF4-FFF2-40B4-BE49-F238E27FC236}">
                <a16:creationId xmlns:a16="http://schemas.microsoft.com/office/drawing/2014/main" id="{3183CDD5-F769-42F0-A4F5-8E099ACF6AA6}"/>
              </a:ext>
            </a:extLst>
          </p:cNvPr>
          <p:cNvSpPr>
            <a:spLocks noGrp="1"/>
          </p:cNvSpPr>
          <p:nvPr>
            <p:ph type="sldNum" sz="quarter" idx="10"/>
          </p:nvPr>
        </p:nvSpPr>
        <p:spPr/>
        <p:txBody>
          <a:bodyPr/>
          <a:lstStyle/>
          <a:p>
            <a:fld id="{A3D1C70C-36A2-44FC-A083-98959550CFF4}" type="slidenum">
              <a:rPr lang="en-US" smtClean="0"/>
              <a:t>30</a:t>
            </a:fld>
            <a:endParaRPr lang="en-US" dirty="0"/>
          </a:p>
        </p:txBody>
      </p:sp>
    </p:spTree>
    <p:extLst>
      <p:ext uri="{BB962C8B-B14F-4D97-AF65-F5344CB8AC3E}">
        <p14:creationId xmlns:p14="http://schemas.microsoft.com/office/powerpoint/2010/main" val="36344468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A21B6CDA-0147-40C9-8F20-2C2ABECD0456}"/>
              </a:ext>
            </a:extLst>
          </p:cNvPr>
          <p:cNvSpPr>
            <a:spLocks noGrp="1"/>
          </p:cNvSpPr>
          <p:nvPr>
            <p:ph type="title"/>
          </p:nvPr>
        </p:nvSpPr>
        <p:spPr>
          <a:xfrm>
            <a:off x="1333960" y="235678"/>
            <a:ext cx="10096959" cy="747579"/>
          </a:xfrm>
        </p:spPr>
        <p:txBody>
          <a:bodyPr/>
          <a:lstStyle/>
          <a:p>
            <a:r>
              <a:rPr lang="en-US" sz="2400" dirty="0">
                <a:solidFill>
                  <a:schemeClr val="tx1"/>
                </a:solidFill>
              </a:rPr>
              <a:t>Comparison of &lt;School Name&gt;’s Spring 2022 and 2023 Administration Mathematics to &lt;District Name&gt;’s – Percentages</a:t>
            </a:r>
            <a:r>
              <a:rPr lang="en-US" sz="2400" dirty="0">
                <a:solidFill>
                  <a:schemeClr val="tx1"/>
                </a:solidFill>
                <a:latin typeface="Palatino Linotype"/>
              </a:rPr>
              <a:t> (Level 5)</a:t>
            </a:r>
          </a:p>
        </p:txBody>
      </p:sp>
      <p:sp>
        <p:nvSpPr>
          <p:cNvPr id="2" name="Content Placeholder 1">
            <a:extLst>
              <a:ext uri="{FF2B5EF4-FFF2-40B4-BE49-F238E27FC236}">
                <a16:creationId xmlns:a16="http://schemas.microsoft.com/office/drawing/2014/main" id="{E054406E-32AC-4E53-98C7-6BA4507F50F0}"/>
              </a:ext>
            </a:extLst>
          </p:cNvPr>
          <p:cNvSpPr>
            <a:spLocks noGrp="1"/>
          </p:cNvSpPr>
          <p:nvPr>
            <p:ph sz="quarter" idx="11"/>
          </p:nvPr>
        </p:nvSpPr>
        <p:spPr>
          <a:xfrm>
            <a:off x="508738" y="1175206"/>
            <a:ext cx="10547189" cy="394836"/>
          </a:xfrm>
        </p:spPr>
        <p:txBody>
          <a:bodyPr numCol="1">
            <a:noAutofit/>
          </a:bodyPr>
          <a:lstStyle/>
          <a:p>
            <a:pPr marL="0" indent="0">
              <a:spcAft>
                <a:spcPts val="600"/>
              </a:spcAft>
              <a:buNone/>
            </a:pPr>
            <a:r>
              <a:rPr lang="en-US" dirty="0"/>
              <a:t>Level 5: Exceeding Expectations</a:t>
            </a:r>
          </a:p>
        </p:txBody>
      </p:sp>
      <p:graphicFrame>
        <p:nvGraphicFramePr>
          <p:cNvPr id="11" name="Table 11">
            <a:extLst>
              <a:ext uri="{FF2B5EF4-FFF2-40B4-BE49-F238E27FC236}">
                <a16:creationId xmlns:a16="http://schemas.microsoft.com/office/drawing/2014/main" id="{E11D5BF3-7E3C-42AB-9FA3-E1724B7EFE40}"/>
              </a:ext>
            </a:extLst>
          </p:cNvPr>
          <p:cNvGraphicFramePr>
            <a:graphicFrameLocks noGrp="1"/>
          </p:cNvGraphicFramePr>
          <p:nvPr>
            <p:ph type="tbl" sz="quarter" idx="12"/>
            <p:extLst>
              <p:ext uri="{D42A27DB-BD31-4B8C-83A1-F6EECF244321}">
                <p14:modId xmlns:p14="http://schemas.microsoft.com/office/powerpoint/2010/main" val="1050370453"/>
              </p:ext>
            </p:extLst>
          </p:nvPr>
        </p:nvGraphicFramePr>
        <p:xfrm>
          <a:off x="508738" y="1686674"/>
          <a:ext cx="10630316" cy="4216172"/>
        </p:xfrm>
        <a:graphic>
          <a:graphicData uri="http://schemas.openxmlformats.org/drawingml/2006/table">
            <a:tbl>
              <a:tblPr firstRow="1" firstCol="1" bandRow="1">
                <a:tableStyleId>{5940675A-B579-460E-94D1-54222C63F5DA}</a:tableStyleId>
              </a:tblPr>
              <a:tblGrid>
                <a:gridCol w="2197558">
                  <a:extLst>
                    <a:ext uri="{9D8B030D-6E8A-4147-A177-3AD203B41FA5}">
                      <a16:colId xmlns:a16="http://schemas.microsoft.com/office/drawing/2014/main" val="2172175549"/>
                    </a:ext>
                  </a:extLst>
                </a:gridCol>
                <a:gridCol w="2454365">
                  <a:extLst>
                    <a:ext uri="{9D8B030D-6E8A-4147-A177-3AD203B41FA5}">
                      <a16:colId xmlns:a16="http://schemas.microsoft.com/office/drawing/2014/main" val="3112476645"/>
                    </a:ext>
                  </a:extLst>
                </a:gridCol>
                <a:gridCol w="1881844">
                  <a:extLst>
                    <a:ext uri="{9D8B030D-6E8A-4147-A177-3AD203B41FA5}">
                      <a16:colId xmlns:a16="http://schemas.microsoft.com/office/drawing/2014/main" val="878126386"/>
                    </a:ext>
                  </a:extLst>
                </a:gridCol>
                <a:gridCol w="2088637">
                  <a:extLst>
                    <a:ext uri="{9D8B030D-6E8A-4147-A177-3AD203B41FA5}">
                      <a16:colId xmlns:a16="http://schemas.microsoft.com/office/drawing/2014/main" val="1924221879"/>
                    </a:ext>
                  </a:extLst>
                </a:gridCol>
                <a:gridCol w="2007912">
                  <a:extLst>
                    <a:ext uri="{9D8B030D-6E8A-4147-A177-3AD203B41FA5}">
                      <a16:colId xmlns:a16="http://schemas.microsoft.com/office/drawing/2014/main" val="1401528394"/>
                    </a:ext>
                  </a:extLst>
                </a:gridCol>
              </a:tblGrid>
              <a:tr h="924332">
                <a:tc>
                  <a:txBody>
                    <a:bodyPr/>
                    <a:lstStyle/>
                    <a:p>
                      <a:r>
                        <a:rPr lang="en-US" sz="1800" dirty="0">
                          <a:solidFill>
                            <a:schemeClr val="bg1"/>
                          </a:solidFill>
                        </a:rPr>
                        <a:t>Grade</a:t>
                      </a:r>
                    </a:p>
                  </a:txBody>
                  <a:tcP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r>
                        <a:rPr lang="en-US" sz="1800" dirty="0">
                          <a:solidFill>
                            <a:schemeClr val="bg1"/>
                          </a:solidFill>
                        </a:rPr>
                        <a:t>Level 5</a:t>
                      </a:r>
                      <a:br>
                        <a:rPr lang="en-US" sz="1800" dirty="0">
                          <a:solidFill>
                            <a:schemeClr val="bg1"/>
                          </a:solidFill>
                        </a:rPr>
                      </a:br>
                      <a:r>
                        <a:rPr lang="en-US" sz="1800" dirty="0">
                          <a:solidFill>
                            <a:schemeClr val="bg1"/>
                          </a:solidFill>
                        </a:rPr>
                        <a:t>2022</a:t>
                      </a:r>
                      <a:br>
                        <a:rPr lang="en-US" sz="1800" dirty="0">
                          <a:solidFill>
                            <a:schemeClr val="bg1"/>
                          </a:solidFill>
                        </a:rPr>
                      </a:br>
                      <a:r>
                        <a:rPr lang="en-US" sz="1800" dirty="0">
                          <a:solidFill>
                            <a:schemeClr val="bg1"/>
                          </a:solidFill>
                        </a:rPr>
                        <a:t>School</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800" dirty="0">
                          <a:solidFill>
                            <a:schemeClr val="bg1"/>
                          </a:solidFill>
                        </a:rPr>
                        <a:t>Level 5</a:t>
                      </a:r>
                      <a:br>
                        <a:rPr lang="en-US" sz="1800" dirty="0">
                          <a:solidFill>
                            <a:schemeClr val="bg1"/>
                          </a:solidFill>
                        </a:rPr>
                      </a:br>
                      <a:r>
                        <a:rPr lang="en-US" sz="1800" dirty="0">
                          <a:solidFill>
                            <a:schemeClr val="bg1"/>
                          </a:solidFill>
                        </a:rPr>
                        <a:t>2022</a:t>
                      </a:r>
                      <a:br>
                        <a:rPr lang="en-US" sz="1800" dirty="0">
                          <a:solidFill>
                            <a:schemeClr val="bg1"/>
                          </a:solidFill>
                        </a:rPr>
                      </a:br>
                      <a:r>
                        <a:rPr lang="en-US" sz="1800" dirty="0">
                          <a:solidFill>
                            <a:schemeClr val="bg1"/>
                          </a:solidFill>
                        </a:rPr>
                        <a:t>District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800" dirty="0">
                          <a:solidFill>
                            <a:schemeClr val="bg1"/>
                          </a:solidFill>
                        </a:rPr>
                        <a:t>Level 5</a:t>
                      </a:r>
                      <a:br>
                        <a:rPr lang="en-US" sz="1800" dirty="0">
                          <a:solidFill>
                            <a:schemeClr val="bg1"/>
                          </a:solidFill>
                        </a:rPr>
                      </a:br>
                      <a:r>
                        <a:rPr lang="en-US" sz="1800" dirty="0">
                          <a:solidFill>
                            <a:schemeClr val="bg1"/>
                          </a:solidFill>
                        </a:rPr>
                        <a:t>2023</a:t>
                      </a:r>
                      <a:br>
                        <a:rPr lang="en-US" sz="1800" dirty="0">
                          <a:solidFill>
                            <a:schemeClr val="bg1"/>
                          </a:solidFill>
                        </a:rPr>
                      </a:br>
                      <a:r>
                        <a:rPr lang="en-US" sz="1800" dirty="0">
                          <a:solidFill>
                            <a:schemeClr val="bg1"/>
                          </a:solidFill>
                        </a:rPr>
                        <a:t>School</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800" dirty="0">
                          <a:solidFill>
                            <a:schemeClr val="bg1"/>
                          </a:solidFill>
                        </a:rPr>
                        <a:t>Level 5</a:t>
                      </a:r>
                      <a:br>
                        <a:rPr lang="en-US" sz="1800" dirty="0">
                          <a:solidFill>
                            <a:schemeClr val="bg1"/>
                          </a:solidFill>
                        </a:rPr>
                      </a:br>
                      <a:r>
                        <a:rPr lang="en-US" sz="1800" dirty="0">
                          <a:solidFill>
                            <a:schemeClr val="bg1"/>
                          </a:solidFill>
                        </a:rPr>
                        <a:t>2023</a:t>
                      </a:r>
                      <a:br>
                        <a:rPr lang="en-US" sz="1800" dirty="0">
                          <a:solidFill>
                            <a:schemeClr val="bg1"/>
                          </a:solidFill>
                        </a:rPr>
                      </a:br>
                      <a:r>
                        <a:rPr lang="en-US" sz="1800" dirty="0">
                          <a:solidFill>
                            <a:schemeClr val="bg1"/>
                          </a:solidFill>
                        </a:rPr>
                        <a:t>District</a:t>
                      </a:r>
                    </a:p>
                  </a:txBody>
                  <a:tcP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extLst>
                  <a:ext uri="{0D108BD9-81ED-4DB2-BD59-A6C34878D82A}">
                    <a16:rowId xmlns:a16="http://schemas.microsoft.com/office/drawing/2014/main" val="154240559"/>
                  </a:ext>
                </a:extLst>
              </a:tr>
              <a:tr h="355255">
                <a:tc>
                  <a:txBody>
                    <a:bodyPr/>
                    <a:lstStyle/>
                    <a:p>
                      <a:r>
                        <a:rPr lang="en-US" sz="1800" dirty="0">
                          <a:solidFill>
                            <a:schemeClr val="bg1"/>
                          </a:solidFill>
                        </a:rPr>
                        <a:t>3</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1800" dirty="0"/>
                    </a:p>
                  </a:txBody>
                  <a:tcPr>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8658" marR="8658" marT="8658" marB="0" anchor="ctr">
                    <a:noFill/>
                  </a:tcPr>
                </a:tc>
                <a:tc>
                  <a:txBody>
                    <a:bodyPr/>
                    <a:lstStyle/>
                    <a:p>
                      <a:endParaRPr lang="en-US" sz="1800" dirty="0"/>
                    </a:p>
                  </a:txBody>
                  <a:tcPr>
                    <a:lnR w="12700" cap="flat" cmpd="sng" algn="ctr">
                      <a:solidFill>
                        <a:schemeClr val="tx1"/>
                      </a:solidFill>
                      <a:prstDash val="solid"/>
                      <a:round/>
                      <a:headEnd type="none" w="med" len="med"/>
                      <a:tailEnd type="none" w="med" len="med"/>
                    </a:lnR>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85886905"/>
                  </a:ext>
                </a:extLst>
              </a:tr>
              <a:tr h="355255">
                <a:tc>
                  <a:txBody>
                    <a:bodyPr/>
                    <a:lstStyle/>
                    <a:p>
                      <a:r>
                        <a:rPr lang="en-US" sz="1800" dirty="0">
                          <a:solidFill>
                            <a:schemeClr val="bg1"/>
                          </a:solidFill>
                        </a:rPr>
                        <a:t>4</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1800" dirty="0"/>
                    </a:p>
                  </a:txBody>
                  <a:tcPr>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8658" marR="8658" marT="8658" marB="0" anchor="ctr">
                    <a:noFill/>
                  </a:tcPr>
                </a:tc>
                <a:tc>
                  <a:txBody>
                    <a:bodyPr/>
                    <a:lstStyle/>
                    <a:p>
                      <a:endParaRPr lang="en-US" sz="1800" dirty="0"/>
                    </a:p>
                  </a:txBody>
                  <a:tcPr>
                    <a:lnR w="12700" cap="flat" cmpd="sng" algn="ctr">
                      <a:solidFill>
                        <a:schemeClr val="tx1"/>
                      </a:solidFill>
                      <a:prstDash val="solid"/>
                      <a:round/>
                      <a:headEnd type="none" w="med" len="med"/>
                      <a:tailEnd type="none" w="med" len="med"/>
                    </a:lnR>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00905888"/>
                  </a:ext>
                </a:extLst>
              </a:tr>
              <a:tr h="355255">
                <a:tc>
                  <a:txBody>
                    <a:bodyPr/>
                    <a:lstStyle/>
                    <a:p>
                      <a:r>
                        <a:rPr lang="en-US" sz="1800" dirty="0">
                          <a:solidFill>
                            <a:schemeClr val="bg1"/>
                          </a:solidFill>
                        </a:rPr>
                        <a:t>5</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1800" dirty="0"/>
                    </a:p>
                  </a:txBody>
                  <a:tcPr>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8658" marR="8658" marT="8658" marB="0" anchor="ctr">
                    <a:noFill/>
                  </a:tcPr>
                </a:tc>
                <a:tc>
                  <a:txBody>
                    <a:bodyPr/>
                    <a:lstStyle/>
                    <a:p>
                      <a:endParaRPr lang="en-US" sz="1800" dirty="0"/>
                    </a:p>
                  </a:txBody>
                  <a:tcPr>
                    <a:lnR w="12700" cap="flat" cmpd="sng" algn="ctr">
                      <a:solidFill>
                        <a:schemeClr val="tx1"/>
                      </a:solidFill>
                      <a:prstDash val="solid"/>
                      <a:round/>
                      <a:headEnd type="none" w="med" len="med"/>
                      <a:tailEnd type="none" w="med" len="med"/>
                    </a:lnR>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23796205"/>
                  </a:ext>
                </a:extLst>
              </a:tr>
              <a:tr h="355255">
                <a:tc>
                  <a:txBody>
                    <a:bodyPr/>
                    <a:lstStyle/>
                    <a:p>
                      <a:r>
                        <a:rPr lang="en-US" sz="1800" dirty="0">
                          <a:solidFill>
                            <a:schemeClr val="bg1"/>
                          </a:solidFill>
                        </a:rPr>
                        <a:t>6</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1800" dirty="0"/>
                    </a:p>
                  </a:txBody>
                  <a:tcPr>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8658" marR="8658" marT="8658" marB="0" anchor="ctr">
                    <a:noFill/>
                  </a:tcPr>
                </a:tc>
                <a:tc>
                  <a:txBody>
                    <a:bodyPr/>
                    <a:lstStyle/>
                    <a:p>
                      <a:endParaRPr lang="en-US" sz="1800" dirty="0"/>
                    </a:p>
                  </a:txBody>
                  <a:tcPr>
                    <a:lnR w="12700" cap="flat" cmpd="sng" algn="ctr">
                      <a:solidFill>
                        <a:schemeClr val="tx1"/>
                      </a:solidFill>
                      <a:prstDash val="solid"/>
                      <a:round/>
                      <a:headEnd type="none" w="med" len="med"/>
                      <a:tailEnd type="none" w="med" len="med"/>
                    </a:lnR>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63399292"/>
                  </a:ext>
                </a:extLst>
              </a:tr>
              <a:tr h="355255">
                <a:tc>
                  <a:txBody>
                    <a:bodyPr/>
                    <a:lstStyle/>
                    <a:p>
                      <a:r>
                        <a:rPr lang="en-US" sz="1800" dirty="0">
                          <a:solidFill>
                            <a:schemeClr val="bg1"/>
                          </a:solidFill>
                        </a:rPr>
                        <a:t>7</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1800" dirty="0"/>
                    </a:p>
                  </a:txBody>
                  <a:tcPr>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8658" marR="8658" marT="8658" marB="0" anchor="ctr">
                    <a:noFill/>
                  </a:tcPr>
                </a:tc>
                <a:tc>
                  <a:txBody>
                    <a:bodyPr/>
                    <a:lstStyle/>
                    <a:p>
                      <a:endParaRPr lang="en-US" sz="1800" dirty="0"/>
                    </a:p>
                  </a:txBody>
                  <a:tcPr>
                    <a:lnR w="12700" cap="flat" cmpd="sng" algn="ctr">
                      <a:solidFill>
                        <a:schemeClr val="tx1"/>
                      </a:solidFill>
                      <a:prstDash val="solid"/>
                      <a:round/>
                      <a:headEnd type="none" w="med" len="med"/>
                      <a:tailEnd type="none" w="med" len="med"/>
                    </a:lnR>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93263189"/>
                  </a:ext>
                </a:extLst>
              </a:tr>
              <a:tr h="355255">
                <a:tc>
                  <a:txBody>
                    <a:bodyPr/>
                    <a:lstStyle/>
                    <a:p>
                      <a:r>
                        <a:rPr lang="en-US" sz="1800" dirty="0">
                          <a:solidFill>
                            <a:schemeClr val="bg1"/>
                          </a:solidFill>
                        </a:rPr>
                        <a:t>8</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1800" dirty="0"/>
                    </a:p>
                  </a:txBody>
                  <a:tcPr>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8658" marR="8658" marT="8658" marB="0" anchor="ctr">
                    <a:noFill/>
                  </a:tcPr>
                </a:tc>
                <a:tc>
                  <a:txBody>
                    <a:bodyPr/>
                    <a:lstStyle/>
                    <a:p>
                      <a:endParaRPr lang="en-US" sz="1800" dirty="0"/>
                    </a:p>
                  </a:txBody>
                  <a:tcPr>
                    <a:lnR w="12700" cap="flat" cmpd="sng" algn="ctr">
                      <a:solidFill>
                        <a:schemeClr val="tx1"/>
                      </a:solidFill>
                      <a:prstDash val="solid"/>
                      <a:round/>
                      <a:headEnd type="none" w="med" len="med"/>
                      <a:tailEnd type="none" w="med" len="med"/>
                    </a:lnR>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24454831"/>
                  </a:ext>
                </a:extLst>
              </a:tr>
              <a:tr h="355255">
                <a:tc>
                  <a:txBody>
                    <a:bodyPr/>
                    <a:lstStyle/>
                    <a:p>
                      <a:r>
                        <a:rPr lang="en-US" sz="1800" dirty="0">
                          <a:solidFill>
                            <a:schemeClr val="bg1"/>
                          </a:solidFill>
                        </a:rPr>
                        <a:t>Algebra 1</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1800" dirty="0"/>
                    </a:p>
                  </a:txBody>
                  <a:tcPr>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8658" marR="8658" marT="8658" marB="0" anchor="ctr">
                    <a:noFill/>
                  </a:tcPr>
                </a:tc>
                <a:tc>
                  <a:txBody>
                    <a:bodyPr/>
                    <a:lstStyle/>
                    <a:p>
                      <a:endParaRPr lang="en-US" sz="1800" dirty="0"/>
                    </a:p>
                  </a:txBody>
                  <a:tcPr>
                    <a:lnR w="12700" cap="flat" cmpd="sng" algn="ctr">
                      <a:solidFill>
                        <a:schemeClr val="tx1"/>
                      </a:solidFill>
                      <a:prstDash val="solid"/>
                      <a:round/>
                      <a:headEnd type="none" w="med" len="med"/>
                      <a:tailEnd type="none" w="med" len="med"/>
                    </a:lnR>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68168537"/>
                  </a:ext>
                </a:extLst>
              </a:tr>
              <a:tr h="355255">
                <a:tc>
                  <a:txBody>
                    <a:bodyPr/>
                    <a:lstStyle/>
                    <a:p>
                      <a:r>
                        <a:rPr lang="en-US" sz="1800" dirty="0">
                          <a:solidFill>
                            <a:schemeClr val="bg1"/>
                          </a:solidFill>
                        </a:rPr>
                        <a:t>Geometry</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1800" dirty="0"/>
                    </a:p>
                  </a:txBody>
                  <a:tcPr>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8658" marR="8658" marT="8658" marB="0" anchor="ctr">
                    <a:noFill/>
                  </a:tcPr>
                </a:tc>
                <a:tc>
                  <a:txBody>
                    <a:bodyPr/>
                    <a:lstStyle/>
                    <a:p>
                      <a:endParaRPr lang="en-US" sz="1800" dirty="0"/>
                    </a:p>
                  </a:txBody>
                  <a:tcPr>
                    <a:lnR w="12700" cap="flat" cmpd="sng" algn="ctr">
                      <a:solidFill>
                        <a:schemeClr val="tx1"/>
                      </a:solidFill>
                      <a:prstDash val="solid"/>
                      <a:round/>
                      <a:headEnd type="none" w="med" len="med"/>
                      <a:tailEnd type="none" w="med" len="med"/>
                    </a:lnR>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54817363"/>
                  </a:ext>
                </a:extLst>
              </a:tr>
              <a:tr h="355255">
                <a:tc>
                  <a:txBody>
                    <a:bodyPr/>
                    <a:lstStyle/>
                    <a:p>
                      <a:r>
                        <a:rPr lang="en-US" sz="1800" dirty="0">
                          <a:solidFill>
                            <a:schemeClr val="bg1"/>
                          </a:solidFill>
                        </a:rPr>
                        <a:t>Algebra 2</a:t>
                      </a:r>
                    </a:p>
                  </a:txBody>
                  <a:tcPr>
                    <a:lnT w="12700" cap="flat" cmpd="sng" algn="ctr">
                      <a:solidFill>
                        <a:schemeClr val="bg1"/>
                      </a:solidFill>
                      <a:prstDash val="solid"/>
                      <a:round/>
                      <a:headEnd type="none" w="med" len="med"/>
                      <a:tailEnd type="none" w="med" len="med"/>
                    </a:lnT>
                    <a:solidFill>
                      <a:schemeClr val="accent1">
                        <a:lumMod val="50000"/>
                      </a:schemeClr>
                    </a:solidFill>
                  </a:tcPr>
                </a:tc>
                <a:tc>
                  <a:txBody>
                    <a:bodyPr/>
                    <a:lstStyle/>
                    <a:p>
                      <a:endParaRPr lang="en-US" sz="1800" dirty="0"/>
                    </a:p>
                  </a:txBody>
                  <a:tcPr>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8658" marR="8658" marT="8658" marB="0" anchor="ctr">
                    <a:noFill/>
                  </a:tcPr>
                </a:tc>
                <a:tc>
                  <a:txBody>
                    <a:bodyPr/>
                    <a:lstStyle/>
                    <a:p>
                      <a:endParaRPr lang="en-US" sz="1800" dirty="0"/>
                    </a:p>
                  </a:txBody>
                  <a:tcPr>
                    <a:lnR w="12700" cap="flat" cmpd="sng" algn="ctr">
                      <a:solidFill>
                        <a:schemeClr val="tx1"/>
                      </a:solidFill>
                      <a:prstDash val="solid"/>
                      <a:round/>
                      <a:headEnd type="none" w="med" len="med"/>
                      <a:tailEnd type="none" w="med" len="med"/>
                    </a:lnR>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53493071"/>
                  </a:ext>
                </a:extLst>
              </a:tr>
            </a:tbl>
          </a:graphicData>
        </a:graphic>
      </p:graphicFrame>
      <p:sp>
        <p:nvSpPr>
          <p:cNvPr id="5" name="Slide Number Placeholder 4">
            <a:extLst>
              <a:ext uri="{FF2B5EF4-FFF2-40B4-BE49-F238E27FC236}">
                <a16:creationId xmlns:a16="http://schemas.microsoft.com/office/drawing/2014/main" id="{3183CDD5-F769-42F0-A4F5-8E099ACF6AA6}"/>
              </a:ext>
            </a:extLst>
          </p:cNvPr>
          <p:cNvSpPr>
            <a:spLocks noGrp="1"/>
          </p:cNvSpPr>
          <p:nvPr>
            <p:ph type="sldNum" sz="quarter" idx="10"/>
          </p:nvPr>
        </p:nvSpPr>
        <p:spPr/>
        <p:txBody>
          <a:bodyPr/>
          <a:lstStyle/>
          <a:p>
            <a:fld id="{A3D1C70C-36A2-44FC-A083-98959550CFF4}" type="slidenum">
              <a:rPr lang="en-US" smtClean="0"/>
              <a:t>31</a:t>
            </a:fld>
            <a:endParaRPr lang="en-US" dirty="0"/>
          </a:p>
        </p:txBody>
      </p:sp>
    </p:spTree>
    <p:extLst>
      <p:ext uri="{BB962C8B-B14F-4D97-AF65-F5344CB8AC3E}">
        <p14:creationId xmlns:p14="http://schemas.microsoft.com/office/powerpoint/2010/main" val="14626327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A21B6CDA-0147-40C9-8F20-2C2ABECD0456}"/>
              </a:ext>
            </a:extLst>
          </p:cNvPr>
          <p:cNvSpPr>
            <a:spLocks noGrp="1"/>
          </p:cNvSpPr>
          <p:nvPr>
            <p:ph type="title"/>
          </p:nvPr>
        </p:nvSpPr>
        <p:spPr>
          <a:xfrm>
            <a:off x="1333960" y="277641"/>
            <a:ext cx="10096959" cy="747579"/>
          </a:xfrm>
        </p:spPr>
        <p:txBody>
          <a:bodyPr/>
          <a:lstStyle/>
          <a:p>
            <a:r>
              <a:rPr lang="en-US" sz="2400" dirty="0">
                <a:solidFill>
                  <a:schemeClr val="tx1"/>
                </a:solidFill>
              </a:rPr>
              <a:t>Comparison of &lt;School Name&gt;’s Spring 2022 and 2023 Administration Science to &lt;District Name&gt;’s – Percentages</a:t>
            </a:r>
            <a:r>
              <a:rPr lang="en-US" sz="2400" dirty="0">
                <a:solidFill>
                  <a:schemeClr val="tx1"/>
                </a:solidFill>
                <a:latin typeface="Palatino Linotype"/>
              </a:rPr>
              <a:t>(Levels 1 and 2)</a:t>
            </a:r>
          </a:p>
        </p:txBody>
      </p:sp>
      <p:sp>
        <p:nvSpPr>
          <p:cNvPr id="2" name="Content Placeholder 1">
            <a:extLst>
              <a:ext uri="{FF2B5EF4-FFF2-40B4-BE49-F238E27FC236}">
                <a16:creationId xmlns:a16="http://schemas.microsoft.com/office/drawing/2014/main" id="{E054406E-32AC-4E53-98C7-6BA4507F50F0}"/>
              </a:ext>
            </a:extLst>
          </p:cNvPr>
          <p:cNvSpPr>
            <a:spLocks noGrp="1"/>
          </p:cNvSpPr>
          <p:nvPr>
            <p:ph sz="quarter" idx="11"/>
          </p:nvPr>
        </p:nvSpPr>
        <p:spPr>
          <a:xfrm>
            <a:off x="149319" y="1228725"/>
            <a:ext cx="11839480" cy="747579"/>
          </a:xfrm>
        </p:spPr>
        <p:txBody>
          <a:bodyPr numCol="1">
            <a:noAutofit/>
          </a:bodyPr>
          <a:lstStyle/>
          <a:p>
            <a:pPr marL="91440" indent="-91440">
              <a:spcAft>
                <a:spcPts val="600"/>
              </a:spcAft>
            </a:pPr>
            <a:r>
              <a:rPr lang="en-US" sz="1600" dirty="0"/>
              <a:t>Level 1: Below Proficient</a:t>
            </a:r>
          </a:p>
          <a:p>
            <a:pPr marL="91440" indent="-91440">
              <a:spcAft>
                <a:spcPts val="600"/>
              </a:spcAft>
            </a:pPr>
            <a:r>
              <a:rPr lang="en-US" sz="1600" dirty="0"/>
              <a:t>Level 2: Near Proficiency</a:t>
            </a:r>
          </a:p>
        </p:txBody>
      </p:sp>
      <p:graphicFrame>
        <p:nvGraphicFramePr>
          <p:cNvPr id="11" name="Table 11">
            <a:extLst>
              <a:ext uri="{FF2B5EF4-FFF2-40B4-BE49-F238E27FC236}">
                <a16:creationId xmlns:a16="http://schemas.microsoft.com/office/drawing/2014/main" id="{E11D5BF3-7E3C-42AB-9FA3-E1724B7EFE40}"/>
              </a:ext>
            </a:extLst>
          </p:cNvPr>
          <p:cNvGraphicFramePr>
            <a:graphicFrameLocks noGrp="1"/>
          </p:cNvGraphicFramePr>
          <p:nvPr>
            <p:ph type="tbl" sz="quarter" idx="12"/>
            <p:extLst>
              <p:ext uri="{D42A27DB-BD31-4B8C-83A1-F6EECF244321}">
                <p14:modId xmlns:p14="http://schemas.microsoft.com/office/powerpoint/2010/main" val="4116721052"/>
              </p:ext>
            </p:extLst>
          </p:nvPr>
        </p:nvGraphicFramePr>
        <p:xfrm>
          <a:off x="126888" y="2103188"/>
          <a:ext cx="11861911" cy="2065938"/>
        </p:xfrm>
        <a:graphic>
          <a:graphicData uri="http://schemas.openxmlformats.org/drawingml/2006/table">
            <a:tbl>
              <a:tblPr firstRow="1" firstCol="1" bandRow="1">
                <a:tableStyleId>{5940675A-B579-460E-94D1-54222C63F5DA}</a:tableStyleId>
              </a:tblPr>
              <a:tblGrid>
                <a:gridCol w="1376937">
                  <a:extLst>
                    <a:ext uri="{9D8B030D-6E8A-4147-A177-3AD203B41FA5}">
                      <a16:colId xmlns:a16="http://schemas.microsoft.com/office/drawing/2014/main" val="2172175549"/>
                    </a:ext>
                  </a:extLst>
                </a:gridCol>
                <a:gridCol w="1537846">
                  <a:extLst>
                    <a:ext uri="{9D8B030D-6E8A-4147-A177-3AD203B41FA5}">
                      <a16:colId xmlns:a16="http://schemas.microsoft.com/office/drawing/2014/main" val="3112476645"/>
                    </a:ext>
                  </a:extLst>
                </a:gridCol>
                <a:gridCol w="1179118">
                  <a:extLst>
                    <a:ext uri="{9D8B030D-6E8A-4147-A177-3AD203B41FA5}">
                      <a16:colId xmlns:a16="http://schemas.microsoft.com/office/drawing/2014/main" val="878126386"/>
                    </a:ext>
                  </a:extLst>
                </a:gridCol>
                <a:gridCol w="1308689">
                  <a:extLst>
                    <a:ext uri="{9D8B030D-6E8A-4147-A177-3AD203B41FA5}">
                      <a16:colId xmlns:a16="http://schemas.microsoft.com/office/drawing/2014/main" val="1924221879"/>
                    </a:ext>
                  </a:extLst>
                </a:gridCol>
                <a:gridCol w="1258109">
                  <a:extLst>
                    <a:ext uri="{9D8B030D-6E8A-4147-A177-3AD203B41FA5}">
                      <a16:colId xmlns:a16="http://schemas.microsoft.com/office/drawing/2014/main" val="1401528394"/>
                    </a:ext>
                  </a:extLst>
                </a:gridCol>
                <a:gridCol w="1319481">
                  <a:extLst>
                    <a:ext uri="{9D8B030D-6E8A-4147-A177-3AD203B41FA5}">
                      <a16:colId xmlns:a16="http://schemas.microsoft.com/office/drawing/2014/main" val="525457992"/>
                    </a:ext>
                  </a:extLst>
                </a:gridCol>
                <a:gridCol w="1304141">
                  <a:extLst>
                    <a:ext uri="{9D8B030D-6E8A-4147-A177-3AD203B41FA5}">
                      <a16:colId xmlns:a16="http://schemas.microsoft.com/office/drawing/2014/main" val="1590651448"/>
                    </a:ext>
                  </a:extLst>
                </a:gridCol>
                <a:gridCol w="1288795">
                  <a:extLst>
                    <a:ext uri="{9D8B030D-6E8A-4147-A177-3AD203B41FA5}">
                      <a16:colId xmlns:a16="http://schemas.microsoft.com/office/drawing/2014/main" val="2895372378"/>
                    </a:ext>
                  </a:extLst>
                </a:gridCol>
                <a:gridCol w="1288795">
                  <a:extLst>
                    <a:ext uri="{9D8B030D-6E8A-4147-A177-3AD203B41FA5}">
                      <a16:colId xmlns:a16="http://schemas.microsoft.com/office/drawing/2014/main" val="483552193"/>
                    </a:ext>
                  </a:extLst>
                </a:gridCol>
              </a:tblGrid>
              <a:tr h="929673">
                <a:tc>
                  <a:txBody>
                    <a:bodyPr/>
                    <a:lstStyle/>
                    <a:p>
                      <a:r>
                        <a:rPr lang="en-US" sz="1600" dirty="0">
                          <a:solidFill>
                            <a:schemeClr val="bg1"/>
                          </a:solidFill>
                        </a:rPr>
                        <a:t>Grade</a:t>
                      </a:r>
                    </a:p>
                  </a:txBody>
                  <a:tcPr marL="92405" marR="92405">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r>
                        <a:rPr lang="en-US" sz="1600" dirty="0">
                          <a:solidFill>
                            <a:schemeClr val="bg1"/>
                          </a:solidFill>
                        </a:rPr>
                        <a:t>Level 1 </a:t>
                      </a:r>
                      <a:br>
                        <a:rPr lang="en-US" sz="1600" dirty="0">
                          <a:solidFill>
                            <a:schemeClr val="bg1"/>
                          </a:solidFill>
                        </a:rPr>
                      </a:br>
                      <a:r>
                        <a:rPr lang="en-US" sz="1600" dirty="0">
                          <a:solidFill>
                            <a:schemeClr val="bg1"/>
                          </a:solidFill>
                        </a:rPr>
                        <a:t>2022</a:t>
                      </a:r>
                      <a:br>
                        <a:rPr lang="en-US" sz="1600" dirty="0">
                          <a:solidFill>
                            <a:schemeClr val="bg1"/>
                          </a:solidFill>
                        </a:rPr>
                      </a:br>
                      <a:r>
                        <a:rPr lang="en-US" sz="1600" dirty="0">
                          <a:solidFill>
                            <a:schemeClr val="bg1"/>
                          </a:solidFill>
                        </a:rPr>
                        <a:t>School</a:t>
                      </a:r>
                    </a:p>
                  </a:txBody>
                  <a:tcPr marL="92405" marR="9240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600" dirty="0">
                          <a:solidFill>
                            <a:schemeClr val="bg1"/>
                          </a:solidFill>
                        </a:rPr>
                        <a:t>Level 1 </a:t>
                      </a:r>
                      <a:br>
                        <a:rPr lang="en-US" sz="1600" dirty="0">
                          <a:solidFill>
                            <a:schemeClr val="bg1"/>
                          </a:solidFill>
                        </a:rPr>
                      </a:br>
                      <a:r>
                        <a:rPr lang="en-US" sz="1600" dirty="0">
                          <a:solidFill>
                            <a:schemeClr val="bg1"/>
                          </a:solidFill>
                        </a:rPr>
                        <a:t>2022</a:t>
                      </a:r>
                      <a:br>
                        <a:rPr lang="en-US" sz="1600" dirty="0">
                          <a:solidFill>
                            <a:schemeClr val="bg1"/>
                          </a:solidFill>
                        </a:rPr>
                      </a:br>
                      <a:r>
                        <a:rPr lang="en-US" sz="1600" dirty="0">
                          <a:solidFill>
                            <a:schemeClr val="bg1"/>
                          </a:solidFill>
                        </a:rPr>
                        <a:t>District</a:t>
                      </a:r>
                    </a:p>
                  </a:txBody>
                  <a:tcPr marL="92405" marR="9240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600" dirty="0">
                          <a:solidFill>
                            <a:schemeClr val="bg1"/>
                          </a:solidFill>
                        </a:rPr>
                        <a:t>Level 1 </a:t>
                      </a:r>
                      <a:br>
                        <a:rPr lang="en-US" sz="1600" dirty="0">
                          <a:solidFill>
                            <a:schemeClr val="bg1"/>
                          </a:solidFill>
                        </a:rPr>
                      </a:br>
                      <a:r>
                        <a:rPr lang="en-US" sz="1600" dirty="0">
                          <a:solidFill>
                            <a:schemeClr val="bg1"/>
                          </a:solidFill>
                        </a:rPr>
                        <a:t>2023</a:t>
                      </a:r>
                      <a:br>
                        <a:rPr lang="en-US" sz="1600" dirty="0">
                          <a:solidFill>
                            <a:schemeClr val="bg1"/>
                          </a:solidFill>
                        </a:rPr>
                      </a:br>
                      <a:r>
                        <a:rPr lang="en-US" sz="1600" dirty="0">
                          <a:solidFill>
                            <a:schemeClr val="bg1"/>
                          </a:solidFill>
                        </a:rPr>
                        <a:t>School</a:t>
                      </a:r>
                    </a:p>
                  </a:txBody>
                  <a:tcPr marL="92405" marR="9240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600" dirty="0">
                          <a:solidFill>
                            <a:schemeClr val="bg1"/>
                          </a:solidFill>
                        </a:rPr>
                        <a:t>Level 1 </a:t>
                      </a:r>
                      <a:br>
                        <a:rPr lang="en-US" sz="1600" dirty="0">
                          <a:solidFill>
                            <a:schemeClr val="bg1"/>
                          </a:solidFill>
                        </a:rPr>
                      </a:br>
                      <a:r>
                        <a:rPr lang="en-US" sz="1600" dirty="0">
                          <a:solidFill>
                            <a:schemeClr val="bg1"/>
                          </a:solidFill>
                        </a:rPr>
                        <a:t>2023</a:t>
                      </a:r>
                      <a:br>
                        <a:rPr lang="en-US" sz="1600" dirty="0">
                          <a:solidFill>
                            <a:schemeClr val="bg1"/>
                          </a:solidFill>
                        </a:rPr>
                      </a:br>
                      <a:r>
                        <a:rPr lang="en-US" sz="1600" dirty="0">
                          <a:solidFill>
                            <a:schemeClr val="bg1"/>
                          </a:solidFill>
                        </a:rPr>
                        <a:t>District</a:t>
                      </a:r>
                    </a:p>
                  </a:txBody>
                  <a:tcPr marL="92405" marR="92405">
                    <a:lnL w="12700" cap="flat" cmpd="sng" algn="ctr">
                      <a:solidFill>
                        <a:schemeClr val="bg1"/>
                      </a:solidFill>
                      <a:prstDash val="solid"/>
                      <a:round/>
                      <a:headEnd type="none" w="med" len="med"/>
                      <a:tailEnd type="none" w="med" len="med"/>
                    </a:lnL>
                    <a:lnR w="76200" cap="flat" cmpd="sng" algn="ctr">
                      <a:solidFill>
                        <a:schemeClr val="bg1">
                          <a:lumMod val="95000"/>
                        </a:schemeClr>
                      </a:solidFill>
                      <a:prstDash val="solid"/>
                      <a:round/>
                      <a:headEnd type="none" w="med" len="med"/>
                      <a:tailEnd type="none" w="med" len="med"/>
                    </a:lnR>
                    <a:solidFill>
                      <a:schemeClr val="accent1">
                        <a:lumMod val="50000"/>
                      </a:schemeClr>
                    </a:solidFill>
                  </a:tcPr>
                </a:tc>
                <a:tc>
                  <a:txBody>
                    <a:bodyPr/>
                    <a:lstStyle/>
                    <a:p>
                      <a:pPr algn="ctr"/>
                      <a:r>
                        <a:rPr lang="en-US" sz="1600" dirty="0">
                          <a:solidFill>
                            <a:schemeClr val="bg1"/>
                          </a:solidFill>
                        </a:rPr>
                        <a:t>Level 2 </a:t>
                      </a:r>
                      <a:br>
                        <a:rPr lang="en-US" sz="1600" dirty="0">
                          <a:solidFill>
                            <a:schemeClr val="bg1"/>
                          </a:solidFill>
                        </a:rPr>
                      </a:br>
                      <a:r>
                        <a:rPr lang="en-US" sz="1600" dirty="0">
                          <a:solidFill>
                            <a:schemeClr val="bg1"/>
                          </a:solidFill>
                        </a:rPr>
                        <a:t>2022</a:t>
                      </a:r>
                      <a:br>
                        <a:rPr lang="en-US" sz="1600" dirty="0">
                          <a:solidFill>
                            <a:schemeClr val="bg1"/>
                          </a:solidFill>
                        </a:rPr>
                      </a:br>
                      <a:r>
                        <a:rPr lang="en-US" sz="1600" dirty="0">
                          <a:solidFill>
                            <a:schemeClr val="bg1"/>
                          </a:solidFill>
                        </a:rPr>
                        <a:t>School</a:t>
                      </a:r>
                    </a:p>
                  </a:txBody>
                  <a:tcPr marL="92405" marR="92405">
                    <a:lnL w="76200" cap="flat" cmpd="sng" algn="ctr">
                      <a:solidFill>
                        <a:schemeClr val="bg1">
                          <a:lumMod val="95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600" dirty="0">
                          <a:solidFill>
                            <a:schemeClr val="bg1"/>
                          </a:solidFill>
                        </a:rPr>
                        <a:t>Level 2 </a:t>
                      </a:r>
                      <a:br>
                        <a:rPr lang="en-US" sz="1600" dirty="0">
                          <a:solidFill>
                            <a:schemeClr val="bg1"/>
                          </a:solidFill>
                        </a:rPr>
                      </a:br>
                      <a:r>
                        <a:rPr lang="en-US" sz="1600" dirty="0">
                          <a:solidFill>
                            <a:schemeClr val="bg1"/>
                          </a:solidFill>
                        </a:rPr>
                        <a:t>2022</a:t>
                      </a:r>
                      <a:br>
                        <a:rPr lang="en-US" sz="1600" dirty="0">
                          <a:solidFill>
                            <a:schemeClr val="bg1"/>
                          </a:solidFill>
                        </a:rPr>
                      </a:br>
                      <a:r>
                        <a:rPr lang="en-US" sz="1600" dirty="0">
                          <a:solidFill>
                            <a:schemeClr val="bg1"/>
                          </a:solidFill>
                        </a:rPr>
                        <a:t>District</a:t>
                      </a:r>
                    </a:p>
                  </a:txBody>
                  <a:tcPr marL="92405" marR="9240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600" dirty="0">
                          <a:solidFill>
                            <a:schemeClr val="bg1"/>
                          </a:solidFill>
                        </a:rPr>
                        <a:t>Level 2 </a:t>
                      </a:r>
                      <a:br>
                        <a:rPr lang="en-US" sz="1600" dirty="0">
                          <a:solidFill>
                            <a:schemeClr val="bg1"/>
                          </a:solidFill>
                        </a:rPr>
                      </a:br>
                      <a:r>
                        <a:rPr lang="en-US" sz="1600" dirty="0">
                          <a:solidFill>
                            <a:schemeClr val="bg1"/>
                          </a:solidFill>
                        </a:rPr>
                        <a:t>2023</a:t>
                      </a:r>
                    </a:p>
                    <a:p>
                      <a:pPr algn="ctr"/>
                      <a:r>
                        <a:rPr lang="en-US" sz="1600" dirty="0">
                          <a:solidFill>
                            <a:schemeClr val="bg1"/>
                          </a:solidFill>
                        </a:rPr>
                        <a:t>School</a:t>
                      </a:r>
                    </a:p>
                  </a:txBody>
                  <a:tcPr marL="92405" marR="9240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600" dirty="0">
                          <a:solidFill>
                            <a:schemeClr val="bg1"/>
                          </a:solidFill>
                        </a:rPr>
                        <a:t>Level 2</a:t>
                      </a:r>
                      <a:br>
                        <a:rPr lang="en-US" sz="1600" dirty="0">
                          <a:solidFill>
                            <a:schemeClr val="bg1"/>
                          </a:solidFill>
                        </a:rPr>
                      </a:br>
                      <a:r>
                        <a:rPr lang="en-US" sz="1600" dirty="0">
                          <a:solidFill>
                            <a:schemeClr val="bg1"/>
                          </a:solidFill>
                        </a:rPr>
                        <a:t>2023</a:t>
                      </a:r>
                      <a:br>
                        <a:rPr lang="en-US" sz="1600" dirty="0">
                          <a:solidFill>
                            <a:schemeClr val="bg1"/>
                          </a:solidFill>
                        </a:rPr>
                      </a:br>
                      <a:r>
                        <a:rPr lang="en-US" sz="1600" dirty="0">
                          <a:solidFill>
                            <a:schemeClr val="bg1"/>
                          </a:solidFill>
                        </a:rPr>
                        <a:t>District</a:t>
                      </a:r>
                    </a:p>
                  </a:txBody>
                  <a:tcPr marL="92405" marR="9240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extLst>
                  <a:ext uri="{0D108BD9-81ED-4DB2-BD59-A6C34878D82A}">
                    <a16:rowId xmlns:a16="http://schemas.microsoft.com/office/drawing/2014/main" val="154240559"/>
                  </a:ext>
                </a:extLst>
              </a:tr>
              <a:tr h="378755">
                <a:tc>
                  <a:txBody>
                    <a:bodyPr/>
                    <a:lstStyle/>
                    <a:p>
                      <a:r>
                        <a:rPr lang="en-US" sz="1600" dirty="0">
                          <a:solidFill>
                            <a:schemeClr val="bg1"/>
                          </a:solidFill>
                        </a:rPr>
                        <a:t>5</a:t>
                      </a:r>
                    </a:p>
                  </a:txBody>
                  <a:tcPr marL="92405" marR="92405">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1600" dirty="0"/>
                    </a:p>
                  </a:txBody>
                  <a:tcPr marL="92405" marR="92405">
                    <a:solidFill>
                      <a:schemeClr val="accent5">
                        <a:lumMod val="20000"/>
                        <a:lumOff val="80000"/>
                      </a:schemeClr>
                    </a:solidFill>
                  </a:tcPr>
                </a:tc>
                <a:tc>
                  <a:txBody>
                    <a:bodyPr/>
                    <a:lstStyle/>
                    <a:p>
                      <a:pPr algn="ctr" rtl="0" fontAlgn="ctr"/>
                      <a:endParaRPr lang="en-US" sz="1600" b="0" i="0" u="none" strike="noStrike" dirty="0">
                        <a:solidFill>
                          <a:srgbClr val="000000"/>
                        </a:solidFill>
                        <a:effectLst/>
                        <a:latin typeface="Palatino Linotype" panose="02040502050505030304" pitchFamily="18" charset="0"/>
                      </a:endParaRPr>
                    </a:p>
                  </a:txBody>
                  <a:tcPr marL="9525" marR="9525" marT="9525" marB="0" anchor="ctr">
                    <a:noFill/>
                  </a:tcPr>
                </a:tc>
                <a:tc>
                  <a:txBody>
                    <a:bodyPr/>
                    <a:lstStyle/>
                    <a:p>
                      <a:endParaRPr lang="en-US" sz="1600" dirty="0"/>
                    </a:p>
                  </a:txBody>
                  <a:tcPr marL="92405" marR="92405">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9525" marR="9525" marT="9525" marB="0" anchor="ctr">
                    <a:lnR w="76200" cap="flat" cmpd="sng" algn="ctr">
                      <a:solidFill>
                        <a:schemeClr val="accent1">
                          <a:lumMod val="50000"/>
                        </a:schemeClr>
                      </a:solidFill>
                      <a:prstDash val="solid"/>
                      <a:round/>
                      <a:headEnd type="none" w="med" len="med"/>
                      <a:tailEnd type="none" w="med" len="med"/>
                    </a:lnR>
                    <a:noFill/>
                  </a:tcPr>
                </a:tc>
                <a:tc>
                  <a:txBody>
                    <a:bodyPr/>
                    <a:lstStyle/>
                    <a:p>
                      <a:endParaRPr lang="en-US" sz="1600" dirty="0"/>
                    </a:p>
                  </a:txBody>
                  <a:tcPr marL="92405" marR="92405">
                    <a:lnL w="76200" cap="flat" cmpd="sng" algn="ctr">
                      <a:solidFill>
                        <a:schemeClr val="accent1">
                          <a:lumMod val="50000"/>
                        </a:schemeClr>
                      </a:solidFill>
                      <a:prstDash val="solid"/>
                      <a:round/>
                      <a:headEnd type="none" w="med" len="med"/>
                      <a:tailEnd type="none" w="med" len="med"/>
                    </a:lnL>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9525" marR="9525" marT="9525" marB="0" anchor="ctr">
                    <a:noFill/>
                  </a:tcPr>
                </a:tc>
                <a:tc>
                  <a:txBody>
                    <a:bodyPr/>
                    <a:lstStyle/>
                    <a:p>
                      <a:endParaRPr lang="en-US" sz="1600" dirty="0"/>
                    </a:p>
                  </a:txBody>
                  <a:tcPr marL="92405" marR="92405">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9525" marR="9525" marT="9525" marB="0" anchor="ctr">
                    <a:noFill/>
                  </a:tcPr>
                </a:tc>
                <a:extLst>
                  <a:ext uri="{0D108BD9-81ED-4DB2-BD59-A6C34878D82A}">
                    <a16:rowId xmlns:a16="http://schemas.microsoft.com/office/drawing/2014/main" val="2685886905"/>
                  </a:ext>
                </a:extLst>
              </a:tr>
              <a:tr h="378755">
                <a:tc>
                  <a:txBody>
                    <a:bodyPr/>
                    <a:lstStyle/>
                    <a:p>
                      <a:r>
                        <a:rPr lang="en-US" sz="1600" dirty="0">
                          <a:solidFill>
                            <a:schemeClr val="bg1"/>
                          </a:solidFill>
                        </a:rPr>
                        <a:t>8</a:t>
                      </a:r>
                    </a:p>
                  </a:txBody>
                  <a:tcPr marL="92405" marR="92405">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1600" dirty="0"/>
                    </a:p>
                  </a:txBody>
                  <a:tcPr marL="92405" marR="92405">
                    <a:solidFill>
                      <a:schemeClr val="accent5">
                        <a:lumMod val="20000"/>
                        <a:lumOff val="80000"/>
                      </a:schemeClr>
                    </a:solidFill>
                  </a:tcPr>
                </a:tc>
                <a:tc>
                  <a:txBody>
                    <a:bodyPr/>
                    <a:lstStyle/>
                    <a:p>
                      <a:pPr algn="ctr" rtl="0" fontAlgn="ctr"/>
                      <a:endParaRPr lang="en-US" sz="1600" b="0" i="0" u="none" strike="noStrike" dirty="0">
                        <a:solidFill>
                          <a:srgbClr val="000000"/>
                        </a:solidFill>
                        <a:effectLst/>
                        <a:latin typeface="Palatino Linotype" panose="02040502050505030304" pitchFamily="18" charset="0"/>
                      </a:endParaRPr>
                    </a:p>
                  </a:txBody>
                  <a:tcPr marL="9525" marR="9525" marT="9525" marB="0" anchor="ctr">
                    <a:noFill/>
                  </a:tcPr>
                </a:tc>
                <a:tc>
                  <a:txBody>
                    <a:bodyPr/>
                    <a:lstStyle/>
                    <a:p>
                      <a:endParaRPr lang="en-US" sz="1600" dirty="0"/>
                    </a:p>
                  </a:txBody>
                  <a:tcPr marL="92405" marR="92405">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9525" marR="9525" marT="9525" marB="0" anchor="ctr">
                    <a:lnR w="76200" cap="flat" cmpd="sng" algn="ctr">
                      <a:solidFill>
                        <a:schemeClr val="accent1">
                          <a:lumMod val="50000"/>
                        </a:schemeClr>
                      </a:solidFill>
                      <a:prstDash val="solid"/>
                      <a:round/>
                      <a:headEnd type="none" w="med" len="med"/>
                      <a:tailEnd type="none" w="med" len="med"/>
                    </a:lnR>
                    <a:noFill/>
                  </a:tcPr>
                </a:tc>
                <a:tc>
                  <a:txBody>
                    <a:bodyPr/>
                    <a:lstStyle/>
                    <a:p>
                      <a:endParaRPr lang="en-US" sz="1600" dirty="0"/>
                    </a:p>
                  </a:txBody>
                  <a:tcPr marL="92405" marR="92405">
                    <a:lnL w="76200" cap="flat" cmpd="sng" algn="ctr">
                      <a:solidFill>
                        <a:schemeClr val="accent1">
                          <a:lumMod val="50000"/>
                        </a:schemeClr>
                      </a:solidFill>
                      <a:prstDash val="solid"/>
                      <a:round/>
                      <a:headEnd type="none" w="med" len="med"/>
                      <a:tailEnd type="none" w="med" len="med"/>
                    </a:lnL>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9525" marR="9525" marT="9525" marB="0" anchor="ctr">
                    <a:noFill/>
                  </a:tcPr>
                </a:tc>
                <a:tc>
                  <a:txBody>
                    <a:bodyPr/>
                    <a:lstStyle/>
                    <a:p>
                      <a:endParaRPr lang="en-US" sz="1600" dirty="0"/>
                    </a:p>
                  </a:txBody>
                  <a:tcPr marL="92405" marR="92405">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9525" marR="9525" marT="9525" marB="0" anchor="ctr">
                    <a:noFill/>
                  </a:tcPr>
                </a:tc>
                <a:extLst>
                  <a:ext uri="{0D108BD9-81ED-4DB2-BD59-A6C34878D82A}">
                    <a16:rowId xmlns:a16="http://schemas.microsoft.com/office/drawing/2014/main" val="2100905888"/>
                  </a:ext>
                </a:extLst>
              </a:tr>
              <a:tr h="378755">
                <a:tc>
                  <a:txBody>
                    <a:bodyPr/>
                    <a:lstStyle/>
                    <a:p>
                      <a:r>
                        <a:rPr lang="en-US" sz="1600" dirty="0">
                          <a:solidFill>
                            <a:schemeClr val="bg1"/>
                          </a:solidFill>
                        </a:rPr>
                        <a:t>11</a:t>
                      </a:r>
                    </a:p>
                  </a:txBody>
                  <a:tcPr marL="92405" marR="92405">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1600" dirty="0"/>
                    </a:p>
                  </a:txBody>
                  <a:tcPr marL="92405" marR="92405">
                    <a:solidFill>
                      <a:schemeClr val="accent5">
                        <a:lumMod val="20000"/>
                        <a:lumOff val="80000"/>
                      </a:schemeClr>
                    </a:solidFill>
                  </a:tcPr>
                </a:tc>
                <a:tc>
                  <a:txBody>
                    <a:bodyPr/>
                    <a:lstStyle/>
                    <a:p>
                      <a:pPr algn="ctr" rtl="0" fontAlgn="ctr"/>
                      <a:endParaRPr lang="en-US" sz="1600" b="0" i="0" u="none" strike="noStrike" dirty="0">
                        <a:solidFill>
                          <a:srgbClr val="000000"/>
                        </a:solidFill>
                        <a:effectLst/>
                        <a:latin typeface="Palatino Linotype" panose="02040502050505030304" pitchFamily="18" charset="0"/>
                      </a:endParaRPr>
                    </a:p>
                  </a:txBody>
                  <a:tcPr marL="9525" marR="9525" marT="9525" marB="0" anchor="ctr">
                    <a:noFill/>
                  </a:tcPr>
                </a:tc>
                <a:tc>
                  <a:txBody>
                    <a:bodyPr/>
                    <a:lstStyle/>
                    <a:p>
                      <a:endParaRPr lang="en-US" sz="1600" dirty="0"/>
                    </a:p>
                  </a:txBody>
                  <a:tcPr marL="92405" marR="92405">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9525" marR="9525" marT="9525" marB="0" anchor="ctr">
                    <a:lnR w="76200" cap="flat" cmpd="sng" algn="ctr">
                      <a:solidFill>
                        <a:schemeClr val="accent1">
                          <a:lumMod val="50000"/>
                        </a:schemeClr>
                      </a:solidFill>
                      <a:prstDash val="solid"/>
                      <a:round/>
                      <a:headEnd type="none" w="med" len="med"/>
                      <a:tailEnd type="none" w="med" len="med"/>
                    </a:lnR>
                    <a:noFill/>
                  </a:tcPr>
                </a:tc>
                <a:tc>
                  <a:txBody>
                    <a:bodyPr/>
                    <a:lstStyle/>
                    <a:p>
                      <a:endParaRPr lang="en-US" sz="1600" dirty="0"/>
                    </a:p>
                  </a:txBody>
                  <a:tcPr marL="92405" marR="92405">
                    <a:lnL w="76200" cap="flat" cmpd="sng" algn="ctr">
                      <a:solidFill>
                        <a:schemeClr val="accent1">
                          <a:lumMod val="50000"/>
                        </a:schemeClr>
                      </a:solidFill>
                      <a:prstDash val="solid"/>
                      <a:round/>
                      <a:headEnd type="none" w="med" len="med"/>
                      <a:tailEnd type="none" w="med" len="med"/>
                    </a:lnL>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9525" marR="9525" marT="9525" marB="0" anchor="ctr">
                    <a:noFill/>
                  </a:tcPr>
                </a:tc>
                <a:tc>
                  <a:txBody>
                    <a:bodyPr/>
                    <a:lstStyle/>
                    <a:p>
                      <a:endParaRPr lang="en-US" sz="1600" dirty="0"/>
                    </a:p>
                  </a:txBody>
                  <a:tcPr marL="92405" marR="92405">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9525" marR="9525" marT="9525" marB="0" anchor="ctr">
                    <a:noFill/>
                  </a:tcPr>
                </a:tc>
                <a:extLst>
                  <a:ext uri="{0D108BD9-81ED-4DB2-BD59-A6C34878D82A}">
                    <a16:rowId xmlns:a16="http://schemas.microsoft.com/office/drawing/2014/main" val="523796205"/>
                  </a:ext>
                </a:extLst>
              </a:tr>
            </a:tbl>
          </a:graphicData>
        </a:graphic>
      </p:graphicFrame>
      <p:sp>
        <p:nvSpPr>
          <p:cNvPr id="3" name="Content Placeholder 2">
            <a:extLst>
              <a:ext uri="{FF2B5EF4-FFF2-40B4-BE49-F238E27FC236}">
                <a16:creationId xmlns:a16="http://schemas.microsoft.com/office/drawing/2014/main" id="{B2B35FA2-072A-4704-9E87-7B2C87C31B6C}"/>
              </a:ext>
            </a:extLst>
          </p:cNvPr>
          <p:cNvSpPr>
            <a:spLocks noGrp="1"/>
          </p:cNvSpPr>
          <p:nvPr>
            <p:ph sz="quarter" idx="13"/>
          </p:nvPr>
        </p:nvSpPr>
        <p:spPr>
          <a:xfrm>
            <a:off x="176260" y="5446712"/>
            <a:ext cx="11839480" cy="365125"/>
          </a:xfrm>
        </p:spPr>
        <p:txBody>
          <a:bodyPr/>
          <a:lstStyle/>
          <a:p>
            <a:r>
              <a:rPr lang="en-US" sz="1600" b="1" dirty="0"/>
              <a:t>Note</a:t>
            </a:r>
            <a:r>
              <a:rPr lang="en-US" sz="1600" dirty="0"/>
              <a:t>: Percentages may not total 100 due to rounding.</a:t>
            </a:r>
          </a:p>
        </p:txBody>
      </p:sp>
      <p:sp>
        <p:nvSpPr>
          <p:cNvPr id="5" name="Slide Number Placeholder 4">
            <a:extLst>
              <a:ext uri="{FF2B5EF4-FFF2-40B4-BE49-F238E27FC236}">
                <a16:creationId xmlns:a16="http://schemas.microsoft.com/office/drawing/2014/main" id="{3183CDD5-F769-42F0-A4F5-8E099ACF6AA6}"/>
              </a:ext>
            </a:extLst>
          </p:cNvPr>
          <p:cNvSpPr>
            <a:spLocks noGrp="1"/>
          </p:cNvSpPr>
          <p:nvPr>
            <p:ph type="sldNum" sz="quarter" idx="10"/>
          </p:nvPr>
        </p:nvSpPr>
        <p:spPr/>
        <p:txBody>
          <a:bodyPr/>
          <a:lstStyle/>
          <a:p>
            <a:fld id="{A3D1C70C-36A2-44FC-A083-98959550CFF4}" type="slidenum">
              <a:rPr lang="en-US" smtClean="0"/>
              <a:t>32</a:t>
            </a:fld>
            <a:endParaRPr lang="en-US" dirty="0"/>
          </a:p>
        </p:txBody>
      </p:sp>
    </p:spTree>
    <p:extLst>
      <p:ext uri="{BB962C8B-B14F-4D97-AF65-F5344CB8AC3E}">
        <p14:creationId xmlns:p14="http://schemas.microsoft.com/office/powerpoint/2010/main" val="24233788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A21B6CDA-0147-40C9-8F20-2C2ABECD0456}"/>
              </a:ext>
            </a:extLst>
          </p:cNvPr>
          <p:cNvSpPr>
            <a:spLocks noGrp="1"/>
          </p:cNvSpPr>
          <p:nvPr>
            <p:ph type="title"/>
          </p:nvPr>
        </p:nvSpPr>
        <p:spPr>
          <a:xfrm>
            <a:off x="1333960" y="198777"/>
            <a:ext cx="10096959" cy="747579"/>
          </a:xfrm>
        </p:spPr>
        <p:txBody>
          <a:bodyPr/>
          <a:lstStyle/>
          <a:p>
            <a:r>
              <a:rPr lang="en-US" sz="2400" dirty="0">
                <a:solidFill>
                  <a:schemeClr val="tx1"/>
                </a:solidFill>
              </a:rPr>
              <a:t>Comparison of &lt;School Name&gt;’s Spring 2022 and 2023 Administration Science to &lt;District Name&gt;’s – Percentages</a:t>
            </a:r>
            <a:r>
              <a:rPr lang="en-US" sz="2400" dirty="0">
                <a:solidFill>
                  <a:schemeClr val="tx1"/>
                </a:solidFill>
                <a:latin typeface="Palatino Linotype"/>
              </a:rPr>
              <a:t> (Levels 3 and 4)</a:t>
            </a:r>
          </a:p>
        </p:txBody>
      </p:sp>
      <p:sp>
        <p:nvSpPr>
          <p:cNvPr id="2" name="Content Placeholder 1">
            <a:extLst>
              <a:ext uri="{FF2B5EF4-FFF2-40B4-BE49-F238E27FC236}">
                <a16:creationId xmlns:a16="http://schemas.microsoft.com/office/drawing/2014/main" id="{E054406E-32AC-4E53-98C7-6BA4507F50F0}"/>
              </a:ext>
            </a:extLst>
          </p:cNvPr>
          <p:cNvSpPr>
            <a:spLocks noGrp="1"/>
          </p:cNvSpPr>
          <p:nvPr>
            <p:ph sz="quarter" idx="11"/>
          </p:nvPr>
        </p:nvSpPr>
        <p:spPr>
          <a:xfrm>
            <a:off x="187474" y="1194277"/>
            <a:ext cx="11839480" cy="467453"/>
          </a:xfrm>
        </p:spPr>
        <p:txBody>
          <a:bodyPr numCol="1">
            <a:noAutofit/>
          </a:bodyPr>
          <a:lstStyle/>
          <a:p>
            <a:pPr marL="91440" indent="-91440">
              <a:spcAft>
                <a:spcPts val="600"/>
              </a:spcAft>
            </a:pPr>
            <a:r>
              <a:rPr lang="en-US" dirty="0"/>
              <a:t>Level 3: Proficient</a:t>
            </a:r>
          </a:p>
          <a:p>
            <a:pPr marL="91440" indent="-91440">
              <a:spcAft>
                <a:spcPts val="2400"/>
              </a:spcAft>
            </a:pPr>
            <a:r>
              <a:rPr lang="en-US" dirty="0"/>
              <a:t>Level 4: Advanced Proficiency</a:t>
            </a:r>
          </a:p>
        </p:txBody>
      </p:sp>
      <p:graphicFrame>
        <p:nvGraphicFramePr>
          <p:cNvPr id="11" name="Table 11">
            <a:extLst>
              <a:ext uri="{FF2B5EF4-FFF2-40B4-BE49-F238E27FC236}">
                <a16:creationId xmlns:a16="http://schemas.microsoft.com/office/drawing/2014/main" id="{E11D5BF3-7E3C-42AB-9FA3-E1724B7EFE40}"/>
              </a:ext>
            </a:extLst>
          </p:cNvPr>
          <p:cNvGraphicFramePr>
            <a:graphicFrameLocks noGrp="1"/>
          </p:cNvGraphicFramePr>
          <p:nvPr>
            <p:ph type="tbl" sz="quarter" idx="12"/>
            <p:extLst>
              <p:ext uri="{D42A27DB-BD31-4B8C-83A1-F6EECF244321}">
                <p14:modId xmlns:p14="http://schemas.microsoft.com/office/powerpoint/2010/main" val="612791769"/>
              </p:ext>
            </p:extLst>
          </p:nvPr>
        </p:nvGraphicFramePr>
        <p:xfrm>
          <a:off x="165043" y="2156544"/>
          <a:ext cx="11861911" cy="1959225"/>
        </p:xfrm>
        <a:graphic>
          <a:graphicData uri="http://schemas.openxmlformats.org/drawingml/2006/table">
            <a:tbl>
              <a:tblPr firstRow="1" firstCol="1" bandRow="1">
                <a:tableStyleId>{5940675A-B579-460E-94D1-54222C63F5DA}</a:tableStyleId>
              </a:tblPr>
              <a:tblGrid>
                <a:gridCol w="1376937">
                  <a:extLst>
                    <a:ext uri="{9D8B030D-6E8A-4147-A177-3AD203B41FA5}">
                      <a16:colId xmlns:a16="http://schemas.microsoft.com/office/drawing/2014/main" val="2172175549"/>
                    </a:ext>
                  </a:extLst>
                </a:gridCol>
                <a:gridCol w="1537846">
                  <a:extLst>
                    <a:ext uri="{9D8B030D-6E8A-4147-A177-3AD203B41FA5}">
                      <a16:colId xmlns:a16="http://schemas.microsoft.com/office/drawing/2014/main" val="3112476645"/>
                    </a:ext>
                  </a:extLst>
                </a:gridCol>
                <a:gridCol w="1179118">
                  <a:extLst>
                    <a:ext uri="{9D8B030D-6E8A-4147-A177-3AD203B41FA5}">
                      <a16:colId xmlns:a16="http://schemas.microsoft.com/office/drawing/2014/main" val="878126386"/>
                    </a:ext>
                  </a:extLst>
                </a:gridCol>
                <a:gridCol w="1308689">
                  <a:extLst>
                    <a:ext uri="{9D8B030D-6E8A-4147-A177-3AD203B41FA5}">
                      <a16:colId xmlns:a16="http://schemas.microsoft.com/office/drawing/2014/main" val="1924221879"/>
                    </a:ext>
                  </a:extLst>
                </a:gridCol>
                <a:gridCol w="1258109">
                  <a:extLst>
                    <a:ext uri="{9D8B030D-6E8A-4147-A177-3AD203B41FA5}">
                      <a16:colId xmlns:a16="http://schemas.microsoft.com/office/drawing/2014/main" val="1401528394"/>
                    </a:ext>
                  </a:extLst>
                </a:gridCol>
                <a:gridCol w="1319481">
                  <a:extLst>
                    <a:ext uri="{9D8B030D-6E8A-4147-A177-3AD203B41FA5}">
                      <a16:colId xmlns:a16="http://schemas.microsoft.com/office/drawing/2014/main" val="525457992"/>
                    </a:ext>
                  </a:extLst>
                </a:gridCol>
                <a:gridCol w="1304141">
                  <a:extLst>
                    <a:ext uri="{9D8B030D-6E8A-4147-A177-3AD203B41FA5}">
                      <a16:colId xmlns:a16="http://schemas.microsoft.com/office/drawing/2014/main" val="1590651448"/>
                    </a:ext>
                  </a:extLst>
                </a:gridCol>
                <a:gridCol w="1288795">
                  <a:extLst>
                    <a:ext uri="{9D8B030D-6E8A-4147-A177-3AD203B41FA5}">
                      <a16:colId xmlns:a16="http://schemas.microsoft.com/office/drawing/2014/main" val="2895372378"/>
                    </a:ext>
                  </a:extLst>
                </a:gridCol>
                <a:gridCol w="1288795">
                  <a:extLst>
                    <a:ext uri="{9D8B030D-6E8A-4147-A177-3AD203B41FA5}">
                      <a16:colId xmlns:a16="http://schemas.microsoft.com/office/drawing/2014/main" val="483552193"/>
                    </a:ext>
                  </a:extLst>
                </a:gridCol>
              </a:tblGrid>
              <a:tr h="767468">
                <a:tc>
                  <a:txBody>
                    <a:bodyPr/>
                    <a:lstStyle/>
                    <a:p>
                      <a:r>
                        <a:rPr lang="en-US" sz="1600" dirty="0">
                          <a:solidFill>
                            <a:schemeClr val="bg1"/>
                          </a:solidFill>
                        </a:rPr>
                        <a:t>Grade</a:t>
                      </a:r>
                    </a:p>
                  </a:txBody>
                  <a:tcPr marL="92405" marR="92405">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r>
                        <a:rPr lang="en-US" sz="1600" dirty="0">
                          <a:solidFill>
                            <a:schemeClr val="bg1"/>
                          </a:solidFill>
                        </a:rPr>
                        <a:t>Level 3</a:t>
                      </a:r>
                      <a:br>
                        <a:rPr lang="en-US" sz="1600" dirty="0">
                          <a:solidFill>
                            <a:schemeClr val="bg1"/>
                          </a:solidFill>
                        </a:rPr>
                      </a:br>
                      <a:r>
                        <a:rPr lang="en-US" sz="1600" dirty="0">
                          <a:solidFill>
                            <a:schemeClr val="bg1"/>
                          </a:solidFill>
                        </a:rPr>
                        <a:t>2022</a:t>
                      </a:r>
                      <a:br>
                        <a:rPr lang="en-US" sz="1600" dirty="0">
                          <a:solidFill>
                            <a:schemeClr val="bg1"/>
                          </a:solidFill>
                        </a:rPr>
                      </a:br>
                      <a:r>
                        <a:rPr lang="en-US" sz="1600" dirty="0">
                          <a:solidFill>
                            <a:schemeClr val="bg1"/>
                          </a:solidFill>
                        </a:rPr>
                        <a:t>District</a:t>
                      </a:r>
                    </a:p>
                  </a:txBody>
                  <a:tcPr marL="92405" marR="9240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600" dirty="0">
                          <a:solidFill>
                            <a:schemeClr val="bg1"/>
                          </a:solidFill>
                        </a:rPr>
                        <a:t>Level 3 </a:t>
                      </a:r>
                      <a:br>
                        <a:rPr lang="en-US" sz="1600" dirty="0">
                          <a:solidFill>
                            <a:schemeClr val="bg1"/>
                          </a:solidFill>
                        </a:rPr>
                      </a:br>
                      <a:r>
                        <a:rPr lang="en-US" sz="1600" dirty="0">
                          <a:solidFill>
                            <a:schemeClr val="bg1"/>
                          </a:solidFill>
                        </a:rPr>
                        <a:t>2022</a:t>
                      </a:r>
                      <a:br>
                        <a:rPr lang="en-US" sz="1600" dirty="0">
                          <a:solidFill>
                            <a:schemeClr val="bg1"/>
                          </a:solidFill>
                        </a:rPr>
                      </a:br>
                      <a:r>
                        <a:rPr lang="en-US" sz="1600" dirty="0">
                          <a:solidFill>
                            <a:schemeClr val="bg1"/>
                          </a:solidFill>
                        </a:rPr>
                        <a:t>State</a:t>
                      </a:r>
                    </a:p>
                  </a:txBody>
                  <a:tcPr marL="92405" marR="9240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600" dirty="0">
                          <a:solidFill>
                            <a:schemeClr val="bg1"/>
                          </a:solidFill>
                        </a:rPr>
                        <a:t>Level 3 </a:t>
                      </a:r>
                      <a:br>
                        <a:rPr lang="en-US" sz="1600" dirty="0">
                          <a:solidFill>
                            <a:schemeClr val="bg1"/>
                          </a:solidFill>
                        </a:rPr>
                      </a:br>
                      <a:r>
                        <a:rPr lang="en-US" sz="1600" dirty="0">
                          <a:solidFill>
                            <a:schemeClr val="bg1"/>
                          </a:solidFill>
                        </a:rPr>
                        <a:t>2023</a:t>
                      </a:r>
                      <a:br>
                        <a:rPr lang="en-US" sz="1600" dirty="0">
                          <a:solidFill>
                            <a:schemeClr val="bg1"/>
                          </a:solidFill>
                        </a:rPr>
                      </a:br>
                      <a:r>
                        <a:rPr lang="en-US" sz="1600" dirty="0">
                          <a:solidFill>
                            <a:schemeClr val="bg1"/>
                          </a:solidFill>
                        </a:rPr>
                        <a:t>District</a:t>
                      </a:r>
                    </a:p>
                  </a:txBody>
                  <a:tcPr marL="92405" marR="9240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600" dirty="0">
                          <a:solidFill>
                            <a:schemeClr val="bg1"/>
                          </a:solidFill>
                        </a:rPr>
                        <a:t>Level 3 </a:t>
                      </a:r>
                      <a:br>
                        <a:rPr lang="en-US" sz="1600" dirty="0">
                          <a:solidFill>
                            <a:schemeClr val="bg1"/>
                          </a:solidFill>
                        </a:rPr>
                      </a:br>
                      <a:r>
                        <a:rPr lang="en-US" sz="1600" dirty="0">
                          <a:solidFill>
                            <a:schemeClr val="bg1"/>
                          </a:solidFill>
                        </a:rPr>
                        <a:t>2023</a:t>
                      </a:r>
                      <a:br>
                        <a:rPr lang="en-US" sz="1600" dirty="0">
                          <a:solidFill>
                            <a:schemeClr val="bg1"/>
                          </a:solidFill>
                        </a:rPr>
                      </a:br>
                      <a:r>
                        <a:rPr lang="en-US" sz="1600" dirty="0">
                          <a:solidFill>
                            <a:schemeClr val="bg1"/>
                          </a:solidFill>
                        </a:rPr>
                        <a:t>State</a:t>
                      </a:r>
                    </a:p>
                  </a:txBody>
                  <a:tcPr marL="92405" marR="92405">
                    <a:lnL w="12700" cap="flat" cmpd="sng" algn="ctr">
                      <a:solidFill>
                        <a:schemeClr val="bg1"/>
                      </a:solidFill>
                      <a:prstDash val="solid"/>
                      <a:round/>
                      <a:headEnd type="none" w="med" len="med"/>
                      <a:tailEnd type="none" w="med" len="med"/>
                    </a:lnL>
                    <a:lnR w="76200" cap="flat" cmpd="sng" algn="ctr">
                      <a:solidFill>
                        <a:schemeClr val="bg1">
                          <a:lumMod val="95000"/>
                        </a:schemeClr>
                      </a:solidFill>
                      <a:prstDash val="solid"/>
                      <a:round/>
                      <a:headEnd type="none" w="med" len="med"/>
                      <a:tailEnd type="none" w="med" len="med"/>
                    </a:lnR>
                    <a:solidFill>
                      <a:schemeClr val="accent1">
                        <a:lumMod val="50000"/>
                      </a:schemeClr>
                    </a:solidFill>
                  </a:tcPr>
                </a:tc>
                <a:tc>
                  <a:txBody>
                    <a:bodyPr/>
                    <a:lstStyle/>
                    <a:p>
                      <a:pPr algn="ctr"/>
                      <a:r>
                        <a:rPr lang="en-US" sz="1600" dirty="0">
                          <a:solidFill>
                            <a:schemeClr val="bg1"/>
                          </a:solidFill>
                        </a:rPr>
                        <a:t>Level 4 </a:t>
                      </a:r>
                      <a:br>
                        <a:rPr lang="en-US" sz="1600" dirty="0">
                          <a:solidFill>
                            <a:schemeClr val="bg1"/>
                          </a:solidFill>
                        </a:rPr>
                      </a:br>
                      <a:r>
                        <a:rPr lang="en-US" sz="1600" dirty="0">
                          <a:solidFill>
                            <a:schemeClr val="bg1"/>
                          </a:solidFill>
                        </a:rPr>
                        <a:t>2022</a:t>
                      </a:r>
                      <a:br>
                        <a:rPr lang="en-US" sz="1600" dirty="0">
                          <a:solidFill>
                            <a:schemeClr val="bg1"/>
                          </a:solidFill>
                        </a:rPr>
                      </a:br>
                      <a:r>
                        <a:rPr lang="en-US" sz="1600" dirty="0">
                          <a:solidFill>
                            <a:schemeClr val="bg1"/>
                          </a:solidFill>
                        </a:rPr>
                        <a:t>District</a:t>
                      </a:r>
                    </a:p>
                  </a:txBody>
                  <a:tcPr marL="92405" marR="92405">
                    <a:lnL w="76200" cap="flat" cmpd="sng" algn="ctr">
                      <a:solidFill>
                        <a:schemeClr val="bg1">
                          <a:lumMod val="95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600" dirty="0">
                          <a:solidFill>
                            <a:schemeClr val="bg1"/>
                          </a:solidFill>
                        </a:rPr>
                        <a:t>Level 4</a:t>
                      </a:r>
                      <a:br>
                        <a:rPr lang="en-US" sz="1600" dirty="0">
                          <a:solidFill>
                            <a:schemeClr val="bg1"/>
                          </a:solidFill>
                        </a:rPr>
                      </a:br>
                      <a:r>
                        <a:rPr lang="en-US" sz="1600" dirty="0">
                          <a:solidFill>
                            <a:schemeClr val="bg1"/>
                          </a:solidFill>
                        </a:rPr>
                        <a:t>2022</a:t>
                      </a:r>
                      <a:br>
                        <a:rPr lang="en-US" sz="1600" dirty="0">
                          <a:solidFill>
                            <a:schemeClr val="bg1"/>
                          </a:solidFill>
                        </a:rPr>
                      </a:br>
                      <a:r>
                        <a:rPr lang="en-US" sz="1600" dirty="0">
                          <a:solidFill>
                            <a:schemeClr val="bg1"/>
                          </a:solidFill>
                        </a:rPr>
                        <a:t>State</a:t>
                      </a:r>
                    </a:p>
                  </a:txBody>
                  <a:tcPr marL="92405" marR="9240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600" dirty="0">
                          <a:solidFill>
                            <a:schemeClr val="bg1"/>
                          </a:solidFill>
                        </a:rPr>
                        <a:t>Level 4 </a:t>
                      </a:r>
                      <a:br>
                        <a:rPr lang="en-US" sz="1600" dirty="0">
                          <a:solidFill>
                            <a:schemeClr val="bg1"/>
                          </a:solidFill>
                        </a:rPr>
                      </a:br>
                      <a:r>
                        <a:rPr lang="en-US" sz="1600" dirty="0">
                          <a:solidFill>
                            <a:schemeClr val="bg1"/>
                          </a:solidFill>
                        </a:rPr>
                        <a:t>2023</a:t>
                      </a:r>
                    </a:p>
                    <a:p>
                      <a:pPr algn="ctr"/>
                      <a:r>
                        <a:rPr lang="en-US" sz="1600" dirty="0">
                          <a:solidFill>
                            <a:schemeClr val="bg1"/>
                          </a:solidFill>
                        </a:rPr>
                        <a:t>District</a:t>
                      </a:r>
                    </a:p>
                  </a:txBody>
                  <a:tcPr marL="92405" marR="9240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600" dirty="0">
                          <a:solidFill>
                            <a:schemeClr val="bg1"/>
                          </a:solidFill>
                        </a:rPr>
                        <a:t>Level 4</a:t>
                      </a:r>
                      <a:br>
                        <a:rPr lang="en-US" sz="1600" dirty="0">
                          <a:solidFill>
                            <a:schemeClr val="bg1"/>
                          </a:solidFill>
                        </a:rPr>
                      </a:br>
                      <a:r>
                        <a:rPr lang="en-US" sz="1600" dirty="0">
                          <a:solidFill>
                            <a:schemeClr val="bg1"/>
                          </a:solidFill>
                        </a:rPr>
                        <a:t>2023</a:t>
                      </a:r>
                      <a:br>
                        <a:rPr lang="en-US" sz="1600" dirty="0">
                          <a:solidFill>
                            <a:schemeClr val="bg1"/>
                          </a:solidFill>
                        </a:rPr>
                      </a:br>
                      <a:r>
                        <a:rPr lang="en-US" sz="1600" dirty="0">
                          <a:solidFill>
                            <a:schemeClr val="bg1"/>
                          </a:solidFill>
                        </a:rPr>
                        <a:t>State</a:t>
                      </a:r>
                    </a:p>
                  </a:txBody>
                  <a:tcPr marL="92405" marR="92405">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extLst>
                  <a:ext uri="{0D108BD9-81ED-4DB2-BD59-A6C34878D82A}">
                    <a16:rowId xmlns:a16="http://schemas.microsoft.com/office/drawing/2014/main" val="154240559"/>
                  </a:ext>
                </a:extLst>
              </a:tr>
              <a:tr h="378755">
                <a:tc>
                  <a:txBody>
                    <a:bodyPr/>
                    <a:lstStyle/>
                    <a:p>
                      <a:r>
                        <a:rPr lang="en-US" sz="1600" dirty="0">
                          <a:solidFill>
                            <a:schemeClr val="bg1"/>
                          </a:solidFill>
                        </a:rPr>
                        <a:t>5</a:t>
                      </a:r>
                    </a:p>
                  </a:txBody>
                  <a:tcPr marL="92405" marR="92405">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1600" dirty="0"/>
                    </a:p>
                  </a:txBody>
                  <a:tcPr marL="92405" marR="92405">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9525" marR="9525" marT="9525" marB="0" anchor="ctr">
                    <a:noFill/>
                  </a:tcPr>
                </a:tc>
                <a:tc>
                  <a:txBody>
                    <a:bodyPr/>
                    <a:lstStyle/>
                    <a:p>
                      <a:endParaRPr lang="en-US" sz="1600" dirty="0"/>
                    </a:p>
                  </a:txBody>
                  <a:tcPr marL="92405" marR="92405">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9525" marR="9525" marT="9525" marB="0" anchor="ctr">
                    <a:lnR w="76200" cap="flat" cmpd="sng" algn="ctr">
                      <a:solidFill>
                        <a:schemeClr val="accent1">
                          <a:lumMod val="50000"/>
                        </a:schemeClr>
                      </a:solidFill>
                      <a:prstDash val="solid"/>
                      <a:round/>
                      <a:headEnd type="none" w="med" len="med"/>
                      <a:tailEnd type="none" w="med" len="med"/>
                    </a:lnR>
                    <a:noFill/>
                  </a:tcPr>
                </a:tc>
                <a:tc>
                  <a:txBody>
                    <a:bodyPr/>
                    <a:lstStyle/>
                    <a:p>
                      <a:endParaRPr lang="en-US" sz="1600" dirty="0"/>
                    </a:p>
                  </a:txBody>
                  <a:tcPr marL="92405" marR="92405">
                    <a:lnL w="76200" cap="flat" cmpd="sng" algn="ctr">
                      <a:solidFill>
                        <a:schemeClr val="accent1">
                          <a:lumMod val="50000"/>
                        </a:schemeClr>
                      </a:solidFill>
                      <a:prstDash val="solid"/>
                      <a:round/>
                      <a:headEnd type="none" w="med" len="med"/>
                      <a:tailEnd type="none" w="med" len="med"/>
                    </a:lnL>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9525" marR="9525" marT="9525" marB="0" anchor="ctr">
                    <a:noFill/>
                  </a:tcPr>
                </a:tc>
                <a:tc>
                  <a:txBody>
                    <a:bodyPr/>
                    <a:lstStyle/>
                    <a:p>
                      <a:endParaRPr lang="en-US" sz="1600" dirty="0"/>
                    </a:p>
                  </a:txBody>
                  <a:tcPr marL="92405" marR="92405">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9525" marR="9525" marT="9525" marB="0" anchor="ctr">
                    <a:noFill/>
                  </a:tcPr>
                </a:tc>
                <a:extLst>
                  <a:ext uri="{0D108BD9-81ED-4DB2-BD59-A6C34878D82A}">
                    <a16:rowId xmlns:a16="http://schemas.microsoft.com/office/drawing/2014/main" val="2685886905"/>
                  </a:ext>
                </a:extLst>
              </a:tr>
              <a:tr h="378755">
                <a:tc>
                  <a:txBody>
                    <a:bodyPr/>
                    <a:lstStyle/>
                    <a:p>
                      <a:r>
                        <a:rPr lang="en-US" sz="1600" dirty="0">
                          <a:solidFill>
                            <a:schemeClr val="bg1"/>
                          </a:solidFill>
                        </a:rPr>
                        <a:t>8</a:t>
                      </a:r>
                    </a:p>
                  </a:txBody>
                  <a:tcPr marL="92405" marR="92405">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1600" dirty="0"/>
                    </a:p>
                  </a:txBody>
                  <a:tcPr marL="92405" marR="92405">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9525" marR="9525" marT="9525" marB="0" anchor="ctr">
                    <a:noFill/>
                  </a:tcPr>
                </a:tc>
                <a:tc>
                  <a:txBody>
                    <a:bodyPr/>
                    <a:lstStyle/>
                    <a:p>
                      <a:endParaRPr lang="en-US" sz="1600" dirty="0"/>
                    </a:p>
                  </a:txBody>
                  <a:tcPr marL="92405" marR="92405">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9525" marR="9525" marT="9525" marB="0" anchor="ctr">
                    <a:lnR w="76200" cap="flat" cmpd="sng" algn="ctr">
                      <a:solidFill>
                        <a:schemeClr val="accent1">
                          <a:lumMod val="50000"/>
                        </a:schemeClr>
                      </a:solidFill>
                      <a:prstDash val="solid"/>
                      <a:round/>
                      <a:headEnd type="none" w="med" len="med"/>
                      <a:tailEnd type="none" w="med" len="med"/>
                    </a:lnR>
                    <a:noFill/>
                  </a:tcPr>
                </a:tc>
                <a:tc>
                  <a:txBody>
                    <a:bodyPr/>
                    <a:lstStyle/>
                    <a:p>
                      <a:endParaRPr lang="en-US" sz="1600" dirty="0"/>
                    </a:p>
                  </a:txBody>
                  <a:tcPr marL="92405" marR="92405">
                    <a:lnL w="76200" cap="flat" cmpd="sng" algn="ctr">
                      <a:solidFill>
                        <a:schemeClr val="accent1">
                          <a:lumMod val="50000"/>
                        </a:schemeClr>
                      </a:solidFill>
                      <a:prstDash val="solid"/>
                      <a:round/>
                      <a:headEnd type="none" w="med" len="med"/>
                      <a:tailEnd type="none" w="med" len="med"/>
                    </a:lnL>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9525" marR="9525" marT="9525" marB="0" anchor="ctr">
                    <a:noFill/>
                  </a:tcPr>
                </a:tc>
                <a:tc>
                  <a:txBody>
                    <a:bodyPr/>
                    <a:lstStyle/>
                    <a:p>
                      <a:endParaRPr lang="en-US" sz="1600" dirty="0"/>
                    </a:p>
                  </a:txBody>
                  <a:tcPr marL="92405" marR="92405">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9525" marR="9525" marT="9525" marB="0" anchor="ctr">
                    <a:noFill/>
                  </a:tcPr>
                </a:tc>
                <a:extLst>
                  <a:ext uri="{0D108BD9-81ED-4DB2-BD59-A6C34878D82A}">
                    <a16:rowId xmlns:a16="http://schemas.microsoft.com/office/drawing/2014/main" val="2100905888"/>
                  </a:ext>
                </a:extLst>
              </a:tr>
              <a:tr h="378755">
                <a:tc>
                  <a:txBody>
                    <a:bodyPr/>
                    <a:lstStyle/>
                    <a:p>
                      <a:r>
                        <a:rPr lang="en-US" sz="1600" dirty="0">
                          <a:solidFill>
                            <a:schemeClr val="bg1"/>
                          </a:solidFill>
                        </a:rPr>
                        <a:t>11</a:t>
                      </a:r>
                    </a:p>
                  </a:txBody>
                  <a:tcPr marL="92405" marR="92405">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sz="1600" dirty="0"/>
                    </a:p>
                  </a:txBody>
                  <a:tcPr marL="92405" marR="92405">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9525" marR="9525" marT="9525" marB="0" anchor="ctr">
                    <a:noFill/>
                  </a:tcPr>
                </a:tc>
                <a:tc>
                  <a:txBody>
                    <a:bodyPr/>
                    <a:lstStyle/>
                    <a:p>
                      <a:endParaRPr lang="en-US" sz="1600" dirty="0"/>
                    </a:p>
                  </a:txBody>
                  <a:tcPr marL="92405" marR="92405">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9525" marR="9525" marT="9525" marB="0" anchor="ctr">
                    <a:lnR w="76200" cap="flat" cmpd="sng" algn="ctr">
                      <a:solidFill>
                        <a:schemeClr val="accent1">
                          <a:lumMod val="50000"/>
                        </a:schemeClr>
                      </a:solidFill>
                      <a:prstDash val="solid"/>
                      <a:round/>
                      <a:headEnd type="none" w="med" len="med"/>
                      <a:tailEnd type="none" w="med" len="med"/>
                    </a:lnR>
                    <a:noFill/>
                  </a:tcPr>
                </a:tc>
                <a:tc>
                  <a:txBody>
                    <a:bodyPr/>
                    <a:lstStyle/>
                    <a:p>
                      <a:endParaRPr lang="en-US" sz="1600" dirty="0"/>
                    </a:p>
                  </a:txBody>
                  <a:tcPr marL="92405" marR="92405">
                    <a:lnL w="76200" cap="flat" cmpd="sng" algn="ctr">
                      <a:solidFill>
                        <a:schemeClr val="accent1">
                          <a:lumMod val="50000"/>
                        </a:schemeClr>
                      </a:solidFill>
                      <a:prstDash val="solid"/>
                      <a:round/>
                      <a:headEnd type="none" w="med" len="med"/>
                      <a:tailEnd type="none" w="med" len="med"/>
                    </a:lnL>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9525" marR="9525" marT="9525" marB="0" anchor="ctr">
                    <a:noFill/>
                  </a:tcPr>
                </a:tc>
                <a:tc>
                  <a:txBody>
                    <a:bodyPr/>
                    <a:lstStyle/>
                    <a:p>
                      <a:endParaRPr lang="en-US" sz="1600" dirty="0"/>
                    </a:p>
                  </a:txBody>
                  <a:tcPr marL="92405" marR="92405">
                    <a:solidFill>
                      <a:schemeClr val="accent5">
                        <a:lumMod val="20000"/>
                        <a:lumOff val="80000"/>
                      </a:schemeClr>
                    </a:solidFill>
                  </a:tcPr>
                </a:tc>
                <a:tc>
                  <a:txBody>
                    <a:bodyPr/>
                    <a:lstStyle/>
                    <a:p>
                      <a:pPr marL="0" algn="ctr" defTabSz="914400" rtl="0" eaLnBrk="1" fontAlgn="ctr" latinLnBrk="0" hangingPunct="1"/>
                      <a:endParaRPr lang="en-US" sz="1600" u="none" strike="noStrike" kern="1200" dirty="0">
                        <a:solidFill>
                          <a:schemeClr val="dk1"/>
                        </a:solidFill>
                        <a:effectLst/>
                        <a:latin typeface="+mn-lt"/>
                        <a:ea typeface="+mn-ea"/>
                        <a:cs typeface="+mn-cs"/>
                      </a:endParaRPr>
                    </a:p>
                  </a:txBody>
                  <a:tcPr marL="9525" marR="9525" marT="9525" marB="0" anchor="ctr">
                    <a:noFill/>
                  </a:tcPr>
                </a:tc>
                <a:extLst>
                  <a:ext uri="{0D108BD9-81ED-4DB2-BD59-A6C34878D82A}">
                    <a16:rowId xmlns:a16="http://schemas.microsoft.com/office/drawing/2014/main" val="523796205"/>
                  </a:ext>
                </a:extLst>
              </a:tr>
            </a:tbl>
          </a:graphicData>
        </a:graphic>
      </p:graphicFrame>
      <p:sp>
        <p:nvSpPr>
          <p:cNvPr id="3" name="Content Placeholder 2">
            <a:extLst>
              <a:ext uri="{FF2B5EF4-FFF2-40B4-BE49-F238E27FC236}">
                <a16:creationId xmlns:a16="http://schemas.microsoft.com/office/drawing/2014/main" id="{3078BB55-AA27-4481-9EC2-535136942869}"/>
              </a:ext>
            </a:extLst>
          </p:cNvPr>
          <p:cNvSpPr>
            <a:spLocks noGrp="1"/>
          </p:cNvSpPr>
          <p:nvPr>
            <p:ph sz="quarter" idx="13"/>
          </p:nvPr>
        </p:nvSpPr>
        <p:spPr>
          <a:xfrm>
            <a:off x="149319" y="5546519"/>
            <a:ext cx="11839480" cy="365125"/>
          </a:xfrm>
        </p:spPr>
        <p:txBody>
          <a:bodyPr/>
          <a:lstStyle/>
          <a:p>
            <a:r>
              <a:rPr lang="en-US" sz="1800" b="1" dirty="0"/>
              <a:t>Note</a:t>
            </a:r>
            <a:r>
              <a:rPr lang="en-US" sz="1800" dirty="0"/>
              <a:t>: Percentages may not total 100 due to rounding.</a:t>
            </a:r>
          </a:p>
        </p:txBody>
      </p:sp>
      <p:sp>
        <p:nvSpPr>
          <p:cNvPr id="5" name="Slide Number Placeholder 4">
            <a:extLst>
              <a:ext uri="{FF2B5EF4-FFF2-40B4-BE49-F238E27FC236}">
                <a16:creationId xmlns:a16="http://schemas.microsoft.com/office/drawing/2014/main" id="{3183CDD5-F769-42F0-A4F5-8E099ACF6AA6}"/>
              </a:ext>
            </a:extLst>
          </p:cNvPr>
          <p:cNvSpPr>
            <a:spLocks noGrp="1"/>
          </p:cNvSpPr>
          <p:nvPr>
            <p:ph type="sldNum" sz="quarter" idx="10"/>
          </p:nvPr>
        </p:nvSpPr>
        <p:spPr/>
        <p:txBody>
          <a:bodyPr/>
          <a:lstStyle/>
          <a:p>
            <a:fld id="{A3D1C70C-36A2-44FC-A083-98959550CFF4}" type="slidenum">
              <a:rPr lang="en-US" smtClean="0"/>
              <a:t>33</a:t>
            </a:fld>
            <a:endParaRPr lang="en-US" dirty="0"/>
          </a:p>
        </p:txBody>
      </p:sp>
    </p:spTree>
    <p:extLst>
      <p:ext uri="{BB962C8B-B14F-4D97-AF65-F5344CB8AC3E}">
        <p14:creationId xmlns:p14="http://schemas.microsoft.com/office/powerpoint/2010/main" val="91930680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7B3E4E-44BD-4DA3-B2F6-452C5539DAAA}"/>
              </a:ext>
            </a:extLst>
          </p:cNvPr>
          <p:cNvSpPr>
            <a:spLocks noGrp="1"/>
          </p:cNvSpPr>
          <p:nvPr>
            <p:ph type="title"/>
          </p:nvPr>
        </p:nvSpPr>
        <p:spPr/>
        <p:txBody>
          <a:bodyPr/>
          <a:lstStyle/>
          <a:p>
            <a:r>
              <a:rPr lang="en-US">
                <a:solidFill>
                  <a:schemeClr val="tx1"/>
                </a:solidFill>
              </a:rPr>
              <a:t>Notable Achievements</a:t>
            </a:r>
          </a:p>
        </p:txBody>
      </p:sp>
      <p:sp>
        <p:nvSpPr>
          <p:cNvPr id="3" name="Text Placeholder 2">
            <a:extLst>
              <a:ext uri="{FF2B5EF4-FFF2-40B4-BE49-F238E27FC236}">
                <a16:creationId xmlns:a16="http://schemas.microsoft.com/office/drawing/2014/main" id="{E2E5B26F-602D-4E28-A656-0778DEA1F422}"/>
              </a:ext>
            </a:extLst>
          </p:cNvPr>
          <p:cNvSpPr>
            <a:spLocks noGrp="1"/>
          </p:cNvSpPr>
          <p:nvPr>
            <p:ph type="body" sz="quarter" idx="11"/>
          </p:nvPr>
        </p:nvSpPr>
        <p:spPr/>
        <p:txBody>
          <a:bodyPr/>
          <a:lstStyle/>
          <a:p>
            <a:r>
              <a:rPr lang="en-US"/>
              <a:t>Develop as needed</a:t>
            </a:r>
          </a:p>
        </p:txBody>
      </p:sp>
      <p:sp>
        <p:nvSpPr>
          <p:cNvPr id="4" name="Slide Number Placeholder 3">
            <a:extLst>
              <a:ext uri="{FF2B5EF4-FFF2-40B4-BE49-F238E27FC236}">
                <a16:creationId xmlns:a16="http://schemas.microsoft.com/office/drawing/2014/main" id="{A8DC8A32-8EA7-4F66-BD2D-828C549AA60A}"/>
              </a:ext>
            </a:extLst>
          </p:cNvPr>
          <p:cNvSpPr>
            <a:spLocks noGrp="1"/>
          </p:cNvSpPr>
          <p:nvPr>
            <p:ph type="sldNum" sz="quarter" idx="10"/>
          </p:nvPr>
        </p:nvSpPr>
        <p:spPr/>
        <p:txBody>
          <a:bodyPr/>
          <a:lstStyle/>
          <a:p>
            <a:fld id="{A3D1C70C-36A2-44FC-A083-98959550CFF4}" type="slidenum">
              <a:rPr lang="en-US" smtClean="0"/>
              <a:pPr/>
              <a:t>34</a:t>
            </a:fld>
            <a:endParaRPr lang="en-US"/>
          </a:p>
        </p:txBody>
      </p:sp>
    </p:spTree>
    <p:extLst>
      <p:ext uri="{BB962C8B-B14F-4D97-AF65-F5344CB8AC3E}">
        <p14:creationId xmlns:p14="http://schemas.microsoft.com/office/powerpoint/2010/main" val="152388401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7B3E4E-44BD-4DA3-B2F6-452C5539DAAA}"/>
              </a:ext>
            </a:extLst>
          </p:cNvPr>
          <p:cNvSpPr>
            <a:spLocks noGrp="1"/>
          </p:cNvSpPr>
          <p:nvPr>
            <p:ph type="title"/>
          </p:nvPr>
        </p:nvSpPr>
        <p:spPr/>
        <p:txBody>
          <a:bodyPr/>
          <a:lstStyle/>
          <a:p>
            <a:r>
              <a:rPr lang="en-US">
                <a:solidFill>
                  <a:schemeClr val="tx1"/>
                </a:solidFill>
              </a:rPr>
              <a:t>Intervention Strategies</a:t>
            </a:r>
          </a:p>
        </p:txBody>
      </p:sp>
      <p:sp>
        <p:nvSpPr>
          <p:cNvPr id="3" name="Text Placeholder 2">
            <a:extLst>
              <a:ext uri="{FF2B5EF4-FFF2-40B4-BE49-F238E27FC236}">
                <a16:creationId xmlns:a16="http://schemas.microsoft.com/office/drawing/2014/main" id="{E2E5B26F-602D-4E28-A656-0778DEA1F422}"/>
              </a:ext>
            </a:extLst>
          </p:cNvPr>
          <p:cNvSpPr>
            <a:spLocks noGrp="1"/>
          </p:cNvSpPr>
          <p:nvPr>
            <p:ph type="body" sz="quarter" idx="11"/>
          </p:nvPr>
        </p:nvSpPr>
        <p:spPr/>
        <p:txBody>
          <a:bodyPr/>
          <a:lstStyle/>
          <a:p>
            <a:r>
              <a:rPr lang="en-US"/>
              <a:t>Develop as needed</a:t>
            </a:r>
          </a:p>
        </p:txBody>
      </p:sp>
      <p:sp>
        <p:nvSpPr>
          <p:cNvPr id="4" name="Slide Number Placeholder 3">
            <a:extLst>
              <a:ext uri="{FF2B5EF4-FFF2-40B4-BE49-F238E27FC236}">
                <a16:creationId xmlns:a16="http://schemas.microsoft.com/office/drawing/2014/main" id="{A8DC8A32-8EA7-4F66-BD2D-828C549AA60A}"/>
              </a:ext>
            </a:extLst>
          </p:cNvPr>
          <p:cNvSpPr>
            <a:spLocks noGrp="1"/>
          </p:cNvSpPr>
          <p:nvPr>
            <p:ph type="sldNum" sz="quarter" idx="10"/>
          </p:nvPr>
        </p:nvSpPr>
        <p:spPr/>
        <p:txBody>
          <a:bodyPr/>
          <a:lstStyle/>
          <a:p>
            <a:fld id="{A3D1C70C-36A2-44FC-A083-98959550CFF4}" type="slidenum">
              <a:rPr lang="en-US" smtClean="0"/>
              <a:pPr/>
              <a:t>35</a:t>
            </a:fld>
            <a:endParaRPr lang="en-US"/>
          </a:p>
        </p:txBody>
      </p:sp>
    </p:spTree>
    <p:extLst>
      <p:ext uri="{BB962C8B-B14F-4D97-AF65-F5344CB8AC3E}">
        <p14:creationId xmlns:p14="http://schemas.microsoft.com/office/powerpoint/2010/main" val="204787146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9E2964-91A4-4BBA-81F2-3290A8D60919}"/>
              </a:ext>
            </a:extLst>
          </p:cNvPr>
          <p:cNvSpPr>
            <a:spLocks noGrp="1"/>
          </p:cNvSpPr>
          <p:nvPr>
            <p:ph type="title"/>
          </p:nvPr>
        </p:nvSpPr>
        <p:spPr>
          <a:xfrm>
            <a:off x="1256841" y="378896"/>
            <a:ext cx="10096959" cy="747579"/>
          </a:xfrm>
        </p:spPr>
        <p:txBody>
          <a:bodyPr anchor="ctr">
            <a:normAutofit/>
          </a:bodyPr>
          <a:lstStyle/>
          <a:p>
            <a:r>
              <a:rPr lang="en-US" sz="2000" dirty="0"/>
              <a:t>Comparison of &lt;INSERT DISTRICT NAME&gt;’S Subgroup Spring 2022 and Spring 2023 NJSLA Administration English Language Arts - Percentages</a:t>
            </a:r>
          </a:p>
        </p:txBody>
      </p:sp>
      <p:graphicFrame>
        <p:nvGraphicFramePr>
          <p:cNvPr id="7" name="Content Placeholder 7" descr="Sample Column graph: Performance of Subgroup over 5 Years in English Language Arts. Sample graph with&#10;percentage of economically disadvantaged students, percentage of English Learners, percentage of Students with Disability and percentage of All Students whose scores met or exceeded expectations on the vertical axis and the grade and year is represented on the horizontal axis. The performance of the students in each subgroup in English Language Arts in 5 years - 2015, 2016, 2017, 2018, and 2019.  ">
            <a:extLst>
              <a:ext uri="{FF2B5EF4-FFF2-40B4-BE49-F238E27FC236}">
                <a16:creationId xmlns:a16="http://schemas.microsoft.com/office/drawing/2014/main" id="{8627C97B-4285-4648-8B5E-4612C380955A}"/>
              </a:ext>
            </a:extLst>
          </p:cNvPr>
          <p:cNvGraphicFramePr>
            <a:graphicFrameLocks/>
          </p:cNvGraphicFramePr>
          <p:nvPr>
            <p:extLst>
              <p:ext uri="{D42A27DB-BD31-4B8C-83A1-F6EECF244321}">
                <p14:modId xmlns:p14="http://schemas.microsoft.com/office/powerpoint/2010/main" val="3428279813"/>
              </p:ext>
            </p:extLst>
          </p:nvPr>
        </p:nvGraphicFramePr>
        <p:xfrm>
          <a:off x="142875" y="1277938"/>
          <a:ext cx="11051867" cy="4681538"/>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a:extLst>
              <a:ext uri="{FF2B5EF4-FFF2-40B4-BE49-F238E27FC236}">
                <a16:creationId xmlns:a16="http://schemas.microsoft.com/office/drawing/2014/main" id="{86ECEA75-CBFE-4BF0-A3A0-EF40B961F53E}"/>
              </a:ext>
            </a:extLst>
          </p:cNvPr>
          <p:cNvSpPr>
            <a:spLocks noGrp="1"/>
          </p:cNvSpPr>
          <p:nvPr>
            <p:ph type="sldNum" sz="quarter" idx="4294967295"/>
          </p:nvPr>
        </p:nvSpPr>
        <p:spPr>
          <a:xfrm>
            <a:off x="8687719" y="6257197"/>
            <a:ext cx="2743200" cy="365125"/>
          </a:xfrm>
        </p:spPr>
        <p:txBody>
          <a:bodyPr anchor="ctr">
            <a:normAutofit/>
          </a:bodyPr>
          <a:lstStyle/>
          <a:p>
            <a:pPr>
              <a:spcAft>
                <a:spcPts val="600"/>
              </a:spcAft>
            </a:pPr>
            <a:fld id="{A3D1C70C-36A2-44FC-A083-98959550CFF4}" type="slidenum">
              <a:rPr lang="en-US" smtClean="0"/>
              <a:pPr>
                <a:spcAft>
                  <a:spcPts val="600"/>
                </a:spcAft>
              </a:pPr>
              <a:t>36</a:t>
            </a:fld>
            <a:endParaRPr lang="en-US"/>
          </a:p>
        </p:txBody>
      </p:sp>
    </p:spTree>
    <p:extLst>
      <p:ext uri="{BB962C8B-B14F-4D97-AF65-F5344CB8AC3E}">
        <p14:creationId xmlns:p14="http://schemas.microsoft.com/office/powerpoint/2010/main" val="16497021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A21B6CDA-0147-40C9-8F20-2C2ABECD0456}"/>
              </a:ext>
            </a:extLst>
          </p:cNvPr>
          <p:cNvSpPr>
            <a:spLocks noGrp="1"/>
          </p:cNvSpPr>
          <p:nvPr>
            <p:ph type="title"/>
          </p:nvPr>
        </p:nvSpPr>
        <p:spPr>
          <a:xfrm>
            <a:off x="1333960" y="235678"/>
            <a:ext cx="10096959" cy="747579"/>
          </a:xfrm>
        </p:spPr>
        <p:txBody>
          <a:bodyPr/>
          <a:lstStyle/>
          <a:p>
            <a:r>
              <a:rPr lang="en-US" sz="2400" dirty="0">
                <a:solidFill>
                  <a:schemeClr val="tx1"/>
                </a:solidFill>
                <a:latin typeface="Palatino Linotype"/>
              </a:rPr>
              <a:t>Comparison of &lt;Insert District Name&gt;’s Spring 2022 and 2023 NJSLA Administrations Science – Percentages</a:t>
            </a:r>
          </a:p>
        </p:txBody>
      </p:sp>
      <p:sp>
        <p:nvSpPr>
          <p:cNvPr id="2" name="Content Placeholder 1">
            <a:extLst>
              <a:ext uri="{FF2B5EF4-FFF2-40B4-BE49-F238E27FC236}">
                <a16:creationId xmlns:a16="http://schemas.microsoft.com/office/drawing/2014/main" id="{E054406E-32AC-4E53-98C7-6BA4507F50F0}"/>
              </a:ext>
            </a:extLst>
          </p:cNvPr>
          <p:cNvSpPr>
            <a:spLocks noGrp="1"/>
          </p:cNvSpPr>
          <p:nvPr>
            <p:ph sz="quarter" idx="11"/>
          </p:nvPr>
        </p:nvSpPr>
        <p:spPr>
          <a:xfrm>
            <a:off x="93330" y="1054866"/>
            <a:ext cx="11072417" cy="537542"/>
          </a:xfrm>
        </p:spPr>
        <p:txBody>
          <a:bodyPr>
            <a:noAutofit/>
          </a:bodyPr>
          <a:lstStyle/>
          <a:p>
            <a:pPr marL="91440" indent="-91440">
              <a:spcBef>
                <a:spcPts val="0"/>
              </a:spcBef>
              <a:spcAft>
                <a:spcPts val="2400"/>
              </a:spcAft>
              <a:buFont typeface="Arial" panose="020B0604020202020204" pitchFamily="34" charset="0"/>
              <a:buChar char="•"/>
            </a:pPr>
            <a:r>
              <a:rPr lang="en-US" sz="1400" dirty="0"/>
              <a:t>Level 1: Below Proficient           </a:t>
            </a:r>
          </a:p>
          <a:p>
            <a:pPr marL="91440" indent="-91440">
              <a:spcBef>
                <a:spcPts val="0"/>
              </a:spcBef>
              <a:spcAft>
                <a:spcPts val="2400"/>
              </a:spcAft>
              <a:buFont typeface="Arial" panose="020B0604020202020204" pitchFamily="34" charset="0"/>
              <a:buChar char="•"/>
            </a:pPr>
            <a:r>
              <a:rPr lang="en-US" sz="1400" dirty="0"/>
              <a:t>Level 2: Near Proficiency</a:t>
            </a:r>
          </a:p>
          <a:p>
            <a:pPr marL="91440" indent="-91440">
              <a:spcBef>
                <a:spcPts val="0"/>
              </a:spcBef>
              <a:spcAft>
                <a:spcPts val="2400"/>
              </a:spcAft>
              <a:buFont typeface="Arial" panose="020B0604020202020204" pitchFamily="34" charset="0"/>
              <a:buChar char="•"/>
            </a:pPr>
            <a:r>
              <a:rPr lang="en-US" sz="1400" dirty="0"/>
              <a:t>Level 3: Proficient	</a:t>
            </a:r>
          </a:p>
          <a:p>
            <a:pPr marL="91440" indent="-91440">
              <a:lnSpc>
                <a:spcPct val="100000"/>
              </a:lnSpc>
              <a:spcBef>
                <a:spcPts val="0"/>
              </a:spcBef>
              <a:spcAft>
                <a:spcPts val="2400"/>
              </a:spcAft>
              <a:buFont typeface="Arial" panose="020B0604020202020204" pitchFamily="34" charset="0"/>
              <a:buChar char="•"/>
            </a:pPr>
            <a:r>
              <a:rPr lang="en-US" sz="1400" dirty="0"/>
              <a:t>Level 4: Advanced Proficiency</a:t>
            </a:r>
          </a:p>
        </p:txBody>
      </p:sp>
      <p:graphicFrame>
        <p:nvGraphicFramePr>
          <p:cNvPr id="11" name="Table 11">
            <a:extLst>
              <a:ext uri="{FF2B5EF4-FFF2-40B4-BE49-F238E27FC236}">
                <a16:creationId xmlns:a16="http://schemas.microsoft.com/office/drawing/2014/main" id="{E11D5BF3-7E3C-42AB-9FA3-E1724B7EFE40}"/>
              </a:ext>
            </a:extLst>
          </p:cNvPr>
          <p:cNvGraphicFramePr>
            <a:graphicFrameLocks noGrp="1"/>
          </p:cNvGraphicFramePr>
          <p:nvPr>
            <p:ph type="tbl" sz="quarter" idx="12"/>
            <p:extLst>
              <p:ext uri="{D42A27DB-BD31-4B8C-83A1-F6EECF244321}">
                <p14:modId xmlns:p14="http://schemas.microsoft.com/office/powerpoint/2010/main" val="1223872644"/>
              </p:ext>
            </p:extLst>
          </p:nvPr>
        </p:nvGraphicFramePr>
        <p:xfrm>
          <a:off x="164354" y="1765484"/>
          <a:ext cx="11150191" cy="2965651"/>
        </p:xfrm>
        <a:graphic>
          <a:graphicData uri="http://schemas.openxmlformats.org/drawingml/2006/table">
            <a:tbl>
              <a:tblPr firstRow="1" firstCol="1" bandRow="1">
                <a:tableStyleId>{5940675A-B579-460E-94D1-54222C63F5DA}</a:tableStyleId>
              </a:tblPr>
              <a:tblGrid>
                <a:gridCol w="960185">
                  <a:extLst>
                    <a:ext uri="{9D8B030D-6E8A-4147-A177-3AD203B41FA5}">
                      <a16:colId xmlns:a16="http://schemas.microsoft.com/office/drawing/2014/main" val="2172175549"/>
                    </a:ext>
                  </a:extLst>
                </a:gridCol>
                <a:gridCol w="889557">
                  <a:extLst>
                    <a:ext uri="{9D8B030D-6E8A-4147-A177-3AD203B41FA5}">
                      <a16:colId xmlns:a16="http://schemas.microsoft.com/office/drawing/2014/main" val="3112476645"/>
                    </a:ext>
                  </a:extLst>
                </a:gridCol>
                <a:gridCol w="856054">
                  <a:extLst>
                    <a:ext uri="{9D8B030D-6E8A-4147-A177-3AD203B41FA5}">
                      <a16:colId xmlns:a16="http://schemas.microsoft.com/office/drawing/2014/main" val="878126386"/>
                    </a:ext>
                  </a:extLst>
                </a:gridCol>
                <a:gridCol w="915216">
                  <a:extLst>
                    <a:ext uri="{9D8B030D-6E8A-4147-A177-3AD203B41FA5}">
                      <a16:colId xmlns:a16="http://schemas.microsoft.com/office/drawing/2014/main" val="1924221879"/>
                    </a:ext>
                  </a:extLst>
                </a:gridCol>
                <a:gridCol w="843231">
                  <a:extLst>
                    <a:ext uri="{9D8B030D-6E8A-4147-A177-3AD203B41FA5}">
                      <a16:colId xmlns:a16="http://schemas.microsoft.com/office/drawing/2014/main" val="1401528394"/>
                    </a:ext>
                  </a:extLst>
                </a:gridCol>
                <a:gridCol w="884366">
                  <a:extLst>
                    <a:ext uri="{9D8B030D-6E8A-4147-A177-3AD203B41FA5}">
                      <a16:colId xmlns:a16="http://schemas.microsoft.com/office/drawing/2014/main" val="525457992"/>
                    </a:ext>
                  </a:extLst>
                </a:gridCol>
                <a:gridCol w="874082">
                  <a:extLst>
                    <a:ext uri="{9D8B030D-6E8A-4147-A177-3AD203B41FA5}">
                      <a16:colId xmlns:a16="http://schemas.microsoft.com/office/drawing/2014/main" val="1590651448"/>
                    </a:ext>
                  </a:extLst>
                </a:gridCol>
                <a:gridCol w="863798">
                  <a:extLst>
                    <a:ext uri="{9D8B030D-6E8A-4147-A177-3AD203B41FA5}">
                      <a16:colId xmlns:a16="http://schemas.microsoft.com/office/drawing/2014/main" val="2895372378"/>
                    </a:ext>
                  </a:extLst>
                </a:gridCol>
                <a:gridCol w="987198">
                  <a:extLst>
                    <a:ext uri="{9D8B030D-6E8A-4147-A177-3AD203B41FA5}">
                      <a16:colId xmlns:a16="http://schemas.microsoft.com/office/drawing/2014/main" val="2977248262"/>
                    </a:ext>
                  </a:extLst>
                </a:gridCol>
                <a:gridCol w="1552781">
                  <a:extLst>
                    <a:ext uri="{9D8B030D-6E8A-4147-A177-3AD203B41FA5}">
                      <a16:colId xmlns:a16="http://schemas.microsoft.com/office/drawing/2014/main" val="948491184"/>
                    </a:ext>
                  </a:extLst>
                </a:gridCol>
                <a:gridCol w="1523723">
                  <a:extLst>
                    <a:ext uri="{9D8B030D-6E8A-4147-A177-3AD203B41FA5}">
                      <a16:colId xmlns:a16="http://schemas.microsoft.com/office/drawing/2014/main" val="1083707945"/>
                    </a:ext>
                  </a:extLst>
                </a:gridCol>
              </a:tblGrid>
              <a:tr h="1229386">
                <a:tc>
                  <a:txBody>
                    <a:bodyPr/>
                    <a:lstStyle/>
                    <a:p>
                      <a:r>
                        <a:rPr lang="en-US" sz="1400" dirty="0">
                          <a:solidFill>
                            <a:schemeClr val="bg1"/>
                          </a:solidFill>
                        </a:rPr>
                        <a:t>Grade</a:t>
                      </a:r>
                    </a:p>
                  </a:txBody>
                  <a:tcP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r>
                        <a:rPr lang="en-US" sz="1400" dirty="0">
                          <a:solidFill>
                            <a:schemeClr val="bg1"/>
                          </a:solidFill>
                        </a:rPr>
                        <a:t>Level 1 2022</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400" dirty="0">
                          <a:solidFill>
                            <a:schemeClr val="bg1"/>
                          </a:solidFill>
                        </a:rPr>
                        <a:t>Level 1 2023</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400" dirty="0">
                          <a:solidFill>
                            <a:schemeClr val="bg1"/>
                          </a:solidFill>
                        </a:rPr>
                        <a:t>Level 2 2022</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400" dirty="0">
                          <a:solidFill>
                            <a:schemeClr val="bg1"/>
                          </a:solidFill>
                        </a:rPr>
                        <a:t>Level 2 2023</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400" dirty="0">
                          <a:solidFill>
                            <a:schemeClr val="bg1"/>
                          </a:solidFill>
                        </a:rPr>
                        <a:t>Level 3 2022</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400" dirty="0">
                          <a:solidFill>
                            <a:schemeClr val="bg1"/>
                          </a:solidFill>
                        </a:rPr>
                        <a:t>Level 3 2023</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400" dirty="0">
                          <a:solidFill>
                            <a:schemeClr val="bg1"/>
                          </a:solidFill>
                        </a:rPr>
                        <a:t>Level 4 2022</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400" dirty="0">
                          <a:solidFill>
                            <a:schemeClr val="bg1"/>
                          </a:solidFill>
                        </a:rPr>
                        <a:t>Level 4 2023</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400" dirty="0">
                          <a:solidFill>
                            <a:schemeClr val="bg1"/>
                          </a:solidFill>
                        </a:rPr>
                        <a:t>Change in Level 1 and Level 2 from 2022 to 2023</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bg1"/>
                          </a:solidFill>
                        </a:rPr>
                        <a:t>Change in Level 3 and Level 4 from 2022 to 2023</a:t>
                      </a:r>
                    </a:p>
                  </a:txBody>
                  <a:tcPr>
                    <a:lnL w="12700" cap="flat" cmpd="sng" algn="ctr">
                      <a:solidFill>
                        <a:schemeClr val="bg1"/>
                      </a:solidFill>
                      <a:prstDash val="solid"/>
                      <a:round/>
                      <a:headEnd type="none" w="med" len="med"/>
                      <a:tailEnd type="none" w="med" len="med"/>
                    </a:lnL>
                    <a:solidFill>
                      <a:schemeClr val="accent1">
                        <a:lumMod val="50000"/>
                      </a:schemeClr>
                    </a:solidFill>
                  </a:tcPr>
                </a:tc>
                <a:extLst>
                  <a:ext uri="{0D108BD9-81ED-4DB2-BD59-A6C34878D82A}">
                    <a16:rowId xmlns:a16="http://schemas.microsoft.com/office/drawing/2014/main" val="154240559"/>
                  </a:ext>
                </a:extLst>
              </a:tr>
              <a:tr h="614707">
                <a:tc>
                  <a:txBody>
                    <a:bodyPr/>
                    <a:lstStyle/>
                    <a:p>
                      <a:r>
                        <a:rPr lang="en-US" sz="1200" dirty="0">
                          <a:solidFill>
                            <a:schemeClr val="bg1"/>
                          </a:solidFill>
                        </a:rPr>
                        <a:t>5</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lnSpc>
                          <a:spcPct val="200000"/>
                        </a:lnSpc>
                      </a:pPr>
                      <a:endParaRPr lang="en-US" sz="1400" dirty="0"/>
                    </a:p>
                  </a:txBody>
                  <a:tcPr>
                    <a:solidFill>
                      <a:schemeClr val="accent1">
                        <a:lumMod val="20000"/>
                        <a:lumOff val="80000"/>
                      </a:schemeClr>
                    </a:solidFill>
                  </a:tcPr>
                </a:tc>
                <a:tc>
                  <a:txBody>
                    <a:bodyPr/>
                    <a:lstStyle/>
                    <a:p>
                      <a:pPr algn="ctr">
                        <a:lnSpc>
                          <a:spcPct val="200000"/>
                        </a:lnSpc>
                      </a:pPr>
                      <a:endParaRPr lang="en-US" sz="1400" dirty="0"/>
                    </a:p>
                  </a:txBody>
                  <a:tcPr>
                    <a:solidFill>
                      <a:schemeClr val="accent1">
                        <a:lumMod val="20000"/>
                        <a:lumOff val="80000"/>
                      </a:schemeClr>
                    </a:solidFill>
                  </a:tcPr>
                </a:tc>
                <a:tc>
                  <a:txBody>
                    <a:bodyPr/>
                    <a:lstStyle/>
                    <a:p>
                      <a:pPr algn="ctr">
                        <a:lnSpc>
                          <a:spcPct val="200000"/>
                        </a:lnSpc>
                      </a:pPr>
                      <a:endParaRPr lang="en-US" sz="1400" dirty="0"/>
                    </a:p>
                  </a:txBody>
                  <a:tcPr/>
                </a:tc>
                <a:tc>
                  <a:txBody>
                    <a:bodyPr/>
                    <a:lstStyle/>
                    <a:p>
                      <a:pPr algn="ctr">
                        <a:lnSpc>
                          <a:spcPct val="200000"/>
                        </a:lnSpc>
                      </a:pPr>
                      <a:endParaRPr lang="en-US" sz="1400" dirty="0"/>
                    </a:p>
                  </a:txBody>
                  <a:tcPr/>
                </a:tc>
                <a:tc>
                  <a:txBody>
                    <a:bodyPr/>
                    <a:lstStyle/>
                    <a:p>
                      <a:pPr algn="ctr">
                        <a:lnSpc>
                          <a:spcPct val="200000"/>
                        </a:lnSpc>
                      </a:pPr>
                      <a:endParaRPr lang="en-US" sz="1400" dirty="0"/>
                    </a:p>
                  </a:txBody>
                  <a:tcPr>
                    <a:solidFill>
                      <a:schemeClr val="accent1">
                        <a:lumMod val="20000"/>
                        <a:lumOff val="80000"/>
                      </a:schemeClr>
                    </a:solidFill>
                  </a:tcPr>
                </a:tc>
                <a:tc>
                  <a:txBody>
                    <a:bodyPr/>
                    <a:lstStyle/>
                    <a:p>
                      <a:pPr algn="ctr">
                        <a:lnSpc>
                          <a:spcPct val="200000"/>
                        </a:lnSpc>
                      </a:pPr>
                      <a:endParaRPr lang="en-US" sz="1400" dirty="0"/>
                    </a:p>
                  </a:txBody>
                  <a:tcPr>
                    <a:solidFill>
                      <a:schemeClr val="accent1">
                        <a:lumMod val="20000"/>
                        <a:lumOff val="80000"/>
                      </a:schemeClr>
                    </a:solidFill>
                  </a:tcPr>
                </a:tc>
                <a:tc>
                  <a:txBody>
                    <a:bodyPr/>
                    <a:lstStyle/>
                    <a:p>
                      <a:pPr algn="ctr">
                        <a:lnSpc>
                          <a:spcPct val="200000"/>
                        </a:lnSpc>
                      </a:pPr>
                      <a:endParaRPr lang="en-US" sz="1400" dirty="0"/>
                    </a:p>
                  </a:txBody>
                  <a:tcPr/>
                </a:tc>
                <a:tc>
                  <a:txBody>
                    <a:bodyPr/>
                    <a:lstStyle/>
                    <a:p>
                      <a:pPr algn="ctr">
                        <a:lnSpc>
                          <a:spcPct val="200000"/>
                        </a:lnSpc>
                      </a:pPr>
                      <a:endParaRPr lang="en-US" sz="1400" dirty="0"/>
                    </a:p>
                  </a:txBody>
                  <a:tcPr/>
                </a:tc>
                <a:tc>
                  <a:txBody>
                    <a:bodyPr/>
                    <a:lstStyle/>
                    <a:p>
                      <a:pPr marL="0" algn="ctr" defTabSz="914400" rtl="0" eaLnBrk="1" fontAlgn="b" latinLnBrk="0" hangingPunct="1"/>
                      <a:endParaRPr lang="en-US" sz="1400" b="1" i="0" u="none" strike="noStrike" kern="1200" dirty="0">
                        <a:solidFill>
                          <a:schemeClr val="tx1"/>
                        </a:solidFill>
                        <a:effectLst/>
                        <a:latin typeface="+mn-lt"/>
                        <a:ea typeface="+mn-ea"/>
                        <a:cs typeface="+mn-cs"/>
                      </a:endParaRPr>
                    </a:p>
                  </a:txBody>
                  <a:tcPr marL="9525" marR="9525" marT="9525" marB="0" anchor="ctr"/>
                </a:tc>
                <a:tc>
                  <a:txBody>
                    <a:bodyPr/>
                    <a:lstStyle/>
                    <a:p>
                      <a:pPr marL="0" algn="ctr" defTabSz="914400" rtl="0" eaLnBrk="1" fontAlgn="b" latinLnBrk="0" hangingPunct="1"/>
                      <a:endParaRPr lang="en-US" sz="1400" b="1" i="0" u="none" strike="noStrike" kern="1200" dirty="0">
                        <a:solidFill>
                          <a:schemeClr val="tx1"/>
                        </a:solidFill>
                        <a:effectLst/>
                        <a:latin typeface="+mn-lt"/>
                        <a:ea typeface="+mn-ea"/>
                        <a:cs typeface="+mn-cs"/>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val="2685886905"/>
                  </a:ext>
                </a:extLst>
              </a:tr>
              <a:tr h="581742">
                <a:tc>
                  <a:txBody>
                    <a:bodyPr/>
                    <a:lstStyle/>
                    <a:p>
                      <a:r>
                        <a:rPr lang="en-US" sz="1200" dirty="0">
                          <a:solidFill>
                            <a:schemeClr val="bg1"/>
                          </a:solidFill>
                        </a:rPr>
                        <a:t>8</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lnSpc>
                          <a:spcPct val="200000"/>
                        </a:lnSpc>
                      </a:pPr>
                      <a:endParaRPr lang="en-US" sz="1400" dirty="0"/>
                    </a:p>
                  </a:txBody>
                  <a:tcPr>
                    <a:solidFill>
                      <a:schemeClr val="accent1">
                        <a:lumMod val="20000"/>
                        <a:lumOff val="80000"/>
                      </a:schemeClr>
                    </a:solidFill>
                  </a:tcPr>
                </a:tc>
                <a:tc>
                  <a:txBody>
                    <a:bodyPr/>
                    <a:lstStyle/>
                    <a:p>
                      <a:pPr algn="ctr">
                        <a:lnSpc>
                          <a:spcPct val="200000"/>
                        </a:lnSpc>
                      </a:pPr>
                      <a:endParaRPr lang="en-US" sz="1400" dirty="0"/>
                    </a:p>
                  </a:txBody>
                  <a:tcPr>
                    <a:solidFill>
                      <a:schemeClr val="accent1">
                        <a:lumMod val="20000"/>
                        <a:lumOff val="80000"/>
                      </a:schemeClr>
                    </a:solidFill>
                  </a:tcPr>
                </a:tc>
                <a:tc>
                  <a:txBody>
                    <a:bodyPr/>
                    <a:lstStyle/>
                    <a:p>
                      <a:pPr algn="ctr">
                        <a:lnSpc>
                          <a:spcPct val="200000"/>
                        </a:lnSpc>
                      </a:pPr>
                      <a:endParaRPr lang="en-US" sz="1400" dirty="0"/>
                    </a:p>
                  </a:txBody>
                  <a:tcPr/>
                </a:tc>
                <a:tc>
                  <a:txBody>
                    <a:bodyPr/>
                    <a:lstStyle/>
                    <a:p>
                      <a:pPr algn="ctr">
                        <a:lnSpc>
                          <a:spcPct val="200000"/>
                        </a:lnSpc>
                      </a:pPr>
                      <a:endParaRPr lang="en-US" sz="1400" dirty="0"/>
                    </a:p>
                  </a:txBody>
                  <a:tcPr/>
                </a:tc>
                <a:tc>
                  <a:txBody>
                    <a:bodyPr/>
                    <a:lstStyle/>
                    <a:p>
                      <a:pPr algn="ctr">
                        <a:lnSpc>
                          <a:spcPct val="200000"/>
                        </a:lnSpc>
                      </a:pPr>
                      <a:endParaRPr lang="en-US" sz="1400" dirty="0"/>
                    </a:p>
                  </a:txBody>
                  <a:tcPr>
                    <a:solidFill>
                      <a:schemeClr val="accent1">
                        <a:lumMod val="20000"/>
                        <a:lumOff val="80000"/>
                      </a:schemeClr>
                    </a:solidFill>
                  </a:tcPr>
                </a:tc>
                <a:tc>
                  <a:txBody>
                    <a:bodyPr/>
                    <a:lstStyle/>
                    <a:p>
                      <a:pPr algn="ctr">
                        <a:lnSpc>
                          <a:spcPct val="200000"/>
                        </a:lnSpc>
                      </a:pPr>
                      <a:endParaRPr lang="en-US" sz="1400" dirty="0"/>
                    </a:p>
                  </a:txBody>
                  <a:tcPr>
                    <a:solidFill>
                      <a:schemeClr val="accent1">
                        <a:lumMod val="20000"/>
                        <a:lumOff val="80000"/>
                      </a:schemeClr>
                    </a:solidFill>
                  </a:tcPr>
                </a:tc>
                <a:tc>
                  <a:txBody>
                    <a:bodyPr/>
                    <a:lstStyle/>
                    <a:p>
                      <a:pPr algn="ctr">
                        <a:lnSpc>
                          <a:spcPct val="200000"/>
                        </a:lnSpc>
                      </a:pPr>
                      <a:endParaRPr lang="en-US" sz="1400" dirty="0"/>
                    </a:p>
                  </a:txBody>
                  <a:tcPr/>
                </a:tc>
                <a:tc>
                  <a:txBody>
                    <a:bodyPr/>
                    <a:lstStyle/>
                    <a:p>
                      <a:pPr algn="ctr">
                        <a:lnSpc>
                          <a:spcPct val="200000"/>
                        </a:lnSpc>
                      </a:pPr>
                      <a:endParaRPr lang="en-US" sz="1400" dirty="0"/>
                    </a:p>
                  </a:txBody>
                  <a:tcPr/>
                </a:tc>
                <a:tc>
                  <a:txBody>
                    <a:bodyPr/>
                    <a:lstStyle/>
                    <a:p>
                      <a:pPr marL="0" algn="ctr" defTabSz="914400" rtl="0" eaLnBrk="1" fontAlgn="b" latinLnBrk="0" hangingPunct="1"/>
                      <a:endParaRPr lang="en-US" sz="1400" b="1" i="0" u="none" strike="noStrike" kern="1200" dirty="0">
                        <a:solidFill>
                          <a:schemeClr val="tx1"/>
                        </a:solidFill>
                        <a:effectLst/>
                        <a:latin typeface="+mn-lt"/>
                        <a:ea typeface="+mn-ea"/>
                        <a:cs typeface="+mn-cs"/>
                      </a:endParaRPr>
                    </a:p>
                  </a:txBody>
                  <a:tcPr marL="9525" marR="9525" marT="9525" marB="0" anchor="ctr"/>
                </a:tc>
                <a:tc>
                  <a:txBody>
                    <a:bodyPr/>
                    <a:lstStyle/>
                    <a:p>
                      <a:pPr marL="0" algn="ctr" defTabSz="914400" rtl="0" eaLnBrk="1" fontAlgn="b" latinLnBrk="0" hangingPunct="1"/>
                      <a:endParaRPr lang="en-US" sz="1400" b="1" i="0" u="none" strike="noStrike" kern="1200" dirty="0">
                        <a:solidFill>
                          <a:schemeClr val="tx1"/>
                        </a:solidFill>
                        <a:effectLst/>
                        <a:latin typeface="+mn-lt"/>
                        <a:ea typeface="+mn-ea"/>
                        <a:cs typeface="+mn-cs"/>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val="2100905888"/>
                  </a:ext>
                </a:extLst>
              </a:tr>
              <a:tr h="539816">
                <a:tc>
                  <a:txBody>
                    <a:bodyPr/>
                    <a:lstStyle/>
                    <a:p>
                      <a:r>
                        <a:rPr lang="en-US" sz="1200" dirty="0">
                          <a:solidFill>
                            <a:schemeClr val="bg1"/>
                          </a:solidFill>
                        </a:rPr>
                        <a:t>11</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lnSpc>
                          <a:spcPct val="200000"/>
                        </a:lnSpc>
                      </a:pPr>
                      <a:endParaRPr lang="en-US" sz="1400" dirty="0"/>
                    </a:p>
                  </a:txBody>
                  <a:tcPr>
                    <a:solidFill>
                      <a:schemeClr val="accent1">
                        <a:lumMod val="20000"/>
                        <a:lumOff val="80000"/>
                      </a:schemeClr>
                    </a:solidFill>
                  </a:tcPr>
                </a:tc>
                <a:tc>
                  <a:txBody>
                    <a:bodyPr/>
                    <a:lstStyle/>
                    <a:p>
                      <a:pPr algn="ctr">
                        <a:lnSpc>
                          <a:spcPct val="200000"/>
                        </a:lnSpc>
                      </a:pPr>
                      <a:endParaRPr lang="en-US" sz="1400" dirty="0"/>
                    </a:p>
                  </a:txBody>
                  <a:tcPr>
                    <a:solidFill>
                      <a:schemeClr val="accent1">
                        <a:lumMod val="20000"/>
                        <a:lumOff val="80000"/>
                      </a:schemeClr>
                    </a:solidFill>
                  </a:tcPr>
                </a:tc>
                <a:tc>
                  <a:txBody>
                    <a:bodyPr/>
                    <a:lstStyle/>
                    <a:p>
                      <a:pPr algn="ctr">
                        <a:lnSpc>
                          <a:spcPct val="200000"/>
                        </a:lnSpc>
                      </a:pPr>
                      <a:endParaRPr lang="en-US" sz="1400" dirty="0"/>
                    </a:p>
                  </a:txBody>
                  <a:tcPr/>
                </a:tc>
                <a:tc>
                  <a:txBody>
                    <a:bodyPr/>
                    <a:lstStyle/>
                    <a:p>
                      <a:pPr algn="ctr">
                        <a:lnSpc>
                          <a:spcPct val="200000"/>
                        </a:lnSpc>
                      </a:pPr>
                      <a:endParaRPr lang="en-US" sz="1400" dirty="0"/>
                    </a:p>
                  </a:txBody>
                  <a:tcPr/>
                </a:tc>
                <a:tc>
                  <a:txBody>
                    <a:bodyPr/>
                    <a:lstStyle/>
                    <a:p>
                      <a:pPr algn="ctr">
                        <a:lnSpc>
                          <a:spcPct val="200000"/>
                        </a:lnSpc>
                      </a:pPr>
                      <a:endParaRPr lang="en-US" sz="1400" dirty="0"/>
                    </a:p>
                  </a:txBody>
                  <a:tcPr>
                    <a:solidFill>
                      <a:schemeClr val="accent1">
                        <a:lumMod val="20000"/>
                        <a:lumOff val="80000"/>
                      </a:schemeClr>
                    </a:solidFill>
                  </a:tcPr>
                </a:tc>
                <a:tc>
                  <a:txBody>
                    <a:bodyPr/>
                    <a:lstStyle/>
                    <a:p>
                      <a:pPr algn="ctr">
                        <a:lnSpc>
                          <a:spcPct val="200000"/>
                        </a:lnSpc>
                      </a:pPr>
                      <a:endParaRPr lang="en-US" sz="1400" dirty="0"/>
                    </a:p>
                  </a:txBody>
                  <a:tcPr>
                    <a:solidFill>
                      <a:schemeClr val="accent1">
                        <a:lumMod val="20000"/>
                        <a:lumOff val="80000"/>
                      </a:schemeClr>
                    </a:solidFill>
                  </a:tcPr>
                </a:tc>
                <a:tc>
                  <a:txBody>
                    <a:bodyPr/>
                    <a:lstStyle/>
                    <a:p>
                      <a:pPr algn="ctr">
                        <a:lnSpc>
                          <a:spcPct val="200000"/>
                        </a:lnSpc>
                      </a:pPr>
                      <a:endParaRPr lang="en-US" sz="1400" dirty="0"/>
                    </a:p>
                  </a:txBody>
                  <a:tcPr/>
                </a:tc>
                <a:tc>
                  <a:txBody>
                    <a:bodyPr/>
                    <a:lstStyle/>
                    <a:p>
                      <a:pPr algn="ctr">
                        <a:lnSpc>
                          <a:spcPct val="200000"/>
                        </a:lnSpc>
                      </a:pPr>
                      <a:endParaRPr lang="en-US" sz="1400" dirty="0"/>
                    </a:p>
                  </a:txBody>
                  <a:tcPr/>
                </a:tc>
                <a:tc>
                  <a:txBody>
                    <a:bodyPr/>
                    <a:lstStyle/>
                    <a:p>
                      <a:pPr marL="0" algn="ctr" defTabSz="914400" rtl="0" eaLnBrk="1" fontAlgn="b" latinLnBrk="0" hangingPunct="1"/>
                      <a:endParaRPr lang="en-US" sz="1400" b="1" i="0" u="none" strike="noStrike" kern="1200" dirty="0">
                        <a:solidFill>
                          <a:schemeClr val="tx1"/>
                        </a:solidFill>
                        <a:effectLst/>
                        <a:latin typeface="+mn-lt"/>
                        <a:ea typeface="+mn-ea"/>
                        <a:cs typeface="+mn-cs"/>
                      </a:endParaRPr>
                    </a:p>
                  </a:txBody>
                  <a:tcPr marL="9525" marR="9525" marT="9525" marB="0" anchor="ctr"/>
                </a:tc>
                <a:tc>
                  <a:txBody>
                    <a:bodyPr/>
                    <a:lstStyle/>
                    <a:p>
                      <a:pPr marL="0" algn="ctr" defTabSz="914400" rtl="0" eaLnBrk="1" fontAlgn="b" latinLnBrk="0" hangingPunct="1"/>
                      <a:endParaRPr lang="en-US" sz="1400" b="1" i="0" u="none" strike="noStrike" kern="1200" dirty="0">
                        <a:solidFill>
                          <a:schemeClr val="tx1"/>
                        </a:solidFill>
                        <a:effectLst/>
                        <a:latin typeface="+mn-lt"/>
                        <a:ea typeface="+mn-ea"/>
                        <a:cs typeface="+mn-cs"/>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val="523796205"/>
                  </a:ext>
                </a:extLst>
              </a:tr>
            </a:tbl>
          </a:graphicData>
        </a:graphic>
      </p:graphicFrame>
      <p:sp>
        <p:nvSpPr>
          <p:cNvPr id="10" name="Content Placeholder 9">
            <a:extLst>
              <a:ext uri="{FF2B5EF4-FFF2-40B4-BE49-F238E27FC236}">
                <a16:creationId xmlns:a16="http://schemas.microsoft.com/office/drawing/2014/main" id="{AF73ECBC-C30C-4B1D-8263-EC69A05992E0}"/>
              </a:ext>
            </a:extLst>
          </p:cNvPr>
          <p:cNvSpPr>
            <a:spLocks noGrp="1"/>
          </p:cNvSpPr>
          <p:nvPr>
            <p:ph sz="quarter" idx="13"/>
          </p:nvPr>
        </p:nvSpPr>
        <p:spPr>
          <a:xfrm>
            <a:off x="93330" y="4904211"/>
            <a:ext cx="10651465" cy="365125"/>
          </a:xfrm>
        </p:spPr>
        <p:txBody>
          <a:bodyPr rIns="91440"/>
          <a:lstStyle/>
          <a:p>
            <a:r>
              <a:rPr lang="en-US" sz="1200" b="1" dirty="0"/>
              <a:t>Notes: </a:t>
            </a:r>
            <a:r>
              <a:rPr lang="en-US" sz="1200" dirty="0"/>
              <a:t>Percentages may not total 100 due to rounding.</a:t>
            </a:r>
            <a:endParaRPr lang="en-US" dirty="0"/>
          </a:p>
        </p:txBody>
      </p:sp>
      <p:sp>
        <p:nvSpPr>
          <p:cNvPr id="5" name="Slide Number Placeholder 4">
            <a:extLst>
              <a:ext uri="{FF2B5EF4-FFF2-40B4-BE49-F238E27FC236}">
                <a16:creationId xmlns:a16="http://schemas.microsoft.com/office/drawing/2014/main" id="{3183CDD5-F769-42F0-A4F5-8E099ACF6AA6}"/>
              </a:ext>
            </a:extLst>
          </p:cNvPr>
          <p:cNvSpPr>
            <a:spLocks noGrp="1"/>
          </p:cNvSpPr>
          <p:nvPr>
            <p:ph type="sldNum" sz="quarter" idx="10"/>
          </p:nvPr>
        </p:nvSpPr>
        <p:spPr/>
        <p:txBody>
          <a:bodyPr/>
          <a:lstStyle/>
          <a:p>
            <a:fld id="{A3D1C70C-36A2-44FC-A083-98959550CFF4}" type="slidenum">
              <a:rPr lang="en-US" smtClean="0"/>
              <a:t>4</a:t>
            </a:fld>
            <a:endParaRPr lang="en-US"/>
          </a:p>
        </p:txBody>
      </p:sp>
    </p:spTree>
    <p:extLst>
      <p:ext uri="{BB962C8B-B14F-4D97-AF65-F5344CB8AC3E}">
        <p14:creationId xmlns:p14="http://schemas.microsoft.com/office/powerpoint/2010/main" val="42126972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4F1EA84E-5B19-4B71-A903-1E0A028BDA30}"/>
              </a:ext>
            </a:extLst>
          </p:cNvPr>
          <p:cNvSpPr>
            <a:spLocks noGrp="1"/>
          </p:cNvSpPr>
          <p:nvPr>
            <p:ph type="title"/>
          </p:nvPr>
        </p:nvSpPr>
        <p:spPr>
          <a:xfrm>
            <a:off x="1230208" y="230321"/>
            <a:ext cx="10096959" cy="747579"/>
          </a:xfrm>
        </p:spPr>
        <p:txBody>
          <a:bodyPr/>
          <a:lstStyle/>
          <a:p>
            <a:r>
              <a:rPr lang="en-US" sz="2400" dirty="0">
                <a:solidFill>
                  <a:schemeClr val="tx1"/>
                </a:solidFill>
                <a:latin typeface="Palatino Linotype"/>
              </a:rPr>
              <a:t>Comparison of &lt;Insert District Name&gt;’s Spring 2022 and 2023 NJSLA Administrations English Language Arts – Percentages </a:t>
            </a:r>
          </a:p>
        </p:txBody>
      </p:sp>
      <p:sp>
        <p:nvSpPr>
          <p:cNvPr id="2" name="Content Placeholder 1">
            <a:extLst>
              <a:ext uri="{FF2B5EF4-FFF2-40B4-BE49-F238E27FC236}">
                <a16:creationId xmlns:a16="http://schemas.microsoft.com/office/drawing/2014/main" id="{5DB80FD5-0836-4BD6-9EA4-609A3D83DCC2}"/>
              </a:ext>
            </a:extLst>
          </p:cNvPr>
          <p:cNvSpPr>
            <a:spLocks noGrp="1"/>
          </p:cNvSpPr>
          <p:nvPr>
            <p:ph sz="quarter" idx="11"/>
          </p:nvPr>
        </p:nvSpPr>
        <p:spPr>
          <a:xfrm>
            <a:off x="149319" y="1131071"/>
            <a:ext cx="5789842" cy="369255"/>
          </a:xfrm>
        </p:spPr>
        <p:txBody>
          <a:bodyPr rIns="91440">
            <a:noAutofit/>
          </a:bodyPr>
          <a:lstStyle/>
          <a:p>
            <a:r>
              <a:rPr lang="en-US" sz="1800" b="1" dirty="0"/>
              <a:t>Note</a:t>
            </a:r>
            <a:r>
              <a:rPr lang="en-US" sz="1800" dirty="0"/>
              <a:t>: Grade 9 row includes grade 9 students only.</a:t>
            </a:r>
          </a:p>
        </p:txBody>
      </p:sp>
      <p:sp>
        <p:nvSpPr>
          <p:cNvPr id="4" name="Slide Number Placeholder 3">
            <a:extLst>
              <a:ext uri="{FF2B5EF4-FFF2-40B4-BE49-F238E27FC236}">
                <a16:creationId xmlns:a16="http://schemas.microsoft.com/office/drawing/2014/main" id="{D06757D7-F70E-4FA0-BDF2-F3DF17F1BFBD}"/>
              </a:ext>
            </a:extLst>
          </p:cNvPr>
          <p:cNvSpPr>
            <a:spLocks noGrp="1"/>
          </p:cNvSpPr>
          <p:nvPr>
            <p:ph type="sldNum" sz="quarter" idx="10"/>
          </p:nvPr>
        </p:nvSpPr>
        <p:spPr/>
        <p:txBody>
          <a:bodyPr/>
          <a:lstStyle/>
          <a:p>
            <a:fld id="{A3D1C70C-36A2-44FC-A083-98959550CFF4}" type="slidenum">
              <a:rPr lang="en-US" smtClean="0"/>
              <a:pPr/>
              <a:t>5</a:t>
            </a:fld>
            <a:endParaRPr lang="en-US"/>
          </a:p>
        </p:txBody>
      </p:sp>
      <p:graphicFrame>
        <p:nvGraphicFramePr>
          <p:cNvPr id="29" name="Table 11">
            <a:extLst>
              <a:ext uri="{FF2B5EF4-FFF2-40B4-BE49-F238E27FC236}">
                <a16:creationId xmlns:a16="http://schemas.microsoft.com/office/drawing/2014/main" id="{D6D6CBC4-E3CF-421E-AFC3-517D6111F22F}"/>
              </a:ext>
            </a:extLst>
          </p:cNvPr>
          <p:cNvGraphicFramePr>
            <a:graphicFrameLocks noGrp="1"/>
          </p:cNvGraphicFramePr>
          <p:nvPr>
            <p:ph type="tbl" sz="quarter" idx="12"/>
            <p:extLst>
              <p:ext uri="{D42A27DB-BD31-4B8C-83A1-F6EECF244321}">
                <p14:modId xmlns:p14="http://schemas.microsoft.com/office/powerpoint/2010/main" val="333588963"/>
              </p:ext>
            </p:extLst>
          </p:nvPr>
        </p:nvGraphicFramePr>
        <p:xfrm>
          <a:off x="400887" y="1516745"/>
          <a:ext cx="10261519" cy="4073433"/>
        </p:xfrm>
        <a:graphic>
          <a:graphicData uri="http://schemas.openxmlformats.org/drawingml/2006/table">
            <a:tbl>
              <a:tblPr firstRow="1" firstCol="1" bandRow="1">
                <a:tableStyleId>{5940675A-B579-460E-94D1-54222C63F5DA}</a:tableStyleId>
              </a:tblPr>
              <a:tblGrid>
                <a:gridCol w="1596355">
                  <a:extLst>
                    <a:ext uri="{9D8B030D-6E8A-4147-A177-3AD203B41FA5}">
                      <a16:colId xmlns:a16="http://schemas.microsoft.com/office/drawing/2014/main" val="2172175549"/>
                    </a:ext>
                  </a:extLst>
                </a:gridCol>
                <a:gridCol w="2182366">
                  <a:extLst>
                    <a:ext uri="{9D8B030D-6E8A-4147-A177-3AD203B41FA5}">
                      <a16:colId xmlns:a16="http://schemas.microsoft.com/office/drawing/2014/main" val="3112476645"/>
                    </a:ext>
                  </a:extLst>
                </a:gridCol>
                <a:gridCol w="2196025">
                  <a:extLst>
                    <a:ext uri="{9D8B030D-6E8A-4147-A177-3AD203B41FA5}">
                      <a16:colId xmlns:a16="http://schemas.microsoft.com/office/drawing/2014/main" val="878126386"/>
                    </a:ext>
                  </a:extLst>
                </a:gridCol>
                <a:gridCol w="2248250">
                  <a:extLst>
                    <a:ext uri="{9D8B030D-6E8A-4147-A177-3AD203B41FA5}">
                      <a16:colId xmlns:a16="http://schemas.microsoft.com/office/drawing/2014/main" val="525457992"/>
                    </a:ext>
                  </a:extLst>
                </a:gridCol>
                <a:gridCol w="2038523">
                  <a:extLst>
                    <a:ext uri="{9D8B030D-6E8A-4147-A177-3AD203B41FA5}">
                      <a16:colId xmlns:a16="http://schemas.microsoft.com/office/drawing/2014/main" val="1590651448"/>
                    </a:ext>
                  </a:extLst>
                </a:gridCol>
              </a:tblGrid>
              <a:tr h="808129">
                <a:tc>
                  <a:txBody>
                    <a:bodyPr/>
                    <a:lstStyle/>
                    <a:p>
                      <a:r>
                        <a:rPr lang="en-US" sz="1200" dirty="0">
                          <a:solidFill>
                            <a:schemeClr val="bg1"/>
                          </a:solidFill>
                        </a:rPr>
                        <a:t>Grade</a:t>
                      </a:r>
                    </a:p>
                  </a:txBody>
                  <a:tcP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Palatino Linotype"/>
                          <a:ea typeface="+mn-ea"/>
                          <a:cs typeface="+mn-cs"/>
                        </a:rPr>
                        <a:t>% Changes in Levels 1 and 2</a:t>
                      </a:r>
                      <a:br>
                        <a:rPr kumimoji="0" lang="en-US" sz="1400" b="0" i="0" u="none" strike="noStrike" kern="1200" cap="none" spc="0" normalizeH="0" baseline="0" noProof="0" dirty="0">
                          <a:ln>
                            <a:noFill/>
                          </a:ln>
                          <a:solidFill>
                            <a:prstClr val="white"/>
                          </a:solidFill>
                          <a:effectLst/>
                          <a:uLnTx/>
                          <a:uFillTx/>
                          <a:latin typeface="Palatino Linotype"/>
                          <a:ea typeface="+mn-ea"/>
                          <a:cs typeface="+mn-cs"/>
                        </a:rPr>
                      </a:br>
                      <a:r>
                        <a:rPr kumimoji="0" lang="en-US" sz="1400" b="0" i="0" u="none" strike="noStrike" kern="1200" cap="none" spc="0" normalizeH="0" baseline="0" noProof="0" dirty="0">
                          <a:ln>
                            <a:noFill/>
                          </a:ln>
                          <a:solidFill>
                            <a:prstClr val="white"/>
                          </a:solidFill>
                          <a:effectLst/>
                          <a:uLnTx/>
                          <a:uFillTx/>
                          <a:latin typeface="Palatino Linotype"/>
                          <a:ea typeface="+mn-ea"/>
                          <a:cs typeface="+mn-cs"/>
                        </a:rPr>
                        <a:t>&lt;Insert District Name&gt;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Palatino Linotype"/>
                          <a:ea typeface="+mn-ea"/>
                          <a:cs typeface="+mn-cs"/>
                        </a:rPr>
                        <a:t>% Changes in Levels 1 and 2</a:t>
                      </a:r>
                      <a:br>
                        <a:rPr kumimoji="0" lang="en-US" sz="1400" b="0" i="0" u="none" strike="noStrike" kern="1200" cap="none" spc="0" normalizeH="0" baseline="0" noProof="0" dirty="0">
                          <a:ln>
                            <a:noFill/>
                          </a:ln>
                          <a:solidFill>
                            <a:prstClr val="white"/>
                          </a:solidFill>
                          <a:effectLst/>
                          <a:uLnTx/>
                          <a:uFillTx/>
                          <a:latin typeface="Palatino Linotype"/>
                          <a:ea typeface="+mn-ea"/>
                          <a:cs typeface="+mn-cs"/>
                        </a:rPr>
                      </a:br>
                      <a:r>
                        <a:rPr kumimoji="0" lang="en-US" sz="1400" b="0" i="0" u="none" strike="noStrike" kern="1200" cap="none" spc="0" normalizeH="0" baseline="0" noProof="0" dirty="0">
                          <a:ln>
                            <a:noFill/>
                          </a:ln>
                          <a:solidFill>
                            <a:prstClr val="white"/>
                          </a:solidFill>
                          <a:effectLst/>
                          <a:uLnTx/>
                          <a:uFillTx/>
                          <a:latin typeface="Palatino Linotype"/>
                          <a:ea typeface="+mn-ea"/>
                          <a:cs typeface="+mn-cs"/>
                        </a:rPr>
                        <a:t>State</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mn-lt"/>
                          <a:ea typeface="+mn-ea"/>
                          <a:cs typeface="+mn-cs"/>
                        </a:rPr>
                        <a:t>% Changes in Levels 4 and 5</a:t>
                      </a:r>
                      <a:br>
                        <a:rPr kumimoji="0" lang="en-US" sz="1400" b="0" i="0" u="none" strike="noStrike" kern="1200" cap="none" spc="0" normalizeH="0" baseline="0" noProof="0" dirty="0">
                          <a:ln>
                            <a:noFill/>
                          </a:ln>
                          <a:solidFill>
                            <a:prstClr val="white"/>
                          </a:solidFill>
                          <a:effectLst/>
                          <a:uLnTx/>
                          <a:uFillTx/>
                          <a:latin typeface="+mn-lt"/>
                          <a:ea typeface="+mn-ea"/>
                          <a:cs typeface="+mn-cs"/>
                        </a:rPr>
                      </a:br>
                      <a:r>
                        <a:rPr kumimoji="0" lang="en-US" sz="1400" b="0" i="0" u="none" strike="noStrike" kern="1200" cap="none" spc="0" normalizeH="0" baseline="0" noProof="0" dirty="0">
                          <a:ln>
                            <a:noFill/>
                          </a:ln>
                          <a:solidFill>
                            <a:prstClr val="white"/>
                          </a:solidFill>
                          <a:effectLst/>
                          <a:uLnTx/>
                          <a:uFillTx/>
                          <a:latin typeface="+mn-lt"/>
                          <a:ea typeface="+mn-ea"/>
                          <a:cs typeface="+mn-cs"/>
                        </a:rPr>
                        <a:t>&lt;Insert District Name&gt;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mn-lt"/>
                          <a:ea typeface="+mn-ea"/>
                          <a:cs typeface="+mn-cs"/>
                        </a:rPr>
                        <a:t>% Changes in Levels 4 and 5</a:t>
                      </a:r>
                      <a:br>
                        <a:rPr kumimoji="0" lang="en-US" sz="1400" b="0" i="0" u="none" strike="noStrike" kern="1200" cap="none" spc="0" normalizeH="0" baseline="0" noProof="0" dirty="0">
                          <a:ln>
                            <a:noFill/>
                          </a:ln>
                          <a:solidFill>
                            <a:prstClr val="white"/>
                          </a:solidFill>
                          <a:effectLst/>
                          <a:uLnTx/>
                          <a:uFillTx/>
                          <a:latin typeface="+mn-lt"/>
                          <a:ea typeface="+mn-ea"/>
                          <a:cs typeface="+mn-cs"/>
                        </a:rPr>
                      </a:br>
                      <a:r>
                        <a:rPr kumimoji="0" lang="en-US" sz="1400" b="0" i="0" u="none" strike="noStrike" kern="1200" cap="none" spc="0" normalizeH="0" baseline="0" noProof="0" dirty="0">
                          <a:ln>
                            <a:noFill/>
                          </a:ln>
                          <a:solidFill>
                            <a:prstClr val="white"/>
                          </a:solidFill>
                          <a:effectLst/>
                          <a:uLnTx/>
                          <a:uFillTx/>
                          <a:latin typeface="+mn-lt"/>
                          <a:ea typeface="+mn-ea"/>
                          <a:cs typeface="+mn-cs"/>
                        </a:rPr>
                        <a:t>State</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extLst>
                  <a:ext uri="{0D108BD9-81ED-4DB2-BD59-A6C34878D82A}">
                    <a16:rowId xmlns:a16="http://schemas.microsoft.com/office/drawing/2014/main" val="154240559"/>
                  </a:ext>
                </a:extLst>
              </a:tr>
              <a:tr h="466472">
                <a:tc>
                  <a:txBody>
                    <a:bodyPr/>
                    <a:lstStyle/>
                    <a:p>
                      <a:r>
                        <a:rPr lang="en-US" sz="1400" dirty="0">
                          <a:solidFill>
                            <a:schemeClr val="bg1"/>
                          </a:solidFill>
                        </a:rPr>
                        <a:t>3</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dirty="0"/>
                    </a:p>
                  </a:txBody>
                  <a:tcPr>
                    <a:solidFill>
                      <a:schemeClr val="accent1">
                        <a:lumMod val="20000"/>
                        <a:lumOff val="8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600" b="1" kern="1200" dirty="0">
                          <a:solidFill>
                            <a:schemeClr val="tx1"/>
                          </a:solidFill>
                          <a:latin typeface="+mn-lt"/>
                          <a:ea typeface="+mn-ea"/>
                          <a:cs typeface="+mn-cs"/>
                        </a:rPr>
                        <a:t>+0.0 %</a:t>
                      </a:r>
                    </a:p>
                  </a:txBody>
                  <a:tcPr marL="9525" marR="9525" marT="9525" marB="0" anchor="ct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c>
                  <a:txBody>
                    <a:bodyPr/>
                    <a:lstStyle/>
                    <a:p>
                      <a:pPr marL="0" algn="ctr" defTabSz="914400" rtl="0" eaLnBrk="1" fontAlgn="b" latinLnBrk="0" hangingPunct="1"/>
                      <a:r>
                        <a:rPr lang="en-US" sz="1600" b="1" kern="1200" dirty="0">
                          <a:solidFill>
                            <a:schemeClr val="tx1"/>
                          </a:solidFill>
                          <a:latin typeface="+mn-lt"/>
                          <a:ea typeface="+mn-ea"/>
                          <a:cs typeface="+mn-cs"/>
                        </a:rPr>
                        <a:t>-0.4 %</a:t>
                      </a:r>
                    </a:p>
                  </a:txBody>
                  <a:tcPr marL="9525" marR="9525" marT="9525" marB="0" anchor="ctr">
                    <a:solidFill>
                      <a:schemeClr val="accent1">
                        <a:lumMod val="20000"/>
                        <a:lumOff val="80000"/>
                      </a:schemeClr>
                    </a:solidFill>
                  </a:tcPr>
                </a:tc>
                <a:extLst>
                  <a:ext uri="{0D108BD9-81ED-4DB2-BD59-A6C34878D82A}">
                    <a16:rowId xmlns:a16="http://schemas.microsoft.com/office/drawing/2014/main" val="2685886905"/>
                  </a:ext>
                </a:extLst>
              </a:tr>
              <a:tr h="466472">
                <a:tc>
                  <a:txBody>
                    <a:bodyPr/>
                    <a:lstStyle/>
                    <a:p>
                      <a:r>
                        <a:rPr lang="en-US" sz="1400" dirty="0">
                          <a:solidFill>
                            <a:schemeClr val="bg1"/>
                          </a:solidFill>
                        </a:rPr>
                        <a:t>4</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dirty="0"/>
                    </a:p>
                  </a:txBody>
                  <a:tcPr>
                    <a:solidFill>
                      <a:schemeClr val="accent1">
                        <a:lumMod val="20000"/>
                        <a:lumOff val="8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600" b="1" kern="1200" dirty="0">
                          <a:solidFill>
                            <a:schemeClr val="tx1"/>
                          </a:solidFill>
                          <a:latin typeface="+mn-lt"/>
                          <a:ea typeface="+mn-ea"/>
                          <a:cs typeface="+mn-cs"/>
                        </a:rPr>
                        <a:t>-1.3 %</a:t>
                      </a:r>
                    </a:p>
                  </a:txBody>
                  <a:tcPr marL="9525" marR="9525" marT="9525" marB="0" anchor="ctr">
                    <a:solidFill>
                      <a:schemeClr val="accent1">
                        <a:lumMod val="20000"/>
                        <a:lumOff val="80000"/>
                      </a:schemeClr>
                    </a:solidFill>
                  </a:tcPr>
                </a:tc>
                <a:tc>
                  <a:txBody>
                    <a:bodyPr/>
                    <a:lstStyle/>
                    <a:p>
                      <a:endParaRPr lang="en-US"/>
                    </a:p>
                  </a:txBody>
                  <a:tcPr>
                    <a:solidFill>
                      <a:schemeClr val="accent1">
                        <a:lumMod val="20000"/>
                        <a:lumOff val="80000"/>
                      </a:schemeClr>
                    </a:solidFill>
                  </a:tcPr>
                </a:tc>
                <a:tc>
                  <a:txBody>
                    <a:bodyPr/>
                    <a:lstStyle/>
                    <a:p>
                      <a:pPr marL="0" algn="ctr" defTabSz="914400" rtl="0" eaLnBrk="1" fontAlgn="b" latinLnBrk="0" hangingPunct="1"/>
                      <a:r>
                        <a:rPr lang="en-US" sz="1600" b="1" kern="1200" dirty="0">
                          <a:solidFill>
                            <a:schemeClr val="tx1"/>
                          </a:solidFill>
                          <a:latin typeface="+mn-lt"/>
                          <a:ea typeface="+mn-ea"/>
                          <a:cs typeface="+mn-cs"/>
                        </a:rPr>
                        <a:t>+1.9 %</a:t>
                      </a:r>
                    </a:p>
                  </a:txBody>
                  <a:tcPr marL="9525" marR="9525" marT="9525" marB="0" anchor="ctr">
                    <a:solidFill>
                      <a:schemeClr val="accent1">
                        <a:lumMod val="20000"/>
                        <a:lumOff val="80000"/>
                      </a:schemeClr>
                    </a:solidFill>
                  </a:tcPr>
                </a:tc>
                <a:extLst>
                  <a:ext uri="{0D108BD9-81ED-4DB2-BD59-A6C34878D82A}">
                    <a16:rowId xmlns:a16="http://schemas.microsoft.com/office/drawing/2014/main" val="2100905888"/>
                  </a:ext>
                </a:extLst>
              </a:tr>
              <a:tr h="466472">
                <a:tc>
                  <a:txBody>
                    <a:bodyPr/>
                    <a:lstStyle/>
                    <a:p>
                      <a:r>
                        <a:rPr lang="en-US" sz="1400" dirty="0">
                          <a:solidFill>
                            <a:schemeClr val="bg1"/>
                          </a:solidFill>
                        </a:rPr>
                        <a:t>5</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a:p>
                  </a:txBody>
                  <a:tcPr>
                    <a:solidFill>
                      <a:schemeClr val="accent1">
                        <a:lumMod val="20000"/>
                        <a:lumOff val="8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600" b="1" kern="1200" dirty="0">
                          <a:solidFill>
                            <a:schemeClr val="tx1"/>
                          </a:solidFill>
                          <a:latin typeface="+mn-lt"/>
                          <a:ea typeface="+mn-ea"/>
                          <a:cs typeface="+mn-cs"/>
                        </a:rPr>
                        <a:t>-0.8 %</a:t>
                      </a:r>
                    </a:p>
                  </a:txBody>
                  <a:tcPr marL="9525" marR="9525" marT="9525" marB="0" anchor="ctr">
                    <a:solidFill>
                      <a:schemeClr val="accent1">
                        <a:lumMod val="20000"/>
                        <a:lumOff val="80000"/>
                      </a:schemeClr>
                    </a:solidFill>
                  </a:tcPr>
                </a:tc>
                <a:tc>
                  <a:txBody>
                    <a:bodyPr/>
                    <a:lstStyle/>
                    <a:p>
                      <a:endParaRPr lang="en-US"/>
                    </a:p>
                  </a:txBody>
                  <a:tcPr>
                    <a:solidFill>
                      <a:schemeClr val="accent1">
                        <a:lumMod val="20000"/>
                        <a:lumOff val="80000"/>
                      </a:schemeClr>
                    </a:solidFill>
                  </a:tcPr>
                </a:tc>
                <a:tc>
                  <a:txBody>
                    <a:bodyPr/>
                    <a:lstStyle/>
                    <a:p>
                      <a:pPr marL="0" algn="ctr" defTabSz="914400" rtl="0" eaLnBrk="1" fontAlgn="b" latinLnBrk="0" hangingPunct="1"/>
                      <a:r>
                        <a:rPr lang="en-US" sz="1600" b="1" kern="1200" dirty="0">
                          <a:solidFill>
                            <a:schemeClr val="tx1"/>
                          </a:solidFill>
                          <a:latin typeface="+mn-lt"/>
                          <a:ea typeface="+mn-ea"/>
                          <a:cs typeface="+mn-cs"/>
                        </a:rPr>
                        <a:t>+3.6 %</a:t>
                      </a:r>
                    </a:p>
                  </a:txBody>
                  <a:tcPr marL="9525" marR="9525" marT="9525" marB="0" anchor="ctr">
                    <a:solidFill>
                      <a:schemeClr val="accent1">
                        <a:lumMod val="20000"/>
                        <a:lumOff val="80000"/>
                      </a:schemeClr>
                    </a:solidFill>
                  </a:tcPr>
                </a:tc>
                <a:extLst>
                  <a:ext uri="{0D108BD9-81ED-4DB2-BD59-A6C34878D82A}">
                    <a16:rowId xmlns:a16="http://schemas.microsoft.com/office/drawing/2014/main" val="523796205"/>
                  </a:ext>
                </a:extLst>
              </a:tr>
              <a:tr h="466472">
                <a:tc>
                  <a:txBody>
                    <a:bodyPr/>
                    <a:lstStyle/>
                    <a:p>
                      <a:r>
                        <a:rPr lang="en-US" sz="1400" dirty="0">
                          <a:solidFill>
                            <a:schemeClr val="bg1"/>
                          </a:solidFill>
                        </a:rPr>
                        <a:t>6</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a:p>
                  </a:txBody>
                  <a:tcPr>
                    <a:solidFill>
                      <a:schemeClr val="accent1">
                        <a:lumMod val="20000"/>
                        <a:lumOff val="8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600" b="1" kern="1200" dirty="0">
                          <a:solidFill>
                            <a:schemeClr val="tx1"/>
                          </a:solidFill>
                          <a:latin typeface="+mn-lt"/>
                          <a:ea typeface="+mn-ea"/>
                          <a:cs typeface="+mn-cs"/>
                        </a:rPr>
                        <a:t>+0.2 %</a:t>
                      </a:r>
                    </a:p>
                  </a:txBody>
                  <a:tcPr marL="9525" marR="9525" marT="9525" marB="0" anchor="ct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c>
                  <a:txBody>
                    <a:bodyPr/>
                    <a:lstStyle/>
                    <a:p>
                      <a:pPr marL="0" algn="ctr" defTabSz="914400" rtl="0" eaLnBrk="1" fontAlgn="b" latinLnBrk="0" hangingPunct="1"/>
                      <a:r>
                        <a:rPr lang="en-US" sz="1600" b="1" kern="1200" dirty="0">
                          <a:solidFill>
                            <a:schemeClr val="tx1"/>
                          </a:solidFill>
                          <a:latin typeface="+mn-lt"/>
                          <a:ea typeface="+mn-ea"/>
                          <a:cs typeface="+mn-cs"/>
                        </a:rPr>
                        <a:t>+1.4 %</a:t>
                      </a:r>
                    </a:p>
                  </a:txBody>
                  <a:tcPr marL="9525" marR="9525" marT="9525" marB="0" anchor="ctr">
                    <a:solidFill>
                      <a:schemeClr val="accent1">
                        <a:lumMod val="20000"/>
                        <a:lumOff val="80000"/>
                      </a:schemeClr>
                    </a:solidFill>
                  </a:tcPr>
                </a:tc>
                <a:extLst>
                  <a:ext uri="{0D108BD9-81ED-4DB2-BD59-A6C34878D82A}">
                    <a16:rowId xmlns:a16="http://schemas.microsoft.com/office/drawing/2014/main" val="1563399292"/>
                  </a:ext>
                </a:extLst>
              </a:tr>
              <a:tr h="466472">
                <a:tc>
                  <a:txBody>
                    <a:bodyPr/>
                    <a:lstStyle/>
                    <a:p>
                      <a:r>
                        <a:rPr lang="en-US" sz="1400" dirty="0">
                          <a:solidFill>
                            <a:schemeClr val="bg1"/>
                          </a:solidFill>
                        </a:rPr>
                        <a:t>7</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a:p>
                  </a:txBody>
                  <a:tcPr>
                    <a:solidFill>
                      <a:schemeClr val="accent1">
                        <a:lumMod val="20000"/>
                        <a:lumOff val="80000"/>
                      </a:schemeClr>
                    </a:solidFill>
                  </a:tcPr>
                </a:tc>
                <a:tc>
                  <a:txBody>
                    <a:bodyPr/>
                    <a:lstStyle/>
                    <a:p>
                      <a:pPr marL="0" algn="ctr" defTabSz="914400" rtl="0" eaLnBrk="1" fontAlgn="b" latinLnBrk="0" hangingPunct="1"/>
                      <a:r>
                        <a:rPr lang="en-US" sz="1600" b="1" kern="1200" dirty="0">
                          <a:solidFill>
                            <a:schemeClr val="tx1"/>
                          </a:solidFill>
                          <a:latin typeface="+mn-lt"/>
                          <a:ea typeface="+mn-ea"/>
                          <a:cs typeface="+mn-cs"/>
                        </a:rPr>
                        <a:t>-1.4 %</a:t>
                      </a:r>
                    </a:p>
                  </a:txBody>
                  <a:tcPr marL="9525" marR="9525" marT="9525" marB="0" anchor="ct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c>
                  <a:txBody>
                    <a:bodyPr/>
                    <a:lstStyle/>
                    <a:p>
                      <a:pPr marL="0" algn="ctr" defTabSz="914400" rtl="0" eaLnBrk="1" fontAlgn="b" latinLnBrk="0" hangingPunct="1"/>
                      <a:r>
                        <a:rPr lang="en-US" sz="1600" b="1" kern="1200" dirty="0">
                          <a:solidFill>
                            <a:schemeClr val="tx1"/>
                          </a:solidFill>
                          <a:latin typeface="+mn-lt"/>
                          <a:ea typeface="+mn-ea"/>
                          <a:cs typeface="+mn-cs"/>
                        </a:rPr>
                        <a:t>+3.0 %</a:t>
                      </a:r>
                    </a:p>
                  </a:txBody>
                  <a:tcPr marL="9525" marR="9525" marT="9525" marB="0" anchor="ctr">
                    <a:solidFill>
                      <a:schemeClr val="accent1">
                        <a:lumMod val="20000"/>
                        <a:lumOff val="80000"/>
                      </a:schemeClr>
                    </a:solidFill>
                  </a:tcPr>
                </a:tc>
                <a:extLst>
                  <a:ext uri="{0D108BD9-81ED-4DB2-BD59-A6C34878D82A}">
                    <a16:rowId xmlns:a16="http://schemas.microsoft.com/office/drawing/2014/main" val="3093263189"/>
                  </a:ext>
                </a:extLst>
              </a:tr>
              <a:tr h="466472">
                <a:tc>
                  <a:txBody>
                    <a:bodyPr/>
                    <a:lstStyle/>
                    <a:p>
                      <a:r>
                        <a:rPr lang="en-US" sz="1400" dirty="0">
                          <a:solidFill>
                            <a:schemeClr val="bg1"/>
                          </a:solidFill>
                        </a:rPr>
                        <a:t>8</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a:p>
                  </a:txBody>
                  <a:tcPr>
                    <a:solidFill>
                      <a:schemeClr val="accent1">
                        <a:lumMod val="20000"/>
                        <a:lumOff val="80000"/>
                      </a:schemeClr>
                    </a:solidFill>
                  </a:tcPr>
                </a:tc>
                <a:tc>
                  <a:txBody>
                    <a:bodyPr/>
                    <a:lstStyle/>
                    <a:p>
                      <a:pPr marL="0" algn="ctr" defTabSz="914400" rtl="0" eaLnBrk="1" fontAlgn="b" latinLnBrk="0" hangingPunct="1"/>
                      <a:r>
                        <a:rPr lang="en-US" sz="1600" b="1" kern="1200" dirty="0">
                          <a:solidFill>
                            <a:schemeClr val="tx1"/>
                          </a:solidFill>
                          <a:latin typeface="+mn-lt"/>
                          <a:ea typeface="+mn-ea"/>
                          <a:cs typeface="+mn-cs"/>
                        </a:rPr>
                        <a:t>-3.0 %</a:t>
                      </a:r>
                    </a:p>
                  </a:txBody>
                  <a:tcPr marL="9525" marR="9525" marT="9525" marB="0" anchor="ctr">
                    <a:solidFill>
                      <a:schemeClr val="accent1">
                        <a:lumMod val="20000"/>
                        <a:lumOff val="80000"/>
                      </a:schemeClr>
                    </a:solidFill>
                  </a:tcPr>
                </a:tc>
                <a:tc>
                  <a:txBody>
                    <a:bodyPr/>
                    <a:lstStyle/>
                    <a:p>
                      <a:endParaRPr lang="en-US"/>
                    </a:p>
                  </a:txBody>
                  <a:tcPr>
                    <a:solidFill>
                      <a:schemeClr val="accent1">
                        <a:lumMod val="20000"/>
                        <a:lumOff val="80000"/>
                      </a:schemeClr>
                    </a:solidFill>
                  </a:tcPr>
                </a:tc>
                <a:tc>
                  <a:txBody>
                    <a:bodyPr/>
                    <a:lstStyle/>
                    <a:p>
                      <a:pPr marL="0" algn="ctr" defTabSz="914400" rtl="0" eaLnBrk="1" fontAlgn="b" latinLnBrk="0" hangingPunct="1"/>
                      <a:r>
                        <a:rPr lang="en-US" sz="1600" b="1" kern="1200" dirty="0">
                          <a:solidFill>
                            <a:schemeClr val="tx1"/>
                          </a:solidFill>
                          <a:latin typeface="+mn-lt"/>
                          <a:ea typeface="+mn-ea"/>
                          <a:cs typeface="+mn-cs"/>
                        </a:rPr>
                        <a:t>+3.9 %</a:t>
                      </a:r>
                    </a:p>
                  </a:txBody>
                  <a:tcPr marL="9525" marR="9525" marT="9525" marB="0" anchor="ctr">
                    <a:solidFill>
                      <a:schemeClr val="accent1">
                        <a:lumMod val="20000"/>
                        <a:lumOff val="80000"/>
                      </a:schemeClr>
                    </a:solidFill>
                  </a:tcPr>
                </a:tc>
                <a:extLst>
                  <a:ext uri="{0D108BD9-81ED-4DB2-BD59-A6C34878D82A}">
                    <a16:rowId xmlns:a16="http://schemas.microsoft.com/office/drawing/2014/main" val="824454831"/>
                  </a:ext>
                </a:extLst>
              </a:tr>
              <a:tr h="466472">
                <a:tc>
                  <a:txBody>
                    <a:bodyPr/>
                    <a:lstStyle/>
                    <a:p>
                      <a:r>
                        <a:rPr lang="en-US" sz="1400" dirty="0">
                          <a:solidFill>
                            <a:schemeClr val="bg1"/>
                          </a:solidFill>
                        </a:rPr>
                        <a:t>9*</a:t>
                      </a:r>
                    </a:p>
                  </a:txBody>
                  <a:tcPr>
                    <a:lnT w="12700" cap="flat" cmpd="sng" algn="ctr">
                      <a:solidFill>
                        <a:schemeClr val="bg1"/>
                      </a:solidFill>
                      <a:prstDash val="solid"/>
                      <a:round/>
                      <a:headEnd type="none" w="med" len="med"/>
                      <a:tailEnd type="none" w="med" len="med"/>
                    </a:lnT>
                    <a:solidFill>
                      <a:schemeClr val="accent1">
                        <a:lumMod val="50000"/>
                      </a:schemeClr>
                    </a:solidFill>
                  </a:tcPr>
                </a:tc>
                <a:tc>
                  <a:txBody>
                    <a:bodyPr/>
                    <a:lstStyle/>
                    <a:p>
                      <a:endParaRPr lang="en-US" dirty="0"/>
                    </a:p>
                  </a:txBody>
                  <a:tcPr>
                    <a:solidFill>
                      <a:schemeClr val="accent1">
                        <a:lumMod val="20000"/>
                        <a:lumOff val="80000"/>
                      </a:schemeClr>
                    </a:solidFill>
                  </a:tcPr>
                </a:tc>
                <a:tc>
                  <a:txBody>
                    <a:bodyPr/>
                    <a:lstStyle/>
                    <a:p>
                      <a:pPr marL="0" algn="ctr" defTabSz="914400" rtl="0" eaLnBrk="1" fontAlgn="b" latinLnBrk="0" hangingPunct="1"/>
                      <a:r>
                        <a:rPr lang="en-US" sz="1600" b="1" kern="1200" dirty="0">
                          <a:solidFill>
                            <a:schemeClr val="tx1"/>
                          </a:solidFill>
                          <a:latin typeface="+mn-lt"/>
                          <a:ea typeface="+mn-ea"/>
                          <a:cs typeface="+mn-cs"/>
                        </a:rPr>
                        <a:t>+2.3 %</a:t>
                      </a:r>
                    </a:p>
                  </a:txBody>
                  <a:tcPr marL="9525" marR="9525" marT="9525" marB="0" anchor="ct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c>
                  <a:txBody>
                    <a:bodyPr/>
                    <a:lstStyle/>
                    <a:p>
                      <a:pPr marL="0" algn="ctr" defTabSz="914400" rtl="0" eaLnBrk="1" fontAlgn="b" latinLnBrk="0" hangingPunct="1"/>
                      <a:r>
                        <a:rPr lang="en-US" sz="1600" b="1" kern="1200" dirty="0">
                          <a:solidFill>
                            <a:schemeClr val="tx1"/>
                          </a:solidFill>
                          <a:latin typeface="+mn-lt"/>
                          <a:ea typeface="+mn-ea"/>
                          <a:cs typeface="+mn-cs"/>
                        </a:rPr>
                        <a:t>+3.2 %</a:t>
                      </a:r>
                    </a:p>
                  </a:txBody>
                  <a:tcPr marL="9525" marR="9525" marT="9525" marB="0" anchor="ctr">
                    <a:solidFill>
                      <a:schemeClr val="accent1">
                        <a:lumMod val="20000"/>
                        <a:lumOff val="80000"/>
                      </a:schemeClr>
                    </a:solidFill>
                  </a:tcPr>
                </a:tc>
                <a:extLst>
                  <a:ext uri="{0D108BD9-81ED-4DB2-BD59-A6C34878D82A}">
                    <a16:rowId xmlns:a16="http://schemas.microsoft.com/office/drawing/2014/main" val="3368168537"/>
                  </a:ext>
                </a:extLst>
              </a:tr>
            </a:tbl>
          </a:graphicData>
        </a:graphic>
      </p:graphicFrame>
    </p:spTree>
    <p:extLst>
      <p:ext uri="{BB962C8B-B14F-4D97-AF65-F5344CB8AC3E}">
        <p14:creationId xmlns:p14="http://schemas.microsoft.com/office/powerpoint/2010/main" val="39425061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4F1EA84E-5B19-4B71-A903-1E0A028BDA30}"/>
              </a:ext>
            </a:extLst>
          </p:cNvPr>
          <p:cNvSpPr>
            <a:spLocks noGrp="1"/>
          </p:cNvSpPr>
          <p:nvPr>
            <p:ph type="title"/>
          </p:nvPr>
        </p:nvSpPr>
        <p:spPr>
          <a:xfrm>
            <a:off x="1230208" y="230321"/>
            <a:ext cx="10096959" cy="747579"/>
          </a:xfrm>
        </p:spPr>
        <p:txBody>
          <a:bodyPr/>
          <a:lstStyle/>
          <a:p>
            <a:r>
              <a:rPr lang="en-US" sz="2400" dirty="0">
                <a:solidFill>
                  <a:schemeClr val="tx1"/>
                </a:solidFill>
                <a:latin typeface="Palatino Linotype"/>
              </a:rPr>
              <a:t>Comparison of &lt;Insert District Name&gt;’s Spring 2022 and 2023 NJSLA Administrations Mathematics– Percentages </a:t>
            </a:r>
          </a:p>
        </p:txBody>
      </p:sp>
      <p:sp>
        <p:nvSpPr>
          <p:cNvPr id="2" name="Content Placeholder 1">
            <a:extLst>
              <a:ext uri="{FF2B5EF4-FFF2-40B4-BE49-F238E27FC236}">
                <a16:creationId xmlns:a16="http://schemas.microsoft.com/office/drawing/2014/main" id="{5DB80FD5-0836-4BD6-9EA4-609A3D83DCC2}"/>
              </a:ext>
            </a:extLst>
          </p:cNvPr>
          <p:cNvSpPr>
            <a:spLocks noGrp="1"/>
          </p:cNvSpPr>
          <p:nvPr>
            <p:ph sz="quarter" idx="11"/>
          </p:nvPr>
        </p:nvSpPr>
        <p:spPr>
          <a:xfrm>
            <a:off x="149318" y="1035292"/>
            <a:ext cx="11102615" cy="514849"/>
          </a:xfrm>
        </p:spPr>
        <p:txBody>
          <a:bodyPr rIns="91440">
            <a:noAutofit/>
          </a:bodyPr>
          <a:lstStyle/>
          <a:p>
            <a:r>
              <a:rPr lang="en-US" sz="1400" b="1" dirty="0"/>
              <a:t>Note</a:t>
            </a:r>
            <a:r>
              <a:rPr lang="en-US" sz="1400" dirty="0"/>
              <a:t>: Some students in grade 8 participated in the NJSLA Algebra I assessment in place of the 8</a:t>
            </a:r>
            <a:r>
              <a:rPr lang="en-US" sz="1400" baseline="30000" dirty="0"/>
              <a:t>th</a:t>
            </a:r>
            <a:r>
              <a:rPr lang="en-US" sz="1400" dirty="0"/>
              <a:t> grade math assessment. The NJSLA Math 8 outcomes are not representative of grade 8 performance as a whole.</a:t>
            </a:r>
          </a:p>
        </p:txBody>
      </p:sp>
      <p:graphicFrame>
        <p:nvGraphicFramePr>
          <p:cNvPr id="29" name="Table 11">
            <a:extLst>
              <a:ext uri="{FF2B5EF4-FFF2-40B4-BE49-F238E27FC236}">
                <a16:creationId xmlns:a16="http://schemas.microsoft.com/office/drawing/2014/main" id="{D6D6CBC4-E3CF-421E-AFC3-517D6111F22F}"/>
              </a:ext>
            </a:extLst>
          </p:cNvPr>
          <p:cNvGraphicFramePr>
            <a:graphicFrameLocks noGrp="1"/>
          </p:cNvGraphicFramePr>
          <p:nvPr>
            <p:ph type="tbl" sz="quarter" idx="12"/>
            <p:extLst>
              <p:ext uri="{D42A27DB-BD31-4B8C-83A1-F6EECF244321}">
                <p14:modId xmlns:p14="http://schemas.microsoft.com/office/powerpoint/2010/main" val="44475747"/>
              </p:ext>
            </p:extLst>
          </p:nvPr>
        </p:nvGraphicFramePr>
        <p:xfrm>
          <a:off x="149317" y="1607533"/>
          <a:ext cx="10862394" cy="4206360"/>
        </p:xfrm>
        <a:graphic>
          <a:graphicData uri="http://schemas.openxmlformats.org/drawingml/2006/table">
            <a:tbl>
              <a:tblPr firstRow="1" firstCol="1" bandRow="1">
                <a:tableStyleId>{5940675A-B579-460E-94D1-54222C63F5DA}</a:tableStyleId>
              </a:tblPr>
              <a:tblGrid>
                <a:gridCol w="1879729">
                  <a:extLst>
                    <a:ext uri="{9D8B030D-6E8A-4147-A177-3AD203B41FA5}">
                      <a16:colId xmlns:a16="http://schemas.microsoft.com/office/drawing/2014/main" val="2172175549"/>
                    </a:ext>
                  </a:extLst>
                </a:gridCol>
                <a:gridCol w="2251922">
                  <a:extLst>
                    <a:ext uri="{9D8B030D-6E8A-4147-A177-3AD203B41FA5}">
                      <a16:colId xmlns:a16="http://schemas.microsoft.com/office/drawing/2014/main" val="3112476645"/>
                    </a:ext>
                  </a:extLst>
                </a:gridCol>
                <a:gridCol w="2452091">
                  <a:extLst>
                    <a:ext uri="{9D8B030D-6E8A-4147-A177-3AD203B41FA5}">
                      <a16:colId xmlns:a16="http://schemas.microsoft.com/office/drawing/2014/main" val="878126386"/>
                    </a:ext>
                  </a:extLst>
                </a:gridCol>
                <a:gridCol w="2151837">
                  <a:extLst>
                    <a:ext uri="{9D8B030D-6E8A-4147-A177-3AD203B41FA5}">
                      <a16:colId xmlns:a16="http://schemas.microsoft.com/office/drawing/2014/main" val="525457992"/>
                    </a:ext>
                  </a:extLst>
                </a:gridCol>
                <a:gridCol w="2126815">
                  <a:extLst>
                    <a:ext uri="{9D8B030D-6E8A-4147-A177-3AD203B41FA5}">
                      <a16:colId xmlns:a16="http://schemas.microsoft.com/office/drawing/2014/main" val="1590651448"/>
                    </a:ext>
                  </a:extLst>
                </a:gridCol>
              </a:tblGrid>
              <a:tr h="501355">
                <a:tc>
                  <a:txBody>
                    <a:bodyPr/>
                    <a:lstStyle/>
                    <a:p>
                      <a:r>
                        <a:rPr lang="en-US" sz="1200" dirty="0">
                          <a:solidFill>
                            <a:schemeClr val="bg1"/>
                          </a:solidFill>
                        </a:rPr>
                        <a:t>Grade</a:t>
                      </a:r>
                    </a:p>
                  </a:txBody>
                  <a:tcP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Palatino Linotype"/>
                          <a:ea typeface="+mn-ea"/>
                          <a:cs typeface="+mn-cs"/>
                        </a:rPr>
                        <a:t>% Changes in Levels 1 and 2</a:t>
                      </a:r>
                      <a:br>
                        <a:rPr kumimoji="0" lang="en-US" sz="1400" b="0" i="0" u="none" strike="noStrike" kern="1200" cap="none" spc="0" normalizeH="0" baseline="0" noProof="0" dirty="0">
                          <a:ln>
                            <a:noFill/>
                          </a:ln>
                          <a:solidFill>
                            <a:prstClr val="white"/>
                          </a:solidFill>
                          <a:effectLst/>
                          <a:uLnTx/>
                          <a:uFillTx/>
                          <a:latin typeface="Palatino Linotype"/>
                          <a:ea typeface="+mn-ea"/>
                          <a:cs typeface="+mn-cs"/>
                        </a:rPr>
                      </a:br>
                      <a:r>
                        <a:rPr kumimoji="0" lang="en-US" sz="1400" b="0" i="0" u="none" strike="noStrike" kern="1200" cap="none" spc="0" normalizeH="0" baseline="0" noProof="0" dirty="0">
                          <a:ln>
                            <a:noFill/>
                          </a:ln>
                          <a:solidFill>
                            <a:prstClr val="white"/>
                          </a:solidFill>
                          <a:effectLst/>
                          <a:uLnTx/>
                          <a:uFillTx/>
                          <a:latin typeface="Palatino Linotype"/>
                          <a:ea typeface="+mn-ea"/>
                          <a:cs typeface="+mn-cs"/>
                        </a:rPr>
                        <a:t>&lt;Insert District Name&gt;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Palatino Linotype"/>
                          <a:ea typeface="+mn-ea"/>
                          <a:cs typeface="+mn-cs"/>
                        </a:rPr>
                        <a:t>% Changes in Level 1 and Level 2</a:t>
                      </a:r>
                      <a:br>
                        <a:rPr kumimoji="0" lang="en-US" sz="1400" b="0" i="0" u="none" strike="noStrike" kern="1200" cap="none" spc="0" normalizeH="0" baseline="0" noProof="0" dirty="0">
                          <a:ln>
                            <a:noFill/>
                          </a:ln>
                          <a:solidFill>
                            <a:prstClr val="white"/>
                          </a:solidFill>
                          <a:effectLst/>
                          <a:uLnTx/>
                          <a:uFillTx/>
                          <a:latin typeface="Palatino Linotype"/>
                          <a:ea typeface="+mn-ea"/>
                          <a:cs typeface="+mn-cs"/>
                        </a:rPr>
                      </a:br>
                      <a:r>
                        <a:rPr kumimoji="0" lang="en-US" sz="1400" b="0" i="0" u="none" strike="noStrike" kern="1200" cap="none" spc="0" normalizeH="0" baseline="0" noProof="0" dirty="0">
                          <a:ln>
                            <a:noFill/>
                          </a:ln>
                          <a:solidFill>
                            <a:prstClr val="white"/>
                          </a:solidFill>
                          <a:effectLst/>
                          <a:uLnTx/>
                          <a:uFillTx/>
                          <a:latin typeface="Palatino Linotype"/>
                          <a:ea typeface="+mn-ea"/>
                          <a:cs typeface="+mn-cs"/>
                        </a:rPr>
                        <a:t>State</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mn-lt"/>
                          <a:ea typeface="+mn-ea"/>
                          <a:cs typeface="+mn-cs"/>
                        </a:rPr>
                        <a:t>% Changes in Levels 4 and 5</a:t>
                      </a:r>
                      <a:br>
                        <a:rPr kumimoji="0" lang="en-US" sz="1400" b="0" i="0" u="none" strike="noStrike" kern="1200" cap="none" spc="0" normalizeH="0" baseline="0" noProof="0" dirty="0">
                          <a:ln>
                            <a:noFill/>
                          </a:ln>
                          <a:solidFill>
                            <a:prstClr val="white"/>
                          </a:solidFill>
                          <a:effectLst/>
                          <a:uLnTx/>
                          <a:uFillTx/>
                          <a:latin typeface="+mn-lt"/>
                          <a:ea typeface="+mn-ea"/>
                          <a:cs typeface="+mn-cs"/>
                        </a:rPr>
                      </a:br>
                      <a:r>
                        <a:rPr kumimoji="0" lang="en-US" sz="1400" b="0" i="0" u="none" strike="noStrike" kern="1200" cap="none" spc="0" normalizeH="0" baseline="0" noProof="0" dirty="0">
                          <a:ln>
                            <a:noFill/>
                          </a:ln>
                          <a:solidFill>
                            <a:prstClr val="white"/>
                          </a:solidFill>
                          <a:effectLst/>
                          <a:uLnTx/>
                          <a:uFillTx/>
                          <a:latin typeface="+mn-lt"/>
                          <a:ea typeface="+mn-ea"/>
                          <a:cs typeface="+mn-cs"/>
                        </a:rPr>
                        <a:t>&lt;Insert District Name&gt;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mn-lt"/>
                          <a:ea typeface="+mn-ea"/>
                          <a:cs typeface="+mn-cs"/>
                        </a:rPr>
                        <a:t>% Changes in Levels 4 and 5</a:t>
                      </a:r>
                      <a:br>
                        <a:rPr kumimoji="0" lang="en-US" sz="1400" b="0" i="0" u="none" strike="noStrike" kern="1200" cap="none" spc="0" normalizeH="0" baseline="0" noProof="0" dirty="0">
                          <a:ln>
                            <a:noFill/>
                          </a:ln>
                          <a:solidFill>
                            <a:prstClr val="white"/>
                          </a:solidFill>
                          <a:effectLst/>
                          <a:uLnTx/>
                          <a:uFillTx/>
                          <a:latin typeface="+mn-lt"/>
                          <a:ea typeface="+mn-ea"/>
                          <a:cs typeface="+mn-cs"/>
                        </a:rPr>
                      </a:br>
                      <a:r>
                        <a:rPr kumimoji="0" lang="en-US" sz="1400" b="0" i="0" u="none" strike="noStrike" kern="1200" cap="none" spc="0" normalizeH="0" baseline="0" noProof="0" dirty="0">
                          <a:ln>
                            <a:noFill/>
                          </a:ln>
                          <a:solidFill>
                            <a:prstClr val="white"/>
                          </a:solidFill>
                          <a:effectLst/>
                          <a:uLnTx/>
                          <a:uFillTx/>
                          <a:latin typeface="+mn-lt"/>
                          <a:ea typeface="+mn-ea"/>
                          <a:cs typeface="+mn-cs"/>
                        </a:rPr>
                        <a:t>State</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extLst>
                  <a:ext uri="{0D108BD9-81ED-4DB2-BD59-A6C34878D82A}">
                    <a16:rowId xmlns:a16="http://schemas.microsoft.com/office/drawing/2014/main" val="154240559"/>
                  </a:ext>
                </a:extLst>
              </a:tr>
              <a:tr h="379287">
                <a:tc>
                  <a:txBody>
                    <a:bodyPr/>
                    <a:lstStyle/>
                    <a:p>
                      <a:r>
                        <a:rPr lang="en-US" sz="1400" dirty="0">
                          <a:solidFill>
                            <a:schemeClr val="bg1"/>
                          </a:solidFill>
                        </a:rPr>
                        <a:t>3</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dirty="0"/>
                    </a:p>
                  </a:txBody>
                  <a:tcPr>
                    <a:solidFill>
                      <a:schemeClr val="accent1">
                        <a:lumMod val="20000"/>
                        <a:lumOff val="80000"/>
                      </a:schemeClr>
                    </a:solidFill>
                  </a:tcPr>
                </a:tc>
                <a:tc>
                  <a:txBody>
                    <a:bodyPr/>
                    <a:lstStyle/>
                    <a:p>
                      <a:pPr marL="0" algn="ctr" defTabSz="914400" rtl="0" eaLnBrk="1" fontAlgn="b" latinLnBrk="0" hangingPunct="1"/>
                      <a:r>
                        <a:rPr lang="en-US" sz="1600" b="1" kern="1200" dirty="0">
                          <a:solidFill>
                            <a:schemeClr val="tx1"/>
                          </a:solidFill>
                          <a:latin typeface="+mn-lt"/>
                          <a:ea typeface="+mn-ea"/>
                          <a:cs typeface="+mn-cs"/>
                        </a:rPr>
                        <a:t>-2.4 %</a:t>
                      </a:r>
                    </a:p>
                  </a:txBody>
                  <a:tcPr marL="9525" marR="9525" marT="9525" marB="0" anchor="ct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c>
                  <a:txBody>
                    <a:bodyPr/>
                    <a:lstStyle/>
                    <a:p>
                      <a:pPr marL="0" algn="ctr" defTabSz="914400" rtl="0" eaLnBrk="1" fontAlgn="b" latinLnBrk="0" hangingPunct="1"/>
                      <a:r>
                        <a:rPr lang="en-US" sz="1600" b="1" kern="1200" dirty="0">
                          <a:solidFill>
                            <a:schemeClr val="tx1"/>
                          </a:solidFill>
                          <a:latin typeface="+mn-lt"/>
                          <a:ea typeface="+mn-ea"/>
                          <a:cs typeface="+mn-cs"/>
                        </a:rPr>
                        <a:t>+0.5 %</a:t>
                      </a:r>
                    </a:p>
                  </a:txBody>
                  <a:tcPr marL="9525" marR="9525" marT="9525" marB="0" anchor="ctr">
                    <a:solidFill>
                      <a:schemeClr val="accent1">
                        <a:lumMod val="20000"/>
                        <a:lumOff val="80000"/>
                      </a:schemeClr>
                    </a:solidFill>
                  </a:tcPr>
                </a:tc>
                <a:extLst>
                  <a:ext uri="{0D108BD9-81ED-4DB2-BD59-A6C34878D82A}">
                    <a16:rowId xmlns:a16="http://schemas.microsoft.com/office/drawing/2014/main" val="2685886905"/>
                  </a:ext>
                </a:extLst>
              </a:tr>
              <a:tr h="308009">
                <a:tc>
                  <a:txBody>
                    <a:bodyPr/>
                    <a:lstStyle/>
                    <a:p>
                      <a:r>
                        <a:rPr lang="en-US" sz="1400" dirty="0">
                          <a:solidFill>
                            <a:schemeClr val="bg1"/>
                          </a:solidFill>
                        </a:rPr>
                        <a:t>4</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dirty="0"/>
                    </a:p>
                  </a:txBody>
                  <a:tcPr>
                    <a:solidFill>
                      <a:schemeClr val="accent1">
                        <a:lumMod val="20000"/>
                        <a:lumOff val="80000"/>
                      </a:schemeClr>
                    </a:solidFill>
                  </a:tcPr>
                </a:tc>
                <a:tc>
                  <a:txBody>
                    <a:bodyPr/>
                    <a:lstStyle/>
                    <a:p>
                      <a:pPr marL="0" algn="ctr" defTabSz="914400" rtl="0" eaLnBrk="1" fontAlgn="b" latinLnBrk="0" hangingPunct="1"/>
                      <a:r>
                        <a:rPr lang="en-US" sz="1600" b="1" kern="1200" dirty="0">
                          <a:solidFill>
                            <a:schemeClr val="tx1"/>
                          </a:solidFill>
                          <a:latin typeface="+mn-lt"/>
                          <a:ea typeface="+mn-ea"/>
                          <a:cs typeface="+mn-cs"/>
                        </a:rPr>
                        <a:t>-4.8 %</a:t>
                      </a:r>
                    </a:p>
                  </a:txBody>
                  <a:tcPr marL="9525" marR="9525" marT="9525" marB="0" anchor="ctr">
                    <a:solidFill>
                      <a:schemeClr val="accent1">
                        <a:lumMod val="20000"/>
                        <a:lumOff val="80000"/>
                      </a:schemeClr>
                    </a:solidFill>
                  </a:tcPr>
                </a:tc>
                <a:tc>
                  <a:txBody>
                    <a:bodyPr/>
                    <a:lstStyle/>
                    <a:p>
                      <a:endParaRPr lang="en-US"/>
                    </a:p>
                  </a:txBody>
                  <a:tcPr>
                    <a:solidFill>
                      <a:schemeClr val="accent1">
                        <a:lumMod val="20000"/>
                        <a:lumOff val="80000"/>
                      </a:schemeClr>
                    </a:solidFill>
                  </a:tcPr>
                </a:tc>
                <a:tc>
                  <a:txBody>
                    <a:bodyPr/>
                    <a:lstStyle/>
                    <a:p>
                      <a:pPr marL="0" algn="ctr" defTabSz="914400" rtl="0" eaLnBrk="1" fontAlgn="b" latinLnBrk="0" hangingPunct="1"/>
                      <a:r>
                        <a:rPr lang="en-US" sz="1600" b="1" kern="1200" dirty="0">
                          <a:solidFill>
                            <a:schemeClr val="tx1"/>
                          </a:solidFill>
                          <a:latin typeface="+mn-lt"/>
                          <a:ea typeface="+mn-ea"/>
                          <a:cs typeface="+mn-cs"/>
                        </a:rPr>
                        <a:t>+4.9 %</a:t>
                      </a:r>
                    </a:p>
                  </a:txBody>
                  <a:tcPr marL="9525" marR="9525" marT="9525" marB="0" anchor="ctr">
                    <a:solidFill>
                      <a:schemeClr val="accent1">
                        <a:lumMod val="20000"/>
                        <a:lumOff val="80000"/>
                      </a:schemeClr>
                    </a:solidFill>
                  </a:tcPr>
                </a:tc>
                <a:extLst>
                  <a:ext uri="{0D108BD9-81ED-4DB2-BD59-A6C34878D82A}">
                    <a16:rowId xmlns:a16="http://schemas.microsoft.com/office/drawing/2014/main" val="2100905888"/>
                  </a:ext>
                </a:extLst>
              </a:tr>
              <a:tr h="279133">
                <a:tc>
                  <a:txBody>
                    <a:bodyPr/>
                    <a:lstStyle/>
                    <a:p>
                      <a:r>
                        <a:rPr lang="en-US" sz="1400" dirty="0">
                          <a:solidFill>
                            <a:schemeClr val="bg1"/>
                          </a:solidFill>
                        </a:rPr>
                        <a:t>5</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a:p>
                  </a:txBody>
                  <a:tcPr>
                    <a:solidFill>
                      <a:schemeClr val="accent1">
                        <a:lumMod val="20000"/>
                        <a:lumOff val="80000"/>
                      </a:schemeClr>
                    </a:solidFill>
                  </a:tcPr>
                </a:tc>
                <a:tc>
                  <a:txBody>
                    <a:bodyPr/>
                    <a:lstStyle/>
                    <a:p>
                      <a:pPr marL="0" algn="ctr" defTabSz="914400" rtl="0" eaLnBrk="1" fontAlgn="b" latinLnBrk="0" hangingPunct="1"/>
                      <a:r>
                        <a:rPr lang="en-US" sz="1600" b="1" kern="1200" dirty="0">
                          <a:solidFill>
                            <a:schemeClr val="tx1"/>
                          </a:solidFill>
                          <a:latin typeface="+mn-lt"/>
                          <a:ea typeface="+mn-ea"/>
                          <a:cs typeface="+mn-cs"/>
                        </a:rPr>
                        <a:t>-3.6 %</a:t>
                      </a:r>
                    </a:p>
                  </a:txBody>
                  <a:tcPr marL="9525" marR="9525" marT="9525" marB="0" anchor="ctr">
                    <a:solidFill>
                      <a:schemeClr val="accent1">
                        <a:lumMod val="20000"/>
                        <a:lumOff val="80000"/>
                      </a:schemeClr>
                    </a:solidFill>
                  </a:tcPr>
                </a:tc>
                <a:tc>
                  <a:txBody>
                    <a:bodyPr/>
                    <a:lstStyle/>
                    <a:p>
                      <a:endParaRPr lang="en-US"/>
                    </a:p>
                  </a:txBody>
                  <a:tcPr>
                    <a:solidFill>
                      <a:schemeClr val="accent1">
                        <a:lumMod val="20000"/>
                        <a:lumOff val="80000"/>
                      </a:schemeClr>
                    </a:solidFill>
                  </a:tcPr>
                </a:tc>
                <a:tc>
                  <a:txBody>
                    <a:bodyPr/>
                    <a:lstStyle/>
                    <a:p>
                      <a:pPr marL="0" algn="ctr" defTabSz="914400" rtl="0" eaLnBrk="1" fontAlgn="b" latinLnBrk="0" hangingPunct="1"/>
                      <a:r>
                        <a:rPr lang="en-US" sz="1600" b="1" kern="1200" dirty="0">
                          <a:solidFill>
                            <a:schemeClr val="tx1"/>
                          </a:solidFill>
                          <a:latin typeface="+mn-lt"/>
                          <a:ea typeface="+mn-ea"/>
                          <a:cs typeface="+mn-cs"/>
                        </a:rPr>
                        <a:t>+4.1 %</a:t>
                      </a:r>
                    </a:p>
                  </a:txBody>
                  <a:tcPr marL="9525" marR="9525" marT="9525" marB="0" anchor="ctr">
                    <a:solidFill>
                      <a:schemeClr val="accent1">
                        <a:lumMod val="20000"/>
                        <a:lumOff val="80000"/>
                      </a:schemeClr>
                    </a:solidFill>
                  </a:tcPr>
                </a:tc>
                <a:extLst>
                  <a:ext uri="{0D108BD9-81ED-4DB2-BD59-A6C34878D82A}">
                    <a16:rowId xmlns:a16="http://schemas.microsoft.com/office/drawing/2014/main" val="523796205"/>
                  </a:ext>
                </a:extLst>
              </a:tr>
              <a:tr h="298384">
                <a:tc>
                  <a:txBody>
                    <a:bodyPr/>
                    <a:lstStyle/>
                    <a:p>
                      <a:r>
                        <a:rPr lang="en-US" sz="1400" dirty="0">
                          <a:solidFill>
                            <a:schemeClr val="bg1"/>
                          </a:solidFill>
                        </a:rPr>
                        <a:t>6</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a:p>
                  </a:txBody>
                  <a:tcPr>
                    <a:solidFill>
                      <a:schemeClr val="accent1">
                        <a:lumMod val="20000"/>
                        <a:lumOff val="80000"/>
                      </a:schemeClr>
                    </a:solidFill>
                  </a:tcPr>
                </a:tc>
                <a:tc>
                  <a:txBody>
                    <a:bodyPr/>
                    <a:lstStyle/>
                    <a:p>
                      <a:pPr marL="0" algn="ctr" defTabSz="914400" rtl="0" eaLnBrk="1" fontAlgn="b" latinLnBrk="0" hangingPunct="1"/>
                      <a:r>
                        <a:rPr lang="en-US" sz="1600" b="1" kern="1200" dirty="0">
                          <a:solidFill>
                            <a:schemeClr val="tx1"/>
                          </a:solidFill>
                          <a:latin typeface="+mn-lt"/>
                          <a:ea typeface="+mn-ea"/>
                          <a:cs typeface="+mn-cs"/>
                        </a:rPr>
                        <a:t>-2.8 %</a:t>
                      </a:r>
                    </a:p>
                  </a:txBody>
                  <a:tcPr marL="9525" marR="9525" marT="9525" marB="0" anchor="ct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c>
                  <a:txBody>
                    <a:bodyPr/>
                    <a:lstStyle/>
                    <a:p>
                      <a:pPr marL="0" algn="ctr" defTabSz="914400" rtl="0" eaLnBrk="1" fontAlgn="b" latinLnBrk="0" hangingPunct="1"/>
                      <a:r>
                        <a:rPr lang="en-US" sz="1600" b="1" kern="1200" dirty="0">
                          <a:solidFill>
                            <a:schemeClr val="tx1"/>
                          </a:solidFill>
                          <a:latin typeface="+mn-lt"/>
                          <a:ea typeface="+mn-ea"/>
                          <a:cs typeface="+mn-cs"/>
                        </a:rPr>
                        <a:t>+3.0 %</a:t>
                      </a:r>
                    </a:p>
                  </a:txBody>
                  <a:tcPr marL="9525" marR="9525" marT="9525" marB="0" anchor="ctr">
                    <a:solidFill>
                      <a:schemeClr val="accent1">
                        <a:lumMod val="20000"/>
                        <a:lumOff val="80000"/>
                      </a:schemeClr>
                    </a:solidFill>
                  </a:tcPr>
                </a:tc>
                <a:extLst>
                  <a:ext uri="{0D108BD9-81ED-4DB2-BD59-A6C34878D82A}">
                    <a16:rowId xmlns:a16="http://schemas.microsoft.com/office/drawing/2014/main" val="1563399292"/>
                  </a:ext>
                </a:extLst>
              </a:tr>
              <a:tr h="298384">
                <a:tc>
                  <a:txBody>
                    <a:bodyPr/>
                    <a:lstStyle/>
                    <a:p>
                      <a:r>
                        <a:rPr lang="en-US" sz="1400" dirty="0">
                          <a:solidFill>
                            <a:schemeClr val="bg1"/>
                          </a:solidFill>
                        </a:rPr>
                        <a:t>7</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a:p>
                  </a:txBody>
                  <a:tcPr>
                    <a:solidFill>
                      <a:schemeClr val="accent1">
                        <a:lumMod val="20000"/>
                        <a:lumOff val="80000"/>
                      </a:schemeClr>
                    </a:solidFill>
                  </a:tcPr>
                </a:tc>
                <a:tc>
                  <a:txBody>
                    <a:bodyPr/>
                    <a:lstStyle/>
                    <a:p>
                      <a:pPr marL="0" algn="ctr" defTabSz="914400" rtl="0" eaLnBrk="1" fontAlgn="b" latinLnBrk="0" hangingPunct="1"/>
                      <a:r>
                        <a:rPr lang="en-US" sz="1600" b="1" kern="1200" dirty="0">
                          <a:solidFill>
                            <a:schemeClr val="tx1"/>
                          </a:solidFill>
                          <a:latin typeface="+mn-lt"/>
                          <a:ea typeface="+mn-ea"/>
                          <a:cs typeface="+mn-cs"/>
                        </a:rPr>
                        <a:t>+1.0 %</a:t>
                      </a:r>
                    </a:p>
                  </a:txBody>
                  <a:tcPr marL="9525" marR="9525" marT="9525" marB="0" anchor="ct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c>
                  <a:txBody>
                    <a:bodyPr/>
                    <a:lstStyle/>
                    <a:p>
                      <a:pPr marL="0" algn="ctr" defTabSz="914400" rtl="0" eaLnBrk="1" fontAlgn="b" latinLnBrk="0" hangingPunct="1"/>
                      <a:r>
                        <a:rPr lang="en-US" sz="1600" b="1" kern="1200" dirty="0">
                          <a:solidFill>
                            <a:schemeClr val="tx1"/>
                          </a:solidFill>
                          <a:latin typeface="+mn-lt"/>
                          <a:ea typeface="+mn-ea"/>
                          <a:cs typeface="+mn-cs"/>
                        </a:rPr>
                        <a:t>-0.2 %</a:t>
                      </a:r>
                    </a:p>
                  </a:txBody>
                  <a:tcPr marL="9525" marR="9525" marT="9525" marB="0" anchor="ctr">
                    <a:solidFill>
                      <a:schemeClr val="accent1">
                        <a:lumMod val="20000"/>
                        <a:lumOff val="80000"/>
                      </a:schemeClr>
                    </a:solidFill>
                  </a:tcPr>
                </a:tc>
                <a:extLst>
                  <a:ext uri="{0D108BD9-81ED-4DB2-BD59-A6C34878D82A}">
                    <a16:rowId xmlns:a16="http://schemas.microsoft.com/office/drawing/2014/main" val="3093263189"/>
                  </a:ext>
                </a:extLst>
              </a:tr>
              <a:tr h="259882">
                <a:tc>
                  <a:txBody>
                    <a:bodyPr/>
                    <a:lstStyle/>
                    <a:p>
                      <a:r>
                        <a:rPr lang="en-US" sz="1400" dirty="0">
                          <a:solidFill>
                            <a:schemeClr val="bg1"/>
                          </a:solidFill>
                        </a:rPr>
                        <a:t>8</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a:p>
                  </a:txBody>
                  <a:tcPr>
                    <a:solidFill>
                      <a:schemeClr val="accent1">
                        <a:lumMod val="20000"/>
                        <a:lumOff val="80000"/>
                      </a:schemeClr>
                    </a:solidFill>
                  </a:tcPr>
                </a:tc>
                <a:tc>
                  <a:txBody>
                    <a:bodyPr/>
                    <a:lstStyle/>
                    <a:p>
                      <a:pPr marL="0" algn="ctr" defTabSz="914400" rtl="0" eaLnBrk="1" fontAlgn="b" latinLnBrk="0" hangingPunct="1"/>
                      <a:r>
                        <a:rPr lang="en-US" sz="1600" b="1" kern="1200" dirty="0">
                          <a:solidFill>
                            <a:schemeClr val="tx1"/>
                          </a:solidFill>
                          <a:latin typeface="+mn-lt"/>
                          <a:ea typeface="+mn-ea"/>
                          <a:cs typeface="+mn-cs"/>
                        </a:rPr>
                        <a:t>-1.5 %</a:t>
                      </a:r>
                    </a:p>
                  </a:txBody>
                  <a:tcPr marL="9525" marR="9525" marT="9525" marB="0" anchor="ctr">
                    <a:solidFill>
                      <a:schemeClr val="accent1">
                        <a:lumMod val="20000"/>
                        <a:lumOff val="80000"/>
                      </a:schemeClr>
                    </a:solidFill>
                  </a:tcPr>
                </a:tc>
                <a:tc>
                  <a:txBody>
                    <a:bodyPr/>
                    <a:lstStyle/>
                    <a:p>
                      <a:endParaRPr lang="en-US"/>
                    </a:p>
                  </a:txBody>
                  <a:tcPr>
                    <a:solidFill>
                      <a:schemeClr val="accent1">
                        <a:lumMod val="20000"/>
                        <a:lumOff val="80000"/>
                      </a:schemeClr>
                    </a:solidFill>
                  </a:tcPr>
                </a:tc>
                <a:tc>
                  <a:txBody>
                    <a:bodyPr/>
                    <a:lstStyle/>
                    <a:p>
                      <a:pPr marL="0" algn="ctr" defTabSz="914400" rtl="0" eaLnBrk="1" fontAlgn="b" latinLnBrk="0" hangingPunct="1"/>
                      <a:r>
                        <a:rPr lang="en-US" sz="1600" b="1" kern="1200" dirty="0">
                          <a:solidFill>
                            <a:schemeClr val="tx1"/>
                          </a:solidFill>
                          <a:latin typeface="+mn-lt"/>
                          <a:ea typeface="+mn-ea"/>
                          <a:cs typeface="+mn-cs"/>
                        </a:rPr>
                        <a:t>+2.4 %</a:t>
                      </a:r>
                    </a:p>
                  </a:txBody>
                  <a:tcPr marL="9525" marR="9525" marT="9525" marB="0" anchor="ctr">
                    <a:solidFill>
                      <a:schemeClr val="accent1">
                        <a:lumMod val="20000"/>
                        <a:lumOff val="80000"/>
                      </a:schemeClr>
                    </a:solidFill>
                  </a:tcPr>
                </a:tc>
                <a:extLst>
                  <a:ext uri="{0D108BD9-81ED-4DB2-BD59-A6C34878D82A}">
                    <a16:rowId xmlns:a16="http://schemas.microsoft.com/office/drawing/2014/main" val="824454831"/>
                  </a:ext>
                </a:extLst>
              </a:tr>
              <a:tr h="422251">
                <a:tc>
                  <a:txBody>
                    <a:bodyPr/>
                    <a:lstStyle/>
                    <a:p>
                      <a:r>
                        <a:rPr lang="en-US" sz="1400" dirty="0">
                          <a:solidFill>
                            <a:schemeClr val="bg1"/>
                          </a:solidFill>
                        </a:rPr>
                        <a:t>Algebra 1</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dirty="0"/>
                    </a:p>
                  </a:txBody>
                  <a:tcPr>
                    <a:solidFill>
                      <a:schemeClr val="accent1">
                        <a:lumMod val="20000"/>
                        <a:lumOff val="80000"/>
                      </a:schemeClr>
                    </a:solidFill>
                  </a:tcPr>
                </a:tc>
                <a:tc>
                  <a:txBody>
                    <a:bodyPr/>
                    <a:lstStyle/>
                    <a:p>
                      <a:pPr marL="0" algn="ctr" defTabSz="914400" rtl="0" eaLnBrk="1" fontAlgn="b" latinLnBrk="0" hangingPunct="1"/>
                      <a:r>
                        <a:rPr lang="en-US" sz="1600" b="1" kern="1200" dirty="0">
                          <a:solidFill>
                            <a:schemeClr val="tx1"/>
                          </a:solidFill>
                          <a:latin typeface="+mn-lt"/>
                          <a:ea typeface="+mn-ea"/>
                          <a:cs typeface="+mn-cs"/>
                        </a:rPr>
                        <a:t>+1.3 %</a:t>
                      </a:r>
                    </a:p>
                  </a:txBody>
                  <a:tcPr marL="9525" marR="9525" marT="9525" marB="0" anchor="ctr">
                    <a:solidFill>
                      <a:schemeClr val="accent1">
                        <a:lumMod val="20000"/>
                        <a:lumOff val="80000"/>
                      </a:schemeClr>
                    </a:solidFill>
                  </a:tcPr>
                </a:tc>
                <a:tc>
                  <a:txBody>
                    <a:bodyPr/>
                    <a:lstStyle/>
                    <a:p>
                      <a:endParaRPr lang="en-US"/>
                    </a:p>
                  </a:txBody>
                  <a:tcPr>
                    <a:solidFill>
                      <a:schemeClr val="accent1">
                        <a:lumMod val="20000"/>
                        <a:lumOff val="80000"/>
                      </a:schemeClr>
                    </a:solidFill>
                  </a:tcPr>
                </a:tc>
                <a:tc>
                  <a:txBody>
                    <a:bodyPr/>
                    <a:lstStyle/>
                    <a:p>
                      <a:pPr marL="0" algn="ctr" defTabSz="914400" rtl="0" eaLnBrk="1" fontAlgn="b" latinLnBrk="0" hangingPunct="1"/>
                      <a:r>
                        <a:rPr lang="en-US" sz="1600" b="1" kern="1200" dirty="0">
                          <a:solidFill>
                            <a:schemeClr val="tx1"/>
                          </a:solidFill>
                          <a:latin typeface="+mn-lt"/>
                          <a:ea typeface="+mn-ea"/>
                          <a:cs typeface="+mn-cs"/>
                        </a:rPr>
                        <a:t>+0.1 %</a:t>
                      </a:r>
                    </a:p>
                  </a:txBody>
                  <a:tcPr marL="9525" marR="9525" marT="9525" marB="0" anchor="ctr">
                    <a:solidFill>
                      <a:schemeClr val="accent1">
                        <a:lumMod val="20000"/>
                        <a:lumOff val="80000"/>
                      </a:schemeClr>
                    </a:solidFill>
                  </a:tcPr>
                </a:tc>
                <a:extLst>
                  <a:ext uri="{0D108BD9-81ED-4DB2-BD59-A6C34878D82A}">
                    <a16:rowId xmlns:a16="http://schemas.microsoft.com/office/drawing/2014/main" val="3368168537"/>
                  </a:ext>
                </a:extLst>
              </a:tr>
              <a:tr h="422251">
                <a:tc>
                  <a:txBody>
                    <a:bodyPr/>
                    <a:lstStyle/>
                    <a:p>
                      <a:r>
                        <a:rPr lang="en-US" sz="1400" dirty="0">
                          <a:solidFill>
                            <a:schemeClr val="bg1"/>
                          </a:solidFill>
                        </a:rPr>
                        <a:t>Geometry</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endParaRPr lang="en-US" dirty="0"/>
                    </a:p>
                  </a:txBody>
                  <a:tcPr>
                    <a:solidFill>
                      <a:schemeClr val="accent1">
                        <a:lumMod val="20000"/>
                        <a:lumOff val="80000"/>
                      </a:schemeClr>
                    </a:solidFill>
                  </a:tcPr>
                </a:tc>
                <a:tc>
                  <a:txBody>
                    <a:bodyPr/>
                    <a:lstStyle/>
                    <a:p>
                      <a:pPr marL="0" algn="ctr" defTabSz="914400" rtl="0" eaLnBrk="1" fontAlgn="b" latinLnBrk="0" hangingPunct="1"/>
                      <a:r>
                        <a:rPr lang="en-US" sz="1600" b="1" kern="1200" dirty="0">
                          <a:solidFill>
                            <a:schemeClr val="tx1"/>
                          </a:solidFill>
                          <a:latin typeface="+mn-lt"/>
                          <a:ea typeface="+mn-ea"/>
                          <a:cs typeface="+mn-cs"/>
                        </a:rPr>
                        <a:t>-5.6 %</a:t>
                      </a:r>
                    </a:p>
                  </a:txBody>
                  <a:tcPr marL="9525" marR="9525" marT="9525" marB="0" anchor="ctr">
                    <a:solidFill>
                      <a:schemeClr val="accent1">
                        <a:lumMod val="20000"/>
                        <a:lumOff val="80000"/>
                      </a:schemeClr>
                    </a:solidFill>
                  </a:tcPr>
                </a:tc>
                <a:tc>
                  <a:txBody>
                    <a:bodyPr/>
                    <a:lstStyle/>
                    <a:p>
                      <a:endParaRPr lang="en-US"/>
                    </a:p>
                  </a:txBody>
                  <a:tcPr>
                    <a:solidFill>
                      <a:schemeClr val="accent1">
                        <a:lumMod val="20000"/>
                        <a:lumOff val="80000"/>
                      </a:schemeClr>
                    </a:solidFill>
                  </a:tcPr>
                </a:tc>
                <a:tc>
                  <a:txBody>
                    <a:bodyPr/>
                    <a:lstStyle/>
                    <a:p>
                      <a:pPr marL="0" algn="ctr" defTabSz="914400" rtl="0" eaLnBrk="1" fontAlgn="b" latinLnBrk="0" hangingPunct="1"/>
                      <a:r>
                        <a:rPr lang="en-US" sz="1600" b="1" kern="1200" dirty="0">
                          <a:solidFill>
                            <a:schemeClr val="tx1"/>
                          </a:solidFill>
                          <a:latin typeface="+mn-lt"/>
                          <a:ea typeface="+mn-ea"/>
                          <a:cs typeface="+mn-cs"/>
                        </a:rPr>
                        <a:t>+6.4 %</a:t>
                      </a:r>
                    </a:p>
                  </a:txBody>
                  <a:tcPr marL="9525" marR="9525" marT="9525" marB="0" anchor="ctr">
                    <a:solidFill>
                      <a:schemeClr val="accent1">
                        <a:lumMod val="20000"/>
                        <a:lumOff val="80000"/>
                      </a:schemeClr>
                    </a:solidFill>
                  </a:tcPr>
                </a:tc>
                <a:extLst>
                  <a:ext uri="{0D108BD9-81ED-4DB2-BD59-A6C34878D82A}">
                    <a16:rowId xmlns:a16="http://schemas.microsoft.com/office/drawing/2014/main" val="319755650"/>
                  </a:ext>
                </a:extLst>
              </a:tr>
              <a:tr h="422251">
                <a:tc>
                  <a:txBody>
                    <a:bodyPr/>
                    <a:lstStyle/>
                    <a:p>
                      <a:r>
                        <a:rPr lang="en-US" sz="1400" dirty="0">
                          <a:solidFill>
                            <a:schemeClr val="bg1"/>
                          </a:solidFill>
                        </a:rPr>
                        <a:t>Algebra 2</a:t>
                      </a:r>
                    </a:p>
                  </a:txBody>
                  <a:tcPr>
                    <a:lnT w="12700" cap="flat" cmpd="sng" algn="ctr">
                      <a:solidFill>
                        <a:schemeClr val="bg1"/>
                      </a:solidFill>
                      <a:prstDash val="solid"/>
                      <a:round/>
                      <a:headEnd type="none" w="med" len="med"/>
                      <a:tailEnd type="none" w="med" len="med"/>
                    </a:lnT>
                    <a:solidFill>
                      <a:schemeClr val="accent1">
                        <a:lumMod val="50000"/>
                      </a:schemeClr>
                    </a:solidFill>
                  </a:tcPr>
                </a:tc>
                <a:tc>
                  <a:txBody>
                    <a:bodyPr/>
                    <a:lstStyle/>
                    <a:p>
                      <a:endParaRPr lang="en-US" dirty="0"/>
                    </a:p>
                  </a:txBody>
                  <a:tcPr>
                    <a:solidFill>
                      <a:schemeClr val="accent1">
                        <a:lumMod val="20000"/>
                        <a:lumOff val="80000"/>
                      </a:schemeClr>
                    </a:solidFill>
                  </a:tcPr>
                </a:tc>
                <a:tc>
                  <a:txBody>
                    <a:bodyPr/>
                    <a:lstStyle/>
                    <a:p>
                      <a:pPr marL="0" algn="ctr" defTabSz="914400" rtl="0" eaLnBrk="1" fontAlgn="b" latinLnBrk="0" hangingPunct="1"/>
                      <a:r>
                        <a:rPr lang="en-US" sz="1600" b="1" kern="1200" dirty="0">
                          <a:solidFill>
                            <a:schemeClr val="tx1"/>
                          </a:solidFill>
                          <a:latin typeface="+mn-lt"/>
                          <a:ea typeface="+mn-ea"/>
                          <a:cs typeface="+mn-cs"/>
                        </a:rPr>
                        <a:t>-1.5 %</a:t>
                      </a:r>
                    </a:p>
                  </a:txBody>
                  <a:tcPr marL="9525" marR="9525" marT="9525" marB="0" anchor="ctr">
                    <a:solidFill>
                      <a:schemeClr val="accent1">
                        <a:lumMod val="20000"/>
                        <a:lumOff val="80000"/>
                      </a:schemeClr>
                    </a:solidFill>
                  </a:tcPr>
                </a:tc>
                <a:tc>
                  <a:txBody>
                    <a:bodyPr/>
                    <a:lstStyle/>
                    <a:p>
                      <a:endParaRPr lang="en-US" dirty="0"/>
                    </a:p>
                  </a:txBody>
                  <a:tcPr>
                    <a:solidFill>
                      <a:schemeClr val="accent1">
                        <a:lumMod val="20000"/>
                        <a:lumOff val="80000"/>
                      </a:schemeClr>
                    </a:solidFill>
                  </a:tcPr>
                </a:tc>
                <a:tc>
                  <a:txBody>
                    <a:bodyPr/>
                    <a:lstStyle/>
                    <a:p>
                      <a:pPr marL="0" algn="ctr" defTabSz="914400" rtl="0" eaLnBrk="1" fontAlgn="b" latinLnBrk="0" hangingPunct="1"/>
                      <a:r>
                        <a:rPr lang="en-US" sz="1600" b="1" kern="1200" dirty="0">
                          <a:solidFill>
                            <a:schemeClr val="tx1"/>
                          </a:solidFill>
                          <a:latin typeface="+mn-lt"/>
                          <a:ea typeface="+mn-ea"/>
                          <a:cs typeface="+mn-cs"/>
                        </a:rPr>
                        <a:t>+3.8 %</a:t>
                      </a:r>
                    </a:p>
                  </a:txBody>
                  <a:tcPr marL="9525" marR="9525" marT="9525" marB="0" anchor="ctr">
                    <a:solidFill>
                      <a:schemeClr val="accent1">
                        <a:lumMod val="20000"/>
                        <a:lumOff val="80000"/>
                      </a:schemeClr>
                    </a:solidFill>
                  </a:tcPr>
                </a:tc>
                <a:extLst>
                  <a:ext uri="{0D108BD9-81ED-4DB2-BD59-A6C34878D82A}">
                    <a16:rowId xmlns:a16="http://schemas.microsoft.com/office/drawing/2014/main" val="1428605809"/>
                  </a:ext>
                </a:extLst>
              </a:tr>
            </a:tbl>
          </a:graphicData>
        </a:graphic>
      </p:graphicFrame>
      <p:sp>
        <p:nvSpPr>
          <p:cNvPr id="4" name="Slide Number Placeholder 3">
            <a:extLst>
              <a:ext uri="{FF2B5EF4-FFF2-40B4-BE49-F238E27FC236}">
                <a16:creationId xmlns:a16="http://schemas.microsoft.com/office/drawing/2014/main" id="{D06757D7-F70E-4FA0-BDF2-F3DF17F1BFBD}"/>
              </a:ext>
            </a:extLst>
          </p:cNvPr>
          <p:cNvSpPr>
            <a:spLocks noGrp="1"/>
          </p:cNvSpPr>
          <p:nvPr>
            <p:ph type="sldNum" sz="quarter" idx="10"/>
          </p:nvPr>
        </p:nvSpPr>
        <p:spPr/>
        <p:txBody>
          <a:bodyPr/>
          <a:lstStyle/>
          <a:p>
            <a:fld id="{A3D1C70C-36A2-44FC-A083-98959550CFF4}" type="slidenum">
              <a:rPr lang="en-US" smtClean="0"/>
              <a:pPr/>
              <a:t>6</a:t>
            </a:fld>
            <a:endParaRPr lang="en-US"/>
          </a:p>
        </p:txBody>
      </p:sp>
    </p:spTree>
    <p:extLst>
      <p:ext uri="{BB962C8B-B14F-4D97-AF65-F5344CB8AC3E}">
        <p14:creationId xmlns:p14="http://schemas.microsoft.com/office/powerpoint/2010/main" val="28444485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A21B6CDA-0147-40C9-8F20-2C2ABECD0456}"/>
              </a:ext>
            </a:extLst>
          </p:cNvPr>
          <p:cNvSpPr>
            <a:spLocks noGrp="1"/>
          </p:cNvSpPr>
          <p:nvPr>
            <p:ph type="title"/>
          </p:nvPr>
        </p:nvSpPr>
        <p:spPr>
          <a:xfrm>
            <a:off x="1333960" y="235678"/>
            <a:ext cx="10096959" cy="747579"/>
          </a:xfrm>
        </p:spPr>
        <p:txBody>
          <a:bodyPr/>
          <a:lstStyle/>
          <a:p>
            <a:r>
              <a:rPr lang="en-US" sz="2400" dirty="0">
                <a:solidFill>
                  <a:schemeClr val="tx1"/>
                </a:solidFill>
                <a:latin typeface="Palatino Linotype"/>
              </a:rPr>
              <a:t>Comparison of &lt;Insert District Name&gt;’s Spring 2022 and 2023 NJSLA Administrations Science – Percentages</a:t>
            </a:r>
          </a:p>
        </p:txBody>
      </p:sp>
      <p:graphicFrame>
        <p:nvGraphicFramePr>
          <p:cNvPr id="11" name="Table 11">
            <a:extLst>
              <a:ext uri="{FF2B5EF4-FFF2-40B4-BE49-F238E27FC236}">
                <a16:creationId xmlns:a16="http://schemas.microsoft.com/office/drawing/2014/main" id="{E11D5BF3-7E3C-42AB-9FA3-E1724B7EFE40}"/>
              </a:ext>
            </a:extLst>
          </p:cNvPr>
          <p:cNvGraphicFramePr>
            <a:graphicFrameLocks noGrp="1"/>
          </p:cNvGraphicFramePr>
          <p:nvPr>
            <p:ph type="tbl" sz="quarter" idx="12"/>
            <p:extLst>
              <p:ext uri="{D42A27DB-BD31-4B8C-83A1-F6EECF244321}">
                <p14:modId xmlns:p14="http://schemas.microsoft.com/office/powerpoint/2010/main" val="2962956056"/>
              </p:ext>
            </p:extLst>
          </p:nvPr>
        </p:nvGraphicFramePr>
        <p:xfrm>
          <a:off x="235810" y="1241571"/>
          <a:ext cx="10778934" cy="3934436"/>
        </p:xfrm>
        <a:graphic>
          <a:graphicData uri="http://schemas.openxmlformats.org/drawingml/2006/table">
            <a:tbl>
              <a:tblPr firstRow="1" firstCol="1" bandRow="1">
                <a:tableStyleId>{5940675A-B579-460E-94D1-54222C63F5DA}</a:tableStyleId>
              </a:tblPr>
              <a:tblGrid>
                <a:gridCol w="1455010">
                  <a:extLst>
                    <a:ext uri="{9D8B030D-6E8A-4147-A177-3AD203B41FA5}">
                      <a16:colId xmlns:a16="http://schemas.microsoft.com/office/drawing/2014/main" val="2172175549"/>
                    </a:ext>
                  </a:extLst>
                </a:gridCol>
                <a:gridCol w="2352998">
                  <a:extLst>
                    <a:ext uri="{9D8B030D-6E8A-4147-A177-3AD203B41FA5}">
                      <a16:colId xmlns:a16="http://schemas.microsoft.com/office/drawing/2014/main" val="2526519837"/>
                    </a:ext>
                  </a:extLst>
                </a:gridCol>
                <a:gridCol w="2352998">
                  <a:extLst>
                    <a:ext uri="{9D8B030D-6E8A-4147-A177-3AD203B41FA5}">
                      <a16:colId xmlns:a16="http://schemas.microsoft.com/office/drawing/2014/main" val="948491184"/>
                    </a:ext>
                  </a:extLst>
                </a:gridCol>
                <a:gridCol w="2308964">
                  <a:extLst>
                    <a:ext uri="{9D8B030D-6E8A-4147-A177-3AD203B41FA5}">
                      <a16:colId xmlns:a16="http://schemas.microsoft.com/office/drawing/2014/main" val="2128405286"/>
                    </a:ext>
                  </a:extLst>
                </a:gridCol>
                <a:gridCol w="2308964">
                  <a:extLst>
                    <a:ext uri="{9D8B030D-6E8A-4147-A177-3AD203B41FA5}">
                      <a16:colId xmlns:a16="http://schemas.microsoft.com/office/drawing/2014/main" val="1083707945"/>
                    </a:ext>
                  </a:extLst>
                </a:gridCol>
              </a:tblGrid>
              <a:tr h="1650770">
                <a:tc>
                  <a:txBody>
                    <a:bodyPr/>
                    <a:lstStyle/>
                    <a:p>
                      <a:r>
                        <a:rPr lang="en-US" sz="1400" dirty="0">
                          <a:solidFill>
                            <a:schemeClr val="bg1"/>
                          </a:solidFill>
                        </a:rPr>
                        <a:t>Grade</a:t>
                      </a:r>
                    </a:p>
                  </a:txBody>
                  <a:tcP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mn-lt"/>
                          <a:ea typeface="+mn-ea"/>
                          <a:cs typeface="+mn-cs"/>
                        </a:rPr>
                        <a:t>% Changes in Levels 1 and 2</a:t>
                      </a:r>
                      <a:br>
                        <a:rPr kumimoji="0" lang="en-US" sz="1400" b="0" i="0" u="none" strike="noStrike" kern="1200" cap="none" spc="0" normalizeH="0" baseline="0" noProof="0" dirty="0">
                          <a:ln>
                            <a:noFill/>
                          </a:ln>
                          <a:solidFill>
                            <a:prstClr val="white"/>
                          </a:solidFill>
                          <a:effectLst/>
                          <a:uLnTx/>
                          <a:uFillTx/>
                          <a:latin typeface="+mn-lt"/>
                          <a:ea typeface="+mn-ea"/>
                          <a:cs typeface="+mn-cs"/>
                        </a:rPr>
                      </a:br>
                      <a:r>
                        <a:rPr kumimoji="0" lang="en-US" sz="1400" b="0" i="0" u="none" strike="noStrike" kern="1200" cap="none" spc="0" normalizeH="0" baseline="0" noProof="0" dirty="0">
                          <a:ln>
                            <a:noFill/>
                          </a:ln>
                          <a:solidFill>
                            <a:prstClr val="white"/>
                          </a:solidFill>
                          <a:effectLst/>
                          <a:uLnTx/>
                          <a:uFillTx/>
                          <a:latin typeface="+mn-lt"/>
                          <a:ea typeface="+mn-ea"/>
                          <a:cs typeface="+mn-cs"/>
                        </a:rPr>
                        <a:t>&lt;Insert District Name&gt;</a:t>
                      </a:r>
                    </a:p>
                    <a:p>
                      <a:pPr algn="ctr"/>
                      <a:endParaRPr lang="en-US" sz="1400"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algn="ctr"/>
                      <a:r>
                        <a:rPr lang="en-US" sz="1400" dirty="0">
                          <a:solidFill>
                            <a:schemeClr val="bg1"/>
                          </a:solidFill>
                        </a:rPr>
                        <a:t>Change in Level 1 and Level 2 from 2022 to 2023</a:t>
                      </a:r>
                    </a:p>
                    <a:p>
                      <a:pPr algn="ctr"/>
                      <a:r>
                        <a:rPr lang="en-US" sz="1400" dirty="0">
                          <a:solidFill>
                            <a:schemeClr val="bg1"/>
                          </a:solidFill>
                        </a:rPr>
                        <a:t>State</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mn-lt"/>
                          <a:ea typeface="+mn-ea"/>
                          <a:cs typeface="+mn-cs"/>
                        </a:rPr>
                        <a:t>% Changes in Levels 3 and 4</a:t>
                      </a:r>
                      <a:br>
                        <a:rPr kumimoji="0" lang="en-US" sz="1400" b="0" i="0" u="none" strike="noStrike" kern="1200" cap="none" spc="0" normalizeH="0" baseline="0" noProof="0" dirty="0">
                          <a:ln>
                            <a:noFill/>
                          </a:ln>
                          <a:solidFill>
                            <a:prstClr val="white"/>
                          </a:solidFill>
                          <a:effectLst/>
                          <a:uLnTx/>
                          <a:uFillTx/>
                          <a:latin typeface="+mn-lt"/>
                          <a:ea typeface="+mn-ea"/>
                          <a:cs typeface="+mn-cs"/>
                        </a:rPr>
                      </a:br>
                      <a:r>
                        <a:rPr kumimoji="0" lang="en-US" sz="1400" b="0" i="0" u="none" strike="noStrike" kern="1200" cap="none" spc="0" normalizeH="0" baseline="0" noProof="0" dirty="0">
                          <a:ln>
                            <a:noFill/>
                          </a:ln>
                          <a:solidFill>
                            <a:prstClr val="white"/>
                          </a:solidFill>
                          <a:effectLst/>
                          <a:uLnTx/>
                          <a:uFillTx/>
                          <a:latin typeface="+mn-lt"/>
                          <a:ea typeface="+mn-ea"/>
                          <a:cs typeface="+mn-cs"/>
                        </a:rPr>
                        <a:t>&lt;Insert District Name&gt;</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chemeClr val="accent1">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bg1"/>
                          </a:solidFill>
                        </a:rPr>
                        <a:t>Change in Level 3 and Level 4 from 2022 to 2023</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bg1"/>
                          </a:solidFill>
                        </a:rPr>
                        <a:t>State</a:t>
                      </a:r>
                    </a:p>
                  </a:txBody>
                  <a:tcPr>
                    <a:lnL w="12700" cap="flat" cmpd="sng" algn="ctr">
                      <a:solidFill>
                        <a:schemeClr val="bg1"/>
                      </a:solidFill>
                      <a:prstDash val="solid"/>
                      <a:round/>
                      <a:headEnd type="none" w="med" len="med"/>
                      <a:tailEnd type="none" w="med" len="med"/>
                    </a:lnL>
                    <a:solidFill>
                      <a:schemeClr val="accent1">
                        <a:lumMod val="50000"/>
                      </a:schemeClr>
                    </a:solidFill>
                  </a:tcPr>
                </a:tc>
                <a:extLst>
                  <a:ext uri="{0D108BD9-81ED-4DB2-BD59-A6C34878D82A}">
                    <a16:rowId xmlns:a16="http://schemas.microsoft.com/office/drawing/2014/main" val="154240559"/>
                  </a:ext>
                </a:extLst>
              </a:tr>
              <a:tr h="808509">
                <a:tc>
                  <a:txBody>
                    <a:bodyPr/>
                    <a:lstStyle/>
                    <a:p>
                      <a:r>
                        <a:rPr lang="en-US" sz="1200" dirty="0">
                          <a:solidFill>
                            <a:schemeClr val="bg1"/>
                          </a:solidFill>
                        </a:rPr>
                        <a:t>5</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marL="0" algn="ctr" defTabSz="914400" rtl="0" eaLnBrk="1" fontAlgn="b" latinLnBrk="0" hangingPunct="1"/>
                      <a:endParaRPr lang="en-US" sz="1400" b="1" i="0" u="none" strike="noStrike" kern="1200" dirty="0">
                        <a:solidFill>
                          <a:schemeClr val="tx1"/>
                        </a:solidFill>
                        <a:effectLst/>
                        <a:latin typeface="+mn-lt"/>
                        <a:ea typeface="+mn-ea"/>
                        <a:cs typeface="+mn-cs"/>
                      </a:endParaRPr>
                    </a:p>
                  </a:txBody>
                  <a:tcPr marL="9525" marR="9525" marT="9525" marB="0" anchor="ctr"/>
                </a:tc>
                <a:tc>
                  <a:txBody>
                    <a:bodyPr/>
                    <a:lstStyle/>
                    <a:p>
                      <a:pPr marL="0" algn="ctr" defTabSz="914400" rtl="0" eaLnBrk="1" fontAlgn="b" latinLnBrk="0" hangingPunct="1"/>
                      <a:r>
                        <a:rPr lang="en-US" sz="1400" b="1" i="0" u="none" strike="noStrike" kern="1200" dirty="0">
                          <a:solidFill>
                            <a:schemeClr val="tx1"/>
                          </a:solidFill>
                          <a:effectLst/>
                          <a:latin typeface="+mn-lt"/>
                          <a:ea typeface="+mn-ea"/>
                          <a:cs typeface="+mn-cs"/>
                        </a:rPr>
                        <a:t>-1.3%</a:t>
                      </a:r>
                    </a:p>
                  </a:txBody>
                  <a:tcPr marL="9525" marR="9525" marT="9525" marB="0" anchor="ctr"/>
                </a:tc>
                <a:tc>
                  <a:txBody>
                    <a:bodyPr/>
                    <a:lstStyle/>
                    <a:p>
                      <a:pPr marL="0" algn="ctr" defTabSz="914400" rtl="0" eaLnBrk="1" fontAlgn="b" latinLnBrk="0" hangingPunct="1"/>
                      <a:endParaRPr lang="en-US" sz="1400" b="1" i="0" u="none" strike="noStrike" kern="1200" dirty="0">
                        <a:solidFill>
                          <a:schemeClr val="tx1"/>
                        </a:solidFill>
                        <a:effectLst/>
                        <a:latin typeface="+mn-lt"/>
                        <a:ea typeface="+mn-ea"/>
                        <a:cs typeface="+mn-cs"/>
                      </a:endParaRPr>
                    </a:p>
                  </a:txBody>
                  <a:tcPr marL="9525" marR="9525" marT="9525" marB="0" anchor="ctr">
                    <a:solidFill>
                      <a:schemeClr val="accent1">
                        <a:lumMod val="20000"/>
                        <a:lumOff val="80000"/>
                      </a:schemeClr>
                    </a:solidFill>
                  </a:tcPr>
                </a:tc>
                <a:tc>
                  <a:txBody>
                    <a:bodyPr/>
                    <a:lstStyle/>
                    <a:p>
                      <a:pPr marL="0" algn="ctr" defTabSz="914400" rtl="0" eaLnBrk="1" fontAlgn="b" latinLnBrk="0" hangingPunct="1"/>
                      <a:r>
                        <a:rPr lang="en-US" sz="1400" b="1" i="0" u="none" strike="noStrike" kern="1200" dirty="0">
                          <a:solidFill>
                            <a:schemeClr val="tx1"/>
                          </a:solidFill>
                          <a:effectLst/>
                          <a:latin typeface="+mn-lt"/>
                          <a:ea typeface="+mn-ea"/>
                          <a:cs typeface="+mn-cs"/>
                        </a:rPr>
                        <a:t>+1.2%</a:t>
                      </a:r>
                    </a:p>
                  </a:txBody>
                  <a:tcPr marL="9525" marR="9525" marT="9525" marB="0" anchor="ctr">
                    <a:solidFill>
                      <a:schemeClr val="accent1">
                        <a:lumMod val="20000"/>
                        <a:lumOff val="80000"/>
                      </a:schemeClr>
                    </a:solidFill>
                  </a:tcPr>
                </a:tc>
                <a:extLst>
                  <a:ext uri="{0D108BD9-81ED-4DB2-BD59-A6C34878D82A}">
                    <a16:rowId xmlns:a16="http://schemas.microsoft.com/office/drawing/2014/main" val="2685886905"/>
                  </a:ext>
                </a:extLst>
              </a:tr>
              <a:tr h="765150">
                <a:tc>
                  <a:txBody>
                    <a:bodyPr/>
                    <a:lstStyle/>
                    <a:p>
                      <a:r>
                        <a:rPr lang="en-US" sz="1200" dirty="0">
                          <a:solidFill>
                            <a:schemeClr val="bg1"/>
                          </a:solidFill>
                        </a:rPr>
                        <a:t>8</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marL="0" algn="ctr" defTabSz="914400" rtl="0" eaLnBrk="1" fontAlgn="b" latinLnBrk="0" hangingPunct="1"/>
                      <a:endParaRPr lang="en-US" sz="1400" b="1" i="0" u="none" strike="noStrike" kern="1200" dirty="0">
                        <a:solidFill>
                          <a:schemeClr val="tx1"/>
                        </a:solidFill>
                        <a:effectLst/>
                        <a:latin typeface="+mn-lt"/>
                        <a:ea typeface="+mn-ea"/>
                        <a:cs typeface="+mn-cs"/>
                      </a:endParaRPr>
                    </a:p>
                  </a:txBody>
                  <a:tcPr marL="9525" marR="9525" marT="9525" marB="0" anchor="ctr"/>
                </a:tc>
                <a:tc>
                  <a:txBody>
                    <a:bodyPr/>
                    <a:lstStyle/>
                    <a:p>
                      <a:pPr marL="0" algn="ctr" defTabSz="914400" rtl="0" eaLnBrk="1" fontAlgn="b" latinLnBrk="0" hangingPunct="1"/>
                      <a:r>
                        <a:rPr lang="en-US" sz="1400" b="1" i="0" u="none" strike="noStrike" kern="1200" dirty="0">
                          <a:solidFill>
                            <a:schemeClr val="tx1"/>
                          </a:solidFill>
                          <a:effectLst/>
                          <a:latin typeface="+mn-lt"/>
                          <a:ea typeface="+mn-ea"/>
                          <a:cs typeface="+mn-cs"/>
                        </a:rPr>
                        <a:t>-2.9%</a:t>
                      </a:r>
                    </a:p>
                  </a:txBody>
                  <a:tcPr marL="9525" marR="9525" marT="9525" marB="0" anchor="ctr"/>
                </a:tc>
                <a:tc>
                  <a:txBody>
                    <a:bodyPr/>
                    <a:lstStyle/>
                    <a:p>
                      <a:pPr marL="0" algn="ctr" defTabSz="914400" rtl="0" eaLnBrk="1" fontAlgn="b" latinLnBrk="0" hangingPunct="1"/>
                      <a:endParaRPr lang="en-US" sz="1400" b="1" i="0" u="none" strike="noStrike" kern="1200" dirty="0">
                        <a:solidFill>
                          <a:schemeClr val="tx1"/>
                        </a:solidFill>
                        <a:effectLst/>
                        <a:latin typeface="+mn-lt"/>
                        <a:ea typeface="+mn-ea"/>
                        <a:cs typeface="+mn-cs"/>
                      </a:endParaRPr>
                    </a:p>
                  </a:txBody>
                  <a:tcPr marL="9525" marR="9525" marT="9525" marB="0" anchor="ctr">
                    <a:solidFill>
                      <a:schemeClr val="accent1">
                        <a:lumMod val="20000"/>
                        <a:lumOff val="80000"/>
                      </a:schemeClr>
                    </a:solidFill>
                  </a:tcPr>
                </a:tc>
                <a:tc>
                  <a:txBody>
                    <a:bodyPr/>
                    <a:lstStyle/>
                    <a:p>
                      <a:pPr marL="0" algn="ctr" defTabSz="914400" rtl="0" eaLnBrk="1" fontAlgn="b" latinLnBrk="0" hangingPunct="1"/>
                      <a:r>
                        <a:rPr lang="en-US" sz="1400" b="1" i="0" u="none" strike="noStrike" kern="1200" dirty="0">
                          <a:solidFill>
                            <a:schemeClr val="tx1"/>
                          </a:solidFill>
                          <a:effectLst/>
                          <a:latin typeface="+mn-lt"/>
                          <a:ea typeface="+mn-ea"/>
                          <a:cs typeface="+mn-cs"/>
                        </a:rPr>
                        <a:t>+3.0%</a:t>
                      </a:r>
                    </a:p>
                  </a:txBody>
                  <a:tcPr marL="9525" marR="9525" marT="9525" marB="0" anchor="ctr">
                    <a:solidFill>
                      <a:schemeClr val="accent1">
                        <a:lumMod val="20000"/>
                        <a:lumOff val="80000"/>
                      </a:schemeClr>
                    </a:solidFill>
                  </a:tcPr>
                </a:tc>
                <a:extLst>
                  <a:ext uri="{0D108BD9-81ED-4DB2-BD59-A6C34878D82A}">
                    <a16:rowId xmlns:a16="http://schemas.microsoft.com/office/drawing/2014/main" val="2100905888"/>
                  </a:ext>
                </a:extLst>
              </a:tr>
              <a:tr h="710007">
                <a:tc>
                  <a:txBody>
                    <a:bodyPr/>
                    <a:lstStyle/>
                    <a:p>
                      <a:r>
                        <a:rPr lang="en-US" sz="1200" dirty="0">
                          <a:solidFill>
                            <a:schemeClr val="bg1"/>
                          </a:solidFill>
                        </a:rPr>
                        <a:t>11</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marL="0" algn="ctr" defTabSz="914400" rtl="0" eaLnBrk="1" fontAlgn="b" latinLnBrk="0" hangingPunct="1"/>
                      <a:endParaRPr lang="en-US" sz="1400" b="1" i="0" u="none" strike="noStrike" kern="1200" dirty="0">
                        <a:solidFill>
                          <a:schemeClr val="tx1"/>
                        </a:solidFill>
                        <a:effectLst/>
                        <a:latin typeface="+mn-lt"/>
                        <a:ea typeface="+mn-ea"/>
                        <a:cs typeface="+mn-cs"/>
                      </a:endParaRPr>
                    </a:p>
                  </a:txBody>
                  <a:tcPr marL="9525" marR="9525" marT="9525" marB="0" anchor="ctr"/>
                </a:tc>
                <a:tc>
                  <a:txBody>
                    <a:bodyPr/>
                    <a:lstStyle/>
                    <a:p>
                      <a:pPr marL="0" algn="ctr" defTabSz="914400" rtl="0" eaLnBrk="1" fontAlgn="b" latinLnBrk="0" hangingPunct="1"/>
                      <a:r>
                        <a:rPr lang="en-US" sz="1400" b="1" i="0" u="none" strike="noStrike" kern="1200" dirty="0">
                          <a:solidFill>
                            <a:schemeClr val="tx1"/>
                          </a:solidFill>
                          <a:effectLst/>
                          <a:latin typeface="+mn-lt"/>
                          <a:ea typeface="+mn-ea"/>
                          <a:cs typeface="+mn-cs"/>
                        </a:rPr>
                        <a:t>-0.8%</a:t>
                      </a:r>
                    </a:p>
                  </a:txBody>
                  <a:tcPr marL="9525" marR="9525" marT="9525" marB="0" anchor="ctr"/>
                </a:tc>
                <a:tc>
                  <a:txBody>
                    <a:bodyPr/>
                    <a:lstStyle/>
                    <a:p>
                      <a:pPr marL="0" algn="ctr" defTabSz="914400" rtl="0" eaLnBrk="1" fontAlgn="b" latinLnBrk="0" hangingPunct="1"/>
                      <a:endParaRPr lang="en-US" sz="1400" b="1" i="0" u="none" strike="noStrike" kern="1200" dirty="0">
                        <a:solidFill>
                          <a:schemeClr val="tx1"/>
                        </a:solidFill>
                        <a:effectLst/>
                        <a:latin typeface="+mn-lt"/>
                        <a:ea typeface="+mn-ea"/>
                        <a:cs typeface="+mn-cs"/>
                      </a:endParaRPr>
                    </a:p>
                  </a:txBody>
                  <a:tcPr marL="9525" marR="9525" marT="9525" marB="0" anchor="ctr">
                    <a:solidFill>
                      <a:schemeClr val="accent1">
                        <a:lumMod val="20000"/>
                        <a:lumOff val="80000"/>
                      </a:schemeClr>
                    </a:solidFill>
                  </a:tcPr>
                </a:tc>
                <a:tc>
                  <a:txBody>
                    <a:bodyPr/>
                    <a:lstStyle/>
                    <a:p>
                      <a:pPr marL="0" algn="ctr" defTabSz="914400" rtl="0" eaLnBrk="1" fontAlgn="b" latinLnBrk="0" hangingPunct="1"/>
                      <a:r>
                        <a:rPr lang="en-US" sz="1400" b="1" i="0" u="none" strike="noStrike" kern="1200" dirty="0">
                          <a:solidFill>
                            <a:schemeClr val="tx1"/>
                          </a:solidFill>
                          <a:effectLst/>
                          <a:latin typeface="+mn-lt"/>
                          <a:ea typeface="+mn-ea"/>
                          <a:cs typeface="+mn-cs"/>
                        </a:rPr>
                        <a:t>+1.0%</a:t>
                      </a:r>
                    </a:p>
                  </a:txBody>
                  <a:tcPr marL="9525" marR="9525" marT="9525" marB="0" anchor="ctr">
                    <a:solidFill>
                      <a:schemeClr val="accent1">
                        <a:lumMod val="20000"/>
                        <a:lumOff val="80000"/>
                      </a:schemeClr>
                    </a:solidFill>
                  </a:tcPr>
                </a:tc>
                <a:extLst>
                  <a:ext uri="{0D108BD9-81ED-4DB2-BD59-A6C34878D82A}">
                    <a16:rowId xmlns:a16="http://schemas.microsoft.com/office/drawing/2014/main" val="523796205"/>
                  </a:ext>
                </a:extLst>
              </a:tr>
            </a:tbl>
          </a:graphicData>
        </a:graphic>
      </p:graphicFrame>
      <p:sp>
        <p:nvSpPr>
          <p:cNvPr id="5" name="Slide Number Placeholder 4">
            <a:extLst>
              <a:ext uri="{FF2B5EF4-FFF2-40B4-BE49-F238E27FC236}">
                <a16:creationId xmlns:a16="http://schemas.microsoft.com/office/drawing/2014/main" id="{3183CDD5-F769-42F0-A4F5-8E099ACF6AA6}"/>
              </a:ext>
            </a:extLst>
          </p:cNvPr>
          <p:cNvSpPr>
            <a:spLocks noGrp="1"/>
          </p:cNvSpPr>
          <p:nvPr>
            <p:ph type="sldNum" sz="quarter" idx="10"/>
          </p:nvPr>
        </p:nvSpPr>
        <p:spPr/>
        <p:txBody>
          <a:bodyPr/>
          <a:lstStyle/>
          <a:p>
            <a:fld id="{A3D1C70C-36A2-44FC-A083-98959550CFF4}" type="slidenum">
              <a:rPr lang="en-US" smtClean="0"/>
              <a:t>7</a:t>
            </a:fld>
            <a:endParaRPr lang="en-US"/>
          </a:p>
        </p:txBody>
      </p:sp>
    </p:spTree>
    <p:extLst>
      <p:ext uri="{BB962C8B-B14F-4D97-AF65-F5344CB8AC3E}">
        <p14:creationId xmlns:p14="http://schemas.microsoft.com/office/powerpoint/2010/main" val="10173680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B48DB9B1-8490-4F3E-91C2-9DE6BAEC28B8}"/>
              </a:ext>
            </a:extLst>
          </p:cNvPr>
          <p:cNvSpPr>
            <a:spLocks noGrp="1"/>
          </p:cNvSpPr>
          <p:nvPr>
            <p:ph type="title"/>
          </p:nvPr>
        </p:nvSpPr>
        <p:spPr>
          <a:xfrm>
            <a:off x="1333960" y="304616"/>
            <a:ext cx="10096959" cy="747579"/>
          </a:xfrm>
        </p:spPr>
        <p:txBody>
          <a:bodyPr/>
          <a:lstStyle/>
          <a:p>
            <a:r>
              <a:rPr lang="en-US" sz="2400" dirty="0">
                <a:solidFill>
                  <a:schemeClr val="tx1"/>
                </a:solidFill>
                <a:latin typeface="Palatino Linotype"/>
              </a:rPr>
              <a:t>Comparison of &lt;Insert District Name&gt;’s Student Tested Spring 2022 and 2023 NJSLA Administrations English Language Arts – Percentages </a:t>
            </a:r>
          </a:p>
        </p:txBody>
      </p:sp>
      <p:sp>
        <p:nvSpPr>
          <p:cNvPr id="2" name="Content Placeholder 1">
            <a:extLst>
              <a:ext uri="{FF2B5EF4-FFF2-40B4-BE49-F238E27FC236}">
                <a16:creationId xmlns:a16="http://schemas.microsoft.com/office/drawing/2014/main" id="{E2AEF634-4219-4D86-9363-EC8DE396D223}"/>
              </a:ext>
            </a:extLst>
          </p:cNvPr>
          <p:cNvSpPr>
            <a:spLocks noGrp="1"/>
          </p:cNvSpPr>
          <p:nvPr>
            <p:ph sz="quarter" idx="11"/>
          </p:nvPr>
        </p:nvSpPr>
        <p:spPr/>
        <p:txBody>
          <a:bodyPr numCol="1">
            <a:normAutofit lnSpcReduction="10000"/>
          </a:bodyPr>
          <a:lstStyle/>
          <a:p>
            <a:pPr marL="0" indent="0">
              <a:buNone/>
            </a:pPr>
            <a:r>
              <a:rPr lang="en-US" sz="2400" b="1" dirty="0"/>
              <a:t>Number of Students Tested</a:t>
            </a:r>
          </a:p>
        </p:txBody>
      </p:sp>
      <p:graphicFrame>
        <p:nvGraphicFramePr>
          <p:cNvPr id="7" name="Table 10">
            <a:extLst>
              <a:ext uri="{FF2B5EF4-FFF2-40B4-BE49-F238E27FC236}">
                <a16:creationId xmlns:a16="http://schemas.microsoft.com/office/drawing/2014/main" id="{A573A387-D5AE-4305-8623-7A69DC740C17}"/>
              </a:ext>
            </a:extLst>
          </p:cNvPr>
          <p:cNvGraphicFramePr>
            <a:graphicFrameLocks noGrp="1"/>
          </p:cNvGraphicFramePr>
          <p:nvPr>
            <p:ph type="tbl" sz="quarter" idx="12"/>
            <p:extLst>
              <p:ext uri="{D42A27DB-BD31-4B8C-83A1-F6EECF244321}">
                <p14:modId xmlns:p14="http://schemas.microsoft.com/office/powerpoint/2010/main" val="2182941050"/>
              </p:ext>
            </p:extLst>
          </p:nvPr>
        </p:nvGraphicFramePr>
        <p:xfrm>
          <a:off x="138159" y="1696178"/>
          <a:ext cx="11861800" cy="3657600"/>
        </p:xfrm>
        <a:graphic>
          <a:graphicData uri="http://schemas.openxmlformats.org/drawingml/2006/table">
            <a:tbl>
              <a:tblPr firstRow="1" bandRow="1">
                <a:tableStyleId>{5C22544A-7EE6-4342-B048-85BDC9FD1C3A}</a:tableStyleId>
              </a:tblPr>
              <a:tblGrid>
                <a:gridCol w="2965450">
                  <a:extLst>
                    <a:ext uri="{9D8B030D-6E8A-4147-A177-3AD203B41FA5}">
                      <a16:colId xmlns:a16="http://schemas.microsoft.com/office/drawing/2014/main" val="3553367841"/>
                    </a:ext>
                  </a:extLst>
                </a:gridCol>
                <a:gridCol w="2965450">
                  <a:extLst>
                    <a:ext uri="{9D8B030D-6E8A-4147-A177-3AD203B41FA5}">
                      <a16:colId xmlns:a16="http://schemas.microsoft.com/office/drawing/2014/main" val="12603754"/>
                    </a:ext>
                  </a:extLst>
                </a:gridCol>
                <a:gridCol w="2965450">
                  <a:extLst>
                    <a:ext uri="{9D8B030D-6E8A-4147-A177-3AD203B41FA5}">
                      <a16:colId xmlns:a16="http://schemas.microsoft.com/office/drawing/2014/main" val="2726774651"/>
                    </a:ext>
                  </a:extLst>
                </a:gridCol>
                <a:gridCol w="2965450">
                  <a:extLst>
                    <a:ext uri="{9D8B030D-6E8A-4147-A177-3AD203B41FA5}">
                      <a16:colId xmlns:a16="http://schemas.microsoft.com/office/drawing/2014/main" val="351505620"/>
                    </a:ext>
                  </a:extLst>
                </a:gridCol>
              </a:tblGrid>
              <a:tr h="370840">
                <a:tc>
                  <a:txBody>
                    <a:bodyPr/>
                    <a:lstStyle/>
                    <a:p>
                      <a:r>
                        <a:rPr lang="en-US" sz="2400" dirty="0">
                          <a:solidFill>
                            <a:schemeClr val="bg1"/>
                          </a:solidFill>
                        </a:rPr>
                        <a:t>Grade</a:t>
                      </a:r>
                    </a:p>
                  </a:txBody>
                  <a:tcPr>
                    <a:lnL w="12700" cap="flat" cmpd="sng" algn="ctr">
                      <a:solidFill>
                        <a:schemeClr val="accent1">
                          <a:lumMod val="50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solidFill>
                      <a:schemeClr val="accent1">
                        <a:lumMod val="50000"/>
                      </a:schemeClr>
                    </a:solidFill>
                  </a:tcPr>
                </a:tc>
                <a:tc>
                  <a:txBody>
                    <a:bodyPr/>
                    <a:lstStyle/>
                    <a:p>
                      <a:pPr algn="ctr"/>
                      <a:r>
                        <a:rPr lang="en-US" sz="2400" dirty="0">
                          <a:solidFill>
                            <a:schemeClr val="bg1"/>
                          </a:solidFill>
                        </a:rPr>
                        <a:t>2022</a:t>
                      </a:r>
                    </a:p>
                  </a:txBody>
                  <a:tcP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solidFill>
                      <a:schemeClr val="accent1">
                        <a:lumMod val="50000"/>
                      </a:schemeClr>
                    </a:solidFill>
                  </a:tcPr>
                </a:tc>
                <a:tc>
                  <a:txBody>
                    <a:bodyPr/>
                    <a:lstStyle/>
                    <a:p>
                      <a:pPr algn="ctr"/>
                      <a:r>
                        <a:rPr lang="en-US" sz="2400" dirty="0">
                          <a:solidFill>
                            <a:schemeClr val="bg1"/>
                          </a:solidFill>
                        </a:rPr>
                        <a:t>2023</a:t>
                      </a:r>
                    </a:p>
                  </a:txBody>
                  <a:tcP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solidFill>
                      <a:schemeClr val="accent1">
                        <a:lumMod val="50000"/>
                      </a:schemeClr>
                    </a:solidFill>
                  </a:tcPr>
                </a:tc>
                <a:tc>
                  <a:txBody>
                    <a:bodyPr/>
                    <a:lstStyle/>
                    <a:p>
                      <a:pPr algn="ctr"/>
                      <a:r>
                        <a:rPr lang="en-US" sz="2400" dirty="0">
                          <a:solidFill>
                            <a:schemeClr val="bg1"/>
                          </a:solidFill>
                        </a:rPr>
                        <a:t>Difference</a:t>
                      </a:r>
                    </a:p>
                  </a:txBody>
                  <a:tcPr>
                    <a:lnL w="12700" cap="flat" cmpd="sng" algn="ctr">
                      <a:solidFill>
                        <a:schemeClr val="bg1">
                          <a:lumMod val="95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solidFill>
                      <a:schemeClr val="accent1">
                        <a:lumMod val="50000"/>
                      </a:schemeClr>
                    </a:solidFill>
                  </a:tcPr>
                </a:tc>
                <a:extLst>
                  <a:ext uri="{0D108BD9-81ED-4DB2-BD59-A6C34878D82A}">
                    <a16:rowId xmlns:a16="http://schemas.microsoft.com/office/drawing/2014/main" val="834677925"/>
                  </a:ext>
                </a:extLst>
              </a:tr>
              <a:tr h="370840">
                <a:tc>
                  <a:txBody>
                    <a:bodyPr/>
                    <a:lstStyle/>
                    <a:p>
                      <a:r>
                        <a:rPr lang="en-US" sz="2400" dirty="0"/>
                        <a:t>3</a:t>
                      </a:r>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endParaRPr lang="en-US" sz="2400" dirty="0"/>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endParaRPr lang="en-US" sz="2400"/>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endParaRPr lang="en-US" sz="2400"/>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266109355"/>
                  </a:ext>
                </a:extLst>
              </a:tr>
              <a:tr h="370840">
                <a:tc>
                  <a:txBody>
                    <a:bodyPr/>
                    <a:lstStyle/>
                    <a:p>
                      <a:r>
                        <a:rPr lang="en-US" sz="2400" dirty="0"/>
                        <a:t>4</a:t>
                      </a:r>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endParaRPr lang="en-US" sz="2400" dirty="0"/>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endParaRPr lang="en-US" sz="2400" dirty="0"/>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endParaRPr lang="en-US" sz="2400"/>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965210837"/>
                  </a:ext>
                </a:extLst>
              </a:tr>
              <a:tr h="370840">
                <a:tc>
                  <a:txBody>
                    <a:bodyPr/>
                    <a:lstStyle/>
                    <a:p>
                      <a:r>
                        <a:rPr lang="en-US" sz="2400" dirty="0"/>
                        <a:t>5</a:t>
                      </a:r>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endParaRPr lang="en-US" sz="2400" dirty="0"/>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endParaRPr lang="en-US" sz="2400" dirty="0"/>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endParaRPr lang="en-US" sz="2400"/>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233351840"/>
                  </a:ext>
                </a:extLst>
              </a:tr>
              <a:tr h="370840">
                <a:tc>
                  <a:txBody>
                    <a:bodyPr/>
                    <a:lstStyle/>
                    <a:p>
                      <a:r>
                        <a:rPr lang="en-US" sz="2400" dirty="0"/>
                        <a:t>6</a:t>
                      </a:r>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endParaRPr lang="en-US" sz="2400"/>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endParaRPr lang="en-US" sz="2400" dirty="0"/>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endParaRPr lang="en-US" sz="2400"/>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557433825"/>
                  </a:ext>
                </a:extLst>
              </a:tr>
              <a:tr h="370840">
                <a:tc>
                  <a:txBody>
                    <a:bodyPr/>
                    <a:lstStyle/>
                    <a:p>
                      <a:r>
                        <a:rPr lang="en-US" sz="2400" dirty="0"/>
                        <a:t>7</a:t>
                      </a:r>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endParaRPr lang="en-US" sz="2400"/>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endParaRPr lang="en-US" sz="2400" dirty="0"/>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endParaRPr lang="en-US" sz="2400" dirty="0"/>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145881793"/>
                  </a:ext>
                </a:extLst>
              </a:tr>
              <a:tr h="370840">
                <a:tc>
                  <a:txBody>
                    <a:bodyPr/>
                    <a:lstStyle/>
                    <a:p>
                      <a:r>
                        <a:rPr lang="en-US" sz="2400" dirty="0"/>
                        <a:t>8</a:t>
                      </a:r>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endParaRPr lang="en-US" sz="2400"/>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endParaRPr lang="en-US" sz="2400"/>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endParaRPr lang="en-US" sz="2400" dirty="0"/>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867213326"/>
                  </a:ext>
                </a:extLst>
              </a:tr>
              <a:tr h="370840">
                <a:tc>
                  <a:txBody>
                    <a:bodyPr/>
                    <a:lstStyle/>
                    <a:p>
                      <a:r>
                        <a:rPr lang="en-US" sz="2400" dirty="0"/>
                        <a:t>9*</a:t>
                      </a:r>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endParaRPr lang="en-US" sz="2400"/>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endParaRPr lang="en-US" sz="2400"/>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endParaRPr lang="en-US" sz="2400" dirty="0"/>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20731295"/>
                  </a:ext>
                </a:extLst>
              </a:tr>
            </a:tbl>
          </a:graphicData>
        </a:graphic>
      </p:graphicFrame>
      <p:sp>
        <p:nvSpPr>
          <p:cNvPr id="6" name="Content Placeholder 5">
            <a:extLst>
              <a:ext uri="{FF2B5EF4-FFF2-40B4-BE49-F238E27FC236}">
                <a16:creationId xmlns:a16="http://schemas.microsoft.com/office/drawing/2014/main" id="{E659D0F4-3439-483D-83EB-1FEBE3472B0A}"/>
              </a:ext>
            </a:extLst>
          </p:cNvPr>
          <p:cNvSpPr>
            <a:spLocks noGrp="1"/>
          </p:cNvSpPr>
          <p:nvPr>
            <p:ph sz="quarter" idx="13"/>
          </p:nvPr>
        </p:nvSpPr>
        <p:spPr>
          <a:xfrm>
            <a:off x="149319" y="5638668"/>
            <a:ext cx="11839480" cy="365125"/>
          </a:xfrm>
        </p:spPr>
        <p:txBody>
          <a:bodyPr/>
          <a:lstStyle/>
          <a:p>
            <a:r>
              <a:rPr lang="en-US" sz="1800" b="1" dirty="0"/>
              <a:t>Note</a:t>
            </a:r>
            <a:r>
              <a:rPr lang="en-US" sz="1800" dirty="0"/>
              <a:t>: Grade 9 row includes grade 9 students only.</a:t>
            </a:r>
          </a:p>
        </p:txBody>
      </p:sp>
      <p:sp>
        <p:nvSpPr>
          <p:cNvPr id="5" name="Slide Number Placeholder 4">
            <a:extLst>
              <a:ext uri="{FF2B5EF4-FFF2-40B4-BE49-F238E27FC236}">
                <a16:creationId xmlns:a16="http://schemas.microsoft.com/office/drawing/2014/main" id="{8ECFE667-4D5D-4BFB-ABB8-0BED74D1C114}"/>
              </a:ext>
            </a:extLst>
          </p:cNvPr>
          <p:cNvSpPr>
            <a:spLocks noGrp="1"/>
          </p:cNvSpPr>
          <p:nvPr>
            <p:ph type="sldNum" sz="quarter" idx="10"/>
          </p:nvPr>
        </p:nvSpPr>
        <p:spPr/>
        <p:txBody>
          <a:bodyPr/>
          <a:lstStyle/>
          <a:p>
            <a:fld id="{A3D1C70C-36A2-44FC-A083-98959550CFF4}" type="slidenum">
              <a:rPr lang="en-US" smtClean="0"/>
              <a:t>8</a:t>
            </a:fld>
            <a:endParaRPr lang="en-US"/>
          </a:p>
        </p:txBody>
      </p:sp>
    </p:spTree>
    <p:extLst>
      <p:ext uri="{BB962C8B-B14F-4D97-AF65-F5344CB8AC3E}">
        <p14:creationId xmlns:p14="http://schemas.microsoft.com/office/powerpoint/2010/main" val="4629529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B48DB9B1-8490-4F3E-91C2-9DE6BAEC28B8}"/>
              </a:ext>
            </a:extLst>
          </p:cNvPr>
          <p:cNvSpPr>
            <a:spLocks noGrp="1"/>
          </p:cNvSpPr>
          <p:nvPr>
            <p:ph type="title"/>
          </p:nvPr>
        </p:nvSpPr>
        <p:spPr>
          <a:xfrm>
            <a:off x="1333960" y="235678"/>
            <a:ext cx="10096959" cy="747579"/>
          </a:xfrm>
        </p:spPr>
        <p:txBody>
          <a:bodyPr/>
          <a:lstStyle/>
          <a:p>
            <a:r>
              <a:rPr lang="en-US" sz="2400" dirty="0">
                <a:solidFill>
                  <a:schemeClr val="tx1"/>
                </a:solidFill>
                <a:latin typeface="Palatino Linotype"/>
              </a:rPr>
              <a:t>Comparison of &lt;Insert District Name&gt;’s Student Tested Spring 2022 and 2023 NJSLA Administrations Mathematics– Percentages </a:t>
            </a:r>
          </a:p>
        </p:txBody>
      </p:sp>
      <p:sp>
        <p:nvSpPr>
          <p:cNvPr id="2" name="Content Placeholder 1">
            <a:extLst>
              <a:ext uri="{FF2B5EF4-FFF2-40B4-BE49-F238E27FC236}">
                <a16:creationId xmlns:a16="http://schemas.microsoft.com/office/drawing/2014/main" id="{E2AEF634-4219-4D86-9363-EC8DE396D223}"/>
              </a:ext>
            </a:extLst>
          </p:cNvPr>
          <p:cNvSpPr>
            <a:spLocks noGrp="1"/>
          </p:cNvSpPr>
          <p:nvPr>
            <p:ph sz="quarter" idx="11"/>
          </p:nvPr>
        </p:nvSpPr>
        <p:spPr>
          <a:xfrm>
            <a:off x="138159" y="1102023"/>
            <a:ext cx="11839480" cy="402199"/>
          </a:xfrm>
        </p:spPr>
        <p:txBody>
          <a:bodyPr numCol="1">
            <a:noAutofit/>
          </a:bodyPr>
          <a:lstStyle/>
          <a:p>
            <a:pPr marL="0" indent="0">
              <a:buNone/>
            </a:pPr>
            <a:r>
              <a:rPr lang="en-US" sz="2000" b="1" dirty="0"/>
              <a:t>Number of Students Tested</a:t>
            </a:r>
          </a:p>
        </p:txBody>
      </p:sp>
      <p:graphicFrame>
        <p:nvGraphicFramePr>
          <p:cNvPr id="7" name="Table 10">
            <a:extLst>
              <a:ext uri="{FF2B5EF4-FFF2-40B4-BE49-F238E27FC236}">
                <a16:creationId xmlns:a16="http://schemas.microsoft.com/office/drawing/2014/main" id="{A573A387-D5AE-4305-8623-7A69DC740C17}"/>
              </a:ext>
            </a:extLst>
          </p:cNvPr>
          <p:cNvGraphicFramePr>
            <a:graphicFrameLocks noGrp="1"/>
          </p:cNvGraphicFramePr>
          <p:nvPr>
            <p:ph type="tbl" sz="quarter" idx="12"/>
            <p:extLst>
              <p:ext uri="{D42A27DB-BD31-4B8C-83A1-F6EECF244321}">
                <p14:modId xmlns:p14="http://schemas.microsoft.com/office/powerpoint/2010/main" val="1023623094"/>
              </p:ext>
            </p:extLst>
          </p:nvPr>
        </p:nvGraphicFramePr>
        <p:xfrm>
          <a:off x="115839" y="1569620"/>
          <a:ext cx="11861800" cy="3708400"/>
        </p:xfrm>
        <a:graphic>
          <a:graphicData uri="http://schemas.openxmlformats.org/drawingml/2006/table">
            <a:tbl>
              <a:tblPr firstRow="1" bandRow="1">
                <a:tableStyleId>{5C22544A-7EE6-4342-B048-85BDC9FD1C3A}</a:tableStyleId>
              </a:tblPr>
              <a:tblGrid>
                <a:gridCol w="2965450">
                  <a:extLst>
                    <a:ext uri="{9D8B030D-6E8A-4147-A177-3AD203B41FA5}">
                      <a16:colId xmlns:a16="http://schemas.microsoft.com/office/drawing/2014/main" val="3553367841"/>
                    </a:ext>
                  </a:extLst>
                </a:gridCol>
                <a:gridCol w="2965450">
                  <a:extLst>
                    <a:ext uri="{9D8B030D-6E8A-4147-A177-3AD203B41FA5}">
                      <a16:colId xmlns:a16="http://schemas.microsoft.com/office/drawing/2014/main" val="12603754"/>
                    </a:ext>
                  </a:extLst>
                </a:gridCol>
                <a:gridCol w="2965450">
                  <a:extLst>
                    <a:ext uri="{9D8B030D-6E8A-4147-A177-3AD203B41FA5}">
                      <a16:colId xmlns:a16="http://schemas.microsoft.com/office/drawing/2014/main" val="2726774651"/>
                    </a:ext>
                  </a:extLst>
                </a:gridCol>
                <a:gridCol w="2965450">
                  <a:extLst>
                    <a:ext uri="{9D8B030D-6E8A-4147-A177-3AD203B41FA5}">
                      <a16:colId xmlns:a16="http://schemas.microsoft.com/office/drawing/2014/main" val="351505620"/>
                    </a:ext>
                  </a:extLst>
                </a:gridCol>
              </a:tblGrid>
              <a:tr h="370840">
                <a:tc>
                  <a:txBody>
                    <a:bodyPr/>
                    <a:lstStyle/>
                    <a:p>
                      <a:r>
                        <a:rPr lang="en-US" sz="1800" dirty="0">
                          <a:solidFill>
                            <a:schemeClr val="bg1"/>
                          </a:solidFill>
                        </a:rPr>
                        <a:t>Grade</a:t>
                      </a:r>
                    </a:p>
                  </a:txBody>
                  <a:tcPr>
                    <a:lnL w="12700" cap="flat" cmpd="sng" algn="ctr">
                      <a:solidFill>
                        <a:schemeClr val="accent1">
                          <a:lumMod val="50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solidFill>
                      <a:schemeClr val="accent1">
                        <a:lumMod val="50000"/>
                      </a:schemeClr>
                    </a:solidFill>
                  </a:tcPr>
                </a:tc>
                <a:tc>
                  <a:txBody>
                    <a:bodyPr/>
                    <a:lstStyle/>
                    <a:p>
                      <a:pPr algn="ctr"/>
                      <a:r>
                        <a:rPr lang="en-US" sz="1800" dirty="0">
                          <a:solidFill>
                            <a:schemeClr val="bg1"/>
                          </a:solidFill>
                        </a:rPr>
                        <a:t>2022</a:t>
                      </a:r>
                    </a:p>
                  </a:txBody>
                  <a:tcP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solidFill>
                      <a:schemeClr val="accent1">
                        <a:lumMod val="50000"/>
                      </a:schemeClr>
                    </a:solidFill>
                  </a:tcPr>
                </a:tc>
                <a:tc>
                  <a:txBody>
                    <a:bodyPr/>
                    <a:lstStyle/>
                    <a:p>
                      <a:pPr algn="ctr"/>
                      <a:r>
                        <a:rPr lang="en-US" sz="1800" dirty="0">
                          <a:solidFill>
                            <a:schemeClr val="bg1"/>
                          </a:solidFill>
                        </a:rPr>
                        <a:t>2023</a:t>
                      </a:r>
                    </a:p>
                  </a:txBody>
                  <a:tcP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solidFill>
                      <a:schemeClr val="accent1">
                        <a:lumMod val="50000"/>
                      </a:schemeClr>
                    </a:solidFill>
                  </a:tcPr>
                </a:tc>
                <a:tc>
                  <a:txBody>
                    <a:bodyPr/>
                    <a:lstStyle/>
                    <a:p>
                      <a:pPr algn="ctr"/>
                      <a:r>
                        <a:rPr lang="en-US" sz="1800" dirty="0">
                          <a:solidFill>
                            <a:schemeClr val="bg1"/>
                          </a:solidFill>
                        </a:rPr>
                        <a:t>Difference</a:t>
                      </a:r>
                    </a:p>
                  </a:txBody>
                  <a:tcPr>
                    <a:lnL w="12700" cap="flat" cmpd="sng" algn="ctr">
                      <a:solidFill>
                        <a:schemeClr val="bg1">
                          <a:lumMod val="95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solidFill>
                      <a:schemeClr val="accent1">
                        <a:lumMod val="50000"/>
                      </a:schemeClr>
                    </a:solidFill>
                  </a:tcPr>
                </a:tc>
                <a:extLst>
                  <a:ext uri="{0D108BD9-81ED-4DB2-BD59-A6C34878D82A}">
                    <a16:rowId xmlns:a16="http://schemas.microsoft.com/office/drawing/2014/main" val="834677925"/>
                  </a:ext>
                </a:extLst>
              </a:tr>
              <a:tr h="370840">
                <a:tc>
                  <a:txBody>
                    <a:bodyPr/>
                    <a:lstStyle/>
                    <a:p>
                      <a:r>
                        <a:rPr lang="en-US" sz="1800" dirty="0"/>
                        <a:t>3</a:t>
                      </a:r>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endParaRPr lang="en-US" sz="1800" dirty="0"/>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endParaRPr lang="en-US" sz="1800"/>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endParaRPr lang="en-US" sz="1800"/>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266109355"/>
                  </a:ext>
                </a:extLst>
              </a:tr>
              <a:tr h="370840">
                <a:tc>
                  <a:txBody>
                    <a:bodyPr/>
                    <a:lstStyle/>
                    <a:p>
                      <a:r>
                        <a:rPr lang="en-US" sz="1800" dirty="0"/>
                        <a:t>4</a:t>
                      </a:r>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endParaRPr lang="en-US" sz="1800" dirty="0"/>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endParaRPr lang="en-US" sz="1800" dirty="0"/>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endParaRPr lang="en-US" sz="1800"/>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965210837"/>
                  </a:ext>
                </a:extLst>
              </a:tr>
              <a:tr h="370840">
                <a:tc>
                  <a:txBody>
                    <a:bodyPr/>
                    <a:lstStyle/>
                    <a:p>
                      <a:r>
                        <a:rPr lang="en-US" sz="1800" dirty="0"/>
                        <a:t>5</a:t>
                      </a:r>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endParaRPr lang="en-US" sz="1800" dirty="0"/>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endParaRPr lang="en-US" sz="1800" dirty="0"/>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endParaRPr lang="en-US" sz="1800"/>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233351840"/>
                  </a:ext>
                </a:extLst>
              </a:tr>
              <a:tr h="370840">
                <a:tc>
                  <a:txBody>
                    <a:bodyPr/>
                    <a:lstStyle/>
                    <a:p>
                      <a:r>
                        <a:rPr lang="en-US" sz="1800" dirty="0"/>
                        <a:t>6</a:t>
                      </a:r>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endParaRPr lang="en-US" sz="1800"/>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endParaRPr lang="en-US" sz="1800" dirty="0"/>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endParaRPr lang="en-US" sz="1800"/>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557433825"/>
                  </a:ext>
                </a:extLst>
              </a:tr>
              <a:tr h="370840">
                <a:tc>
                  <a:txBody>
                    <a:bodyPr/>
                    <a:lstStyle/>
                    <a:p>
                      <a:r>
                        <a:rPr lang="en-US" sz="1800" dirty="0"/>
                        <a:t>7</a:t>
                      </a:r>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endParaRPr lang="en-US" sz="1800"/>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endParaRPr lang="en-US" sz="1800" dirty="0"/>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endParaRPr lang="en-US" sz="1800" dirty="0"/>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145881793"/>
                  </a:ext>
                </a:extLst>
              </a:tr>
              <a:tr h="370840">
                <a:tc>
                  <a:txBody>
                    <a:bodyPr/>
                    <a:lstStyle/>
                    <a:p>
                      <a:r>
                        <a:rPr lang="en-US" sz="1800" dirty="0"/>
                        <a:t>8*</a:t>
                      </a:r>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endParaRPr lang="en-US" sz="1800"/>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endParaRPr lang="en-US" sz="1800"/>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endParaRPr lang="en-US" sz="1800" dirty="0"/>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867213326"/>
                  </a:ext>
                </a:extLst>
              </a:tr>
              <a:tr h="370840">
                <a:tc>
                  <a:txBody>
                    <a:bodyPr/>
                    <a:lstStyle/>
                    <a:p>
                      <a:r>
                        <a:rPr lang="en-US" sz="1800" dirty="0"/>
                        <a:t>Algebra 1</a:t>
                      </a:r>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endParaRPr lang="en-US" sz="1800"/>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endParaRPr lang="en-US" sz="1800"/>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endParaRPr lang="en-US" sz="1800" dirty="0"/>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20731295"/>
                  </a:ext>
                </a:extLst>
              </a:tr>
              <a:tr h="370840">
                <a:tc>
                  <a:txBody>
                    <a:bodyPr/>
                    <a:lstStyle/>
                    <a:p>
                      <a:r>
                        <a:rPr lang="en-US" sz="1800" dirty="0"/>
                        <a:t>Geometry</a:t>
                      </a:r>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endParaRPr lang="en-US" sz="1800"/>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endParaRPr lang="en-US" sz="1800"/>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endParaRPr lang="en-US" sz="1800" dirty="0"/>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298039028"/>
                  </a:ext>
                </a:extLst>
              </a:tr>
              <a:tr h="370840">
                <a:tc>
                  <a:txBody>
                    <a:bodyPr/>
                    <a:lstStyle/>
                    <a:p>
                      <a:r>
                        <a:rPr lang="en-US" sz="1800" dirty="0"/>
                        <a:t>Algebra 2</a:t>
                      </a:r>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endParaRPr lang="en-US" sz="1800"/>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endParaRPr lang="en-US" sz="1800"/>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endParaRPr lang="en-US" sz="1800" dirty="0"/>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689879667"/>
                  </a:ext>
                </a:extLst>
              </a:tr>
            </a:tbl>
          </a:graphicData>
        </a:graphic>
      </p:graphicFrame>
      <p:sp>
        <p:nvSpPr>
          <p:cNvPr id="6" name="Content Placeholder 5">
            <a:extLst>
              <a:ext uri="{FF2B5EF4-FFF2-40B4-BE49-F238E27FC236}">
                <a16:creationId xmlns:a16="http://schemas.microsoft.com/office/drawing/2014/main" id="{E659D0F4-3439-483D-83EB-1FEBE3472B0A}"/>
              </a:ext>
            </a:extLst>
          </p:cNvPr>
          <p:cNvSpPr>
            <a:spLocks noGrp="1"/>
          </p:cNvSpPr>
          <p:nvPr>
            <p:ph sz="quarter" idx="13"/>
          </p:nvPr>
        </p:nvSpPr>
        <p:spPr>
          <a:xfrm>
            <a:off x="115839" y="5446712"/>
            <a:ext cx="11839480" cy="618529"/>
          </a:xfrm>
        </p:spPr>
        <p:txBody>
          <a:bodyPr rIns="91440"/>
          <a:lstStyle/>
          <a:p>
            <a:r>
              <a:rPr lang="en-US" sz="1600" b="1" dirty="0"/>
              <a:t>Note</a:t>
            </a:r>
            <a:r>
              <a:rPr lang="en-US" sz="1600" dirty="0"/>
              <a:t>: *Some students in grade 8 participated in the NJSLA Algebra I assessment in place of the 8th grade math assessment. The NJSLA Math 8 outcomes are not representative of grade 8 performance as a whole.</a:t>
            </a:r>
          </a:p>
        </p:txBody>
      </p:sp>
      <p:sp>
        <p:nvSpPr>
          <p:cNvPr id="5" name="Slide Number Placeholder 4">
            <a:extLst>
              <a:ext uri="{FF2B5EF4-FFF2-40B4-BE49-F238E27FC236}">
                <a16:creationId xmlns:a16="http://schemas.microsoft.com/office/drawing/2014/main" id="{8ECFE667-4D5D-4BFB-ABB8-0BED74D1C114}"/>
              </a:ext>
            </a:extLst>
          </p:cNvPr>
          <p:cNvSpPr>
            <a:spLocks noGrp="1"/>
          </p:cNvSpPr>
          <p:nvPr>
            <p:ph type="sldNum" sz="quarter" idx="10"/>
          </p:nvPr>
        </p:nvSpPr>
        <p:spPr/>
        <p:txBody>
          <a:bodyPr/>
          <a:lstStyle/>
          <a:p>
            <a:fld id="{A3D1C70C-36A2-44FC-A083-98959550CFF4}" type="slidenum">
              <a:rPr lang="en-US" smtClean="0"/>
              <a:t>9</a:t>
            </a:fld>
            <a:endParaRPr lang="en-US"/>
          </a:p>
        </p:txBody>
      </p:sp>
    </p:spTree>
    <p:extLst>
      <p:ext uri="{BB962C8B-B14F-4D97-AF65-F5344CB8AC3E}">
        <p14:creationId xmlns:p14="http://schemas.microsoft.com/office/powerpoint/2010/main" val="2230364114"/>
      </p:ext>
    </p:extLst>
  </p:cSld>
  <p:clrMapOvr>
    <a:masterClrMapping/>
  </p:clrMapOvr>
</p:sld>
</file>

<file path=ppt/theme/theme1.xml><?xml version="1.0" encoding="utf-8"?>
<a:theme xmlns:a="http://schemas.openxmlformats.org/drawingml/2006/main" name="NDJOE_Main">
  <a:themeElements>
    <a:clrScheme name="Custom 5">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954F72"/>
      </a:folHlink>
    </a:clrScheme>
    <a:fontScheme name="NJDOE Template 0921">
      <a:majorFont>
        <a:latin typeface="Palatino Linotype"/>
        <a:ea typeface=""/>
        <a:cs typeface=""/>
      </a:majorFont>
      <a:minorFont>
        <a:latin typeface="Palatino Linotyp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JDOE_0921 (002)  -  Read-Only" id="{58665EE0-0778-4B6A-9B26-9250B8818B72}" vid="{54CFC8EA-E008-44E1-8673-8AAADB6EDDC7}"/>
    </a:ext>
  </a:extLst>
</a:theme>
</file>

<file path=ppt/theme/theme2.xml><?xml version="1.0" encoding="utf-8"?>
<a:theme xmlns:a="http://schemas.openxmlformats.org/drawingml/2006/main" name="NJDOE_TitleSlide">
  <a:themeElements>
    <a:clrScheme name="Custom 4">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954F72"/>
      </a:folHlink>
    </a:clrScheme>
    <a:fontScheme name="NJDOE Template 0921">
      <a:majorFont>
        <a:latin typeface="Palatino Linotype"/>
        <a:ea typeface=""/>
        <a:cs typeface=""/>
      </a:majorFont>
      <a:minorFont>
        <a:latin typeface="Palatino Linotyp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JDOE_0921 (002)  -  Read-Only" id="{58665EE0-0778-4B6A-9B26-9250B8818B72}" vid="{BAD783E9-B5E0-4BB5-B18C-531425630476}"/>
    </a:ext>
  </a:extLst>
</a:theme>
</file>

<file path=ppt/theme/theme3.xml><?xml version="1.0" encoding="utf-8"?>
<a:theme xmlns:a="http://schemas.openxmlformats.org/drawingml/2006/main" name="NJDOE_SectionTitl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JDOE_0921 (002)  -  Read-Only" id="{58665EE0-0778-4B6A-9B26-9250B8818B72}" vid="{8584AAFA-913A-46C4-82D9-8779EB51097F}"/>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24C37DC6888604FBE624C8711B8619C" ma:contentTypeVersion="22" ma:contentTypeDescription="Create a new document." ma:contentTypeScope="" ma:versionID="4b15d09ae11fb1d949981adc34a9278d">
  <xsd:schema xmlns:xsd="http://www.w3.org/2001/XMLSchema" xmlns:xs="http://www.w3.org/2001/XMLSchema" xmlns:p="http://schemas.microsoft.com/office/2006/metadata/properties" xmlns:ns1="http://schemas.microsoft.com/sharepoint/v3" xmlns:ns2="15ebe88e-7bda-4304-bde2-f2b889566e4a" xmlns:ns3="8089b851-2d40-4043-a4c6-e46a55c68222" targetNamespace="http://schemas.microsoft.com/office/2006/metadata/properties" ma:root="true" ma:fieldsID="9bdc81adfa484cd72bb5fd1333a7438e" ns1:_="" ns2:_="" ns3:_="">
    <xsd:import namespace="http://schemas.microsoft.com/sharepoint/v3"/>
    <xsd:import namespace="15ebe88e-7bda-4304-bde2-f2b889566e4a"/>
    <xsd:import namespace="8089b851-2d40-4043-a4c6-e46a55c68222"/>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1:_ip_UnifiedCompliancePolicyProperties" minOccurs="0"/>
                <xsd:element ref="ns1:_ip_UnifiedCompliancePolicyUIAction" minOccurs="0"/>
                <xsd:element ref="ns2:MediaServiceAutoKeyPoints" minOccurs="0"/>
                <xsd:element ref="ns2:MediaServiceKeyPoints" minOccurs="0"/>
                <xsd:element ref="ns2:Notes_x003a_"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ReviewStatus" minOccurs="0"/>
                <xsd:element ref="ns2:_Flow_SignoffStatus"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2" nillable="true" ma:displayName="Unified Compliance Policy Properties" ma:hidden="true" ma:internalName="_ip_UnifiedCompliancePolicyProperties">
      <xsd:simpleType>
        <xsd:restriction base="dms:Note"/>
      </xsd:simpleType>
    </xsd:element>
    <xsd:element name="_ip_UnifiedCompliancePolicyUIAction" ma:index="13"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5ebe88e-7bda-4304-bde2-f2b889566e4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Notes_x003a_" ma:index="16" nillable="true" ma:displayName="Notes:" ma:format="Dropdown" ma:internalName="Notes_x003a_">
      <xsd:simpleType>
        <xsd:restriction base="dms:Note">
          <xsd:maxLength value="255"/>
        </xsd:restriction>
      </xsd:simpleType>
    </xsd:element>
    <xsd:element name="MediaServiceAutoTags" ma:index="17" nillable="true" ma:displayName="Tags" ma:internalName="MediaServiceAutoTags"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DateTaken" ma:index="20" nillable="true" ma:displayName="MediaServiceDateTaken" ma:hidden="true" ma:internalName="MediaServiceDateTaken" ma:readOnly="true">
      <xsd:simpleType>
        <xsd:restriction base="dms:Text"/>
      </xsd:simpleType>
    </xsd:element>
    <xsd:element name="MediaServiceOCR" ma:index="21" nillable="true" ma:displayName="Extracted Text" ma:internalName="MediaServiceOCR" ma:readOnly="true">
      <xsd:simpleType>
        <xsd:restriction base="dms:Note">
          <xsd:maxLength value="255"/>
        </xsd:restriction>
      </xsd:simpleType>
    </xsd:element>
    <xsd:element name="ReviewStatus" ma:index="22" nillable="true" ma:displayName="Review Status" ma:format="Dropdown" ma:internalName="ReviewStatus">
      <xsd:simpleType>
        <xsd:union memberTypes="dms:Text">
          <xsd:simpleType>
            <xsd:restriction base="dms:Choice">
              <xsd:enumeration value="In Review: GEG"/>
              <xsd:enumeration value="In Review: DP"/>
              <xsd:enumeration value="In Review: LE"/>
              <xsd:enumeration value="In Review: LH"/>
              <xsd:enumeration value="Ready to Publish"/>
            </xsd:restriction>
          </xsd:simpleType>
        </xsd:union>
      </xsd:simpleType>
    </xsd:element>
    <xsd:element name="_Flow_SignoffStatus" ma:index="23" nillable="true" ma:displayName="Sign-off status" ma:internalName="Sign_x002d_off_x0020_status">
      <xsd:simpleType>
        <xsd:restriction base="dms:Text"/>
      </xsd:simpleType>
    </xsd:element>
    <xsd:element name="MediaLengthInSeconds" ma:index="24" nillable="true" ma:displayName="MediaLengthInSeconds" ma:hidden="true" ma:internalName="MediaLengthInSeconds" ma:readOnly="true">
      <xsd:simpleType>
        <xsd:restriction base="dms:Unknown"/>
      </xsd:simpleType>
    </xsd:element>
    <xsd:element name="lcf76f155ced4ddcb4097134ff3c332f" ma:index="26" nillable="true" ma:taxonomy="true" ma:internalName="lcf76f155ced4ddcb4097134ff3c332f" ma:taxonomyFieldName="MediaServiceImageTags" ma:displayName="Image Tags" ma:readOnly="false" ma:fieldId="{5cf76f15-5ced-4ddc-b409-7134ff3c332f}" ma:taxonomyMulti="true" ma:sspId="e8829e9b-2c9c-4724-8f43-688495af2fc8"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8"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089b851-2d40-4043-a4c6-e46a55c6822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7" nillable="true" ma:displayName="Taxonomy Catch All Column" ma:hidden="true" ma:list="{e5c5a242-7e7d-493e-a241-2a9f10ad3cb3}" ma:internalName="TaxCatchAll" ma:showField="CatchAllData" ma:web="8089b851-2d40-4043-a4c6-e46a55c6822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ReviewStatus xmlns="15ebe88e-7bda-4304-bde2-f2b889566e4a" xsi:nil="true"/>
    <_ip_UnifiedCompliancePolicyProperties xmlns="http://schemas.microsoft.com/sharepoint/v3" xsi:nil="true"/>
    <Notes_x003a_ xmlns="15ebe88e-7bda-4304-bde2-f2b889566e4a">As per Elizabeth Thomas, use this version for reporting SP 24 NJSLA.</Notes_x003a_>
    <_Flow_SignoffStatus xmlns="15ebe88e-7bda-4304-bde2-f2b889566e4a" xsi:nil="true"/>
    <SharedWithUsers xmlns="8089b851-2d40-4043-a4c6-e46a55c68222">
      <UserInfo>
        <DisplayName>Steele Dadzie, Timothy</DisplayName>
        <AccountId>64</AccountId>
        <AccountType/>
      </UserInfo>
      <UserInfo>
        <DisplayName>Hilaman, Lara</DisplayName>
        <AccountId>594</AccountId>
        <AccountType/>
      </UserInfo>
      <UserInfo>
        <DisplayName>Tirumala, Ajay</DisplayName>
        <AccountId>1712</AccountId>
        <AccountType/>
      </UserInfo>
    </SharedWithUsers>
    <lcf76f155ced4ddcb4097134ff3c332f xmlns="15ebe88e-7bda-4304-bde2-f2b889566e4a">
      <Terms xmlns="http://schemas.microsoft.com/office/infopath/2007/PartnerControls"/>
    </lcf76f155ced4ddcb4097134ff3c332f>
    <TaxCatchAll xmlns="8089b851-2d40-4043-a4c6-e46a55c68222" xsi:nil="true"/>
  </documentManagement>
</p:properties>
</file>

<file path=customXml/itemProps1.xml><?xml version="1.0" encoding="utf-8"?>
<ds:datastoreItem xmlns:ds="http://schemas.openxmlformats.org/officeDocument/2006/customXml" ds:itemID="{873ED28A-5C1A-4A34-B533-0164B306E298}">
  <ds:schemaRefs>
    <ds:schemaRef ds:uri="http://schemas.microsoft.com/sharepoint/v3/contenttype/forms"/>
  </ds:schemaRefs>
</ds:datastoreItem>
</file>

<file path=customXml/itemProps2.xml><?xml version="1.0" encoding="utf-8"?>
<ds:datastoreItem xmlns:ds="http://schemas.openxmlformats.org/officeDocument/2006/customXml" ds:itemID="{CE6716E6-CE67-4C97-AE7A-8BD1D7360AA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15ebe88e-7bda-4304-bde2-f2b889566e4a"/>
    <ds:schemaRef ds:uri="8089b851-2d40-4043-a4c6-e46a55c6822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F2B0631-BA7D-45C4-8C67-52725AC6CAF7}">
  <ds:schemaRefs>
    <ds:schemaRef ds:uri="http://www.w3.org/XML/1998/namespace"/>
    <ds:schemaRef ds:uri="8089b851-2d40-4043-a4c6-e46a55c68222"/>
    <ds:schemaRef ds:uri="http://purl.org/dc/elements/1.1/"/>
    <ds:schemaRef ds:uri="http://purl.org/dc/terms/"/>
    <ds:schemaRef ds:uri="http://schemas.microsoft.com/office/2006/documentManagement/types"/>
    <ds:schemaRef ds:uri="http://schemas.microsoft.com/office/2006/metadata/properties"/>
    <ds:schemaRef ds:uri="http://purl.org/dc/dcmitype/"/>
    <ds:schemaRef ds:uri="http://schemas.microsoft.com/sharepoint/v3"/>
    <ds:schemaRef ds:uri="http://schemas.microsoft.com/office/infopath/2007/PartnerControls"/>
    <ds:schemaRef ds:uri="http://schemas.openxmlformats.org/package/2006/metadata/core-properties"/>
    <ds:schemaRef ds:uri="15ebe88e-7bda-4304-bde2-f2b889566e4a"/>
  </ds:schemaRefs>
</ds:datastoreItem>
</file>

<file path=docProps/app.xml><?xml version="1.0" encoding="utf-8"?>
<Properties xmlns="http://schemas.openxmlformats.org/officeDocument/2006/extended-properties" xmlns:vt="http://schemas.openxmlformats.org/officeDocument/2006/docPropsVTypes">
  <Template>NJDOE_0921</Template>
  <TotalTime>22283</TotalTime>
  <Words>3299</Words>
  <Application>Microsoft Office PowerPoint</Application>
  <PresentationFormat>Widescreen</PresentationFormat>
  <Paragraphs>866</Paragraphs>
  <Slides>36</Slides>
  <Notes>1</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36</vt:i4>
      </vt:variant>
    </vt:vector>
  </HeadingPairs>
  <TitlesOfParts>
    <vt:vector size="42" baseType="lpstr">
      <vt:lpstr>Arial</vt:lpstr>
      <vt:lpstr>Calibri</vt:lpstr>
      <vt:lpstr>Palatino Linotype</vt:lpstr>
      <vt:lpstr>NDJOE_Main</vt:lpstr>
      <vt:lpstr>NJDOE_TitleSlide</vt:lpstr>
      <vt:lpstr>NJDOE_SectionTitle</vt:lpstr>
      <vt:lpstr>New Jersey Student Learning Assessments</vt:lpstr>
      <vt:lpstr>Comparison of &lt;Insert District Name&gt;’s Spring 2022 and 2023 NJSLA Administrations English Language Arts – Percentages</vt:lpstr>
      <vt:lpstr>Comparison of &lt;Insert District Name&gt;’s Spring 2022 and 2023 NJSLA Administrations Mathematics – Percentages </vt:lpstr>
      <vt:lpstr>Comparison of &lt;Insert District Name&gt;’s Spring 2022 and 2023 NJSLA Administrations Science – Percentages</vt:lpstr>
      <vt:lpstr>Comparison of &lt;Insert District Name&gt;’s Spring 2022 and 2023 NJSLA Administrations English Language Arts – Percentages </vt:lpstr>
      <vt:lpstr>Comparison of &lt;Insert District Name&gt;’s Spring 2022 and 2023 NJSLA Administrations Mathematics– Percentages </vt:lpstr>
      <vt:lpstr>Comparison of &lt;Insert District Name&gt;’s Spring 2022 and 2023 NJSLA Administrations Science – Percentages</vt:lpstr>
      <vt:lpstr>Comparison of &lt;Insert District Name&gt;’s Student Tested Spring 2022 and 2023 NJSLA Administrations English Language Arts – Percentages </vt:lpstr>
      <vt:lpstr>Comparison of &lt;Insert District Name&gt;’s Student Tested Spring 2022 and 2023 NJSLA Administrations Mathematics– Percentages </vt:lpstr>
      <vt:lpstr>Comparison of &lt;Insert District Name&gt;’s Student Tested Spring 2022 and 2023 NJSLA Administrations Science– Percentages </vt:lpstr>
      <vt:lpstr>Comparison of &lt;Insert District Name&gt;’s Spring 2022 and 2023 NJSLA Administrations English Language Arts – Percentages (Levels 1 and 2)</vt:lpstr>
      <vt:lpstr>Comparison of &lt;Insert District Name&gt;’s Spring 2022 and 2023 NJSLA Administrations English Language Arts – Percentages (Levels 3 and 4)</vt:lpstr>
      <vt:lpstr>Comparison of &lt;Insert District Name&gt;’s Spring 2022 and 2023 NJSLA Administrations English Language Arts – Percentages (Level 5)</vt:lpstr>
      <vt:lpstr>Data Notes: Comparison of &lt;Insert District Name&gt;’s Spring 2022 and 2023 NJSLA Administrations English Mathematics– Percentages</vt:lpstr>
      <vt:lpstr>Comparison of &lt;Insert District Name&gt;’s Spring 2022 and 2023 NJSLA Administrations English Mathematics– Percentages (Levels 1 and 2)</vt:lpstr>
      <vt:lpstr>Comparison of &lt;Insert District Name&gt;’s Spring 2022 and 2023 NJSLA Administrations Mathematics– Percentages (Levels 3 and 4)</vt:lpstr>
      <vt:lpstr>Comparison of &lt;Insert District Name&gt;’s Spring 2022 and 2023 NJSLA Administrations Mathematics– Percentages (Level 5)</vt:lpstr>
      <vt:lpstr>Comparison of &lt;Insert District Name&gt;’s Spring 2022 and 2023 NJSLA Administrations Science– Percentages (Levels 1 and 2)</vt:lpstr>
      <vt:lpstr>Comparison of &lt;Insert District Name&gt;’s Spring 2022 and 2023 NJSLA Administrations Science– Percentages (Levels 3 and 4)</vt:lpstr>
      <vt:lpstr>&lt;Insert District Name&gt;’s Spring 2022 and 2023 NJSLA School- &amp; Grade-Level Outcomes English Language Arts Grade 3 - Percentages</vt:lpstr>
      <vt:lpstr>&lt;Insert District Name&gt;’s Spring 2022 and 2023 NJSLA School- &amp; Grade-Level Outcomes English Language Arts Grade 4 - Percentages</vt:lpstr>
      <vt:lpstr>&lt;Insert District Name&gt;’s Spring 2022 and 2023 NJSLA School- &amp; Grade-Level Outcomes Mathematics Grade 3 - Percentages</vt:lpstr>
      <vt:lpstr>&lt;Insert District Name&gt;’s Spring 2022 and 2023 NJSLA School- &amp; Grade-Level Outcomes Mathematics Grade 4 - Percentages</vt:lpstr>
      <vt:lpstr>&lt;Insert District Name&gt;’s Spring 2022 and 2023 NJSLA School- &amp; Grade-Level Outcomes Science Grade 5- Percentages</vt:lpstr>
      <vt:lpstr>&lt;Insert District Name&gt;’s Spring 2022 and 2023 NJSLA School- &amp; Grade-Level Outcomes Science Grade 8- Percentages</vt:lpstr>
      <vt:lpstr>Comparison of &lt;School Name&gt;’s Spring 2022 and 2023 Administration English Language Arts to &lt;District Name&gt;’s – Percentages  (Levels 1 and 2)</vt:lpstr>
      <vt:lpstr>Comparison of &lt;School Name&gt;’s Spring 2022 and 2023 Administration English Language Arts to &lt;District Name&gt;’s - Percentages  (Levels 3 and 4)</vt:lpstr>
      <vt:lpstr>Comparison of &lt;School Name&gt;’s Spring 2022 and 2023 Administration English Language Arts to &lt;District Name&gt;’s – Percentages (Level 5)</vt:lpstr>
      <vt:lpstr>Comparison of &lt;School Name&gt;’s Spring 2022 and 2023 Administration Mathematics to &lt;District Name&gt;’s – Percentages (Levels 1 and 2)</vt:lpstr>
      <vt:lpstr>Comparison of &lt;School Name&gt;’s Spring 2022 and 2023 Administration Mathematics to &lt;District Name&gt;’s – Percentages (Levels 3 and 4)</vt:lpstr>
      <vt:lpstr>Comparison of &lt;School Name&gt;’s Spring 2022 and 2023 Administration Mathematics to &lt;District Name&gt;’s – Percentages (Level 5)</vt:lpstr>
      <vt:lpstr>Comparison of &lt;School Name&gt;’s Spring 2022 and 2023 Administration Science to &lt;District Name&gt;’s – Percentages(Levels 1 and 2)</vt:lpstr>
      <vt:lpstr>Comparison of &lt;School Name&gt;’s Spring 2022 and 2023 Administration Science to &lt;District Name&gt;’s – Percentages (Levels 3 and 4)</vt:lpstr>
      <vt:lpstr>Notable Achievements</vt:lpstr>
      <vt:lpstr>Intervention Strategies</vt:lpstr>
      <vt:lpstr>Comparison of &lt;INSERT DISTRICT NAME&gt;’S Subgroup Spring 2022 and Spring 2023 NJSLA Administration English Language Arts - Percentages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NJSLA Results: Spring Administrations</dc:title>
  <dc:creator>New Jersey Department of Education</dc:creator>
  <cp:lastModifiedBy>Boczany, John</cp:lastModifiedBy>
  <cp:revision>162</cp:revision>
  <dcterms:created xsi:type="dcterms:W3CDTF">2022-07-18T14:09:51Z</dcterms:created>
  <dcterms:modified xsi:type="dcterms:W3CDTF">2023-09-28T13:36:18Z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0x010100524C37DC6888604FBE624C8711B8619C</vt:lpwstr>
  </property>
  <property fmtid="{D5CDD505-2E9C-101B-9397-08002B2CF9AE}" pid="3" name="MediaServiceImageTags">
    <vt:lpwstr/>
  </property>
</Properties>
</file>