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653" r:id="rId2"/>
    <p:sldMasterId id="2147483659" r:id="rId3"/>
    <p:sldMasterId id="2147483668" r:id="rId4"/>
    <p:sldMasterId id="2147483674" r:id="rId5"/>
    <p:sldMasterId id="2147483682" r:id="rId6"/>
    <p:sldMasterId id="2147483689" r:id="rId7"/>
    <p:sldMasterId id="2147483735" r:id="rId8"/>
    <p:sldMasterId id="2147483696" r:id="rId9"/>
  </p:sldMasterIdLst>
  <p:notesMasterIdLst>
    <p:notesMasterId r:id="rId42"/>
  </p:notesMasterIdLst>
  <p:handoutMasterIdLst>
    <p:handoutMasterId r:id="rId43"/>
  </p:handoutMasterIdLst>
  <p:sldIdLst>
    <p:sldId id="1061" r:id="rId10"/>
    <p:sldId id="1299" r:id="rId11"/>
    <p:sldId id="1269" r:id="rId12"/>
    <p:sldId id="1298" r:id="rId13"/>
    <p:sldId id="1270" r:id="rId14"/>
    <p:sldId id="1271" r:id="rId15"/>
    <p:sldId id="1276" r:id="rId16"/>
    <p:sldId id="1272" r:id="rId17"/>
    <p:sldId id="1273" r:id="rId18"/>
    <p:sldId id="1278" r:id="rId19"/>
    <p:sldId id="1261" r:id="rId20"/>
    <p:sldId id="1265" r:id="rId21"/>
    <p:sldId id="1275" r:id="rId22"/>
    <p:sldId id="1296" r:id="rId23"/>
    <p:sldId id="1274" r:id="rId24"/>
    <p:sldId id="1268" r:id="rId25"/>
    <p:sldId id="1238" r:id="rId26"/>
    <p:sldId id="1279" r:id="rId27"/>
    <p:sldId id="1280" r:id="rId28"/>
    <p:sldId id="1277" r:id="rId29"/>
    <p:sldId id="1281" r:id="rId30"/>
    <p:sldId id="1283" r:id="rId31"/>
    <p:sldId id="1284" r:id="rId32"/>
    <p:sldId id="1285" r:id="rId33"/>
    <p:sldId id="1286" r:id="rId34"/>
    <p:sldId id="1287" r:id="rId35"/>
    <p:sldId id="1288" r:id="rId36"/>
    <p:sldId id="1289" r:id="rId37"/>
    <p:sldId id="1282" r:id="rId38"/>
    <p:sldId id="1295" r:id="rId39"/>
    <p:sldId id="1297" r:id="rId40"/>
    <p:sldId id="353" r:id="rId4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Bruce" initials="CB" lastIdx="2" clrIdx="0">
    <p:extLst>
      <p:ext uri="{19B8F6BF-5375-455C-9EA6-DF929625EA0E}">
        <p15:presenceInfo xmlns:p15="http://schemas.microsoft.com/office/powerpoint/2012/main" userId="S::crabruce@publicisgroupe.net::1f198770-ea68-46f0-87be-bf2b84b1ed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6"/>
    <a:srgbClr val="005083"/>
    <a:srgbClr val="1A3F56"/>
    <a:srgbClr val="8CC641"/>
    <a:srgbClr val="FF9900"/>
    <a:srgbClr val="BBBBBB"/>
    <a:srgbClr val="F3F2F2"/>
    <a:srgbClr val="EEEDEC"/>
    <a:srgbClr val="F9F8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4" autoAdjust="0"/>
    <p:restoredTop sz="86391" autoAdjust="0"/>
  </p:normalViewPr>
  <p:slideViewPr>
    <p:cSldViewPr snapToGrid="0">
      <p:cViewPr varScale="1">
        <p:scale>
          <a:sx n="96" d="100"/>
          <a:sy n="96" d="100"/>
        </p:scale>
        <p:origin x="636" y="8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snapToGrid="0" showGuides="1">
      <p:cViewPr varScale="1">
        <p:scale>
          <a:sx n="81" d="100"/>
          <a:sy n="81" d="100"/>
        </p:scale>
        <p:origin x="318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13A56A-D2F4-4CB6-B184-004C328BA61A}"/>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EDCD0AC7-493E-4FB4-B2C0-00A158B169B1}"/>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5F09527-4FEC-4229-A177-9FE3723A2559}" type="datetimeFigureOut">
              <a:rPr lang="en-US" smtClean="0"/>
              <a:t>6/16/2022</a:t>
            </a:fld>
            <a:endParaRPr lang="en-US"/>
          </a:p>
        </p:txBody>
      </p:sp>
      <p:sp>
        <p:nvSpPr>
          <p:cNvPr id="4" name="Footer Placeholder 3">
            <a:extLst>
              <a:ext uri="{FF2B5EF4-FFF2-40B4-BE49-F238E27FC236}">
                <a16:creationId xmlns:a16="http://schemas.microsoft.com/office/drawing/2014/main" id="{C853225E-E770-44D7-9136-4FF0B93A61E5}"/>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8E656F4-BD0E-465C-8BBC-53E2F47F9137}"/>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351D2B3-4528-465D-A47B-17056854199B}" type="slidenum">
              <a:rPr lang="en-US" smtClean="0"/>
              <a:t>‹#›</a:t>
            </a:fld>
            <a:endParaRPr lang="en-US"/>
          </a:p>
        </p:txBody>
      </p:sp>
    </p:spTree>
    <p:extLst>
      <p:ext uri="{BB962C8B-B14F-4D97-AF65-F5344CB8AC3E}">
        <p14:creationId xmlns:p14="http://schemas.microsoft.com/office/powerpoint/2010/main" val="18153059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b="0" i="0">
                <a:latin typeface="Futura Next Book" panose="020B0502020204020303" pitchFamily="34" charset="77"/>
              </a:defRPr>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b="0" i="0">
                <a:latin typeface="Futura Next Book" panose="020B0502020204020303" pitchFamily="34" charset="77"/>
              </a:defRPr>
            </a:lvl1pPr>
          </a:lstStyle>
          <a:p>
            <a:fld id="{63B08556-8587-1447-A3BE-E1063EB1DDE9}" type="datetimeFigureOut">
              <a:rPr lang="en-US" smtClean="0"/>
              <a:pPr/>
              <a:t>6/16/2022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b="0" i="0">
                <a:latin typeface="Futura Next Book" panose="020B0502020204020303" pitchFamily="34" charset="77"/>
              </a:defRPr>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b="0" i="0">
                <a:latin typeface="Futura Next Book" panose="020B0502020204020303" pitchFamily="34" charset="77"/>
              </a:defRPr>
            </a:lvl1pPr>
          </a:lstStyle>
          <a:p>
            <a:fld id="{7A98D17C-A7EE-D345-89E6-D3D1C299CC23}" type="slidenum">
              <a:rPr lang="en-US" smtClean="0"/>
              <a:pPr/>
              <a:t>‹#›</a:t>
            </a:fld>
            <a:endParaRPr lang="en-US"/>
          </a:p>
        </p:txBody>
      </p:sp>
    </p:spTree>
    <p:extLst>
      <p:ext uri="{BB962C8B-B14F-4D97-AF65-F5344CB8AC3E}">
        <p14:creationId xmlns:p14="http://schemas.microsoft.com/office/powerpoint/2010/main" val="8364702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Futura Next Book" panose="020B0502020204020303" pitchFamily="34" charset="77"/>
        <a:ea typeface="+mn-ea"/>
        <a:cs typeface="+mn-cs"/>
      </a:defRPr>
    </a:lvl1pPr>
    <a:lvl2pPr marL="457200" algn="l" defTabSz="914400" rtl="0" eaLnBrk="1" latinLnBrk="0" hangingPunct="1">
      <a:defRPr sz="1200" b="0" i="0" kern="1200">
        <a:solidFill>
          <a:schemeClr val="tx1"/>
        </a:solidFill>
        <a:latin typeface="Futura Next Book" panose="020B0502020204020303" pitchFamily="34" charset="77"/>
        <a:ea typeface="+mn-ea"/>
        <a:cs typeface="+mn-cs"/>
      </a:defRPr>
    </a:lvl2pPr>
    <a:lvl3pPr marL="914400" algn="l" defTabSz="914400" rtl="0" eaLnBrk="1" latinLnBrk="0" hangingPunct="1">
      <a:defRPr sz="1200" b="0" i="0" kern="1200">
        <a:solidFill>
          <a:schemeClr val="tx1"/>
        </a:solidFill>
        <a:latin typeface="Futura Next Book" panose="020B0502020204020303" pitchFamily="34" charset="77"/>
        <a:ea typeface="+mn-ea"/>
        <a:cs typeface="+mn-cs"/>
      </a:defRPr>
    </a:lvl3pPr>
    <a:lvl4pPr marL="1371600" algn="l" defTabSz="914400" rtl="0" eaLnBrk="1" latinLnBrk="0" hangingPunct="1">
      <a:defRPr sz="1200" b="0" i="0" kern="1200">
        <a:solidFill>
          <a:schemeClr val="tx1"/>
        </a:solidFill>
        <a:latin typeface="Futura Next Book" panose="020B0502020204020303" pitchFamily="34" charset="77"/>
        <a:ea typeface="+mn-ea"/>
        <a:cs typeface="+mn-cs"/>
      </a:defRPr>
    </a:lvl4pPr>
    <a:lvl5pPr marL="1828800" algn="l" defTabSz="914400" rtl="0" eaLnBrk="1" latinLnBrk="0" hangingPunct="1">
      <a:defRPr sz="1200" b="0" i="0" kern="1200">
        <a:solidFill>
          <a:schemeClr val="tx1"/>
        </a:solidFill>
        <a:latin typeface="Futura Next Book" panose="020B0502020204020303"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8D17C-A7EE-D345-89E6-D3D1C299CC23}" type="slidenum">
              <a:rPr lang="en-US" smtClean="0"/>
              <a:pPr/>
              <a:t>5</a:t>
            </a:fld>
            <a:endParaRPr lang="en-US"/>
          </a:p>
        </p:txBody>
      </p:sp>
    </p:spTree>
    <p:extLst>
      <p:ext uri="{BB962C8B-B14F-4D97-AF65-F5344CB8AC3E}">
        <p14:creationId xmlns:p14="http://schemas.microsoft.com/office/powerpoint/2010/main" val="2452825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8D17C-A7EE-D345-89E6-D3D1C299CC23}" type="slidenum">
              <a:rPr lang="en-US" smtClean="0"/>
              <a:pPr/>
              <a:t>15</a:t>
            </a:fld>
            <a:endParaRPr lang="en-US"/>
          </a:p>
        </p:txBody>
      </p:sp>
    </p:spTree>
    <p:extLst>
      <p:ext uri="{BB962C8B-B14F-4D97-AF65-F5344CB8AC3E}">
        <p14:creationId xmlns:p14="http://schemas.microsoft.com/office/powerpoint/2010/main" val="226528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8D17C-A7EE-D345-89E6-D3D1C299CC23}" type="slidenum">
              <a:rPr lang="en-US" smtClean="0"/>
              <a:pPr/>
              <a:t>23</a:t>
            </a:fld>
            <a:endParaRPr lang="en-US"/>
          </a:p>
        </p:txBody>
      </p:sp>
    </p:spTree>
    <p:extLst>
      <p:ext uri="{BB962C8B-B14F-4D97-AF65-F5344CB8AC3E}">
        <p14:creationId xmlns:p14="http://schemas.microsoft.com/office/powerpoint/2010/main" val="4141238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fld id="{7A98D17C-A7EE-D345-89E6-D3D1C299CC23}" type="slidenum">
              <a:rPr lang="en-US" smtClean="0"/>
              <a:pPr/>
              <a:t>24</a:t>
            </a:fld>
            <a:endParaRPr lang="en-US"/>
          </a:p>
        </p:txBody>
      </p:sp>
    </p:spTree>
    <p:extLst>
      <p:ext uri="{BB962C8B-B14F-4D97-AF65-F5344CB8AC3E}">
        <p14:creationId xmlns:p14="http://schemas.microsoft.com/office/powerpoint/2010/main" val="1510038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8D17C-A7EE-D345-89E6-D3D1C299CC23}" type="slidenum">
              <a:rPr lang="en-US" smtClean="0"/>
              <a:pPr/>
              <a:t>28</a:t>
            </a:fld>
            <a:endParaRPr lang="en-US"/>
          </a:p>
        </p:txBody>
      </p:sp>
    </p:spTree>
    <p:extLst>
      <p:ext uri="{BB962C8B-B14F-4D97-AF65-F5344CB8AC3E}">
        <p14:creationId xmlns:p14="http://schemas.microsoft.com/office/powerpoint/2010/main" val="323880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8D17C-A7EE-D345-89E6-D3D1C299CC23}" type="slidenum">
              <a:rPr lang="en-US" smtClean="0"/>
              <a:pPr/>
              <a:t>6</a:t>
            </a:fld>
            <a:endParaRPr lang="en-US"/>
          </a:p>
        </p:txBody>
      </p:sp>
    </p:spTree>
    <p:extLst>
      <p:ext uri="{BB962C8B-B14F-4D97-AF65-F5344CB8AC3E}">
        <p14:creationId xmlns:p14="http://schemas.microsoft.com/office/powerpoint/2010/main" val="265694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8D17C-A7EE-D345-89E6-D3D1C299CC23}" type="slidenum">
              <a:rPr lang="en-US" smtClean="0"/>
              <a:pPr/>
              <a:t>7</a:t>
            </a:fld>
            <a:endParaRPr lang="en-US"/>
          </a:p>
        </p:txBody>
      </p:sp>
    </p:spTree>
    <p:extLst>
      <p:ext uri="{BB962C8B-B14F-4D97-AF65-F5344CB8AC3E}">
        <p14:creationId xmlns:p14="http://schemas.microsoft.com/office/powerpoint/2010/main" val="20186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8D17C-A7EE-D345-89E6-D3D1C299CC23}" type="slidenum">
              <a:rPr lang="en-US" smtClean="0"/>
              <a:pPr/>
              <a:t>8</a:t>
            </a:fld>
            <a:endParaRPr lang="en-US"/>
          </a:p>
        </p:txBody>
      </p:sp>
    </p:spTree>
    <p:extLst>
      <p:ext uri="{BB962C8B-B14F-4D97-AF65-F5344CB8AC3E}">
        <p14:creationId xmlns:p14="http://schemas.microsoft.com/office/powerpoint/2010/main" val="253555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8D17C-A7EE-D345-89E6-D3D1C299CC23}" type="slidenum">
              <a:rPr lang="en-US" smtClean="0"/>
              <a:pPr/>
              <a:t>9</a:t>
            </a:fld>
            <a:endParaRPr lang="en-US"/>
          </a:p>
        </p:txBody>
      </p:sp>
    </p:spTree>
    <p:extLst>
      <p:ext uri="{BB962C8B-B14F-4D97-AF65-F5344CB8AC3E}">
        <p14:creationId xmlns:p14="http://schemas.microsoft.com/office/powerpoint/2010/main" val="410994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8D17C-A7EE-D345-89E6-D3D1C299CC23}" type="slidenum">
              <a:rPr lang="en-US" smtClean="0"/>
              <a:pPr/>
              <a:t>10</a:t>
            </a:fld>
            <a:endParaRPr lang="en-US"/>
          </a:p>
        </p:txBody>
      </p:sp>
    </p:spTree>
    <p:extLst>
      <p:ext uri="{BB962C8B-B14F-4D97-AF65-F5344CB8AC3E}">
        <p14:creationId xmlns:p14="http://schemas.microsoft.com/office/powerpoint/2010/main" val="273154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8D17C-A7EE-D345-89E6-D3D1C299CC23}" type="slidenum">
              <a:rPr lang="en-US" smtClean="0"/>
              <a:pPr/>
              <a:t>11</a:t>
            </a:fld>
            <a:endParaRPr lang="en-US"/>
          </a:p>
        </p:txBody>
      </p:sp>
    </p:spTree>
    <p:extLst>
      <p:ext uri="{BB962C8B-B14F-4D97-AF65-F5344CB8AC3E}">
        <p14:creationId xmlns:p14="http://schemas.microsoft.com/office/powerpoint/2010/main" val="8213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8D17C-A7EE-D345-89E6-D3D1C299CC23}" type="slidenum">
              <a:rPr lang="en-US" smtClean="0"/>
              <a:pPr/>
              <a:t>12</a:t>
            </a:fld>
            <a:endParaRPr lang="en-US"/>
          </a:p>
        </p:txBody>
      </p:sp>
    </p:spTree>
    <p:extLst>
      <p:ext uri="{BB962C8B-B14F-4D97-AF65-F5344CB8AC3E}">
        <p14:creationId xmlns:p14="http://schemas.microsoft.com/office/powerpoint/2010/main" val="2972946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8D17C-A7EE-D345-89E6-D3D1C299CC23}" type="slidenum">
              <a:rPr lang="en-US" smtClean="0"/>
              <a:pPr/>
              <a:t>13</a:t>
            </a:fld>
            <a:endParaRPr lang="en-US"/>
          </a:p>
        </p:txBody>
      </p:sp>
    </p:spTree>
    <p:extLst>
      <p:ext uri="{BB962C8B-B14F-4D97-AF65-F5344CB8AC3E}">
        <p14:creationId xmlns:p14="http://schemas.microsoft.com/office/powerpoint/2010/main" val="2921228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rand Mark — Positiv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3275EB-D295-B044-B04D-B9E2FCE2B31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lide Number Placeholder 3">
            <a:extLst>
              <a:ext uri="{FF2B5EF4-FFF2-40B4-BE49-F238E27FC236}">
                <a16:creationId xmlns:a16="http://schemas.microsoft.com/office/drawing/2014/main" id="{C36A435C-E2C2-7A40-AAAA-64A88307FDFA}"/>
              </a:ext>
            </a:extLst>
          </p:cNvPr>
          <p:cNvSpPr>
            <a:spLocks noGrp="1"/>
          </p:cNvSpPr>
          <p:nvPr>
            <p:ph type="sldNum" sz="quarter" idx="4"/>
          </p:nvPr>
        </p:nvSpPr>
        <p:spPr>
          <a:xfrm>
            <a:off x="11228832" y="6309360"/>
            <a:ext cx="274320" cy="92333"/>
          </a:xfrm>
          <a:prstGeom prst="rect">
            <a:avLst/>
          </a:prstGeom>
        </p:spPr>
        <p:txBody>
          <a:bodyPr vert="horz" lIns="0" tIns="0" rIns="0" bIns="0" rtlCol="0" anchor="ctr">
            <a:noAutofit/>
          </a:bodyPr>
          <a:lstStyle>
            <a:lvl1pPr algn="r">
              <a:defRPr sz="600" b="0" i="0">
                <a:solidFill>
                  <a:schemeClr val="bg1"/>
                </a:solidFill>
                <a:latin typeface="Futura Next Medium" panose="020B0602020204020303" pitchFamily="34" charset="77"/>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412434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9030-0D3F-1E46-B80E-1ABEF0511328}"/>
              </a:ext>
            </a:extLst>
          </p:cNvPr>
          <p:cNvSpPr>
            <a:spLocks noGrp="1"/>
          </p:cNvSpPr>
          <p:nvPr>
            <p:ph type="ctrTitle" hasCustomPrompt="1"/>
          </p:nvPr>
        </p:nvSpPr>
        <p:spPr>
          <a:xfrm>
            <a:off x="685800" y="667512"/>
            <a:ext cx="10817352" cy="219456"/>
          </a:xfrm>
        </p:spPr>
        <p:txBody>
          <a:bodyPr anchor="t" anchorCtr="0">
            <a:noAutofit/>
          </a:bodyPr>
          <a:lstStyle>
            <a:lvl1pPr algn="l">
              <a:lnSpc>
                <a:spcPct val="100000"/>
              </a:lnSpc>
              <a:defRPr sz="1400" spc="50" baseline="0">
                <a:solidFill>
                  <a:schemeClr val="accent1"/>
                </a:solidFill>
              </a:defRPr>
            </a:lvl1pPr>
          </a:lstStyle>
          <a:p>
            <a:r>
              <a:rPr lang="en-US"/>
              <a:t>click to edit master title style</a:t>
            </a:r>
          </a:p>
        </p:txBody>
      </p:sp>
      <p:sp>
        <p:nvSpPr>
          <p:cNvPr id="6" name="Text Placeholder 5">
            <a:extLst>
              <a:ext uri="{FF2B5EF4-FFF2-40B4-BE49-F238E27FC236}">
                <a16:creationId xmlns:a16="http://schemas.microsoft.com/office/drawing/2014/main" id="{F7150CFC-598C-5C42-838D-4DF2F6183D0F}"/>
              </a:ext>
            </a:extLst>
          </p:cNvPr>
          <p:cNvSpPr>
            <a:spLocks noGrp="1"/>
          </p:cNvSpPr>
          <p:nvPr>
            <p:ph type="body" sz="quarter" idx="13" hasCustomPrompt="1"/>
          </p:nvPr>
        </p:nvSpPr>
        <p:spPr>
          <a:xfrm>
            <a:off x="685800" y="1089835"/>
            <a:ext cx="10817352" cy="4572000"/>
          </a:xfrm>
        </p:spPr>
        <p:txBody>
          <a:bodyPr anchor="ctr" anchorCtr="0"/>
          <a:lstStyle>
            <a:lvl1pPr>
              <a:buAutoNum type="arabicPeriod"/>
              <a:defRPr/>
            </a:lvl1pPr>
            <a:lvl3pPr>
              <a:buAutoNum type="arabicPeriod"/>
              <a:defRPr/>
            </a:lvl3pPr>
            <a:lvl4pPr>
              <a:buAutoNum type="arabicPeriod"/>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FF4E962C-0BD3-2C49-BA40-132C79AA64C0}"/>
              </a:ext>
            </a:extLst>
          </p:cNvPr>
          <p:cNvSpPr>
            <a:spLocks noGrp="1"/>
          </p:cNvSpPr>
          <p:nvPr>
            <p:ph type="sldNum" sz="quarter" idx="14"/>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780615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Full Image">
    <p:spTree>
      <p:nvGrpSpPr>
        <p:cNvPr id="1" name=""/>
        <p:cNvGrpSpPr/>
        <p:nvPr/>
      </p:nvGrpSpPr>
      <p:grpSpPr>
        <a:xfrm>
          <a:off x="0" y="0"/>
          <a:ext cx="0" cy="0"/>
          <a:chOff x="0" y="0"/>
          <a:chExt cx="0" cy="0"/>
        </a:xfrm>
      </p:grpSpPr>
      <p:sp>
        <p:nvSpPr>
          <p:cNvPr id="5" name="Picture Placeholder 14">
            <a:extLst>
              <a:ext uri="{FF2B5EF4-FFF2-40B4-BE49-F238E27FC236}">
                <a16:creationId xmlns:a16="http://schemas.microsoft.com/office/drawing/2014/main" id="{A7EB8FB0-B730-6B46-AAE6-977071B06975}"/>
              </a:ext>
            </a:extLst>
          </p:cNvPr>
          <p:cNvSpPr>
            <a:spLocks noGrp="1"/>
          </p:cNvSpPr>
          <p:nvPr>
            <p:ph type="pic" sz="quarter" idx="11" hasCustomPrompt="1"/>
          </p:nvPr>
        </p:nvSpPr>
        <p:spPr>
          <a:xfrm>
            <a:off x="3048" y="0"/>
            <a:ext cx="12188952" cy="6858000"/>
          </a:xfrm>
          <a:solidFill>
            <a:schemeClr val="accent6">
              <a:lumMod val="60000"/>
              <a:lumOff val="40000"/>
            </a:schemeClr>
          </a:solidFill>
        </p:spPr>
        <p:txBody>
          <a:bodyPr tIns="0" bIns="640080" anchor="ctr" anchorCtr="0"/>
          <a:lstStyle>
            <a:lvl1pPr marL="0" indent="0" algn="ctr">
              <a:lnSpc>
                <a:spcPct val="110000"/>
              </a:lnSpc>
              <a:buFontTx/>
              <a:buNone/>
              <a:defRPr sz="1000" b="0" i="0" baseline="0">
                <a:solidFill>
                  <a:schemeClr val="tx1"/>
                </a:solidFill>
                <a:latin typeface="Futura Next Medium" panose="020B0602020204020303" pitchFamily="34" charset="77"/>
                <a:cs typeface="Futura Next Medium" panose="020B0602020204020303" pitchFamily="34" charset="77"/>
              </a:defRPr>
            </a:lvl1pPr>
          </a:lstStyle>
          <a:p>
            <a:r>
              <a:rPr lang="en-US"/>
              <a:t>Drag and drop image or click icon to add</a:t>
            </a:r>
          </a:p>
        </p:txBody>
      </p:sp>
      <p:sp>
        <p:nvSpPr>
          <p:cNvPr id="2" name="Title 1">
            <a:extLst>
              <a:ext uri="{FF2B5EF4-FFF2-40B4-BE49-F238E27FC236}">
                <a16:creationId xmlns:a16="http://schemas.microsoft.com/office/drawing/2014/main" id="{6C329030-0D3F-1E46-B80E-1ABEF0511328}"/>
              </a:ext>
            </a:extLst>
          </p:cNvPr>
          <p:cNvSpPr>
            <a:spLocks noGrp="1"/>
          </p:cNvSpPr>
          <p:nvPr>
            <p:ph type="ctrTitle" hasCustomPrompt="1"/>
          </p:nvPr>
        </p:nvSpPr>
        <p:spPr>
          <a:xfrm>
            <a:off x="685800" y="667512"/>
            <a:ext cx="10817352" cy="219456"/>
          </a:xfrm>
        </p:spPr>
        <p:txBody>
          <a:bodyPr anchor="t" anchorCtr="0">
            <a:noAutofit/>
          </a:bodyPr>
          <a:lstStyle>
            <a:lvl1pPr algn="l">
              <a:lnSpc>
                <a:spcPct val="100000"/>
              </a:lnSpc>
              <a:defRPr sz="1400" spc="50" baseline="0">
                <a:solidFill>
                  <a:schemeClr val="accent1"/>
                </a:solidFill>
              </a:defRPr>
            </a:lvl1pPr>
          </a:lstStyle>
          <a:p>
            <a:r>
              <a:rPr lang="en-US"/>
              <a:t>click to edit master title style</a:t>
            </a:r>
          </a:p>
        </p:txBody>
      </p:sp>
      <p:sp>
        <p:nvSpPr>
          <p:cNvPr id="6" name="Text Placeholder 5">
            <a:extLst>
              <a:ext uri="{FF2B5EF4-FFF2-40B4-BE49-F238E27FC236}">
                <a16:creationId xmlns:a16="http://schemas.microsoft.com/office/drawing/2014/main" id="{F7150CFC-598C-5C42-838D-4DF2F6183D0F}"/>
              </a:ext>
            </a:extLst>
          </p:cNvPr>
          <p:cNvSpPr>
            <a:spLocks noGrp="1"/>
          </p:cNvSpPr>
          <p:nvPr>
            <p:ph type="body" sz="quarter" idx="13" hasCustomPrompt="1"/>
          </p:nvPr>
        </p:nvSpPr>
        <p:spPr>
          <a:xfrm>
            <a:off x="685800" y="1089835"/>
            <a:ext cx="10817352" cy="4572000"/>
          </a:xfrm>
        </p:spPr>
        <p:txBody>
          <a:bodyPr anchor="ctr" anchorCtr="0"/>
          <a:lstStyle>
            <a:lvl1pPr>
              <a:buAutoNum type="arabicPeriod"/>
              <a:defRPr>
                <a:solidFill>
                  <a:schemeClr val="bg1"/>
                </a:solidFill>
              </a:defRPr>
            </a:lvl1pPr>
            <a:lvl2pPr>
              <a:defRPr>
                <a:solidFill>
                  <a:schemeClr val="bg1"/>
                </a:solidFill>
              </a:defRPr>
            </a:lvl2pPr>
            <a:lvl3pPr>
              <a:buAutoNum type="arabicPeriod"/>
              <a:defRPr>
                <a:solidFill>
                  <a:schemeClr val="bg1"/>
                </a:solidFill>
              </a:defRPr>
            </a:lvl3pPr>
            <a:lvl4pPr>
              <a:buAutoNum type="arabicPeriod"/>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9FFEAED-17D6-4347-8B66-01B83148940F}"/>
              </a:ext>
            </a:extLst>
          </p:cNvPr>
          <p:cNvSpPr>
            <a:spLocks noGrp="1"/>
          </p:cNvSpPr>
          <p:nvPr>
            <p:ph type="sldNum" sz="quarter" idx="14"/>
          </p:nvPr>
        </p:nvSpPr>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2209603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5" name="Picture Placeholder 23">
            <a:extLst>
              <a:ext uri="{FF2B5EF4-FFF2-40B4-BE49-F238E27FC236}">
                <a16:creationId xmlns:a16="http://schemas.microsoft.com/office/drawing/2014/main" id="{9AF324A3-A62A-6C4A-AD2B-3849FA3C2F7D}"/>
              </a:ext>
            </a:extLst>
          </p:cNvPr>
          <p:cNvSpPr>
            <a:spLocks noGrp="1"/>
          </p:cNvSpPr>
          <p:nvPr>
            <p:ph type="pic" sz="quarter" idx="14" hasCustomPrompt="1"/>
          </p:nvPr>
        </p:nvSpPr>
        <p:spPr>
          <a:xfrm>
            <a:off x="5864352" y="0"/>
            <a:ext cx="6324600" cy="6858000"/>
          </a:xfrm>
          <a:custGeom>
            <a:avLst/>
            <a:gdLst>
              <a:gd name="connsiteX0" fmla="*/ 516790 w 6324600"/>
              <a:gd name="connsiteY0" fmla="*/ 0 h 6858000"/>
              <a:gd name="connsiteX1" fmla="*/ 6324600 w 6324600"/>
              <a:gd name="connsiteY1" fmla="*/ 0 h 6858000"/>
              <a:gd name="connsiteX2" fmla="*/ 6324600 w 6324600"/>
              <a:gd name="connsiteY2" fmla="*/ 6858000 h 6858000"/>
              <a:gd name="connsiteX3" fmla="*/ 516790 w 6324600"/>
              <a:gd name="connsiteY3" fmla="*/ 6858000 h 6858000"/>
              <a:gd name="connsiteX4" fmla="*/ 364310 w 6324600"/>
              <a:gd name="connsiteY4" fmla="*/ 6321024 h 6858000"/>
              <a:gd name="connsiteX5" fmla="*/ 0 w 6324600"/>
              <a:gd name="connsiteY5" fmla="*/ 3429000 h 6858000"/>
              <a:gd name="connsiteX6" fmla="*/ 364311 w 6324600"/>
              <a:gd name="connsiteY6" fmla="*/ 5369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4600" h="6858000">
                <a:moveTo>
                  <a:pt x="516790" y="0"/>
                </a:moveTo>
                <a:lnTo>
                  <a:pt x="6324600" y="0"/>
                </a:lnTo>
                <a:lnTo>
                  <a:pt x="6324600" y="6858000"/>
                </a:lnTo>
                <a:lnTo>
                  <a:pt x="516790" y="6858000"/>
                </a:lnTo>
                <a:lnTo>
                  <a:pt x="364310" y="6321024"/>
                </a:lnTo>
                <a:cubicBezTo>
                  <a:pt x="126487" y="5396658"/>
                  <a:pt x="0" y="4427600"/>
                  <a:pt x="0" y="3429000"/>
                </a:cubicBezTo>
                <a:cubicBezTo>
                  <a:pt x="0" y="2430400"/>
                  <a:pt x="126487" y="1461342"/>
                  <a:pt x="364311" y="536976"/>
                </a:cubicBezTo>
                <a:close/>
              </a:path>
            </a:pathLst>
          </a:custGeom>
          <a:solidFill>
            <a:schemeClr val="accent6">
              <a:lumMod val="60000"/>
              <a:lumOff val="40000"/>
            </a:schemeClr>
          </a:solidFill>
        </p:spPr>
        <p:txBody>
          <a:bodyPr wrap="square" lIns="0" tIns="0" rIns="0" bIns="731520" anchor="ctr" anchorCtr="0">
            <a:noAutofit/>
          </a:bodyPr>
          <a:lstStyle>
            <a:lvl1pPr marL="0" indent="0" algn="ctr">
              <a:buFontTx/>
              <a:buNone/>
              <a:defRPr sz="1000" b="0" i="0">
                <a:latin typeface="Futura Next Medium" panose="020B0602020204020303" pitchFamily="34" charset="77"/>
                <a:cs typeface="Arial" panose="020B0604020202020204" pitchFamily="34" charset="0"/>
              </a:defRPr>
            </a:lvl1pPr>
          </a:lstStyle>
          <a:p>
            <a:r>
              <a:rPr lang="en-US"/>
              <a:t>Drag and drop image or click icon to add</a:t>
            </a:r>
          </a:p>
        </p:txBody>
      </p:sp>
      <p:sp>
        <p:nvSpPr>
          <p:cNvPr id="2" name="Title 1">
            <a:extLst>
              <a:ext uri="{FF2B5EF4-FFF2-40B4-BE49-F238E27FC236}">
                <a16:creationId xmlns:a16="http://schemas.microsoft.com/office/drawing/2014/main" id="{6C329030-0D3F-1E46-B80E-1ABEF0511328}"/>
              </a:ext>
            </a:extLst>
          </p:cNvPr>
          <p:cNvSpPr>
            <a:spLocks noGrp="1"/>
          </p:cNvSpPr>
          <p:nvPr>
            <p:ph type="ctrTitle" hasCustomPrompt="1"/>
          </p:nvPr>
        </p:nvSpPr>
        <p:spPr>
          <a:xfrm>
            <a:off x="685800" y="667512"/>
            <a:ext cx="4690872" cy="219456"/>
          </a:xfrm>
        </p:spPr>
        <p:txBody>
          <a:bodyPr anchor="t" anchorCtr="0">
            <a:noAutofit/>
          </a:bodyPr>
          <a:lstStyle>
            <a:lvl1pPr algn="l">
              <a:lnSpc>
                <a:spcPct val="100000"/>
              </a:lnSpc>
              <a:defRPr sz="1400" spc="50" baseline="0">
                <a:solidFill>
                  <a:schemeClr val="accent1"/>
                </a:solidFill>
              </a:defRPr>
            </a:lvl1pPr>
          </a:lstStyle>
          <a:p>
            <a:r>
              <a:rPr lang="en-US"/>
              <a:t>click to edit master title style</a:t>
            </a:r>
          </a:p>
        </p:txBody>
      </p:sp>
      <p:sp>
        <p:nvSpPr>
          <p:cNvPr id="6" name="Text Placeholder 5">
            <a:extLst>
              <a:ext uri="{FF2B5EF4-FFF2-40B4-BE49-F238E27FC236}">
                <a16:creationId xmlns:a16="http://schemas.microsoft.com/office/drawing/2014/main" id="{F7150CFC-598C-5C42-838D-4DF2F6183D0F}"/>
              </a:ext>
            </a:extLst>
          </p:cNvPr>
          <p:cNvSpPr>
            <a:spLocks noGrp="1"/>
          </p:cNvSpPr>
          <p:nvPr>
            <p:ph type="body" sz="quarter" idx="13" hasCustomPrompt="1"/>
          </p:nvPr>
        </p:nvSpPr>
        <p:spPr>
          <a:xfrm>
            <a:off x="685800" y="1089835"/>
            <a:ext cx="4690872" cy="4572000"/>
          </a:xfrm>
        </p:spPr>
        <p:txBody>
          <a:bodyPr anchor="ctr" anchorCtr="0"/>
          <a:lstStyle>
            <a:lvl1pPr>
              <a:buAutoNum type="arabicPeriod"/>
              <a:defRPr/>
            </a:lvl1pPr>
            <a:lvl3pPr>
              <a:buAutoNum type="arabicPeriod"/>
              <a:defRPr/>
            </a:lvl3pPr>
            <a:lvl4pPr>
              <a:buAutoNum type="arabicPeriod"/>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0B853EA-BBAA-514C-9A67-E8BE2826FDD1}"/>
              </a:ext>
            </a:extLst>
          </p:cNvPr>
          <p:cNvSpPr>
            <a:spLocks noGrp="1"/>
          </p:cNvSpPr>
          <p:nvPr>
            <p:ph type="sldNum" sz="quarter" idx="15"/>
          </p:nvPr>
        </p:nvSpPr>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84381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 — Black 1 lin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978" y="3002946"/>
            <a:ext cx="10820170" cy="200055"/>
          </a:xfrm>
        </p:spPr>
        <p:txBody>
          <a:bodyPr anchor="t">
            <a:noAutofit/>
          </a:bodyPr>
          <a:lstStyle>
            <a:lvl1pPr>
              <a:spcBef>
                <a:spcPts val="0"/>
              </a:spcBef>
              <a:defRPr sz="1300" b="0" i="0" spc="140" baseline="0">
                <a:solidFill>
                  <a:schemeClr val="bg1"/>
                </a:solidFill>
                <a:latin typeface="Futura Next DemiBold" panose="020B0602020204020303" pitchFamily="34" charset="77"/>
              </a:defRPr>
            </a:lvl1pPr>
          </a:lstStyle>
          <a:p>
            <a:r>
              <a:rPr lang="en-US"/>
              <a:t>Section Name</a:t>
            </a:r>
          </a:p>
        </p:txBody>
      </p:sp>
      <p:sp>
        <p:nvSpPr>
          <p:cNvPr id="3" name="Subtitle 2"/>
          <p:cNvSpPr>
            <a:spLocks noGrp="1"/>
          </p:cNvSpPr>
          <p:nvPr>
            <p:ph type="subTitle" idx="1" hasCustomPrompt="1"/>
          </p:nvPr>
        </p:nvSpPr>
        <p:spPr>
          <a:xfrm>
            <a:off x="685978" y="3307012"/>
            <a:ext cx="10820170" cy="555601"/>
          </a:xfrm>
        </p:spPr>
        <p:txBody>
          <a:bodyPr anchor="t" anchorCtr="0">
            <a:spAutoFit/>
          </a:bodyPr>
          <a:lstStyle>
            <a:lvl1pPr marL="0" indent="0" algn="l">
              <a:lnSpc>
                <a:spcPct val="110000"/>
              </a:lnSpc>
              <a:spcBef>
                <a:spcPts val="0"/>
              </a:spcBef>
              <a:spcAft>
                <a:spcPts val="0"/>
              </a:spcAft>
              <a:buNone/>
              <a:defRPr sz="3500" b="0" i="0" baseline="0">
                <a:solidFill>
                  <a:schemeClr val="bg1"/>
                </a:solidFill>
                <a:latin typeface="Futura Next Book" panose="020B0502020204020303" pitchFamily="34" charset="77"/>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a:t>Agenda item title one line max</a:t>
            </a:r>
          </a:p>
        </p:txBody>
      </p:sp>
      <p:sp>
        <p:nvSpPr>
          <p:cNvPr id="14" name="Freeform 13">
            <a:extLst>
              <a:ext uri="{FF2B5EF4-FFF2-40B4-BE49-F238E27FC236}">
                <a16:creationId xmlns:a16="http://schemas.microsoft.com/office/drawing/2014/main" id="{AB03AD94-98B6-7F47-AAA2-93B5CD346B52}"/>
              </a:ext>
            </a:extLst>
          </p:cNvPr>
          <p:cNvSpPr/>
          <p:nvPr userDrawn="1"/>
        </p:nvSpPr>
        <p:spPr>
          <a:xfrm>
            <a:off x="10456536" y="2"/>
            <a:ext cx="1049612" cy="6857998"/>
          </a:xfrm>
          <a:custGeom>
            <a:avLst/>
            <a:gdLst>
              <a:gd name="connsiteX0" fmla="*/ 4 w 1049612"/>
              <a:gd name="connsiteY0" fmla="*/ 0 h 6857998"/>
              <a:gd name="connsiteX1" fmla="*/ 188284 w 1049612"/>
              <a:gd name="connsiteY1" fmla="*/ 0 h 6857998"/>
              <a:gd name="connsiteX2" fmla="*/ 334566 w 1049612"/>
              <a:gd name="connsiteY2" fmla="*/ 285586 h 6857998"/>
              <a:gd name="connsiteX3" fmla="*/ 1049612 w 1049612"/>
              <a:gd name="connsiteY3" fmla="*/ 3429000 h 6857998"/>
              <a:gd name="connsiteX4" fmla="*/ 334564 w 1049612"/>
              <a:gd name="connsiteY4" fmla="*/ 6572414 h 6857998"/>
              <a:gd name="connsiteX5" fmla="*/ 188284 w 1049612"/>
              <a:gd name="connsiteY5" fmla="*/ 6857998 h 6857998"/>
              <a:gd name="connsiteX6" fmla="*/ 0 w 1049612"/>
              <a:gd name="connsiteY6" fmla="*/ 6857998 h 6857998"/>
              <a:gd name="connsiteX7" fmla="*/ 29704 w 1049612"/>
              <a:gd name="connsiteY7" fmla="*/ 6806348 h 6857998"/>
              <a:gd name="connsiteX8" fmla="*/ 885020 w 1049612"/>
              <a:gd name="connsiteY8" fmla="*/ 3429000 h 6857998"/>
              <a:gd name="connsiteX9" fmla="*/ 29706 w 1049612"/>
              <a:gd name="connsiteY9" fmla="*/ 5164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612" h="6857998">
                <a:moveTo>
                  <a:pt x="4" y="0"/>
                </a:moveTo>
                <a:lnTo>
                  <a:pt x="188284" y="0"/>
                </a:lnTo>
                <a:lnTo>
                  <a:pt x="334566" y="285586"/>
                </a:lnTo>
                <a:cubicBezTo>
                  <a:pt x="792812" y="1236516"/>
                  <a:pt x="1049612" y="2302770"/>
                  <a:pt x="1049612" y="3429000"/>
                </a:cubicBezTo>
                <a:cubicBezTo>
                  <a:pt x="1049612" y="4555228"/>
                  <a:pt x="792808" y="5621484"/>
                  <a:pt x="334564" y="6572414"/>
                </a:cubicBezTo>
                <a:lnTo>
                  <a:pt x="188284" y="6857998"/>
                </a:lnTo>
                <a:lnTo>
                  <a:pt x="0" y="6857998"/>
                </a:lnTo>
                <a:lnTo>
                  <a:pt x="29704" y="6806348"/>
                </a:lnTo>
                <a:cubicBezTo>
                  <a:pt x="575176" y="5802388"/>
                  <a:pt x="885020" y="4651872"/>
                  <a:pt x="885020" y="3429000"/>
                </a:cubicBezTo>
                <a:cubicBezTo>
                  <a:pt x="885020" y="2206128"/>
                  <a:pt x="575178" y="1055610"/>
                  <a:pt x="29706" y="516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5" name="Slide Number Placeholder 4">
            <a:extLst>
              <a:ext uri="{FF2B5EF4-FFF2-40B4-BE49-F238E27FC236}">
                <a16:creationId xmlns:a16="http://schemas.microsoft.com/office/drawing/2014/main" id="{AEC7674C-AEF8-E44F-8003-4C5946AFF65A}"/>
              </a:ext>
            </a:extLst>
          </p:cNvPr>
          <p:cNvSpPr>
            <a:spLocks noGrp="1"/>
          </p:cNvSpPr>
          <p:nvPr>
            <p:ph type="sldNum" sz="quarter" idx="10"/>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2048195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 — Red 1 li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978" y="3002946"/>
            <a:ext cx="10820170" cy="200055"/>
          </a:xfrm>
        </p:spPr>
        <p:txBody>
          <a:bodyPr anchor="t">
            <a:noAutofit/>
          </a:bodyPr>
          <a:lstStyle>
            <a:lvl1pPr>
              <a:spcBef>
                <a:spcPts val="0"/>
              </a:spcBef>
              <a:defRPr sz="1300" b="0" i="0" spc="140" baseline="0">
                <a:solidFill>
                  <a:schemeClr val="bg1"/>
                </a:solidFill>
                <a:latin typeface="Futura Next DemiBold" panose="020B0602020204020303" pitchFamily="34" charset="77"/>
              </a:defRPr>
            </a:lvl1pPr>
          </a:lstStyle>
          <a:p>
            <a:r>
              <a:rPr lang="en-US"/>
              <a:t>Section Name</a:t>
            </a:r>
          </a:p>
        </p:txBody>
      </p:sp>
      <p:sp>
        <p:nvSpPr>
          <p:cNvPr id="3" name="Subtitle 2"/>
          <p:cNvSpPr>
            <a:spLocks noGrp="1"/>
          </p:cNvSpPr>
          <p:nvPr>
            <p:ph type="subTitle" idx="1" hasCustomPrompt="1"/>
          </p:nvPr>
        </p:nvSpPr>
        <p:spPr>
          <a:xfrm>
            <a:off x="685978" y="3307012"/>
            <a:ext cx="10820170" cy="555601"/>
          </a:xfrm>
        </p:spPr>
        <p:txBody>
          <a:bodyPr anchor="t" anchorCtr="0">
            <a:spAutoFit/>
          </a:bodyPr>
          <a:lstStyle>
            <a:lvl1pPr marL="0" indent="0" algn="l">
              <a:lnSpc>
                <a:spcPct val="110000"/>
              </a:lnSpc>
              <a:spcBef>
                <a:spcPts val="0"/>
              </a:spcBef>
              <a:spcAft>
                <a:spcPts val="0"/>
              </a:spcAft>
              <a:buNone/>
              <a:defRPr sz="3500" b="0" i="0" baseline="0">
                <a:solidFill>
                  <a:schemeClr val="bg1"/>
                </a:solidFill>
                <a:latin typeface="Futura Next Book" panose="020B0502020204020303" pitchFamily="34" charset="77"/>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a:t>Agenda item title one line max</a:t>
            </a:r>
          </a:p>
        </p:txBody>
      </p:sp>
      <p:sp>
        <p:nvSpPr>
          <p:cNvPr id="14" name="Freeform 13">
            <a:extLst>
              <a:ext uri="{FF2B5EF4-FFF2-40B4-BE49-F238E27FC236}">
                <a16:creationId xmlns:a16="http://schemas.microsoft.com/office/drawing/2014/main" id="{AB03AD94-98B6-7F47-AAA2-93B5CD346B52}"/>
              </a:ext>
            </a:extLst>
          </p:cNvPr>
          <p:cNvSpPr/>
          <p:nvPr userDrawn="1"/>
        </p:nvSpPr>
        <p:spPr>
          <a:xfrm>
            <a:off x="10456536" y="2"/>
            <a:ext cx="1049612" cy="6857998"/>
          </a:xfrm>
          <a:custGeom>
            <a:avLst/>
            <a:gdLst>
              <a:gd name="connsiteX0" fmla="*/ 4 w 1049612"/>
              <a:gd name="connsiteY0" fmla="*/ 0 h 6857998"/>
              <a:gd name="connsiteX1" fmla="*/ 188284 w 1049612"/>
              <a:gd name="connsiteY1" fmla="*/ 0 h 6857998"/>
              <a:gd name="connsiteX2" fmla="*/ 334566 w 1049612"/>
              <a:gd name="connsiteY2" fmla="*/ 285586 h 6857998"/>
              <a:gd name="connsiteX3" fmla="*/ 1049612 w 1049612"/>
              <a:gd name="connsiteY3" fmla="*/ 3429000 h 6857998"/>
              <a:gd name="connsiteX4" fmla="*/ 334564 w 1049612"/>
              <a:gd name="connsiteY4" fmla="*/ 6572414 h 6857998"/>
              <a:gd name="connsiteX5" fmla="*/ 188284 w 1049612"/>
              <a:gd name="connsiteY5" fmla="*/ 6857998 h 6857998"/>
              <a:gd name="connsiteX6" fmla="*/ 0 w 1049612"/>
              <a:gd name="connsiteY6" fmla="*/ 6857998 h 6857998"/>
              <a:gd name="connsiteX7" fmla="*/ 29704 w 1049612"/>
              <a:gd name="connsiteY7" fmla="*/ 6806348 h 6857998"/>
              <a:gd name="connsiteX8" fmla="*/ 885020 w 1049612"/>
              <a:gd name="connsiteY8" fmla="*/ 3429000 h 6857998"/>
              <a:gd name="connsiteX9" fmla="*/ 29706 w 1049612"/>
              <a:gd name="connsiteY9" fmla="*/ 5164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612" h="6857998">
                <a:moveTo>
                  <a:pt x="4" y="0"/>
                </a:moveTo>
                <a:lnTo>
                  <a:pt x="188284" y="0"/>
                </a:lnTo>
                <a:lnTo>
                  <a:pt x="334566" y="285586"/>
                </a:lnTo>
                <a:cubicBezTo>
                  <a:pt x="792812" y="1236516"/>
                  <a:pt x="1049612" y="2302770"/>
                  <a:pt x="1049612" y="3429000"/>
                </a:cubicBezTo>
                <a:cubicBezTo>
                  <a:pt x="1049612" y="4555228"/>
                  <a:pt x="792808" y="5621484"/>
                  <a:pt x="334564" y="6572414"/>
                </a:cubicBezTo>
                <a:lnTo>
                  <a:pt x="188284" y="6857998"/>
                </a:lnTo>
                <a:lnTo>
                  <a:pt x="0" y="6857998"/>
                </a:lnTo>
                <a:lnTo>
                  <a:pt x="29704" y="6806348"/>
                </a:lnTo>
                <a:cubicBezTo>
                  <a:pt x="575176" y="5802388"/>
                  <a:pt x="885020" y="4651872"/>
                  <a:pt x="885020" y="3429000"/>
                </a:cubicBezTo>
                <a:cubicBezTo>
                  <a:pt x="885020" y="2206128"/>
                  <a:pt x="575178" y="1055610"/>
                  <a:pt x="29706" y="516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5" name="Slide Number Placeholder 4">
            <a:extLst>
              <a:ext uri="{FF2B5EF4-FFF2-40B4-BE49-F238E27FC236}">
                <a16:creationId xmlns:a16="http://schemas.microsoft.com/office/drawing/2014/main" id="{AEC7674C-AEF8-E44F-8003-4C5946AFF65A}"/>
              </a:ext>
            </a:extLst>
          </p:cNvPr>
          <p:cNvSpPr>
            <a:spLocks noGrp="1"/>
          </p:cNvSpPr>
          <p:nvPr>
            <p:ph type="sldNum" sz="quarter" idx="10"/>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3996813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 — Blue 1 lin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978" y="3002946"/>
            <a:ext cx="10820170" cy="200055"/>
          </a:xfrm>
        </p:spPr>
        <p:txBody>
          <a:bodyPr anchor="t">
            <a:noAutofit/>
          </a:bodyPr>
          <a:lstStyle>
            <a:lvl1pPr>
              <a:spcBef>
                <a:spcPts val="0"/>
              </a:spcBef>
              <a:defRPr sz="1300" b="0" i="0" spc="140" baseline="0">
                <a:solidFill>
                  <a:schemeClr val="bg1"/>
                </a:solidFill>
                <a:latin typeface="Futura Next DemiBold" panose="020B0602020204020303" pitchFamily="34" charset="77"/>
              </a:defRPr>
            </a:lvl1pPr>
          </a:lstStyle>
          <a:p>
            <a:r>
              <a:rPr lang="en-US"/>
              <a:t>Section Name</a:t>
            </a:r>
          </a:p>
        </p:txBody>
      </p:sp>
      <p:sp>
        <p:nvSpPr>
          <p:cNvPr id="3" name="Subtitle 2"/>
          <p:cNvSpPr>
            <a:spLocks noGrp="1"/>
          </p:cNvSpPr>
          <p:nvPr>
            <p:ph type="subTitle" idx="1" hasCustomPrompt="1"/>
          </p:nvPr>
        </p:nvSpPr>
        <p:spPr>
          <a:xfrm>
            <a:off x="685978" y="3307012"/>
            <a:ext cx="10820170" cy="555601"/>
          </a:xfrm>
        </p:spPr>
        <p:txBody>
          <a:bodyPr anchor="t" anchorCtr="0">
            <a:spAutoFit/>
          </a:bodyPr>
          <a:lstStyle>
            <a:lvl1pPr marL="0" indent="0" algn="l">
              <a:lnSpc>
                <a:spcPct val="110000"/>
              </a:lnSpc>
              <a:spcBef>
                <a:spcPts val="0"/>
              </a:spcBef>
              <a:spcAft>
                <a:spcPts val="0"/>
              </a:spcAft>
              <a:buNone/>
              <a:defRPr sz="3500" b="0" i="0" baseline="0">
                <a:solidFill>
                  <a:schemeClr val="bg1"/>
                </a:solidFill>
                <a:latin typeface="Futura Next Book" panose="020B0502020204020303" pitchFamily="34" charset="77"/>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a:t>Agenda item title one line max</a:t>
            </a:r>
          </a:p>
        </p:txBody>
      </p:sp>
      <p:sp>
        <p:nvSpPr>
          <p:cNvPr id="14" name="Freeform 13">
            <a:extLst>
              <a:ext uri="{FF2B5EF4-FFF2-40B4-BE49-F238E27FC236}">
                <a16:creationId xmlns:a16="http://schemas.microsoft.com/office/drawing/2014/main" id="{AB03AD94-98B6-7F47-AAA2-93B5CD346B52}"/>
              </a:ext>
            </a:extLst>
          </p:cNvPr>
          <p:cNvSpPr/>
          <p:nvPr userDrawn="1"/>
        </p:nvSpPr>
        <p:spPr>
          <a:xfrm>
            <a:off x="10456536" y="2"/>
            <a:ext cx="1049612" cy="6857998"/>
          </a:xfrm>
          <a:custGeom>
            <a:avLst/>
            <a:gdLst>
              <a:gd name="connsiteX0" fmla="*/ 4 w 1049612"/>
              <a:gd name="connsiteY0" fmla="*/ 0 h 6857998"/>
              <a:gd name="connsiteX1" fmla="*/ 188284 w 1049612"/>
              <a:gd name="connsiteY1" fmla="*/ 0 h 6857998"/>
              <a:gd name="connsiteX2" fmla="*/ 334566 w 1049612"/>
              <a:gd name="connsiteY2" fmla="*/ 285586 h 6857998"/>
              <a:gd name="connsiteX3" fmla="*/ 1049612 w 1049612"/>
              <a:gd name="connsiteY3" fmla="*/ 3429000 h 6857998"/>
              <a:gd name="connsiteX4" fmla="*/ 334564 w 1049612"/>
              <a:gd name="connsiteY4" fmla="*/ 6572414 h 6857998"/>
              <a:gd name="connsiteX5" fmla="*/ 188284 w 1049612"/>
              <a:gd name="connsiteY5" fmla="*/ 6857998 h 6857998"/>
              <a:gd name="connsiteX6" fmla="*/ 0 w 1049612"/>
              <a:gd name="connsiteY6" fmla="*/ 6857998 h 6857998"/>
              <a:gd name="connsiteX7" fmla="*/ 29704 w 1049612"/>
              <a:gd name="connsiteY7" fmla="*/ 6806348 h 6857998"/>
              <a:gd name="connsiteX8" fmla="*/ 885020 w 1049612"/>
              <a:gd name="connsiteY8" fmla="*/ 3429000 h 6857998"/>
              <a:gd name="connsiteX9" fmla="*/ 29706 w 1049612"/>
              <a:gd name="connsiteY9" fmla="*/ 5164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612" h="6857998">
                <a:moveTo>
                  <a:pt x="4" y="0"/>
                </a:moveTo>
                <a:lnTo>
                  <a:pt x="188284" y="0"/>
                </a:lnTo>
                <a:lnTo>
                  <a:pt x="334566" y="285586"/>
                </a:lnTo>
                <a:cubicBezTo>
                  <a:pt x="792812" y="1236516"/>
                  <a:pt x="1049612" y="2302770"/>
                  <a:pt x="1049612" y="3429000"/>
                </a:cubicBezTo>
                <a:cubicBezTo>
                  <a:pt x="1049612" y="4555228"/>
                  <a:pt x="792808" y="5621484"/>
                  <a:pt x="334564" y="6572414"/>
                </a:cubicBezTo>
                <a:lnTo>
                  <a:pt x="188284" y="6857998"/>
                </a:lnTo>
                <a:lnTo>
                  <a:pt x="0" y="6857998"/>
                </a:lnTo>
                <a:lnTo>
                  <a:pt x="29704" y="6806348"/>
                </a:lnTo>
                <a:cubicBezTo>
                  <a:pt x="575176" y="5802388"/>
                  <a:pt x="885020" y="4651872"/>
                  <a:pt x="885020" y="3429000"/>
                </a:cubicBezTo>
                <a:cubicBezTo>
                  <a:pt x="885020" y="2206128"/>
                  <a:pt x="575178" y="1055610"/>
                  <a:pt x="29706" y="516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5" name="Slide Number Placeholder 4">
            <a:extLst>
              <a:ext uri="{FF2B5EF4-FFF2-40B4-BE49-F238E27FC236}">
                <a16:creationId xmlns:a16="http://schemas.microsoft.com/office/drawing/2014/main" id="{AEC7674C-AEF8-E44F-8003-4C5946AFF65A}"/>
              </a:ext>
            </a:extLst>
          </p:cNvPr>
          <p:cNvSpPr>
            <a:spLocks noGrp="1"/>
          </p:cNvSpPr>
          <p:nvPr>
            <p:ph type="sldNum" sz="quarter" idx="10"/>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710196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 — Green 1 lin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978" y="3002946"/>
            <a:ext cx="10820170" cy="200055"/>
          </a:xfrm>
        </p:spPr>
        <p:txBody>
          <a:bodyPr anchor="t">
            <a:noAutofit/>
          </a:bodyPr>
          <a:lstStyle>
            <a:lvl1pPr>
              <a:spcBef>
                <a:spcPts val="0"/>
              </a:spcBef>
              <a:defRPr sz="1300" b="0" i="0" spc="140" baseline="0">
                <a:solidFill>
                  <a:schemeClr val="bg1"/>
                </a:solidFill>
                <a:latin typeface="Futura Next DemiBold" panose="020B0602020204020303" pitchFamily="34" charset="77"/>
              </a:defRPr>
            </a:lvl1pPr>
          </a:lstStyle>
          <a:p>
            <a:r>
              <a:rPr lang="en-US"/>
              <a:t>Section Name</a:t>
            </a:r>
          </a:p>
        </p:txBody>
      </p:sp>
      <p:sp>
        <p:nvSpPr>
          <p:cNvPr id="3" name="Subtitle 2"/>
          <p:cNvSpPr>
            <a:spLocks noGrp="1"/>
          </p:cNvSpPr>
          <p:nvPr>
            <p:ph type="subTitle" idx="1" hasCustomPrompt="1"/>
          </p:nvPr>
        </p:nvSpPr>
        <p:spPr>
          <a:xfrm>
            <a:off x="685978" y="3307012"/>
            <a:ext cx="10820170" cy="555601"/>
          </a:xfrm>
        </p:spPr>
        <p:txBody>
          <a:bodyPr anchor="t" anchorCtr="0">
            <a:spAutoFit/>
          </a:bodyPr>
          <a:lstStyle>
            <a:lvl1pPr marL="0" indent="0" algn="l">
              <a:lnSpc>
                <a:spcPct val="110000"/>
              </a:lnSpc>
              <a:spcBef>
                <a:spcPts val="0"/>
              </a:spcBef>
              <a:spcAft>
                <a:spcPts val="0"/>
              </a:spcAft>
              <a:buNone/>
              <a:defRPr sz="3500" b="0" i="0" baseline="0">
                <a:solidFill>
                  <a:schemeClr val="bg1"/>
                </a:solidFill>
                <a:latin typeface="Futura Next Book" panose="020B0502020204020303" pitchFamily="34" charset="77"/>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a:t>Agenda item title one line max</a:t>
            </a:r>
          </a:p>
        </p:txBody>
      </p:sp>
      <p:sp>
        <p:nvSpPr>
          <p:cNvPr id="14" name="Freeform 13">
            <a:extLst>
              <a:ext uri="{FF2B5EF4-FFF2-40B4-BE49-F238E27FC236}">
                <a16:creationId xmlns:a16="http://schemas.microsoft.com/office/drawing/2014/main" id="{AB03AD94-98B6-7F47-AAA2-93B5CD346B52}"/>
              </a:ext>
            </a:extLst>
          </p:cNvPr>
          <p:cNvSpPr/>
          <p:nvPr userDrawn="1"/>
        </p:nvSpPr>
        <p:spPr>
          <a:xfrm>
            <a:off x="10456536" y="2"/>
            <a:ext cx="1049612" cy="6857998"/>
          </a:xfrm>
          <a:custGeom>
            <a:avLst/>
            <a:gdLst>
              <a:gd name="connsiteX0" fmla="*/ 4 w 1049612"/>
              <a:gd name="connsiteY0" fmla="*/ 0 h 6857998"/>
              <a:gd name="connsiteX1" fmla="*/ 188284 w 1049612"/>
              <a:gd name="connsiteY1" fmla="*/ 0 h 6857998"/>
              <a:gd name="connsiteX2" fmla="*/ 334566 w 1049612"/>
              <a:gd name="connsiteY2" fmla="*/ 285586 h 6857998"/>
              <a:gd name="connsiteX3" fmla="*/ 1049612 w 1049612"/>
              <a:gd name="connsiteY3" fmla="*/ 3429000 h 6857998"/>
              <a:gd name="connsiteX4" fmla="*/ 334564 w 1049612"/>
              <a:gd name="connsiteY4" fmla="*/ 6572414 h 6857998"/>
              <a:gd name="connsiteX5" fmla="*/ 188284 w 1049612"/>
              <a:gd name="connsiteY5" fmla="*/ 6857998 h 6857998"/>
              <a:gd name="connsiteX6" fmla="*/ 0 w 1049612"/>
              <a:gd name="connsiteY6" fmla="*/ 6857998 h 6857998"/>
              <a:gd name="connsiteX7" fmla="*/ 29704 w 1049612"/>
              <a:gd name="connsiteY7" fmla="*/ 6806348 h 6857998"/>
              <a:gd name="connsiteX8" fmla="*/ 885020 w 1049612"/>
              <a:gd name="connsiteY8" fmla="*/ 3429000 h 6857998"/>
              <a:gd name="connsiteX9" fmla="*/ 29706 w 1049612"/>
              <a:gd name="connsiteY9" fmla="*/ 5164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612" h="6857998">
                <a:moveTo>
                  <a:pt x="4" y="0"/>
                </a:moveTo>
                <a:lnTo>
                  <a:pt x="188284" y="0"/>
                </a:lnTo>
                <a:lnTo>
                  <a:pt x="334566" y="285586"/>
                </a:lnTo>
                <a:cubicBezTo>
                  <a:pt x="792812" y="1236516"/>
                  <a:pt x="1049612" y="2302770"/>
                  <a:pt x="1049612" y="3429000"/>
                </a:cubicBezTo>
                <a:cubicBezTo>
                  <a:pt x="1049612" y="4555228"/>
                  <a:pt x="792808" y="5621484"/>
                  <a:pt x="334564" y="6572414"/>
                </a:cubicBezTo>
                <a:lnTo>
                  <a:pt x="188284" y="6857998"/>
                </a:lnTo>
                <a:lnTo>
                  <a:pt x="0" y="6857998"/>
                </a:lnTo>
                <a:lnTo>
                  <a:pt x="29704" y="6806348"/>
                </a:lnTo>
                <a:cubicBezTo>
                  <a:pt x="575176" y="5802388"/>
                  <a:pt x="885020" y="4651872"/>
                  <a:pt x="885020" y="3429000"/>
                </a:cubicBezTo>
                <a:cubicBezTo>
                  <a:pt x="885020" y="2206128"/>
                  <a:pt x="575178" y="1055610"/>
                  <a:pt x="29706" y="516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5" name="Slide Number Placeholder 4">
            <a:extLst>
              <a:ext uri="{FF2B5EF4-FFF2-40B4-BE49-F238E27FC236}">
                <a16:creationId xmlns:a16="http://schemas.microsoft.com/office/drawing/2014/main" id="{AEC7674C-AEF8-E44F-8003-4C5946AFF65A}"/>
              </a:ext>
            </a:extLst>
          </p:cNvPr>
          <p:cNvSpPr>
            <a:spLocks noGrp="1"/>
          </p:cNvSpPr>
          <p:nvPr>
            <p:ph type="sldNum" sz="quarter" idx="10"/>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195808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Image 1 line">
    <p:bg>
      <p:bgPr>
        <a:solidFill>
          <a:schemeClr val="bg1"/>
        </a:solidFill>
        <a:effectLst/>
      </p:bgPr>
    </p:bg>
    <p:spTree>
      <p:nvGrpSpPr>
        <p:cNvPr id="1" name=""/>
        <p:cNvGrpSpPr/>
        <p:nvPr/>
      </p:nvGrpSpPr>
      <p:grpSpPr>
        <a:xfrm>
          <a:off x="0" y="0"/>
          <a:ext cx="0" cy="0"/>
          <a:chOff x="0" y="0"/>
          <a:chExt cx="0" cy="0"/>
        </a:xfrm>
      </p:grpSpPr>
      <p:sp>
        <p:nvSpPr>
          <p:cNvPr id="6" name="Picture Placeholder 14">
            <a:extLst>
              <a:ext uri="{FF2B5EF4-FFF2-40B4-BE49-F238E27FC236}">
                <a16:creationId xmlns:a16="http://schemas.microsoft.com/office/drawing/2014/main" id="{D5721A84-F5F4-AE40-8900-8475A01D9087}"/>
              </a:ext>
            </a:extLst>
          </p:cNvPr>
          <p:cNvSpPr>
            <a:spLocks noGrp="1"/>
          </p:cNvSpPr>
          <p:nvPr>
            <p:ph type="pic" sz="quarter" idx="11" hasCustomPrompt="1"/>
          </p:nvPr>
        </p:nvSpPr>
        <p:spPr>
          <a:xfrm>
            <a:off x="3048" y="0"/>
            <a:ext cx="12188952" cy="6858000"/>
          </a:xfrm>
          <a:solidFill>
            <a:schemeClr val="accent6">
              <a:lumMod val="60000"/>
              <a:lumOff val="40000"/>
            </a:schemeClr>
          </a:solidFill>
        </p:spPr>
        <p:txBody>
          <a:bodyPr tIns="0" bIns="1097280" anchor="ctr" anchorCtr="0"/>
          <a:lstStyle>
            <a:lvl1pPr marL="0" indent="0" algn="ctr">
              <a:lnSpc>
                <a:spcPct val="110000"/>
              </a:lnSpc>
              <a:buFontTx/>
              <a:buNone/>
              <a:defRPr sz="1000" b="0" i="0" baseline="0">
                <a:solidFill>
                  <a:schemeClr val="tx1"/>
                </a:solidFill>
                <a:latin typeface="Futura Next Medium" panose="020B0602020204020303" pitchFamily="34" charset="77"/>
                <a:cs typeface="Futura Next Medium" panose="020B0602020204020303" pitchFamily="34" charset="77"/>
              </a:defRPr>
            </a:lvl1pPr>
          </a:lstStyle>
          <a:p>
            <a:r>
              <a:rPr lang="en-US"/>
              <a:t>Drag and drop image or click icon to add</a:t>
            </a:r>
          </a:p>
        </p:txBody>
      </p:sp>
      <p:sp>
        <p:nvSpPr>
          <p:cNvPr id="2" name="Title 1"/>
          <p:cNvSpPr>
            <a:spLocks noGrp="1"/>
          </p:cNvSpPr>
          <p:nvPr>
            <p:ph type="ctrTitle" hasCustomPrompt="1"/>
          </p:nvPr>
        </p:nvSpPr>
        <p:spPr>
          <a:xfrm>
            <a:off x="685978" y="3002946"/>
            <a:ext cx="10820170" cy="200055"/>
          </a:xfrm>
        </p:spPr>
        <p:txBody>
          <a:bodyPr anchor="t">
            <a:noAutofit/>
          </a:bodyPr>
          <a:lstStyle>
            <a:lvl1pPr>
              <a:spcBef>
                <a:spcPts val="0"/>
              </a:spcBef>
              <a:defRPr sz="1300" b="0" i="0" spc="140" baseline="0">
                <a:solidFill>
                  <a:schemeClr val="bg1"/>
                </a:solidFill>
                <a:latin typeface="Futura Next DemiBold" panose="020B0602020204020303" pitchFamily="34" charset="77"/>
              </a:defRPr>
            </a:lvl1pPr>
          </a:lstStyle>
          <a:p>
            <a:r>
              <a:rPr lang="en-US"/>
              <a:t>Section Name</a:t>
            </a:r>
          </a:p>
        </p:txBody>
      </p:sp>
      <p:sp>
        <p:nvSpPr>
          <p:cNvPr id="3" name="Subtitle 2"/>
          <p:cNvSpPr>
            <a:spLocks noGrp="1"/>
          </p:cNvSpPr>
          <p:nvPr>
            <p:ph type="subTitle" idx="1" hasCustomPrompt="1"/>
          </p:nvPr>
        </p:nvSpPr>
        <p:spPr>
          <a:xfrm>
            <a:off x="685978" y="3307012"/>
            <a:ext cx="10820170" cy="555601"/>
          </a:xfrm>
        </p:spPr>
        <p:txBody>
          <a:bodyPr anchor="t" anchorCtr="0">
            <a:spAutoFit/>
          </a:bodyPr>
          <a:lstStyle>
            <a:lvl1pPr marL="0" indent="0" algn="l">
              <a:lnSpc>
                <a:spcPct val="110000"/>
              </a:lnSpc>
              <a:spcBef>
                <a:spcPts val="0"/>
              </a:spcBef>
              <a:spcAft>
                <a:spcPts val="0"/>
              </a:spcAft>
              <a:buNone/>
              <a:defRPr sz="3500" b="0" i="0" baseline="0">
                <a:solidFill>
                  <a:schemeClr val="bg1"/>
                </a:solidFill>
                <a:latin typeface="Futura Next Book" panose="020B0502020204020303" pitchFamily="34" charset="77"/>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a:t>Agenda item title one line max</a:t>
            </a:r>
          </a:p>
        </p:txBody>
      </p:sp>
      <p:sp>
        <p:nvSpPr>
          <p:cNvPr id="14" name="Freeform 13">
            <a:extLst>
              <a:ext uri="{FF2B5EF4-FFF2-40B4-BE49-F238E27FC236}">
                <a16:creationId xmlns:a16="http://schemas.microsoft.com/office/drawing/2014/main" id="{AB03AD94-98B6-7F47-AAA2-93B5CD346B52}"/>
              </a:ext>
            </a:extLst>
          </p:cNvPr>
          <p:cNvSpPr/>
          <p:nvPr userDrawn="1"/>
        </p:nvSpPr>
        <p:spPr>
          <a:xfrm>
            <a:off x="10456536" y="2"/>
            <a:ext cx="1049612" cy="6857998"/>
          </a:xfrm>
          <a:custGeom>
            <a:avLst/>
            <a:gdLst>
              <a:gd name="connsiteX0" fmla="*/ 4 w 1049612"/>
              <a:gd name="connsiteY0" fmla="*/ 0 h 6857998"/>
              <a:gd name="connsiteX1" fmla="*/ 188284 w 1049612"/>
              <a:gd name="connsiteY1" fmla="*/ 0 h 6857998"/>
              <a:gd name="connsiteX2" fmla="*/ 334566 w 1049612"/>
              <a:gd name="connsiteY2" fmla="*/ 285586 h 6857998"/>
              <a:gd name="connsiteX3" fmla="*/ 1049612 w 1049612"/>
              <a:gd name="connsiteY3" fmla="*/ 3429000 h 6857998"/>
              <a:gd name="connsiteX4" fmla="*/ 334564 w 1049612"/>
              <a:gd name="connsiteY4" fmla="*/ 6572414 h 6857998"/>
              <a:gd name="connsiteX5" fmla="*/ 188284 w 1049612"/>
              <a:gd name="connsiteY5" fmla="*/ 6857998 h 6857998"/>
              <a:gd name="connsiteX6" fmla="*/ 0 w 1049612"/>
              <a:gd name="connsiteY6" fmla="*/ 6857998 h 6857998"/>
              <a:gd name="connsiteX7" fmla="*/ 29704 w 1049612"/>
              <a:gd name="connsiteY7" fmla="*/ 6806348 h 6857998"/>
              <a:gd name="connsiteX8" fmla="*/ 885020 w 1049612"/>
              <a:gd name="connsiteY8" fmla="*/ 3429000 h 6857998"/>
              <a:gd name="connsiteX9" fmla="*/ 29706 w 1049612"/>
              <a:gd name="connsiteY9" fmla="*/ 5164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612" h="6857998">
                <a:moveTo>
                  <a:pt x="4" y="0"/>
                </a:moveTo>
                <a:lnTo>
                  <a:pt x="188284" y="0"/>
                </a:lnTo>
                <a:lnTo>
                  <a:pt x="334566" y="285586"/>
                </a:lnTo>
                <a:cubicBezTo>
                  <a:pt x="792812" y="1236516"/>
                  <a:pt x="1049612" y="2302770"/>
                  <a:pt x="1049612" y="3429000"/>
                </a:cubicBezTo>
                <a:cubicBezTo>
                  <a:pt x="1049612" y="4555228"/>
                  <a:pt x="792808" y="5621484"/>
                  <a:pt x="334564" y="6572414"/>
                </a:cubicBezTo>
                <a:lnTo>
                  <a:pt x="188284" y="6857998"/>
                </a:lnTo>
                <a:lnTo>
                  <a:pt x="0" y="6857998"/>
                </a:lnTo>
                <a:lnTo>
                  <a:pt x="29704" y="6806348"/>
                </a:lnTo>
                <a:cubicBezTo>
                  <a:pt x="575176" y="5802388"/>
                  <a:pt x="885020" y="4651872"/>
                  <a:pt x="885020" y="3429000"/>
                </a:cubicBezTo>
                <a:cubicBezTo>
                  <a:pt x="885020" y="2206128"/>
                  <a:pt x="575178" y="1055610"/>
                  <a:pt x="29706" y="5164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5" name="Slide Number Placeholder 4">
            <a:extLst>
              <a:ext uri="{FF2B5EF4-FFF2-40B4-BE49-F238E27FC236}">
                <a16:creationId xmlns:a16="http://schemas.microsoft.com/office/drawing/2014/main" id="{AEC7674C-AEF8-E44F-8003-4C5946AFF65A}"/>
              </a:ext>
            </a:extLst>
          </p:cNvPr>
          <p:cNvSpPr>
            <a:spLocks noGrp="1"/>
          </p:cNvSpPr>
          <p:nvPr>
            <p:ph type="sldNum" sz="quarter" idx="10"/>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2366165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vider — Black 2 lin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978" y="2769266"/>
            <a:ext cx="10820170" cy="200055"/>
          </a:xfrm>
        </p:spPr>
        <p:txBody>
          <a:bodyPr anchor="t">
            <a:noAutofit/>
          </a:bodyPr>
          <a:lstStyle>
            <a:lvl1pPr>
              <a:spcBef>
                <a:spcPts val="0"/>
              </a:spcBef>
              <a:defRPr sz="1300" b="0" i="0" spc="140" baseline="0">
                <a:solidFill>
                  <a:schemeClr val="bg1"/>
                </a:solidFill>
                <a:latin typeface="Futura Next DemiBold" panose="020B0602020204020303" pitchFamily="34" charset="77"/>
              </a:defRPr>
            </a:lvl1pPr>
          </a:lstStyle>
          <a:p>
            <a:r>
              <a:rPr lang="en-US"/>
              <a:t>Section Name</a:t>
            </a:r>
          </a:p>
        </p:txBody>
      </p:sp>
      <p:sp>
        <p:nvSpPr>
          <p:cNvPr id="3" name="Subtitle 2"/>
          <p:cNvSpPr>
            <a:spLocks noGrp="1"/>
          </p:cNvSpPr>
          <p:nvPr>
            <p:ph type="subTitle" idx="1" hasCustomPrompt="1"/>
          </p:nvPr>
        </p:nvSpPr>
        <p:spPr>
          <a:xfrm>
            <a:off x="685978" y="3073332"/>
            <a:ext cx="10820170" cy="1148071"/>
          </a:xfrm>
        </p:spPr>
        <p:txBody>
          <a:bodyPr anchor="t" anchorCtr="0">
            <a:noAutofit/>
          </a:bodyPr>
          <a:lstStyle>
            <a:lvl1pPr marL="0" indent="0" algn="l">
              <a:lnSpc>
                <a:spcPct val="110000"/>
              </a:lnSpc>
              <a:spcBef>
                <a:spcPts val="0"/>
              </a:spcBef>
              <a:spcAft>
                <a:spcPts val="0"/>
              </a:spcAft>
              <a:buNone/>
              <a:defRPr sz="3500" b="0" i="0" baseline="0">
                <a:solidFill>
                  <a:schemeClr val="bg1"/>
                </a:solidFill>
                <a:latin typeface="Futura Next Book" panose="020B0502020204020303" pitchFamily="34" charset="77"/>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a:t>Agenda item title two lines </a:t>
            </a:r>
            <a:br>
              <a:rPr lang="en-US"/>
            </a:br>
            <a:r>
              <a:rPr lang="en-US"/>
              <a:t>max and no subtitle</a:t>
            </a:r>
          </a:p>
        </p:txBody>
      </p:sp>
      <p:sp>
        <p:nvSpPr>
          <p:cNvPr id="14" name="Freeform 13">
            <a:extLst>
              <a:ext uri="{FF2B5EF4-FFF2-40B4-BE49-F238E27FC236}">
                <a16:creationId xmlns:a16="http://schemas.microsoft.com/office/drawing/2014/main" id="{AB03AD94-98B6-7F47-AAA2-93B5CD346B52}"/>
              </a:ext>
            </a:extLst>
          </p:cNvPr>
          <p:cNvSpPr/>
          <p:nvPr userDrawn="1"/>
        </p:nvSpPr>
        <p:spPr>
          <a:xfrm>
            <a:off x="10456536" y="2"/>
            <a:ext cx="1049612" cy="6857998"/>
          </a:xfrm>
          <a:custGeom>
            <a:avLst/>
            <a:gdLst>
              <a:gd name="connsiteX0" fmla="*/ 4 w 1049612"/>
              <a:gd name="connsiteY0" fmla="*/ 0 h 6857998"/>
              <a:gd name="connsiteX1" fmla="*/ 188284 w 1049612"/>
              <a:gd name="connsiteY1" fmla="*/ 0 h 6857998"/>
              <a:gd name="connsiteX2" fmla="*/ 334566 w 1049612"/>
              <a:gd name="connsiteY2" fmla="*/ 285586 h 6857998"/>
              <a:gd name="connsiteX3" fmla="*/ 1049612 w 1049612"/>
              <a:gd name="connsiteY3" fmla="*/ 3429000 h 6857998"/>
              <a:gd name="connsiteX4" fmla="*/ 334564 w 1049612"/>
              <a:gd name="connsiteY4" fmla="*/ 6572414 h 6857998"/>
              <a:gd name="connsiteX5" fmla="*/ 188284 w 1049612"/>
              <a:gd name="connsiteY5" fmla="*/ 6857998 h 6857998"/>
              <a:gd name="connsiteX6" fmla="*/ 0 w 1049612"/>
              <a:gd name="connsiteY6" fmla="*/ 6857998 h 6857998"/>
              <a:gd name="connsiteX7" fmla="*/ 29704 w 1049612"/>
              <a:gd name="connsiteY7" fmla="*/ 6806348 h 6857998"/>
              <a:gd name="connsiteX8" fmla="*/ 885020 w 1049612"/>
              <a:gd name="connsiteY8" fmla="*/ 3429000 h 6857998"/>
              <a:gd name="connsiteX9" fmla="*/ 29706 w 1049612"/>
              <a:gd name="connsiteY9" fmla="*/ 5164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612" h="6857998">
                <a:moveTo>
                  <a:pt x="4" y="0"/>
                </a:moveTo>
                <a:lnTo>
                  <a:pt x="188284" y="0"/>
                </a:lnTo>
                <a:lnTo>
                  <a:pt x="334566" y="285586"/>
                </a:lnTo>
                <a:cubicBezTo>
                  <a:pt x="792812" y="1236516"/>
                  <a:pt x="1049612" y="2302770"/>
                  <a:pt x="1049612" y="3429000"/>
                </a:cubicBezTo>
                <a:cubicBezTo>
                  <a:pt x="1049612" y="4555228"/>
                  <a:pt x="792808" y="5621484"/>
                  <a:pt x="334564" y="6572414"/>
                </a:cubicBezTo>
                <a:lnTo>
                  <a:pt x="188284" y="6857998"/>
                </a:lnTo>
                <a:lnTo>
                  <a:pt x="0" y="6857998"/>
                </a:lnTo>
                <a:lnTo>
                  <a:pt x="29704" y="6806348"/>
                </a:lnTo>
                <a:cubicBezTo>
                  <a:pt x="575176" y="5802388"/>
                  <a:pt x="885020" y="4651872"/>
                  <a:pt x="885020" y="3429000"/>
                </a:cubicBezTo>
                <a:cubicBezTo>
                  <a:pt x="885020" y="2206128"/>
                  <a:pt x="575178" y="1055610"/>
                  <a:pt x="29706" y="516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5" name="Slide Number Placeholder 4">
            <a:extLst>
              <a:ext uri="{FF2B5EF4-FFF2-40B4-BE49-F238E27FC236}">
                <a16:creationId xmlns:a16="http://schemas.microsoft.com/office/drawing/2014/main" id="{AEC7674C-AEF8-E44F-8003-4C5946AFF65A}"/>
              </a:ext>
            </a:extLst>
          </p:cNvPr>
          <p:cNvSpPr>
            <a:spLocks noGrp="1"/>
          </p:cNvSpPr>
          <p:nvPr>
            <p:ph type="sldNum" sz="quarter" idx="10"/>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3256070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vider — Red 2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978" y="2769266"/>
            <a:ext cx="10820170" cy="200055"/>
          </a:xfrm>
        </p:spPr>
        <p:txBody>
          <a:bodyPr anchor="t">
            <a:noAutofit/>
          </a:bodyPr>
          <a:lstStyle>
            <a:lvl1pPr>
              <a:spcBef>
                <a:spcPts val="0"/>
              </a:spcBef>
              <a:defRPr sz="1300" b="0" i="0" spc="140" baseline="0">
                <a:solidFill>
                  <a:schemeClr val="bg1"/>
                </a:solidFill>
                <a:latin typeface="Futura Next DemiBold" panose="020B0602020204020303" pitchFamily="34" charset="77"/>
              </a:defRPr>
            </a:lvl1pPr>
          </a:lstStyle>
          <a:p>
            <a:r>
              <a:rPr lang="en-US"/>
              <a:t>Section Name</a:t>
            </a:r>
          </a:p>
        </p:txBody>
      </p:sp>
      <p:sp>
        <p:nvSpPr>
          <p:cNvPr id="3" name="Subtitle 2"/>
          <p:cNvSpPr>
            <a:spLocks noGrp="1"/>
          </p:cNvSpPr>
          <p:nvPr>
            <p:ph type="subTitle" idx="1" hasCustomPrompt="1"/>
          </p:nvPr>
        </p:nvSpPr>
        <p:spPr>
          <a:xfrm>
            <a:off x="685978" y="3073332"/>
            <a:ext cx="10820170" cy="1148071"/>
          </a:xfrm>
        </p:spPr>
        <p:txBody>
          <a:bodyPr anchor="t">
            <a:noAutofit/>
          </a:bodyPr>
          <a:lstStyle>
            <a:lvl1pPr marL="0" indent="0" algn="l">
              <a:lnSpc>
                <a:spcPct val="110000"/>
              </a:lnSpc>
              <a:spcBef>
                <a:spcPts val="0"/>
              </a:spcBef>
              <a:spcAft>
                <a:spcPts val="0"/>
              </a:spcAft>
              <a:buNone/>
              <a:defRPr sz="3500" b="0" i="0" baseline="0">
                <a:solidFill>
                  <a:schemeClr val="bg1"/>
                </a:solidFill>
                <a:latin typeface="Futura Next Book" panose="020B0502020204020303" pitchFamily="34" charset="77"/>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a:t>Agenda item title two lines </a:t>
            </a:r>
            <a:br>
              <a:rPr lang="en-US"/>
            </a:br>
            <a:r>
              <a:rPr lang="en-US"/>
              <a:t>max and no subtitle</a:t>
            </a:r>
          </a:p>
        </p:txBody>
      </p:sp>
      <p:sp>
        <p:nvSpPr>
          <p:cNvPr id="14" name="Freeform 13">
            <a:extLst>
              <a:ext uri="{FF2B5EF4-FFF2-40B4-BE49-F238E27FC236}">
                <a16:creationId xmlns:a16="http://schemas.microsoft.com/office/drawing/2014/main" id="{AB03AD94-98B6-7F47-AAA2-93B5CD346B52}"/>
              </a:ext>
            </a:extLst>
          </p:cNvPr>
          <p:cNvSpPr/>
          <p:nvPr userDrawn="1"/>
        </p:nvSpPr>
        <p:spPr>
          <a:xfrm>
            <a:off x="10456536" y="2"/>
            <a:ext cx="1049612" cy="6857998"/>
          </a:xfrm>
          <a:custGeom>
            <a:avLst/>
            <a:gdLst>
              <a:gd name="connsiteX0" fmla="*/ 4 w 1049612"/>
              <a:gd name="connsiteY0" fmla="*/ 0 h 6857998"/>
              <a:gd name="connsiteX1" fmla="*/ 188284 w 1049612"/>
              <a:gd name="connsiteY1" fmla="*/ 0 h 6857998"/>
              <a:gd name="connsiteX2" fmla="*/ 334566 w 1049612"/>
              <a:gd name="connsiteY2" fmla="*/ 285586 h 6857998"/>
              <a:gd name="connsiteX3" fmla="*/ 1049612 w 1049612"/>
              <a:gd name="connsiteY3" fmla="*/ 3429000 h 6857998"/>
              <a:gd name="connsiteX4" fmla="*/ 334564 w 1049612"/>
              <a:gd name="connsiteY4" fmla="*/ 6572414 h 6857998"/>
              <a:gd name="connsiteX5" fmla="*/ 188284 w 1049612"/>
              <a:gd name="connsiteY5" fmla="*/ 6857998 h 6857998"/>
              <a:gd name="connsiteX6" fmla="*/ 0 w 1049612"/>
              <a:gd name="connsiteY6" fmla="*/ 6857998 h 6857998"/>
              <a:gd name="connsiteX7" fmla="*/ 29704 w 1049612"/>
              <a:gd name="connsiteY7" fmla="*/ 6806348 h 6857998"/>
              <a:gd name="connsiteX8" fmla="*/ 885020 w 1049612"/>
              <a:gd name="connsiteY8" fmla="*/ 3429000 h 6857998"/>
              <a:gd name="connsiteX9" fmla="*/ 29706 w 1049612"/>
              <a:gd name="connsiteY9" fmla="*/ 5164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612" h="6857998">
                <a:moveTo>
                  <a:pt x="4" y="0"/>
                </a:moveTo>
                <a:lnTo>
                  <a:pt x="188284" y="0"/>
                </a:lnTo>
                <a:lnTo>
                  <a:pt x="334566" y="285586"/>
                </a:lnTo>
                <a:cubicBezTo>
                  <a:pt x="792812" y="1236516"/>
                  <a:pt x="1049612" y="2302770"/>
                  <a:pt x="1049612" y="3429000"/>
                </a:cubicBezTo>
                <a:cubicBezTo>
                  <a:pt x="1049612" y="4555228"/>
                  <a:pt x="792808" y="5621484"/>
                  <a:pt x="334564" y="6572414"/>
                </a:cubicBezTo>
                <a:lnTo>
                  <a:pt x="188284" y="6857998"/>
                </a:lnTo>
                <a:lnTo>
                  <a:pt x="0" y="6857998"/>
                </a:lnTo>
                <a:lnTo>
                  <a:pt x="29704" y="6806348"/>
                </a:lnTo>
                <a:cubicBezTo>
                  <a:pt x="575176" y="5802388"/>
                  <a:pt x="885020" y="4651872"/>
                  <a:pt x="885020" y="3429000"/>
                </a:cubicBezTo>
                <a:cubicBezTo>
                  <a:pt x="885020" y="2206128"/>
                  <a:pt x="575178" y="1055610"/>
                  <a:pt x="29706" y="516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5" name="Slide Number Placeholder 4">
            <a:extLst>
              <a:ext uri="{FF2B5EF4-FFF2-40B4-BE49-F238E27FC236}">
                <a16:creationId xmlns:a16="http://schemas.microsoft.com/office/drawing/2014/main" id="{07D02553-F605-DB49-A8C8-6661049D1D24}"/>
              </a:ext>
            </a:extLst>
          </p:cNvPr>
          <p:cNvSpPr>
            <a:spLocks noGrp="1"/>
          </p:cNvSpPr>
          <p:nvPr>
            <p:ph type="sldNum" sz="quarter" idx="10"/>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16114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rand Mark — Negativ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80853D-3584-A948-BFE4-CE06CAA2BA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9DC715FF-437E-1140-A0C5-C135A00C7533}"/>
              </a:ext>
            </a:extLst>
          </p:cNvPr>
          <p:cNvSpPr>
            <a:spLocks noGrp="1"/>
          </p:cNvSpPr>
          <p:nvPr>
            <p:ph type="sldNum" sz="quarter" idx="4"/>
          </p:nvPr>
        </p:nvSpPr>
        <p:spPr>
          <a:xfrm>
            <a:off x="11228832" y="6309360"/>
            <a:ext cx="274320" cy="92333"/>
          </a:xfrm>
          <a:prstGeom prst="rect">
            <a:avLst/>
          </a:prstGeom>
        </p:spPr>
        <p:txBody>
          <a:bodyPr vert="horz" lIns="0" tIns="0" rIns="0" bIns="0" rtlCol="0" anchor="ctr">
            <a:noAutofit/>
          </a:bodyPr>
          <a:lstStyle>
            <a:lvl1pPr algn="r">
              <a:defRPr sz="600" b="0" i="0">
                <a:solidFill>
                  <a:schemeClr val="tx1"/>
                </a:solidFill>
                <a:latin typeface="Futura Next Medium" panose="020B0602020204020303" pitchFamily="34" charset="77"/>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2586646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vider — Blue 2 line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978" y="2769266"/>
            <a:ext cx="10820170" cy="200055"/>
          </a:xfrm>
        </p:spPr>
        <p:txBody>
          <a:bodyPr anchor="t">
            <a:noAutofit/>
          </a:bodyPr>
          <a:lstStyle>
            <a:lvl1pPr>
              <a:spcBef>
                <a:spcPts val="0"/>
              </a:spcBef>
              <a:defRPr sz="1300" b="0" i="0" spc="140" baseline="0">
                <a:solidFill>
                  <a:schemeClr val="bg1"/>
                </a:solidFill>
                <a:latin typeface="Futura Next DemiBold" panose="020B0602020204020303" pitchFamily="34" charset="77"/>
              </a:defRPr>
            </a:lvl1pPr>
          </a:lstStyle>
          <a:p>
            <a:r>
              <a:rPr lang="en-US"/>
              <a:t>Section Name</a:t>
            </a:r>
          </a:p>
        </p:txBody>
      </p:sp>
      <p:sp>
        <p:nvSpPr>
          <p:cNvPr id="3" name="Subtitle 2"/>
          <p:cNvSpPr>
            <a:spLocks noGrp="1"/>
          </p:cNvSpPr>
          <p:nvPr>
            <p:ph type="subTitle" idx="1" hasCustomPrompt="1"/>
          </p:nvPr>
        </p:nvSpPr>
        <p:spPr>
          <a:xfrm>
            <a:off x="685978" y="3073332"/>
            <a:ext cx="10820170" cy="1148071"/>
          </a:xfrm>
        </p:spPr>
        <p:txBody>
          <a:bodyPr anchor="t">
            <a:noAutofit/>
          </a:bodyPr>
          <a:lstStyle>
            <a:lvl1pPr marL="0" indent="0" algn="l">
              <a:lnSpc>
                <a:spcPct val="110000"/>
              </a:lnSpc>
              <a:spcBef>
                <a:spcPts val="0"/>
              </a:spcBef>
              <a:spcAft>
                <a:spcPts val="0"/>
              </a:spcAft>
              <a:buNone/>
              <a:defRPr sz="3500" b="0" i="0" baseline="0">
                <a:solidFill>
                  <a:schemeClr val="bg1"/>
                </a:solidFill>
                <a:latin typeface="Futura Next Book" panose="020B0502020204020303" pitchFamily="34" charset="77"/>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a:t>Agenda item title two lines </a:t>
            </a:r>
            <a:br>
              <a:rPr lang="en-US"/>
            </a:br>
            <a:r>
              <a:rPr lang="en-US"/>
              <a:t>max and no subtitle</a:t>
            </a:r>
          </a:p>
        </p:txBody>
      </p:sp>
      <p:sp>
        <p:nvSpPr>
          <p:cNvPr id="14" name="Freeform 13">
            <a:extLst>
              <a:ext uri="{FF2B5EF4-FFF2-40B4-BE49-F238E27FC236}">
                <a16:creationId xmlns:a16="http://schemas.microsoft.com/office/drawing/2014/main" id="{AB03AD94-98B6-7F47-AAA2-93B5CD346B52}"/>
              </a:ext>
            </a:extLst>
          </p:cNvPr>
          <p:cNvSpPr/>
          <p:nvPr userDrawn="1"/>
        </p:nvSpPr>
        <p:spPr>
          <a:xfrm>
            <a:off x="10456536" y="2"/>
            <a:ext cx="1049612" cy="6857998"/>
          </a:xfrm>
          <a:custGeom>
            <a:avLst/>
            <a:gdLst>
              <a:gd name="connsiteX0" fmla="*/ 4 w 1049612"/>
              <a:gd name="connsiteY0" fmla="*/ 0 h 6857998"/>
              <a:gd name="connsiteX1" fmla="*/ 188284 w 1049612"/>
              <a:gd name="connsiteY1" fmla="*/ 0 h 6857998"/>
              <a:gd name="connsiteX2" fmla="*/ 334566 w 1049612"/>
              <a:gd name="connsiteY2" fmla="*/ 285586 h 6857998"/>
              <a:gd name="connsiteX3" fmla="*/ 1049612 w 1049612"/>
              <a:gd name="connsiteY3" fmla="*/ 3429000 h 6857998"/>
              <a:gd name="connsiteX4" fmla="*/ 334564 w 1049612"/>
              <a:gd name="connsiteY4" fmla="*/ 6572414 h 6857998"/>
              <a:gd name="connsiteX5" fmla="*/ 188284 w 1049612"/>
              <a:gd name="connsiteY5" fmla="*/ 6857998 h 6857998"/>
              <a:gd name="connsiteX6" fmla="*/ 0 w 1049612"/>
              <a:gd name="connsiteY6" fmla="*/ 6857998 h 6857998"/>
              <a:gd name="connsiteX7" fmla="*/ 29704 w 1049612"/>
              <a:gd name="connsiteY7" fmla="*/ 6806348 h 6857998"/>
              <a:gd name="connsiteX8" fmla="*/ 885020 w 1049612"/>
              <a:gd name="connsiteY8" fmla="*/ 3429000 h 6857998"/>
              <a:gd name="connsiteX9" fmla="*/ 29706 w 1049612"/>
              <a:gd name="connsiteY9" fmla="*/ 5164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612" h="6857998">
                <a:moveTo>
                  <a:pt x="4" y="0"/>
                </a:moveTo>
                <a:lnTo>
                  <a:pt x="188284" y="0"/>
                </a:lnTo>
                <a:lnTo>
                  <a:pt x="334566" y="285586"/>
                </a:lnTo>
                <a:cubicBezTo>
                  <a:pt x="792812" y="1236516"/>
                  <a:pt x="1049612" y="2302770"/>
                  <a:pt x="1049612" y="3429000"/>
                </a:cubicBezTo>
                <a:cubicBezTo>
                  <a:pt x="1049612" y="4555228"/>
                  <a:pt x="792808" y="5621484"/>
                  <a:pt x="334564" y="6572414"/>
                </a:cubicBezTo>
                <a:lnTo>
                  <a:pt x="188284" y="6857998"/>
                </a:lnTo>
                <a:lnTo>
                  <a:pt x="0" y="6857998"/>
                </a:lnTo>
                <a:lnTo>
                  <a:pt x="29704" y="6806348"/>
                </a:lnTo>
                <a:cubicBezTo>
                  <a:pt x="575176" y="5802388"/>
                  <a:pt x="885020" y="4651872"/>
                  <a:pt x="885020" y="3429000"/>
                </a:cubicBezTo>
                <a:cubicBezTo>
                  <a:pt x="885020" y="2206128"/>
                  <a:pt x="575178" y="1055610"/>
                  <a:pt x="29706" y="516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5" name="Slide Number Placeholder 4">
            <a:extLst>
              <a:ext uri="{FF2B5EF4-FFF2-40B4-BE49-F238E27FC236}">
                <a16:creationId xmlns:a16="http://schemas.microsoft.com/office/drawing/2014/main" id="{59D914B5-AA0B-D042-8138-CE0A0CACC237}"/>
              </a:ext>
            </a:extLst>
          </p:cNvPr>
          <p:cNvSpPr>
            <a:spLocks noGrp="1"/>
          </p:cNvSpPr>
          <p:nvPr>
            <p:ph type="sldNum" sz="quarter" idx="10"/>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3050245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vider — Green 2 lines">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978" y="2769266"/>
            <a:ext cx="10820170" cy="200055"/>
          </a:xfrm>
        </p:spPr>
        <p:txBody>
          <a:bodyPr anchor="t">
            <a:noAutofit/>
          </a:bodyPr>
          <a:lstStyle>
            <a:lvl1pPr>
              <a:spcBef>
                <a:spcPts val="0"/>
              </a:spcBef>
              <a:defRPr sz="1300" b="0" i="0" spc="140" baseline="0">
                <a:solidFill>
                  <a:schemeClr val="bg1"/>
                </a:solidFill>
                <a:latin typeface="Futura Next DemiBold" panose="020B0602020204020303" pitchFamily="34" charset="77"/>
              </a:defRPr>
            </a:lvl1pPr>
          </a:lstStyle>
          <a:p>
            <a:r>
              <a:rPr lang="en-US"/>
              <a:t>Section Name</a:t>
            </a:r>
          </a:p>
        </p:txBody>
      </p:sp>
      <p:sp>
        <p:nvSpPr>
          <p:cNvPr id="3" name="Subtitle 2"/>
          <p:cNvSpPr>
            <a:spLocks noGrp="1"/>
          </p:cNvSpPr>
          <p:nvPr>
            <p:ph type="subTitle" idx="1" hasCustomPrompt="1"/>
          </p:nvPr>
        </p:nvSpPr>
        <p:spPr>
          <a:xfrm>
            <a:off x="685978" y="3073332"/>
            <a:ext cx="10820170" cy="1148071"/>
          </a:xfrm>
        </p:spPr>
        <p:txBody>
          <a:bodyPr anchor="t">
            <a:noAutofit/>
          </a:bodyPr>
          <a:lstStyle>
            <a:lvl1pPr marL="0" indent="0" algn="l">
              <a:lnSpc>
                <a:spcPct val="110000"/>
              </a:lnSpc>
              <a:spcBef>
                <a:spcPts val="0"/>
              </a:spcBef>
              <a:spcAft>
                <a:spcPts val="0"/>
              </a:spcAft>
              <a:buNone/>
              <a:defRPr sz="3500" b="0" i="0" baseline="0">
                <a:solidFill>
                  <a:schemeClr val="bg1"/>
                </a:solidFill>
                <a:latin typeface="Futura Next Book" panose="020B0502020204020303" pitchFamily="34" charset="77"/>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a:t>Agenda item title two lines </a:t>
            </a:r>
            <a:br>
              <a:rPr lang="en-US"/>
            </a:br>
            <a:r>
              <a:rPr lang="en-US"/>
              <a:t>max and no subtitle</a:t>
            </a:r>
          </a:p>
        </p:txBody>
      </p:sp>
      <p:sp>
        <p:nvSpPr>
          <p:cNvPr id="14" name="Freeform 13">
            <a:extLst>
              <a:ext uri="{FF2B5EF4-FFF2-40B4-BE49-F238E27FC236}">
                <a16:creationId xmlns:a16="http://schemas.microsoft.com/office/drawing/2014/main" id="{AB03AD94-98B6-7F47-AAA2-93B5CD346B52}"/>
              </a:ext>
            </a:extLst>
          </p:cNvPr>
          <p:cNvSpPr/>
          <p:nvPr userDrawn="1"/>
        </p:nvSpPr>
        <p:spPr>
          <a:xfrm>
            <a:off x="10456536" y="2"/>
            <a:ext cx="1049612" cy="6857998"/>
          </a:xfrm>
          <a:custGeom>
            <a:avLst/>
            <a:gdLst>
              <a:gd name="connsiteX0" fmla="*/ 4 w 1049612"/>
              <a:gd name="connsiteY0" fmla="*/ 0 h 6857998"/>
              <a:gd name="connsiteX1" fmla="*/ 188284 w 1049612"/>
              <a:gd name="connsiteY1" fmla="*/ 0 h 6857998"/>
              <a:gd name="connsiteX2" fmla="*/ 334566 w 1049612"/>
              <a:gd name="connsiteY2" fmla="*/ 285586 h 6857998"/>
              <a:gd name="connsiteX3" fmla="*/ 1049612 w 1049612"/>
              <a:gd name="connsiteY3" fmla="*/ 3429000 h 6857998"/>
              <a:gd name="connsiteX4" fmla="*/ 334564 w 1049612"/>
              <a:gd name="connsiteY4" fmla="*/ 6572414 h 6857998"/>
              <a:gd name="connsiteX5" fmla="*/ 188284 w 1049612"/>
              <a:gd name="connsiteY5" fmla="*/ 6857998 h 6857998"/>
              <a:gd name="connsiteX6" fmla="*/ 0 w 1049612"/>
              <a:gd name="connsiteY6" fmla="*/ 6857998 h 6857998"/>
              <a:gd name="connsiteX7" fmla="*/ 29704 w 1049612"/>
              <a:gd name="connsiteY7" fmla="*/ 6806348 h 6857998"/>
              <a:gd name="connsiteX8" fmla="*/ 885020 w 1049612"/>
              <a:gd name="connsiteY8" fmla="*/ 3429000 h 6857998"/>
              <a:gd name="connsiteX9" fmla="*/ 29706 w 1049612"/>
              <a:gd name="connsiteY9" fmla="*/ 5164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612" h="6857998">
                <a:moveTo>
                  <a:pt x="4" y="0"/>
                </a:moveTo>
                <a:lnTo>
                  <a:pt x="188284" y="0"/>
                </a:lnTo>
                <a:lnTo>
                  <a:pt x="334566" y="285586"/>
                </a:lnTo>
                <a:cubicBezTo>
                  <a:pt x="792812" y="1236516"/>
                  <a:pt x="1049612" y="2302770"/>
                  <a:pt x="1049612" y="3429000"/>
                </a:cubicBezTo>
                <a:cubicBezTo>
                  <a:pt x="1049612" y="4555228"/>
                  <a:pt x="792808" y="5621484"/>
                  <a:pt x="334564" y="6572414"/>
                </a:cubicBezTo>
                <a:lnTo>
                  <a:pt x="188284" y="6857998"/>
                </a:lnTo>
                <a:lnTo>
                  <a:pt x="0" y="6857998"/>
                </a:lnTo>
                <a:lnTo>
                  <a:pt x="29704" y="6806348"/>
                </a:lnTo>
                <a:cubicBezTo>
                  <a:pt x="575176" y="5802388"/>
                  <a:pt x="885020" y="4651872"/>
                  <a:pt x="885020" y="3429000"/>
                </a:cubicBezTo>
                <a:cubicBezTo>
                  <a:pt x="885020" y="2206128"/>
                  <a:pt x="575178" y="1055610"/>
                  <a:pt x="29706" y="516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5" name="Slide Number Placeholder 4">
            <a:extLst>
              <a:ext uri="{FF2B5EF4-FFF2-40B4-BE49-F238E27FC236}">
                <a16:creationId xmlns:a16="http://schemas.microsoft.com/office/drawing/2014/main" id="{93B77B60-5256-094F-974D-8F64C0514E85}"/>
              </a:ext>
            </a:extLst>
          </p:cNvPr>
          <p:cNvSpPr>
            <a:spLocks noGrp="1"/>
          </p:cNvSpPr>
          <p:nvPr>
            <p:ph type="sldNum" sz="quarter" idx="10"/>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995358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Image 2 lines">
    <p:bg>
      <p:bgPr>
        <a:solidFill>
          <a:schemeClr val="bg1"/>
        </a:solidFill>
        <a:effectLst/>
      </p:bgPr>
    </p:bg>
    <p:spTree>
      <p:nvGrpSpPr>
        <p:cNvPr id="1" name=""/>
        <p:cNvGrpSpPr/>
        <p:nvPr/>
      </p:nvGrpSpPr>
      <p:grpSpPr>
        <a:xfrm>
          <a:off x="0" y="0"/>
          <a:ext cx="0" cy="0"/>
          <a:chOff x="0" y="0"/>
          <a:chExt cx="0" cy="0"/>
        </a:xfrm>
      </p:grpSpPr>
      <p:sp>
        <p:nvSpPr>
          <p:cNvPr id="5" name="Picture Placeholder 14">
            <a:extLst>
              <a:ext uri="{FF2B5EF4-FFF2-40B4-BE49-F238E27FC236}">
                <a16:creationId xmlns:a16="http://schemas.microsoft.com/office/drawing/2014/main" id="{31C68222-E8F1-1446-9FA0-428E005D79C3}"/>
              </a:ext>
            </a:extLst>
          </p:cNvPr>
          <p:cNvSpPr>
            <a:spLocks noGrp="1"/>
          </p:cNvSpPr>
          <p:nvPr>
            <p:ph type="pic" sz="quarter" idx="11" hasCustomPrompt="1"/>
          </p:nvPr>
        </p:nvSpPr>
        <p:spPr>
          <a:xfrm>
            <a:off x="3048" y="0"/>
            <a:ext cx="12188952" cy="6858000"/>
          </a:xfrm>
          <a:solidFill>
            <a:schemeClr val="accent6">
              <a:lumMod val="60000"/>
              <a:lumOff val="40000"/>
            </a:schemeClr>
          </a:solidFill>
        </p:spPr>
        <p:txBody>
          <a:bodyPr tIns="0" bIns="1097280" anchor="ctr" anchorCtr="0"/>
          <a:lstStyle>
            <a:lvl1pPr marL="0" indent="0" algn="ctr">
              <a:lnSpc>
                <a:spcPct val="110000"/>
              </a:lnSpc>
              <a:buFontTx/>
              <a:buNone/>
              <a:defRPr sz="1000" b="0" i="0" baseline="0">
                <a:solidFill>
                  <a:schemeClr val="tx1"/>
                </a:solidFill>
                <a:latin typeface="Futura Next Medium" panose="020B0602020204020303" pitchFamily="34" charset="77"/>
                <a:cs typeface="Futura Next Medium" panose="020B0602020204020303" pitchFamily="34" charset="77"/>
              </a:defRPr>
            </a:lvl1pPr>
          </a:lstStyle>
          <a:p>
            <a:r>
              <a:rPr lang="en-US"/>
              <a:t>Drag and drop image or click icon to add</a:t>
            </a:r>
          </a:p>
        </p:txBody>
      </p:sp>
      <p:sp>
        <p:nvSpPr>
          <p:cNvPr id="2" name="Title 1"/>
          <p:cNvSpPr>
            <a:spLocks noGrp="1"/>
          </p:cNvSpPr>
          <p:nvPr>
            <p:ph type="ctrTitle" hasCustomPrompt="1"/>
          </p:nvPr>
        </p:nvSpPr>
        <p:spPr>
          <a:xfrm>
            <a:off x="685978" y="2769266"/>
            <a:ext cx="10820170" cy="200055"/>
          </a:xfrm>
        </p:spPr>
        <p:txBody>
          <a:bodyPr anchor="t">
            <a:noAutofit/>
          </a:bodyPr>
          <a:lstStyle>
            <a:lvl1pPr>
              <a:spcBef>
                <a:spcPts val="0"/>
              </a:spcBef>
              <a:defRPr sz="1300" b="0" i="0" spc="140" baseline="0">
                <a:solidFill>
                  <a:schemeClr val="bg1"/>
                </a:solidFill>
                <a:latin typeface="Futura Next DemiBold" panose="020B0602020204020303" pitchFamily="34" charset="77"/>
              </a:defRPr>
            </a:lvl1pPr>
          </a:lstStyle>
          <a:p>
            <a:r>
              <a:rPr lang="en-US"/>
              <a:t>Section Name</a:t>
            </a:r>
          </a:p>
        </p:txBody>
      </p:sp>
      <p:sp>
        <p:nvSpPr>
          <p:cNvPr id="3" name="Subtitle 2"/>
          <p:cNvSpPr>
            <a:spLocks noGrp="1"/>
          </p:cNvSpPr>
          <p:nvPr>
            <p:ph type="subTitle" idx="1" hasCustomPrompt="1"/>
          </p:nvPr>
        </p:nvSpPr>
        <p:spPr>
          <a:xfrm>
            <a:off x="685978" y="3073332"/>
            <a:ext cx="10820170" cy="1148071"/>
          </a:xfrm>
        </p:spPr>
        <p:txBody>
          <a:bodyPr anchor="t">
            <a:noAutofit/>
          </a:bodyPr>
          <a:lstStyle>
            <a:lvl1pPr marL="0" indent="0" algn="l">
              <a:lnSpc>
                <a:spcPct val="110000"/>
              </a:lnSpc>
              <a:spcBef>
                <a:spcPts val="0"/>
              </a:spcBef>
              <a:spcAft>
                <a:spcPts val="0"/>
              </a:spcAft>
              <a:buNone/>
              <a:defRPr sz="3500" b="0" i="0" baseline="0">
                <a:solidFill>
                  <a:schemeClr val="bg1"/>
                </a:solidFill>
                <a:latin typeface="Futura Next Book" panose="020B0502020204020303" pitchFamily="34" charset="77"/>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a:t>Agenda item title two lines </a:t>
            </a:r>
            <a:br>
              <a:rPr lang="en-US"/>
            </a:br>
            <a:r>
              <a:rPr lang="en-US"/>
              <a:t>max and no subtitle</a:t>
            </a:r>
          </a:p>
        </p:txBody>
      </p:sp>
      <p:sp>
        <p:nvSpPr>
          <p:cNvPr id="14" name="Freeform 13">
            <a:extLst>
              <a:ext uri="{FF2B5EF4-FFF2-40B4-BE49-F238E27FC236}">
                <a16:creationId xmlns:a16="http://schemas.microsoft.com/office/drawing/2014/main" id="{AB03AD94-98B6-7F47-AAA2-93B5CD346B52}"/>
              </a:ext>
            </a:extLst>
          </p:cNvPr>
          <p:cNvSpPr/>
          <p:nvPr userDrawn="1"/>
        </p:nvSpPr>
        <p:spPr>
          <a:xfrm>
            <a:off x="10456536" y="2"/>
            <a:ext cx="1049612" cy="6857998"/>
          </a:xfrm>
          <a:custGeom>
            <a:avLst/>
            <a:gdLst>
              <a:gd name="connsiteX0" fmla="*/ 4 w 1049612"/>
              <a:gd name="connsiteY0" fmla="*/ 0 h 6857998"/>
              <a:gd name="connsiteX1" fmla="*/ 188284 w 1049612"/>
              <a:gd name="connsiteY1" fmla="*/ 0 h 6857998"/>
              <a:gd name="connsiteX2" fmla="*/ 334566 w 1049612"/>
              <a:gd name="connsiteY2" fmla="*/ 285586 h 6857998"/>
              <a:gd name="connsiteX3" fmla="*/ 1049612 w 1049612"/>
              <a:gd name="connsiteY3" fmla="*/ 3429000 h 6857998"/>
              <a:gd name="connsiteX4" fmla="*/ 334564 w 1049612"/>
              <a:gd name="connsiteY4" fmla="*/ 6572414 h 6857998"/>
              <a:gd name="connsiteX5" fmla="*/ 188284 w 1049612"/>
              <a:gd name="connsiteY5" fmla="*/ 6857998 h 6857998"/>
              <a:gd name="connsiteX6" fmla="*/ 0 w 1049612"/>
              <a:gd name="connsiteY6" fmla="*/ 6857998 h 6857998"/>
              <a:gd name="connsiteX7" fmla="*/ 29704 w 1049612"/>
              <a:gd name="connsiteY7" fmla="*/ 6806348 h 6857998"/>
              <a:gd name="connsiteX8" fmla="*/ 885020 w 1049612"/>
              <a:gd name="connsiteY8" fmla="*/ 3429000 h 6857998"/>
              <a:gd name="connsiteX9" fmla="*/ 29706 w 1049612"/>
              <a:gd name="connsiteY9" fmla="*/ 5164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612" h="6857998">
                <a:moveTo>
                  <a:pt x="4" y="0"/>
                </a:moveTo>
                <a:lnTo>
                  <a:pt x="188284" y="0"/>
                </a:lnTo>
                <a:lnTo>
                  <a:pt x="334566" y="285586"/>
                </a:lnTo>
                <a:cubicBezTo>
                  <a:pt x="792812" y="1236516"/>
                  <a:pt x="1049612" y="2302770"/>
                  <a:pt x="1049612" y="3429000"/>
                </a:cubicBezTo>
                <a:cubicBezTo>
                  <a:pt x="1049612" y="4555228"/>
                  <a:pt x="792808" y="5621484"/>
                  <a:pt x="334564" y="6572414"/>
                </a:cubicBezTo>
                <a:lnTo>
                  <a:pt x="188284" y="6857998"/>
                </a:lnTo>
                <a:lnTo>
                  <a:pt x="0" y="6857998"/>
                </a:lnTo>
                <a:lnTo>
                  <a:pt x="29704" y="6806348"/>
                </a:lnTo>
                <a:cubicBezTo>
                  <a:pt x="575176" y="5802388"/>
                  <a:pt x="885020" y="4651872"/>
                  <a:pt x="885020" y="3429000"/>
                </a:cubicBezTo>
                <a:cubicBezTo>
                  <a:pt x="885020" y="2206128"/>
                  <a:pt x="575178" y="1055610"/>
                  <a:pt x="29706" y="51648"/>
                </a:cubicBez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6" name="Slide Number Placeholder 5">
            <a:extLst>
              <a:ext uri="{FF2B5EF4-FFF2-40B4-BE49-F238E27FC236}">
                <a16:creationId xmlns:a16="http://schemas.microsoft.com/office/drawing/2014/main" id="{F6CED96D-F838-504D-B853-E03B82C70465}"/>
              </a:ext>
            </a:extLst>
          </p:cNvPr>
          <p:cNvSpPr>
            <a:spLocks noGrp="1"/>
          </p:cNvSpPr>
          <p:nvPr>
            <p:ph type="sldNum" sz="quarter" idx="12"/>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3986155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8488" y="2092477"/>
            <a:ext cx="8951976" cy="1615827"/>
          </a:xfrm>
        </p:spPr>
        <p:txBody>
          <a:bodyPr anchor="ctr">
            <a:noAutofit/>
          </a:bodyPr>
          <a:lstStyle>
            <a:lvl1pPr algn="ctr">
              <a:lnSpc>
                <a:spcPct val="110000"/>
              </a:lnSpc>
              <a:defRPr sz="2400" b="0" i="0" kern="0" spc="0">
                <a:solidFill>
                  <a:schemeClr val="bg1"/>
                </a:solidFill>
              </a:defRPr>
            </a:lvl1pPr>
          </a:lstStyle>
          <a:p>
            <a:r>
              <a:rPr lang="en-US"/>
              <a:t>“Lorem Ipsum is simply dummy text of the printing </a:t>
            </a:r>
            <a:br>
              <a:rPr lang="en-US"/>
            </a:br>
            <a:r>
              <a:rPr lang="en-US"/>
              <a:t>and typesetting industry. Lorem Ipsum has been the industry’s standard </a:t>
            </a:r>
            <a:br>
              <a:rPr lang="en-US"/>
            </a:br>
            <a:r>
              <a:rPr lang="en-US"/>
              <a:t>dummy text ever since the 1500s, when an unknown printer </a:t>
            </a:r>
            <a:br>
              <a:rPr lang="en-US"/>
            </a:br>
            <a:r>
              <a:rPr lang="en-US"/>
              <a:t>took a galley of type and scrambled it to make a type specimen book.” </a:t>
            </a:r>
          </a:p>
        </p:txBody>
      </p:sp>
      <p:sp>
        <p:nvSpPr>
          <p:cNvPr id="3" name="Subtitle 2"/>
          <p:cNvSpPr>
            <a:spLocks noGrp="1"/>
          </p:cNvSpPr>
          <p:nvPr>
            <p:ph type="subTitle" idx="1" hasCustomPrompt="1"/>
          </p:nvPr>
        </p:nvSpPr>
        <p:spPr>
          <a:xfrm>
            <a:off x="1618488" y="4514521"/>
            <a:ext cx="8951976" cy="215444"/>
          </a:xfrm>
        </p:spPr>
        <p:txBody>
          <a:bodyPr>
            <a:noAutofit/>
          </a:bodyPr>
          <a:lstStyle>
            <a:lvl1pPr marL="0" indent="0" algn="ctr">
              <a:lnSpc>
                <a:spcPct val="100000"/>
              </a:lnSpc>
              <a:buNone/>
              <a:defRPr sz="1400" b="0" i="0" kern="0" cap="none" spc="50" baseline="0">
                <a:solidFill>
                  <a:schemeClr val="bg1"/>
                </a:solidFill>
                <a:latin typeface="Futura Next Medium" panose="020B0602020204020303" pitchFamily="34" charset="77"/>
                <a:cs typeface="Futura Next Medium" panose="020B0602020204020303" pitchFamily="34" charset="77"/>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a:t>By Name Name</a:t>
            </a:r>
          </a:p>
        </p:txBody>
      </p:sp>
      <p:sp>
        <p:nvSpPr>
          <p:cNvPr id="14" name="Freeform 13">
            <a:extLst>
              <a:ext uri="{FF2B5EF4-FFF2-40B4-BE49-F238E27FC236}">
                <a16:creationId xmlns:a16="http://schemas.microsoft.com/office/drawing/2014/main" id="{32B83AFD-50EA-804B-95BE-714F141D12F9}"/>
              </a:ext>
            </a:extLst>
          </p:cNvPr>
          <p:cNvSpPr/>
          <p:nvPr userDrawn="1"/>
        </p:nvSpPr>
        <p:spPr>
          <a:xfrm>
            <a:off x="5975604" y="4123944"/>
            <a:ext cx="237744" cy="241584"/>
          </a:xfrm>
          <a:custGeom>
            <a:avLst/>
            <a:gdLst>
              <a:gd name="connsiteX0" fmla="*/ 118872 w 237744"/>
              <a:gd name="connsiteY0" fmla="*/ 77907 h 241584"/>
              <a:gd name="connsiteX1" fmla="*/ 77724 w 237744"/>
              <a:gd name="connsiteY1" fmla="*/ 120792 h 241584"/>
              <a:gd name="connsiteX2" fmla="*/ 118872 w 237744"/>
              <a:gd name="connsiteY2" fmla="*/ 163677 h 241584"/>
              <a:gd name="connsiteX3" fmla="*/ 160020 w 237744"/>
              <a:gd name="connsiteY3" fmla="*/ 120792 h 241584"/>
              <a:gd name="connsiteX4" fmla="*/ 118872 w 237744"/>
              <a:gd name="connsiteY4" fmla="*/ 77907 h 241584"/>
              <a:gd name="connsiteX5" fmla="*/ 118872 w 237744"/>
              <a:gd name="connsiteY5" fmla="*/ 0 h 241584"/>
              <a:gd name="connsiteX6" fmla="*/ 237744 w 237744"/>
              <a:gd name="connsiteY6" fmla="*/ 120792 h 241584"/>
              <a:gd name="connsiteX7" fmla="*/ 118872 w 237744"/>
              <a:gd name="connsiteY7" fmla="*/ 241584 h 241584"/>
              <a:gd name="connsiteX8" fmla="*/ 0 w 237744"/>
              <a:gd name="connsiteY8" fmla="*/ 120792 h 241584"/>
              <a:gd name="connsiteX9" fmla="*/ 118872 w 237744"/>
              <a:gd name="connsiteY9" fmla="*/ 0 h 2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744" h="241584">
                <a:moveTo>
                  <a:pt x="118872" y="77907"/>
                </a:moveTo>
                <a:cubicBezTo>
                  <a:pt x="96147" y="77907"/>
                  <a:pt x="77724" y="97107"/>
                  <a:pt x="77724" y="120792"/>
                </a:cubicBezTo>
                <a:cubicBezTo>
                  <a:pt x="77724" y="144477"/>
                  <a:pt x="96147" y="163677"/>
                  <a:pt x="118872" y="163677"/>
                </a:cubicBezTo>
                <a:cubicBezTo>
                  <a:pt x="141597" y="163677"/>
                  <a:pt x="160020" y="144477"/>
                  <a:pt x="160020" y="120792"/>
                </a:cubicBezTo>
                <a:cubicBezTo>
                  <a:pt x="160020" y="97107"/>
                  <a:pt x="141597" y="77907"/>
                  <a:pt x="118872" y="77907"/>
                </a:cubicBezTo>
                <a:close/>
                <a:moveTo>
                  <a:pt x="118872" y="0"/>
                </a:moveTo>
                <a:cubicBezTo>
                  <a:pt x="184523" y="0"/>
                  <a:pt x="237744" y="54080"/>
                  <a:pt x="237744" y="120792"/>
                </a:cubicBezTo>
                <a:cubicBezTo>
                  <a:pt x="237744" y="187504"/>
                  <a:pt x="184523" y="241584"/>
                  <a:pt x="118872" y="241584"/>
                </a:cubicBezTo>
                <a:cubicBezTo>
                  <a:pt x="53221" y="241584"/>
                  <a:pt x="0" y="187504"/>
                  <a:pt x="0" y="120792"/>
                </a:cubicBezTo>
                <a:cubicBezTo>
                  <a:pt x="0" y="54080"/>
                  <a:pt x="53221" y="0"/>
                  <a:pt x="118872"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4" name="Slide Number Placeholder 3">
            <a:extLst>
              <a:ext uri="{FF2B5EF4-FFF2-40B4-BE49-F238E27FC236}">
                <a16:creationId xmlns:a16="http://schemas.microsoft.com/office/drawing/2014/main" id="{5F0878CF-39E6-1641-981E-6C02DDAB9E5A}"/>
              </a:ext>
            </a:extLst>
          </p:cNvPr>
          <p:cNvSpPr>
            <a:spLocks noGrp="1"/>
          </p:cNvSpPr>
          <p:nvPr>
            <p:ph type="sldNum" sz="quarter" idx="10"/>
          </p:nvPr>
        </p:nvSpPr>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1636598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8488" y="2092477"/>
            <a:ext cx="8951976" cy="1615827"/>
          </a:xfrm>
        </p:spPr>
        <p:txBody>
          <a:bodyPr anchor="ctr">
            <a:noAutofit/>
          </a:bodyPr>
          <a:lstStyle>
            <a:lvl1pPr algn="ctr">
              <a:lnSpc>
                <a:spcPct val="110000"/>
              </a:lnSpc>
              <a:defRPr sz="2400" b="0" i="0" kern="0" spc="0">
                <a:solidFill>
                  <a:schemeClr val="bg1"/>
                </a:solidFill>
              </a:defRPr>
            </a:lvl1pPr>
          </a:lstStyle>
          <a:p>
            <a:r>
              <a:rPr lang="en-US"/>
              <a:t>“Lorem Ipsum is simply dummy text of the printing </a:t>
            </a:r>
            <a:br>
              <a:rPr lang="en-US"/>
            </a:br>
            <a:r>
              <a:rPr lang="en-US"/>
              <a:t>and typesetting industry. Lorem Ipsum has been the industry’s standard </a:t>
            </a:r>
            <a:br>
              <a:rPr lang="en-US"/>
            </a:br>
            <a:r>
              <a:rPr lang="en-US"/>
              <a:t>dummy text ever since the 1500s, when an unknown printer </a:t>
            </a:r>
            <a:br>
              <a:rPr lang="en-US"/>
            </a:br>
            <a:r>
              <a:rPr lang="en-US"/>
              <a:t>took a galley of type and scrambled it to make a type specimen book.” </a:t>
            </a:r>
          </a:p>
        </p:txBody>
      </p:sp>
      <p:sp>
        <p:nvSpPr>
          <p:cNvPr id="3" name="Subtitle 2"/>
          <p:cNvSpPr>
            <a:spLocks noGrp="1"/>
          </p:cNvSpPr>
          <p:nvPr>
            <p:ph type="subTitle" idx="1" hasCustomPrompt="1"/>
          </p:nvPr>
        </p:nvSpPr>
        <p:spPr>
          <a:xfrm>
            <a:off x="1618488" y="4514521"/>
            <a:ext cx="8951976" cy="215444"/>
          </a:xfrm>
        </p:spPr>
        <p:txBody>
          <a:bodyPr>
            <a:noAutofit/>
          </a:bodyPr>
          <a:lstStyle>
            <a:lvl1pPr marL="0" indent="0" algn="ctr">
              <a:lnSpc>
                <a:spcPct val="100000"/>
              </a:lnSpc>
              <a:buNone/>
              <a:defRPr sz="1400" b="0" i="0" kern="0" cap="none" spc="50" baseline="0">
                <a:solidFill>
                  <a:schemeClr val="bg1"/>
                </a:solidFill>
                <a:latin typeface="Futura Next Medium" panose="020B0602020204020303" pitchFamily="34" charset="77"/>
                <a:cs typeface="Futura Next Medium" panose="020B0602020204020303" pitchFamily="34" charset="77"/>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a:t>By Name Name</a:t>
            </a:r>
          </a:p>
        </p:txBody>
      </p:sp>
      <p:sp>
        <p:nvSpPr>
          <p:cNvPr id="14" name="Freeform 13">
            <a:extLst>
              <a:ext uri="{FF2B5EF4-FFF2-40B4-BE49-F238E27FC236}">
                <a16:creationId xmlns:a16="http://schemas.microsoft.com/office/drawing/2014/main" id="{32B83AFD-50EA-804B-95BE-714F141D12F9}"/>
              </a:ext>
            </a:extLst>
          </p:cNvPr>
          <p:cNvSpPr/>
          <p:nvPr userDrawn="1"/>
        </p:nvSpPr>
        <p:spPr>
          <a:xfrm>
            <a:off x="5975604" y="4123944"/>
            <a:ext cx="237744" cy="241584"/>
          </a:xfrm>
          <a:custGeom>
            <a:avLst/>
            <a:gdLst>
              <a:gd name="connsiteX0" fmla="*/ 118872 w 237744"/>
              <a:gd name="connsiteY0" fmla="*/ 77907 h 241584"/>
              <a:gd name="connsiteX1" fmla="*/ 77724 w 237744"/>
              <a:gd name="connsiteY1" fmla="*/ 120792 h 241584"/>
              <a:gd name="connsiteX2" fmla="*/ 118872 w 237744"/>
              <a:gd name="connsiteY2" fmla="*/ 163677 h 241584"/>
              <a:gd name="connsiteX3" fmla="*/ 160020 w 237744"/>
              <a:gd name="connsiteY3" fmla="*/ 120792 h 241584"/>
              <a:gd name="connsiteX4" fmla="*/ 118872 w 237744"/>
              <a:gd name="connsiteY4" fmla="*/ 77907 h 241584"/>
              <a:gd name="connsiteX5" fmla="*/ 118872 w 237744"/>
              <a:gd name="connsiteY5" fmla="*/ 0 h 241584"/>
              <a:gd name="connsiteX6" fmla="*/ 237744 w 237744"/>
              <a:gd name="connsiteY6" fmla="*/ 120792 h 241584"/>
              <a:gd name="connsiteX7" fmla="*/ 118872 w 237744"/>
              <a:gd name="connsiteY7" fmla="*/ 241584 h 241584"/>
              <a:gd name="connsiteX8" fmla="*/ 0 w 237744"/>
              <a:gd name="connsiteY8" fmla="*/ 120792 h 241584"/>
              <a:gd name="connsiteX9" fmla="*/ 118872 w 237744"/>
              <a:gd name="connsiteY9" fmla="*/ 0 h 2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744" h="241584">
                <a:moveTo>
                  <a:pt x="118872" y="77907"/>
                </a:moveTo>
                <a:cubicBezTo>
                  <a:pt x="96147" y="77907"/>
                  <a:pt x="77724" y="97107"/>
                  <a:pt x="77724" y="120792"/>
                </a:cubicBezTo>
                <a:cubicBezTo>
                  <a:pt x="77724" y="144477"/>
                  <a:pt x="96147" y="163677"/>
                  <a:pt x="118872" y="163677"/>
                </a:cubicBezTo>
                <a:cubicBezTo>
                  <a:pt x="141597" y="163677"/>
                  <a:pt x="160020" y="144477"/>
                  <a:pt x="160020" y="120792"/>
                </a:cubicBezTo>
                <a:cubicBezTo>
                  <a:pt x="160020" y="97107"/>
                  <a:pt x="141597" y="77907"/>
                  <a:pt x="118872" y="77907"/>
                </a:cubicBezTo>
                <a:close/>
                <a:moveTo>
                  <a:pt x="118872" y="0"/>
                </a:moveTo>
                <a:cubicBezTo>
                  <a:pt x="184523" y="0"/>
                  <a:pt x="237744" y="54080"/>
                  <a:pt x="237744" y="120792"/>
                </a:cubicBezTo>
                <a:cubicBezTo>
                  <a:pt x="237744" y="187504"/>
                  <a:pt x="184523" y="241584"/>
                  <a:pt x="118872" y="241584"/>
                </a:cubicBezTo>
                <a:cubicBezTo>
                  <a:pt x="53221" y="241584"/>
                  <a:pt x="0" y="187504"/>
                  <a:pt x="0" y="120792"/>
                </a:cubicBezTo>
                <a:cubicBezTo>
                  <a:pt x="0" y="54080"/>
                  <a:pt x="53221" y="0"/>
                  <a:pt x="118872"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4" name="Slide Number Placeholder 3">
            <a:extLst>
              <a:ext uri="{FF2B5EF4-FFF2-40B4-BE49-F238E27FC236}">
                <a16:creationId xmlns:a16="http://schemas.microsoft.com/office/drawing/2014/main" id="{B6DD854D-BDD4-FC4A-9861-186CC48F8B8E}"/>
              </a:ext>
            </a:extLst>
          </p:cNvPr>
          <p:cNvSpPr>
            <a:spLocks noGrp="1"/>
          </p:cNvSpPr>
          <p:nvPr>
            <p:ph type="sldNum" sz="quarter" idx="10"/>
          </p:nvPr>
        </p:nvSpPr>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801521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8488" y="2092477"/>
            <a:ext cx="8951976" cy="1615827"/>
          </a:xfrm>
        </p:spPr>
        <p:txBody>
          <a:bodyPr anchor="ctr">
            <a:noAutofit/>
          </a:bodyPr>
          <a:lstStyle>
            <a:lvl1pPr algn="ctr">
              <a:lnSpc>
                <a:spcPct val="110000"/>
              </a:lnSpc>
              <a:defRPr sz="2400" b="0" i="0" kern="0" spc="0">
                <a:solidFill>
                  <a:schemeClr val="bg1"/>
                </a:solidFill>
              </a:defRPr>
            </a:lvl1pPr>
          </a:lstStyle>
          <a:p>
            <a:r>
              <a:rPr lang="en-US"/>
              <a:t>“Lorem Ipsum is simply dummy text of the printing </a:t>
            </a:r>
            <a:br>
              <a:rPr lang="en-US"/>
            </a:br>
            <a:r>
              <a:rPr lang="en-US"/>
              <a:t>and typesetting industry. Lorem Ipsum has been the industry’s standard </a:t>
            </a:r>
            <a:br>
              <a:rPr lang="en-US"/>
            </a:br>
            <a:r>
              <a:rPr lang="en-US"/>
              <a:t>dummy text ever since the 1500s, when an unknown printer </a:t>
            </a:r>
            <a:br>
              <a:rPr lang="en-US"/>
            </a:br>
            <a:r>
              <a:rPr lang="en-US"/>
              <a:t>took a galley of type and scrambled it to make a type specimen book.” </a:t>
            </a:r>
          </a:p>
        </p:txBody>
      </p:sp>
      <p:sp>
        <p:nvSpPr>
          <p:cNvPr id="3" name="Subtitle 2"/>
          <p:cNvSpPr>
            <a:spLocks noGrp="1"/>
          </p:cNvSpPr>
          <p:nvPr>
            <p:ph type="subTitle" idx="1" hasCustomPrompt="1"/>
          </p:nvPr>
        </p:nvSpPr>
        <p:spPr>
          <a:xfrm>
            <a:off x="1618488" y="4514521"/>
            <a:ext cx="8951976" cy="215444"/>
          </a:xfrm>
        </p:spPr>
        <p:txBody>
          <a:bodyPr>
            <a:noAutofit/>
          </a:bodyPr>
          <a:lstStyle>
            <a:lvl1pPr marL="0" indent="0" algn="ctr">
              <a:lnSpc>
                <a:spcPct val="100000"/>
              </a:lnSpc>
              <a:buNone/>
              <a:defRPr sz="1400" b="0" i="0" kern="0" cap="none" spc="50" baseline="0">
                <a:solidFill>
                  <a:schemeClr val="bg1"/>
                </a:solidFill>
                <a:latin typeface="Futura Next Medium" panose="020B0602020204020303" pitchFamily="34" charset="77"/>
                <a:cs typeface="Futura Next Medium" panose="020B0602020204020303" pitchFamily="34" charset="77"/>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a:t>By Name Name</a:t>
            </a:r>
          </a:p>
        </p:txBody>
      </p:sp>
      <p:sp>
        <p:nvSpPr>
          <p:cNvPr id="14" name="Freeform 13">
            <a:extLst>
              <a:ext uri="{FF2B5EF4-FFF2-40B4-BE49-F238E27FC236}">
                <a16:creationId xmlns:a16="http://schemas.microsoft.com/office/drawing/2014/main" id="{32B83AFD-50EA-804B-95BE-714F141D12F9}"/>
              </a:ext>
            </a:extLst>
          </p:cNvPr>
          <p:cNvSpPr/>
          <p:nvPr userDrawn="1"/>
        </p:nvSpPr>
        <p:spPr>
          <a:xfrm>
            <a:off x="5975604" y="4123944"/>
            <a:ext cx="237744" cy="241584"/>
          </a:xfrm>
          <a:custGeom>
            <a:avLst/>
            <a:gdLst>
              <a:gd name="connsiteX0" fmla="*/ 118872 w 237744"/>
              <a:gd name="connsiteY0" fmla="*/ 77907 h 241584"/>
              <a:gd name="connsiteX1" fmla="*/ 77724 w 237744"/>
              <a:gd name="connsiteY1" fmla="*/ 120792 h 241584"/>
              <a:gd name="connsiteX2" fmla="*/ 118872 w 237744"/>
              <a:gd name="connsiteY2" fmla="*/ 163677 h 241584"/>
              <a:gd name="connsiteX3" fmla="*/ 160020 w 237744"/>
              <a:gd name="connsiteY3" fmla="*/ 120792 h 241584"/>
              <a:gd name="connsiteX4" fmla="*/ 118872 w 237744"/>
              <a:gd name="connsiteY4" fmla="*/ 77907 h 241584"/>
              <a:gd name="connsiteX5" fmla="*/ 118872 w 237744"/>
              <a:gd name="connsiteY5" fmla="*/ 0 h 241584"/>
              <a:gd name="connsiteX6" fmla="*/ 237744 w 237744"/>
              <a:gd name="connsiteY6" fmla="*/ 120792 h 241584"/>
              <a:gd name="connsiteX7" fmla="*/ 118872 w 237744"/>
              <a:gd name="connsiteY7" fmla="*/ 241584 h 241584"/>
              <a:gd name="connsiteX8" fmla="*/ 0 w 237744"/>
              <a:gd name="connsiteY8" fmla="*/ 120792 h 241584"/>
              <a:gd name="connsiteX9" fmla="*/ 118872 w 237744"/>
              <a:gd name="connsiteY9" fmla="*/ 0 h 2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744" h="241584">
                <a:moveTo>
                  <a:pt x="118872" y="77907"/>
                </a:moveTo>
                <a:cubicBezTo>
                  <a:pt x="96147" y="77907"/>
                  <a:pt x="77724" y="97107"/>
                  <a:pt x="77724" y="120792"/>
                </a:cubicBezTo>
                <a:cubicBezTo>
                  <a:pt x="77724" y="144477"/>
                  <a:pt x="96147" y="163677"/>
                  <a:pt x="118872" y="163677"/>
                </a:cubicBezTo>
                <a:cubicBezTo>
                  <a:pt x="141597" y="163677"/>
                  <a:pt x="160020" y="144477"/>
                  <a:pt x="160020" y="120792"/>
                </a:cubicBezTo>
                <a:cubicBezTo>
                  <a:pt x="160020" y="97107"/>
                  <a:pt x="141597" y="77907"/>
                  <a:pt x="118872" y="77907"/>
                </a:cubicBezTo>
                <a:close/>
                <a:moveTo>
                  <a:pt x="118872" y="0"/>
                </a:moveTo>
                <a:cubicBezTo>
                  <a:pt x="184523" y="0"/>
                  <a:pt x="237744" y="54080"/>
                  <a:pt x="237744" y="120792"/>
                </a:cubicBezTo>
                <a:cubicBezTo>
                  <a:pt x="237744" y="187504"/>
                  <a:pt x="184523" y="241584"/>
                  <a:pt x="118872" y="241584"/>
                </a:cubicBezTo>
                <a:cubicBezTo>
                  <a:pt x="53221" y="241584"/>
                  <a:pt x="0" y="187504"/>
                  <a:pt x="0" y="120792"/>
                </a:cubicBezTo>
                <a:cubicBezTo>
                  <a:pt x="0" y="54080"/>
                  <a:pt x="53221" y="0"/>
                  <a:pt x="118872"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4" name="Slide Number Placeholder 3">
            <a:extLst>
              <a:ext uri="{FF2B5EF4-FFF2-40B4-BE49-F238E27FC236}">
                <a16:creationId xmlns:a16="http://schemas.microsoft.com/office/drawing/2014/main" id="{49F9EFD8-C98C-6449-9D3D-8284B19A229B}"/>
              </a:ext>
            </a:extLst>
          </p:cNvPr>
          <p:cNvSpPr>
            <a:spLocks noGrp="1"/>
          </p:cNvSpPr>
          <p:nvPr>
            <p:ph type="sldNum" sz="quarter" idx="10"/>
          </p:nvPr>
        </p:nvSpPr>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3691205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ice —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0012" y="2797769"/>
            <a:ext cx="8951976" cy="1262461"/>
          </a:xfrm>
        </p:spPr>
        <p:txBody>
          <a:bodyPr anchor="ctr">
            <a:noAutofit/>
          </a:bodyPr>
          <a:lstStyle>
            <a:lvl1pPr algn="ctr">
              <a:lnSpc>
                <a:spcPct val="110000"/>
              </a:lnSpc>
              <a:defRPr sz="4200" b="0" i="0" kern="0" cap="all" spc="300" baseline="0">
                <a:solidFill>
                  <a:schemeClr val="bg1"/>
                </a:solidFill>
                <a:latin typeface="Futura Next Medium" panose="020B0602020204020303" pitchFamily="34" charset="77"/>
              </a:defRPr>
            </a:lvl1pPr>
          </a:lstStyle>
          <a:p>
            <a:r>
              <a:rPr lang="en-US"/>
              <a:t>Uncertainty = Possibilities</a:t>
            </a:r>
          </a:p>
        </p:txBody>
      </p:sp>
      <p:sp>
        <p:nvSpPr>
          <p:cNvPr id="3" name="Slide Number Placeholder 2">
            <a:extLst>
              <a:ext uri="{FF2B5EF4-FFF2-40B4-BE49-F238E27FC236}">
                <a16:creationId xmlns:a16="http://schemas.microsoft.com/office/drawing/2014/main" id="{E34AAB2B-E7DF-5344-B4F9-3BE101E18EDB}"/>
              </a:ext>
            </a:extLst>
          </p:cNvPr>
          <p:cNvSpPr>
            <a:spLocks noGrp="1"/>
          </p:cNvSpPr>
          <p:nvPr>
            <p:ph type="sldNum" sz="quarter" idx="10"/>
          </p:nvPr>
        </p:nvSpPr>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3638985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oice — Red">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ADD0CD-A098-B946-BE28-294A2772A5B2}"/>
              </a:ext>
            </a:extLst>
          </p:cNvPr>
          <p:cNvSpPr>
            <a:spLocks noGrp="1"/>
          </p:cNvSpPr>
          <p:nvPr>
            <p:ph type="sldNum" sz="quarter" idx="10"/>
          </p:nvPr>
        </p:nvSpPr>
        <p:spPr/>
        <p:txBody>
          <a:bodyPr/>
          <a:lstStyle>
            <a:lvl1pPr>
              <a:defRPr>
                <a:solidFill>
                  <a:schemeClr val="bg1"/>
                </a:solidFill>
              </a:defRPr>
            </a:lvl1pPr>
          </a:lstStyle>
          <a:p>
            <a:fld id="{58B792A5-9BAE-6942-BFE1-9FCDB51EA51E}" type="slidenum">
              <a:rPr lang="en-US" smtClean="0"/>
              <a:pPr/>
              <a:t>‹#›</a:t>
            </a:fld>
            <a:endParaRPr lang="en-US"/>
          </a:p>
        </p:txBody>
      </p:sp>
      <p:sp>
        <p:nvSpPr>
          <p:cNvPr id="4" name="Title 1">
            <a:extLst>
              <a:ext uri="{FF2B5EF4-FFF2-40B4-BE49-F238E27FC236}">
                <a16:creationId xmlns:a16="http://schemas.microsoft.com/office/drawing/2014/main" id="{165E5B2F-5967-724C-AD0F-B9349A3D04ED}"/>
              </a:ext>
            </a:extLst>
          </p:cNvPr>
          <p:cNvSpPr>
            <a:spLocks noGrp="1"/>
          </p:cNvSpPr>
          <p:nvPr>
            <p:ph type="ctrTitle" hasCustomPrompt="1"/>
          </p:nvPr>
        </p:nvSpPr>
        <p:spPr>
          <a:xfrm>
            <a:off x="1620012" y="2797769"/>
            <a:ext cx="8951976" cy="1262461"/>
          </a:xfrm>
        </p:spPr>
        <p:txBody>
          <a:bodyPr anchor="ctr">
            <a:noAutofit/>
          </a:bodyPr>
          <a:lstStyle>
            <a:lvl1pPr algn="ctr">
              <a:lnSpc>
                <a:spcPct val="110000"/>
              </a:lnSpc>
              <a:defRPr sz="4200" b="0" i="0" kern="0" cap="all" spc="300" baseline="0">
                <a:solidFill>
                  <a:schemeClr val="bg1"/>
                </a:solidFill>
                <a:latin typeface="Futura Next Medium" panose="020B0602020204020303" pitchFamily="34" charset="77"/>
              </a:defRPr>
            </a:lvl1pPr>
          </a:lstStyle>
          <a:p>
            <a:r>
              <a:rPr lang="en-US"/>
              <a:t>Uncertainty = Possibilities</a:t>
            </a:r>
          </a:p>
        </p:txBody>
      </p:sp>
    </p:spTree>
    <p:extLst>
      <p:ext uri="{BB962C8B-B14F-4D97-AF65-F5344CB8AC3E}">
        <p14:creationId xmlns:p14="http://schemas.microsoft.com/office/powerpoint/2010/main" val="933022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oice — Blue">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745CE6-6E5B-6D46-A4F6-5C97D6A6740D}"/>
              </a:ext>
            </a:extLst>
          </p:cNvPr>
          <p:cNvSpPr>
            <a:spLocks noGrp="1"/>
          </p:cNvSpPr>
          <p:nvPr>
            <p:ph type="ctrTitle" hasCustomPrompt="1"/>
          </p:nvPr>
        </p:nvSpPr>
        <p:spPr>
          <a:xfrm>
            <a:off x="1620012" y="2797769"/>
            <a:ext cx="8951976" cy="1262461"/>
          </a:xfrm>
        </p:spPr>
        <p:txBody>
          <a:bodyPr anchor="ctr">
            <a:noAutofit/>
          </a:bodyPr>
          <a:lstStyle>
            <a:lvl1pPr algn="ctr">
              <a:lnSpc>
                <a:spcPct val="110000"/>
              </a:lnSpc>
              <a:defRPr sz="4200" b="0" i="0" kern="0" cap="all" spc="300" baseline="0">
                <a:solidFill>
                  <a:schemeClr val="bg1"/>
                </a:solidFill>
                <a:latin typeface="Futura Next Medium" panose="020B0602020204020303" pitchFamily="34" charset="77"/>
              </a:defRPr>
            </a:lvl1pPr>
          </a:lstStyle>
          <a:p>
            <a:r>
              <a:rPr lang="en-US"/>
              <a:t>Uncertainty = Possibilities</a:t>
            </a:r>
          </a:p>
        </p:txBody>
      </p:sp>
      <p:sp>
        <p:nvSpPr>
          <p:cNvPr id="5" name="Slide Number Placeholder 2">
            <a:extLst>
              <a:ext uri="{FF2B5EF4-FFF2-40B4-BE49-F238E27FC236}">
                <a16:creationId xmlns:a16="http://schemas.microsoft.com/office/drawing/2014/main" id="{46649A1E-9205-594C-8F03-51C4B7CB4B3C}"/>
              </a:ext>
            </a:extLst>
          </p:cNvPr>
          <p:cNvSpPr>
            <a:spLocks noGrp="1"/>
          </p:cNvSpPr>
          <p:nvPr>
            <p:ph type="sldNum" sz="quarter" idx="10"/>
          </p:nvPr>
        </p:nvSpPr>
        <p:spPr>
          <a:xfrm>
            <a:off x="11228832" y="6309360"/>
            <a:ext cx="274320" cy="92333"/>
          </a:xfrm>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3763607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oice 2 — Black">
    <p:bg>
      <p:bgPr>
        <a:solidFill>
          <a:schemeClr val="tx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DC8A857-18ED-BC47-AE41-ADF424FEBA21}"/>
              </a:ext>
            </a:extLst>
          </p:cNvPr>
          <p:cNvSpPr>
            <a:spLocks noGrp="1"/>
          </p:cNvSpPr>
          <p:nvPr>
            <p:ph type="ctrTitle" hasCustomPrompt="1"/>
          </p:nvPr>
        </p:nvSpPr>
        <p:spPr>
          <a:xfrm>
            <a:off x="1620012" y="1511584"/>
            <a:ext cx="8951976" cy="3834832"/>
          </a:xfrm>
        </p:spPr>
        <p:txBody>
          <a:bodyPr anchor="ctr">
            <a:noAutofit/>
          </a:bodyPr>
          <a:lstStyle>
            <a:lvl1pPr algn="ctr">
              <a:lnSpc>
                <a:spcPct val="120000"/>
              </a:lnSpc>
              <a:defRPr sz="3000" b="0" i="0" kern="0" cap="none" spc="0" baseline="0">
                <a:solidFill>
                  <a:schemeClr val="bg1"/>
                </a:solidFill>
                <a:latin typeface="+mn-lt"/>
              </a:defRPr>
            </a:lvl1pPr>
          </a:lstStyle>
          <a:p>
            <a:r>
              <a:rPr lang="en-US"/>
              <a:t>To make thriving in next accessible.</a:t>
            </a:r>
            <a:br>
              <a:rPr lang="en-US"/>
            </a:br>
            <a:r>
              <a:rPr lang="en-US"/>
              <a:t>We are clear.</a:t>
            </a:r>
            <a:br>
              <a:rPr lang="en-US"/>
            </a:br>
            <a:r>
              <a:rPr lang="en-US"/>
              <a:t>Simple to understand.</a:t>
            </a:r>
            <a:br>
              <a:rPr lang="en-US"/>
            </a:br>
            <a:r>
              <a:rPr lang="en-US"/>
              <a:t>Authentic to who we are.</a:t>
            </a:r>
            <a:br>
              <a:rPr lang="en-US"/>
            </a:br>
            <a:r>
              <a:rPr lang="en-US"/>
              <a:t>Not overly clever.</a:t>
            </a:r>
            <a:br>
              <a:rPr lang="en-US"/>
            </a:br>
            <a:r>
              <a:rPr lang="en-US"/>
              <a:t>Empathetic about issues.</a:t>
            </a:r>
            <a:br>
              <a:rPr lang="en-US"/>
            </a:br>
            <a:r>
              <a:rPr lang="en-US"/>
              <a:t>We never condescend or brag.</a:t>
            </a:r>
          </a:p>
        </p:txBody>
      </p:sp>
      <p:sp>
        <p:nvSpPr>
          <p:cNvPr id="18" name="Freeform 17">
            <a:extLst>
              <a:ext uri="{FF2B5EF4-FFF2-40B4-BE49-F238E27FC236}">
                <a16:creationId xmlns:a16="http://schemas.microsoft.com/office/drawing/2014/main" id="{A7EB6D18-4E8B-FB4C-A05C-31E71D00C5D3}"/>
              </a:ext>
            </a:extLst>
          </p:cNvPr>
          <p:cNvSpPr/>
          <p:nvPr userDrawn="1"/>
        </p:nvSpPr>
        <p:spPr>
          <a:xfrm>
            <a:off x="1464564" y="0"/>
            <a:ext cx="9262872" cy="6858000"/>
          </a:xfrm>
          <a:custGeom>
            <a:avLst/>
            <a:gdLst>
              <a:gd name="connsiteX0" fmla="*/ 7514295 w 9262872"/>
              <a:gd name="connsiteY0" fmla="*/ 0 h 6858000"/>
              <a:gd name="connsiteX1" fmla="*/ 7744669 w 9262872"/>
              <a:gd name="connsiteY1" fmla="*/ 0 h 6858000"/>
              <a:gd name="connsiteX2" fmla="*/ 7745509 w 9262872"/>
              <a:gd name="connsiteY2" fmla="*/ 728 h 6858000"/>
              <a:gd name="connsiteX3" fmla="*/ 9262872 w 9262872"/>
              <a:gd name="connsiteY3" fmla="*/ 3429000 h 6858000"/>
              <a:gd name="connsiteX4" fmla="*/ 7745509 w 9262872"/>
              <a:gd name="connsiteY4" fmla="*/ 6857273 h 6858000"/>
              <a:gd name="connsiteX5" fmla="*/ 7744669 w 9262872"/>
              <a:gd name="connsiteY5" fmla="*/ 6858000 h 6858000"/>
              <a:gd name="connsiteX6" fmla="*/ 7514295 w 9262872"/>
              <a:gd name="connsiteY6" fmla="*/ 6858000 h 6858000"/>
              <a:gd name="connsiteX7" fmla="*/ 7644063 w 9262872"/>
              <a:gd name="connsiteY7" fmla="*/ 6745592 h 6858000"/>
              <a:gd name="connsiteX8" fmla="*/ 9111996 w 9262872"/>
              <a:gd name="connsiteY8" fmla="*/ 3429000 h 6858000"/>
              <a:gd name="connsiteX9" fmla="*/ 7644063 w 9262872"/>
              <a:gd name="connsiteY9" fmla="*/ 112408 h 6858000"/>
              <a:gd name="connsiteX10" fmla="*/ 1518203 w 9262872"/>
              <a:gd name="connsiteY10" fmla="*/ 0 h 6858000"/>
              <a:gd name="connsiteX11" fmla="*/ 1748577 w 9262872"/>
              <a:gd name="connsiteY11" fmla="*/ 0 h 6858000"/>
              <a:gd name="connsiteX12" fmla="*/ 1618809 w 9262872"/>
              <a:gd name="connsiteY12" fmla="*/ 112408 h 6858000"/>
              <a:gd name="connsiteX13" fmla="*/ 150876 w 9262872"/>
              <a:gd name="connsiteY13" fmla="*/ 3429000 h 6858000"/>
              <a:gd name="connsiteX14" fmla="*/ 1618809 w 9262872"/>
              <a:gd name="connsiteY14" fmla="*/ 6745592 h 6858000"/>
              <a:gd name="connsiteX15" fmla="*/ 1748577 w 9262872"/>
              <a:gd name="connsiteY15" fmla="*/ 6858000 h 6858000"/>
              <a:gd name="connsiteX16" fmla="*/ 1518203 w 9262872"/>
              <a:gd name="connsiteY16" fmla="*/ 6858000 h 6858000"/>
              <a:gd name="connsiteX17" fmla="*/ 1517364 w 9262872"/>
              <a:gd name="connsiteY17" fmla="*/ 6857273 h 6858000"/>
              <a:gd name="connsiteX18" fmla="*/ 0 w 9262872"/>
              <a:gd name="connsiteY18" fmla="*/ 3429000 h 6858000"/>
              <a:gd name="connsiteX19" fmla="*/ 1517364 w 9262872"/>
              <a:gd name="connsiteY19" fmla="*/ 7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2872" h="6858000">
                <a:moveTo>
                  <a:pt x="7514295" y="0"/>
                </a:moveTo>
                <a:lnTo>
                  <a:pt x="7744669" y="0"/>
                </a:lnTo>
                <a:lnTo>
                  <a:pt x="7745509" y="728"/>
                </a:lnTo>
                <a:cubicBezTo>
                  <a:pt x="8677657" y="847946"/>
                  <a:pt x="9262872" y="2070131"/>
                  <a:pt x="9262872" y="3429000"/>
                </a:cubicBezTo>
                <a:cubicBezTo>
                  <a:pt x="9262872" y="4787869"/>
                  <a:pt x="8677657" y="6010054"/>
                  <a:pt x="7745509" y="6857273"/>
                </a:cubicBezTo>
                <a:lnTo>
                  <a:pt x="7744669" y="6858000"/>
                </a:lnTo>
                <a:lnTo>
                  <a:pt x="7514295" y="6858000"/>
                </a:lnTo>
                <a:lnTo>
                  <a:pt x="7644063" y="6745592"/>
                </a:lnTo>
                <a:cubicBezTo>
                  <a:pt x="8545845" y="5925973"/>
                  <a:pt x="9111996" y="4743602"/>
                  <a:pt x="9111996" y="3429000"/>
                </a:cubicBezTo>
                <a:cubicBezTo>
                  <a:pt x="9111996" y="2114398"/>
                  <a:pt x="8545845" y="932028"/>
                  <a:pt x="7644063" y="112408"/>
                </a:cubicBezTo>
                <a:close/>
                <a:moveTo>
                  <a:pt x="1518203" y="0"/>
                </a:moveTo>
                <a:lnTo>
                  <a:pt x="1748577" y="0"/>
                </a:lnTo>
                <a:lnTo>
                  <a:pt x="1618809" y="112408"/>
                </a:lnTo>
                <a:cubicBezTo>
                  <a:pt x="717027" y="932028"/>
                  <a:pt x="150876" y="2114398"/>
                  <a:pt x="150876" y="3429000"/>
                </a:cubicBezTo>
                <a:cubicBezTo>
                  <a:pt x="150876" y="4743602"/>
                  <a:pt x="717027" y="5925973"/>
                  <a:pt x="1618809" y="6745592"/>
                </a:cubicBezTo>
                <a:lnTo>
                  <a:pt x="1748577" y="6858000"/>
                </a:lnTo>
                <a:lnTo>
                  <a:pt x="1518203" y="6858000"/>
                </a:lnTo>
                <a:lnTo>
                  <a:pt x="1517364" y="6857273"/>
                </a:lnTo>
                <a:cubicBezTo>
                  <a:pt x="585215" y="6010054"/>
                  <a:pt x="0" y="4787869"/>
                  <a:pt x="0" y="3429000"/>
                </a:cubicBezTo>
                <a:cubicBezTo>
                  <a:pt x="0" y="2070131"/>
                  <a:pt x="585215" y="847946"/>
                  <a:pt x="1517364" y="72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utura Next Book" panose="020B0502020204020303" pitchFamily="34" charset="77"/>
            </a:endParaRPr>
          </a:p>
        </p:txBody>
      </p:sp>
      <p:sp>
        <p:nvSpPr>
          <p:cNvPr id="20" name="Slide Number Placeholder 2">
            <a:extLst>
              <a:ext uri="{FF2B5EF4-FFF2-40B4-BE49-F238E27FC236}">
                <a16:creationId xmlns:a16="http://schemas.microsoft.com/office/drawing/2014/main" id="{006FC944-EA54-414A-AD06-FD39557D20D7}"/>
              </a:ext>
            </a:extLst>
          </p:cNvPr>
          <p:cNvSpPr>
            <a:spLocks noGrp="1"/>
          </p:cNvSpPr>
          <p:nvPr>
            <p:ph type="sldNum" sz="quarter" idx="10"/>
          </p:nvPr>
        </p:nvSpPr>
        <p:spPr>
          <a:xfrm>
            <a:off x="11228832" y="6309360"/>
            <a:ext cx="274320" cy="92333"/>
          </a:xfrm>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296882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322D-B09E-EF4A-8A59-66F7D1DE2F6B}"/>
              </a:ext>
            </a:extLst>
          </p:cNvPr>
          <p:cNvSpPr>
            <a:spLocks noGrp="1"/>
          </p:cNvSpPr>
          <p:nvPr>
            <p:ph type="title" hasCustomPrompt="1"/>
          </p:nvPr>
        </p:nvSpPr>
        <p:spPr>
          <a:xfrm>
            <a:off x="685800" y="685800"/>
            <a:ext cx="10817352" cy="749808"/>
          </a:xfrm>
        </p:spPr>
        <p:txBody>
          <a:bodyPr anchor="t" anchorCtr="0"/>
          <a:lstStyle>
            <a:lvl1pPr>
              <a:defRPr sz="2300" b="0" i="0">
                <a:latin typeface="Futura Next Medium" panose="020B0602020204020303" pitchFamily="34" charset="77"/>
              </a:defRPr>
            </a:lvl1pPr>
          </a:lstStyle>
          <a:p>
            <a:r>
              <a:rPr lang="en-US"/>
              <a:t>Long title sentence case, the standard chunk of Lorem Ipsum used since the 1500s is reproduced below for those interested.</a:t>
            </a:r>
          </a:p>
        </p:txBody>
      </p:sp>
      <p:sp>
        <p:nvSpPr>
          <p:cNvPr id="3" name="Slide Number Placeholder 2">
            <a:extLst>
              <a:ext uri="{FF2B5EF4-FFF2-40B4-BE49-F238E27FC236}">
                <a16:creationId xmlns:a16="http://schemas.microsoft.com/office/drawing/2014/main" id="{F41A6B02-47AE-A348-BE2A-D3E113B9C3CD}"/>
              </a:ext>
            </a:extLst>
          </p:cNvPr>
          <p:cNvSpPr>
            <a:spLocks noGrp="1"/>
          </p:cNvSpPr>
          <p:nvPr>
            <p:ph type="sldNum" sz="quarter" idx="10"/>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2272770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oice 2 — Red">
    <p:bg>
      <p:bgPr>
        <a:solidFill>
          <a:schemeClr val="accent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DC8A857-18ED-BC47-AE41-ADF424FEBA21}"/>
              </a:ext>
            </a:extLst>
          </p:cNvPr>
          <p:cNvSpPr>
            <a:spLocks noGrp="1"/>
          </p:cNvSpPr>
          <p:nvPr>
            <p:ph type="ctrTitle" hasCustomPrompt="1"/>
          </p:nvPr>
        </p:nvSpPr>
        <p:spPr>
          <a:xfrm>
            <a:off x="1620012" y="1511584"/>
            <a:ext cx="8951976" cy="3834832"/>
          </a:xfrm>
        </p:spPr>
        <p:txBody>
          <a:bodyPr anchor="ctr">
            <a:noAutofit/>
          </a:bodyPr>
          <a:lstStyle>
            <a:lvl1pPr algn="ctr">
              <a:lnSpc>
                <a:spcPct val="120000"/>
              </a:lnSpc>
              <a:defRPr sz="3000" b="0" i="0" kern="0" cap="none" spc="0" baseline="0">
                <a:solidFill>
                  <a:schemeClr val="bg1"/>
                </a:solidFill>
                <a:latin typeface="+mn-lt"/>
              </a:defRPr>
            </a:lvl1pPr>
          </a:lstStyle>
          <a:p>
            <a:r>
              <a:rPr lang="en-US"/>
              <a:t>To make thriving in next accessible.</a:t>
            </a:r>
            <a:br>
              <a:rPr lang="en-US"/>
            </a:br>
            <a:r>
              <a:rPr lang="en-US"/>
              <a:t>We are clear.</a:t>
            </a:r>
            <a:br>
              <a:rPr lang="en-US"/>
            </a:br>
            <a:r>
              <a:rPr lang="en-US"/>
              <a:t>Simple to understand.</a:t>
            </a:r>
            <a:br>
              <a:rPr lang="en-US"/>
            </a:br>
            <a:r>
              <a:rPr lang="en-US"/>
              <a:t>Authentic to who we are.</a:t>
            </a:r>
            <a:br>
              <a:rPr lang="en-US"/>
            </a:br>
            <a:r>
              <a:rPr lang="en-US"/>
              <a:t>Not overly clever.</a:t>
            </a:r>
            <a:br>
              <a:rPr lang="en-US"/>
            </a:br>
            <a:r>
              <a:rPr lang="en-US"/>
              <a:t>Empathetic about issues.</a:t>
            </a:r>
            <a:br>
              <a:rPr lang="en-US"/>
            </a:br>
            <a:r>
              <a:rPr lang="en-US"/>
              <a:t>We never condescend or brag.</a:t>
            </a:r>
          </a:p>
        </p:txBody>
      </p:sp>
      <p:sp>
        <p:nvSpPr>
          <p:cNvPr id="18" name="Freeform 17">
            <a:extLst>
              <a:ext uri="{FF2B5EF4-FFF2-40B4-BE49-F238E27FC236}">
                <a16:creationId xmlns:a16="http://schemas.microsoft.com/office/drawing/2014/main" id="{A7EB6D18-4E8B-FB4C-A05C-31E71D00C5D3}"/>
              </a:ext>
            </a:extLst>
          </p:cNvPr>
          <p:cNvSpPr/>
          <p:nvPr userDrawn="1"/>
        </p:nvSpPr>
        <p:spPr>
          <a:xfrm>
            <a:off x="1464564" y="0"/>
            <a:ext cx="9262872" cy="6858000"/>
          </a:xfrm>
          <a:custGeom>
            <a:avLst/>
            <a:gdLst>
              <a:gd name="connsiteX0" fmla="*/ 7514295 w 9262872"/>
              <a:gd name="connsiteY0" fmla="*/ 0 h 6858000"/>
              <a:gd name="connsiteX1" fmla="*/ 7744669 w 9262872"/>
              <a:gd name="connsiteY1" fmla="*/ 0 h 6858000"/>
              <a:gd name="connsiteX2" fmla="*/ 7745509 w 9262872"/>
              <a:gd name="connsiteY2" fmla="*/ 728 h 6858000"/>
              <a:gd name="connsiteX3" fmla="*/ 9262872 w 9262872"/>
              <a:gd name="connsiteY3" fmla="*/ 3429000 h 6858000"/>
              <a:gd name="connsiteX4" fmla="*/ 7745509 w 9262872"/>
              <a:gd name="connsiteY4" fmla="*/ 6857273 h 6858000"/>
              <a:gd name="connsiteX5" fmla="*/ 7744669 w 9262872"/>
              <a:gd name="connsiteY5" fmla="*/ 6858000 h 6858000"/>
              <a:gd name="connsiteX6" fmla="*/ 7514295 w 9262872"/>
              <a:gd name="connsiteY6" fmla="*/ 6858000 h 6858000"/>
              <a:gd name="connsiteX7" fmla="*/ 7644063 w 9262872"/>
              <a:gd name="connsiteY7" fmla="*/ 6745592 h 6858000"/>
              <a:gd name="connsiteX8" fmla="*/ 9111996 w 9262872"/>
              <a:gd name="connsiteY8" fmla="*/ 3429000 h 6858000"/>
              <a:gd name="connsiteX9" fmla="*/ 7644063 w 9262872"/>
              <a:gd name="connsiteY9" fmla="*/ 112408 h 6858000"/>
              <a:gd name="connsiteX10" fmla="*/ 1518203 w 9262872"/>
              <a:gd name="connsiteY10" fmla="*/ 0 h 6858000"/>
              <a:gd name="connsiteX11" fmla="*/ 1748577 w 9262872"/>
              <a:gd name="connsiteY11" fmla="*/ 0 h 6858000"/>
              <a:gd name="connsiteX12" fmla="*/ 1618809 w 9262872"/>
              <a:gd name="connsiteY12" fmla="*/ 112408 h 6858000"/>
              <a:gd name="connsiteX13" fmla="*/ 150876 w 9262872"/>
              <a:gd name="connsiteY13" fmla="*/ 3429000 h 6858000"/>
              <a:gd name="connsiteX14" fmla="*/ 1618809 w 9262872"/>
              <a:gd name="connsiteY14" fmla="*/ 6745592 h 6858000"/>
              <a:gd name="connsiteX15" fmla="*/ 1748577 w 9262872"/>
              <a:gd name="connsiteY15" fmla="*/ 6858000 h 6858000"/>
              <a:gd name="connsiteX16" fmla="*/ 1518203 w 9262872"/>
              <a:gd name="connsiteY16" fmla="*/ 6858000 h 6858000"/>
              <a:gd name="connsiteX17" fmla="*/ 1517364 w 9262872"/>
              <a:gd name="connsiteY17" fmla="*/ 6857273 h 6858000"/>
              <a:gd name="connsiteX18" fmla="*/ 0 w 9262872"/>
              <a:gd name="connsiteY18" fmla="*/ 3429000 h 6858000"/>
              <a:gd name="connsiteX19" fmla="*/ 1517364 w 9262872"/>
              <a:gd name="connsiteY19" fmla="*/ 7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2872" h="6858000">
                <a:moveTo>
                  <a:pt x="7514295" y="0"/>
                </a:moveTo>
                <a:lnTo>
                  <a:pt x="7744669" y="0"/>
                </a:lnTo>
                <a:lnTo>
                  <a:pt x="7745509" y="728"/>
                </a:lnTo>
                <a:cubicBezTo>
                  <a:pt x="8677657" y="847946"/>
                  <a:pt x="9262872" y="2070131"/>
                  <a:pt x="9262872" y="3429000"/>
                </a:cubicBezTo>
                <a:cubicBezTo>
                  <a:pt x="9262872" y="4787869"/>
                  <a:pt x="8677657" y="6010054"/>
                  <a:pt x="7745509" y="6857273"/>
                </a:cubicBezTo>
                <a:lnTo>
                  <a:pt x="7744669" y="6858000"/>
                </a:lnTo>
                <a:lnTo>
                  <a:pt x="7514295" y="6858000"/>
                </a:lnTo>
                <a:lnTo>
                  <a:pt x="7644063" y="6745592"/>
                </a:lnTo>
                <a:cubicBezTo>
                  <a:pt x="8545845" y="5925973"/>
                  <a:pt x="9111996" y="4743602"/>
                  <a:pt x="9111996" y="3429000"/>
                </a:cubicBezTo>
                <a:cubicBezTo>
                  <a:pt x="9111996" y="2114398"/>
                  <a:pt x="8545845" y="932028"/>
                  <a:pt x="7644063" y="112408"/>
                </a:cubicBezTo>
                <a:close/>
                <a:moveTo>
                  <a:pt x="1518203" y="0"/>
                </a:moveTo>
                <a:lnTo>
                  <a:pt x="1748577" y="0"/>
                </a:lnTo>
                <a:lnTo>
                  <a:pt x="1618809" y="112408"/>
                </a:lnTo>
                <a:cubicBezTo>
                  <a:pt x="717027" y="932028"/>
                  <a:pt x="150876" y="2114398"/>
                  <a:pt x="150876" y="3429000"/>
                </a:cubicBezTo>
                <a:cubicBezTo>
                  <a:pt x="150876" y="4743602"/>
                  <a:pt x="717027" y="5925973"/>
                  <a:pt x="1618809" y="6745592"/>
                </a:cubicBezTo>
                <a:lnTo>
                  <a:pt x="1748577" y="6858000"/>
                </a:lnTo>
                <a:lnTo>
                  <a:pt x="1518203" y="6858000"/>
                </a:lnTo>
                <a:lnTo>
                  <a:pt x="1517364" y="6857273"/>
                </a:lnTo>
                <a:cubicBezTo>
                  <a:pt x="585215" y="6010054"/>
                  <a:pt x="0" y="4787869"/>
                  <a:pt x="0" y="3429000"/>
                </a:cubicBezTo>
                <a:cubicBezTo>
                  <a:pt x="0" y="2070131"/>
                  <a:pt x="585215" y="847946"/>
                  <a:pt x="1517364" y="7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utura Next Book" panose="020B0502020204020303" pitchFamily="34" charset="77"/>
            </a:endParaRPr>
          </a:p>
        </p:txBody>
      </p:sp>
      <p:sp>
        <p:nvSpPr>
          <p:cNvPr id="5" name="Slide Number Placeholder 2">
            <a:extLst>
              <a:ext uri="{FF2B5EF4-FFF2-40B4-BE49-F238E27FC236}">
                <a16:creationId xmlns:a16="http://schemas.microsoft.com/office/drawing/2014/main" id="{CE025F6D-2342-DB46-ABBC-DCF5DB353F3D}"/>
              </a:ext>
            </a:extLst>
          </p:cNvPr>
          <p:cNvSpPr>
            <a:spLocks noGrp="1"/>
          </p:cNvSpPr>
          <p:nvPr>
            <p:ph type="sldNum" sz="quarter" idx="10"/>
          </p:nvPr>
        </p:nvSpPr>
        <p:spPr>
          <a:xfrm>
            <a:off x="11228832" y="6309360"/>
            <a:ext cx="274320" cy="92333"/>
          </a:xfrm>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2688182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oice 2 — Blue">
    <p:bg>
      <p:bgPr>
        <a:solidFill>
          <a:schemeClr val="accent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DC8A857-18ED-BC47-AE41-ADF424FEBA21}"/>
              </a:ext>
            </a:extLst>
          </p:cNvPr>
          <p:cNvSpPr>
            <a:spLocks noGrp="1"/>
          </p:cNvSpPr>
          <p:nvPr>
            <p:ph type="ctrTitle" hasCustomPrompt="1"/>
          </p:nvPr>
        </p:nvSpPr>
        <p:spPr>
          <a:xfrm>
            <a:off x="1620012" y="1511584"/>
            <a:ext cx="8951976" cy="3834832"/>
          </a:xfrm>
        </p:spPr>
        <p:txBody>
          <a:bodyPr anchor="ctr">
            <a:noAutofit/>
          </a:bodyPr>
          <a:lstStyle>
            <a:lvl1pPr algn="ctr">
              <a:lnSpc>
                <a:spcPct val="120000"/>
              </a:lnSpc>
              <a:defRPr sz="3000" b="0" i="0" kern="0" cap="none" spc="0" baseline="0">
                <a:solidFill>
                  <a:schemeClr val="bg1"/>
                </a:solidFill>
                <a:latin typeface="+mn-lt"/>
              </a:defRPr>
            </a:lvl1pPr>
          </a:lstStyle>
          <a:p>
            <a:r>
              <a:rPr lang="en-US"/>
              <a:t>To make thriving in next accessible.</a:t>
            </a:r>
            <a:br>
              <a:rPr lang="en-US"/>
            </a:br>
            <a:r>
              <a:rPr lang="en-US"/>
              <a:t>We are clear.</a:t>
            </a:r>
            <a:br>
              <a:rPr lang="en-US"/>
            </a:br>
            <a:r>
              <a:rPr lang="en-US"/>
              <a:t>Simple to understand.</a:t>
            </a:r>
            <a:br>
              <a:rPr lang="en-US"/>
            </a:br>
            <a:r>
              <a:rPr lang="en-US"/>
              <a:t>Authentic to who we are.</a:t>
            </a:r>
            <a:br>
              <a:rPr lang="en-US"/>
            </a:br>
            <a:r>
              <a:rPr lang="en-US"/>
              <a:t>Not overly clever.</a:t>
            </a:r>
            <a:br>
              <a:rPr lang="en-US"/>
            </a:br>
            <a:r>
              <a:rPr lang="en-US"/>
              <a:t>Empathetic about issues.</a:t>
            </a:r>
            <a:br>
              <a:rPr lang="en-US"/>
            </a:br>
            <a:r>
              <a:rPr lang="en-US"/>
              <a:t>We never condescend or brag.</a:t>
            </a:r>
          </a:p>
        </p:txBody>
      </p:sp>
      <p:sp>
        <p:nvSpPr>
          <p:cNvPr id="18" name="Freeform 17">
            <a:extLst>
              <a:ext uri="{FF2B5EF4-FFF2-40B4-BE49-F238E27FC236}">
                <a16:creationId xmlns:a16="http://schemas.microsoft.com/office/drawing/2014/main" id="{A7EB6D18-4E8B-FB4C-A05C-31E71D00C5D3}"/>
              </a:ext>
            </a:extLst>
          </p:cNvPr>
          <p:cNvSpPr/>
          <p:nvPr userDrawn="1"/>
        </p:nvSpPr>
        <p:spPr>
          <a:xfrm>
            <a:off x="1464564" y="0"/>
            <a:ext cx="9262872" cy="6858000"/>
          </a:xfrm>
          <a:custGeom>
            <a:avLst/>
            <a:gdLst>
              <a:gd name="connsiteX0" fmla="*/ 7514295 w 9262872"/>
              <a:gd name="connsiteY0" fmla="*/ 0 h 6858000"/>
              <a:gd name="connsiteX1" fmla="*/ 7744669 w 9262872"/>
              <a:gd name="connsiteY1" fmla="*/ 0 h 6858000"/>
              <a:gd name="connsiteX2" fmla="*/ 7745509 w 9262872"/>
              <a:gd name="connsiteY2" fmla="*/ 728 h 6858000"/>
              <a:gd name="connsiteX3" fmla="*/ 9262872 w 9262872"/>
              <a:gd name="connsiteY3" fmla="*/ 3429000 h 6858000"/>
              <a:gd name="connsiteX4" fmla="*/ 7745509 w 9262872"/>
              <a:gd name="connsiteY4" fmla="*/ 6857273 h 6858000"/>
              <a:gd name="connsiteX5" fmla="*/ 7744669 w 9262872"/>
              <a:gd name="connsiteY5" fmla="*/ 6858000 h 6858000"/>
              <a:gd name="connsiteX6" fmla="*/ 7514295 w 9262872"/>
              <a:gd name="connsiteY6" fmla="*/ 6858000 h 6858000"/>
              <a:gd name="connsiteX7" fmla="*/ 7644063 w 9262872"/>
              <a:gd name="connsiteY7" fmla="*/ 6745592 h 6858000"/>
              <a:gd name="connsiteX8" fmla="*/ 9111996 w 9262872"/>
              <a:gd name="connsiteY8" fmla="*/ 3429000 h 6858000"/>
              <a:gd name="connsiteX9" fmla="*/ 7644063 w 9262872"/>
              <a:gd name="connsiteY9" fmla="*/ 112408 h 6858000"/>
              <a:gd name="connsiteX10" fmla="*/ 1518203 w 9262872"/>
              <a:gd name="connsiteY10" fmla="*/ 0 h 6858000"/>
              <a:gd name="connsiteX11" fmla="*/ 1748577 w 9262872"/>
              <a:gd name="connsiteY11" fmla="*/ 0 h 6858000"/>
              <a:gd name="connsiteX12" fmla="*/ 1618809 w 9262872"/>
              <a:gd name="connsiteY12" fmla="*/ 112408 h 6858000"/>
              <a:gd name="connsiteX13" fmla="*/ 150876 w 9262872"/>
              <a:gd name="connsiteY13" fmla="*/ 3429000 h 6858000"/>
              <a:gd name="connsiteX14" fmla="*/ 1618809 w 9262872"/>
              <a:gd name="connsiteY14" fmla="*/ 6745592 h 6858000"/>
              <a:gd name="connsiteX15" fmla="*/ 1748577 w 9262872"/>
              <a:gd name="connsiteY15" fmla="*/ 6858000 h 6858000"/>
              <a:gd name="connsiteX16" fmla="*/ 1518203 w 9262872"/>
              <a:gd name="connsiteY16" fmla="*/ 6858000 h 6858000"/>
              <a:gd name="connsiteX17" fmla="*/ 1517364 w 9262872"/>
              <a:gd name="connsiteY17" fmla="*/ 6857273 h 6858000"/>
              <a:gd name="connsiteX18" fmla="*/ 0 w 9262872"/>
              <a:gd name="connsiteY18" fmla="*/ 3429000 h 6858000"/>
              <a:gd name="connsiteX19" fmla="*/ 1517364 w 9262872"/>
              <a:gd name="connsiteY19" fmla="*/ 7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2872" h="6858000">
                <a:moveTo>
                  <a:pt x="7514295" y="0"/>
                </a:moveTo>
                <a:lnTo>
                  <a:pt x="7744669" y="0"/>
                </a:lnTo>
                <a:lnTo>
                  <a:pt x="7745509" y="728"/>
                </a:lnTo>
                <a:cubicBezTo>
                  <a:pt x="8677657" y="847946"/>
                  <a:pt x="9262872" y="2070131"/>
                  <a:pt x="9262872" y="3429000"/>
                </a:cubicBezTo>
                <a:cubicBezTo>
                  <a:pt x="9262872" y="4787869"/>
                  <a:pt x="8677657" y="6010054"/>
                  <a:pt x="7745509" y="6857273"/>
                </a:cubicBezTo>
                <a:lnTo>
                  <a:pt x="7744669" y="6858000"/>
                </a:lnTo>
                <a:lnTo>
                  <a:pt x="7514295" y="6858000"/>
                </a:lnTo>
                <a:lnTo>
                  <a:pt x="7644063" y="6745592"/>
                </a:lnTo>
                <a:cubicBezTo>
                  <a:pt x="8545845" y="5925973"/>
                  <a:pt x="9111996" y="4743602"/>
                  <a:pt x="9111996" y="3429000"/>
                </a:cubicBezTo>
                <a:cubicBezTo>
                  <a:pt x="9111996" y="2114398"/>
                  <a:pt x="8545845" y="932028"/>
                  <a:pt x="7644063" y="112408"/>
                </a:cubicBezTo>
                <a:close/>
                <a:moveTo>
                  <a:pt x="1518203" y="0"/>
                </a:moveTo>
                <a:lnTo>
                  <a:pt x="1748577" y="0"/>
                </a:lnTo>
                <a:lnTo>
                  <a:pt x="1618809" y="112408"/>
                </a:lnTo>
                <a:cubicBezTo>
                  <a:pt x="717027" y="932028"/>
                  <a:pt x="150876" y="2114398"/>
                  <a:pt x="150876" y="3429000"/>
                </a:cubicBezTo>
                <a:cubicBezTo>
                  <a:pt x="150876" y="4743602"/>
                  <a:pt x="717027" y="5925973"/>
                  <a:pt x="1618809" y="6745592"/>
                </a:cubicBezTo>
                <a:lnTo>
                  <a:pt x="1748577" y="6858000"/>
                </a:lnTo>
                <a:lnTo>
                  <a:pt x="1518203" y="6858000"/>
                </a:lnTo>
                <a:lnTo>
                  <a:pt x="1517364" y="6857273"/>
                </a:lnTo>
                <a:cubicBezTo>
                  <a:pt x="585215" y="6010054"/>
                  <a:pt x="0" y="4787869"/>
                  <a:pt x="0" y="3429000"/>
                </a:cubicBezTo>
                <a:cubicBezTo>
                  <a:pt x="0" y="2070131"/>
                  <a:pt x="585215" y="847946"/>
                  <a:pt x="1517364" y="7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utura Next Book" panose="020B0502020204020303" pitchFamily="34" charset="77"/>
            </a:endParaRPr>
          </a:p>
        </p:txBody>
      </p:sp>
      <p:sp>
        <p:nvSpPr>
          <p:cNvPr id="5" name="Slide Number Placeholder 2">
            <a:extLst>
              <a:ext uri="{FF2B5EF4-FFF2-40B4-BE49-F238E27FC236}">
                <a16:creationId xmlns:a16="http://schemas.microsoft.com/office/drawing/2014/main" id="{CE025F6D-2342-DB46-ABBC-DCF5DB353F3D}"/>
              </a:ext>
            </a:extLst>
          </p:cNvPr>
          <p:cNvSpPr>
            <a:spLocks noGrp="1"/>
          </p:cNvSpPr>
          <p:nvPr>
            <p:ph type="sldNum" sz="quarter" idx="10"/>
          </p:nvPr>
        </p:nvSpPr>
        <p:spPr>
          <a:xfrm>
            <a:off x="11228832" y="6309360"/>
            <a:ext cx="274320" cy="92333"/>
          </a:xfrm>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140368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mpaign — Black">
    <p:bg>
      <p:bgPr>
        <a:solidFill>
          <a:schemeClr val="tx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1C5D045-5EF6-8349-B228-AA77CD9B7646}"/>
              </a:ext>
            </a:extLst>
          </p:cNvPr>
          <p:cNvSpPr/>
          <p:nvPr userDrawn="1"/>
        </p:nvSpPr>
        <p:spPr>
          <a:xfrm>
            <a:off x="5977129" y="2590908"/>
            <a:ext cx="237744" cy="241584"/>
          </a:xfrm>
          <a:custGeom>
            <a:avLst/>
            <a:gdLst>
              <a:gd name="connsiteX0" fmla="*/ 118872 w 237744"/>
              <a:gd name="connsiteY0" fmla="*/ 77907 h 241584"/>
              <a:gd name="connsiteX1" fmla="*/ 77724 w 237744"/>
              <a:gd name="connsiteY1" fmla="*/ 120792 h 241584"/>
              <a:gd name="connsiteX2" fmla="*/ 118872 w 237744"/>
              <a:gd name="connsiteY2" fmla="*/ 163677 h 241584"/>
              <a:gd name="connsiteX3" fmla="*/ 160020 w 237744"/>
              <a:gd name="connsiteY3" fmla="*/ 120792 h 241584"/>
              <a:gd name="connsiteX4" fmla="*/ 118872 w 237744"/>
              <a:gd name="connsiteY4" fmla="*/ 77907 h 241584"/>
              <a:gd name="connsiteX5" fmla="*/ 118872 w 237744"/>
              <a:gd name="connsiteY5" fmla="*/ 0 h 241584"/>
              <a:gd name="connsiteX6" fmla="*/ 237744 w 237744"/>
              <a:gd name="connsiteY6" fmla="*/ 120792 h 241584"/>
              <a:gd name="connsiteX7" fmla="*/ 118872 w 237744"/>
              <a:gd name="connsiteY7" fmla="*/ 241584 h 241584"/>
              <a:gd name="connsiteX8" fmla="*/ 0 w 237744"/>
              <a:gd name="connsiteY8" fmla="*/ 120792 h 241584"/>
              <a:gd name="connsiteX9" fmla="*/ 118872 w 237744"/>
              <a:gd name="connsiteY9" fmla="*/ 0 h 2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744" h="241584">
                <a:moveTo>
                  <a:pt x="118872" y="77907"/>
                </a:moveTo>
                <a:cubicBezTo>
                  <a:pt x="96147" y="77907"/>
                  <a:pt x="77724" y="97107"/>
                  <a:pt x="77724" y="120792"/>
                </a:cubicBezTo>
                <a:cubicBezTo>
                  <a:pt x="77724" y="144477"/>
                  <a:pt x="96147" y="163677"/>
                  <a:pt x="118872" y="163677"/>
                </a:cubicBezTo>
                <a:cubicBezTo>
                  <a:pt x="141597" y="163677"/>
                  <a:pt x="160020" y="144477"/>
                  <a:pt x="160020" y="120792"/>
                </a:cubicBezTo>
                <a:cubicBezTo>
                  <a:pt x="160020" y="97107"/>
                  <a:pt x="141597" y="77907"/>
                  <a:pt x="118872" y="77907"/>
                </a:cubicBezTo>
                <a:close/>
                <a:moveTo>
                  <a:pt x="118872" y="0"/>
                </a:moveTo>
                <a:cubicBezTo>
                  <a:pt x="184523" y="0"/>
                  <a:pt x="237744" y="54080"/>
                  <a:pt x="237744" y="120792"/>
                </a:cubicBezTo>
                <a:cubicBezTo>
                  <a:pt x="237744" y="187504"/>
                  <a:pt x="184523" y="241584"/>
                  <a:pt x="118872" y="241584"/>
                </a:cubicBezTo>
                <a:cubicBezTo>
                  <a:pt x="53221" y="241584"/>
                  <a:pt x="0" y="187504"/>
                  <a:pt x="0" y="120792"/>
                </a:cubicBezTo>
                <a:cubicBezTo>
                  <a:pt x="0" y="54080"/>
                  <a:pt x="53221" y="0"/>
                  <a:pt x="118872"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12" name="Title 1">
            <a:extLst>
              <a:ext uri="{FF2B5EF4-FFF2-40B4-BE49-F238E27FC236}">
                <a16:creationId xmlns:a16="http://schemas.microsoft.com/office/drawing/2014/main" id="{AC479FDC-1FB9-C64C-9F8A-BA9CDA6AF779}"/>
              </a:ext>
            </a:extLst>
          </p:cNvPr>
          <p:cNvSpPr>
            <a:spLocks noGrp="1"/>
          </p:cNvSpPr>
          <p:nvPr>
            <p:ph type="ctrTitle" hasCustomPrompt="1"/>
          </p:nvPr>
        </p:nvSpPr>
        <p:spPr>
          <a:xfrm>
            <a:off x="1620013" y="3097235"/>
            <a:ext cx="8951976" cy="1262461"/>
          </a:xfrm>
        </p:spPr>
        <p:txBody>
          <a:bodyPr anchor="ctr">
            <a:noAutofit/>
          </a:bodyPr>
          <a:lstStyle>
            <a:lvl1pPr algn="ctr">
              <a:lnSpc>
                <a:spcPct val="110000"/>
              </a:lnSpc>
              <a:defRPr sz="4200" b="0" i="0" kern="0" cap="none" spc="0" baseline="0">
                <a:solidFill>
                  <a:schemeClr val="bg1"/>
                </a:solidFill>
                <a:latin typeface="+mn-lt"/>
              </a:defRPr>
            </a:lvl1pPr>
          </a:lstStyle>
          <a:p>
            <a:r>
              <a:rPr lang="en-US"/>
              <a:t>In the space between </a:t>
            </a:r>
            <a:br>
              <a:rPr lang="en-US"/>
            </a:br>
            <a:r>
              <a:rPr lang="en-US"/>
              <a:t>next and now is how.</a:t>
            </a:r>
          </a:p>
        </p:txBody>
      </p:sp>
      <p:sp>
        <p:nvSpPr>
          <p:cNvPr id="13" name="Slide Number Placeholder 2">
            <a:extLst>
              <a:ext uri="{FF2B5EF4-FFF2-40B4-BE49-F238E27FC236}">
                <a16:creationId xmlns:a16="http://schemas.microsoft.com/office/drawing/2014/main" id="{592D0224-106B-E545-B842-20EB2D2B723C}"/>
              </a:ext>
            </a:extLst>
          </p:cNvPr>
          <p:cNvSpPr>
            <a:spLocks noGrp="1"/>
          </p:cNvSpPr>
          <p:nvPr>
            <p:ph type="sldNum" sz="quarter" idx="10"/>
          </p:nvPr>
        </p:nvSpPr>
        <p:spPr>
          <a:xfrm>
            <a:off x="11228832" y="6309360"/>
            <a:ext cx="274320" cy="92333"/>
          </a:xfrm>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3030676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mpaign — Red">
    <p:bg>
      <p:bgPr>
        <a:solidFill>
          <a:schemeClr val="accent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08372F1-3F3B-D74B-896F-E43107495A05}"/>
              </a:ext>
            </a:extLst>
          </p:cNvPr>
          <p:cNvSpPr/>
          <p:nvPr userDrawn="1"/>
        </p:nvSpPr>
        <p:spPr>
          <a:xfrm>
            <a:off x="5977129" y="2590908"/>
            <a:ext cx="237744" cy="241584"/>
          </a:xfrm>
          <a:custGeom>
            <a:avLst/>
            <a:gdLst>
              <a:gd name="connsiteX0" fmla="*/ 118872 w 237744"/>
              <a:gd name="connsiteY0" fmla="*/ 77907 h 241584"/>
              <a:gd name="connsiteX1" fmla="*/ 77724 w 237744"/>
              <a:gd name="connsiteY1" fmla="*/ 120792 h 241584"/>
              <a:gd name="connsiteX2" fmla="*/ 118872 w 237744"/>
              <a:gd name="connsiteY2" fmla="*/ 163677 h 241584"/>
              <a:gd name="connsiteX3" fmla="*/ 160020 w 237744"/>
              <a:gd name="connsiteY3" fmla="*/ 120792 h 241584"/>
              <a:gd name="connsiteX4" fmla="*/ 118872 w 237744"/>
              <a:gd name="connsiteY4" fmla="*/ 77907 h 241584"/>
              <a:gd name="connsiteX5" fmla="*/ 118872 w 237744"/>
              <a:gd name="connsiteY5" fmla="*/ 0 h 241584"/>
              <a:gd name="connsiteX6" fmla="*/ 237744 w 237744"/>
              <a:gd name="connsiteY6" fmla="*/ 120792 h 241584"/>
              <a:gd name="connsiteX7" fmla="*/ 118872 w 237744"/>
              <a:gd name="connsiteY7" fmla="*/ 241584 h 241584"/>
              <a:gd name="connsiteX8" fmla="*/ 0 w 237744"/>
              <a:gd name="connsiteY8" fmla="*/ 120792 h 241584"/>
              <a:gd name="connsiteX9" fmla="*/ 118872 w 237744"/>
              <a:gd name="connsiteY9" fmla="*/ 0 h 2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744" h="241584">
                <a:moveTo>
                  <a:pt x="118872" y="77907"/>
                </a:moveTo>
                <a:cubicBezTo>
                  <a:pt x="96147" y="77907"/>
                  <a:pt x="77724" y="97107"/>
                  <a:pt x="77724" y="120792"/>
                </a:cubicBezTo>
                <a:cubicBezTo>
                  <a:pt x="77724" y="144477"/>
                  <a:pt x="96147" y="163677"/>
                  <a:pt x="118872" y="163677"/>
                </a:cubicBezTo>
                <a:cubicBezTo>
                  <a:pt x="141597" y="163677"/>
                  <a:pt x="160020" y="144477"/>
                  <a:pt x="160020" y="120792"/>
                </a:cubicBezTo>
                <a:cubicBezTo>
                  <a:pt x="160020" y="97107"/>
                  <a:pt x="141597" y="77907"/>
                  <a:pt x="118872" y="77907"/>
                </a:cubicBezTo>
                <a:close/>
                <a:moveTo>
                  <a:pt x="118872" y="0"/>
                </a:moveTo>
                <a:cubicBezTo>
                  <a:pt x="184523" y="0"/>
                  <a:pt x="237744" y="54080"/>
                  <a:pt x="237744" y="120792"/>
                </a:cubicBezTo>
                <a:cubicBezTo>
                  <a:pt x="237744" y="187504"/>
                  <a:pt x="184523" y="241584"/>
                  <a:pt x="118872" y="241584"/>
                </a:cubicBezTo>
                <a:cubicBezTo>
                  <a:pt x="53221" y="241584"/>
                  <a:pt x="0" y="187504"/>
                  <a:pt x="0" y="120792"/>
                </a:cubicBezTo>
                <a:cubicBezTo>
                  <a:pt x="0" y="54080"/>
                  <a:pt x="53221" y="0"/>
                  <a:pt x="118872"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7" name="Title 1">
            <a:extLst>
              <a:ext uri="{FF2B5EF4-FFF2-40B4-BE49-F238E27FC236}">
                <a16:creationId xmlns:a16="http://schemas.microsoft.com/office/drawing/2014/main" id="{F27C4F54-01E1-AE42-A61D-5360DA257819}"/>
              </a:ext>
            </a:extLst>
          </p:cNvPr>
          <p:cNvSpPr>
            <a:spLocks noGrp="1"/>
          </p:cNvSpPr>
          <p:nvPr>
            <p:ph type="ctrTitle" hasCustomPrompt="1"/>
          </p:nvPr>
        </p:nvSpPr>
        <p:spPr>
          <a:xfrm>
            <a:off x="1620013" y="3097235"/>
            <a:ext cx="8951976" cy="1262461"/>
          </a:xfrm>
        </p:spPr>
        <p:txBody>
          <a:bodyPr anchor="ctr">
            <a:noAutofit/>
          </a:bodyPr>
          <a:lstStyle>
            <a:lvl1pPr algn="ctr">
              <a:lnSpc>
                <a:spcPct val="110000"/>
              </a:lnSpc>
              <a:defRPr sz="4200" b="0" i="0" kern="0" cap="none" spc="0" baseline="0">
                <a:solidFill>
                  <a:schemeClr val="bg1"/>
                </a:solidFill>
                <a:latin typeface="+mn-lt"/>
              </a:defRPr>
            </a:lvl1pPr>
          </a:lstStyle>
          <a:p>
            <a:r>
              <a:rPr lang="en-US"/>
              <a:t>In the space between </a:t>
            </a:r>
            <a:br>
              <a:rPr lang="en-US"/>
            </a:br>
            <a:r>
              <a:rPr lang="en-US"/>
              <a:t>next and now is how.</a:t>
            </a:r>
          </a:p>
        </p:txBody>
      </p:sp>
      <p:sp>
        <p:nvSpPr>
          <p:cNvPr id="10" name="Slide Number Placeholder 2">
            <a:extLst>
              <a:ext uri="{FF2B5EF4-FFF2-40B4-BE49-F238E27FC236}">
                <a16:creationId xmlns:a16="http://schemas.microsoft.com/office/drawing/2014/main" id="{B66FB29C-A213-2942-B64E-EB34C4E8FF1D}"/>
              </a:ext>
            </a:extLst>
          </p:cNvPr>
          <p:cNvSpPr>
            <a:spLocks noGrp="1"/>
          </p:cNvSpPr>
          <p:nvPr>
            <p:ph type="sldNum" sz="quarter" idx="10"/>
          </p:nvPr>
        </p:nvSpPr>
        <p:spPr>
          <a:xfrm>
            <a:off x="11228832" y="6309360"/>
            <a:ext cx="274320" cy="92333"/>
          </a:xfrm>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2952720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mpaign — Blue">
    <p:bg>
      <p:bgPr>
        <a:solidFill>
          <a:schemeClr val="accent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D56887B1-23F4-324F-9D7D-59B34B01A138}"/>
              </a:ext>
            </a:extLst>
          </p:cNvPr>
          <p:cNvSpPr/>
          <p:nvPr userDrawn="1"/>
        </p:nvSpPr>
        <p:spPr>
          <a:xfrm>
            <a:off x="5977129" y="2590908"/>
            <a:ext cx="237744" cy="241584"/>
          </a:xfrm>
          <a:custGeom>
            <a:avLst/>
            <a:gdLst>
              <a:gd name="connsiteX0" fmla="*/ 118872 w 237744"/>
              <a:gd name="connsiteY0" fmla="*/ 77907 h 241584"/>
              <a:gd name="connsiteX1" fmla="*/ 77724 w 237744"/>
              <a:gd name="connsiteY1" fmla="*/ 120792 h 241584"/>
              <a:gd name="connsiteX2" fmla="*/ 118872 w 237744"/>
              <a:gd name="connsiteY2" fmla="*/ 163677 h 241584"/>
              <a:gd name="connsiteX3" fmla="*/ 160020 w 237744"/>
              <a:gd name="connsiteY3" fmla="*/ 120792 h 241584"/>
              <a:gd name="connsiteX4" fmla="*/ 118872 w 237744"/>
              <a:gd name="connsiteY4" fmla="*/ 77907 h 241584"/>
              <a:gd name="connsiteX5" fmla="*/ 118872 w 237744"/>
              <a:gd name="connsiteY5" fmla="*/ 0 h 241584"/>
              <a:gd name="connsiteX6" fmla="*/ 237744 w 237744"/>
              <a:gd name="connsiteY6" fmla="*/ 120792 h 241584"/>
              <a:gd name="connsiteX7" fmla="*/ 118872 w 237744"/>
              <a:gd name="connsiteY7" fmla="*/ 241584 h 241584"/>
              <a:gd name="connsiteX8" fmla="*/ 0 w 237744"/>
              <a:gd name="connsiteY8" fmla="*/ 120792 h 241584"/>
              <a:gd name="connsiteX9" fmla="*/ 118872 w 237744"/>
              <a:gd name="connsiteY9" fmla="*/ 0 h 2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744" h="241584">
                <a:moveTo>
                  <a:pt x="118872" y="77907"/>
                </a:moveTo>
                <a:cubicBezTo>
                  <a:pt x="96147" y="77907"/>
                  <a:pt x="77724" y="97107"/>
                  <a:pt x="77724" y="120792"/>
                </a:cubicBezTo>
                <a:cubicBezTo>
                  <a:pt x="77724" y="144477"/>
                  <a:pt x="96147" y="163677"/>
                  <a:pt x="118872" y="163677"/>
                </a:cubicBezTo>
                <a:cubicBezTo>
                  <a:pt x="141597" y="163677"/>
                  <a:pt x="160020" y="144477"/>
                  <a:pt x="160020" y="120792"/>
                </a:cubicBezTo>
                <a:cubicBezTo>
                  <a:pt x="160020" y="97107"/>
                  <a:pt x="141597" y="77907"/>
                  <a:pt x="118872" y="77907"/>
                </a:cubicBezTo>
                <a:close/>
                <a:moveTo>
                  <a:pt x="118872" y="0"/>
                </a:moveTo>
                <a:cubicBezTo>
                  <a:pt x="184523" y="0"/>
                  <a:pt x="237744" y="54080"/>
                  <a:pt x="237744" y="120792"/>
                </a:cubicBezTo>
                <a:cubicBezTo>
                  <a:pt x="237744" y="187504"/>
                  <a:pt x="184523" y="241584"/>
                  <a:pt x="118872" y="241584"/>
                </a:cubicBezTo>
                <a:cubicBezTo>
                  <a:pt x="53221" y="241584"/>
                  <a:pt x="0" y="187504"/>
                  <a:pt x="0" y="120792"/>
                </a:cubicBezTo>
                <a:cubicBezTo>
                  <a:pt x="0" y="54080"/>
                  <a:pt x="53221" y="0"/>
                  <a:pt x="118872"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9" name="Title 1">
            <a:extLst>
              <a:ext uri="{FF2B5EF4-FFF2-40B4-BE49-F238E27FC236}">
                <a16:creationId xmlns:a16="http://schemas.microsoft.com/office/drawing/2014/main" id="{6C2BD267-34D5-A442-B4EC-EBE361FAB7C3}"/>
              </a:ext>
            </a:extLst>
          </p:cNvPr>
          <p:cNvSpPr>
            <a:spLocks noGrp="1"/>
          </p:cNvSpPr>
          <p:nvPr>
            <p:ph type="ctrTitle" hasCustomPrompt="1"/>
          </p:nvPr>
        </p:nvSpPr>
        <p:spPr>
          <a:xfrm>
            <a:off x="1620013" y="3097235"/>
            <a:ext cx="8951976" cy="1262461"/>
          </a:xfrm>
        </p:spPr>
        <p:txBody>
          <a:bodyPr anchor="ctr">
            <a:noAutofit/>
          </a:bodyPr>
          <a:lstStyle>
            <a:lvl1pPr algn="ctr">
              <a:lnSpc>
                <a:spcPct val="110000"/>
              </a:lnSpc>
              <a:defRPr sz="4200" b="0" i="0" kern="0" cap="none" spc="0" baseline="0">
                <a:solidFill>
                  <a:schemeClr val="bg1"/>
                </a:solidFill>
                <a:latin typeface="+mn-lt"/>
              </a:defRPr>
            </a:lvl1pPr>
          </a:lstStyle>
          <a:p>
            <a:r>
              <a:rPr lang="en-US"/>
              <a:t>In the space between </a:t>
            </a:r>
            <a:br>
              <a:rPr lang="en-US"/>
            </a:br>
            <a:r>
              <a:rPr lang="en-US"/>
              <a:t>next and now is how.</a:t>
            </a:r>
          </a:p>
        </p:txBody>
      </p:sp>
      <p:sp>
        <p:nvSpPr>
          <p:cNvPr id="10" name="Slide Number Placeholder 2">
            <a:extLst>
              <a:ext uri="{FF2B5EF4-FFF2-40B4-BE49-F238E27FC236}">
                <a16:creationId xmlns:a16="http://schemas.microsoft.com/office/drawing/2014/main" id="{62666AF1-1C0F-A44F-A024-D0C1A31AB933}"/>
              </a:ext>
            </a:extLst>
          </p:cNvPr>
          <p:cNvSpPr>
            <a:spLocks noGrp="1"/>
          </p:cNvSpPr>
          <p:nvPr>
            <p:ph type="sldNum" sz="quarter" idx="10"/>
          </p:nvPr>
        </p:nvSpPr>
        <p:spPr>
          <a:xfrm>
            <a:off x="11228832" y="6309360"/>
            <a:ext cx="274320" cy="92333"/>
          </a:xfrm>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3900823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ize —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hasCustomPrompt="1"/>
          </p:nvPr>
        </p:nvSpPr>
        <p:spPr>
          <a:xfrm>
            <a:off x="1346610" y="2759428"/>
            <a:ext cx="9495733" cy="1339145"/>
          </a:xfrm>
        </p:spPr>
        <p:txBody>
          <a:bodyPr anchor="ctr">
            <a:noAutofit/>
          </a:bodyPr>
          <a:lstStyle>
            <a:lvl1pPr algn="ctr">
              <a:lnSpc>
                <a:spcPct val="110000"/>
              </a:lnSpc>
              <a:defRPr sz="3400" b="0" i="0" kern="0" cap="none" spc="0" baseline="0">
                <a:solidFill>
                  <a:schemeClr val="bg1"/>
                </a:solidFill>
                <a:latin typeface="+mj-lt"/>
              </a:defRPr>
            </a:lvl1pPr>
          </a:lstStyle>
          <a:p>
            <a:r>
              <a:rPr lang="en-US"/>
              <a:t>Seize the space.</a:t>
            </a:r>
          </a:p>
        </p:txBody>
      </p:sp>
      <p:sp>
        <p:nvSpPr>
          <p:cNvPr id="11" name="Freeform 10">
            <a:extLst>
              <a:ext uri="{FF2B5EF4-FFF2-40B4-BE49-F238E27FC236}">
                <a16:creationId xmlns:a16="http://schemas.microsoft.com/office/drawing/2014/main" id="{C6389E81-2C51-C14F-8B21-C5B308E14B55}"/>
              </a:ext>
            </a:extLst>
          </p:cNvPr>
          <p:cNvSpPr>
            <a:spLocks noChangeAspect="1"/>
          </p:cNvSpPr>
          <p:nvPr userDrawn="1"/>
        </p:nvSpPr>
        <p:spPr>
          <a:xfrm>
            <a:off x="3694176" y="1028700"/>
            <a:ext cx="4800600" cy="4800600"/>
          </a:xfrm>
          <a:custGeom>
            <a:avLst/>
            <a:gdLst>
              <a:gd name="connsiteX0" fmla="*/ 2400300 w 4800600"/>
              <a:gd name="connsiteY0" fmla="*/ 264771 h 4800600"/>
              <a:gd name="connsiteX1" fmla="*/ 264770 w 4800600"/>
              <a:gd name="connsiteY1" fmla="*/ 2400301 h 4800600"/>
              <a:gd name="connsiteX2" fmla="*/ 2400300 w 4800600"/>
              <a:gd name="connsiteY2" fmla="*/ 4535831 h 4800600"/>
              <a:gd name="connsiteX3" fmla="*/ 4535830 w 4800600"/>
              <a:gd name="connsiteY3" fmla="*/ 2400301 h 4800600"/>
              <a:gd name="connsiteX4" fmla="*/ 2400300 w 4800600"/>
              <a:gd name="connsiteY4" fmla="*/ 264771 h 4800600"/>
              <a:gd name="connsiteX5" fmla="*/ 2400300 w 4800600"/>
              <a:gd name="connsiteY5" fmla="*/ 0 h 4800600"/>
              <a:gd name="connsiteX6" fmla="*/ 4800600 w 4800600"/>
              <a:gd name="connsiteY6" fmla="*/ 2400300 h 4800600"/>
              <a:gd name="connsiteX7" fmla="*/ 2400300 w 4800600"/>
              <a:gd name="connsiteY7" fmla="*/ 4800600 h 4800600"/>
              <a:gd name="connsiteX8" fmla="*/ 0 w 4800600"/>
              <a:gd name="connsiteY8" fmla="*/ 2400300 h 4800600"/>
              <a:gd name="connsiteX9" fmla="*/ 2400300 w 4800600"/>
              <a:gd name="connsiteY9"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0600" h="4800600">
                <a:moveTo>
                  <a:pt x="2400300" y="264771"/>
                </a:moveTo>
                <a:cubicBezTo>
                  <a:pt x="1220879" y="264771"/>
                  <a:pt x="264770" y="1220880"/>
                  <a:pt x="264770" y="2400301"/>
                </a:cubicBezTo>
                <a:cubicBezTo>
                  <a:pt x="264770" y="3579722"/>
                  <a:pt x="1220879" y="4535831"/>
                  <a:pt x="2400300" y="4535831"/>
                </a:cubicBezTo>
                <a:cubicBezTo>
                  <a:pt x="3579721" y="4535831"/>
                  <a:pt x="4535830" y="3579722"/>
                  <a:pt x="4535830" y="2400301"/>
                </a:cubicBezTo>
                <a:cubicBezTo>
                  <a:pt x="4535830" y="1220880"/>
                  <a:pt x="3579721" y="264771"/>
                  <a:pt x="2400300" y="264771"/>
                </a:cubicBezTo>
                <a:close/>
                <a:moveTo>
                  <a:pt x="2400300" y="0"/>
                </a:moveTo>
                <a:cubicBezTo>
                  <a:pt x="3725949" y="0"/>
                  <a:pt x="4800600" y="1074651"/>
                  <a:pt x="4800600" y="2400300"/>
                </a:cubicBezTo>
                <a:cubicBezTo>
                  <a:pt x="4800600" y="3725949"/>
                  <a:pt x="3725949" y="4800600"/>
                  <a:pt x="2400300" y="4800600"/>
                </a:cubicBezTo>
                <a:cubicBezTo>
                  <a:pt x="1074651" y="4800600"/>
                  <a:pt x="0" y="3725949"/>
                  <a:pt x="0" y="2400300"/>
                </a:cubicBezTo>
                <a:cubicBezTo>
                  <a:pt x="0" y="1074651"/>
                  <a:pt x="1074651" y="0"/>
                  <a:pt x="24003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2">
            <a:extLst>
              <a:ext uri="{FF2B5EF4-FFF2-40B4-BE49-F238E27FC236}">
                <a16:creationId xmlns:a16="http://schemas.microsoft.com/office/drawing/2014/main" id="{4147E1AE-A693-9A40-8B92-695D669D0E57}"/>
              </a:ext>
            </a:extLst>
          </p:cNvPr>
          <p:cNvSpPr>
            <a:spLocks noGrp="1"/>
          </p:cNvSpPr>
          <p:nvPr>
            <p:ph type="sldNum" sz="quarter" idx="10"/>
          </p:nvPr>
        </p:nvSpPr>
        <p:spPr>
          <a:xfrm>
            <a:off x="11228832" y="6309360"/>
            <a:ext cx="274320" cy="92333"/>
          </a:xfrm>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255606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ize — Red">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D55E8A7-ED80-634F-BCE7-6FD79EFF5EC9}"/>
              </a:ext>
            </a:extLst>
          </p:cNvPr>
          <p:cNvSpPr>
            <a:spLocks noGrp="1" noChangeAspect="1"/>
          </p:cNvSpPr>
          <p:nvPr>
            <p:ph type="ctrTitle" hasCustomPrompt="1"/>
          </p:nvPr>
        </p:nvSpPr>
        <p:spPr>
          <a:xfrm>
            <a:off x="1346610" y="2759428"/>
            <a:ext cx="9495733" cy="1339145"/>
          </a:xfrm>
        </p:spPr>
        <p:txBody>
          <a:bodyPr anchor="ctr">
            <a:noAutofit/>
          </a:bodyPr>
          <a:lstStyle>
            <a:lvl1pPr algn="ctr">
              <a:lnSpc>
                <a:spcPct val="110000"/>
              </a:lnSpc>
              <a:defRPr sz="3400" b="0" i="0" kern="0" cap="none" spc="0" baseline="0">
                <a:solidFill>
                  <a:schemeClr val="bg1"/>
                </a:solidFill>
                <a:latin typeface="+mj-lt"/>
              </a:defRPr>
            </a:lvl1pPr>
          </a:lstStyle>
          <a:p>
            <a:r>
              <a:rPr lang="en-US"/>
              <a:t>Seize the space.</a:t>
            </a:r>
          </a:p>
        </p:txBody>
      </p:sp>
      <p:sp>
        <p:nvSpPr>
          <p:cNvPr id="6" name="Freeform 5">
            <a:extLst>
              <a:ext uri="{FF2B5EF4-FFF2-40B4-BE49-F238E27FC236}">
                <a16:creationId xmlns:a16="http://schemas.microsoft.com/office/drawing/2014/main" id="{71B4AFE0-C008-4B4C-8903-D42B405C01B7}"/>
              </a:ext>
            </a:extLst>
          </p:cNvPr>
          <p:cNvSpPr>
            <a:spLocks noChangeAspect="1"/>
          </p:cNvSpPr>
          <p:nvPr userDrawn="1"/>
        </p:nvSpPr>
        <p:spPr>
          <a:xfrm>
            <a:off x="3694176" y="1028700"/>
            <a:ext cx="4800600" cy="4800600"/>
          </a:xfrm>
          <a:custGeom>
            <a:avLst/>
            <a:gdLst>
              <a:gd name="connsiteX0" fmla="*/ 2400300 w 4800600"/>
              <a:gd name="connsiteY0" fmla="*/ 264771 h 4800600"/>
              <a:gd name="connsiteX1" fmla="*/ 264770 w 4800600"/>
              <a:gd name="connsiteY1" fmla="*/ 2400301 h 4800600"/>
              <a:gd name="connsiteX2" fmla="*/ 2400300 w 4800600"/>
              <a:gd name="connsiteY2" fmla="*/ 4535831 h 4800600"/>
              <a:gd name="connsiteX3" fmla="*/ 4535830 w 4800600"/>
              <a:gd name="connsiteY3" fmla="*/ 2400301 h 4800600"/>
              <a:gd name="connsiteX4" fmla="*/ 2400300 w 4800600"/>
              <a:gd name="connsiteY4" fmla="*/ 264771 h 4800600"/>
              <a:gd name="connsiteX5" fmla="*/ 2400300 w 4800600"/>
              <a:gd name="connsiteY5" fmla="*/ 0 h 4800600"/>
              <a:gd name="connsiteX6" fmla="*/ 4800600 w 4800600"/>
              <a:gd name="connsiteY6" fmla="*/ 2400300 h 4800600"/>
              <a:gd name="connsiteX7" fmla="*/ 2400300 w 4800600"/>
              <a:gd name="connsiteY7" fmla="*/ 4800600 h 4800600"/>
              <a:gd name="connsiteX8" fmla="*/ 0 w 4800600"/>
              <a:gd name="connsiteY8" fmla="*/ 2400300 h 4800600"/>
              <a:gd name="connsiteX9" fmla="*/ 2400300 w 4800600"/>
              <a:gd name="connsiteY9"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0600" h="4800600">
                <a:moveTo>
                  <a:pt x="2400300" y="264771"/>
                </a:moveTo>
                <a:cubicBezTo>
                  <a:pt x="1220879" y="264771"/>
                  <a:pt x="264770" y="1220880"/>
                  <a:pt x="264770" y="2400301"/>
                </a:cubicBezTo>
                <a:cubicBezTo>
                  <a:pt x="264770" y="3579722"/>
                  <a:pt x="1220879" y="4535831"/>
                  <a:pt x="2400300" y="4535831"/>
                </a:cubicBezTo>
                <a:cubicBezTo>
                  <a:pt x="3579721" y="4535831"/>
                  <a:pt x="4535830" y="3579722"/>
                  <a:pt x="4535830" y="2400301"/>
                </a:cubicBezTo>
                <a:cubicBezTo>
                  <a:pt x="4535830" y="1220880"/>
                  <a:pt x="3579721" y="264771"/>
                  <a:pt x="2400300" y="264771"/>
                </a:cubicBezTo>
                <a:close/>
                <a:moveTo>
                  <a:pt x="2400300" y="0"/>
                </a:moveTo>
                <a:cubicBezTo>
                  <a:pt x="3725949" y="0"/>
                  <a:pt x="4800600" y="1074651"/>
                  <a:pt x="4800600" y="2400300"/>
                </a:cubicBezTo>
                <a:cubicBezTo>
                  <a:pt x="4800600" y="3725949"/>
                  <a:pt x="3725949" y="4800600"/>
                  <a:pt x="2400300" y="4800600"/>
                </a:cubicBezTo>
                <a:cubicBezTo>
                  <a:pt x="1074651" y="4800600"/>
                  <a:pt x="0" y="3725949"/>
                  <a:pt x="0" y="2400300"/>
                </a:cubicBezTo>
                <a:cubicBezTo>
                  <a:pt x="0" y="1074651"/>
                  <a:pt x="1074651" y="0"/>
                  <a:pt x="240030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EA5B2305-FC8A-6D46-AC6D-80FE94FCD99D}"/>
              </a:ext>
            </a:extLst>
          </p:cNvPr>
          <p:cNvSpPr>
            <a:spLocks noGrp="1"/>
          </p:cNvSpPr>
          <p:nvPr>
            <p:ph type="sldNum" sz="quarter" idx="10"/>
          </p:nvPr>
        </p:nvSpPr>
        <p:spPr>
          <a:xfrm>
            <a:off x="11228832" y="6309360"/>
            <a:ext cx="274320" cy="92333"/>
          </a:xfrm>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1927078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ize — Blue">
    <p:bg>
      <p:bgPr>
        <a:solidFill>
          <a:srgbClr val="00538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486CF9-4F12-DA4B-A735-7BCB0CE8AE35}"/>
              </a:ext>
            </a:extLst>
          </p:cNvPr>
          <p:cNvSpPr>
            <a:spLocks noGrp="1" noChangeAspect="1"/>
          </p:cNvSpPr>
          <p:nvPr>
            <p:ph type="ctrTitle" hasCustomPrompt="1"/>
          </p:nvPr>
        </p:nvSpPr>
        <p:spPr>
          <a:xfrm>
            <a:off x="1346610" y="2759428"/>
            <a:ext cx="9495733" cy="1339145"/>
          </a:xfrm>
        </p:spPr>
        <p:txBody>
          <a:bodyPr anchor="ctr">
            <a:noAutofit/>
          </a:bodyPr>
          <a:lstStyle>
            <a:lvl1pPr algn="ctr">
              <a:lnSpc>
                <a:spcPct val="110000"/>
              </a:lnSpc>
              <a:defRPr sz="3400" b="0" i="0" kern="0" cap="none" spc="0" baseline="0">
                <a:solidFill>
                  <a:schemeClr val="bg1"/>
                </a:solidFill>
                <a:latin typeface="+mj-lt"/>
              </a:defRPr>
            </a:lvl1pPr>
          </a:lstStyle>
          <a:p>
            <a:r>
              <a:rPr lang="en-US"/>
              <a:t>Seize the space.</a:t>
            </a:r>
          </a:p>
        </p:txBody>
      </p:sp>
      <p:sp>
        <p:nvSpPr>
          <p:cNvPr id="6" name="Freeform 5">
            <a:extLst>
              <a:ext uri="{FF2B5EF4-FFF2-40B4-BE49-F238E27FC236}">
                <a16:creationId xmlns:a16="http://schemas.microsoft.com/office/drawing/2014/main" id="{85E69C55-8194-F349-926F-B9764AEFE053}"/>
              </a:ext>
            </a:extLst>
          </p:cNvPr>
          <p:cNvSpPr>
            <a:spLocks noChangeAspect="1"/>
          </p:cNvSpPr>
          <p:nvPr userDrawn="1"/>
        </p:nvSpPr>
        <p:spPr>
          <a:xfrm>
            <a:off x="3694176" y="1028700"/>
            <a:ext cx="4800600" cy="4800600"/>
          </a:xfrm>
          <a:custGeom>
            <a:avLst/>
            <a:gdLst>
              <a:gd name="connsiteX0" fmla="*/ 2400300 w 4800600"/>
              <a:gd name="connsiteY0" fmla="*/ 264771 h 4800600"/>
              <a:gd name="connsiteX1" fmla="*/ 264770 w 4800600"/>
              <a:gd name="connsiteY1" fmla="*/ 2400301 h 4800600"/>
              <a:gd name="connsiteX2" fmla="*/ 2400300 w 4800600"/>
              <a:gd name="connsiteY2" fmla="*/ 4535831 h 4800600"/>
              <a:gd name="connsiteX3" fmla="*/ 4535830 w 4800600"/>
              <a:gd name="connsiteY3" fmla="*/ 2400301 h 4800600"/>
              <a:gd name="connsiteX4" fmla="*/ 2400300 w 4800600"/>
              <a:gd name="connsiteY4" fmla="*/ 264771 h 4800600"/>
              <a:gd name="connsiteX5" fmla="*/ 2400300 w 4800600"/>
              <a:gd name="connsiteY5" fmla="*/ 0 h 4800600"/>
              <a:gd name="connsiteX6" fmla="*/ 4800600 w 4800600"/>
              <a:gd name="connsiteY6" fmla="*/ 2400300 h 4800600"/>
              <a:gd name="connsiteX7" fmla="*/ 2400300 w 4800600"/>
              <a:gd name="connsiteY7" fmla="*/ 4800600 h 4800600"/>
              <a:gd name="connsiteX8" fmla="*/ 0 w 4800600"/>
              <a:gd name="connsiteY8" fmla="*/ 2400300 h 4800600"/>
              <a:gd name="connsiteX9" fmla="*/ 2400300 w 4800600"/>
              <a:gd name="connsiteY9"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0600" h="4800600">
                <a:moveTo>
                  <a:pt x="2400300" y="264771"/>
                </a:moveTo>
                <a:cubicBezTo>
                  <a:pt x="1220879" y="264771"/>
                  <a:pt x="264770" y="1220880"/>
                  <a:pt x="264770" y="2400301"/>
                </a:cubicBezTo>
                <a:cubicBezTo>
                  <a:pt x="264770" y="3579722"/>
                  <a:pt x="1220879" y="4535831"/>
                  <a:pt x="2400300" y="4535831"/>
                </a:cubicBezTo>
                <a:cubicBezTo>
                  <a:pt x="3579721" y="4535831"/>
                  <a:pt x="4535830" y="3579722"/>
                  <a:pt x="4535830" y="2400301"/>
                </a:cubicBezTo>
                <a:cubicBezTo>
                  <a:pt x="4535830" y="1220880"/>
                  <a:pt x="3579721" y="264771"/>
                  <a:pt x="2400300" y="264771"/>
                </a:cubicBezTo>
                <a:close/>
                <a:moveTo>
                  <a:pt x="2400300" y="0"/>
                </a:moveTo>
                <a:cubicBezTo>
                  <a:pt x="3725949" y="0"/>
                  <a:pt x="4800600" y="1074651"/>
                  <a:pt x="4800600" y="2400300"/>
                </a:cubicBezTo>
                <a:cubicBezTo>
                  <a:pt x="4800600" y="3725949"/>
                  <a:pt x="3725949" y="4800600"/>
                  <a:pt x="2400300" y="4800600"/>
                </a:cubicBezTo>
                <a:cubicBezTo>
                  <a:pt x="1074651" y="4800600"/>
                  <a:pt x="0" y="3725949"/>
                  <a:pt x="0" y="2400300"/>
                </a:cubicBezTo>
                <a:cubicBezTo>
                  <a:pt x="0" y="1074651"/>
                  <a:pt x="1074651" y="0"/>
                  <a:pt x="240030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6942612F-F6E9-F645-8FA9-065EB32F012C}"/>
              </a:ext>
            </a:extLst>
          </p:cNvPr>
          <p:cNvSpPr>
            <a:spLocks noGrp="1"/>
          </p:cNvSpPr>
          <p:nvPr>
            <p:ph type="sldNum" sz="quarter" idx="10"/>
          </p:nvPr>
        </p:nvSpPr>
        <p:spPr>
          <a:xfrm>
            <a:off x="11228832" y="6309360"/>
            <a:ext cx="274320" cy="92333"/>
          </a:xfrm>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1796476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322D-B09E-EF4A-8A59-66F7D1DE2F6B}"/>
              </a:ext>
            </a:extLst>
          </p:cNvPr>
          <p:cNvSpPr>
            <a:spLocks noGrp="1"/>
          </p:cNvSpPr>
          <p:nvPr>
            <p:ph type="title" hasCustomPrompt="1"/>
          </p:nvPr>
        </p:nvSpPr>
        <p:spPr>
          <a:xfrm>
            <a:off x="685800" y="685800"/>
            <a:ext cx="10817352" cy="749808"/>
          </a:xfrm>
        </p:spPr>
        <p:txBody>
          <a:bodyPr anchor="t" anchorCtr="0"/>
          <a:lstStyle>
            <a:lvl1pPr>
              <a:defRPr sz="2300" b="0" i="0">
                <a:latin typeface="Futura Next Medium" panose="020B0602020204020303" pitchFamily="34" charset="77"/>
              </a:defRPr>
            </a:lvl1pPr>
          </a:lstStyle>
          <a:p>
            <a:r>
              <a:rPr lang="en-US"/>
              <a:t>Long title sentence case, the standard chunk of Lorem Ipsum used since the 1500s is reproduced below for those interested.</a:t>
            </a:r>
          </a:p>
        </p:txBody>
      </p:sp>
      <p:sp>
        <p:nvSpPr>
          <p:cNvPr id="6" name="Chart Placeholder 12">
            <a:extLst>
              <a:ext uri="{FF2B5EF4-FFF2-40B4-BE49-F238E27FC236}">
                <a16:creationId xmlns:a16="http://schemas.microsoft.com/office/drawing/2014/main" id="{7AEAD2CC-107A-354B-9784-21BB6F199BA3}"/>
              </a:ext>
            </a:extLst>
          </p:cNvPr>
          <p:cNvSpPr>
            <a:spLocks noGrp="1"/>
          </p:cNvSpPr>
          <p:nvPr>
            <p:ph type="chart" sz="quarter" idx="10" hasCustomPrompt="1"/>
          </p:nvPr>
        </p:nvSpPr>
        <p:spPr>
          <a:xfrm>
            <a:off x="685979" y="1805796"/>
            <a:ext cx="10820170" cy="4136136"/>
          </a:xfrm>
          <a:prstGeom prst="rect">
            <a:avLst/>
          </a:prstGeom>
        </p:spPr>
        <p:txBody>
          <a:bodyPr tIns="914400" anchor="ctr" anchorCtr="0"/>
          <a:lstStyle>
            <a:lvl1pPr algn="ctr">
              <a:defRPr b="0" i="0"/>
            </a:lvl1pPr>
          </a:lstStyle>
          <a:p>
            <a:r>
              <a:rPr lang="en-US"/>
              <a:t>Insert or create a chart</a:t>
            </a:r>
          </a:p>
        </p:txBody>
      </p:sp>
      <p:sp>
        <p:nvSpPr>
          <p:cNvPr id="10" name="Oval 9">
            <a:extLst>
              <a:ext uri="{FF2B5EF4-FFF2-40B4-BE49-F238E27FC236}">
                <a16:creationId xmlns:a16="http://schemas.microsoft.com/office/drawing/2014/main" id="{06BE9454-FAC8-4195-804D-426A8AF0C41D}"/>
              </a:ext>
            </a:extLst>
          </p:cNvPr>
          <p:cNvSpPr/>
          <p:nvPr userDrawn="1"/>
        </p:nvSpPr>
        <p:spPr>
          <a:xfrm>
            <a:off x="11077115" y="70246"/>
            <a:ext cx="1030779" cy="101507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clock&#10;&#10;Description automatically generated">
            <a:extLst>
              <a:ext uri="{FF2B5EF4-FFF2-40B4-BE49-F238E27FC236}">
                <a16:creationId xmlns:a16="http://schemas.microsoft.com/office/drawing/2014/main" id="{860EFC1F-10D7-470C-9EDA-395F32DB72B2}"/>
              </a:ext>
            </a:extLst>
          </p:cNvPr>
          <p:cNvPicPr>
            <a:picLocks noChangeAspect="1"/>
          </p:cNvPicPr>
          <p:nvPr userDrawn="1"/>
        </p:nvPicPr>
        <p:blipFill>
          <a:blip r:embed="rId2"/>
          <a:stretch>
            <a:fillRect/>
          </a:stretch>
        </p:blipFill>
        <p:spPr>
          <a:xfrm>
            <a:off x="11207448" y="187647"/>
            <a:ext cx="756359" cy="756359"/>
          </a:xfrm>
          <a:prstGeom prst="rect">
            <a:avLst/>
          </a:prstGeom>
        </p:spPr>
      </p:pic>
      <p:sp>
        <p:nvSpPr>
          <p:cNvPr id="3" name="Slide Number Placeholder 2">
            <a:extLst>
              <a:ext uri="{FF2B5EF4-FFF2-40B4-BE49-F238E27FC236}">
                <a16:creationId xmlns:a16="http://schemas.microsoft.com/office/drawing/2014/main" id="{93E60096-6BE3-B249-A1A7-82EB308A1B48}"/>
              </a:ext>
            </a:extLst>
          </p:cNvPr>
          <p:cNvSpPr>
            <a:spLocks noGrp="1"/>
          </p:cNvSpPr>
          <p:nvPr>
            <p:ph type="sldNum" sz="quarter" idx="11"/>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2703535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olumn: Image Right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322D-B09E-EF4A-8A59-66F7D1DE2F6B}"/>
              </a:ext>
            </a:extLst>
          </p:cNvPr>
          <p:cNvSpPr>
            <a:spLocks noGrp="1"/>
          </p:cNvSpPr>
          <p:nvPr>
            <p:ph type="title" hasCustomPrompt="1"/>
          </p:nvPr>
        </p:nvSpPr>
        <p:spPr>
          <a:xfrm>
            <a:off x="685800" y="685800"/>
            <a:ext cx="2404872" cy="704088"/>
          </a:xfrm>
        </p:spPr>
        <p:txBody>
          <a:bodyPr anchor="t" anchorCtr="0"/>
          <a:lstStyle>
            <a:lvl1pPr>
              <a:defRPr sz="2300" b="0" i="0">
                <a:latin typeface="Futura Next Medium" panose="020B0602020204020303" pitchFamily="34" charset="77"/>
              </a:defRPr>
            </a:lvl1pPr>
          </a:lstStyle>
          <a:p>
            <a:r>
              <a:rPr lang="en-US"/>
              <a:t>Long title </a:t>
            </a:r>
            <a:br>
              <a:rPr lang="en-US"/>
            </a:br>
            <a:r>
              <a:rPr lang="en-US"/>
              <a:t>sentence case</a:t>
            </a:r>
          </a:p>
        </p:txBody>
      </p:sp>
      <p:sp>
        <p:nvSpPr>
          <p:cNvPr id="9" name="Text Placeholder 8">
            <a:extLst>
              <a:ext uri="{FF2B5EF4-FFF2-40B4-BE49-F238E27FC236}">
                <a16:creationId xmlns:a16="http://schemas.microsoft.com/office/drawing/2014/main" id="{17846D68-811B-D749-994D-32219EEDF59C}"/>
              </a:ext>
            </a:extLst>
          </p:cNvPr>
          <p:cNvSpPr>
            <a:spLocks noGrp="1"/>
          </p:cNvSpPr>
          <p:nvPr>
            <p:ph type="body" sz="quarter" idx="10" hasCustomPrompt="1"/>
          </p:nvPr>
        </p:nvSpPr>
        <p:spPr>
          <a:xfrm>
            <a:off x="685800" y="1733006"/>
            <a:ext cx="2404872" cy="4439194"/>
          </a:xfrm>
        </p:spPr>
        <p:txBody>
          <a:bodyPr/>
          <a:lstStyle>
            <a:lvl1pPr>
              <a:defRPr/>
            </a:lvl1pPr>
          </a:lstStyle>
          <a:p>
            <a:pPr lvl="0"/>
            <a:r>
              <a:rPr lang="en-US"/>
              <a:t>Lorem Ipsum is simply dummy text of the printing and typesetting industry. Lorem Ipsum has been the industry's standard dummy text ever since the 1500s.</a:t>
            </a:r>
          </a:p>
          <a:p>
            <a:pPr lvl="1"/>
            <a:r>
              <a:rPr lang="en-US"/>
              <a:t>First level</a:t>
            </a:r>
          </a:p>
          <a:p>
            <a:pPr lvl="2"/>
            <a:r>
              <a:rPr lang="en-US"/>
              <a:t>Second level</a:t>
            </a:r>
          </a:p>
          <a:p>
            <a:pPr lvl="3"/>
            <a:r>
              <a:rPr lang="en-US"/>
              <a:t>Third level</a:t>
            </a:r>
          </a:p>
          <a:p>
            <a:pPr lvl="0"/>
            <a:endParaRPr lang="en-US"/>
          </a:p>
          <a:p>
            <a:pPr lvl="0"/>
            <a:r>
              <a:rPr lang="en-US"/>
              <a:t>It has survived not only five centuries, but also the leap into electronic typesetting, remaining essentially unchanged.</a:t>
            </a:r>
          </a:p>
        </p:txBody>
      </p:sp>
      <p:sp>
        <p:nvSpPr>
          <p:cNvPr id="10" name="Picture Placeholder 4">
            <a:extLst>
              <a:ext uri="{FF2B5EF4-FFF2-40B4-BE49-F238E27FC236}">
                <a16:creationId xmlns:a16="http://schemas.microsoft.com/office/drawing/2014/main" id="{A98CC79F-1E95-8541-8034-F5FAD9638258}"/>
              </a:ext>
            </a:extLst>
          </p:cNvPr>
          <p:cNvSpPr>
            <a:spLocks noGrp="1"/>
          </p:cNvSpPr>
          <p:nvPr>
            <p:ph type="pic" sz="quarter" idx="11" hasCustomPrompt="1"/>
          </p:nvPr>
        </p:nvSpPr>
        <p:spPr>
          <a:xfrm>
            <a:off x="3486480" y="0"/>
            <a:ext cx="8705520" cy="6858000"/>
          </a:xfrm>
          <a:custGeom>
            <a:avLst/>
            <a:gdLst>
              <a:gd name="connsiteX0" fmla="*/ 603030 w 8705520"/>
              <a:gd name="connsiteY0" fmla="*/ 0 h 6858000"/>
              <a:gd name="connsiteX1" fmla="*/ 8705520 w 8705520"/>
              <a:gd name="connsiteY1" fmla="*/ 0 h 6858000"/>
              <a:gd name="connsiteX2" fmla="*/ 8705520 w 8705520"/>
              <a:gd name="connsiteY2" fmla="*/ 6858000 h 6858000"/>
              <a:gd name="connsiteX3" fmla="*/ 603028 w 8705520"/>
              <a:gd name="connsiteY3" fmla="*/ 6858000 h 6858000"/>
              <a:gd name="connsiteX4" fmla="*/ 449946 w 8705520"/>
              <a:gd name="connsiteY4" fmla="*/ 6405514 h 6858000"/>
              <a:gd name="connsiteX5" fmla="*/ 0 w 8705520"/>
              <a:gd name="connsiteY5" fmla="*/ 3429002 h 6858000"/>
              <a:gd name="connsiteX6" fmla="*/ 449944 w 8705520"/>
              <a:gd name="connsiteY6" fmla="*/ 4524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520" h="6858000">
                <a:moveTo>
                  <a:pt x="603030" y="0"/>
                </a:moveTo>
                <a:lnTo>
                  <a:pt x="8705520" y="0"/>
                </a:lnTo>
                <a:lnTo>
                  <a:pt x="8705520" y="6858000"/>
                </a:lnTo>
                <a:lnTo>
                  <a:pt x="603028" y="6858000"/>
                </a:lnTo>
                <a:lnTo>
                  <a:pt x="449946" y="6405514"/>
                </a:lnTo>
                <a:cubicBezTo>
                  <a:pt x="157528" y="5465236"/>
                  <a:pt x="0" y="4465518"/>
                  <a:pt x="0" y="3429002"/>
                </a:cubicBezTo>
                <a:cubicBezTo>
                  <a:pt x="0" y="2392486"/>
                  <a:pt x="157528" y="1392768"/>
                  <a:pt x="449944" y="452488"/>
                </a:cubicBezTo>
                <a:close/>
              </a:path>
            </a:pathLst>
          </a:custGeom>
          <a:solidFill>
            <a:schemeClr val="accent6">
              <a:lumMod val="60000"/>
              <a:lumOff val="40000"/>
            </a:schemeClr>
          </a:solidFill>
        </p:spPr>
        <p:txBody>
          <a:bodyPr wrap="square" tIns="0" bIns="640080" anchor="ctr" anchorCtr="0">
            <a:noAutofit/>
          </a:bodyPr>
          <a:lstStyle>
            <a:lvl1pPr marL="0" indent="0" algn="ctr">
              <a:lnSpc>
                <a:spcPct val="110000"/>
              </a:lnSpc>
              <a:buFontTx/>
              <a:buNone/>
              <a:defRPr sz="1000" b="0" i="0" baseline="0">
                <a:solidFill>
                  <a:schemeClr val="tx1"/>
                </a:solidFill>
                <a:latin typeface="Futura Next Medium" panose="020B0602020204020303" pitchFamily="34" charset="77"/>
                <a:cs typeface="Futura Next Medium" panose="020B0602020204020303" pitchFamily="34" charset="77"/>
              </a:defRPr>
            </a:lvl1pPr>
          </a:lstStyle>
          <a:p>
            <a:r>
              <a:rPr lang="en-US"/>
              <a:t>Drag and drop image or click icon to add</a:t>
            </a:r>
          </a:p>
        </p:txBody>
      </p:sp>
      <p:sp>
        <p:nvSpPr>
          <p:cNvPr id="3" name="Slide Number Placeholder 2">
            <a:extLst>
              <a:ext uri="{FF2B5EF4-FFF2-40B4-BE49-F238E27FC236}">
                <a16:creationId xmlns:a16="http://schemas.microsoft.com/office/drawing/2014/main" id="{81AF3099-DFCB-6645-89E4-159BC12332AB}"/>
              </a:ext>
            </a:extLst>
          </p:cNvPr>
          <p:cNvSpPr>
            <a:spLocks noGrp="1"/>
          </p:cNvSpPr>
          <p:nvPr>
            <p:ph type="sldNum" sz="quarter" idx="12"/>
          </p:nvPr>
        </p:nvSpPr>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366562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3E33-816D-4A69-8A0C-EE82CDEB7CC9}"/>
              </a:ext>
            </a:extLst>
          </p:cNvPr>
          <p:cNvSpPr>
            <a:spLocks noGrp="1"/>
          </p:cNvSpPr>
          <p:nvPr>
            <p:ph type="title"/>
          </p:nvPr>
        </p:nvSpPr>
        <p:spPr>
          <a:xfrm>
            <a:off x="6096000" y="685800"/>
            <a:ext cx="5407152" cy="640080"/>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809868EB-A6B4-476E-9F63-70F3F2AE354D}"/>
              </a:ext>
            </a:extLst>
          </p:cNvPr>
          <p:cNvSpPr>
            <a:spLocks noGrp="1"/>
          </p:cNvSpPr>
          <p:nvPr>
            <p:ph type="body" sz="quarter" idx="12"/>
          </p:nvPr>
        </p:nvSpPr>
        <p:spPr>
          <a:xfrm>
            <a:off x="6286500" y="1538288"/>
            <a:ext cx="4941888" cy="4252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Placeholder 6">
            <a:extLst>
              <a:ext uri="{FF2B5EF4-FFF2-40B4-BE49-F238E27FC236}">
                <a16:creationId xmlns:a16="http://schemas.microsoft.com/office/drawing/2014/main" id="{469B3BF3-B479-46AB-933F-F5347B7B99E8}"/>
              </a:ext>
              <a:ext uri="{C183D7F6-B498-43B3-948B-1728B52AA6E4}">
                <adec:decorative xmlns:adec="http://schemas.microsoft.com/office/drawing/2017/decorative" val="1"/>
              </a:ext>
            </a:extLst>
          </p:cNvPr>
          <p:cNvPicPr>
            <a:picLocks noChangeAspect="1"/>
          </p:cNvPicPr>
          <p:nvPr userDrawn="1"/>
        </p:nvPicPr>
        <p:blipFill rotWithShape="1">
          <a:blip r:embed="rId2"/>
          <a:srcRect l="22555" r="2683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Footer Placeholder 3">
            <a:extLst>
              <a:ext uri="{FF2B5EF4-FFF2-40B4-BE49-F238E27FC236}">
                <a16:creationId xmlns:a16="http://schemas.microsoft.com/office/drawing/2014/main" id="{8D5E444E-2070-4A39-BF80-2A69A12EC10C}"/>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4CF1A03E-B0A4-47D7-A7DC-04B75DEF23AF}"/>
              </a:ext>
            </a:extLst>
          </p:cNvPr>
          <p:cNvSpPr>
            <a:spLocks noGrp="1"/>
          </p:cNvSpPr>
          <p:nvPr>
            <p:ph type="sldNum" sz="quarter" idx="10"/>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2572738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Image Right Option 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22B65A8A-CD2C-654B-AFC8-42A98B91C012}"/>
              </a:ext>
            </a:extLst>
          </p:cNvPr>
          <p:cNvSpPr>
            <a:spLocks noGrp="1"/>
          </p:cNvSpPr>
          <p:nvPr>
            <p:ph type="pic" sz="quarter" idx="12" hasCustomPrompt="1"/>
          </p:nvPr>
        </p:nvSpPr>
        <p:spPr>
          <a:xfrm>
            <a:off x="3113436" y="0"/>
            <a:ext cx="9078564" cy="6858000"/>
          </a:xfrm>
          <a:custGeom>
            <a:avLst/>
            <a:gdLst>
              <a:gd name="connsiteX0" fmla="*/ 462 w 9078564"/>
              <a:gd name="connsiteY0" fmla="*/ 0 h 6858000"/>
              <a:gd name="connsiteX1" fmla="*/ 9078564 w 9078564"/>
              <a:gd name="connsiteY1" fmla="*/ 0 h 6858000"/>
              <a:gd name="connsiteX2" fmla="*/ 9078564 w 9078564"/>
              <a:gd name="connsiteY2" fmla="*/ 6858000 h 6858000"/>
              <a:gd name="connsiteX3" fmla="*/ 2667002 w 9078564"/>
              <a:gd name="connsiteY3" fmla="*/ 6858000 h 6858000"/>
              <a:gd name="connsiteX4" fmla="*/ 2626056 w 9078564"/>
              <a:gd name="connsiteY4" fmla="*/ 6815054 h 6858000"/>
              <a:gd name="connsiteX5" fmla="*/ 0 w 9078564"/>
              <a:gd name="connsiteY5" fmla="*/ 18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8564" h="6858000">
                <a:moveTo>
                  <a:pt x="462" y="0"/>
                </a:moveTo>
                <a:lnTo>
                  <a:pt x="9078564" y="0"/>
                </a:lnTo>
                <a:lnTo>
                  <a:pt x="9078564" y="6858000"/>
                </a:lnTo>
                <a:lnTo>
                  <a:pt x="2667002" y="6858000"/>
                </a:lnTo>
                <a:lnTo>
                  <a:pt x="2626056" y="6815054"/>
                </a:lnTo>
                <a:cubicBezTo>
                  <a:pt x="994442" y="5019904"/>
                  <a:pt x="0" y="2635226"/>
                  <a:pt x="0" y="18288"/>
                </a:cubicBezTo>
                <a:close/>
              </a:path>
            </a:pathLst>
          </a:custGeom>
          <a:solidFill>
            <a:schemeClr val="accent6">
              <a:lumMod val="60000"/>
              <a:lumOff val="40000"/>
            </a:schemeClr>
          </a:solidFill>
        </p:spPr>
        <p:txBody>
          <a:bodyPr wrap="square" tIns="0" bIns="640080" anchor="ctr" anchorCtr="0">
            <a:noAutofit/>
          </a:bodyPr>
          <a:lstStyle>
            <a:lvl1pPr marL="0" indent="0" algn="ctr">
              <a:lnSpc>
                <a:spcPct val="110000"/>
              </a:lnSpc>
              <a:buFontTx/>
              <a:buNone/>
              <a:defRPr sz="1000" b="0" i="0" baseline="0">
                <a:solidFill>
                  <a:schemeClr val="tx1"/>
                </a:solidFill>
                <a:latin typeface="Futura Next Medium" panose="020B0602020204020303" pitchFamily="34" charset="77"/>
                <a:cs typeface="Futura Next Medium" panose="020B0602020204020303" pitchFamily="34" charset="77"/>
              </a:defRPr>
            </a:lvl1pPr>
          </a:lstStyle>
          <a:p>
            <a:r>
              <a:rPr lang="en-US"/>
              <a:t>Drag and drop image or click icon to add</a:t>
            </a:r>
          </a:p>
        </p:txBody>
      </p:sp>
      <p:sp>
        <p:nvSpPr>
          <p:cNvPr id="2" name="Title 1">
            <a:extLst>
              <a:ext uri="{FF2B5EF4-FFF2-40B4-BE49-F238E27FC236}">
                <a16:creationId xmlns:a16="http://schemas.microsoft.com/office/drawing/2014/main" id="{7B5E322D-B09E-EF4A-8A59-66F7D1DE2F6B}"/>
              </a:ext>
            </a:extLst>
          </p:cNvPr>
          <p:cNvSpPr>
            <a:spLocks noGrp="1"/>
          </p:cNvSpPr>
          <p:nvPr>
            <p:ph type="title" hasCustomPrompt="1"/>
          </p:nvPr>
        </p:nvSpPr>
        <p:spPr>
          <a:xfrm>
            <a:off x="685800" y="3355848"/>
            <a:ext cx="2404872" cy="704088"/>
          </a:xfrm>
        </p:spPr>
        <p:txBody>
          <a:bodyPr anchor="t" anchorCtr="0"/>
          <a:lstStyle>
            <a:lvl1pPr>
              <a:defRPr sz="2300" b="0" i="0">
                <a:latin typeface="Futura Next Medium" panose="020B0602020204020303" pitchFamily="34" charset="77"/>
              </a:defRPr>
            </a:lvl1pPr>
          </a:lstStyle>
          <a:p>
            <a:r>
              <a:rPr lang="en-US"/>
              <a:t>Long title </a:t>
            </a:r>
            <a:br>
              <a:rPr lang="en-US"/>
            </a:br>
            <a:r>
              <a:rPr lang="en-US"/>
              <a:t>sentence case</a:t>
            </a:r>
          </a:p>
        </p:txBody>
      </p:sp>
      <p:sp>
        <p:nvSpPr>
          <p:cNvPr id="9" name="Text Placeholder 8">
            <a:extLst>
              <a:ext uri="{FF2B5EF4-FFF2-40B4-BE49-F238E27FC236}">
                <a16:creationId xmlns:a16="http://schemas.microsoft.com/office/drawing/2014/main" id="{17846D68-811B-D749-994D-32219EEDF59C}"/>
              </a:ext>
            </a:extLst>
          </p:cNvPr>
          <p:cNvSpPr>
            <a:spLocks noGrp="1"/>
          </p:cNvSpPr>
          <p:nvPr>
            <p:ph type="body" sz="quarter" idx="10" hasCustomPrompt="1"/>
          </p:nvPr>
        </p:nvSpPr>
        <p:spPr>
          <a:xfrm>
            <a:off x="685800" y="4403054"/>
            <a:ext cx="2404872" cy="1771676"/>
          </a:xfrm>
        </p:spPr>
        <p:txBody>
          <a:bodyPr>
            <a:noAutofit/>
          </a:bodyPr>
          <a:lstStyle>
            <a:lvl1pPr>
              <a:defRPr/>
            </a:lvl1pPr>
          </a:lstStyle>
          <a:p>
            <a:pPr lvl="0"/>
            <a:r>
              <a:rPr lang="en-US"/>
              <a:t>Lorem Ipsum is simply dummy text of the printing and typesetting industry. Lorem Ipsum has been the industry's standard dummy text ever since the 1500s.</a:t>
            </a:r>
          </a:p>
        </p:txBody>
      </p:sp>
      <p:sp>
        <p:nvSpPr>
          <p:cNvPr id="3" name="Slide Number Placeholder 2">
            <a:extLst>
              <a:ext uri="{FF2B5EF4-FFF2-40B4-BE49-F238E27FC236}">
                <a16:creationId xmlns:a16="http://schemas.microsoft.com/office/drawing/2014/main" id="{18133FC2-193D-634C-833D-4A9C30650180}"/>
              </a:ext>
            </a:extLst>
          </p:cNvPr>
          <p:cNvSpPr>
            <a:spLocks noGrp="1"/>
          </p:cNvSpPr>
          <p:nvPr>
            <p:ph type="sldNum" sz="quarter" idx="13"/>
          </p:nvPr>
        </p:nvSpPr>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3614154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lumn: Full Image">
    <p:spTree>
      <p:nvGrpSpPr>
        <p:cNvPr id="1" name=""/>
        <p:cNvGrpSpPr/>
        <p:nvPr/>
      </p:nvGrpSpPr>
      <p:grpSpPr>
        <a:xfrm>
          <a:off x="0" y="0"/>
          <a:ext cx="0" cy="0"/>
          <a:chOff x="0" y="0"/>
          <a:chExt cx="0" cy="0"/>
        </a:xfrm>
      </p:grpSpPr>
      <p:sp>
        <p:nvSpPr>
          <p:cNvPr id="5" name="Picture Placeholder 14">
            <a:extLst>
              <a:ext uri="{FF2B5EF4-FFF2-40B4-BE49-F238E27FC236}">
                <a16:creationId xmlns:a16="http://schemas.microsoft.com/office/drawing/2014/main" id="{9E1FF214-90D7-E24E-922F-0ED2770E7BE5}"/>
              </a:ext>
            </a:extLst>
          </p:cNvPr>
          <p:cNvSpPr>
            <a:spLocks noGrp="1"/>
          </p:cNvSpPr>
          <p:nvPr>
            <p:ph type="pic" sz="quarter" idx="11" hasCustomPrompt="1"/>
          </p:nvPr>
        </p:nvSpPr>
        <p:spPr>
          <a:xfrm>
            <a:off x="3048" y="0"/>
            <a:ext cx="12188952" cy="6858000"/>
          </a:xfrm>
          <a:solidFill>
            <a:schemeClr val="accent6">
              <a:lumMod val="60000"/>
              <a:lumOff val="40000"/>
            </a:schemeClr>
          </a:solidFill>
        </p:spPr>
        <p:txBody>
          <a:bodyPr tIns="0" bIns="640080" anchor="ctr" anchorCtr="0"/>
          <a:lstStyle>
            <a:lvl1pPr marL="0" indent="0" algn="ctr">
              <a:lnSpc>
                <a:spcPct val="110000"/>
              </a:lnSpc>
              <a:buFontTx/>
              <a:buNone/>
              <a:defRPr sz="1000" b="0" i="0" baseline="0">
                <a:solidFill>
                  <a:schemeClr val="tx1"/>
                </a:solidFill>
                <a:latin typeface="Futura Next Medium" panose="020B0602020204020303" pitchFamily="34" charset="77"/>
                <a:cs typeface="Futura Next Medium" panose="020B0602020204020303" pitchFamily="34" charset="77"/>
              </a:defRPr>
            </a:lvl1pPr>
          </a:lstStyle>
          <a:p>
            <a:r>
              <a:rPr lang="en-US"/>
              <a:t>Drag and drop image or click icon to add</a:t>
            </a:r>
          </a:p>
        </p:txBody>
      </p:sp>
      <p:sp>
        <p:nvSpPr>
          <p:cNvPr id="2" name="Title 1">
            <a:extLst>
              <a:ext uri="{FF2B5EF4-FFF2-40B4-BE49-F238E27FC236}">
                <a16:creationId xmlns:a16="http://schemas.microsoft.com/office/drawing/2014/main" id="{7B5E322D-B09E-EF4A-8A59-66F7D1DE2F6B}"/>
              </a:ext>
            </a:extLst>
          </p:cNvPr>
          <p:cNvSpPr>
            <a:spLocks noGrp="1"/>
          </p:cNvSpPr>
          <p:nvPr>
            <p:ph type="title" hasCustomPrompt="1"/>
          </p:nvPr>
        </p:nvSpPr>
        <p:spPr>
          <a:xfrm>
            <a:off x="685800" y="685800"/>
            <a:ext cx="2404872" cy="704088"/>
          </a:xfrm>
        </p:spPr>
        <p:txBody>
          <a:bodyPr anchor="t" anchorCtr="0"/>
          <a:lstStyle>
            <a:lvl1pPr>
              <a:defRPr sz="2300" b="0" i="0">
                <a:latin typeface="Futura Next Medium" panose="020B0602020204020303" pitchFamily="34" charset="77"/>
              </a:defRPr>
            </a:lvl1pPr>
          </a:lstStyle>
          <a:p>
            <a:r>
              <a:rPr lang="en-US"/>
              <a:t>Long title </a:t>
            </a:r>
            <a:br>
              <a:rPr lang="en-US"/>
            </a:br>
            <a:r>
              <a:rPr lang="en-US"/>
              <a:t>sentence case</a:t>
            </a:r>
          </a:p>
        </p:txBody>
      </p:sp>
      <p:sp>
        <p:nvSpPr>
          <p:cNvPr id="9" name="Text Placeholder 8">
            <a:extLst>
              <a:ext uri="{FF2B5EF4-FFF2-40B4-BE49-F238E27FC236}">
                <a16:creationId xmlns:a16="http://schemas.microsoft.com/office/drawing/2014/main" id="{17846D68-811B-D749-994D-32219EEDF59C}"/>
              </a:ext>
            </a:extLst>
          </p:cNvPr>
          <p:cNvSpPr>
            <a:spLocks noGrp="1"/>
          </p:cNvSpPr>
          <p:nvPr>
            <p:ph type="body" sz="quarter" idx="10" hasCustomPrompt="1"/>
          </p:nvPr>
        </p:nvSpPr>
        <p:spPr>
          <a:xfrm>
            <a:off x="685800" y="1733006"/>
            <a:ext cx="2404872" cy="4439194"/>
          </a:xfrm>
        </p:spPr>
        <p:txBody>
          <a:bodyPr/>
          <a:lstStyle>
            <a:lvl1pPr>
              <a:defRPr/>
            </a:lvl1pPr>
          </a:lstStyle>
          <a:p>
            <a:pPr lvl="0"/>
            <a:r>
              <a:rPr lang="en-US"/>
              <a:t>Lorem Ipsum is simply dummy text of the printing and typesetting industry. Lorem Ipsum has been the industry's standard dummy text ever since the 1500s.</a:t>
            </a:r>
          </a:p>
          <a:p>
            <a:pPr lvl="1"/>
            <a:r>
              <a:rPr lang="en-US"/>
              <a:t>First level</a:t>
            </a:r>
          </a:p>
          <a:p>
            <a:pPr lvl="2"/>
            <a:r>
              <a:rPr lang="en-US"/>
              <a:t>Second level</a:t>
            </a:r>
          </a:p>
          <a:p>
            <a:pPr lvl="3"/>
            <a:r>
              <a:rPr lang="en-US"/>
              <a:t>Third level</a:t>
            </a:r>
          </a:p>
          <a:p>
            <a:pPr lvl="0"/>
            <a:endParaRPr lang="en-US"/>
          </a:p>
          <a:p>
            <a:pPr lvl="0"/>
            <a:r>
              <a:rPr lang="en-US"/>
              <a:t>It has survived not only five centuries, but also the leap into electronic typesetting, remaining essentially unchanged.</a:t>
            </a:r>
          </a:p>
        </p:txBody>
      </p:sp>
      <p:sp>
        <p:nvSpPr>
          <p:cNvPr id="3" name="Slide Number Placeholder 2">
            <a:extLst>
              <a:ext uri="{FF2B5EF4-FFF2-40B4-BE49-F238E27FC236}">
                <a16:creationId xmlns:a16="http://schemas.microsoft.com/office/drawing/2014/main" id="{7174584E-B4DF-7D42-8B27-EE3368B4BFA4}"/>
              </a:ext>
            </a:extLst>
          </p:cNvPr>
          <p:cNvSpPr>
            <a:spLocks noGrp="1"/>
          </p:cNvSpPr>
          <p:nvPr>
            <p:ph type="sldNum" sz="quarter" idx="12"/>
          </p:nvPr>
        </p:nvSpPr>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3530002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lumn: Image Left">
    <p:spTree>
      <p:nvGrpSpPr>
        <p:cNvPr id="1" name=""/>
        <p:cNvGrpSpPr/>
        <p:nvPr/>
      </p:nvGrpSpPr>
      <p:grpSpPr>
        <a:xfrm>
          <a:off x="0" y="0"/>
          <a:ext cx="0" cy="0"/>
          <a:chOff x="0" y="0"/>
          <a:chExt cx="0" cy="0"/>
        </a:xfrm>
      </p:grpSpPr>
      <p:sp>
        <p:nvSpPr>
          <p:cNvPr id="6" name="Picture Placeholder 14">
            <a:extLst>
              <a:ext uri="{FF2B5EF4-FFF2-40B4-BE49-F238E27FC236}">
                <a16:creationId xmlns:a16="http://schemas.microsoft.com/office/drawing/2014/main" id="{92B909D7-76AD-6249-82AB-076A08868847}"/>
              </a:ext>
            </a:extLst>
          </p:cNvPr>
          <p:cNvSpPr>
            <a:spLocks noGrp="1"/>
          </p:cNvSpPr>
          <p:nvPr>
            <p:ph type="pic" sz="quarter" idx="11" hasCustomPrompt="1"/>
          </p:nvPr>
        </p:nvSpPr>
        <p:spPr>
          <a:xfrm>
            <a:off x="0" y="0"/>
            <a:ext cx="5907024" cy="6858000"/>
          </a:xfrm>
          <a:prstGeom prst="rect">
            <a:avLst/>
          </a:prstGeom>
          <a:solidFill>
            <a:schemeClr val="accent6">
              <a:lumMod val="60000"/>
              <a:lumOff val="40000"/>
            </a:schemeClr>
          </a:solidFill>
        </p:spPr>
        <p:txBody>
          <a:bodyPr tIns="640080" bIns="0" anchor="ctr" anchorCtr="0"/>
          <a:lstStyle>
            <a:lvl1pPr marL="0" indent="0" algn="ctr">
              <a:lnSpc>
                <a:spcPct val="110000"/>
              </a:lnSpc>
              <a:buFontTx/>
              <a:buNone/>
              <a:defRPr sz="1000" b="0" i="0" baseline="0">
                <a:solidFill>
                  <a:schemeClr val="tx1"/>
                </a:solidFill>
                <a:latin typeface="Futura Next Medium" panose="020B0602020204020303" pitchFamily="34" charset="77"/>
                <a:cs typeface="Futura Next Medium" panose="020B0602020204020303" pitchFamily="34" charset="77"/>
              </a:defRPr>
            </a:lvl1pPr>
          </a:lstStyle>
          <a:p>
            <a:r>
              <a:rPr lang="en-US"/>
              <a:t>Drag and drop image or click icon to add</a:t>
            </a:r>
          </a:p>
        </p:txBody>
      </p:sp>
      <p:sp>
        <p:nvSpPr>
          <p:cNvPr id="2" name="Title 1">
            <a:extLst>
              <a:ext uri="{FF2B5EF4-FFF2-40B4-BE49-F238E27FC236}">
                <a16:creationId xmlns:a16="http://schemas.microsoft.com/office/drawing/2014/main" id="{7B5E322D-B09E-EF4A-8A59-66F7D1DE2F6B}"/>
              </a:ext>
            </a:extLst>
          </p:cNvPr>
          <p:cNvSpPr>
            <a:spLocks noGrp="1"/>
          </p:cNvSpPr>
          <p:nvPr>
            <p:ph type="title" hasCustomPrompt="1"/>
          </p:nvPr>
        </p:nvSpPr>
        <p:spPr>
          <a:xfrm>
            <a:off x="6281928" y="886968"/>
            <a:ext cx="5221224" cy="1141659"/>
          </a:xfrm>
        </p:spPr>
        <p:txBody>
          <a:bodyPr anchor="t" anchorCtr="0">
            <a:spAutoFit/>
          </a:bodyPr>
          <a:lstStyle>
            <a:lvl1pPr>
              <a:lnSpc>
                <a:spcPct val="110000"/>
              </a:lnSpc>
              <a:defRPr sz="2300" b="0" i="0">
                <a:latin typeface="Futura Next Medium" panose="020B0602020204020303" pitchFamily="34" charset="77"/>
              </a:defRPr>
            </a:lvl1pPr>
          </a:lstStyle>
          <a:p>
            <a:r>
              <a:rPr lang="en-US"/>
              <a:t>Long title sentence case, Lorem Ipsum has been the industry’s standard dummy text ever since the 1500s.</a:t>
            </a:r>
          </a:p>
        </p:txBody>
      </p:sp>
      <p:sp>
        <p:nvSpPr>
          <p:cNvPr id="9" name="Text Placeholder 8">
            <a:extLst>
              <a:ext uri="{FF2B5EF4-FFF2-40B4-BE49-F238E27FC236}">
                <a16:creationId xmlns:a16="http://schemas.microsoft.com/office/drawing/2014/main" id="{17846D68-811B-D749-994D-32219EEDF59C}"/>
              </a:ext>
            </a:extLst>
          </p:cNvPr>
          <p:cNvSpPr>
            <a:spLocks noGrp="1"/>
          </p:cNvSpPr>
          <p:nvPr>
            <p:ph type="body" sz="quarter" idx="10" hasCustomPrompt="1"/>
          </p:nvPr>
        </p:nvSpPr>
        <p:spPr>
          <a:xfrm>
            <a:off x="6281928" y="2371745"/>
            <a:ext cx="5221224" cy="3599287"/>
          </a:xfrm>
        </p:spPr>
        <p:txBody>
          <a:bodyPr/>
          <a:lstStyle>
            <a:lvl1pPr>
              <a:defRPr/>
            </a:lvl1pPr>
          </a:lstStyle>
          <a:p>
            <a:pPr lvl="0"/>
            <a:r>
              <a:rPr lang="en-US"/>
              <a:t>Lorem Ipsum is simply dummy text of the printing and typesetting industry. Lorem Ipsum has been the industry's standard dummy text ever since the 1500s.</a:t>
            </a:r>
          </a:p>
          <a:p>
            <a:pPr lvl="1"/>
            <a:r>
              <a:rPr lang="en-US"/>
              <a:t>First level</a:t>
            </a:r>
          </a:p>
          <a:p>
            <a:pPr lvl="2"/>
            <a:r>
              <a:rPr lang="en-US"/>
              <a:t>Second level</a:t>
            </a:r>
          </a:p>
          <a:p>
            <a:pPr lvl="3"/>
            <a:r>
              <a:rPr lang="en-US"/>
              <a:t>Third level</a:t>
            </a:r>
          </a:p>
          <a:p>
            <a:pPr lvl="0"/>
            <a:endParaRPr lang="en-US"/>
          </a:p>
          <a:p>
            <a:pPr lvl="0"/>
            <a:r>
              <a:rPr lang="en-US"/>
              <a:t>It has survived not only five centuries, but also the leap into electronic typesetting, remaining essentially unchanged. It was </a:t>
            </a:r>
            <a:r>
              <a:rPr lang="en-US" err="1"/>
              <a:t>popularised</a:t>
            </a:r>
            <a:r>
              <a:rPr lang="en-US"/>
              <a:t> in the 1960s with the release of </a:t>
            </a:r>
            <a:r>
              <a:rPr lang="en-US" err="1"/>
              <a:t>Letraset</a:t>
            </a:r>
            <a:r>
              <a:rPr lang="en-US"/>
              <a:t> sheets containing Lorem Ipsum passages, and more recently with desktop publishing software like Aldus PageMaker including versions of Lorem Ipsum.</a:t>
            </a:r>
          </a:p>
        </p:txBody>
      </p:sp>
      <p:sp>
        <p:nvSpPr>
          <p:cNvPr id="3" name="Slide Number Placeholder 2">
            <a:extLst>
              <a:ext uri="{FF2B5EF4-FFF2-40B4-BE49-F238E27FC236}">
                <a16:creationId xmlns:a16="http://schemas.microsoft.com/office/drawing/2014/main" id="{5FEEA9D0-189E-BF4C-9957-81A666F79FEB}"/>
              </a:ext>
            </a:extLst>
          </p:cNvPr>
          <p:cNvSpPr>
            <a:spLocks noGrp="1"/>
          </p:cNvSpPr>
          <p:nvPr>
            <p:ph type="sldNum" sz="quarter" idx="12"/>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920672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circle image: Image Lef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EEA9D0-189E-BF4C-9957-81A666F79FEB}"/>
              </a:ext>
            </a:extLst>
          </p:cNvPr>
          <p:cNvSpPr>
            <a:spLocks noGrp="1"/>
          </p:cNvSpPr>
          <p:nvPr>
            <p:ph type="sldNum" sz="quarter" idx="12"/>
          </p:nvPr>
        </p:nvSpPr>
        <p:spPr/>
        <p:txBody>
          <a:bodyPr/>
          <a:lstStyle/>
          <a:p>
            <a:fld id="{58B792A5-9BAE-6942-BFE1-9FCDB51EA51E}" type="slidenum">
              <a:rPr lang="en-US" smtClean="0"/>
              <a:pPr/>
              <a:t>‹#›</a:t>
            </a:fld>
            <a:endParaRPr lang="en-US"/>
          </a:p>
        </p:txBody>
      </p:sp>
      <p:sp>
        <p:nvSpPr>
          <p:cNvPr id="15" name="Picture Placeholder 14">
            <a:extLst>
              <a:ext uri="{FF2B5EF4-FFF2-40B4-BE49-F238E27FC236}">
                <a16:creationId xmlns:a16="http://schemas.microsoft.com/office/drawing/2014/main" id="{7AFD2F91-B811-6843-97ED-4D5DEAF431EC}"/>
              </a:ext>
            </a:extLst>
          </p:cNvPr>
          <p:cNvSpPr>
            <a:spLocks noGrp="1"/>
          </p:cNvSpPr>
          <p:nvPr>
            <p:ph type="pic" sz="quarter" idx="17" hasCustomPrompt="1"/>
          </p:nvPr>
        </p:nvSpPr>
        <p:spPr>
          <a:xfrm>
            <a:off x="0" y="0"/>
            <a:ext cx="5910073" cy="6858000"/>
          </a:xfrm>
          <a:custGeom>
            <a:avLst/>
            <a:gdLst>
              <a:gd name="connsiteX0" fmla="*/ 0 w 5910073"/>
              <a:gd name="connsiteY0" fmla="*/ 0 h 6858000"/>
              <a:gd name="connsiteX1" fmla="*/ 5405049 w 5910073"/>
              <a:gd name="connsiteY1" fmla="*/ 0 h 6858000"/>
              <a:gd name="connsiteX2" fmla="*/ 5500177 w 5910073"/>
              <a:gd name="connsiteY2" fmla="*/ 330085 h 6858000"/>
              <a:gd name="connsiteX3" fmla="*/ 5910073 w 5910073"/>
              <a:gd name="connsiteY3" fmla="*/ 3428999 h 6858000"/>
              <a:gd name="connsiteX4" fmla="*/ 5500179 w 5910073"/>
              <a:gd name="connsiteY4" fmla="*/ 6527913 h 6858000"/>
              <a:gd name="connsiteX5" fmla="*/ 5405049 w 5910073"/>
              <a:gd name="connsiteY5" fmla="*/ 6858000 h 6858000"/>
              <a:gd name="connsiteX6" fmla="*/ 0 w 59100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0073" h="6858000">
                <a:moveTo>
                  <a:pt x="0" y="0"/>
                </a:moveTo>
                <a:lnTo>
                  <a:pt x="5405049" y="0"/>
                </a:lnTo>
                <a:lnTo>
                  <a:pt x="5500177" y="330085"/>
                </a:lnTo>
                <a:cubicBezTo>
                  <a:pt x="5767461" y="1317794"/>
                  <a:pt x="5910073" y="2356742"/>
                  <a:pt x="5910073" y="3428999"/>
                </a:cubicBezTo>
                <a:cubicBezTo>
                  <a:pt x="5910073" y="4501256"/>
                  <a:pt x="5767463" y="5540205"/>
                  <a:pt x="5500179" y="6527913"/>
                </a:cubicBezTo>
                <a:lnTo>
                  <a:pt x="5405049" y="6858000"/>
                </a:lnTo>
                <a:lnTo>
                  <a:pt x="0" y="6858000"/>
                </a:lnTo>
                <a:close/>
              </a:path>
            </a:pathLst>
          </a:custGeom>
          <a:solidFill>
            <a:schemeClr val="accent6">
              <a:lumMod val="60000"/>
              <a:lumOff val="40000"/>
            </a:schemeClr>
          </a:solidFill>
        </p:spPr>
        <p:txBody>
          <a:bodyPr wrap="square" tIns="0" bIns="640080" anchor="ctr" anchorCtr="0">
            <a:noAutofit/>
          </a:bodyPr>
          <a:lstStyle>
            <a:lvl1pPr marL="0" indent="0" algn="ctr">
              <a:lnSpc>
                <a:spcPct val="110000"/>
              </a:lnSpc>
              <a:buFontTx/>
              <a:buNone/>
              <a:defRPr sz="1000" b="0" i="0" baseline="0">
                <a:solidFill>
                  <a:schemeClr val="tx1"/>
                </a:solidFill>
                <a:latin typeface="Futura Next Medium" panose="020B0602020204020303" pitchFamily="34" charset="77"/>
                <a:cs typeface="Futura Next Medium" panose="020B0602020204020303" pitchFamily="34" charset="77"/>
              </a:defRPr>
            </a:lvl1pPr>
          </a:lstStyle>
          <a:p>
            <a:r>
              <a:rPr lang="en-US"/>
              <a:t>Drag and drop image or click icon to add</a:t>
            </a:r>
          </a:p>
        </p:txBody>
      </p:sp>
      <p:sp>
        <p:nvSpPr>
          <p:cNvPr id="17" name="Title 1">
            <a:extLst>
              <a:ext uri="{FF2B5EF4-FFF2-40B4-BE49-F238E27FC236}">
                <a16:creationId xmlns:a16="http://schemas.microsoft.com/office/drawing/2014/main" id="{B7220531-D027-3A4A-9F33-305E544BE670}"/>
              </a:ext>
            </a:extLst>
          </p:cNvPr>
          <p:cNvSpPr>
            <a:spLocks noGrp="1"/>
          </p:cNvSpPr>
          <p:nvPr>
            <p:ph type="title" hasCustomPrompt="1"/>
          </p:nvPr>
        </p:nvSpPr>
        <p:spPr>
          <a:xfrm>
            <a:off x="6281928" y="886968"/>
            <a:ext cx="5221224" cy="1141659"/>
          </a:xfrm>
        </p:spPr>
        <p:txBody>
          <a:bodyPr anchor="t" anchorCtr="0">
            <a:spAutoFit/>
          </a:bodyPr>
          <a:lstStyle>
            <a:lvl1pPr>
              <a:lnSpc>
                <a:spcPct val="110000"/>
              </a:lnSpc>
              <a:defRPr sz="2300" b="0" i="0">
                <a:latin typeface="Futura Next Medium" panose="020B0602020204020303" pitchFamily="34" charset="77"/>
              </a:defRPr>
            </a:lvl1pPr>
          </a:lstStyle>
          <a:p>
            <a:r>
              <a:rPr lang="en-US"/>
              <a:t>Long title sentence case, Lorem Ipsum has been the industry’s standard dummy text ever since the 1500s.</a:t>
            </a:r>
          </a:p>
        </p:txBody>
      </p:sp>
      <p:sp>
        <p:nvSpPr>
          <p:cNvPr id="18" name="Text Placeholder 8">
            <a:extLst>
              <a:ext uri="{FF2B5EF4-FFF2-40B4-BE49-F238E27FC236}">
                <a16:creationId xmlns:a16="http://schemas.microsoft.com/office/drawing/2014/main" id="{79C3CC2B-114F-6B45-A6BC-67F381F62135}"/>
              </a:ext>
            </a:extLst>
          </p:cNvPr>
          <p:cNvSpPr>
            <a:spLocks noGrp="1"/>
          </p:cNvSpPr>
          <p:nvPr>
            <p:ph type="body" sz="quarter" idx="10" hasCustomPrompt="1"/>
          </p:nvPr>
        </p:nvSpPr>
        <p:spPr>
          <a:xfrm>
            <a:off x="6281928" y="2371745"/>
            <a:ext cx="5221224" cy="3599287"/>
          </a:xfrm>
        </p:spPr>
        <p:txBody>
          <a:bodyPr/>
          <a:lstStyle>
            <a:lvl1pPr>
              <a:defRPr/>
            </a:lvl1pPr>
          </a:lstStyle>
          <a:p>
            <a:pPr lvl="0"/>
            <a:r>
              <a:rPr lang="en-US"/>
              <a:t>Lorem Ipsum is simply dummy text of the printing and typesetting industry. Lorem Ipsum has been the industry's standard dummy text ever since the 1500s.</a:t>
            </a:r>
          </a:p>
          <a:p>
            <a:pPr lvl="1"/>
            <a:r>
              <a:rPr lang="en-US"/>
              <a:t>First level</a:t>
            </a:r>
          </a:p>
          <a:p>
            <a:pPr lvl="2"/>
            <a:r>
              <a:rPr lang="en-US"/>
              <a:t>Second level</a:t>
            </a:r>
          </a:p>
          <a:p>
            <a:pPr lvl="3"/>
            <a:r>
              <a:rPr lang="en-US"/>
              <a:t>Third level</a:t>
            </a:r>
          </a:p>
          <a:p>
            <a:pPr lvl="0"/>
            <a:endParaRPr lang="en-US"/>
          </a:p>
          <a:p>
            <a:pPr lvl="0"/>
            <a:r>
              <a:rPr lang="en-US"/>
              <a:t>It has survived not only five centuries, but also the leap into electronic typesetting, remaining essentially unchanged. It was </a:t>
            </a:r>
            <a:r>
              <a:rPr lang="en-US" err="1"/>
              <a:t>popularised</a:t>
            </a:r>
            <a:r>
              <a:rPr lang="en-US"/>
              <a:t> in the 1960s with the release of </a:t>
            </a:r>
            <a:r>
              <a:rPr lang="en-US" err="1"/>
              <a:t>Letraset</a:t>
            </a:r>
            <a:r>
              <a:rPr lang="en-US"/>
              <a:t> sheets containing Lorem Ipsum passages, and more recently with desktop publishing software like Aldus PageMaker including versions of Lorem Ipsum.</a:t>
            </a:r>
          </a:p>
        </p:txBody>
      </p:sp>
    </p:spTree>
    <p:extLst>
      <p:ext uri="{BB962C8B-B14F-4D97-AF65-F5344CB8AC3E}">
        <p14:creationId xmlns:p14="http://schemas.microsoft.com/office/powerpoint/2010/main" val="470283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lf circle image: Image 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EEA9D0-189E-BF4C-9957-81A666F79FEB}"/>
              </a:ext>
            </a:extLst>
          </p:cNvPr>
          <p:cNvSpPr>
            <a:spLocks noGrp="1"/>
          </p:cNvSpPr>
          <p:nvPr>
            <p:ph type="sldNum" sz="quarter" idx="12"/>
          </p:nvPr>
        </p:nvSpPr>
        <p:spPr/>
        <p:txBody>
          <a:bodyPr/>
          <a:lstStyle/>
          <a:p>
            <a:fld id="{58B792A5-9BAE-6942-BFE1-9FCDB51EA51E}" type="slidenum">
              <a:rPr lang="en-US" smtClean="0"/>
              <a:pPr/>
              <a:t>‹#›</a:t>
            </a:fld>
            <a:endParaRPr lang="en-US"/>
          </a:p>
        </p:txBody>
      </p:sp>
      <p:sp>
        <p:nvSpPr>
          <p:cNvPr id="13" name="Picture Placeholder 12">
            <a:extLst>
              <a:ext uri="{FF2B5EF4-FFF2-40B4-BE49-F238E27FC236}">
                <a16:creationId xmlns:a16="http://schemas.microsoft.com/office/drawing/2014/main" id="{C62917FF-599D-3045-81AF-EC10E68D0575}"/>
              </a:ext>
            </a:extLst>
          </p:cNvPr>
          <p:cNvSpPr>
            <a:spLocks noGrp="1"/>
          </p:cNvSpPr>
          <p:nvPr>
            <p:ph type="pic" sz="quarter" idx="14" hasCustomPrompt="1"/>
          </p:nvPr>
        </p:nvSpPr>
        <p:spPr>
          <a:xfrm>
            <a:off x="6281928" y="0"/>
            <a:ext cx="5910072" cy="6858000"/>
          </a:xfrm>
          <a:custGeom>
            <a:avLst/>
            <a:gdLst>
              <a:gd name="connsiteX0" fmla="*/ 516790 w 5910072"/>
              <a:gd name="connsiteY0" fmla="*/ 0 h 6858000"/>
              <a:gd name="connsiteX1" fmla="*/ 5910072 w 5910072"/>
              <a:gd name="connsiteY1" fmla="*/ 0 h 6858000"/>
              <a:gd name="connsiteX2" fmla="*/ 5910072 w 5910072"/>
              <a:gd name="connsiteY2" fmla="*/ 6858000 h 6858000"/>
              <a:gd name="connsiteX3" fmla="*/ 516790 w 5910072"/>
              <a:gd name="connsiteY3" fmla="*/ 6858000 h 6858000"/>
              <a:gd name="connsiteX4" fmla="*/ 364310 w 5910072"/>
              <a:gd name="connsiteY4" fmla="*/ 6321024 h 6858000"/>
              <a:gd name="connsiteX5" fmla="*/ 0 w 5910072"/>
              <a:gd name="connsiteY5" fmla="*/ 3429000 h 6858000"/>
              <a:gd name="connsiteX6" fmla="*/ 364311 w 5910072"/>
              <a:gd name="connsiteY6" fmla="*/ 5369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0072" h="6858000">
                <a:moveTo>
                  <a:pt x="516790" y="0"/>
                </a:moveTo>
                <a:lnTo>
                  <a:pt x="5910072" y="0"/>
                </a:lnTo>
                <a:lnTo>
                  <a:pt x="5910072" y="6858000"/>
                </a:lnTo>
                <a:lnTo>
                  <a:pt x="516790" y="6858000"/>
                </a:lnTo>
                <a:lnTo>
                  <a:pt x="364310" y="6321024"/>
                </a:lnTo>
                <a:cubicBezTo>
                  <a:pt x="126487" y="5396658"/>
                  <a:pt x="0" y="4427600"/>
                  <a:pt x="0" y="3429000"/>
                </a:cubicBezTo>
                <a:cubicBezTo>
                  <a:pt x="0" y="2430400"/>
                  <a:pt x="126487" y="1461342"/>
                  <a:pt x="364311" y="536976"/>
                </a:cubicBezTo>
                <a:close/>
              </a:path>
            </a:pathLst>
          </a:custGeom>
          <a:solidFill>
            <a:schemeClr val="accent6">
              <a:lumMod val="60000"/>
              <a:lumOff val="40000"/>
            </a:schemeClr>
          </a:solidFill>
        </p:spPr>
        <p:txBody>
          <a:bodyPr wrap="square" lIns="0" tIns="0" rIns="0" bIns="731520" anchor="ctr" anchorCtr="0">
            <a:noAutofit/>
          </a:bodyPr>
          <a:lstStyle>
            <a:lvl1pPr marL="0" indent="0" algn="ctr">
              <a:buFontTx/>
              <a:buNone/>
              <a:defRPr sz="1000" b="0" i="0">
                <a:latin typeface="Futura Next Medium" panose="020B0602020204020303" pitchFamily="34" charset="77"/>
                <a:cs typeface="Arial" panose="020B0604020202020204" pitchFamily="34" charset="0"/>
              </a:defRPr>
            </a:lvl1pPr>
          </a:lstStyle>
          <a:p>
            <a:r>
              <a:rPr lang="en-US"/>
              <a:t>Drag and drop image or click icon to add</a:t>
            </a:r>
          </a:p>
        </p:txBody>
      </p:sp>
      <p:sp>
        <p:nvSpPr>
          <p:cNvPr id="14" name="Title 1">
            <a:extLst>
              <a:ext uri="{FF2B5EF4-FFF2-40B4-BE49-F238E27FC236}">
                <a16:creationId xmlns:a16="http://schemas.microsoft.com/office/drawing/2014/main" id="{DB7E7E5E-6141-2642-90D6-67DE014B061E}"/>
              </a:ext>
            </a:extLst>
          </p:cNvPr>
          <p:cNvSpPr>
            <a:spLocks noGrp="1"/>
          </p:cNvSpPr>
          <p:nvPr>
            <p:ph type="title" hasCustomPrompt="1"/>
          </p:nvPr>
        </p:nvSpPr>
        <p:spPr>
          <a:xfrm>
            <a:off x="685800" y="886968"/>
            <a:ext cx="5221224" cy="1141659"/>
          </a:xfrm>
        </p:spPr>
        <p:txBody>
          <a:bodyPr anchor="t" anchorCtr="0">
            <a:spAutoFit/>
          </a:bodyPr>
          <a:lstStyle>
            <a:lvl1pPr>
              <a:lnSpc>
                <a:spcPct val="110000"/>
              </a:lnSpc>
              <a:defRPr sz="2300" b="0" i="0">
                <a:latin typeface="Futura Next Medium" panose="020B0602020204020303" pitchFamily="34" charset="77"/>
              </a:defRPr>
            </a:lvl1pPr>
          </a:lstStyle>
          <a:p>
            <a:r>
              <a:rPr lang="en-US"/>
              <a:t>Long title sentence case, Lorem Ipsum has been the industry’s standard dummy text ever since the 1500s.</a:t>
            </a:r>
          </a:p>
        </p:txBody>
      </p:sp>
      <p:sp>
        <p:nvSpPr>
          <p:cNvPr id="15" name="Text Placeholder 8">
            <a:extLst>
              <a:ext uri="{FF2B5EF4-FFF2-40B4-BE49-F238E27FC236}">
                <a16:creationId xmlns:a16="http://schemas.microsoft.com/office/drawing/2014/main" id="{31B7C472-61C5-9E4A-A7C6-E77BB1B780B0}"/>
              </a:ext>
            </a:extLst>
          </p:cNvPr>
          <p:cNvSpPr>
            <a:spLocks noGrp="1"/>
          </p:cNvSpPr>
          <p:nvPr>
            <p:ph type="body" sz="quarter" idx="10" hasCustomPrompt="1"/>
          </p:nvPr>
        </p:nvSpPr>
        <p:spPr>
          <a:xfrm>
            <a:off x="685800" y="2371745"/>
            <a:ext cx="5221224" cy="3599287"/>
          </a:xfrm>
        </p:spPr>
        <p:txBody>
          <a:bodyPr/>
          <a:lstStyle>
            <a:lvl1pPr>
              <a:defRPr/>
            </a:lvl1pPr>
          </a:lstStyle>
          <a:p>
            <a:pPr lvl="0"/>
            <a:r>
              <a:rPr lang="en-US"/>
              <a:t>Lorem Ipsum is simply dummy text of the printing and typesetting industry. Lorem Ipsum has been the industry's standard dummy text ever since the 1500s.</a:t>
            </a:r>
          </a:p>
          <a:p>
            <a:pPr lvl="1"/>
            <a:r>
              <a:rPr lang="en-US"/>
              <a:t>First level</a:t>
            </a:r>
          </a:p>
          <a:p>
            <a:pPr lvl="2"/>
            <a:r>
              <a:rPr lang="en-US"/>
              <a:t>Second level</a:t>
            </a:r>
          </a:p>
          <a:p>
            <a:pPr lvl="3"/>
            <a:r>
              <a:rPr lang="en-US"/>
              <a:t>Third level</a:t>
            </a:r>
          </a:p>
          <a:p>
            <a:pPr lvl="0"/>
            <a:endParaRPr lang="en-US"/>
          </a:p>
          <a:p>
            <a:pPr lvl="0"/>
            <a:r>
              <a:rPr lang="en-US"/>
              <a:t>It has survived not only five centuries, but also the leap into electronic typesetting, remaining essentially unchanged. It was </a:t>
            </a:r>
            <a:r>
              <a:rPr lang="en-US" err="1"/>
              <a:t>popularised</a:t>
            </a:r>
            <a:r>
              <a:rPr lang="en-US"/>
              <a:t> in the 1960s with the release of </a:t>
            </a:r>
            <a:r>
              <a:rPr lang="en-US" err="1"/>
              <a:t>Letraset</a:t>
            </a:r>
            <a:r>
              <a:rPr lang="en-US"/>
              <a:t> sheets containing Lorem Ipsum passages, and more recently with desktop publishing software like Aldus PageMaker including versions of Lorem Ipsum.</a:t>
            </a:r>
          </a:p>
        </p:txBody>
      </p:sp>
    </p:spTree>
    <p:extLst>
      <p:ext uri="{BB962C8B-B14F-4D97-AF65-F5344CB8AC3E}">
        <p14:creationId xmlns:p14="http://schemas.microsoft.com/office/powerpoint/2010/main" val="1964080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322D-B09E-EF4A-8A59-66F7D1DE2F6B}"/>
              </a:ext>
            </a:extLst>
          </p:cNvPr>
          <p:cNvSpPr>
            <a:spLocks noGrp="1"/>
          </p:cNvSpPr>
          <p:nvPr>
            <p:ph type="title" hasCustomPrompt="1"/>
          </p:nvPr>
        </p:nvSpPr>
        <p:spPr>
          <a:xfrm>
            <a:off x="685800" y="685800"/>
            <a:ext cx="10817352" cy="749808"/>
          </a:xfrm>
        </p:spPr>
        <p:txBody>
          <a:bodyPr anchor="t" anchorCtr="0"/>
          <a:lstStyle>
            <a:lvl1pPr>
              <a:defRPr sz="2300" b="0" i="0">
                <a:latin typeface="Futura Next Medium" panose="020B0602020204020303" pitchFamily="34" charset="77"/>
              </a:defRPr>
            </a:lvl1pPr>
          </a:lstStyle>
          <a:p>
            <a:r>
              <a:rPr lang="en-US"/>
              <a:t>Long title sentence case, the standard chunk of Lorem Ipsum used since the 1500s is reproduced below for those interested.</a:t>
            </a:r>
          </a:p>
        </p:txBody>
      </p:sp>
      <p:sp>
        <p:nvSpPr>
          <p:cNvPr id="9" name="Text Placeholder 8">
            <a:extLst>
              <a:ext uri="{FF2B5EF4-FFF2-40B4-BE49-F238E27FC236}">
                <a16:creationId xmlns:a16="http://schemas.microsoft.com/office/drawing/2014/main" id="{17846D68-811B-D749-994D-32219EEDF59C}"/>
              </a:ext>
            </a:extLst>
          </p:cNvPr>
          <p:cNvSpPr>
            <a:spLocks noGrp="1"/>
          </p:cNvSpPr>
          <p:nvPr>
            <p:ph type="body" sz="quarter" idx="10" hasCustomPrompt="1"/>
          </p:nvPr>
        </p:nvSpPr>
        <p:spPr>
          <a:xfrm>
            <a:off x="685800" y="2183710"/>
            <a:ext cx="10817352" cy="3639312"/>
          </a:xfrm>
        </p:spPr>
        <p:txBody>
          <a:bodyPr numCol="2" spcCol="384048"/>
          <a:lstStyle>
            <a:lvl1pPr>
              <a:defRPr/>
            </a:lvl1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1"/>
            <a:r>
              <a:rPr lang="en-US"/>
              <a:t>First level</a:t>
            </a:r>
          </a:p>
          <a:p>
            <a:pPr lvl="2"/>
            <a:r>
              <a:rPr lang="en-US"/>
              <a:t>Second level</a:t>
            </a:r>
          </a:p>
          <a:p>
            <a:pPr lvl="3"/>
            <a:r>
              <a:rPr lang="en-US"/>
              <a:t>Third level</a:t>
            </a:r>
          </a:p>
          <a:p>
            <a:pPr lvl="0"/>
            <a:endParaRPr lang="en-US"/>
          </a:p>
          <a:p>
            <a:pPr lvl="0"/>
            <a:r>
              <a:rPr lang="en-US"/>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a:t>
            </a:r>
          </a:p>
          <a:p>
            <a:pPr lvl="0"/>
            <a:endParaRPr lang="en-US"/>
          </a:p>
          <a:p>
            <a:pPr lvl="0"/>
            <a:r>
              <a:rPr lang="en-US"/>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p>
        </p:txBody>
      </p:sp>
      <p:sp>
        <p:nvSpPr>
          <p:cNvPr id="5" name="Subtitle 2">
            <a:extLst>
              <a:ext uri="{FF2B5EF4-FFF2-40B4-BE49-F238E27FC236}">
                <a16:creationId xmlns:a16="http://schemas.microsoft.com/office/drawing/2014/main" id="{A36173C8-29BB-4940-A3CF-7EC08F0A6ED5}"/>
              </a:ext>
            </a:extLst>
          </p:cNvPr>
          <p:cNvSpPr>
            <a:spLocks noGrp="1"/>
          </p:cNvSpPr>
          <p:nvPr>
            <p:ph type="subTitle" idx="11" hasCustomPrompt="1"/>
          </p:nvPr>
        </p:nvSpPr>
        <p:spPr>
          <a:xfrm>
            <a:off x="685800" y="1788850"/>
            <a:ext cx="10817352" cy="254813"/>
          </a:xfrm>
        </p:spPr>
        <p:txBody>
          <a:bodyPr anchor="t" anchorCtr="0">
            <a:noAutofit/>
          </a:bodyPr>
          <a:lstStyle>
            <a:lvl1pPr marL="0" indent="0" algn="l">
              <a:spcAft>
                <a:spcPts val="0"/>
              </a:spcAft>
              <a:buNone/>
              <a:defRPr sz="1400" b="0" i="0" kern="0" cap="none" spc="50" baseline="0">
                <a:solidFill>
                  <a:schemeClr val="accent1"/>
                </a:solidFill>
                <a:latin typeface="Futura Next DemiBold" panose="020B0602020204020303" pitchFamily="34"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Subheads set in sentence case</a:t>
            </a:r>
          </a:p>
        </p:txBody>
      </p:sp>
      <p:sp>
        <p:nvSpPr>
          <p:cNvPr id="3" name="Slide Number Placeholder 2">
            <a:extLst>
              <a:ext uri="{FF2B5EF4-FFF2-40B4-BE49-F238E27FC236}">
                <a16:creationId xmlns:a16="http://schemas.microsoft.com/office/drawing/2014/main" id="{3A891E66-821B-E443-82D7-7E8B97C09F52}"/>
              </a:ext>
            </a:extLst>
          </p:cNvPr>
          <p:cNvSpPr>
            <a:spLocks noGrp="1"/>
          </p:cNvSpPr>
          <p:nvPr>
            <p:ph type="sldNum" sz="quarter" idx="12"/>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3838416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with short para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322D-B09E-EF4A-8A59-66F7D1DE2F6B}"/>
              </a:ext>
            </a:extLst>
          </p:cNvPr>
          <p:cNvSpPr>
            <a:spLocks noGrp="1"/>
          </p:cNvSpPr>
          <p:nvPr>
            <p:ph type="title" hasCustomPrompt="1"/>
          </p:nvPr>
        </p:nvSpPr>
        <p:spPr>
          <a:xfrm>
            <a:off x="685800" y="2862072"/>
            <a:ext cx="3355848" cy="1143000"/>
          </a:xfrm>
        </p:spPr>
        <p:txBody>
          <a:bodyPr anchor="ctr" anchorCtr="0">
            <a:noAutofit/>
          </a:bodyPr>
          <a:lstStyle>
            <a:lvl1pPr>
              <a:defRPr sz="2300" b="0" i="0">
                <a:latin typeface="Futura Next Medium" panose="020B0602020204020303" pitchFamily="34" charset="77"/>
              </a:defRPr>
            </a:lvl1pPr>
          </a:lstStyle>
          <a:p>
            <a:r>
              <a:rPr lang="en-US"/>
              <a:t>Long title sentence case, lorem ipsum has been standard dummy text.</a:t>
            </a:r>
          </a:p>
        </p:txBody>
      </p:sp>
      <p:sp>
        <p:nvSpPr>
          <p:cNvPr id="9" name="Text Placeholder 8">
            <a:extLst>
              <a:ext uri="{FF2B5EF4-FFF2-40B4-BE49-F238E27FC236}">
                <a16:creationId xmlns:a16="http://schemas.microsoft.com/office/drawing/2014/main" id="{17846D68-811B-D749-994D-32219EEDF59C}"/>
              </a:ext>
            </a:extLst>
          </p:cNvPr>
          <p:cNvSpPr>
            <a:spLocks noGrp="1"/>
          </p:cNvSpPr>
          <p:nvPr>
            <p:ph type="body" sz="quarter" idx="10" hasCustomPrompt="1"/>
          </p:nvPr>
        </p:nvSpPr>
        <p:spPr>
          <a:xfrm>
            <a:off x="5358384" y="1901952"/>
            <a:ext cx="6153912" cy="3657600"/>
          </a:xfrm>
        </p:spPr>
        <p:txBody>
          <a:bodyPr numCol="1" spcCol="384048"/>
          <a:lstStyle>
            <a:lvl1pPr>
              <a:defRPr/>
            </a:lvl1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1"/>
            <a:r>
              <a:rPr lang="en-US"/>
              <a:t>First level</a:t>
            </a:r>
          </a:p>
          <a:p>
            <a:pPr lvl="2"/>
            <a:r>
              <a:rPr lang="en-US"/>
              <a:t>Second level</a:t>
            </a:r>
          </a:p>
          <a:p>
            <a:pPr lvl="3"/>
            <a:r>
              <a:rPr lang="en-US"/>
              <a:t>Third level</a:t>
            </a:r>
          </a:p>
          <a:p>
            <a:pPr lvl="0"/>
            <a:endParaRPr lang="en-US"/>
          </a:p>
          <a:p>
            <a:pPr lvl="0"/>
            <a:r>
              <a:rPr lang="en-US"/>
              <a:t>It is a long established fact that a reader will be distracted by the readable content of a page when looking at its layout. The point of using Lorem Ipsum is that it has a more-or-less normal distribution of letters, as opposed to using ‘Content here, content here’.</a:t>
            </a:r>
          </a:p>
        </p:txBody>
      </p:sp>
      <p:sp>
        <p:nvSpPr>
          <p:cNvPr id="5" name="Subtitle 2">
            <a:extLst>
              <a:ext uri="{FF2B5EF4-FFF2-40B4-BE49-F238E27FC236}">
                <a16:creationId xmlns:a16="http://schemas.microsoft.com/office/drawing/2014/main" id="{A36173C8-29BB-4940-A3CF-7EC08F0A6ED5}"/>
              </a:ext>
            </a:extLst>
          </p:cNvPr>
          <p:cNvSpPr>
            <a:spLocks noGrp="1"/>
          </p:cNvSpPr>
          <p:nvPr>
            <p:ph type="subTitle" idx="11" hasCustomPrompt="1"/>
          </p:nvPr>
        </p:nvSpPr>
        <p:spPr>
          <a:xfrm>
            <a:off x="5358384" y="1490472"/>
            <a:ext cx="6153912" cy="256032"/>
          </a:xfrm>
        </p:spPr>
        <p:txBody>
          <a:bodyPr anchor="t" anchorCtr="0">
            <a:noAutofit/>
          </a:bodyPr>
          <a:lstStyle>
            <a:lvl1pPr marL="0" indent="0" algn="l">
              <a:spcAft>
                <a:spcPts val="0"/>
              </a:spcAft>
              <a:buNone/>
              <a:defRPr sz="1400" b="0" i="0" kern="0" cap="none" spc="50" baseline="0">
                <a:solidFill>
                  <a:schemeClr val="accent1"/>
                </a:solidFill>
                <a:latin typeface="Futura Next DemiBold" panose="020B0602020204020303" pitchFamily="34"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Subheads set in sentence case</a:t>
            </a:r>
          </a:p>
        </p:txBody>
      </p:sp>
      <p:sp>
        <p:nvSpPr>
          <p:cNvPr id="3" name="Slide Number Placeholder 2">
            <a:extLst>
              <a:ext uri="{FF2B5EF4-FFF2-40B4-BE49-F238E27FC236}">
                <a16:creationId xmlns:a16="http://schemas.microsoft.com/office/drawing/2014/main" id="{EC7A992B-7848-D544-B4C3-4AAC89692C85}"/>
              </a:ext>
            </a:extLst>
          </p:cNvPr>
          <p:cNvSpPr>
            <a:spLocks noGrp="1"/>
          </p:cNvSpPr>
          <p:nvPr>
            <p:ph type="sldNum" sz="quarter" idx="12"/>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40132034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322D-B09E-EF4A-8A59-66F7D1DE2F6B}"/>
              </a:ext>
            </a:extLst>
          </p:cNvPr>
          <p:cNvSpPr>
            <a:spLocks noGrp="1"/>
          </p:cNvSpPr>
          <p:nvPr>
            <p:ph type="title" hasCustomPrompt="1"/>
          </p:nvPr>
        </p:nvSpPr>
        <p:spPr>
          <a:xfrm>
            <a:off x="685800" y="685800"/>
            <a:ext cx="10817352" cy="749808"/>
          </a:xfrm>
        </p:spPr>
        <p:txBody>
          <a:bodyPr anchor="t" anchorCtr="0"/>
          <a:lstStyle>
            <a:lvl1pPr>
              <a:defRPr sz="2300" b="0" i="0">
                <a:latin typeface="Futura Next Medium" panose="020B0602020204020303" pitchFamily="34" charset="77"/>
              </a:defRPr>
            </a:lvl1pPr>
          </a:lstStyle>
          <a:p>
            <a:r>
              <a:rPr lang="en-US"/>
              <a:t>Long title sentence case, the standard chunk of Lorem Ipsum used since the 1500s is reproduced below for those interested.</a:t>
            </a:r>
          </a:p>
        </p:txBody>
      </p:sp>
      <p:sp>
        <p:nvSpPr>
          <p:cNvPr id="6" name="Chart Placeholder 12">
            <a:extLst>
              <a:ext uri="{FF2B5EF4-FFF2-40B4-BE49-F238E27FC236}">
                <a16:creationId xmlns:a16="http://schemas.microsoft.com/office/drawing/2014/main" id="{7AEAD2CC-107A-354B-9784-21BB6F199BA3}"/>
              </a:ext>
            </a:extLst>
          </p:cNvPr>
          <p:cNvSpPr>
            <a:spLocks noGrp="1"/>
          </p:cNvSpPr>
          <p:nvPr>
            <p:ph type="chart" sz="quarter" idx="10" hasCustomPrompt="1"/>
          </p:nvPr>
        </p:nvSpPr>
        <p:spPr>
          <a:xfrm>
            <a:off x="685979" y="1805796"/>
            <a:ext cx="10820170" cy="4136136"/>
          </a:xfrm>
          <a:prstGeom prst="rect">
            <a:avLst/>
          </a:prstGeom>
        </p:spPr>
        <p:txBody>
          <a:bodyPr tIns="914400" anchor="ctr" anchorCtr="0"/>
          <a:lstStyle>
            <a:lvl1pPr algn="ctr">
              <a:defRPr b="0" i="0"/>
            </a:lvl1pPr>
          </a:lstStyle>
          <a:p>
            <a:r>
              <a:rPr lang="en-US"/>
              <a:t>Insert or create a chart</a:t>
            </a:r>
          </a:p>
        </p:txBody>
      </p:sp>
      <p:sp>
        <p:nvSpPr>
          <p:cNvPr id="5" name="Oval 4">
            <a:extLst>
              <a:ext uri="{FF2B5EF4-FFF2-40B4-BE49-F238E27FC236}">
                <a16:creationId xmlns:a16="http://schemas.microsoft.com/office/drawing/2014/main" id="{D4CF8C68-82E1-4031-B624-70884DA5FAAF}"/>
              </a:ext>
            </a:extLst>
          </p:cNvPr>
          <p:cNvSpPr/>
          <p:nvPr userDrawn="1"/>
        </p:nvSpPr>
        <p:spPr>
          <a:xfrm>
            <a:off x="11077115" y="70246"/>
            <a:ext cx="1030779" cy="101507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clock&#10;&#10;Description automatically generated">
            <a:extLst>
              <a:ext uri="{FF2B5EF4-FFF2-40B4-BE49-F238E27FC236}">
                <a16:creationId xmlns:a16="http://schemas.microsoft.com/office/drawing/2014/main" id="{F8CECC00-AD5E-43E9-8FE3-E0DA2B6C84A1}"/>
              </a:ext>
            </a:extLst>
          </p:cNvPr>
          <p:cNvPicPr>
            <a:picLocks noChangeAspect="1"/>
          </p:cNvPicPr>
          <p:nvPr userDrawn="1"/>
        </p:nvPicPr>
        <p:blipFill>
          <a:blip r:embed="rId2"/>
          <a:stretch>
            <a:fillRect/>
          </a:stretch>
        </p:blipFill>
        <p:spPr>
          <a:xfrm>
            <a:off x="11207448" y="201421"/>
            <a:ext cx="756359" cy="756359"/>
          </a:xfrm>
          <a:prstGeom prst="rect">
            <a:avLst/>
          </a:prstGeom>
        </p:spPr>
      </p:pic>
      <p:sp>
        <p:nvSpPr>
          <p:cNvPr id="3" name="Slide Number Placeholder 2">
            <a:extLst>
              <a:ext uri="{FF2B5EF4-FFF2-40B4-BE49-F238E27FC236}">
                <a16:creationId xmlns:a16="http://schemas.microsoft.com/office/drawing/2014/main" id="{93E60096-6BE3-B249-A1A7-82EB308A1B48}"/>
              </a:ext>
            </a:extLst>
          </p:cNvPr>
          <p:cNvSpPr>
            <a:spLocks noGrp="1"/>
          </p:cNvSpPr>
          <p:nvPr>
            <p:ph type="sldNum" sz="quarter" idx="11"/>
          </p:nvPr>
        </p:nvSpPr>
        <p:spPr/>
        <p:txBody>
          <a:bodyPr/>
          <a:lstStyle>
            <a:lvl1pPr>
              <a:defRPr sz="1100"/>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1893663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322D-B09E-EF4A-8A59-66F7D1DE2F6B}"/>
              </a:ext>
            </a:extLst>
          </p:cNvPr>
          <p:cNvSpPr>
            <a:spLocks noGrp="1"/>
          </p:cNvSpPr>
          <p:nvPr>
            <p:ph type="title" hasCustomPrompt="1"/>
          </p:nvPr>
        </p:nvSpPr>
        <p:spPr>
          <a:xfrm>
            <a:off x="685800" y="685800"/>
            <a:ext cx="10817352" cy="749808"/>
          </a:xfrm>
        </p:spPr>
        <p:txBody>
          <a:bodyPr anchor="t" anchorCtr="0"/>
          <a:lstStyle>
            <a:lvl1pPr>
              <a:defRPr sz="2300" b="0" i="0">
                <a:latin typeface="Futura Next Medium" panose="020B0602020204020303" pitchFamily="34" charset="77"/>
              </a:defRPr>
            </a:lvl1pPr>
          </a:lstStyle>
          <a:p>
            <a:r>
              <a:rPr lang="en-US"/>
              <a:t>Long title sentence case, the standard chunk of Lorem Ipsum used since the 1500s is reproduced below for those interested.</a:t>
            </a:r>
          </a:p>
        </p:txBody>
      </p:sp>
      <p:sp>
        <p:nvSpPr>
          <p:cNvPr id="3" name="Slide Number Placeholder 2">
            <a:extLst>
              <a:ext uri="{FF2B5EF4-FFF2-40B4-BE49-F238E27FC236}">
                <a16:creationId xmlns:a16="http://schemas.microsoft.com/office/drawing/2014/main" id="{F41A6B02-47AE-A348-BE2A-D3E113B9C3CD}"/>
              </a:ext>
            </a:extLst>
          </p:cNvPr>
          <p:cNvSpPr>
            <a:spLocks noGrp="1"/>
          </p:cNvSpPr>
          <p:nvPr>
            <p:ph type="sldNum" sz="quarter" idx="10"/>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2547996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o with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7846D68-811B-D749-994D-32219EEDF59C}"/>
              </a:ext>
            </a:extLst>
          </p:cNvPr>
          <p:cNvSpPr>
            <a:spLocks noGrp="1"/>
          </p:cNvSpPr>
          <p:nvPr>
            <p:ph type="body" sz="quarter" idx="10" hasCustomPrompt="1"/>
          </p:nvPr>
        </p:nvSpPr>
        <p:spPr>
          <a:xfrm>
            <a:off x="685800" y="1097280"/>
            <a:ext cx="3355848" cy="4206240"/>
          </a:xfrm>
        </p:spPr>
        <p:txBody>
          <a:bodyPr numCol="1" spcCol="384048"/>
          <a:lstStyle>
            <a:lvl1pPr>
              <a:defRPr/>
            </a:lvl1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a:t>
            </a:r>
            <a:r>
              <a:rPr lang="en-US" err="1"/>
              <a:t>Letraset</a:t>
            </a:r>
            <a:r>
              <a:rPr lang="en-US"/>
              <a:t> sheets containing Lorem Ipsum passages, and more recently with desktop publishing software like Aldus PageMaker including versions of Lorem Ipsum.</a:t>
            </a:r>
          </a:p>
        </p:txBody>
      </p:sp>
      <p:sp>
        <p:nvSpPr>
          <p:cNvPr id="5" name="Subtitle 2">
            <a:extLst>
              <a:ext uri="{FF2B5EF4-FFF2-40B4-BE49-F238E27FC236}">
                <a16:creationId xmlns:a16="http://schemas.microsoft.com/office/drawing/2014/main" id="{A36173C8-29BB-4940-A3CF-7EC08F0A6ED5}"/>
              </a:ext>
            </a:extLst>
          </p:cNvPr>
          <p:cNvSpPr>
            <a:spLocks noGrp="1"/>
          </p:cNvSpPr>
          <p:nvPr>
            <p:ph type="subTitle" idx="11" hasCustomPrompt="1"/>
          </p:nvPr>
        </p:nvSpPr>
        <p:spPr>
          <a:xfrm>
            <a:off x="685800" y="685800"/>
            <a:ext cx="3355848" cy="256032"/>
          </a:xfrm>
        </p:spPr>
        <p:txBody>
          <a:bodyPr anchor="t" anchorCtr="0">
            <a:noAutofit/>
          </a:bodyPr>
          <a:lstStyle>
            <a:lvl1pPr marL="0" indent="0" algn="l">
              <a:spcAft>
                <a:spcPts val="0"/>
              </a:spcAft>
              <a:buNone/>
              <a:defRPr sz="1400" b="0" i="0" kern="0" cap="none" spc="50" baseline="0">
                <a:solidFill>
                  <a:schemeClr val="accent1"/>
                </a:solidFill>
                <a:latin typeface="Futura Next DemiBold" panose="020B0602020204020303" pitchFamily="34"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Subheads set in sentence case</a:t>
            </a:r>
          </a:p>
        </p:txBody>
      </p:sp>
      <p:sp>
        <p:nvSpPr>
          <p:cNvPr id="6" name="Picture Placeholder 14">
            <a:extLst>
              <a:ext uri="{FF2B5EF4-FFF2-40B4-BE49-F238E27FC236}">
                <a16:creationId xmlns:a16="http://schemas.microsoft.com/office/drawing/2014/main" id="{909FA3C1-387A-6442-B58B-1D1E68584C0C}"/>
              </a:ext>
            </a:extLst>
          </p:cNvPr>
          <p:cNvSpPr>
            <a:spLocks noGrp="1"/>
          </p:cNvSpPr>
          <p:nvPr>
            <p:ph type="pic" sz="quarter" idx="12" hasCustomPrompt="1"/>
          </p:nvPr>
        </p:nvSpPr>
        <p:spPr>
          <a:xfrm>
            <a:off x="4419600" y="0"/>
            <a:ext cx="7772400" cy="6858000"/>
          </a:xfrm>
          <a:prstGeom prst="rect">
            <a:avLst/>
          </a:prstGeom>
          <a:solidFill>
            <a:schemeClr val="accent6">
              <a:lumMod val="60000"/>
              <a:lumOff val="40000"/>
            </a:schemeClr>
          </a:solidFill>
        </p:spPr>
        <p:txBody>
          <a:bodyPr tIns="640080" bIns="0" anchor="ctr" anchorCtr="0"/>
          <a:lstStyle>
            <a:lvl1pPr marL="0" indent="0" algn="ctr">
              <a:lnSpc>
                <a:spcPct val="110000"/>
              </a:lnSpc>
              <a:buFontTx/>
              <a:buNone/>
              <a:defRPr sz="1000" b="0" i="0" baseline="0">
                <a:solidFill>
                  <a:schemeClr val="tx1"/>
                </a:solidFill>
                <a:latin typeface="Futura Next Medium" panose="020B0602020204020303" pitchFamily="34" charset="77"/>
                <a:cs typeface="Futura Next Medium" panose="020B0602020204020303" pitchFamily="34" charset="77"/>
              </a:defRPr>
            </a:lvl1pPr>
          </a:lstStyle>
          <a:p>
            <a:r>
              <a:rPr lang="en-US"/>
              <a:t>Insert your logos here</a:t>
            </a:r>
          </a:p>
        </p:txBody>
      </p:sp>
      <p:sp>
        <p:nvSpPr>
          <p:cNvPr id="2" name="Slide Number Placeholder 1">
            <a:extLst>
              <a:ext uri="{FF2B5EF4-FFF2-40B4-BE49-F238E27FC236}">
                <a16:creationId xmlns:a16="http://schemas.microsoft.com/office/drawing/2014/main" id="{183063AE-43C7-0448-9F6E-8CF9A35727E2}"/>
              </a:ext>
            </a:extLst>
          </p:cNvPr>
          <p:cNvSpPr>
            <a:spLocks noGrp="1"/>
          </p:cNvSpPr>
          <p:nvPr>
            <p:ph type="sldNum" sz="quarter" idx="13"/>
          </p:nvPr>
        </p:nvSpPr>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365828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3CB1-EFAC-D446-A1DB-6064B729B4AD}"/>
              </a:ext>
            </a:extLst>
          </p:cNvPr>
          <p:cNvSpPr>
            <a:spLocks noGrp="1"/>
          </p:cNvSpPr>
          <p:nvPr>
            <p:ph type="ctrTitle" hasCustomPrompt="1"/>
          </p:nvPr>
        </p:nvSpPr>
        <p:spPr>
          <a:xfrm>
            <a:off x="685800" y="2743200"/>
            <a:ext cx="8951976" cy="1280160"/>
          </a:xfrm>
        </p:spPr>
        <p:txBody>
          <a:bodyPr anchor="ctr" anchorCtr="0">
            <a:noAutofit/>
          </a:bodyPr>
          <a:lstStyle>
            <a:lvl1pPr algn="l">
              <a:lnSpc>
                <a:spcPct val="97000"/>
              </a:lnSpc>
              <a:defRPr sz="4300" b="0" i="0">
                <a:latin typeface="Futura Next Book" panose="020B0502020204020303" pitchFamily="34" charset="77"/>
              </a:defRPr>
            </a:lvl1pPr>
          </a:lstStyle>
          <a:p>
            <a:r>
              <a:rPr lang="en-US"/>
              <a:t>Title of the presentation</a:t>
            </a:r>
            <a:br>
              <a:rPr lang="en-US"/>
            </a:br>
            <a:r>
              <a:rPr lang="en-US"/>
              <a:t>two lines max and no subtitle</a:t>
            </a:r>
          </a:p>
        </p:txBody>
      </p:sp>
      <p:sp>
        <p:nvSpPr>
          <p:cNvPr id="3" name="Subtitle 2">
            <a:extLst>
              <a:ext uri="{FF2B5EF4-FFF2-40B4-BE49-F238E27FC236}">
                <a16:creationId xmlns:a16="http://schemas.microsoft.com/office/drawing/2014/main" id="{09CB8B89-4C40-6347-B7B0-A8E678B575ED}"/>
              </a:ext>
            </a:extLst>
          </p:cNvPr>
          <p:cNvSpPr>
            <a:spLocks noGrp="1"/>
          </p:cNvSpPr>
          <p:nvPr>
            <p:ph type="subTitle" idx="1" hasCustomPrompt="1"/>
          </p:nvPr>
        </p:nvSpPr>
        <p:spPr>
          <a:xfrm>
            <a:off x="685800" y="658368"/>
            <a:ext cx="8951976" cy="155448"/>
          </a:xfrm>
        </p:spPr>
        <p:txBody>
          <a:bodyPr anchor="ctr" anchorCtr="0">
            <a:noAutofit/>
          </a:bodyPr>
          <a:lstStyle>
            <a:lvl1pPr marL="0" indent="0" algn="l">
              <a:lnSpc>
                <a:spcPct val="100000"/>
              </a:lnSpc>
              <a:buNone/>
              <a:defRPr sz="900" b="1" i="0" spc="50" baseline="0">
                <a:solidFill>
                  <a:schemeClr val="accent6">
                    <a:lumMod val="75000"/>
                  </a:schemeClr>
                </a:solidFill>
                <a:latin typeface="Futura Next DemiBold" panose="020B06020202040203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Month-Day-Year</a:t>
            </a:r>
          </a:p>
        </p:txBody>
      </p:sp>
      <p:sp>
        <p:nvSpPr>
          <p:cNvPr id="4" name="Slide Number Placeholder 3">
            <a:extLst>
              <a:ext uri="{FF2B5EF4-FFF2-40B4-BE49-F238E27FC236}">
                <a16:creationId xmlns:a16="http://schemas.microsoft.com/office/drawing/2014/main" id="{F92F5F56-84DA-234F-93AB-E85F3DA85A1E}"/>
              </a:ext>
            </a:extLst>
          </p:cNvPr>
          <p:cNvSpPr>
            <a:spLocks noGrp="1"/>
          </p:cNvSpPr>
          <p:nvPr>
            <p:ph type="sldNum" sz="quarter" idx="10"/>
          </p:nvPr>
        </p:nvSpPr>
        <p:spPr/>
        <p:txBody>
          <a:bodyPr/>
          <a:lstStyle>
            <a:lvl1pPr>
              <a:defRPr>
                <a:solidFill>
                  <a:schemeClr val="bg1"/>
                </a:solidFill>
              </a:defRPr>
            </a:lvl1pPr>
          </a:lstStyle>
          <a:p>
            <a:fld id="{58B792A5-9BAE-6942-BFE1-9FCDB51EA51E}" type="slidenum">
              <a:rPr lang="en-US" smtClean="0"/>
              <a:pPr/>
              <a:t>‹#›</a:t>
            </a:fld>
            <a:endParaRPr lang="en-US"/>
          </a:p>
        </p:txBody>
      </p:sp>
      <p:pic>
        <p:nvPicPr>
          <p:cNvPr id="6" name="Picture 5">
            <a:extLst>
              <a:ext uri="{FF2B5EF4-FFF2-40B4-BE49-F238E27FC236}">
                <a16:creationId xmlns:a16="http://schemas.microsoft.com/office/drawing/2014/main" id="{33C543DD-53B7-1C47-9BCA-7077012C1DEC}"/>
              </a:ext>
            </a:extLst>
          </p:cNvPr>
          <p:cNvPicPr>
            <a:picLocks noChangeAspect="1"/>
          </p:cNvPicPr>
          <p:nvPr userDrawn="1"/>
        </p:nvPicPr>
        <p:blipFill>
          <a:blip r:embed="rId2"/>
          <a:stretch>
            <a:fillRect/>
          </a:stretch>
        </p:blipFill>
        <p:spPr>
          <a:xfrm>
            <a:off x="685800" y="5733288"/>
            <a:ext cx="914400" cy="495300"/>
          </a:xfrm>
          <a:prstGeom prst="rect">
            <a:avLst/>
          </a:prstGeom>
        </p:spPr>
      </p:pic>
    </p:spTree>
    <p:extLst>
      <p:ext uri="{BB962C8B-B14F-4D97-AF65-F5344CB8AC3E}">
        <p14:creationId xmlns:p14="http://schemas.microsoft.com/office/powerpoint/2010/main" val="2054926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ogo Full Page">
    <p:spTree>
      <p:nvGrpSpPr>
        <p:cNvPr id="1" name=""/>
        <p:cNvGrpSpPr/>
        <p:nvPr/>
      </p:nvGrpSpPr>
      <p:grpSpPr>
        <a:xfrm>
          <a:off x="0" y="0"/>
          <a:ext cx="0" cy="0"/>
          <a:chOff x="0" y="0"/>
          <a:chExt cx="0" cy="0"/>
        </a:xfrm>
      </p:grpSpPr>
      <p:sp>
        <p:nvSpPr>
          <p:cNvPr id="3" name="Picture Placeholder 14">
            <a:extLst>
              <a:ext uri="{FF2B5EF4-FFF2-40B4-BE49-F238E27FC236}">
                <a16:creationId xmlns:a16="http://schemas.microsoft.com/office/drawing/2014/main" id="{D3FCD2E8-B38F-154E-A1D1-148E331A35C0}"/>
              </a:ext>
            </a:extLst>
          </p:cNvPr>
          <p:cNvSpPr>
            <a:spLocks noGrp="1"/>
          </p:cNvSpPr>
          <p:nvPr>
            <p:ph type="pic" sz="quarter" idx="11" hasCustomPrompt="1"/>
          </p:nvPr>
        </p:nvSpPr>
        <p:spPr>
          <a:xfrm>
            <a:off x="0" y="0"/>
            <a:ext cx="12188952" cy="6858000"/>
          </a:xfrm>
          <a:prstGeom prst="rect">
            <a:avLst/>
          </a:prstGeom>
          <a:solidFill>
            <a:schemeClr val="accent6">
              <a:lumMod val="60000"/>
              <a:lumOff val="40000"/>
            </a:schemeClr>
          </a:solidFill>
        </p:spPr>
        <p:txBody>
          <a:bodyPr tIns="640080" bIns="0" anchor="ctr" anchorCtr="0"/>
          <a:lstStyle>
            <a:lvl1pPr marL="0" indent="0" algn="ctr">
              <a:lnSpc>
                <a:spcPct val="110000"/>
              </a:lnSpc>
              <a:buFontTx/>
              <a:buNone/>
              <a:defRPr sz="1000" b="0" i="0" baseline="0">
                <a:solidFill>
                  <a:schemeClr val="tx1"/>
                </a:solidFill>
                <a:latin typeface="Futura Next Medium" panose="020B0602020204020303" pitchFamily="34" charset="77"/>
                <a:cs typeface="Futura Next Medium" panose="020B0602020204020303" pitchFamily="34" charset="77"/>
              </a:defRPr>
            </a:lvl1pPr>
          </a:lstStyle>
          <a:p>
            <a:r>
              <a:rPr lang="en-US"/>
              <a:t>Insert your logos here</a:t>
            </a:r>
          </a:p>
        </p:txBody>
      </p:sp>
      <p:sp>
        <p:nvSpPr>
          <p:cNvPr id="2" name="Title 1">
            <a:extLst>
              <a:ext uri="{FF2B5EF4-FFF2-40B4-BE49-F238E27FC236}">
                <a16:creationId xmlns:a16="http://schemas.microsoft.com/office/drawing/2014/main" id="{7B5E322D-B09E-EF4A-8A59-66F7D1DE2F6B}"/>
              </a:ext>
            </a:extLst>
          </p:cNvPr>
          <p:cNvSpPr>
            <a:spLocks noGrp="1"/>
          </p:cNvSpPr>
          <p:nvPr>
            <p:ph type="title" hasCustomPrompt="1"/>
          </p:nvPr>
        </p:nvSpPr>
        <p:spPr>
          <a:xfrm>
            <a:off x="685800" y="685800"/>
            <a:ext cx="10817352" cy="749808"/>
          </a:xfrm>
        </p:spPr>
        <p:txBody>
          <a:bodyPr anchor="t" anchorCtr="0"/>
          <a:lstStyle>
            <a:lvl1pPr>
              <a:defRPr sz="2300" b="0" i="0">
                <a:latin typeface="Futura Next Medium" panose="020B0602020204020303" pitchFamily="34" charset="77"/>
              </a:defRPr>
            </a:lvl1pPr>
          </a:lstStyle>
          <a:p>
            <a:r>
              <a:rPr lang="en-US"/>
              <a:t>Long title sentence case, the standard chunk of Lorem Ipsum used since the 1500s is reproduced below for those interested.</a:t>
            </a:r>
          </a:p>
        </p:txBody>
      </p:sp>
      <p:sp>
        <p:nvSpPr>
          <p:cNvPr id="4" name="Slide Number Placeholder 3">
            <a:extLst>
              <a:ext uri="{FF2B5EF4-FFF2-40B4-BE49-F238E27FC236}">
                <a16:creationId xmlns:a16="http://schemas.microsoft.com/office/drawing/2014/main" id="{5F643FF8-B6AD-F44E-B5A7-CEB62A0D2D01}"/>
              </a:ext>
            </a:extLst>
          </p:cNvPr>
          <p:cNvSpPr>
            <a:spLocks noGrp="1"/>
          </p:cNvSpPr>
          <p:nvPr>
            <p:ph type="sldNum" sz="quarter" idx="12"/>
          </p:nvPr>
        </p:nvSpPr>
        <p:spPr/>
        <p:txBody>
          <a:bodyPr/>
          <a:lstStyle>
            <a:lvl1pPr>
              <a:defRPr>
                <a:solidFill>
                  <a:schemeClr val="bg1"/>
                </a:solidFill>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1060947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ck Cover — Whi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D4B068-A093-8C4E-BCC3-CA584FE85F4D}"/>
              </a:ext>
            </a:extLst>
          </p:cNvPr>
          <p:cNvSpPr txBox="1"/>
          <p:nvPr userDrawn="1"/>
        </p:nvSpPr>
        <p:spPr>
          <a:xfrm>
            <a:off x="685800" y="3099816"/>
            <a:ext cx="10817352" cy="661720"/>
          </a:xfrm>
          <a:prstGeom prst="rect">
            <a:avLst/>
          </a:prstGeom>
          <a:noFill/>
        </p:spPr>
        <p:txBody>
          <a:bodyPr wrap="none" lIns="0" tIns="0" rIns="0" bIns="0" rtlCol="0">
            <a:noAutofit/>
          </a:bodyPr>
          <a:lstStyle/>
          <a:p>
            <a:pPr algn="ctr"/>
            <a:endParaRPr lang="en-US" sz="4300" b="0" i="0" dirty="0">
              <a:latin typeface="Futura Next Book" panose="020B0502020204020303" pitchFamily="34" charset="77"/>
            </a:endParaRPr>
          </a:p>
        </p:txBody>
      </p:sp>
      <p:sp>
        <p:nvSpPr>
          <p:cNvPr id="7" name="TextBox 6">
            <a:extLst>
              <a:ext uri="{FF2B5EF4-FFF2-40B4-BE49-F238E27FC236}">
                <a16:creationId xmlns:a16="http://schemas.microsoft.com/office/drawing/2014/main" id="{2A71E849-9F96-D344-8B44-13241F15C909}"/>
              </a:ext>
            </a:extLst>
          </p:cNvPr>
          <p:cNvSpPr txBox="1"/>
          <p:nvPr userDrawn="1"/>
        </p:nvSpPr>
        <p:spPr>
          <a:xfrm>
            <a:off x="685800" y="6291072"/>
            <a:ext cx="10817352" cy="107722"/>
          </a:xfrm>
          <a:prstGeom prst="rect">
            <a:avLst/>
          </a:prstGeom>
          <a:noFill/>
        </p:spPr>
        <p:txBody>
          <a:bodyPr wrap="none" lIns="0" tIns="0" rIns="0" bIns="0" rtlCol="0">
            <a:noAutofit/>
          </a:bodyPr>
          <a:lstStyle/>
          <a:p>
            <a:pPr algn="ctr"/>
            <a:r>
              <a:rPr lang="en-US" sz="700" b="0" i="0" spc="20" baseline="0">
                <a:latin typeface="Futura Next Medium" panose="020B0602020204020303" pitchFamily="34" charset="77"/>
              </a:rPr>
              <a:t>copyright </a:t>
            </a:r>
            <a:r>
              <a:rPr lang="en-US" sz="700" b="0" i="0" spc="20" baseline="0" err="1">
                <a:latin typeface="Futura Next Medium" panose="020B0602020204020303" pitchFamily="34" charset="77"/>
              </a:rPr>
              <a:t>publicis</a:t>
            </a:r>
            <a:r>
              <a:rPr lang="en-US" sz="700" b="0" i="0" spc="20" baseline="0">
                <a:latin typeface="Futura Next Medium" panose="020B0602020204020303" pitchFamily="34" charset="77"/>
              </a:rPr>
              <a:t> sapient | confidential</a:t>
            </a:r>
          </a:p>
        </p:txBody>
      </p:sp>
      <p:sp>
        <p:nvSpPr>
          <p:cNvPr id="4" name="Slide Number Placeholder 3">
            <a:extLst>
              <a:ext uri="{FF2B5EF4-FFF2-40B4-BE49-F238E27FC236}">
                <a16:creationId xmlns:a16="http://schemas.microsoft.com/office/drawing/2014/main" id="{031AFE5F-9272-664A-9A90-2B4544EDBDDD}"/>
              </a:ext>
            </a:extLst>
          </p:cNvPr>
          <p:cNvSpPr>
            <a:spLocks noGrp="1"/>
          </p:cNvSpPr>
          <p:nvPr>
            <p:ph type="sldNum" sz="quarter" idx="4"/>
          </p:nvPr>
        </p:nvSpPr>
        <p:spPr>
          <a:xfrm>
            <a:off x="11228832" y="6309360"/>
            <a:ext cx="274320" cy="92333"/>
          </a:xfrm>
          <a:prstGeom prst="rect">
            <a:avLst/>
          </a:prstGeom>
        </p:spPr>
        <p:txBody>
          <a:bodyPr vert="horz" lIns="0" tIns="0" rIns="0" bIns="0" rtlCol="0" anchor="ctr">
            <a:noAutofit/>
          </a:bodyPr>
          <a:lstStyle>
            <a:lvl1pPr algn="r">
              <a:defRPr sz="600" b="0" i="0">
                <a:solidFill>
                  <a:schemeClr val="bg1"/>
                </a:solidFill>
                <a:latin typeface="Futura Next Medium" panose="020B0602020204020303" pitchFamily="34" charset="77"/>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1871770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ck Cover — Black">
    <p:bg>
      <p:bgPr>
        <a:solidFill>
          <a:srgbClr val="00538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D4B068-A093-8C4E-BCC3-CA584FE85F4D}"/>
              </a:ext>
            </a:extLst>
          </p:cNvPr>
          <p:cNvSpPr txBox="1"/>
          <p:nvPr userDrawn="1"/>
        </p:nvSpPr>
        <p:spPr>
          <a:xfrm>
            <a:off x="685800" y="3099816"/>
            <a:ext cx="10817352" cy="661720"/>
          </a:xfrm>
          <a:prstGeom prst="rect">
            <a:avLst/>
          </a:prstGeom>
          <a:noFill/>
        </p:spPr>
        <p:txBody>
          <a:bodyPr wrap="none" lIns="0" tIns="0" rIns="0" bIns="0" rtlCol="0">
            <a:noAutofit/>
          </a:bodyPr>
          <a:lstStyle/>
          <a:p>
            <a:pPr algn="ctr"/>
            <a:endParaRPr lang="en-US" sz="4300" b="0" i="0" dirty="0">
              <a:solidFill>
                <a:schemeClr val="bg1"/>
              </a:solidFill>
              <a:latin typeface="Futura Next Book" panose="020B0502020204020303" pitchFamily="34" charset="77"/>
            </a:endParaRPr>
          </a:p>
        </p:txBody>
      </p:sp>
      <p:sp>
        <p:nvSpPr>
          <p:cNvPr id="4" name="Slide Number Placeholder 3">
            <a:extLst>
              <a:ext uri="{FF2B5EF4-FFF2-40B4-BE49-F238E27FC236}">
                <a16:creationId xmlns:a16="http://schemas.microsoft.com/office/drawing/2014/main" id="{C3F1D690-9499-944F-AC1D-7168434A8E63}"/>
              </a:ext>
            </a:extLst>
          </p:cNvPr>
          <p:cNvSpPr>
            <a:spLocks noGrp="1"/>
          </p:cNvSpPr>
          <p:nvPr>
            <p:ph type="sldNum" sz="quarter" idx="4"/>
          </p:nvPr>
        </p:nvSpPr>
        <p:spPr>
          <a:xfrm>
            <a:off x="11228832" y="6309360"/>
            <a:ext cx="274320" cy="92333"/>
          </a:xfrm>
          <a:prstGeom prst="rect">
            <a:avLst/>
          </a:prstGeom>
        </p:spPr>
        <p:txBody>
          <a:bodyPr vert="horz" lIns="0" tIns="0" rIns="0" bIns="0" rtlCol="0" anchor="ctr">
            <a:noAutofit/>
          </a:bodyPr>
          <a:lstStyle>
            <a:lvl1pPr algn="r">
              <a:defRPr sz="600" b="0" i="0">
                <a:solidFill>
                  <a:schemeClr val="tx1"/>
                </a:solidFill>
                <a:latin typeface="Futura Next Medium" panose="020B0602020204020303" pitchFamily="34" charset="77"/>
              </a:defRPr>
            </a:lvl1pPr>
          </a:lstStyle>
          <a:p>
            <a:fld id="{58B792A5-9BAE-6942-BFE1-9FCDB51EA51E}" type="slidenum">
              <a:rPr lang="en-US" smtClean="0"/>
              <a:pPr/>
              <a:t>‹#›</a:t>
            </a:fld>
            <a:endParaRPr lang="en-US"/>
          </a:p>
        </p:txBody>
      </p:sp>
      <p:sp>
        <p:nvSpPr>
          <p:cNvPr id="2" name="Title 1">
            <a:extLst>
              <a:ext uri="{FF2B5EF4-FFF2-40B4-BE49-F238E27FC236}">
                <a16:creationId xmlns:a16="http://schemas.microsoft.com/office/drawing/2014/main" id="{DBE592B7-3D1F-4F45-B7B3-E4C64F51C000}"/>
              </a:ext>
            </a:extLst>
          </p:cNvPr>
          <p:cNvSpPr>
            <a:spLocks noGrp="1"/>
          </p:cNvSpPr>
          <p:nvPr>
            <p:ph type="title"/>
          </p:nvPr>
        </p:nvSpPr>
        <p:spPr>
          <a:xfrm>
            <a:off x="685800" y="3397170"/>
            <a:ext cx="10817352" cy="640080"/>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6346C370-4FC8-4365-BDAB-8F9718BEE51E}"/>
              </a:ext>
            </a:extLst>
          </p:cNvPr>
          <p:cNvSpPr>
            <a:spLocks noGrp="1"/>
          </p:cNvSpPr>
          <p:nvPr>
            <p:ph sz="quarter" idx="10"/>
          </p:nvPr>
        </p:nvSpPr>
        <p:spPr>
          <a:xfrm>
            <a:off x="2071688" y="6402388"/>
            <a:ext cx="7948612" cy="18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089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ck Cover — Red">
    <p:bg>
      <p:bgPr>
        <a:solidFill>
          <a:srgbClr val="00538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D4B068-A093-8C4E-BCC3-CA584FE85F4D}"/>
              </a:ext>
            </a:extLst>
          </p:cNvPr>
          <p:cNvSpPr txBox="1"/>
          <p:nvPr userDrawn="1"/>
        </p:nvSpPr>
        <p:spPr>
          <a:xfrm>
            <a:off x="685800" y="3099816"/>
            <a:ext cx="10817352" cy="661720"/>
          </a:xfrm>
          <a:prstGeom prst="rect">
            <a:avLst/>
          </a:prstGeom>
          <a:noFill/>
        </p:spPr>
        <p:txBody>
          <a:bodyPr wrap="none" lIns="0" tIns="0" rIns="0" bIns="0" rtlCol="0">
            <a:noAutofit/>
          </a:bodyPr>
          <a:lstStyle/>
          <a:p>
            <a:pPr algn="ctr"/>
            <a:endParaRPr lang="en-US" sz="4300" b="0" i="0" dirty="0">
              <a:solidFill>
                <a:schemeClr val="bg1"/>
              </a:solidFill>
              <a:latin typeface="Futura Next Book" panose="020B0502020204020303" pitchFamily="34" charset="77"/>
            </a:endParaRPr>
          </a:p>
        </p:txBody>
      </p:sp>
      <p:sp>
        <p:nvSpPr>
          <p:cNvPr id="7" name="TextBox 6">
            <a:extLst>
              <a:ext uri="{FF2B5EF4-FFF2-40B4-BE49-F238E27FC236}">
                <a16:creationId xmlns:a16="http://schemas.microsoft.com/office/drawing/2014/main" id="{2A71E849-9F96-D344-8B44-13241F15C909}"/>
              </a:ext>
            </a:extLst>
          </p:cNvPr>
          <p:cNvSpPr txBox="1"/>
          <p:nvPr userDrawn="1"/>
        </p:nvSpPr>
        <p:spPr>
          <a:xfrm>
            <a:off x="685800" y="6291072"/>
            <a:ext cx="10817352" cy="107722"/>
          </a:xfrm>
          <a:prstGeom prst="rect">
            <a:avLst/>
          </a:prstGeom>
          <a:noFill/>
        </p:spPr>
        <p:txBody>
          <a:bodyPr wrap="none" lIns="0" tIns="0" rIns="0" bIns="0" rtlCol="0">
            <a:noAutofit/>
          </a:bodyPr>
          <a:lstStyle/>
          <a:p>
            <a:pPr algn="ctr"/>
            <a:r>
              <a:rPr lang="en-US" sz="700" b="0" i="0" spc="20" baseline="0">
                <a:solidFill>
                  <a:schemeClr val="bg1"/>
                </a:solidFill>
                <a:latin typeface="Futura Next Medium" panose="020B0602020204020303" pitchFamily="34" charset="77"/>
              </a:rPr>
              <a:t>copyright </a:t>
            </a:r>
            <a:r>
              <a:rPr lang="en-US" sz="700" b="0" i="0" spc="20" baseline="0" err="1">
                <a:solidFill>
                  <a:schemeClr val="bg1"/>
                </a:solidFill>
                <a:latin typeface="Futura Next Medium" panose="020B0602020204020303" pitchFamily="34" charset="77"/>
              </a:rPr>
              <a:t>publicis</a:t>
            </a:r>
            <a:r>
              <a:rPr lang="en-US" sz="700" b="0" i="0" spc="20" baseline="0">
                <a:solidFill>
                  <a:schemeClr val="bg1"/>
                </a:solidFill>
                <a:latin typeface="Futura Next Medium" panose="020B0602020204020303" pitchFamily="34" charset="77"/>
              </a:rPr>
              <a:t> sapient | confidential</a:t>
            </a:r>
          </a:p>
        </p:txBody>
      </p:sp>
      <p:sp>
        <p:nvSpPr>
          <p:cNvPr id="4" name="Slide Number Placeholder 3">
            <a:extLst>
              <a:ext uri="{FF2B5EF4-FFF2-40B4-BE49-F238E27FC236}">
                <a16:creationId xmlns:a16="http://schemas.microsoft.com/office/drawing/2014/main" id="{9D35D841-60FA-F54C-8361-3125225056DE}"/>
              </a:ext>
            </a:extLst>
          </p:cNvPr>
          <p:cNvSpPr>
            <a:spLocks noGrp="1"/>
          </p:cNvSpPr>
          <p:nvPr>
            <p:ph type="sldNum" sz="quarter" idx="4"/>
          </p:nvPr>
        </p:nvSpPr>
        <p:spPr>
          <a:xfrm>
            <a:off x="11228832" y="6309360"/>
            <a:ext cx="274320" cy="92333"/>
          </a:xfrm>
          <a:prstGeom prst="rect">
            <a:avLst/>
          </a:prstGeom>
        </p:spPr>
        <p:txBody>
          <a:bodyPr vert="horz" lIns="0" tIns="0" rIns="0" bIns="0" rtlCol="0" anchor="ctr">
            <a:noAutofit/>
          </a:bodyPr>
          <a:lstStyle>
            <a:lvl1pPr algn="r">
              <a:defRPr sz="600" b="0" i="0">
                <a:solidFill>
                  <a:schemeClr val="accent1"/>
                </a:solidFill>
                <a:latin typeface="Futura Next Medium" panose="020B0602020204020303" pitchFamily="34" charset="77"/>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107703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3CB1-EFAC-D446-A1DB-6064B729B4AD}"/>
              </a:ext>
            </a:extLst>
          </p:cNvPr>
          <p:cNvSpPr>
            <a:spLocks noGrp="1"/>
          </p:cNvSpPr>
          <p:nvPr>
            <p:ph type="ctrTitle" hasCustomPrompt="1"/>
          </p:nvPr>
        </p:nvSpPr>
        <p:spPr>
          <a:xfrm>
            <a:off x="685800" y="2743200"/>
            <a:ext cx="8951976" cy="1280160"/>
          </a:xfrm>
        </p:spPr>
        <p:txBody>
          <a:bodyPr anchor="ctr" anchorCtr="0">
            <a:noAutofit/>
          </a:bodyPr>
          <a:lstStyle>
            <a:lvl1pPr algn="l">
              <a:lnSpc>
                <a:spcPct val="97000"/>
              </a:lnSpc>
              <a:defRPr sz="4300" b="0" i="0">
                <a:solidFill>
                  <a:schemeClr val="bg1"/>
                </a:solidFill>
                <a:latin typeface="Futura Next Book" panose="020B0502020204020303" pitchFamily="34" charset="77"/>
              </a:defRPr>
            </a:lvl1pPr>
          </a:lstStyle>
          <a:p>
            <a:r>
              <a:rPr lang="en-US"/>
              <a:t>Title of the presentation</a:t>
            </a:r>
            <a:br>
              <a:rPr lang="en-US"/>
            </a:br>
            <a:r>
              <a:rPr lang="en-US"/>
              <a:t>two lines max and no subtitle</a:t>
            </a:r>
          </a:p>
        </p:txBody>
      </p:sp>
      <p:sp>
        <p:nvSpPr>
          <p:cNvPr id="3" name="Subtitle 2">
            <a:extLst>
              <a:ext uri="{FF2B5EF4-FFF2-40B4-BE49-F238E27FC236}">
                <a16:creationId xmlns:a16="http://schemas.microsoft.com/office/drawing/2014/main" id="{09CB8B89-4C40-6347-B7B0-A8E678B575ED}"/>
              </a:ext>
            </a:extLst>
          </p:cNvPr>
          <p:cNvSpPr>
            <a:spLocks noGrp="1"/>
          </p:cNvSpPr>
          <p:nvPr>
            <p:ph type="subTitle" idx="1" hasCustomPrompt="1"/>
          </p:nvPr>
        </p:nvSpPr>
        <p:spPr>
          <a:xfrm>
            <a:off x="685800" y="658368"/>
            <a:ext cx="8951976" cy="155448"/>
          </a:xfrm>
        </p:spPr>
        <p:txBody>
          <a:bodyPr anchor="ctr" anchorCtr="0">
            <a:noAutofit/>
          </a:bodyPr>
          <a:lstStyle>
            <a:lvl1pPr marL="0" indent="0" algn="l">
              <a:lnSpc>
                <a:spcPct val="100000"/>
              </a:lnSpc>
              <a:buNone/>
              <a:defRPr sz="900" b="1" i="0" spc="50" baseline="0">
                <a:solidFill>
                  <a:schemeClr val="bg1"/>
                </a:solidFill>
                <a:latin typeface="Futura Next DemiBold" panose="020B06020202040203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Month-Day-Year</a:t>
            </a:r>
          </a:p>
        </p:txBody>
      </p:sp>
      <p:sp>
        <p:nvSpPr>
          <p:cNvPr id="4" name="Slide Number Placeholder 3">
            <a:extLst>
              <a:ext uri="{FF2B5EF4-FFF2-40B4-BE49-F238E27FC236}">
                <a16:creationId xmlns:a16="http://schemas.microsoft.com/office/drawing/2014/main" id="{879F0978-C717-A14F-A261-571244E08F4C}"/>
              </a:ext>
            </a:extLst>
          </p:cNvPr>
          <p:cNvSpPr>
            <a:spLocks noGrp="1"/>
          </p:cNvSpPr>
          <p:nvPr>
            <p:ph type="sldNum" sz="quarter" idx="10"/>
          </p:nvPr>
        </p:nvSpPr>
        <p:spPr/>
        <p:txBody>
          <a:bodyPr/>
          <a:lstStyle>
            <a:lvl1pPr>
              <a:defRPr>
                <a:solidFill>
                  <a:schemeClr val="tx1"/>
                </a:solidFill>
              </a:defRPr>
            </a:lvl1pPr>
          </a:lstStyle>
          <a:p>
            <a:fld id="{58B792A5-9BAE-6942-BFE1-9FCDB51EA51E}" type="slidenum">
              <a:rPr lang="en-US" smtClean="0"/>
              <a:pPr/>
              <a:t>‹#›</a:t>
            </a:fld>
            <a:endParaRPr lang="en-US"/>
          </a:p>
        </p:txBody>
      </p:sp>
      <p:pic>
        <p:nvPicPr>
          <p:cNvPr id="7" name="Picture 6">
            <a:extLst>
              <a:ext uri="{FF2B5EF4-FFF2-40B4-BE49-F238E27FC236}">
                <a16:creationId xmlns:a16="http://schemas.microsoft.com/office/drawing/2014/main" id="{CDC32020-32CD-184C-8C27-BDD180D62E0C}"/>
              </a:ext>
            </a:extLst>
          </p:cNvPr>
          <p:cNvPicPr>
            <a:picLocks noChangeAspect="1"/>
          </p:cNvPicPr>
          <p:nvPr userDrawn="1"/>
        </p:nvPicPr>
        <p:blipFill>
          <a:blip r:embed="rId2"/>
          <a:stretch>
            <a:fillRect/>
          </a:stretch>
        </p:blipFill>
        <p:spPr>
          <a:xfrm>
            <a:off x="685800" y="5733288"/>
            <a:ext cx="914400" cy="495300"/>
          </a:xfrm>
          <a:prstGeom prst="rect">
            <a:avLst/>
          </a:prstGeom>
        </p:spPr>
      </p:pic>
    </p:spTree>
    <p:extLst>
      <p:ext uri="{BB962C8B-B14F-4D97-AF65-F5344CB8AC3E}">
        <p14:creationId xmlns:p14="http://schemas.microsoft.com/office/powerpoint/2010/main" val="221756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3CB1-EFAC-D446-A1DB-6064B729B4AD}"/>
              </a:ext>
            </a:extLst>
          </p:cNvPr>
          <p:cNvSpPr>
            <a:spLocks noGrp="1"/>
          </p:cNvSpPr>
          <p:nvPr>
            <p:ph type="ctrTitle" hasCustomPrompt="1"/>
          </p:nvPr>
        </p:nvSpPr>
        <p:spPr>
          <a:xfrm>
            <a:off x="685800" y="2743200"/>
            <a:ext cx="8951976" cy="1280160"/>
          </a:xfrm>
        </p:spPr>
        <p:txBody>
          <a:bodyPr anchor="ctr" anchorCtr="0">
            <a:noAutofit/>
          </a:bodyPr>
          <a:lstStyle>
            <a:lvl1pPr algn="l">
              <a:lnSpc>
                <a:spcPct val="97000"/>
              </a:lnSpc>
              <a:defRPr sz="4300" b="0" i="0">
                <a:solidFill>
                  <a:schemeClr val="bg1"/>
                </a:solidFill>
                <a:latin typeface="Futura Next Book" panose="020B0502020204020303" pitchFamily="34" charset="77"/>
              </a:defRPr>
            </a:lvl1pPr>
          </a:lstStyle>
          <a:p>
            <a:r>
              <a:rPr lang="en-US"/>
              <a:t>Title of the presentation</a:t>
            </a:r>
            <a:br>
              <a:rPr lang="en-US"/>
            </a:br>
            <a:r>
              <a:rPr lang="en-US"/>
              <a:t>two lines max and no subtitle</a:t>
            </a:r>
          </a:p>
        </p:txBody>
      </p:sp>
      <p:sp>
        <p:nvSpPr>
          <p:cNvPr id="3" name="Subtitle 2">
            <a:extLst>
              <a:ext uri="{FF2B5EF4-FFF2-40B4-BE49-F238E27FC236}">
                <a16:creationId xmlns:a16="http://schemas.microsoft.com/office/drawing/2014/main" id="{09CB8B89-4C40-6347-B7B0-A8E678B575ED}"/>
              </a:ext>
            </a:extLst>
          </p:cNvPr>
          <p:cNvSpPr>
            <a:spLocks noGrp="1"/>
          </p:cNvSpPr>
          <p:nvPr>
            <p:ph type="subTitle" idx="1" hasCustomPrompt="1"/>
          </p:nvPr>
        </p:nvSpPr>
        <p:spPr>
          <a:xfrm>
            <a:off x="685800" y="658368"/>
            <a:ext cx="8951976" cy="155448"/>
          </a:xfrm>
        </p:spPr>
        <p:txBody>
          <a:bodyPr anchor="ctr" anchorCtr="0">
            <a:noAutofit/>
          </a:bodyPr>
          <a:lstStyle>
            <a:lvl1pPr marL="0" indent="0" algn="l">
              <a:lnSpc>
                <a:spcPct val="100000"/>
              </a:lnSpc>
              <a:buNone/>
              <a:defRPr sz="900" b="1" i="0" spc="50" baseline="0">
                <a:solidFill>
                  <a:schemeClr val="bg1"/>
                </a:solidFill>
                <a:latin typeface="Futura Next DemiBold" panose="020B06020202040203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Month-Day-Year</a:t>
            </a:r>
          </a:p>
        </p:txBody>
      </p:sp>
      <p:sp>
        <p:nvSpPr>
          <p:cNvPr id="4" name="Slide Number Placeholder 3">
            <a:extLst>
              <a:ext uri="{FF2B5EF4-FFF2-40B4-BE49-F238E27FC236}">
                <a16:creationId xmlns:a16="http://schemas.microsoft.com/office/drawing/2014/main" id="{2D23D815-5831-B842-B6A7-4A74C2DE8B84}"/>
              </a:ext>
            </a:extLst>
          </p:cNvPr>
          <p:cNvSpPr>
            <a:spLocks noGrp="1"/>
          </p:cNvSpPr>
          <p:nvPr>
            <p:ph type="sldNum" sz="quarter" idx="10"/>
          </p:nvPr>
        </p:nvSpPr>
        <p:spPr/>
        <p:txBody>
          <a:bodyPr/>
          <a:lstStyle>
            <a:lvl1pPr>
              <a:defRPr>
                <a:solidFill>
                  <a:schemeClr val="accent1"/>
                </a:solidFill>
              </a:defRPr>
            </a:lvl1pPr>
          </a:lstStyle>
          <a:p>
            <a:fld id="{58B792A5-9BAE-6942-BFE1-9FCDB51EA51E}" type="slidenum">
              <a:rPr lang="en-US" smtClean="0"/>
              <a:pPr/>
              <a:t>‹#›</a:t>
            </a:fld>
            <a:endParaRPr lang="en-US"/>
          </a:p>
        </p:txBody>
      </p:sp>
      <p:pic>
        <p:nvPicPr>
          <p:cNvPr id="7" name="Picture 6">
            <a:extLst>
              <a:ext uri="{FF2B5EF4-FFF2-40B4-BE49-F238E27FC236}">
                <a16:creationId xmlns:a16="http://schemas.microsoft.com/office/drawing/2014/main" id="{9C91807C-A807-9B42-949D-0838F55D0138}"/>
              </a:ext>
            </a:extLst>
          </p:cNvPr>
          <p:cNvPicPr>
            <a:picLocks noChangeAspect="1"/>
          </p:cNvPicPr>
          <p:nvPr userDrawn="1"/>
        </p:nvPicPr>
        <p:blipFill>
          <a:blip r:embed="rId2"/>
          <a:stretch>
            <a:fillRect/>
          </a:stretch>
        </p:blipFill>
        <p:spPr>
          <a:xfrm>
            <a:off x="685800" y="5733288"/>
            <a:ext cx="914400" cy="495300"/>
          </a:xfrm>
          <a:prstGeom prst="rect">
            <a:avLst/>
          </a:prstGeom>
        </p:spPr>
      </p:pic>
    </p:spTree>
    <p:extLst>
      <p:ext uri="{BB962C8B-B14F-4D97-AF65-F5344CB8AC3E}">
        <p14:creationId xmlns:p14="http://schemas.microsoft.com/office/powerpoint/2010/main" val="377391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 Image">
    <p:bg>
      <p:bgPr>
        <a:solidFill>
          <a:schemeClr val="bg1"/>
        </a:solidFill>
        <a:effectLst/>
      </p:bgPr>
    </p:bg>
    <p:spTree>
      <p:nvGrpSpPr>
        <p:cNvPr id="1" name=""/>
        <p:cNvGrpSpPr/>
        <p:nvPr/>
      </p:nvGrpSpPr>
      <p:grpSpPr>
        <a:xfrm>
          <a:off x="0" y="0"/>
          <a:ext cx="0" cy="0"/>
          <a:chOff x="0" y="0"/>
          <a:chExt cx="0" cy="0"/>
        </a:xfrm>
      </p:grpSpPr>
      <p:sp>
        <p:nvSpPr>
          <p:cNvPr id="6" name="Picture Placeholder 14">
            <a:extLst>
              <a:ext uri="{FF2B5EF4-FFF2-40B4-BE49-F238E27FC236}">
                <a16:creationId xmlns:a16="http://schemas.microsoft.com/office/drawing/2014/main" id="{1619C0CE-918E-CD49-BA51-850645D47681}"/>
              </a:ext>
            </a:extLst>
          </p:cNvPr>
          <p:cNvSpPr>
            <a:spLocks noGrp="1"/>
          </p:cNvSpPr>
          <p:nvPr>
            <p:ph type="pic" sz="quarter" idx="11" hasCustomPrompt="1"/>
          </p:nvPr>
        </p:nvSpPr>
        <p:spPr>
          <a:xfrm>
            <a:off x="0" y="0"/>
            <a:ext cx="12188952" cy="6858000"/>
          </a:xfrm>
          <a:solidFill>
            <a:schemeClr val="accent6">
              <a:lumMod val="60000"/>
              <a:lumOff val="40000"/>
            </a:schemeClr>
          </a:solidFill>
        </p:spPr>
        <p:txBody>
          <a:bodyPr tIns="0" bIns="1828800" anchor="ctr" anchorCtr="0"/>
          <a:lstStyle>
            <a:lvl1pPr marL="0" indent="0" algn="ctr">
              <a:lnSpc>
                <a:spcPct val="110000"/>
              </a:lnSpc>
              <a:buFontTx/>
              <a:buNone/>
              <a:defRPr sz="1000" b="0" i="0" baseline="0">
                <a:solidFill>
                  <a:schemeClr val="tx1"/>
                </a:solidFill>
                <a:latin typeface="Futura Next Medium" panose="020B0602020204020303" pitchFamily="34" charset="77"/>
                <a:cs typeface="Futura Next Medium" panose="020B0602020204020303" pitchFamily="34" charset="77"/>
              </a:defRPr>
            </a:lvl1pPr>
          </a:lstStyle>
          <a:p>
            <a:r>
              <a:rPr lang="en-US" dirty="0"/>
              <a:t>Drag and drop image or click icon to add</a:t>
            </a:r>
          </a:p>
        </p:txBody>
      </p:sp>
      <p:sp>
        <p:nvSpPr>
          <p:cNvPr id="2" name="Title 1">
            <a:extLst>
              <a:ext uri="{FF2B5EF4-FFF2-40B4-BE49-F238E27FC236}">
                <a16:creationId xmlns:a16="http://schemas.microsoft.com/office/drawing/2014/main" id="{69303CB1-EFAC-D446-A1DB-6064B729B4AD}"/>
              </a:ext>
            </a:extLst>
          </p:cNvPr>
          <p:cNvSpPr>
            <a:spLocks noGrp="1"/>
          </p:cNvSpPr>
          <p:nvPr>
            <p:ph type="ctrTitle" hasCustomPrompt="1"/>
          </p:nvPr>
        </p:nvSpPr>
        <p:spPr>
          <a:xfrm>
            <a:off x="685800" y="2743200"/>
            <a:ext cx="8951976" cy="1280160"/>
          </a:xfrm>
        </p:spPr>
        <p:txBody>
          <a:bodyPr anchor="ctr" anchorCtr="0">
            <a:noAutofit/>
          </a:bodyPr>
          <a:lstStyle>
            <a:lvl1pPr algn="l">
              <a:lnSpc>
                <a:spcPct val="97000"/>
              </a:lnSpc>
              <a:defRPr sz="4300" b="0" i="0">
                <a:solidFill>
                  <a:schemeClr val="bg1"/>
                </a:solidFill>
                <a:latin typeface="Futura Next Book" panose="020B0502020204020303" pitchFamily="34" charset="77"/>
              </a:defRPr>
            </a:lvl1pPr>
          </a:lstStyle>
          <a:p>
            <a:r>
              <a:rPr lang="en-US"/>
              <a:t>Title of the presentation</a:t>
            </a:r>
            <a:br>
              <a:rPr lang="en-US"/>
            </a:br>
            <a:r>
              <a:rPr lang="en-US"/>
              <a:t>two lines max and no subtitle</a:t>
            </a:r>
          </a:p>
        </p:txBody>
      </p:sp>
      <p:sp>
        <p:nvSpPr>
          <p:cNvPr id="3" name="Subtitle 2">
            <a:extLst>
              <a:ext uri="{FF2B5EF4-FFF2-40B4-BE49-F238E27FC236}">
                <a16:creationId xmlns:a16="http://schemas.microsoft.com/office/drawing/2014/main" id="{09CB8B89-4C40-6347-B7B0-A8E678B575ED}"/>
              </a:ext>
            </a:extLst>
          </p:cNvPr>
          <p:cNvSpPr>
            <a:spLocks noGrp="1"/>
          </p:cNvSpPr>
          <p:nvPr>
            <p:ph type="subTitle" idx="1" hasCustomPrompt="1"/>
          </p:nvPr>
        </p:nvSpPr>
        <p:spPr>
          <a:xfrm>
            <a:off x="685800" y="658368"/>
            <a:ext cx="8951976" cy="155448"/>
          </a:xfrm>
        </p:spPr>
        <p:txBody>
          <a:bodyPr anchor="ctr" anchorCtr="0">
            <a:noAutofit/>
          </a:bodyPr>
          <a:lstStyle>
            <a:lvl1pPr marL="0" indent="0" algn="l">
              <a:lnSpc>
                <a:spcPct val="100000"/>
              </a:lnSpc>
              <a:buNone/>
              <a:defRPr sz="900" b="1" i="0" spc="50" baseline="0">
                <a:solidFill>
                  <a:schemeClr val="bg1"/>
                </a:solidFill>
                <a:latin typeface="Futura Next DemiBold" panose="020B06020202040203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Month-Day-Year</a:t>
            </a:r>
          </a:p>
        </p:txBody>
      </p:sp>
      <p:sp>
        <p:nvSpPr>
          <p:cNvPr id="4" name="Slide Number Placeholder 3">
            <a:extLst>
              <a:ext uri="{FF2B5EF4-FFF2-40B4-BE49-F238E27FC236}">
                <a16:creationId xmlns:a16="http://schemas.microsoft.com/office/drawing/2014/main" id="{35C1767D-5E00-E14A-A317-4B75DF8E3C81}"/>
              </a:ext>
            </a:extLst>
          </p:cNvPr>
          <p:cNvSpPr>
            <a:spLocks noGrp="1"/>
          </p:cNvSpPr>
          <p:nvPr>
            <p:ph type="sldNum" sz="quarter" idx="12"/>
          </p:nvPr>
        </p:nvSpPr>
        <p:spPr/>
        <p:txBody>
          <a:bodyPr/>
          <a:lstStyle>
            <a:lvl1pPr>
              <a:defRPr>
                <a:solidFill>
                  <a:schemeClr val="tx1">
                    <a:alpha val="0"/>
                  </a:schemeClr>
                </a:solidFill>
              </a:defRPr>
            </a:lvl1pPr>
          </a:lstStyle>
          <a:p>
            <a:fld id="{58B792A5-9BAE-6942-BFE1-9FCDB51EA51E}" type="slidenum">
              <a:rPr lang="en-US" smtClean="0"/>
              <a:pPr/>
              <a:t>‹#›</a:t>
            </a:fld>
            <a:endParaRPr lang="en-US"/>
          </a:p>
        </p:txBody>
      </p:sp>
      <p:pic>
        <p:nvPicPr>
          <p:cNvPr id="7" name="Picture 6">
            <a:extLst>
              <a:ext uri="{FF2B5EF4-FFF2-40B4-BE49-F238E27FC236}">
                <a16:creationId xmlns:a16="http://schemas.microsoft.com/office/drawing/2014/main" id="{82C9F59F-8E08-F548-85A2-C2376536CC99}"/>
              </a:ext>
            </a:extLst>
          </p:cNvPr>
          <p:cNvPicPr>
            <a:picLocks noChangeAspect="1"/>
          </p:cNvPicPr>
          <p:nvPr userDrawn="1"/>
        </p:nvPicPr>
        <p:blipFill>
          <a:blip r:embed="rId2"/>
          <a:stretch>
            <a:fillRect/>
          </a:stretch>
        </p:blipFill>
        <p:spPr>
          <a:xfrm>
            <a:off x="685800" y="5733288"/>
            <a:ext cx="914400" cy="495300"/>
          </a:xfrm>
          <a:prstGeom prst="rect">
            <a:avLst/>
          </a:prstGeom>
        </p:spPr>
      </p:pic>
    </p:spTree>
    <p:extLst>
      <p:ext uri="{BB962C8B-B14F-4D97-AF65-F5344CB8AC3E}">
        <p14:creationId xmlns:p14="http://schemas.microsoft.com/office/powerpoint/2010/main" val="47351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 Image with aperture">
    <p:bg>
      <p:bgPr>
        <a:solidFill>
          <a:schemeClr val="bg1"/>
        </a:solid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004C880E-05DB-C843-B13A-F73FED15F55E}"/>
              </a:ext>
            </a:extLst>
          </p:cNvPr>
          <p:cNvSpPr>
            <a:spLocks noGrp="1"/>
          </p:cNvSpPr>
          <p:nvPr>
            <p:ph type="pic" sz="quarter" idx="11" hasCustomPrompt="1"/>
          </p:nvPr>
        </p:nvSpPr>
        <p:spPr>
          <a:xfrm>
            <a:off x="3048" y="0"/>
            <a:ext cx="12188952" cy="6858000"/>
          </a:xfrm>
          <a:solidFill>
            <a:schemeClr val="accent6">
              <a:lumMod val="60000"/>
              <a:lumOff val="40000"/>
            </a:schemeClr>
          </a:solidFill>
        </p:spPr>
        <p:txBody>
          <a:bodyPr tIns="0" bIns="640080" anchor="ctr" anchorCtr="0"/>
          <a:lstStyle>
            <a:lvl1pPr marL="0" indent="0" algn="ctr">
              <a:lnSpc>
                <a:spcPct val="110000"/>
              </a:lnSpc>
              <a:buFontTx/>
              <a:buNone/>
              <a:defRPr sz="1000" b="0" i="0" baseline="0">
                <a:solidFill>
                  <a:schemeClr val="tx1"/>
                </a:solidFill>
                <a:latin typeface="Futura Next Medium" panose="020B0602020204020303" pitchFamily="34" charset="77"/>
                <a:cs typeface="Futura Next Medium" panose="020B0602020204020303" pitchFamily="34" charset="77"/>
              </a:defRPr>
            </a:lvl1pPr>
          </a:lstStyle>
          <a:p>
            <a:r>
              <a:rPr lang="en-US"/>
              <a:t>Drag and drop image or click icon to add</a:t>
            </a:r>
          </a:p>
        </p:txBody>
      </p:sp>
      <p:sp>
        <p:nvSpPr>
          <p:cNvPr id="2" name="Title 1">
            <a:extLst>
              <a:ext uri="{FF2B5EF4-FFF2-40B4-BE49-F238E27FC236}">
                <a16:creationId xmlns:a16="http://schemas.microsoft.com/office/drawing/2014/main" id="{69303CB1-EFAC-D446-A1DB-6064B729B4AD}"/>
              </a:ext>
            </a:extLst>
          </p:cNvPr>
          <p:cNvSpPr>
            <a:spLocks noGrp="1"/>
          </p:cNvSpPr>
          <p:nvPr>
            <p:ph type="ctrTitle" hasCustomPrompt="1"/>
          </p:nvPr>
        </p:nvSpPr>
        <p:spPr>
          <a:xfrm>
            <a:off x="1621536" y="1334152"/>
            <a:ext cx="8951976" cy="1280160"/>
          </a:xfrm>
        </p:spPr>
        <p:txBody>
          <a:bodyPr anchor="ctr" anchorCtr="0">
            <a:noAutofit/>
          </a:bodyPr>
          <a:lstStyle>
            <a:lvl1pPr algn="ctr">
              <a:lnSpc>
                <a:spcPct val="97000"/>
              </a:lnSpc>
              <a:defRPr sz="4300" b="0" i="0">
                <a:solidFill>
                  <a:schemeClr val="bg1"/>
                </a:solidFill>
                <a:latin typeface="Futura Next Book" panose="020B0502020204020303" pitchFamily="34" charset="77"/>
              </a:defRPr>
            </a:lvl1pPr>
          </a:lstStyle>
          <a:p>
            <a:r>
              <a:rPr lang="en-US"/>
              <a:t>Title of the presentation</a:t>
            </a:r>
            <a:br>
              <a:rPr lang="en-US"/>
            </a:br>
            <a:r>
              <a:rPr lang="en-US"/>
              <a:t>two lines max</a:t>
            </a:r>
          </a:p>
        </p:txBody>
      </p:sp>
      <p:sp>
        <p:nvSpPr>
          <p:cNvPr id="3" name="Subtitle 2">
            <a:extLst>
              <a:ext uri="{FF2B5EF4-FFF2-40B4-BE49-F238E27FC236}">
                <a16:creationId xmlns:a16="http://schemas.microsoft.com/office/drawing/2014/main" id="{09CB8B89-4C40-6347-B7B0-A8E678B575ED}"/>
              </a:ext>
            </a:extLst>
          </p:cNvPr>
          <p:cNvSpPr>
            <a:spLocks noGrp="1"/>
          </p:cNvSpPr>
          <p:nvPr>
            <p:ph type="subTitle" idx="1" hasCustomPrompt="1"/>
          </p:nvPr>
        </p:nvSpPr>
        <p:spPr>
          <a:xfrm>
            <a:off x="1621536" y="658368"/>
            <a:ext cx="8951976" cy="155448"/>
          </a:xfrm>
        </p:spPr>
        <p:txBody>
          <a:bodyPr anchor="ctr" anchorCtr="0">
            <a:noAutofit/>
          </a:bodyPr>
          <a:lstStyle>
            <a:lvl1pPr marL="0" indent="0" algn="ctr">
              <a:lnSpc>
                <a:spcPct val="100000"/>
              </a:lnSpc>
              <a:buNone/>
              <a:defRPr sz="900" b="1" i="0" spc="50" baseline="0">
                <a:solidFill>
                  <a:schemeClr val="bg1"/>
                </a:solidFill>
                <a:latin typeface="Futura Next DemiBold" panose="020B06020202040203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Month-Day-Year</a:t>
            </a:r>
          </a:p>
        </p:txBody>
      </p:sp>
      <p:sp>
        <p:nvSpPr>
          <p:cNvPr id="8" name="Freeform 7">
            <a:extLst>
              <a:ext uri="{FF2B5EF4-FFF2-40B4-BE49-F238E27FC236}">
                <a16:creationId xmlns:a16="http://schemas.microsoft.com/office/drawing/2014/main" id="{D3F5D70B-432F-E947-8A8C-D2EF8B5013A3}"/>
              </a:ext>
            </a:extLst>
          </p:cNvPr>
          <p:cNvSpPr/>
          <p:nvPr userDrawn="1"/>
        </p:nvSpPr>
        <p:spPr>
          <a:xfrm>
            <a:off x="1466088" y="0"/>
            <a:ext cx="9262872" cy="6858000"/>
          </a:xfrm>
          <a:custGeom>
            <a:avLst/>
            <a:gdLst>
              <a:gd name="connsiteX0" fmla="*/ 7426894 w 9262872"/>
              <a:gd name="connsiteY0" fmla="*/ 0 h 6858000"/>
              <a:gd name="connsiteX1" fmla="*/ 7744669 w 9262872"/>
              <a:gd name="connsiteY1" fmla="*/ 0 h 6858000"/>
              <a:gd name="connsiteX2" fmla="*/ 7745509 w 9262872"/>
              <a:gd name="connsiteY2" fmla="*/ 728 h 6858000"/>
              <a:gd name="connsiteX3" fmla="*/ 9262872 w 9262872"/>
              <a:gd name="connsiteY3" fmla="*/ 3429000 h 6858000"/>
              <a:gd name="connsiteX4" fmla="*/ 7745509 w 9262872"/>
              <a:gd name="connsiteY4" fmla="*/ 6857273 h 6858000"/>
              <a:gd name="connsiteX5" fmla="*/ 7744669 w 9262872"/>
              <a:gd name="connsiteY5" fmla="*/ 6858000 h 6858000"/>
              <a:gd name="connsiteX6" fmla="*/ 7426894 w 9262872"/>
              <a:gd name="connsiteY6" fmla="*/ 6858000 h 6858000"/>
              <a:gd name="connsiteX7" fmla="*/ 7446589 w 9262872"/>
              <a:gd name="connsiteY7" fmla="*/ 6842530 h 6858000"/>
              <a:gd name="connsiteX8" fmla="*/ 9057132 w 9262872"/>
              <a:gd name="connsiteY8" fmla="*/ 3429000 h 6858000"/>
              <a:gd name="connsiteX9" fmla="*/ 7446589 w 9262872"/>
              <a:gd name="connsiteY9" fmla="*/ 15471 h 6858000"/>
              <a:gd name="connsiteX10" fmla="*/ 1518203 w 9262872"/>
              <a:gd name="connsiteY10" fmla="*/ 0 h 6858000"/>
              <a:gd name="connsiteX11" fmla="*/ 1835978 w 9262872"/>
              <a:gd name="connsiteY11" fmla="*/ 0 h 6858000"/>
              <a:gd name="connsiteX12" fmla="*/ 1816283 w 9262872"/>
              <a:gd name="connsiteY12" fmla="*/ 15471 h 6858000"/>
              <a:gd name="connsiteX13" fmla="*/ 205740 w 9262872"/>
              <a:gd name="connsiteY13" fmla="*/ 3429000 h 6858000"/>
              <a:gd name="connsiteX14" fmla="*/ 1816283 w 9262872"/>
              <a:gd name="connsiteY14" fmla="*/ 6842530 h 6858000"/>
              <a:gd name="connsiteX15" fmla="*/ 1835978 w 9262872"/>
              <a:gd name="connsiteY15" fmla="*/ 6858000 h 6858000"/>
              <a:gd name="connsiteX16" fmla="*/ 1518203 w 9262872"/>
              <a:gd name="connsiteY16" fmla="*/ 6858000 h 6858000"/>
              <a:gd name="connsiteX17" fmla="*/ 1517364 w 9262872"/>
              <a:gd name="connsiteY17" fmla="*/ 6857273 h 6858000"/>
              <a:gd name="connsiteX18" fmla="*/ 0 w 9262872"/>
              <a:gd name="connsiteY18" fmla="*/ 3429000 h 6858000"/>
              <a:gd name="connsiteX19" fmla="*/ 1517364 w 9262872"/>
              <a:gd name="connsiteY19" fmla="*/ 7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2872" h="6858000">
                <a:moveTo>
                  <a:pt x="7426894" y="0"/>
                </a:moveTo>
                <a:lnTo>
                  <a:pt x="7744669" y="0"/>
                </a:lnTo>
                <a:lnTo>
                  <a:pt x="7745509" y="728"/>
                </a:lnTo>
                <a:cubicBezTo>
                  <a:pt x="8677657" y="847946"/>
                  <a:pt x="9262872" y="2070131"/>
                  <a:pt x="9262872" y="3429000"/>
                </a:cubicBezTo>
                <a:cubicBezTo>
                  <a:pt x="9262872" y="4787869"/>
                  <a:pt x="8677657" y="6010054"/>
                  <a:pt x="7745509" y="6857273"/>
                </a:cubicBezTo>
                <a:lnTo>
                  <a:pt x="7744669" y="6858000"/>
                </a:lnTo>
                <a:lnTo>
                  <a:pt x="7426894" y="6858000"/>
                </a:lnTo>
                <a:lnTo>
                  <a:pt x="7446589" y="6842530"/>
                </a:lnTo>
                <a:cubicBezTo>
                  <a:pt x="8430188" y="6031161"/>
                  <a:pt x="9057132" y="4803262"/>
                  <a:pt x="9057132" y="3429000"/>
                </a:cubicBezTo>
                <a:cubicBezTo>
                  <a:pt x="9057132" y="2054738"/>
                  <a:pt x="8430188" y="826840"/>
                  <a:pt x="7446589" y="15471"/>
                </a:cubicBezTo>
                <a:close/>
                <a:moveTo>
                  <a:pt x="1518203" y="0"/>
                </a:moveTo>
                <a:lnTo>
                  <a:pt x="1835978" y="0"/>
                </a:lnTo>
                <a:lnTo>
                  <a:pt x="1816283" y="15471"/>
                </a:lnTo>
                <a:cubicBezTo>
                  <a:pt x="832684" y="826840"/>
                  <a:pt x="205740" y="2054738"/>
                  <a:pt x="205740" y="3429000"/>
                </a:cubicBezTo>
                <a:cubicBezTo>
                  <a:pt x="205740" y="4803262"/>
                  <a:pt x="832684" y="6031161"/>
                  <a:pt x="1816283" y="6842530"/>
                </a:cubicBezTo>
                <a:lnTo>
                  <a:pt x="1835978" y="6858000"/>
                </a:lnTo>
                <a:lnTo>
                  <a:pt x="1518203" y="6858000"/>
                </a:lnTo>
                <a:lnTo>
                  <a:pt x="1517364" y="6857273"/>
                </a:lnTo>
                <a:cubicBezTo>
                  <a:pt x="585215" y="6010054"/>
                  <a:pt x="0" y="4787869"/>
                  <a:pt x="0" y="3429000"/>
                </a:cubicBezTo>
                <a:cubicBezTo>
                  <a:pt x="0" y="2070131"/>
                  <a:pt x="585215" y="847946"/>
                  <a:pt x="1517364" y="72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Futura Next Book" panose="020B0502020204020303" pitchFamily="34" charset="77"/>
            </a:endParaRPr>
          </a:p>
        </p:txBody>
      </p:sp>
      <p:sp>
        <p:nvSpPr>
          <p:cNvPr id="4" name="Slide Number Placeholder 3">
            <a:extLst>
              <a:ext uri="{FF2B5EF4-FFF2-40B4-BE49-F238E27FC236}">
                <a16:creationId xmlns:a16="http://schemas.microsoft.com/office/drawing/2014/main" id="{B9CD4AD9-34CE-DE46-9E0E-91726DFC890D}"/>
              </a:ext>
            </a:extLst>
          </p:cNvPr>
          <p:cNvSpPr>
            <a:spLocks noGrp="1"/>
          </p:cNvSpPr>
          <p:nvPr>
            <p:ph type="sldNum" sz="quarter" idx="12"/>
          </p:nvPr>
        </p:nvSpPr>
        <p:spPr/>
        <p:txBody>
          <a:bodyPr/>
          <a:lstStyle>
            <a:lvl1pPr>
              <a:defRPr>
                <a:solidFill>
                  <a:schemeClr val="tx1">
                    <a:alpha val="0"/>
                  </a:schemeClr>
                </a:solidFill>
              </a:defRPr>
            </a:lvl1pPr>
          </a:lstStyle>
          <a:p>
            <a:fld id="{58B792A5-9BAE-6942-BFE1-9FCDB51EA51E}" type="slidenum">
              <a:rPr lang="en-US" smtClean="0"/>
              <a:pPr/>
              <a:t>‹#›</a:t>
            </a:fld>
            <a:endParaRPr lang="en-US"/>
          </a:p>
        </p:txBody>
      </p:sp>
      <p:pic>
        <p:nvPicPr>
          <p:cNvPr id="9" name="Picture 8">
            <a:extLst>
              <a:ext uri="{FF2B5EF4-FFF2-40B4-BE49-F238E27FC236}">
                <a16:creationId xmlns:a16="http://schemas.microsoft.com/office/drawing/2014/main" id="{E1ED8175-0127-2F47-8796-C6899DDEA936}"/>
              </a:ext>
            </a:extLst>
          </p:cNvPr>
          <p:cNvPicPr>
            <a:picLocks noChangeAspect="1"/>
          </p:cNvPicPr>
          <p:nvPr userDrawn="1"/>
        </p:nvPicPr>
        <p:blipFill>
          <a:blip r:embed="rId2"/>
          <a:stretch>
            <a:fillRect/>
          </a:stretch>
        </p:blipFill>
        <p:spPr>
          <a:xfrm>
            <a:off x="685800" y="5733288"/>
            <a:ext cx="914400" cy="495300"/>
          </a:xfrm>
          <a:prstGeom prst="rect">
            <a:avLst/>
          </a:prstGeom>
        </p:spPr>
      </p:pic>
    </p:spTree>
    <p:extLst>
      <p:ext uri="{BB962C8B-B14F-4D97-AF65-F5344CB8AC3E}">
        <p14:creationId xmlns:p14="http://schemas.microsoft.com/office/powerpoint/2010/main" val="2708479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4.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4E28E-C9B1-A84B-9688-6936A8D3F467}"/>
              </a:ext>
            </a:extLst>
          </p:cNvPr>
          <p:cNvSpPr>
            <a:spLocks noGrp="1"/>
          </p:cNvSpPr>
          <p:nvPr>
            <p:ph type="title"/>
          </p:nvPr>
        </p:nvSpPr>
        <p:spPr>
          <a:xfrm>
            <a:off x="685800" y="685800"/>
            <a:ext cx="10817352" cy="640080"/>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89AF4ACA-6E92-0D42-837E-E7F4E20960CE}"/>
              </a:ext>
            </a:extLst>
          </p:cNvPr>
          <p:cNvSpPr>
            <a:spLocks noGrp="1"/>
          </p:cNvSpPr>
          <p:nvPr>
            <p:ph type="body" idx="1"/>
          </p:nvPr>
        </p:nvSpPr>
        <p:spPr>
          <a:xfrm>
            <a:off x="685800" y="1828800"/>
            <a:ext cx="10817352" cy="41148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1B4FED0-E9AE-EB45-B8EA-D99C685DB8A7}"/>
              </a:ext>
            </a:extLst>
          </p:cNvPr>
          <p:cNvSpPr>
            <a:spLocks noGrp="1"/>
          </p:cNvSpPr>
          <p:nvPr>
            <p:ph type="sldNum" sz="quarter" idx="4"/>
          </p:nvPr>
        </p:nvSpPr>
        <p:spPr>
          <a:xfrm>
            <a:off x="11228832" y="6309360"/>
            <a:ext cx="274320" cy="92333"/>
          </a:xfrm>
          <a:prstGeom prst="rect">
            <a:avLst/>
          </a:prstGeom>
        </p:spPr>
        <p:txBody>
          <a:bodyPr vert="horz" lIns="0" tIns="0" rIns="0" bIns="0" rtlCol="0" anchor="ctr">
            <a:noAutofit/>
          </a:bodyPr>
          <a:lstStyle>
            <a:lvl1pPr algn="r">
              <a:defRPr sz="600" b="0" i="0">
                <a:solidFill>
                  <a:schemeClr val="tx1"/>
                </a:solidFill>
                <a:latin typeface="Futura Next Medium" panose="020B0602020204020303" pitchFamily="34" charset="77"/>
              </a:defRPr>
            </a:lvl1pPr>
          </a:lstStyle>
          <a:p>
            <a:fld id="{58B792A5-9BAE-6942-BFE1-9FCDB51EA51E}" type="slidenum">
              <a:rPr lang="en-US" smtClean="0"/>
              <a:pPr/>
              <a:t>‹#›</a:t>
            </a:fld>
            <a:endParaRPr lang="en-US"/>
          </a:p>
        </p:txBody>
      </p:sp>
      <p:sp>
        <p:nvSpPr>
          <p:cNvPr id="5" name="Footer Placeholder 4">
            <a:extLst>
              <a:ext uri="{FF2B5EF4-FFF2-40B4-BE49-F238E27FC236}">
                <a16:creationId xmlns:a16="http://schemas.microsoft.com/office/drawing/2014/main" id="{EC5FDEA2-CF32-4C0C-B8A3-6CB2E7533FF0}"/>
              </a:ext>
            </a:extLst>
          </p:cNvPr>
          <p:cNvSpPr>
            <a:spLocks noGrp="1"/>
          </p:cNvSpPr>
          <p:nvPr>
            <p:ph type="ftr" sz="quarter" idx="3"/>
          </p:nvPr>
        </p:nvSpPr>
        <p:spPr>
          <a:xfrm>
            <a:off x="0" y="6053667"/>
            <a:ext cx="1507067" cy="8043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2741864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733" r:id="rId3"/>
    <p:sldLayoutId id="2147483736" r:id="rId4"/>
  </p:sldLayoutIdLst>
  <p:hf hdr="0" ftr="0" dt="0"/>
  <p:txStyles>
    <p:titleStyle>
      <a:lvl1pPr algn="l" defTabSz="914400" rtl="0" eaLnBrk="1" latinLnBrk="0" hangingPunct="1">
        <a:lnSpc>
          <a:spcPct val="100000"/>
        </a:lnSpc>
        <a:spcBef>
          <a:spcPct val="0"/>
        </a:spcBef>
        <a:buNone/>
        <a:defRPr sz="2300" b="0" i="0" kern="1200">
          <a:solidFill>
            <a:schemeClr val="tx1"/>
          </a:solidFill>
          <a:latin typeface="Futura Next Medium" panose="020B0602020204020303" pitchFamily="34" charset="77"/>
          <a:ea typeface="+mj-ea"/>
          <a:cs typeface="+mj-cs"/>
        </a:defRPr>
      </a:lvl1pPr>
    </p:titleStyle>
    <p:bodyStyle>
      <a:lvl1pPr marL="0" indent="0" algn="l" defTabSz="914400" rtl="0" eaLnBrk="1" latinLnBrk="0" hangingPunct="1">
        <a:lnSpc>
          <a:spcPts val="2200"/>
        </a:lnSpc>
        <a:spcBef>
          <a:spcPts val="1000"/>
        </a:spcBef>
        <a:buFontTx/>
        <a:buNone/>
        <a:defRPr sz="1400" b="0" i="0" kern="1200">
          <a:solidFill>
            <a:schemeClr val="tx1"/>
          </a:solidFill>
          <a:latin typeface="Futura Next Book" panose="020B0502020204020303" pitchFamily="34" charset="77"/>
          <a:ea typeface="+mn-ea"/>
          <a:cs typeface="+mn-cs"/>
        </a:defRPr>
      </a:lvl1pPr>
      <a:lvl2pPr marL="174625" indent="-163513" algn="l" defTabSz="914400" rtl="0" eaLnBrk="1" latinLnBrk="0" hangingPunct="1">
        <a:lnSpc>
          <a:spcPts val="2200"/>
        </a:lnSpc>
        <a:spcBef>
          <a:spcPts val="500"/>
        </a:spcBef>
        <a:buFont typeface="Arial" panose="020B0604020202020204" pitchFamily="34" charset="0"/>
        <a:buChar char="•"/>
        <a:tabLst/>
        <a:defRPr sz="1400" b="0" i="0" kern="1200">
          <a:solidFill>
            <a:schemeClr val="tx1"/>
          </a:solidFill>
          <a:latin typeface="Futura Next Book" panose="020B0502020204020303" pitchFamily="34" charset="77"/>
          <a:ea typeface="+mn-ea"/>
          <a:cs typeface="+mn-cs"/>
        </a:defRPr>
      </a:lvl2pPr>
      <a:lvl3pPr marL="349250" indent="-174625" algn="l" defTabSz="914400" rtl="0" eaLnBrk="1" latinLnBrk="0" hangingPunct="1">
        <a:lnSpc>
          <a:spcPts val="2200"/>
        </a:lnSpc>
        <a:spcBef>
          <a:spcPts val="500"/>
        </a:spcBef>
        <a:buFont typeface="Arial" panose="020B0604020202020204" pitchFamily="34" charset="0"/>
        <a:buChar char="•"/>
        <a:tabLst/>
        <a:defRPr sz="1400" b="0" i="0" kern="1200">
          <a:solidFill>
            <a:schemeClr val="tx1"/>
          </a:solidFill>
          <a:latin typeface="Futura Next Book" panose="020B0502020204020303" pitchFamily="34" charset="77"/>
          <a:ea typeface="+mn-ea"/>
          <a:cs typeface="+mn-cs"/>
        </a:defRPr>
      </a:lvl3pPr>
      <a:lvl4pPr marL="523875" indent="-174625" algn="l" defTabSz="914400" rtl="0" eaLnBrk="1" latinLnBrk="0" hangingPunct="1">
        <a:lnSpc>
          <a:spcPts val="2200"/>
        </a:lnSpc>
        <a:spcBef>
          <a:spcPts val="500"/>
        </a:spcBef>
        <a:buFont typeface="Arial" panose="020B0604020202020204" pitchFamily="34" charset="0"/>
        <a:buChar char="•"/>
        <a:tabLst/>
        <a:defRPr sz="1400" b="0" i="0" kern="1200">
          <a:solidFill>
            <a:schemeClr val="tx1"/>
          </a:solidFill>
          <a:latin typeface="Futura Next Book" panose="020B0502020204020303" pitchFamily="34" charset="77"/>
          <a:ea typeface="+mn-ea"/>
          <a:cs typeface="+mn-cs"/>
        </a:defRPr>
      </a:lvl4pPr>
      <a:lvl5pPr marL="687388" indent="-163513" algn="l" defTabSz="914400" rtl="0" eaLnBrk="1" latinLnBrk="0" hangingPunct="1">
        <a:lnSpc>
          <a:spcPts val="2200"/>
        </a:lnSpc>
        <a:spcBef>
          <a:spcPts val="500"/>
        </a:spcBef>
        <a:buFont typeface="Arial" panose="020B0604020202020204" pitchFamily="34" charset="0"/>
        <a:buChar char="•"/>
        <a:tabLst/>
        <a:defRPr sz="1400" b="0" i="0" kern="1200">
          <a:solidFill>
            <a:schemeClr val="tx1"/>
          </a:solidFill>
          <a:latin typeface="Futura Nex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p15:clr>
            <a:srgbClr val="F26B43"/>
          </p15:clr>
        </p15:guide>
        <p15:guide id="2" pos="432">
          <p15:clr>
            <a:srgbClr val="F26B43"/>
          </p15:clr>
        </p15:guide>
        <p15:guide id="3" pos="7248">
          <p15:clr>
            <a:srgbClr val="F26B43"/>
          </p15:clr>
        </p15:guide>
        <p15:guide id="4" orient="horz" pos="3888">
          <p15:clr>
            <a:srgbClr val="F26B43"/>
          </p15:clr>
        </p15:guide>
        <p15:guide id="5" pos="768">
          <p15:clr>
            <a:srgbClr val="F26B43"/>
          </p15:clr>
        </p15:guide>
        <p15:guide id="6" pos="1008">
          <p15:clr>
            <a:srgbClr val="F26B43"/>
          </p15:clr>
        </p15:guide>
        <p15:guide id="7" pos="1368">
          <p15:clr>
            <a:srgbClr val="F26B43"/>
          </p15:clr>
        </p15:guide>
        <p15:guide id="8" pos="1608">
          <p15:clr>
            <a:srgbClr val="F26B43"/>
          </p15:clr>
        </p15:guide>
        <p15:guide id="9" pos="1944">
          <p15:clr>
            <a:srgbClr val="F26B43"/>
          </p15:clr>
        </p15:guide>
        <p15:guide id="10" pos="2208">
          <p15:clr>
            <a:srgbClr val="F26B43"/>
          </p15:clr>
        </p15:guide>
        <p15:guide id="11" pos="2520">
          <p15:clr>
            <a:srgbClr val="F26B43"/>
          </p15:clr>
        </p15:guide>
        <p15:guide id="12" pos="2784">
          <p15:clr>
            <a:srgbClr val="F26B43"/>
          </p15:clr>
        </p15:guide>
        <p15:guide id="13" pos="3120">
          <p15:clr>
            <a:srgbClr val="F26B43"/>
          </p15:clr>
        </p15:guide>
        <p15:guide id="14" pos="3384">
          <p15:clr>
            <a:srgbClr val="F26B43"/>
          </p15:clr>
        </p15:guide>
        <p15:guide id="15" pos="3696">
          <p15:clr>
            <a:srgbClr val="F26B43"/>
          </p15:clr>
        </p15:guide>
        <p15:guide id="16" pos="3960">
          <p15:clr>
            <a:srgbClr val="F26B43"/>
          </p15:clr>
        </p15:guide>
        <p15:guide id="17" pos="4296">
          <p15:clr>
            <a:srgbClr val="F26B43"/>
          </p15:clr>
        </p15:guide>
        <p15:guide id="18" pos="4560">
          <p15:clr>
            <a:srgbClr val="F26B43"/>
          </p15:clr>
        </p15:guide>
        <p15:guide id="19" pos="4872">
          <p15:clr>
            <a:srgbClr val="F26B43"/>
          </p15:clr>
        </p15:guide>
        <p15:guide id="20" pos="5136">
          <p15:clr>
            <a:srgbClr val="F26B43"/>
          </p15:clr>
        </p15:guide>
        <p15:guide id="21" pos="5472">
          <p15:clr>
            <a:srgbClr val="F26B43"/>
          </p15:clr>
        </p15:guide>
        <p15:guide id="22" pos="5736">
          <p15:clr>
            <a:srgbClr val="F26B43"/>
          </p15:clr>
        </p15:guide>
        <p15:guide id="23" pos="6072">
          <p15:clr>
            <a:srgbClr val="F26B43"/>
          </p15:clr>
        </p15:guide>
        <p15:guide id="24" pos="6312">
          <p15:clr>
            <a:srgbClr val="F26B43"/>
          </p15:clr>
        </p15:guide>
        <p15:guide id="25" pos="6648">
          <p15:clr>
            <a:srgbClr val="F26B43"/>
          </p15:clr>
        </p15:guide>
        <p15:guide id="26" pos="69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4E28E-C9B1-A84B-9688-6936A8D3F467}"/>
              </a:ext>
            </a:extLst>
          </p:cNvPr>
          <p:cNvSpPr>
            <a:spLocks noGrp="1"/>
          </p:cNvSpPr>
          <p:nvPr>
            <p:ph type="title"/>
          </p:nvPr>
        </p:nvSpPr>
        <p:spPr>
          <a:xfrm>
            <a:off x="685800" y="685800"/>
            <a:ext cx="10817352" cy="640080"/>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89AF4ACA-6E92-0D42-837E-E7F4E20960CE}"/>
              </a:ext>
            </a:extLst>
          </p:cNvPr>
          <p:cNvSpPr>
            <a:spLocks noGrp="1"/>
          </p:cNvSpPr>
          <p:nvPr>
            <p:ph type="body" idx="1"/>
          </p:nvPr>
        </p:nvSpPr>
        <p:spPr>
          <a:xfrm>
            <a:off x="685800" y="1828800"/>
            <a:ext cx="10817352" cy="41148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B26F31D-E842-F94E-B01A-672580FAE962}"/>
              </a:ext>
            </a:extLst>
          </p:cNvPr>
          <p:cNvSpPr>
            <a:spLocks noGrp="1"/>
          </p:cNvSpPr>
          <p:nvPr>
            <p:ph type="sldNum" sz="quarter" idx="4"/>
          </p:nvPr>
        </p:nvSpPr>
        <p:spPr>
          <a:xfrm>
            <a:off x="11228832" y="6309360"/>
            <a:ext cx="274320" cy="92333"/>
          </a:xfrm>
          <a:prstGeom prst="rect">
            <a:avLst/>
          </a:prstGeom>
        </p:spPr>
        <p:txBody>
          <a:bodyPr vert="horz" lIns="0" tIns="0" rIns="0" bIns="0" rtlCol="0" anchor="ctr">
            <a:noAutofit/>
          </a:bodyPr>
          <a:lstStyle>
            <a:lvl1pPr algn="r">
              <a:defRPr sz="600" b="0" i="0">
                <a:solidFill>
                  <a:schemeClr val="tx1"/>
                </a:solidFill>
                <a:latin typeface="Futura Next Medium" panose="020B0602020204020303" pitchFamily="34" charset="77"/>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39515907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hf hdr="0" ftr="0" dt="0"/>
  <p:txStyles>
    <p:titleStyle>
      <a:lvl1pPr algn="l" defTabSz="914400" rtl="0" eaLnBrk="1" latinLnBrk="0" hangingPunct="1">
        <a:lnSpc>
          <a:spcPct val="100000"/>
        </a:lnSpc>
        <a:spcBef>
          <a:spcPct val="0"/>
        </a:spcBef>
        <a:buNone/>
        <a:defRPr sz="2300" b="0" i="0" kern="1200">
          <a:solidFill>
            <a:schemeClr val="tx1"/>
          </a:solidFill>
          <a:latin typeface="Futura Next Medium" panose="020B0602020204020303" pitchFamily="34" charset="77"/>
          <a:ea typeface="+mj-ea"/>
          <a:cs typeface="+mj-cs"/>
        </a:defRPr>
      </a:lvl1pPr>
    </p:titleStyle>
    <p:bodyStyle>
      <a:lvl1pPr marL="0" indent="0" algn="l" defTabSz="914400" rtl="0" eaLnBrk="1" latinLnBrk="0" hangingPunct="1">
        <a:lnSpc>
          <a:spcPts val="2200"/>
        </a:lnSpc>
        <a:spcBef>
          <a:spcPts val="1000"/>
        </a:spcBef>
        <a:buFontTx/>
        <a:buNone/>
        <a:defRPr sz="1400" b="0" i="0" kern="1200">
          <a:solidFill>
            <a:schemeClr val="tx1"/>
          </a:solidFill>
          <a:latin typeface="Futura Next Book" panose="020B0502020204020303" pitchFamily="34" charset="77"/>
          <a:ea typeface="+mn-ea"/>
          <a:cs typeface="+mn-cs"/>
        </a:defRPr>
      </a:lvl1pPr>
      <a:lvl2pPr marL="174625" indent="-163513" algn="l" defTabSz="914400" rtl="0" eaLnBrk="1" latinLnBrk="0" hangingPunct="1">
        <a:lnSpc>
          <a:spcPts val="2200"/>
        </a:lnSpc>
        <a:spcBef>
          <a:spcPts val="500"/>
        </a:spcBef>
        <a:buFont typeface="Arial" panose="020B0604020202020204" pitchFamily="34" charset="0"/>
        <a:buChar char="•"/>
        <a:tabLst/>
        <a:defRPr sz="1400" b="0" i="0" kern="1200">
          <a:solidFill>
            <a:schemeClr val="tx1"/>
          </a:solidFill>
          <a:latin typeface="Futura Next Book" panose="020B0502020204020303" pitchFamily="34" charset="77"/>
          <a:ea typeface="+mn-ea"/>
          <a:cs typeface="+mn-cs"/>
        </a:defRPr>
      </a:lvl2pPr>
      <a:lvl3pPr marL="349250" indent="-174625" algn="l" defTabSz="914400" rtl="0" eaLnBrk="1" latinLnBrk="0" hangingPunct="1">
        <a:lnSpc>
          <a:spcPts val="2200"/>
        </a:lnSpc>
        <a:spcBef>
          <a:spcPts val="500"/>
        </a:spcBef>
        <a:buFont typeface="Arial" panose="020B0604020202020204" pitchFamily="34" charset="0"/>
        <a:buChar char="•"/>
        <a:tabLst/>
        <a:defRPr sz="1400" b="0" i="0" kern="1200">
          <a:solidFill>
            <a:schemeClr val="tx1"/>
          </a:solidFill>
          <a:latin typeface="Futura Next Book" panose="020B0502020204020303" pitchFamily="34" charset="77"/>
          <a:ea typeface="+mn-ea"/>
          <a:cs typeface="+mn-cs"/>
        </a:defRPr>
      </a:lvl3pPr>
      <a:lvl4pPr marL="523875" indent="-174625" algn="l" defTabSz="914400" rtl="0" eaLnBrk="1" latinLnBrk="0" hangingPunct="1">
        <a:lnSpc>
          <a:spcPts val="2200"/>
        </a:lnSpc>
        <a:spcBef>
          <a:spcPts val="500"/>
        </a:spcBef>
        <a:buFont typeface="Arial" panose="020B0604020202020204" pitchFamily="34" charset="0"/>
        <a:buChar char="•"/>
        <a:tabLst/>
        <a:defRPr sz="1400" b="0" i="0" kern="1200">
          <a:solidFill>
            <a:schemeClr val="tx1"/>
          </a:solidFill>
          <a:latin typeface="Futura Next Book" panose="020B0502020204020303" pitchFamily="34" charset="77"/>
          <a:ea typeface="+mn-ea"/>
          <a:cs typeface="+mn-cs"/>
        </a:defRPr>
      </a:lvl4pPr>
      <a:lvl5pPr marL="687388" indent="-163513" algn="l" defTabSz="914400" rtl="0" eaLnBrk="1" latinLnBrk="0" hangingPunct="1">
        <a:lnSpc>
          <a:spcPts val="2200"/>
        </a:lnSpc>
        <a:spcBef>
          <a:spcPts val="500"/>
        </a:spcBef>
        <a:buFont typeface="Arial" panose="020B0604020202020204" pitchFamily="34" charset="0"/>
        <a:buChar char="•"/>
        <a:tabLst/>
        <a:defRPr sz="1400" b="0" i="0" kern="1200">
          <a:solidFill>
            <a:schemeClr val="tx1"/>
          </a:solidFill>
          <a:latin typeface="Futura Nex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p15:clr>
            <a:srgbClr val="F26B43"/>
          </p15:clr>
        </p15:guide>
        <p15:guide id="2" pos="432">
          <p15:clr>
            <a:srgbClr val="F26B43"/>
          </p15:clr>
        </p15:guide>
        <p15:guide id="3" pos="7248">
          <p15:clr>
            <a:srgbClr val="F26B43"/>
          </p15:clr>
        </p15:guide>
        <p15:guide id="4" orient="horz" pos="3888">
          <p15:clr>
            <a:srgbClr val="F26B43"/>
          </p15:clr>
        </p15:guide>
        <p15:guide id="5" pos="768">
          <p15:clr>
            <a:srgbClr val="F26B43"/>
          </p15:clr>
        </p15:guide>
        <p15:guide id="6" pos="1008">
          <p15:clr>
            <a:srgbClr val="F26B43"/>
          </p15:clr>
        </p15:guide>
        <p15:guide id="7" pos="1368">
          <p15:clr>
            <a:srgbClr val="F26B43"/>
          </p15:clr>
        </p15:guide>
        <p15:guide id="8" pos="1608">
          <p15:clr>
            <a:srgbClr val="F26B43"/>
          </p15:clr>
        </p15:guide>
        <p15:guide id="9" pos="1944">
          <p15:clr>
            <a:srgbClr val="F26B43"/>
          </p15:clr>
        </p15:guide>
        <p15:guide id="10" pos="2208">
          <p15:clr>
            <a:srgbClr val="F26B43"/>
          </p15:clr>
        </p15:guide>
        <p15:guide id="11" pos="2520">
          <p15:clr>
            <a:srgbClr val="F26B43"/>
          </p15:clr>
        </p15:guide>
        <p15:guide id="12" pos="2784">
          <p15:clr>
            <a:srgbClr val="F26B43"/>
          </p15:clr>
        </p15:guide>
        <p15:guide id="13" pos="3120">
          <p15:clr>
            <a:srgbClr val="F26B43"/>
          </p15:clr>
        </p15:guide>
        <p15:guide id="14" pos="3384">
          <p15:clr>
            <a:srgbClr val="F26B43"/>
          </p15:clr>
        </p15:guide>
        <p15:guide id="15" pos="3696">
          <p15:clr>
            <a:srgbClr val="F26B43"/>
          </p15:clr>
        </p15:guide>
        <p15:guide id="16" pos="3960">
          <p15:clr>
            <a:srgbClr val="F26B43"/>
          </p15:clr>
        </p15:guide>
        <p15:guide id="17" pos="4296">
          <p15:clr>
            <a:srgbClr val="F26B43"/>
          </p15:clr>
        </p15:guide>
        <p15:guide id="18" pos="4560">
          <p15:clr>
            <a:srgbClr val="F26B43"/>
          </p15:clr>
        </p15:guide>
        <p15:guide id="19" pos="4872">
          <p15:clr>
            <a:srgbClr val="F26B43"/>
          </p15:clr>
        </p15:guide>
        <p15:guide id="20" pos="5136">
          <p15:clr>
            <a:srgbClr val="F26B43"/>
          </p15:clr>
        </p15:guide>
        <p15:guide id="21" pos="5472">
          <p15:clr>
            <a:srgbClr val="F26B43"/>
          </p15:clr>
        </p15:guide>
        <p15:guide id="22" pos="5736">
          <p15:clr>
            <a:srgbClr val="F26B43"/>
          </p15:clr>
        </p15:guide>
        <p15:guide id="23" pos="6072">
          <p15:clr>
            <a:srgbClr val="F26B43"/>
          </p15:clr>
        </p15:guide>
        <p15:guide id="24" pos="6312">
          <p15:clr>
            <a:srgbClr val="F26B43"/>
          </p15:clr>
        </p15:guide>
        <p15:guide id="25" pos="6648">
          <p15:clr>
            <a:srgbClr val="F26B43"/>
          </p15:clr>
        </p15:guide>
        <p15:guide id="26" pos="69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58C55-5C98-474D-AAB2-750B5D2B3443}"/>
              </a:ext>
            </a:extLst>
          </p:cNvPr>
          <p:cNvSpPr>
            <a:spLocks noGrp="1"/>
          </p:cNvSpPr>
          <p:nvPr>
            <p:ph type="title"/>
          </p:nvPr>
        </p:nvSpPr>
        <p:spPr>
          <a:xfrm>
            <a:off x="685800" y="685800"/>
            <a:ext cx="10817352" cy="64008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566061B0-083D-A64D-BE06-6BD48C8B8357}"/>
              </a:ext>
            </a:extLst>
          </p:cNvPr>
          <p:cNvSpPr>
            <a:spLocks noGrp="1"/>
          </p:cNvSpPr>
          <p:nvPr>
            <p:ph type="body" idx="1"/>
          </p:nvPr>
        </p:nvSpPr>
        <p:spPr>
          <a:xfrm>
            <a:off x="685800" y="1828800"/>
            <a:ext cx="10817352" cy="435254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956D247-3C63-4B4D-9D8E-FC3B25350A4A}"/>
              </a:ext>
            </a:extLst>
          </p:cNvPr>
          <p:cNvSpPr>
            <a:spLocks noGrp="1"/>
          </p:cNvSpPr>
          <p:nvPr>
            <p:ph type="sldNum" sz="quarter" idx="4"/>
          </p:nvPr>
        </p:nvSpPr>
        <p:spPr>
          <a:xfrm>
            <a:off x="11228832" y="6309360"/>
            <a:ext cx="274320" cy="92333"/>
          </a:xfrm>
          <a:prstGeom prst="rect">
            <a:avLst/>
          </a:prstGeom>
        </p:spPr>
        <p:txBody>
          <a:bodyPr vert="horz" lIns="0" tIns="0" rIns="0" bIns="0" rtlCol="0" anchor="ctr">
            <a:noAutofit/>
          </a:bodyPr>
          <a:lstStyle>
            <a:lvl1pPr algn="r">
              <a:defRPr sz="600" b="0" i="0">
                <a:solidFill>
                  <a:schemeClr val="tx1"/>
                </a:solidFill>
                <a:latin typeface="Futura Next Medium" panose="020B0602020204020303" pitchFamily="34" charset="77"/>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363897208"/>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72" r:id="rId3"/>
  </p:sldLayoutIdLst>
  <p:hf hdr="0" ftr="0" dt="0"/>
  <p:txStyles>
    <p:titleStyle>
      <a:lvl1pPr algn="l" defTabSz="914400" rtl="0" eaLnBrk="1" latinLnBrk="0" hangingPunct="1">
        <a:lnSpc>
          <a:spcPct val="100000"/>
        </a:lnSpc>
        <a:spcBef>
          <a:spcPct val="0"/>
        </a:spcBef>
        <a:buNone/>
        <a:defRPr sz="2300" b="0" i="0" kern="1200">
          <a:solidFill>
            <a:schemeClr val="tx1"/>
          </a:solidFill>
          <a:latin typeface="Futura Next Medium" panose="020B0602020204020303" pitchFamily="34" charset="77"/>
          <a:ea typeface="+mj-ea"/>
          <a:cs typeface="+mj-cs"/>
        </a:defRPr>
      </a:lvl1pPr>
    </p:titleStyle>
    <p:bodyStyle>
      <a:lvl1pPr marL="342900" indent="-342900" algn="l" defTabSz="914400" rtl="0" eaLnBrk="1" latinLnBrk="0" hangingPunct="1">
        <a:lnSpc>
          <a:spcPts val="3600"/>
        </a:lnSpc>
        <a:spcBef>
          <a:spcPts val="0"/>
        </a:spcBef>
        <a:buFont typeface="+mj-lt"/>
        <a:buAutoNum type="arabicPeriod"/>
        <a:defRPr sz="1800" b="0" i="0" kern="1200">
          <a:solidFill>
            <a:schemeClr val="tx1"/>
          </a:solidFill>
          <a:latin typeface="Futura Next Book" panose="020B0502020204020303" pitchFamily="34" charset="77"/>
          <a:ea typeface="+mn-ea"/>
          <a:cs typeface="+mn-cs"/>
        </a:defRPr>
      </a:lvl1pPr>
      <a:lvl2pPr marL="690563" indent="-342900" algn="l" defTabSz="914400" rtl="0" eaLnBrk="1" latinLnBrk="0" hangingPunct="1">
        <a:lnSpc>
          <a:spcPts val="3600"/>
        </a:lnSpc>
        <a:spcBef>
          <a:spcPts val="0"/>
        </a:spcBef>
        <a:buFont typeface="+mj-lt"/>
        <a:buAutoNum type="arabicPeriod"/>
        <a:tabLst/>
        <a:defRPr sz="1800" b="0" i="0" kern="1200">
          <a:solidFill>
            <a:schemeClr val="tx1"/>
          </a:solidFill>
          <a:latin typeface="Futura Next Book" panose="020B0502020204020303" pitchFamily="34" charset="77"/>
          <a:ea typeface="+mn-ea"/>
          <a:cs typeface="+mn-cs"/>
        </a:defRPr>
      </a:lvl2pPr>
      <a:lvl3pPr marL="1031875" indent="-341313" algn="l" defTabSz="914400" rtl="0" eaLnBrk="1" latinLnBrk="0" hangingPunct="1">
        <a:lnSpc>
          <a:spcPts val="3600"/>
        </a:lnSpc>
        <a:spcBef>
          <a:spcPts val="0"/>
        </a:spcBef>
        <a:buFont typeface="+mj-lt"/>
        <a:buAutoNum type="arabicPeriod"/>
        <a:tabLst/>
        <a:defRPr sz="1800" b="0" i="0" kern="1200">
          <a:solidFill>
            <a:schemeClr val="tx1"/>
          </a:solidFill>
          <a:latin typeface="Futura Next Book" panose="020B0502020204020303" pitchFamily="34" charset="77"/>
          <a:ea typeface="+mn-ea"/>
          <a:cs typeface="+mn-cs"/>
        </a:defRPr>
      </a:lvl3pPr>
      <a:lvl4pPr marL="1373188" indent="-341313" algn="l" defTabSz="914400" rtl="0" eaLnBrk="1" latinLnBrk="0" hangingPunct="1">
        <a:lnSpc>
          <a:spcPts val="3600"/>
        </a:lnSpc>
        <a:spcBef>
          <a:spcPts val="0"/>
        </a:spcBef>
        <a:buFont typeface="+mj-lt"/>
        <a:buAutoNum type="arabicPeriod"/>
        <a:tabLst/>
        <a:defRPr sz="1800" b="0" i="0" kern="1200">
          <a:solidFill>
            <a:schemeClr val="tx1"/>
          </a:solidFill>
          <a:latin typeface="Futura Next Book" panose="020B0502020204020303" pitchFamily="34" charset="77"/>
          <a:ea typeface="+mn-ea"/>
          <a:cs typeface="+mn-cs"/>
        </a:defRPr>
      </a:lvl4pPr>
      <a:lvl5pPr marL="1714500" indent="-341313" algn="l" defTabSz="914400" rtl="0" eaLnBrk="1" latinLnBrk="0" hangingPunct="1">
        <a:lnSpc>
          <a:spcPts val="3600"/>
        </a:lnSpc>
        <a:spcBef>
          <a:spcPts val="0"/>
        </a:spcBef>
        <a:buFont typeface="+mj-lt"/>
        <a:buAutoNum type="arabicPeriod"/>
        <a:tabLst/>
        <a:defRPr sz="1800" b="0" i="0" kern="1200">
          <a:solidFill>
            <a:schemeClr val="tx1"/>
          </a:solidFill>
          <a:latin typeface="Futura Nex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pos="7248" userDrawn="1">
          <p15:clr>
            <a:srgbClr val="F26B43"/>
          </p15:clr>
        </p15:guide>
        <p15:guide id="4" pos="768" userDrawn="1">
          <p15:clr>
            <a:srgbClr val="F26B43"/>
          </p15:clr>
        </p15:guide>
        <p15:guide id="5" pos="1008" userDrawn="1">
          <p15:clr>
            <a:srgbClr val="F26B43"/>
          </p15:clr>
        </p15:guide>
        <p15:guide id="6" pos="1368" userDrawn="1">
          <p15:clr>
            <a:srgbClr val="F26B43"/>
          </p15:clr>
        </p15:guide>
        <p15:guide id="7" pos="1608" userDrawn="1">
          <p15:clr>
            <a:srgbClr val="F26B43"/>
          </p15:clr>
        </p15:guide>
        <p15:guide id="8" pos="1944" userDrawn="1">
          <p15:clr>
            <a:srgbClr val="F26B43"/>
          </p15:clr>
        </p15:guide>
        <p15:guide id="9" pos="2184" userDrawn="1">
          <p15:clr>
            <a:srgbClr val="F26B43"/>
          </p15:clr>
        </p15:guide>
        <p15:guide id="10" pos="2544" userDrawn="1">
          <p15:clr>
            <a:srgbClr val="F26B43"/>
          </p15:clr>
        </p15:guide>
        <p15:guide id="11" pos="2784" userDrawn="1">
          <p15:clr>
            <a:srgbClr val="F26B43"/>
          </p15:clr>
        </p15:guide>
        <p15:guide id="12" pos="3120" userDrawn="1">
          <p15:clr>
            <a:srgbClr val="F26B43"/>
          </p15:clr>
        </p15:guide>
        <p15:guide id="13" pos="3360" userDrawn="1">
          <p15:clr>
            <a:srgbClr val="F26B43"/>
          </p15:clr>
        </p15:guide>
        <p15:guide id="14" pos="3720" userDrawn="1">
          <p15:clr>
            <a:srgbClr val="F26B43"/>
          </p15:clr>
        </p15:guide>
        <p15:guide id="15" pos="3960" userDrawn="1">
          <p15:clr>
            <a:srgbClr val="F26B43"/>
          </p15:clr>
        </p15:guide>
        <p15:guide id="16" pos="4320" userDrawn="1">
          <p15:clr>
            <a:srgbClr val="F26B43"/>
          </p15:clr>
        </p15:guide>
        <p15:guide id="17" pos="4560" userDrawn="1">
          <p15:clr>
            <a:srgbClr val="F26B43"/>
          </p15:clr>
        </p15:guide>
        <p15:guide id="18" pos="4896" userDrawn="1">
          <p15:clr>
            <a:srgbClr val="F26B43"/>
          </p15:clr>
        </p15:guide>
        <p15:guide id="19" pos="5136" userDrawn="1">
          <p15:clr>
            <a:srgbClr val="F26B43"/>
          </p15:clr>
        </p15:guide>
        <p15:guide id="20" pos="5496" userDrawn="1">
          <p15:clr>
            <a:srgbClr val="F26B43"/>
          </p15:clr>
        </p15:guide>
        <p15:guide id="21" pos="5736" userDrawn="1">
          <p15:clr>
            <a:srgbClr val="F26B43"/>
          </p15:clr>
        </p15:guide>
        <p15:guide id="22" pos="6072" userDrawn="1">
          <p15:clr>
            <a:srgbClr val="F26B43"/>
          </p15:clr>
        </p15:guide>
        <p15:guide id="23" pos="6312" userDrawn="1">
          <p15:clr>
            <a:srgbClr val="F26B43"/>
          </p15:clr>
        </p15:guide>
        <p15:guide id="24" pos="6672" userDrawn="1">
          <p15:clr>
            <a:srgbClr val="F26B43"/>
          </p15:clr>
        </p15:guide>
        <p15:guide id="25" pos="6912" userDrawn="1">
          <p15:clr>
            <a:srgbClr val="F26B43"/>
          </p15:clr>
        </p15:guide>
        <p15:guide id="26" orient="horz" pos="38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58C55-5C98-474D-AAB2-750B5D2B3443}"/>
              </a:ext>
            </a:extLst>
          </p:cNvPr>
          <p:cNvSpPr>
            <a:spLocks noGrp="1"/>
          </p:cNvSpPr>
          <p:nvPr>
            <p:ph type="title"/>
          </p:nvPr>
        </p:nvSpPr>
        <p:spPr>
          <a:xfrm>
            <a:off x="685800" y="685800"/>
            <a:ext cx="10817352" cy="64008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566061B0-083D-A64D-BE06-6BD48C8B8357}"/>
              </a:ext>
            </a:extLst>
          </p:cNvPr>
          <p:cNvSpPr>
            <a:spLocks noGrp="1"/>
          </p:cNvSpPr>
          <p:nvPr>
            <p:ph type="body" idx="1"/>
          </p:nvPr>
        </p:nvSpPr>
        <p:spPr>
          <a:xfrm>
            <a:off x="685800" y="1828800"/>
            <a:ext cx="10817352" cy="435254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E71633F-89C2-D443-A783-E6D80E402F40}"/>
              </a:ext>
            </a:extLst>
          </p:cNvPr>
          <p:cNvSpPr>
            <a:spLocks noGrp="1"/>
          </p:cNvSpPr>
          <p:nvPr>
            <p:ph type="sldNum" sz="quarter" idx="4"/>
          </p:nvPr>
        </p:nvSpPr>
        <p:spPr>
          <a:xfrm>
            <a:off x="11228832" y="6309360"/>
            <a:ext cx="274320" cy="92333"/>
          </a:xfrm>
          <a:prstGeom prst="rect">
            <a:avLst/>
          </a:prstGeom>
        </p:spPr>
        <p:txBody>
          <a:bodyPr vert="horz" lIns="0" tIns="0" rIns="0" bIns="0" rtlCol="0" anchor="ctr">
            <a:noAutofit/>
          </a:bodyPr>
          <a:lstStyle>
            <a:lvl1pPr algn="r">
              <a:defRPr sz="600" b="0" i="0">
                <a:solidFill>
                  <a:schemeClr val="bg1"/>
                </a:solidFill>
                <a:latin typeface="Futura Next Medium" panose="020B0602020204020303" pitchFamily="34" charset="77"/>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90754725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673" r:id="rId6"/>
    <p:sldLayoutId id="2147483678" r:id="rId7"/>
    <p:sldLayoutId id="2147483679" r:id="rId8"/>
    <p:sldLayoutId id="2147483680" r:id="rId9"/>
    <p:sldLayoutId id="2147483681" r:id="rId10"/>
  </p:sldLayoutIdLst>
  <p:hf hdr="0" ftr="0" dt="0"/>
  <p:txStyles>
    <p:titleStyle>
      <a:lvl1pPr algn="l" defTabSz="914400" rtl="0" eaLnBrk="1" latinLnBrk="0" hangingPunct="1">
        <a:lnSpc>
          <a:spcPct val="100000"/>
        </a:lnSpc>
        <a:spcBef>
          <a:spcPct val="0"/>
        </a:spcBef>
        <a:buNone/>
        <a:defRPr sz="2300" b="0" i="0" kern="1200">
          <a:solidFill>
            <a:schemeClr val="tx1"/>
          </a:solidFill>
          <a:latin typeface="Futura Next Medium" panose="020B0602020204020303" pitchFamily="34" charset="77"/>
          <a:ea typeface="+mj-ea"/>
          <a:cs typeface="+mj-cs"/>
        </a:defRPr>
      </a:lvl1pPr>
    </p:titleStyle>
    <p:bodyStyle>
      <a:lvl1pPr marL="342900" indent="-342900" algn="l" defTabSz="914400" rtl="0" eaLnBrk="1" latinLnBrk="0" hangingPunct="1">
        <a:lnSpc>
          <a:spcPts val="3600"/>
        </a:lnSpc>
        <a:spcBef>
          <a:spcPts val="0"/>
        </a:spcBef>
        <a:buFont typeface="+mj-lt"/>
        <a:buAutoNum type="arabicPeriod"/>
        <a:defRPr sz="1800" kern="1200">
          <a:solidFill>
            <a:schemeClr val="tx1"/>
          </a:solidFill>
          <a:latin typeface="+mn-lt"/>
          <a:ea typeface="+mn-ea"/>
          <a:cs typeface="+mn-cs"/>
        </a:defRPr>
      </a:lvl1pPr>
      <a:lvl2pPr marL="690563" indent="-342900"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2pPr>
      <a:lvl3pPr marL="1031875" indent="-341313"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3pPr>
      <a:lvl4pPr marL="1373188" indent="-341313"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4pPr>
      <a:lvl5pPr marL="1714500" indent="-341313"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p15:clr>
            <a:srgbClr val="F26B43"/>
          </p15:clr>
        </p15:guide>
        <p15:guide id="2" pos="432">
          <p15:clr>
            <a:srgbClr val="F26B43"/>
          </p15:clr>
        </p15:guide>
        <p15:guide id="3" pos="7248">
          <p15:clr>
            <a:srgbClr val="F26B43"/>
          </p15:clr>
        </p15:guide>
        <p15:guide id="4" pos="768">
          <p15:clr>
            <a:srgbClr val="F26B43"/>
          </p15:clr>
        </p15:guide>
        <p15:guide id="5" pos="1008">
          <p15:clr>
            <a:srgbClr val="F26B43"/>
          </p15:clr>
        </p15:guide>
        <p15:guide id="6" pos="1368">
          <p15:clr>
            <a:srgbClr val="F26B43"/>
          </p15:clr>
        </p15:guide>
        <p15:guide id="7" pos="1608">
          <p15:clr>
            <a:srgbClr val="F26B43"/>
          </p15:clr>
        </p15:guide>
        <p15:guide id="8" pos="1944">
          <p15:clr>
            <a:srgbClr val="F26B43"/>
          </p15:clr>
        </p15:guide>
        <p15:guide id="9" pos="2184">
          <p15:clr>
            <a:srgbClr val="F26B43"/>
          </p15:clr>
        </p15:guide>
        <p15:guide id="10" pos="2544">
          <p15:clr>
            <a:srgbClr val="F26B43"/>
          </p15:clr>
        </p15:guide>
        <p15:guide id="11" pos="2784">
          <p15:clr>
            <a:srgbClr val="F26B43"/>
          </p15:clr>
        </p15:guide>
        <p15:guide id="12" pos="3120">
          <p15:clr>
            <a:srgbClr val="F26B43"/>
          </p15:clr>
        </p15:guide>
        <p15:guide id="13" pos="3360">
          <p15:clr>
            <a:srgbClr val="F26B43"/>
          </p15:clr>
        </p15:guide>
        <p15:guide id="14" pos="3720">
          <p15:clr>
            <a:srgbClr val="F26B43"/>
          </p15:clr>
        </p15:guide>
        <p15:guide id="15" pos="3960">
          <p15:clr>
            <a:srgbClr val="F26B43"/>
          </p15:clr>
        </p15:guide>
        <p15:guide id="16" pos="4320">
          <p15:clr>
            <a:srgbClr val="F26B43"/>
          </p15:clr>
        </p15:guide>
        <p15:guide id="17" pos="4560">
          <p15:clr>
            <a:srgbClr val="F26B43"/>
          </p15:clr>
        </p15:guide>
        <p15:guide id="18" pos="4896">
          <p15:clr>
            <a:srgbClr val="F26B43"/>
          </p15:clr>
        </p15:guide>
        <p15:guide id="19" pos="5136">
          <p15:clr>
            <a:srgbClr val="F26B43"/>
          </p15:clr>
        </p15:guide>
        <p15:guide id="20" pos="5496">
          <p15:clr>
            <a:srgbClr val="F26B43"/>
          </p15:clr>
        </p15:guide>
        <p15:guide id="21" pos="5736">
          <p15:clr>
            <a:srgbClr val="F26B43"/>
          </p15:clr>
        </p15:guide>
        <p15:guide id="22" pos="6072">
          <p15:clr>
            <a:srgbClr val="F26B43"/>
          </p15:clr>
        </p15:guide>
        <p15:guide id="23" pos="6312">
          <p15:clr>
            <a:srgbClr val="F26B43"/>
          </p15:clr>
        </p15:guide>
        <p15:guide id="24" pos="6672">
          <p15:clr>
            <a:srgbClr val="F26B43"/>
          </p15:clr>
        </p15:guide>
        <p15:guide id="25" pos="6912">
          <p15:clr>
            <a:srgbClr val="F26B43"/>
          </p15:clr>
        </p15:guide>
        <p15:guide id="26" orient="horz" pos="38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58C55-5C98-474D-AAB2-750B5D2B3443}"/>
              </a:ext>
            </a:extLst>
          </p:cNvPr>
          <p:cNvSpPr>
            <a:spLocks noGrp="1"/>
          </p:cNvSpPr>
          <p:nvPr>
            <p:ph type="title"/>
          </p:nvPr>
        </p:nvSpPr>
        <p:spPr>
          <a:xfrm>
            <a:off x="685800" y="685800"/>
            <a:ext cx="10817352" cy="64008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566061B0-083D-A64D-BE06-6BD48C8B8357}"/>
              </a:ext>
            </a:extLst>
          </p:cNvPr>
          <p:cNvSpPr>
            <a:spLocks noGrp="1"/>
          </p:cNvSpPr>
          <p:nvPr>
            <p:ph type="body" idx="1"/>
          </p:nvPr>
        </p:nvSpPr>
        <p:spPr>
          <a:xfrm>
            <a:off x="685800" y="1828800"/>
            <a:ext cx="10817352" cy="435254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9E9B580-C7EC-734A-A84D-D97940BC18C2}"/>
              </a:ext>
            </a:extLst>
          </p:cNvPr>
          <p:cNvSpPr>
            <a:spLocks noGrp="1"/>
          </p:cNvSpPr>
          <p:nvPr>
            <p:ph type="sldNum" sz="quarter" idx="4"/>
          </p:nvPr>
        </p:nvSpPr>
        <p:spPr>
          <a:xfrm>
            <a:off x="11228832" y="6309360"/>
            <a:ext cx="274320" cy="92333"/>
          </a:xfrm>
          <a:prstGeom prst="rect">
            <a:avLst/>
          </a:prstGeom>
        </p:spPr>
        <p:txBody>
          <a:bodyPr vert="horz" lIns="0" tIns="0" rIns="0" bIns="0" rtlCol="0" anchor="ctr">
            <a:noAutofit/>
          </a:bodyPr>
          <a:lstStyle>
            <a:lvl1pPr algn="r">
              <a:defRPr sz="600" b="0" i="0">
                <a:solidFill>
                  <a:schemeClr val="tx1"/>
                </a:solidFill>
                <a:latin typeface="Futura Next Medium" panose="020B0602020204020303" pitchFamily="34" charset="77"/>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15511825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hf hdr="0" ftr="0" dt="0"/>
  <p:txStyles>
    <p:titleStyle>
      <a:lvl1pPr algn="l" defTabSz="914400" rtl="0" eaLnBrk="1" latinLnBrk="0" hangingPunct="1">
        <a:lnSpc>
          <a:spcPct val="100000"/>
        </a:lnSpc>
        <a:spcBef>
          <a:spcPct val="0"/>
        </a:spcBef>
        <a:buNone/>
        <a:defRPr sz="2300" b="0" i="0" kern="1200">
          <a:solidFill>
            <a:schemeClr val="tx1"/>
          </a:solidFill>
          <a:latin typeface="Minion Pro" panose="02040503050306020203" pitchFamily="18" charset="0"/>
          <a:ea typeface="+mj-ea"/>
          <a:cs typeface="+mj-cs"/>
        </a:defRPr>
      </a:lvl1pPr>
    </p:titleStyle>
    <p:bodyStyle>
      <a:lvl1pPr marL="342900" indent="-342900" algn="l" defTabSz="914400" rtl="0" eaLnBrk="1" latinLnBrk="0" hangingPunct="1">
        <a:lnSpc>
          <a:spcPts val="3600"/>
        </a:lnSpc>
        <a:spcBef>
          <a:spcPts val="0"/>
        </a:spcBef>
        <a:buFont typeface="+mj-lt"/>
        <a:buAutoNum type="arabicPeriod"/>
        <a:defRPr sz="1800" kern="1200">
          <a:solidFill>
            <a:schemeClr val="tx1"/>
          </a:solidFill>
          <a:latin typeface="+mn-lt"/>
          <a:ea typeface="+mn-ea"/>
          <a:cs typeface="+mn-cs"/>
        </a:defRPr>
      </a:lvl1pPr>
      <a:lvl2pPr marL="690563" indent="-342900"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2pPr>
      <a:lvl3pPr marL="1031875" indent="-341313"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3pPr>
      <a:lvl4pPr marL="1373188" indent="-341313"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4pPr>
      <a:lvl5pPr marL="1714500" indent="-341313"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p15:clr>
            <a:srgbClr val="F26B43"/>
          </p15:clr>
        </p15:guide>
        <p15:guide id="2" pos="432">
          <p15:clr>
            <a:srgbClr val="F26B43"/>
          </p15:clr>
        </p15:guide>
        <p15:guide id="3" pos="7248">
          <p15:clr>
            <a:srgbClr val="F26B43"/>
          </p15:clr>
        </p15:guide>
        <p15:guide id="4" pos="768">
          <p15:clr>
            <a:srgbClr val="F26B43"/>
          </p15:clr>
        </p15:guide>
        <p15:guide id="5" pos="1008">
          <p15:clr>
            <a:srgbClr val="F26B43"/>
          </p15:clr>
        </p15:guide>
        <p15:guide id="6" pos="1368">
          <p15:clr>
            <a:srgbClr val="F26B43"/>
          </p15:clr>
        </p15:guide>
        <p15:guide id="7" pos="1608">
          <p15:clr>
            <a:srgbClr val="F26B43"/>
          </p15:clr>
        </p15:guide>
        <p15:guide id="8" pos="1944">
          <p15:clr>
            <a:srgbClr val="F26B43"/>
          </p15:clr>
        </p15:guide>
        <p15:guide id="9" pos="2184">
          <p15:clr>
            <a:srgbClr val="F26B43"/>
          </p15:clr>
        </p15:guide>
        <p15:guide id="10" pos="2544">
          <p15:clr>
            <a:srgbClr val="F26B43"/>
          </p15:clr>
        </p15:guide>
        <p15:guide id="11" pos="2784">
          <p15:clr>
            <a:srgbClr val="F26B43"/>
          </p15:clr>
        </p15:guide>
        <p15:guide id="12" pos="3120">
          <p15:clr>
            <a:srgbClr val="F26B43"/>
          </p15:clr>
        </p15:guide>
        <p15:guide id="13" pos="3360">
          <p15:clr>
            <a:srgbClr val="F26B43"/>
          </p15:clr>
        </p15:guide>
        <p15:guide id="14" pos="3720">
          <p15:clr>
            <a:srgbClr val="F26B43"/>
          </p15:clr>
        </p15:guide>
        <p15:guide id="15" pos="3960">
          <p15:clr>
            <a:srgbClr val="F26B43"/>
          </p15:clr>
        </p15:guide>
        <p15:guide id="16" pos="4320">
          <p15:clr>
            <a:srgbClr val="F26B43"/>
          </p15:clr>
        </p15:guide>
        <p15:guide id="17" pos="4560">
          <p15:clr>
            <a:srgbClr val="F26B43"/>
          </p15:clr>
        </p15:guide>
        <p15:guide id="18" pos="4896">
          <p15:clr>
            <a:srgbClr val="F26B43"/>
          </p15:clr>
        </p15:guide>
        <p15:guide id="19" pos="5136">
          <p15:clr>
            <a:srgbClr val="F26B43"/>
          </p15:clr>
        </p15:guide>
        <p15:guide id="20" pos="5496">
          <p15:clr>
            <a:srgbClr val="F26B43"/>
          </p15:clr>
        </p15:guide>
        <p15:guide id="21" pos="5736">
          <p15:clr>
            <a:srgbClr val="F26B43"/>
          </p15:clr>
        </p15:guide>
        <p15:guide id="22" pos="6072">
          <p15:clr>
            <a:srgbClr val="F26B43"/>
          </p15:clr>
        </p15:guide>
        <p15:guide id="23" pos="6312">
          <p15:clr>
            <a:srgbClr val="F26B43"/>
          </p15:clr>
        </p15:guide>
        <p15:guide id="24" pos="6672">
          <p15:clr>
            <a:srgbClr val="F26B43"/>
          </p15:clr>
        </p15:guide>
        <p15:guide id="25" pos="6912">
          <p15:clr>
            <a:srgbClr val="F26B43"/>
          </p15:clr>
        </p15:guide>
        <p15:guide id="26" orient="horz" pos="38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58C55-5C98-474D-AAB2-750B5D2B3443}"/>
              </a:ext>
            </a:extLst>
          </p:cNvPr>
          <p:cNvSpPr>
            <a:spLocks noGrp="1"/>
          </p:cNvSpPr>
          <p:nvPr>
            <p:ph type="title"/>
          </p:nvPr>
        </p:nvSpPr>
        <p:spPr>
          <a:xfrm>
            <a:off x="685800" y="685800"/>
            <a:ext cx="10817352" cy="64008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566061B0-083D-A64D-BE06-6BD48C8B8357}"/>
              </a:ext>
            </a:extLst>
          </p:cNvPr>
          <p:cNvSpPr>
            <a:spLocks noGrp="1"/>
          </p:cNvSpPr>
          <p:nvPr>
            <p:ph type="body" idx="1"/>
          </p:nvPr>
        </p:nvSpPr>
        <p:spPr>
          <a:xfrm>
            <a:off x="685800" y="1828800"/>
            <a:ext cx="10817352" cy="435254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1A8965C-3ACE-0E4F-B84D-EFEBB77BE1BD}"/>
              </a:ext>
            </a:extLst>
          </p:cNvPr>
          <p:cNvSpPr>
            <a:spLocks noGrp="1"/>
          </p:cNvSpPr>
          <p:nvPr>
            <p:ph type="sldNum" sz="quarter" idx="4"/>
          </p:nvPr>
        </p:nvSpPr>
        <p:spPr>
          <a:xfrm>
            <a:off x="11228832" y="6309360"/>
            <a:ext cx="274320" cy="92333"/>
          </a:xfrm>
          <a:prstGeom prst="rect">
            <a:avLst/>
          </a:prstGeom>
        </p:spPr>
        <p:txBody>
          <a:bodyPr vert="horz" lIns="0" tIns="0" rIns="0" bIns="0" rtlCol="0" anchor="ctr">
            <a:noAutofit/>
          </a:bodyPr>
          <a:lstStyle>
            <a:lvl1pPr algn="r">
              <a:defRPr sz="600" b="0" i="0">
                <a:solidFill>
                  <a:schemeClr val="tx1"/>
                </a:solidFill>
                <a:latin typeface="Futura Next Medium" panose="020B0602020204020303" pitchFamily="34" charset="77"/>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1489737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25" r:id="rId4"/>
    <p:sldLayoutId id="2147483726" r:id="rId5"/>
    <p:sldLayoutId id="2147483727" r:id="rId6"/>
    <p:sldLayoutId id="2147483722" r:id="rId7"/>
    <p:sldLayoutId id="2147483723" r:id="rId8"/>
    <p:sldLayoutId id="2147483724" r:id="rId9"/>
    <p:sldLayoutId id="2147483719" r:id="rId10"/>
    <p:sldLayoutId id="2147483720" r:id="rId11"/>
    <p:sldLayoutId id="2147483721" r:id="rId12"/>
    <p:sldLayoutId id="2147483734" r:id="rId13"/>
  </p:sldLayoutIdLst>
  <p:hf hdr="0" ftr="0" dt="0"/>
  <p:txStyles>
    <p:titleStyle>
      <a:lvl1pPr algn="l" defTabSz="914400" rtl="0" eaLnBrk="1" latinLnBrk="0" hangingPunct="1">
        <a:lnSpc>
          <a:spcPct val="100000"/>
        </a:lnSpc>
        <a:spcBef>
          <a:spcPct val="0"/>
        </a:spcBef>
        <a:buNone/>
        <a:defRPr sz="2300" b="0" i="0" kern="1200">
          <a:solidFill>
            <a:schemeClr val="tx1"/>
          </a:solidFill>
          <a:latin typeface="Futura Next Medium" panose="020B0602020204020303" pitchFamily="34" charset="77"/>
          <a:ea typeface="+mj-ea"/>
          <a:cs typeface="+mj-cs"/>
        </a:defRPr>
      </a:lvl1pPr>
    </p:titleStyle>
    <p:bodyStyle>
      <a:lvl1pPr marL="342900" indent="-342900" algn="l" defTabSz="914400" rtl="0" eaLnBrk="1" latinLnBrk="0" hangingPunct="1">
        <a:lnSpc>
          <a:spcPts val="3600"/>
        </a:lnSpc>
        <a:spcBef>
          <a:spcPts val="0"/>
        </a:spcBef>
        <a:buFont typeface="+mj-lt"/>
        <a:buAutoNum type="arabicPeriod"/>
        <a:defRPr sz="1800" kern="1200">
          <a:solidFill>
            <a:schemeClr val="tx1"/>
          </a:solidFill>
          <a:latin typeface="+mn-lt"/>
          <a:ea typeface="+mn-ea"/>
          <a:cs typeface="+mn-cs"/>
        </a:defRPr>
      </a:lvl1pPr>
      <a:lvl2pPr marL="690563" indent="-342900"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2pPr>
      <a:lvl3pPr marL="1031875" indent="-341313"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3pPr>
      <a:lvl4pPr marL="1373188" indent="-341313"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4pPr>
      <a:lvl5pPr marL="1714500" indent="-341313"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p15:clr>
            <a:srgbClr val="F26B43"/>
          </p15:clr>
        </p15:guide>
        <p15:guide id="2" pos="432">
          <p15:clr>
            <a:srgbClr val="F26B43"/>
          </p15:clr>
        </p15:guide>
        <p15:guide id="3" pos="7248">
          <p15:clr>
            <a:srgbClr val="F26B43"/>
          </p15:clr>
        </p15:guide>
        <p15:guide id="4" pos="768">
          <p15:clr>
            <a:srgbClr val="F26B43"/>
          </p15:clr>
        </p15:guide>
        <p15:guide id="5" pos="1008">
          <p15:clr>
            <a:srgbClr val="F26B43"/>
          </p15:clr>
        </p15:guide>
        <p15:guide id="6" pos="1368">
          <p15:clr>
            <a:srgbClr val="F26B43"/>
          </p15:clr>
        </p15:guide>
        <p15:guide id="7" pos="1608">
          <p15:clr>
            <a:srgbClr val="F26B43"/>
          </p15:clr>
        </p15:guide>
        <p15:guide id="8" pos="1944">
          <p15:clr>
            <a:srgbClr val="F26B43"/>
          </p15:clr>
        </p15:guide>
        <p15:guide id="9" pos="2184">
          <p15:clr>
            <a:srgbClr val="F26B43"/>
          </p15:clr>
        </p15:guide>
        <p15:guide id="10" pos="2544">
          <p15:clr>
            <a:srgbClr val="F26B43"/>
          </p15:clr>
        </p15:guide>
        <p15:guide id="11" pos="2784">
          <p15:clr>
            <a:srgbClr val="F26B43"/>
          </p15:clr>
        </p15:guide>
        <p15:guide id="12" pos="3120">
          <p15:clr>
            <a:srgbClr val="F26B43"/>
          </p15:clr>
        </p15:guide>
        <p15:guide id="13" pos="3360">
          <p15:clr>
            <a:srgbClr val="F26B43"/>
          </p15:clr>
        </p15:guide>
        <p15:guide id="14" pos="3720">
          <p15:clr>
            <a:srgbClr val="F26B43"/>
          </p15:clr>
        </p15:guide>
        <p15:guide id="15" pos="3960">
          <p15:clr>
            <a:srgbClr val="F26B43"/>
          </p15:clr>
        </p15:guide>
        <p15:guide id="16" pos="4320">
          <p15:clr>
            <a:srgbClr val="F26B43"/>
          </p15:clr>
        </p15:guide>
        <p15:guide id="17" pos="4560">
          <p15:clr>
            <a:srgbClr val="F26B43"/>
          </p15:clr>
        </p15:guide>
        <p15:guide id="18" pos="4896">
          <p15:clr>
            <a:srgbClr val="F26B43"/>
          </p15:clr>
        </p15:guide>
        <p15:guide id="19" pos="5136">
          <p15:clr>
            <a:srgbClr val="F26B43"/>
          </p15:clr>
        </p15:guide>
        <p15:guide id="20" pos="5496">
          <p15:clr>
            <a:srgbClr val="F26B43"/>
          </p15:clr>
        </p15:guide>
        <p15:guide id="21" pos="5736">
          <p15:clr>
            <a:srgbClr val="F26B43"/>
          </p15:clr>
        </p15:guide>
        <p15:guide id="22" pos="6072">
          <p15:clr>
            <a:srgbClr val="F26B43"/>
          </p15:clr>
        </p15:guide>
        <p15:guide id="23" pos="6312">
          <p15:clr>
            <a:srgbClr val="F26B43"/>
          </p15:clr>
        </p15:guide>
        <p15:guide id="24" pos="6672">
          <p15:clr>
            <a:srgbClr val="F26B43"/>
          </p15:clr>
        </p15:guide>
        <p15:guide id="25" pos="6912">
          <p15:clr>
            <a:srgbClr val="F26B43"/>
          </p15:clr>
        </p15:guide>
        <p15:guide id="26" orient="horz" pos="38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58C55-5C98-474D-AAB2-750B5D2B3443}"/>
              </a:ext>
            </a:extLst>
          </p:cNvPr>
          <p:cNvSpPr>
            <a:spLocks noGrp="1"/>
          </p:cNvSpPr>
          <p:nvPr>
            <p:ph type="title"/>
          </p:nvPr>
        </p:nvSpPr>
        <p:spPr>
          <a:xfrm>
            <a:off x="685800" y="685800"/>
            <a:ext cx="10817352" cy="64008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566061B0-083D-A64D-BE06-6BD48C8B8357}"/>
              </a:ext>
            </a:extLst>
          </p:cNvPr>
          <p:cNvSpPr>
            <a:spLocks noGrp="1"/>
          </p:cNvSpPr>
          <p:nvPr>
            <p:ph type="body" idx="1"/>
          </p:nvPr>
        </p:nvSpPr>
        <p:spPr>
          <a:xfrm>
            <a:off x="685800" y="1828800"/>
            <a:ext cx="10817352" cy="435254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AB617C-A7C6-DE47-AB0D-FADBA2CA125B}"/>
              </a:ext>
            </a:extLst>
          </p:cNvPr>
          <p:cNvSpPr>
            <a:spLocks noGrp="1"/>
          </p:cNvSpPr>
          <p:nvPr>
            <p:ph type="sldNum" sz="quarter" idx="4"/>
          </p:nvPr>
        </p:nvSpPr>
        <p:spPr>
          <a:xfrm>
            <a:off x="11228832" y="6309360"/>
            <a:ext cx="274320" cy="92333"/>
          </a:xfrm>
          <a:prstGeom prst="rect">
            <a:avLst/>
          </a:prstGeom>
        </p:spPr>
        <p:txBody>
          <a:bodyPr vert="horz" lIns="0" tIns="0" rIns="0" bIns="0" rtlCol="0" anchor="ctr">
            <a:noAutofit/>
          </a:bodyPr>
          <a:lstStyle>
            <a:lvl1pPr algn="r">
              <a:defRPr sz="600" b="0" i="0">
                <a:solidFill>
                  <a:schemeClr val="tx1"/>
                </a:solidFill>
                <a:latin typeface="Futura Next Medium" panose="020B0602020204020303" pitchFamily="34" charset="77"/>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303539961"/>
      </p:ext>
    </p:extLst>
  </p:cSld>
  <p:clrMap bg1="lt1" tx1="dk1" bg2="lt2" tx2="dk2" accent1="accent1" accent2="accent2" accent3="accent3" accent4="accent4" accent5="accent5" accent6="accent6" hlink="hlink" folHlink="folHlink"/>
  <p:sldLayoutIdLst>
    <p:sldLayoutId id="2147483692" r:id="rId1"/>
    <p:sldLayoutId id="2147483700" r:id="rId2"/>
    <p:sldLayoutId id="2147483701" r:id="rId3"/>
    <p:sldLayoutId id="2147483702" r:id="rId4"/>
    <p:sldLayoutId id="2147483718" r:id="rId5"/>
    <p:sldLayoutId id="2147483717"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110000"/>
        </a:lnSpc>
        <a:spcBef>
          <a:spcPct val="0"/>
        </a:spcBef>
        <a:buNone/>
        <a:defRPr sz="2300" b="0" i="0" kern="1200">
          <a:solidFill>
            <a:schemeClr val="tx1"/>
          </a:solidFill>
          <a:latin typeface="Futura Next Medium" panose="020B0602020204020303" pitchFamily="34" charset="77"/>
          <a:ea typeface="+mj-ea"/>
          <a:cs typeface="+mj-cs"/>
        </a:defRPr>
      </a:lvl1pPr>
    </p:titleStyle>
    <p:bodyStyle>
      <a:lvl1pPr marL="0" indent="0" algn="l" defTabSz="914400" rtl="0" eaLnBrk="1" latinLnBrk="0" hangingPunct="1">
        <a:lnSpc>
          <a:spcPts val="2200"/>
        </a:lnSpc>
        <a:spcBef>
          <a:spcPts val="0"/>
        </a:spcBef>
        <a:buFontTx/>
        <a:buNone/>
        <a:defRPr sz="1400" kern="1200">
          <a:solidFill>
            <a:schemeClr val="tx1"/>
          </a:solidFill>
          <a:latin typeface="+mn-lt"/>
          <a:ea typeface="+mn-ea"/>
          <a:cs typeface="+mn-cs"/>
        </a:defRPr>
      </a:lvl1pPr>
      <a:lvl2pPr marL="171450" indent="-165100" algn="l" defTabSz="914400" rtl="0" eaLnBrk="1" latinLnBrk="0" hangingPunct="1">
        <a:lnSpc>
          <a:spcPts val="2200"/>
        </a:lnSpc>
        <a:spcBef>
          <a:spcPts val="0"/>
        </a:spcBef>
        <a:buFont typeface="Arial" panose="020B0604020202020204" pitchFamily="34" charset="0"/>
        <a:buChar char="•"/>
        <a:tabLst/>
        <a:defRPr sz="1400" kern="1200">
          <a:solidFill>
            <a:schemeClr val="tx1"/>
          </a:solidFill>
          <a:latin typeface="+mn-lt"/>
          <a:ea typeface="+mn-ea"/>
          <a:cs typeface="+mn-cs"/>
        </a:defRPr>
      </a:lvl2pPr>
      <a:lvl3pPr marL="342900" indent="-171450" algn="l" defTabSz="914400" rtl="0" eaLnBrk="1" latinLnBrk="0" hangingPunct="1">
        <a:lnSpc>
          <a:spcPts val="2200"/>
        </a:lnSpc>
        <a:spcBef>
          <a:spcPts val="0"/>
        </a:spcBef>
        <a:buFont typeface="Arial" panose="020B0604020202020204" pitchFamily="34" charset="0"/>
        <a:buChar char="•"/>
        <a:tabLst/>
        <a:defRPr sz="1400" kern="1200">
          <a:solidFill>
            <a:schemeClr val="tx1"/>
          </a:solidFill>
          <a:latin typeface="+mn-lt"/>
          <a:ea typeface="+mn-ea"/>
          <a:cs typeface="+mn-cs"/>
        </a:defRPr>
      </a:lvl3pPr>
      <a:lvl4pPr marL="514350" indent="-171450" algn="l" defTabSz="914400" rtl="0" eaLnBrk="1" latinLnBrk="0" hangingPunct="1">
        <a:lnSpc>
          <a:spcPts val="2200"/>
        </a:lnSpc>
        <a:spcBef>
          <a:spcPts val="0"/>
        </a:spcBef>
        <a:buFont typeface="Arial" panose="020B0604020202020204" pitchFamily="34" charset="0"/>
        <a:buChar char="•"/>
        <a:tabLst/>
        <a:defRPr sz="1400" kern="1200">
          <a:solidFill>
            <a:schemeClr val="tx1"/>
          </a:solidFill>
          <a:latin typeface="+mn-lt"/>
          <a:ea typeface="+mn-ea"/>
          <a:cs typeface="+mn-cs"/>
        </a:defRPr>
      </a:lvl4pPr>
      <a:lvl5pPr marL="685800" indent="-171450" algn="l" defTabSz="914400" rtl="0" eaLnBrk="1" latinLnBrk="0" hangingPunct="1">
        <a:lnSpc>
          <a:spcPts val="2200"/>
        </a:lnSpc>
        <a:spcBef>
          <a:spcPts val="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p15:clr>
            <a:srgbClr val="F26B43"/>
          </p15:clr>
        </p15:guide>
        <p15:guide id="2" pos="432">
          <p15:clr>
            <a:srgbClr val="F26B43"/>
          </p15:clr>
        </p15:guide>
        <p15:guide id="3" pos="7248">
          <p15:clr>
            <a:srgbClr val="F26B43"/>
          </p15:clr>
        </p15:guide>
        <p15:guide id="4" pos="768">
          <p15:clr>
            <a:srgbClr val="F26B43"/>
          </p15:clr>
        </p15:guide>
        <p15:guide id="5" pos="1008">
          <p15:clr>
            <a:srgbClr val="F26B43"/>
          </p15:clr>
        </p15:guide>
        <p15:guide id="6" pos="1368">
          <p15:clr>
            <a:srgbClr val="F26B43"/>
          </p15:clr>
        </p15:guide>
        <p15:guide id="7" pos="1608">
          <p15:clr>
            <a:srgbClr val="F26B43"/>
          </p15:clr>
        </p15:guide>
        <p15:guide id="8" pos="1944">
          <p15:clr>
            <a:srgbClr val="F26B43"/>
          </p15:clr>
        </p15:guide>
        <p15:guide id="9" pos="2184">
          <p15:clr>
            <a:srgbClr val="F26B43"/>
          </p15:clr>
        </p15:guide>
        <p15:guide id="10" pos="2544">
          <p15:clr>
            <a:srgbClr val="F26B43"/>
          </p15:clr>
        </p15:guide>
        <p15:guide id="11" pos="2784">
          <p15:clr>
            <a:srgbClr val="F26B43"/>
          </p15:clr>
        </p15:guide>
        <p15:guide id="12" pos="3120">
          <p15:clr>
            <a:srgbClr val="F26B43"/>
          </p15:clr>
        </p15:guide>
        <p15:guide id="13" pos="3360">
          <p15:clr>
            <a:srgbClr val="F26B43"/>
          </p15:clr>
        </p15:guide>
        <p15:guide id="14" pos="3720">
          <p15:clr>
            <a:srgbClr val="F26B43"/>
          </p15:clr>
        </p15:guide>
        <p15:guide id="15" pos="3960">
          <p15:clr>
            <a:srgbClr val="F26B43"/>
          </p15:clr>
        </p15:guide>
        <p15:guide id="16" pos="4320">
          <p15:clr>
            <a:srgbClr val="F26B43"/>
          </p15:clr>
        </p15:guide>
        <p15:guide id="17" pos="4560">
          <p15:clr>
            <a:srgbClr val="F26B43"/>
          </p15:clr>
        </p15:guide>
        <p15:guide id="18" pos="4896">
          <p15:clr>
            <a:srgbClr val="F26B43"/>
          </p15:clr>
        </p15:guide>
        <p15:guide id="19" pos="5136">
          <p15:clr>
            <a:srgbClr val="F26B43"/>
          </p15:clr>
        </p15:guide>
        <p15:guide id="20" pos="5496">
          <p15:clr>
            <a:srgbClr val="F26B43"/>
          </p15:clr>
        </p15:guide>
        <p15:guide id="21" pos="5736">
          <p15:clr>
            <a:srgbClr val="F26B43"/>
          </p15:clr>
        </p15:guide>
        <p15:guide id="22" pos="6072">
          <p15:clr>
            <a:srgbClr val="F26B43"/>
          </p15:clr>
        </p15:guide>
        <p15:guide id="23" pos="6312">
          <p15:clr>
            <a:srgbClr val="F26B43"/>
          </p15:clr>
        </p15:guide>
        <p15:guide id="24" pos="6672">
          <p15:clr>
            <a:srgbClr val="F26B43"/>
          </p15:clr>
        </p15:guide>
        <p15:guide id="25" pos="6912">
          <p15:clr>
            <a:srgbClr val="F26B43"/>
          </p15:clr>
        </p15:guide>
        <p15:guide id="26" orient="horz" pos="38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0ADAFB-0BFA-473C-BFDA-A2A0667EF24D}"/>
              </a:ext>
            </a:extLst>
          </p:cNvPr>
          <p:cNvSpPr>
            <a:spLocks noGrp="1"/>
          </p:cNvSpPr>
          <p:nvPr>
            <p:ph type="title"/>
          </p:nvPr>
        </p:nvSpPr>
        <p:spPr>
          <a:xfrm>
            <a:off x="236316" y="2086597"/>
            <a:ext cx="4509304" cy="2358081"/>
          </a:xfrm>
          <a:prstGeom prst="rect">
            <a:avLst/>
          </a:prstGeom>
        </p:spPr>
        <p:txBody>
          <a:bodyPr vert="horz" lIns="91440" tIns="45720" rIns="91440" bIns="45720" rtlCol="0" anchor="ctr">
            <a:normAutofit/>
          </a:bodyPr>
          <a:lstStyle/>
          <a:p>
            <a:r>
              <a:rPr lang="en-US" dirty="0"/>
              <a:t>Click to edit Master title style</a:t>
            </a:r>
          </a:p>
        </p:txBody>
      </p:sp>
      <p:sp>
        <p:nvSpPr>
          <p:cNvPr id="7" name="Oval 6">
            <a:extLst>
              <a:ext uri="{FF2B5EF4-FFF2-40B4-BE49-F238E27FC236}">
                <a16:creationId xmlns:a16="http://schemas.microsoft.com/office/drawing/2014/main" id="{19CAFE07-67D8-456F-B581-2CF13F8E8D8A}"/>
              </a:ext>
              <a:ext uri="{C183D7F6-B498-43B3-948B-1728B52AA6E4}">
                <adec:decorative xmlns:adec="http://schemas.microsoft.com/office/drawing/2017/decorative" val="1"/>
              </a:ext>
            </a:extLst>
          </p:cNvPr>
          <p:cNvSpPr/>
          <p:nvPr userDrawn="1"/>
        </p:nvSpPr>
        <p:spPr>
          <a:xfrm>
            <a:off x="-1654628" y="-217714"/>
            <a:ext cx="7587343" cy="7293428"/>
          </a:xfrm>
          <a:prstGeom prst="ellipse">
            <a:avLst/>
          </a:prstGeom>
          <a:noFill/>
          <a:ln w="762000">
            <a:solidFill>
              <a:srgbClr val="005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52133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58C55-5C98-474D-AAB2-750B5D2B3443}"/>
              </a:ext>
            </a:extLst>
          </p:cNvPr>
          <p:cNvSpPr>
            <a:spLocks noGrp="1"/>
          </p:cNvSpPr>
          <p:nvPr>
            <p:ph type="title"/>
          </p:nvPr>
        </p:nvSpPr>
        <p:spPr>
          <a:xfrm>
            <a:off x="685800" y="685800"/>
            <a:ext cx="10817352" cy="64008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566061B0-083D-A64D-BE06-6BD48C8B8357}"/>
              </a:ext>
            </a:extLst>
          </p:cNvPr>
          <p:cNvSpPr>
            <a:spLocks noGrp="1"/>
          </p:cNvSpPr>
          <p:nvPr>
            <p:ph type="body" idx="1"/>
          </p:nvPr>
        </p:nvSpPr>
        <p:spPr>
          <a:xfrm>
            <a:off x="685800" y="1828800"/>
            <a:ext cx="10817352" cy="435254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7805E49-DA53-814D-A542-A53F9A98FD7E}"/>
              </a:ext>
            </a:extLst>
          </p:cNvPr>
          <p:cNvSpPr>
            <a:spLocks noGrp="1"/>
          </p:cNvSpPr>
          <p:nvPr>
            <p:ph type="sldNum" sz="quarter" idx="4"/>
          </p:nvPr>
        </p:nvSpPr>
        <p:spPr>
          <a:xfrm>
            <a:off x="11228832" y="6309360"/>
            <a:ext cx="274320" cy="92333"/>
          </a:xfrm>
          <a:prstGeom prst="rect">
            <a:avLst/>
          </a:prstGeom>
        </p:spPr>
        <p:txBody>
          <a:bodyPr vert="horz" lIns="0" tIns="0" rIns="0" bIns="0" rtlCol="0" anchor="ctr">
            <a:noAutofit/>
          </a:bodyPr>
          <a:lstStyle>
            <a:lvl1pPr algn="r">
              <a:defRPr sz="600" b="0" i="0">
                <a:solidFill>
                  <a:schemeClr val="tx1"/>
                </a:solidFill>
                <a:latin typeface="Futura Next Medium" panose="020B0602020204020303" pitchFamily="34" charset="77"/>
              </a:defRPr>
            </a:lvl1pPr>
          </a:lstStyle>
          <a:p>
            <a:fld id="{58B792A5-9BAE-6942-BFE1-9FCDB51EA51E}" type="slidenum">
              <a:rPr lang="en-US" smtClean="0"/>
              <a:pPr/>
              <a:t>‹#›</a:t>
            </a:fld>
            <a:endParaRPr lang="en-US"/>
          </a:p>
        </p:txBody>
      </p:sp>
    </p:spTree>
    <p:extLst>
      <p:ext uri="{BB962C8B-B14F-4D97-AF65-F5344CB8AC3E}">
        <p14:creationId xmlns:p14="http://schemas.microsoft.com/office/powerpoint/2010/main" val="3653533202"/>
      </p:ext>
    </p:extLst>
  </p:cSld>
  <p:clrMap bg1="lt1" tx1="dk1" bg2="lt2" tx2="dk2" accent1="accent1" accent2="accent2" accent3="accent3" accent4="accent4" accent5="accent5" accent6="accent6" hlink="hlink" folHlink="folHlink"/>
  <p:sldLayoutIdLst>
    <p:sldLayoutId id="2147483698" r:id="rId1"/>
    <p:sldLayoutId id="2147483711" r:id="rId2"/>
    <p:sldLayoutId id="2147483710" r:id="rId3"/>
  </p:sldLayoutIdLst>
  <p:hf hdr="0" ftr="0" dt="0"/>
  <p:txStyles>
    <p:titleStyle>
      <a:lvl1pPr algn="l" defTabSz="914400" rtl="0" eaLnBrk="1" latinLnBrk="0" hangingPunct="1">
        <a:lnSpc>
          <a:spcPct val="100000"/>
        </a:lnSpc>
        <a:spcBef>
          <a:spcPct val="0"/>
        </a:spcBef>
        <a:buNone/>
        <a:defRPr sz="2300" b="0" i="0" kern="1200">
          <a:solidFill>
            <a:schemeClr val="tx1"/>
          </a:solidFill>
          <a:latin typeface="Futura Next Medium" panose="020B0602020204020303" pitchFamily="34" charset="77"/>
          <a:ea typeface="+mj-ea"/>
          <a:cs typeface="+mj-cs"/>
        </a:defRPr>
      </a:lvl1pPr>
    </p:titleStyle>
    <p:bodyStyle>
      <a:lvl1pPr marL="342900" indent="-342900" algn="l" defTabSz="914400" rtl="0" eaLnBrk="1" latinLnBrk="0" hangingPunct="1">
        <a:lnSpc>
          <a:spcPts val="3600"/>
        </a:lnSpc>
        <a:spcBef>
          <a:spcPts val="0"/>
        </a:spcBef>
        <a:buFont typeface="+mj-lt"/>
        <a:buAutoNum type="arabicPeriod"/>
        <a:defRPr sz="1800" kern="1200">
          <a:solidFill>
            <a:schemeClr val="tx1"/>
          </a:solidFill>
          <a:latin typeface="+mn-lt"/>
          <a:ea typeface="+mn-ea"/>
          <a:cs typeface="+mn-cs"/>
        </a:defRPr>
      </a:lvl1pPr>
      <a:lvl2pPr marL="690563" indent="-342900"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2pPr>
      <a:lvl3pPr marL="1031875" indent="-341313"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3pPr>
      <a:lvl4pPr marL="1373188" indent="-341313"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4pPr>
      <a:lvl5pPr marL="1714500" indent="-341313" algn="l" defTabSz="914400" rtl="0" eaLnBrk="1" latinLnBrk="0" hangingPunct="1">
        <a:lnSpc>
          <a:spcPts val="3600"/>
        </a:lnSpc>
        <a:spcBef>
          <a:spcPts val="0"/>
        </a:spcBef>
        <a:buFont typeface="+mj-lt"/>
        <a:buAutoNum type="arabicPeriod"/>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p15:clr>
            <a:srgbClr val="F26B43"/>
          </p15:clr>
        </p15:guide>
        <p15:guide id="2" pos="432">
          <p15:clr>
            <a:srgbClr val="F26B43"/>
          </p15:clr>
        </p15:guide>
        <p15:guide id="3" pos="7248">
          <p15:clr>
            <a:srgbClr val="F26B43"/>
          </p15:clr>
        </p15:guide>
        <p15:guide id="4" pos="768">
          <p15:clr>
            <a:srgbClr val="F26B43"/>
          </p15:clr>
        </p15:guide>
        <p15:guide id="5" pos="1008">
          <p15:clr>
            <a:srgbClr val="F26B43"/>
          </p15:clr>
        </p15:guide>
        <p15:guide id="6" pos="1368">
          <p15:clr>
            <a:srgbClr val="F26B43"/>
          </p15:clr>
        </p15:guide>
        <p15:guide id="7" pos="1608">
          <p15:clr>
            <a:srgbClr val="F26B43"/>
          </p15:clr>
        </p15:guide>
        <p15:guide id="8" pos="1944">
          <p15:clr>
            <a:srgbClr val="F26B43"/>
          </p15:clr>
        </p15:guide>
        <p15:guide id="9" pos="2184">
          <p15:clr>
            <a:srgbClr val="F26B43"/>
          </p15:clr>
        </p15:guide>
        <p15:guide id="10" pos="2544">
          <p15:clr>
            <a:srgbClr val="F26B43"/>
          </p15:clr>
        </p15:guide>
        <p15:guide id="11" pos="2784">
          <p15:clr>
            <a:srgbClr val="F26B43"/>
          </p15:clr>
        </p15:guide>
        <p15:guide id="12" pos="3120">
          <p15:clr>
            <a:srgbClr val="F26B43"/>
          </p15:clr>
        </p15:guide>
        <p15:guide id="13" pos="3360">
          <p15:clr>
            <a:srgbClr val="F26B43"/>
          </p15:clr>
        </p15:guide>
        <p15:guide id="14" pos="3720">
          <p15:clr>
            <a:srgbClr val="F26B43"/>
          </p15:clr>
        </p15:guide>
        <p15:guide id="15" pos="3960">
          <p15:clr>
            <a:srgbClr val="F26B43"/>
          </p15:clr>
        </p15:guide>
        <p15:guide id="16" pos="4320">
          <p15:clr>
            <a:srgbClr val="F26B43"/>
          </p15:clr>
        </p15:guide>
        <p15:guide id="17" pos="4560">
          <p15:clr>
            <a:srgbClr val="F26B43"/>
          </p15:clr>
        </p15:guide>
        <p15:guide id="18" pos="4896">
          <p15:clr>
            <a:srgbClr val="F26B43"/>
          </p15:clr>
        </p15:guide>
        <p15:guide id="19" pos="5136">
          <p15:clr>
            <a:srgbClr val="F26B43"/>
          </p15:clr>
        </p15:guide>
        <p15:guide id="20" pos="5496">
          <p15:clr>
            <a:srgbClr val="F26B43"/>
          </p15:clr>
        </p15:guide>
        <p15:guide id="21" pos="5736">
          <p15:clr>
            <a:srgbClr val="F26B43"/>
          </p15:clr>
        </p15:guide>
        <p15:guide id="22" pos="6072">
          <p15:clr>
            <a:srgbClr val="F26B43"/>
          </p15:clr>
        </p15:guide>
        <p15:guide id="23" pos="6312">
          <p15:clr>
            <a:srgbClr val="F26B43"/>
          </p15:clr>
        </p15:guide>
        <p15:guide id="24" pos="6672">
          <p15:clr>
            <a:srgbClr val="F26B43"/>
          </p15:clr>
        </p15:guide>
        <p15:guide id="25" pos="6912">
          <p15:clr>
            <a:srgbClr val="F26B43"/>
          </p15:clr>
        </p15:guide>
        <p15:guide id="26"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89EB0D4-B088-924E-8C9A-C1F617B07541}"/>
              </a:ext>
            </a:extLst>
          </p:cNvPr>
          <p:cNvSpPr txBox="1">
            <a:spLocks noGrp="1"/>
          </p:cNvSpPr>
          <p:nvPr>
            <p:ph type="title" idx="4294967295"/>
          </p:nvPr>
        </p:nvSpPr>
        <p:spPr>
          <a:xfrm>
            <a:off x="250676" y="3145970"/>
            <a:ext cx="8951976" cy="13032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300" b="0" i="0" kern="1200">
                <a:solidFill>
                  <a:schemeClr val="tx1"/>
                </a:solidFill>
                <a:latin typeface="Futura Next Medium" panose="020B0602020204020303" pitchFamily="34" charset="77"/>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200" b="0" i="0" u="none" strike="noStrike" kern="1200" cap="none" spc="0" normalizeH="0" baseline="0" noProof="0" dirty="0">
                <a:ln>
                  <a:noFill/>
                </a:ln>
                <a:solidFill>
                  <a:srgbClr val="0070C0"/>
                </a:solidFill>
                <a:effectLst/>
                <a:uLnTx/>
                <a:uFillTx/>
                <a:latin typeface="Futura Next Medium" panose="020B0602020204020303" pitchFamily="34" charset="77"/>
                <a:ea typeface="+mj-ea"/>
                <a:cs typeface="+mj-cs"/>
              </a:rPr>
              <a:t>District Rep</a:t>
            </a:r>
            <a:br>
              <a:rPr lang="en-US" sz="5400" dirty="0">
                <a:solidFill>
                  <a:srgbClr val="8CC641"/>
                </a:solidFill>
              </a:rPr>
            </a:br>
            <a:r>
              <a:rPr kumimoji="0" lang="en-US" sz="5400" b="0" i="0" u="none" strike="noStrike" kern="1200" cap="none" spc="0" normalizeH="0" baseline="0" noProof="0" dirty="0">
                <a:ln>
                  <a:noFill/>
                </a:ln>
                <a:solidFill>
                  <a:srgbClr val="1A3F56"/>
                </a:solidFill>
                <a:effectLst/>
                <a:uLnTx/>
                <a:uFillTx/>
                <a:latin typeface="Futura Next Medium" panose="020B0602020204020303" pitchFamily="34" charset="77"/>
                <a:ea typeface="+mj-ea"/>
                <a:cs typeface="+mj-cs"/>
              </a:rPr>
              <a:t>Training</a:t>
            </a:r>
            <a:endParaRPr kumimoji="0" lang="en-US" sz="3200" b="0" i="0" u="none" strike="noStrike" kern="1200" cap="none" spc="0" normalizeH="0" baseline="0" noProof="0" dirty="0">
              <a:ln>
                <a:noFill/>
              </a:ln>
              <a:solidFill>
                <a:srgbClr val="1A3F56"/>
              </a:solidFill>
              <a:effectLst/>
              <a:uLnTx/>
              <a:uFillTx/>
              <a:latin typeface="Futura Next Medium" panose="020B0602020204020303" pitchFamily="34" charset="77"/>
              <a:ea typeface="+mj-ea"/>
              <a:cs typeface="+mj-cs"/>
            </a:endParaRPr>
          </a:p>
        </p:txBody>
      </p:sp>
      <p:pic>
        <p:nvPicPr>
          <p:cNvPr id="8" name="Picture 7" descr="NJ EdCert logo&#10;">
            <a:extLst>
              <a:ext uri="{FF2B5EF4-FFF2-40B4-BE49-F238E27FC236}">
                <a16:creationId xmlns:a16="http://schemas.microsoft.com/office/drawing/2014/main" id="{B2966408-A069-5641-5330-F49E4D21DE43}"/>
              </a:ext>
            </a:extLst>
          </p:cNvPr>
          <p:cNvPicPr>
            <a:picLocks noChangeAspect="1"/>
          </p:cNvPicPr>
          <p:nvPr/>
        </p:nvPicPr>
        <p:blipFill>
          <a:blip r:embed="rId2"/>
          <a:stretch>
            <a:fillRect/>
          </a:stretch>
        </p:blipFill>
        <p:spPr>
          <a:xfrm>
            <a:off x="1377043" y="1044982"/>
            <a:ext cx="1524000" cy="1524000"/>
          </a:xfrm>
          <a:prstGeom prst="rect">
            <a:avLst/>
          </a:prstGeom>
        </p:spPr>
      </p:pic>
      <p:sp>
        <p:nvSpPr>
          <p:cNvPr id="4" name="Oval 3">
            <a:extLst>
              <a:ext uri="{FF2B5EF4-FFF2-40B4-BE49-F238E27FC236}">
                <a16:creationId xmlns:a16="http://schemas.microsoft.com/office/drawing/2014/main" id="{CAB5EA31-3AB1-1A4E-B26A-B9362065A44B}"/>
              </a:ext>
              <a:ext uri="{C183D7F6-B498-43B3-948B-1728B52AA6E4}">
                <adec:decorative xmlns:adec="http://schemas.microsoft.com/office/drawing/2017/decorative" val="1"/>
              </a:ext>
            </a:extLst>
          </p:cNvPr>
          <p:cNvSpPr/>
          <p:nvPr/>
        </p:nvSpPr>
        <p:spPr>
          <a:xfrm>
            <a:off x="-1491343" y="0"/>
            <a:ext cx="7587343" cy="7293428"/>
          </a:xfrm>
          <a:prstGeom prst="ellipse">
            <a:avLst/>
          </a:prstGeom>
          <a:noFill/>
          <a:ln w="7620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mage1.png" descr="Publicis Sapient logo">
            <a:extLst>
              <a:ext uri="{FF2B5EF4-FFF2-40B4-BE49-F238E27FC236}">
                <a16:creationId xmlns:a16="http://schemas.microsoft.com/office/drawing/2014/main" id="{B6360758-3B4D-3198-4253-C945F124D689}"/>
              </a:ext>
            </a:extLst>
          </p:cNvPr>
          <p:cNvPicPr/>
          <p:nvPr/>
        </p:nvPicPr>
        <p:blipFill>
          <a:blip r:embed="rId3"/>
          <a:srcRect/>
          <a:stretch>
            <a:fillRect/>
          </a:stretch>
        </p:blipFill>
        <p:spPr>
          <a:xfrm>
            <a:off x="10398788" y="288061"/>
            <a:ext cx="785495" cy="434340"/>
          </a:xfrm>
          <a:prstGeom prst="rect">
            <a:avLst/>
          </a:prstGeom>
          <a:ln/>
        </p:spPr>
      </p:pic>
      <p:pic>
        <p:nvPicPr>
          <p:cNvPr id="3" name="Picture 2" descr="Logo: State of New Jersey, Department of Education.">
            <a:extLst>
              <a:ext uri="{FF2B5EF4-FFF2-40B4-BE49-F238E27FC236}">
                <a16:creationId xmlns:a16="http://schemas.microsoft.com/office/drawing/2014/main" id="{177E990E-45F6-9207-F510-4962BFE48DA4}"/>
              </a:ext>
            </a:extLst>
          </p:cNvPr>
          <p:cNvPicPr>
            <a:picLocks noChangeAspect="1"/>
          </p:cNvPicPr>
          <p:nvPr/>
        </p:nvPicPr>
        <p:blipFill>
          <a:blip r:embed="rId4"/>
          <a:stretch>
            <a:fillRect/>
          </a:stretch>
        </p:blipFill>
        <p:spPr>
          <a:xfrm>
            <a:off x="11292374" y="128154"/>
            <a:ext cx="754154" cy="754154"/>
          </a:xfrm>
          <a:prstGeom prst="rect">
            <a:avLst/>
          </a:prstGeom>
        </p:spPr>
      </p:pic>
    </p:spTree>
    <p:extLst>
      <p:ext uri="{BB962C8B-B14F-4D97-AF65-F5344CB8AC3E}">
        <p14:creationId xmlns:p14="http://schemas.microsoft.com/office/powerpoint/2010/main" val="2160533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Find Licenses for an Educator</a:t>
            </a:r>
          </a:p>
        </p:txBody>
      </p:sp>
      <p:sp>
        <p:nvSpPr>
          <p:cNvPr id="11" name="TextBox 10">
            <a:extLst>
              <a:ext uri="{FF2B5EF4-FFF2-40B4-BE49-F238E27FC236}">
                <a16:creationId xmlns:a16="http://schemas.microsoft.com/office/drawing/2014/main" id="{A5A25471-5643-4C41-B326-2C1AFE25F16F}"/>
              </a:ext>
            </a:extLst>
          </p:cNvPr>
          <p:cNvSpPr txBox="1"/>
          <p:nvPr/>
        </p:nvSpPr>
        <p:spPr>
          <a:xfrm>
            <a:off x="287383" y="876280"/>
            <a:ext cx="9678420" cy="874855"/>
          </a:xfrm>
          <a:prstGeom prst="rect">
            <a:avLst/>
          </a:prstGeom>
          <a:noFill/>
        </p:spPr>
        <p:txBody>
          <a:bodyPr wrap="square" rtlCol="0">
            <a:spAutoFit/>
          </a:bodyPr>
          <a:lstStyle/>
          <a:p>
            <a:pPr>
              <a:lnSpc>
                <a:spcPct val="150000"/>
              </a:lnSpc>
            </a:pPr>
            <a:r>
              <a:rPr lang="en-US" b="1" dirty="0">
                <a:solidFill>
                  <a:srgbClr val="1A3F56"/>
                </a:solidFill>
                <a:ea typeface="+mn-lt"/>
                <a:cs typeface="+mn-lt"/>
              </a:rPr>
              <a:t>You can access a list of all Licenses for an Educator.</a:t>
            </a:r>
            <a:endParaRPr lang="en-US" dirty="0"/>
          </a:p>
          <a:p>
            <a:pPr marL="342900" indent="-342900">
              <a:lnSpc>
                <a:spcPct val="150000"/>
              </a:lnSpc>
              <a:buFont typeface="+mj-lt"/>
              <a:buAutoNum type="arabicPeriod"/>
            </a:pPr>
            <a:endParaRPr lang="en-US" dirty="0"/>
          </a:p>
        </p:txBody>
      </p:sp>
      <p:sp>
        <p:nvSpPr>
          <p:cNvPr id="3" name="TextBox 2">
            <a:extLst>
              <a:ext uri="{FF2B5EF4-FFF2-40B4-BE49-F238E27FC236}">
                <a16:creationId xmlns:a16="http://schemas.microsoft.com/office/drawing/2014/main" id="{DEAC29AC-C73A-3E45-A2B6-364C7C67E0D7}"/>
              </a:ext>
            </a:extLst>
          </p:cNvPr>
          <p:cNvSpPr txBox="1"/>
          <p:nvPr/>
        </p:nvSpPr>
        <p:spPr>
          <a:xfrm>
            <a:off x="287383" y="1471920"/>
            <a:ext cx="8113853" cy="923330"/>
          </a:xfrm>
          <a:prstGeom prst="rect">
            <a:avLst/>
          </a:prstGeom>
          <a:noFill/>
        </p:spPr>
        <p:txBody>
          <a:bodyPr wrap="square" rtlCol="0">
            <a:spAutoFit/>
          </a:bodyPr>
          <a:lstStyle/>
          <a:p>
            <a:pPr marL="342900" indent="-342900">
              <a:buFont typeface="+mj-lt"/>
              <a:buAutoNum type="arabicPeriod"/>
            </a:pPr>
            <a:r>
              <a:rPr lang="en-US" dirty="0"/>
              <a:t>Click “Lookup Educator Certification” button from the homepage.</a:t>
            </a:r>
          </a:p>
          <a:p>
            <a:pPr marL="342900" indent="-342900">
              <a:buFont typeface="+mj-lt"/>
              <a:buAutoNum type="arabicPeriod"/>
            </a:pPr>
            <a:r>
              <a:rPr lang="en-US" dirty="0"/>
              <a:t>Search for Educator using First and Last name.</a:t>
            </a:r>
          </a:p>
          <a:p>
            <a:pPr marL="342900" indent="-342900">
              <a:buFont typeface="+mj-lt"/>
              <a:buAutoNum type="arabicPeriod"/>
            </a:pPr>
            <a:r>
              <a:rPr lang="en-US" dirty="0"/>
              <a:t>Search results should list all License records found for the Educator.</a:t>
            </a:r>
          </a:p>
        </p:txBody>
      </p:sp>
      <p:pic>
        <p:nvPicPr>
          <p:cNvPr id="9" name="Picture 8" descr="Three screenshots that show the process of how to lookup an educator's license record. The process is the numbered list on the slide.">
            <a:extLst>
              <a:ext uri="{FF2B5EF4-FFF2-40B4-BE49-F238E27FC236}">
                <a16:creationId xmlns:a16="http://schemas.microsoft.com/office/drawing/2014/main" id="{6B031658-26AE-4961-AEFA-9285E844E72D}"/>
              </a:ext>
            </a:extLst>
          </p:cNvPr>
          <p:cNvPicPr>
            <a:picLocks noChangeAspect="1"/>
          </p:cNvPicPr>
          <p:nvPr/>
        </p:nvPicPr>
        <p:blipFill>
          <a:blip r:embed="rId3"/>
          <a:stretch>
            <a:fillRect/>
          </a:stretch>
        </p:blipFill>
        <p:spPr>
          <a:xfrm>
            <a:off x="90919" y="2713293"/>
            <a:ext cx="12010161" cy="3688400"/>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10</a:t>
            </a:fld>
            <a:endParaRPr lang="en-US"/>
          </a:p>
        </p:txBody>
      </p:sp>
    </p:spTree>
    <p:extLst>
      <p:ext uri="{BB962C8B-B14F-4D97-AF65-F5344CB8AC3E}">
        <p14:creationId xmlns:p14="http://schemas.microsoft.com/office/powerpoint/2010/main" val="201896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8070" y="187845"/>
            <a:ext cx="10817352" cy="749808"/>
          </a:xfrm>
        </p:spPr>
        <p:txBody>
          <a:bodyPr/>
          <a:lstStyle/>
          <a:p>
            <a:r>
              <a:rPr lang="en-US" sz="3600" dirty="0">
                <a:latin typeface="+mj-lt"/>
              </a:rPr>
              <a:t>Viewing Provisional Licenses</a:t>
            </a:r>
          </a:p>
        </p:txBody>
      </p:sp>
      <p:sp>
        <p:nvSpPr>
          <p:cNvPr id="7" name="TextBox 6">
            <a:extLst>
              <a:ext uri="{FF2B5EF4-FFF2-40B4-BE49-F238E27FC236}">
                <a16:creationId xmlns:a16="http://schemas.microsoft.com/office/drawing/2014/main" id="{339421A2-AFD8-0843-A1C2-0C0345E73804}"/>
              </a:ext>
            </a:extLst>
          </p:cNvPr>
          <p:cNvSpPr txBox="1"/>
          <p:nvPr/>
        </p:nvSpPr>
        <p:spPr>
          <a:xfrm>
            <a:off x="388725" y="937653"/>
            <a:ext cx="9484196" cy="2031325"/>
          </a:xfrm>
          <a:prstGeom prst="rect">
            <a:avLst/>
          </a:prstGeom>
          <a:noFill/>
        </p:spPr>
        <p:txBody>
          <a:bodyPr wrap="square" rtlCol="0">
            <a:spAutoFit/>
          </a:bodyPr>
          <a:lstStyle/>
          <a:p>
            <a:r>
              <a:rPr lang="en-US" b="1" dirty="0">
                <a:solidFill>
                  <a:srgbClr val="1A3F56"/>
                </a:solidFill>
                <a:ea typeface="+mn-lt"/>
                <a:cs typeface="+mn-lt"/>
              </a:rPr>
              <a:t>You can view Provisional Licenses when you login to the Portal.</a:t>
            </a:r>
            <a:br>
              <a:rPr lang="en-US" dirty="0"/>
            </a:br>
            <a:endParaRPr lang="en-US" dirty="0"/>
          </a:p>
          <a:p>
            <a:pPr marL="342900" indent="-342900">
              <a:buFont typeface="+mj-lt"/>
              <a:buAutoNum type="arabicPeriod"/>
            </a:pPr>
            <a:r>
              <a:rPr lang="en-US" dirty="0"/>
              <a:t>To sort the list, click on the column header by which you want to sort.</a:t>
            </a:r>
          </a:p>
          <a:p>
            <a:pPr marL="342900" indent="-342900">
              <a:buFont typeface="+mj-lt"/>
              <a:buAutoNum type="arabicPeriod"/>
            </a:pPr>
            <a:r>
              <a:rPr lang="en-US" dirty="0"/>
              <a:t>To view an individual License, click on the “License ID” value.</a:t>
            </a:r>
          </a:p>
          <a:p>
            <a:pPr marL="342900" indent="-342900">
              <a:buFont typeface="+mj-lt"/>
              <a:buAutoNum type="arabicPeriod"/>
            </a:pPr>
            <a:r>
              <a:rPr lang="en-US" dirty="0"/>
              <a:t>To view an Educator’s record, click on the “Educator Name”.</a:t>
            </a:r>
          </a:p>
          <a:p>
            <a:pPr marL="342900" indent="-342900">
              <a:buFont typeface="+mj-lt"/>
              <a:buAutoNum type="arabicPeriod"/>
            </a:pPr>
            <a:r>
              <a:rPr lang="en-US" dirty="0"/>
              <a:t>Use the search box to filter your Provisional Certification list.</a:t>
            </a:r>
          </a:p>
          <a:p>
            <a:pPr marL="285750" indent="-285750">
              <a:buFont typeface="Arial" panose="020B0604020202020204" pitchFamily="34" charset="0"/>
              <a:buChar char="•"/>
            </a:pPr>
            <a:endParaRPr lang="en-US" dirty="0"/>
          </a:p>
        </p:txBody>
      </p:sp>
      <p:pic>
        <p:nvPicPr>
          <p:cNvPr id="12" name="Picture 11" descr="Screenshot of the Provisional Licenses page with numbers corresponding to the text, indicating how to navigate and view different parts of the page.">
            <a:extLst>
              <a:ext uri="{FF2B5EF4-FFF2-40B4-BE49-F238E27FC236}">
                <a16:creationId xmlns:a16="http://schemas.microsoft.com/office/drawing/2014/main" id="{47D6CEC4-B0DE-4AFE-AE40-A0F7E35CE5E6}"/>
              </a:ext>
            </a:extLst>
          </p:cNvPr>
          <p:cNvPicPr>
            <a:picLocks noChangeAspect="1"/>
          </p:cNvPicPr>
          <p:nvPr/>
        </p:nvPicPr>
        <p:blipFill>
          <a:blip r:embed="rId3"/>
          <a:stretch>
            <a:fillRect/>
          </a:stretch>
        </p:blipFill>
        <p:spPr>
          <a:xfrm>
            <a:off x="688848" y="2957369"/>
            <a:ext cx="9919052" cy="3712786"/>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11</a:t>
            </a:fld>
            <a:endParaRPr lang="en-US" dirty="0"/>
          </a:p>
        </p:txBody>
      </p:sp>
    </p:spTree>
    <p:extLst>
      <p:ext uri="{BB962C8B-B14F-4D97-AF65-F5344CB8AC3E}">
        <p14:creationId xmlns:p14="http://schemas.microsoft.com/office/powerpoint/2010/main" val="359902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8070" y="176270"/>
            <a:ext cx="10817352" cy="749808"/>
          </a:xfrm>
        </p:spPr>
        <p:txBody>
          <a:bodyPr/>
          <a:lstStyle/>
          <a:p>
            <a:r>
              <a:rPr lang="en-US" sz="3600" dirty="0">
                <a:latin typeface="+mj-lt"/>
              </a:rPr>
              <a:t>Provisional License Record</a:t>
            </a:r>
          </a:p>
        </p:txBody>
      </p:sp>
      <p:sp>
        <p:nvSpPr>
          <p:cNvPr id="7" name="TextBox 6">
            <a:extLst>
              <a:ext uri="{FF2B5EF4-FFF2-40B4-BE49-F238E27FC236}">
                <a16:creationId xmlns:a16="http://schemas.microsoft.com/office/drawing/2014/main" id="{339421A2-AFD8-0843-A1C2-0C0345E73804}"/>
              </a:ext>
            </a:extLst>
          </p:cNvPr>
          <p:cNvSpPr txBox="1"/>
          <p:nvPr/>
        </p:nvSpPr>
        <p:spPr>
          <a:xfrm>
            <a:off x="340207" y="941467"/>
            <a:ext cx="9484196" cy="646331"/>
          </a:xfrm>
          <a:prstGeom prst="rect">
            <a:avLst/>
          </a:prstGeom>
          <a:noFill/>
        </p:spPr>
        <p:txBody>
          <a:bodyPr wrap="square" rtlCol="0">
            <a:spAutoFit/>
          </a:bodyPr>
          <a:lstStyle/>
          <a:p>
            <a:r>
              <a:rPr lang="en-US" b="1" dirty="0">
                <a:solidFill>
                  <a:srgbClr val="1A3F56"/>
                </a:solidFill>
                <a:ea typeface="+mn-lt"/>
                <a:cs typeface="+mn-lt"/>
              </a:rPr>
              <a:t>Example of a Provisional Cert record viewed in the Portal.</a:t>
            </a:r>
            <a:endParaRPr lang="en-US" dirty="0"/>
          </a:p>
          <a:p>
            <a:endParaRPr lang="en-US" dirty="0"/>
          </a:p>
        </p:txBody>
      </p:sp>
      <p:pic>
        <p:nvPicPr>
          <p:cNvPr id="13" name="Picture 12" descr="Screenshot of the Provisional Licenses page with numbers corresponding to the text, indicating how to navigate and view different parts of the page.">
            <a:extLst>
              <a:ext uri="{FF2B5EF4-FFF2-40B4-BE49-F238E27FC236}">
                <a16:creationId xmlns:a16="http://schemas.microsoft.com/office/drawing/2014/main" id="{93427417-C76C-4D4C-BC8B-0F3B62D56757}"/>
              </a:ext>
            </a:extLst>
          </p:cNvPr>
          <p:cNvPicPr>
            <a:picLocks noChangeAspect="1"/>
          </p:cNvPicPr>
          <p:nvPr/>
        </p:nvPicPr>
        <p:blipFill>
          <a:blip r:embed="rId3"/>
          <a:stretch>
            <a:fillRect/>
          </a:stretch>
        </p:blipFill>
        <p:spPr>
          <a:xfrm>
            <a:off x="312788" y="1292399"/>
            <a:ext cx="5529551" cy="5389331"/>
          </a:xfrm>
          <a:prstGeom prst="rect">
            <a:avLst/>
          </a:prstGeom>
        </p:spPr>
      </p:pic>
      <p:sp>
        <p:nvSpPr>
          <p:cNvPr id="11" name="TextBox 10">
            <a:extLst>
              <a:ext uri="{FF2B5EF4-FFF2-40B4-BE49-F238E27FC236}">
                <a16:creationId xmlns:a16="http://schemas.microsoft.com/office/drawing/2014/main" id="{18632C89-6D88-5C40-85F4-ED63594D05B2}"/>
              </a:ext>
            </a:extLst>
          </p:cNvPr>
          <p:cNvSpPr txBox="1"/>
          <p:nvPr/>
        </p:nvSpPr>
        <p:spPr>
          <a:xfrm>
            <a:off x="5947126" y="1631614"/>
            <a:ext cx="6059813" cy="3139321"/>
          </a:xfrm>
          <a:prstGeom prst="rect">
            <a:avLst/>
          </a:prstGeom>
          <a:noFill/>
        </p:spPr>
        <p:txBody>
          <a:bodyPr wrap="square" rtlCol="0">
            <a:spAutoFit/>
          </a:bodyPr>
          <a:lstStyle/>
          <a:p>
            <a:pPr marL="342900" indent="-342900">
              <a:buFont typeface="Arial" panose="020B0604020202020204" pitchFamily="34" charset="0"/>
              <a:buChar char="•"/>
            </a:pPr>
            <a:r>
              <a:rPr lang="en-US" dirty="0"/>
              <a:t>To get here, click the “Provisional Certs” tab </a:t>
            </a:r>
            <a:r>
              <a:rPr lang="en-US" dirty="0">
                <a:solidFill>
                  <a:srgbClr val="C00000"/>
                </a:solidFill>
              </a:rPr>
              <a:t>(1) </a:t>
            </a:r>
            <a:r>
              <a:rPr lang="en-US" dirty="0"/>
              <a:t>on the list view, then “License ID” value </a:t>
            </a:r>
            <a:r>
              <a:rPr lang="en-US" dirty="0">
                <a:solidFill>
                  <a:srgbClr val="C00000"/>
                </a:solidFill>
              </a:rPr>
              <a:t>(2) </a:t>
            </a:r>
            <a:r>
              <a:rPr lang="en-US" dirty="0"/>
              <a:t>in the list view.</a:t>
            </a:r>
            <a:br>
              <a:rPr lang="en-US" dirty="0"/>
            </a:br>
            <a:endParaRPr lang="en-US" dirty="0"/>
          </a:p>
          <a:p>
            <a:pPr marL="342900" indent="-342900">
              <a:buFont typeface="Arial" panose="020B0604020202020204" pitchFamily="34" charset="0"/>
              <a:buChar char="•"/>
            </a:pPr>
            <a:r>
              <a:rPr lang="en-US" dirty="0"/>
              <a:t>To get back to the homepage from here, click the 3 bars in the upper-left corner and select “Home”.</a:t>
            </a:r>
            <a:br>
              <a:rPr lang="en-US" dirty="0"/>
            </a:br>
            <a:endParaRPr lang="en-US" dirty="0"/>
          </a:p>
          <a:p>
            <a:pPr marL="342900" indent="-342900">
              <a:buFont typeface="Arial" panose="020B0604020202020204" pitchFamily="34" charset="0"/>
              <a:buChar char="•"/>
            </a:pPr>
            <a:r>
              <a:rPr lang="en-US" dirty="0"/>
              <a:t>To view the Educator record, click “Educator Name” </a:t>
            </a:r>
            <a:r>
              <a:rPr lang="en-US" dirty="0">
                <a:solidFill>
                  <a:srgbClr val="C00000"/>
                </a:solidFill>
              </a:rPr>
              <a:t>(3)</a:t>
            </a:r>
            <a:r>
              <a:rPr lang="en-US" b="1" dirty="0">
                <a:solidFill>
                  <a:srgbClr val="C00000"/>
                </a:solidFill>
              </a:rPr>
              <a:t>.</a:t>
            </a:r>
            <a:endParaRPr lang="en-US" dirty="0">
              <a:solidFill>
                <a:srgbClr val="C00000"/>
              </a:solidFill>
            </a:endParaRPr>
          </a:p>
          <a:p>
            <a:pPr marL="285750" indent="-285750">
              <a:buFont typeface="Arial" panose="020B0604020202020204" pitchFamily="34" charset="0"/>
              <a:buChar char="•"/>
            </a:pPr>
            <a:endParaRPr lang="en-US" dirty="0"/>
          </a:p>
        </p:txBody>
      </p:sp>
      <p:pic>
        <p:nvPicPr>
          <p:cNvPr id="22" name="Picture 21" descr="Screenshot of the Provisional Certs page indicating how to access a specific record: select license link in License ID column.">
            <a:extLst>
              <a:ext uri="{FF2B5EF4-FFF2-40B4-BE49-F238E27FC236}">
                <a16:creationId xmlns:a16="http://schemas.microsoft.com/office/drawing/2014/main" id="{FA219A70-9EF4-48A7-B276-5FADBC073841}"/>
              </a:ext>
            </a:extLst>
          </p:cNvPr>
          <p:cNvPicPr>
            <a:picLocks noChangeAspect="1"/>
          </p:cNvPicPr>
          <p:nvPr/>
        </p:nvPicPr>
        <p:blipFill>
          <a:blip r:embed="rId4"/>
          <a:stretch>
            <a:fillRect/>
          </a:stretch>
        </p:blipFill>
        <p:spPr>
          <a:xfrm>
            <a:off x="6349663" y="4493936"/>
            <a:ext cx="4944285" cy="2085013"/>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12</a:t>
            </a:fld>
            <a:endParaRPr lang="en-US"/>
          </a:p>
        </p:txBody>
      </p:sp>
    </p:spTree>
    <p:extLst>
      <p:ext uri="{BB962C8B-B14F-4D97-AF65-F5344CB8AC3E}">
        <p14:creationId xmlns:p14="http://schemas.microsoft.com/office/powerpoint/2010/main" val="327497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8070" y="176270"/>
            <a:ext cx="10817352" cy="749808"/>
          </a:xfrm>
        </p:spPr>
        <p:txBody>
          <a:bodyPr/>
          <a:lstStyle/>
          <a:p>
            <a:r>
              <a:rPr lang="en-US" sz="3600" dirty="0">
                <a:latin typeface="+mj-lt"/>
              </a:rPr>
              <a:t>Provisional Teacher Process Record</a:t>
            </a:r>
          </a:p>
        </p:txBody>
      </p:sp>
      <p:sp>
        <p:nvSpPr>
          <p:cNvPr id="7" name="TextBox 6">
            <a:extLst>
              <a:ext uri="{FF2B5EF4-FFF2-40B4-BE49-F238E27FC236}">
                <a16:creationId xmlns:a16="http://schemas.microsoft.com/office/drawing/2014/main" id="{339421A2-AFD8-0843-A1C2-0C0345E73804}"/>
              </a:ext>
            </a:extLst>
          </p:cNvPr>
          <p:cNvSpPr txBox="1"/>
          <p:nvPr/>
        </p:nvSpPr>
        <p:spPr>
          <a:xfrm>
            <a:off x="340207" y="941467"/>
            <a:ext cx="9484196" cy="646331"/>
          </a:xfrm>
          <a:prstGeom prst="rect">
            <a:avLst/>
          </a:prstGeom>
          <a:noFill/>
        </p:spPr>
        <p:txBody>
          <a:bodyPr wrap="square" rtlCol="0">
            <a:spAutoFit/>
          </a:bodyPr>
          <a:lstStyle/>
          <a:p>
            <a:r>
              <a:rPr lang="en-US" b="1" dirty="0">
                <a:solidFill>
                  <a:srgbClr val="1A3F56"/>
                </a:solidFill>
                <a:ea typeface="+mn-lt"/>
                <a:cs typeface="+mn-lt"/>
              </a:rPr>
              <a:t>Example of a Provisional Teacher Process record viewed in the Portal.</a:t>
            </a:r>
            <a:endParaRPr lang="en-US" dirty="0"/>
          </a:p>
          <a:p>
            <a:endParaRPr lang="en-US" dirty="0"/>
          </a:p>
        </p:txBody>
      </p:sp>
      <p:pic>
        <p:nvPicPr>
          <p:cNvPr id="23" name="Picture 22" descr="Screenshot: provisional teacher process record. &quot;Terminate PTP&quot; button labeled as &quot;3&quot; and &quot;Evaluate Educator&quot; button labeled as &quot;4.&quot;">
            <a:extLst>
              <a:ext uri="{FF2B5EF4-FFF2-40B4-BE49-F238E27FC236}">
                <a16:creationId xmlns:a16="http://schemas.microsoft.com/office/drawing/2014/main" id="{DD106DDC-96B9-4201-BBD8-96A975C9A57C}"/>
              </a:ext>
            </a:extLst>
          </p:cNvPr>
          <p:cNvPicPr>
            <a:picLocks noChangeAspect="1"/>
          </p:cNvPicPr>
          <p:nvPr/>
        </p:nvPicPr>
        <p:blipFill>
          <a:blip r:embed="rId3"/>
          <a:stretch>
            <a:fillRect/>
          </a:stretch>
        </p:blipFill>
        <p:spPr>
          <a:xfrm>
            <a:off x="51027" y="1264632"/>
            <a:ext cx="5627096" cy="5499069"/>
          </a:xfrm>
          <a:prstGeom prst="rect">
            <a:avLst/>
          </a:prstGeom>
        </p:spPr>
      </p:pic>
      <p:sp>
        <p:nvSpPr>
          <p:cNvPr id="11" name="TextBox 10">
            <a:extLst>
              <a:ext uri="{FF2B5EF4-FFF2-40B4-BE49-F238E27FC236}">
                <a16:creationId xmlns:a16="http://schemas.microsoft.com/office/drawing/2014/main" id="{18632C89-6D88-5C40-85F4-ED63594D05B2}"/>
              </a:ext>
            </a:extLst>
          </p:cNvPr>
          <p:cNvSpPr txBox="1"/>
          <p:nvPr/>
        </p:nvSpPr>
        <p:spPr>
          <a:xfrm>
            <a:off x="5903284" y="1655871"/>
            <a:ext cx="6059813" cy="3139321"/>
          </a:xfrm>
          <a:prstGeom prst="rect">
            <a:avLst/>
          </a:prstGeom>
          <a:noFill/>
        </p:spPr>
        <p:txBody>
          <a:bodyPr wrap="square" rtlCol="0">
            <a:spAutoFit/>
          </a:bodyPr>
          <a:lstStyle/>
          <a:p>
            <a:pPr marL="342900" indent="-342900">
              <a:buFont typeface="Arial" panose="020B0604020202020204" pitchFamily="34" charset="0"/>
              <a:buChar char="•"/>
            </a:pPr>
            <a:r>
              <a:rPr lang="en-US" dirty="0"/>
              <a:t>To get here, click the “Provisional Program Details” tab </a:t>
            </a:r>
            <a:r>
              <a:rPr lang="en-US" dirty="0">
                <a:solidFill>
                  <a:srgbClr val="C00000"/>
                </a:solidFill>
              </a:rPr>
              <a:t>(1) </a:t>
            </a:r>
            <a:r>
              <a:rPr lang="en-US" dirty="0"/>
              <a:t>on the list view, then “PTP ID” value </a:t>
            </a:r>
            <a:r>
              <a:rPr lang="en-US" dirty="0">
                <a:solidFill>
                  <a:srgbClr val="C00000"/>
                </a:solidFill>
              </a:rPr>
              <a:t>(2) </a:t>
            </a:r>
            <a:r>
              <a:rPr lang="en-US" dirty="0"/>
              <a:t>in the list view.</a:t>
            </a:r>
            <a:br>
              <a:rPr lang="en-US" dirty="0"/>
            </a:br>
            <a:endParaRPr lang="en-US" dirty="0"/>
          </a:p>
          <a:p>
            <a:pPr marL="342900" indent="-342900">
              <a:buFont typeface="Arial" panose="020B0604020202020204" pitchFamily="34" charset="0"/>
              <a:buChar char="•"/>
            </a:pPr>
            <a:r>
              <a:rPr lang="en-US" dirty="0"/>
              <a:t>To get back to the homepage from here, click the 3 bars in the upper-left corner and select “Home”.</a:t>
            </a:r>
            <a:br>
              <a:rPr lang="en-US" dirty="0"/>
            </a:br>
            <a:endParaRPr lang="en-US" dirty="0"/>
          </a:p>
          <a:p>
            <a:pPr marL="342900" indent="-342900">
              <a:buFont typeface="Arial" panose="020B0604020202020204" pitchFamily="34" charset="0"/>
              <a:buChar char="•"/>
            </a:pPr>
            <a:r>
              <a:rPr lang="en-US" dirty="0"/>
              <a:t>You can ”Terminate PTP” </a:t>
            </a:r>
            <a:r>
              <a:rPr lang="en-US" dirty="0">
                <a:solidFill>
                  <a:srgbClr val="C00000"/>
                </a:solidFill>
              </a:rPr>
              <a:t>(3) </a:t>
            </a:r>
            <a:r>
              <a:rPr lang="en-US" dirty="0"/>
              <a:t>or “Evaluate Educator” </a:t>
            </a:r>
            <a:r>
              <a:rPr lang="en-US" dirty="0">
                <a:solidFill>
                  <a:srgbClr val="C00000"/>
                </a:solidFill>
              </a:rPr>
              <a:t>(4) </a:t>
            </a:r>
            <a:r>
              <a:rPr lang="en-US" dirty="0"/>
              <a:t>from this record.</a:t>
            </a:r>
          </a:p>
          <a:p>
            <a:pPr marL="285750" indent="-285750">
              <a:buFont typeface="Arial" panose="020B0604020202020204" pitchFamily="34" charset="0"/>
              <a:buChar char="•"/>
            </a:pPr>
            <a:endParaRPr lang="en-US" dirty="0"/>
          </a:p>
        </p:txBody>
      </p:sp>
      <p:pic>
        <p:nvPicPr>
          <p:cNvPr id="25" name="Picture 24" descr="Screenshot of the Provisional Program Details page indicating how to access a specific record. PTP ID links labeled as 2 and Provisional Program details labeled as 1.">
            <a:extLst>
              <a:ext uri="{FF2B5EF4-FFF2-40B4-BE49-F238E27FC236}">
                <a16:creationId xmlns:a16="http://schemas.microsoft.com/office/drawing/2014/main" id="{9AC850A5-BB7E-41C5-AF2E-A6BFBBCBD061}"/>
              </a:ext>
            </a:extLst>
          </p:cNvPr>
          <p:cNvPicPr>
            <a:picLocks noChangeAspect="1"/>
          </p:cNvPicPr>
          <p:nvPr/>
        </p:nvPicPr>
        <p:blipFill>
          <a:blip r:embed="rId4"/>
          <a:stretch>
            <a:fillRect/>
          </a:stretch>
        </p:blipFill>
        <p:spPr>
          <a:xfrm>
            <a:off x="6096000" y="4582928"/>
            <a:ext cx="5157663" cy="1938696"/>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13</a:t>
            </a:fld>
            <a:endParaRPr lang="en-US"/>
          </a:p>
        </p:txBody>
      </p:sp>
    </p:spTree>
    <p:extLst>
      <p:ext uri="{BB962C8B-B14F-4D97-AF65-F5344CB8AC3E}">
        <p14:creationId xmlns:p14="http://schemas.microsoft.com/office/powerpoint/2010/main" val="124846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Provisional Teacher Process (PTP) List View</a:t>
            </a:r>
          </a:p>
        </p:txBody>
      </p:sp>
      <p:sp>
        <p:nvSpPr>
          <p:cNvPr id="11" name="TextBox 10">
            <a:extLst>
              <a:ext uri="{FF2B5EF4-FFF2-40B4-BE49-F238E27FC236}">
                <a16:creationId xmlns:a16="http://schemas.microsoft.com/office/drawing/2014/main" id="{A5A25471-5643-4C41-B326-2C1AFE25F16F}"/>
              </a:ext>
            </a:extLst>
          </p:cNvPr>
          <p:cNvSpPr txBox="1"/>
          <p:nvPr/>
        </p:nvSpPr>
        <p:spPr>
          <a:xfrm>
            <a:off x="322764" y="828442"/>
            <a:ext cx="10569458" cy="878254"/>
          </a:xfrm>
          <a:prstGeom prst="rect">
            <a:avLst/>
          </a:prstGeom>
          <a:noFill/>
        </p:spPr>
        <p:txBody>
          <a:bodyPr wrap="square" rtlCol="0">
            <a:spAutoFit/>
          </a:bodyPr>
          <a:lstStyle/>
          <a:p>
            <a:pPr>
              <a:lnSpc>
                <a:spcPct val="150000"/>
              </a:lnSpc>
            </a:pPr>
            <a:r>
              <a:rPr lang="en-US" b="1" dirty="0">
                <a:solidFill>
                  <a:srgbClr val="1A3F56"/>
                </a:solidFill>
                <a:ea typeface="+mn-lt"/>
                <a:cs typeface="+mn-lt"/>
              </a:rPr>
              <a:t>There are several different list views on the PTP tab. Click the down-arrow to switch list views.</a:t>
            </a:r>
          </a:p>
        </p:txBody>
      </p:sp>
      <p:pic>
        <p:nvPicPr>
          <p:cNvPr id="7" name="Picture 6" descr="Screenshot: Provisional Program Details page: provisional teacher active menu: Active, All, Recently, Viewed, Submitted, Terminated.">
            <a:extLst>
              <a:ext uri="{FF2B5EF4-FFF2-40B4-BE49-F238E27FC236}">
                <a16:creationId xmlns:a16="http://schemas.microsoft.com/office/drawing/2014/main" id="{9A4C2830-C829-4C44-A69D-37C4E5FD3D0C}"/>
              </a:ext>
            </a:extLst>
          </p:cNvPr>
          <p:cNvPicPr>
            <a:picLocks noChangeAspect="1"/>
          </p:cNvPicPr>
          <p:nvPr/>
        </p:nvPicPr>
        <p:blipFill>
          <a:blip r:embed="rId2"/>
          <a:stretch>
            <a:fillRect/>
          </a:stretch>
        </p:blipFill>
        <p:spPr>
          <a:xfrm>
            <a:off x="1028736" y="2038844"/>
            <a:ext cx="8041321" cy="3639627"/>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14</a:t>
            </a:fld>
            <a:endParaRPr lang="en-US"/>
          </a:p>
        </p:txBody>
      </p:sp>
    </p:spTree>
    <p:extLst>
      <p:ext uri="{BB962C8B-B14F-4D97-AF65-F5344CB8AC3E}">
        <p14:creationId xmlns:p14="http://schemas.microsoft.com/office/powerpoint/2010/main" val="335616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8070" y="187845"/>
            <a:ext cx="10817352" cy="749808"/>
          </a:xfrm>
        </p:spPr>
        <p:txBody>
          <a:bodyPr/>
          <a:lstStyle/>
          <a:p>
            <a:r>
              <a:rPr lang="en-US" sz="3600" dirty="0">
                <a:latin typeface="+mj-lt"/>
              </a:rPr>
              <a:t>Terminate PTP</a:t>
            </a:r>
          </a:p>
        </p:txBody>
      </p:sp>
      <p:sp>
        <p:nvSpPr>
          <p:cNvPr id="7" name="TextBox 6">
            <a:extLst>
              <a:ext uri="{FF2B5EF4-FFF2-40B4-BE49-F238E27FC236}">
                <a16:creationId xmlns:a16="http://schemas.microsoft.com/office/drawing/2014/main" id="{339421A2-AFD8-0843-A1C2-0C0345E73804}"/>
              </a:ext>
            </a:extLst>
          </p:cNvPr>
          <p:cNvSpPr txBox="1"/>
          <p:nvPr/>
        </p:nvSpPr>
        <p:spPr>
          <a:xfrm>
            <a:off x="312746" y="950773"/>
            <a:ext cx="9484196" cy="646331"/>
          </a:xfrm>
          <a:prstGeom prst="rect">
            <a:avLst/>
          </a:prstGeom>
          <a:noFill/>
        </p:spPr>
        <p:txBody>
          <a:bodyPr wrap="square" rtlCol="0">
            <a:spAutoFit/>
          </a:bodyPr>
          <a:lstStyle/>
          <a:p>
            <a:r>
              <a:rPr lang="en-US" b="1" dirty="0">
                <a:solidFill>
                  <a:srgbClr val="1A3F56"/>
                </a:solidFill>
                <a:ea typeface="+mn-lt"/>
                <a:cs typeface="+mn-lt"/>
              </a:rPr>
              <a:t>From the Provisional Teacher Process record, you can terminate the PTP.</a:t>
            </a:r>
            <a:br>
              <a:rPr lang="en-US" dirty="0"/>
            </a:br>
            <a:endParaRPr lang="en-US" dirty="0"/>
          </a:p>
        </p:txBody>
      </p:sp>
      <p:pic>
        <p:nvPicPr>
          <p:cNvPr id="20" name="Picture 19" descr="Screenshot: professional certs page. Navigation menu: home, district educators, more. ">
            <a:extLst>
              <a:ext uri="{FF2B5EF4-FFF2-40B4-BE49-F238E27FC236}">
                <a16:creationId xmlns:a16="http://schemas.microsoft.com/office/drawing/2014/main" id="{7B62C9EF-9B71-4690-A89D-D2BDD00ED560}"/>
              </a:ext>
            </a:extLst>
          </p:cNvPr>
          <p:cNvPicPr>
            <a:picLocks noChangeAspect="1"/>
          </p:cNvPicPr>
          <p:nvPr/>
        </p:nvPicPr>
        <p:blipFill>
          <a:blip r:embed="rId3"/>
          <a:stretch>
            <a:fillRect/>
          </a:stretch>
        </p:blipFill>
        <p:spPr>
          <a:xfrm>
            <a:off x="138070" y="1649895"/>
            <a:ext cx="6175783" cy="4889416"/>
          </a:xfrm>
          <a:prstGeom prst="rect">
            <a:avLst/>
          </a:prstGeom>
        </p:spPr>
      </p:pic>
      <p:pic>
        <p:nvPicPr>
          <p:cNvPr id="23" name="Picture 22" descr="Screenshot of PTP termination process: fields are NJ Achieve rating, and school year evaluated. Message: &quot;All done. Please let Tom know they can now seek employment elsewhere.&quot;">
            <a:extLst>
              <a:ext uri="{FF2B5EF4-FFF2-40B4-BE49-F238E27FC236}">
                <a16:creationId xmlns:a16="http://schemas.microsoft.com/office/drawing/2014/main" id="{2B65BBF2-E315-49B4-98CD-5A30B845A817}"/>
              </a:ext>
            </a:extLst>
          </p:cNvPr>
          <p:cNvPicPr>
            <a:picLocks noChangeAspect="1"/>
          </p:cNvPicPr>
          <p:nvPr/>
        </p:nvPicPr>
        <p:blipFill>
          <a:blip r:embed="rId4"/>
          <a:stretch>
            <a:fillRect/>
          </a:stretch>
        </p:blipFill>
        <p:spPr>
          <a:xfrm>
            <a:off x="6384159" y="2054221"/>
            <a:ext cx="5669771" cy="3853006"/>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15</a:t>
            </a:fld>
            <a:endParaRPr lang="en-US"/>
          </a:p>
        </p:txBody>
      </p:sp>
    </p:spTree>
    <p:extLst>
      <p:ext uri="{BB962C8B-B14F-4D97-AF65-F5344CB8AC3E}">
        <p14:creationId xmlns:p14="http://schemas.microsoft.com/office/powerpoint/2010/main" val="8265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F93606-7A54-4FD0-A807-BF5662F0E160}"/>
              </a:ext>
            </a:extLst>
          </p:cNvPr>
          <p:cNvSpPr txBox="1">
            <a:spLocks noGrp="1"/>
          </p:cNvSpPr>
          <p:nvPr>
            <p:ph type="title" idx="4294967295"/>
          </p:nvPr>
        </p:nvSpPr>
        <p:spPr>
          <a:xfrm>
            <a:off x="4094480" y="2654708"/>
            <a:ext cx="3982720" cy="64008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ctr" defTabSz="914400" rtl="0" eaLnBrk="1" latinLnBrk="0" hangingPunct="1">
              <a:lnSpc>
                <a:spcPct val="120000"/>
              </a:lnSpc>
              <a:spcBef>
                <a:spcPct val="0"/>
              </a:spcBef>
              <a:buNone/>
              <a:defRPr sz="3000" b="0" i="0" kern="0" cap="none" spc="0" baseline="0">
                <a:solidFill>
                  <a:schemeClr val="bg1"/>
                </a:solidFill>
                <a:latin typeface="+mn-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000" b="0" i="0" u="none" strike="noStrike" kern="0" cap="none" spc="0" normalizeH="0" baseline="0" noProof="0" dirty="0">
                <a:ln>
                  <a:noFill/>
                </a:ln>
                <a:solidFill>
                  <a:schemeClr val="bg1"/>
                </a:solidFill>
                <a:effectLst/>
                <a:uLnTx/>
                <a:uFillTx/>
                <a:latin typeface="+mn-lt"/>
                <a:ea typeface="+mj-ea"/>
                <a:cs typeface="+mj-cs"/>
              </a:rPr>
              <a:t>Overview: New Provisional License</a:t>
            </a:r>
          </a:p>
        </p:txBody>
      </p:sp>
    </p:spTree>
    <p:extLst>
      <p:ext uri="{BB962C8B-B14F-4D97-AF65-F5344CB8AC3E}">
        <p14:creationId xmlns:p14="http://schemas.microsoft.com/office/powerpoint/2010/main" val="1658235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Register Educator for New Provisional License</a:t>
            </a:r>
          </a:p>
        </p:txBody>
      </p:sp>
      <p:sp>
        <p:nvSpPr>
          <p:cNvPr id="11" name="TextBox 10">
            <a:extLst>
              <a:ext uri="{FF2B5EF4-FFF2-40B4-BE49-F238E27FC236}">
                <a16:creationId xmlns:a16="http://schemas.microsoft.com/office/drawing/2014/main" id="{A5A25471-5643-4C41-B326-2C1AFE25F16F}"/>
              </a:ext>
            </a:extLst>
          </p:cNvPr>
          <p:cNvSpPr txBox="1"/>
          <p:nvPr/>
        </p:nvSpPr>
        <p:spPr>
          <a:xfrm>
            <a:off x="6402613" y="1261788"/>
            <a:ext cx="5571280" cy="3367845"/>
          </a:xfrm>
          <a:prstGeom prst="rect">
            <a:avLst/>
          </a:prstGeom>
          <a:noFill/>
        </p:spPr>
        <p:txBody>
          <a:bodyPr wrap="square" rtlCol="0">
            <a:spAutoFit/>
          </a:bodyPr>
          <a:lstStyle/>
          <a:p>
            <a:pPr marL="342900" indent="-342900">
              <a:lnSpc>
                <a:spcPct val="150000"/>
              </a:lnSpc>
              <a:buFont typeface="+mj-lt"/>
              <a:buAutoNum type="arabicPeriod"/>
            </a:pPr>
            <a:r>
              <a:rPr lang="en-US" dirty="0"/>
              <a:t>From the homepage, click “Register an Educator for a New Provisional” button.</a:t>
            </a:r>
          </a:p>
          <a:p>
            <a:pPr marL="342900" indent="-342900">
              <a:lnSpc>
                <a:spcPct val="150000"/>
              </a:lnSpc>
              <a:buFont typeface="+mj-lt"/>
              <a:buAutoNum type="arabicPeriod"/>
            </a:pPr>
            <a:r>
              <a:rPr lang="en-US" dirty="0"/>
              <a:t>Enter information into the first screen.</a:t>
            </a:r>
          </a:p>
          <a:p>
            <a:pPr marL="342900" indent="-342900">
              <a:lnSpc>
                <a:spcPct val="150000"/>
              </a:lnSpc>
              <a:buFont typeface="+mj-lt"/>
              <a:buAutoNum type="arabicPeriod"/>
            </a:pPr>
            <a:r>
              <a:rPr lang="en-US" dirty="0"/>
              <a:t>The system will search for a matching Educator record.</a:t>
            </a:r>
          </a:p>
          <a:p>
            <a:pPr marL="342900" indent="-342900">
              <a:lnSpc>
                <a:spcPct val="150000"/>
              </a:lnSpc>
              <a:buFont typeface="+mj-lt"/>
              <a:buAutoNum type="arabicPeriod"/>
            </a:pPr>
            <a:r>
              <a:rPr lang="en-US" dirty="0"/>
              <a:t>An Educator must be in the system to move forward.</a:t>
            </a:r>
          </a:p>
          <a:p>
            <a:pPr marL="342900" indent="-342900">
              <a:lnSpc>
                <a:spcPct val="150000"/>
              </a:lnSpc>
              <a:buFont typeface="+mj-lt"/>
              <a:buAutoNum type="arabicPeriod"/>
            </a:pPr>
            <a:endParaRPr lang="en-US" dirty="0"/>
          </a:p>
        </p:txBody>
      </p:sp>
      <p:pic>
        <p:nvPicPr>
          <p:cNvPr id="15" name="Picture 14" descr="Three screenshots that show the process of how to search for an educator in order to register them for a New Provisional License. Steps are outlined in a numbered list on the slide. Step 2: fields for last name, date of birth, and last four digits of SSN. Step 4: Message &quot;We were unable to locate an educator using the information provided. Please update the information and try again.&quot;">
            <a:extLst>
              <a:ext uri="{FF2B5EF4-FFF2-40B4-BE49-F238E27FC236}">
                <a16:creationId xmlns:a16="http://schemas.microsoft.com/office/drawing/2014/main" id="{C0E477AD-F1D8-45D3-9186-887474550C1F}"/>
              </a:ext>
            </a:extLst>
          </p:cNvPr>
          <p:cNvPicPr>
            <a:picLocks noChangeAspect="1"/>
          </p:cNvPicPr>
          <p:nvPr/>
        </p:nvPicPr>
        <p:blipFill>
          <a:blip r:embed="rId2"/>
          <a:stretch>
            <a:fillRect/>
          </a:stretch>
        </p:blipFill>
        <p:spPr>
          <a:xfrm>
            <a:off x="130286" y="1261788"/>
            <a:ext cx="11607790" cy="5566130"/>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17</a:t>
            </a:fld>
            <a:endParaRPr lang="en-US"/>
          </a:p>
        </p:txBody>
      </p:sp>
    </p:spTree>
    <p:extLst>
      <p:ext uri="{BB962C8B-B14F-4D97-AF65-F5344CB8AC3E}">
        <p14:creationId xmlns:p14="http://schemas.microsoft.com/office/powerpoint/2010/main" val="3881530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New Provisional: Educator Information</a:t>
            </a:r>
          </a:p>
        </p:txBody>
      </p:sp>
      <p:sp>
        <p:nvSpPr>
          <p:cNvPr id="11" name="TextBox 10">
            <a:extLst>
              <a:ext uri="{FF2B5EF4-FFF2-40B4-BE49-F238E27FC236}">
                <a16:creationId xmlns:a16="http://schemas.microsoft.com/office/drawing/2014/main" id="{A5A25471-5643-4C41-B326-2C1AFE25F16F}"/>
              </a:ext>
            </a:extLst>
          </p:cNvPr>
          <p:cNvSpPr txBox="1"/>
          <p:nvPr/>
        </p:nvSpPr>
        <p:spPr>
          <a:xfrm>
            <a:off x="916859" y="4559715"/>
            <a:ext cx="5549944" cy="2121350"/>
          </a:xfrm>
          <a:prstGeom prst="rect">
            <a:avLst/>
          </a:prstGeom>
          <a:noFill/>
        </p:spPr>
        <p:txBody>
          <a:bodyPr wrap="square" rtlCol="0">
            <a:spAutoFit/>
          </a:bodyPr>
          <a:lstStyle/>
          <a:p>
            <a:pPr marL="342900" indent="-342900">
              <a:lnSpc>
                <a:spcPct val="150000"/>
              </a:lnSpc>
              <a:buFont typeface="+mj-lt"/>
              <a:buAutoNum type="arabicPeriod"/>
            </a:pPr>
            <a:r>
              <a:rPr lang="en-US" dirty="0"/>
              <a:t>The system will show you the matching Educator information based on search results.</a:t>
            </a:r>
          </a:p>
          <a:p>
            <a:pPr marL="342900" indent="-342900">
              <a:lnSpc>
                <a:spcPct val="150000"/>
              </a:lnSpc>
              <a:buFont typeface="+mj-lt"/>
              <a:buAutoNum type="arabicPeriod"/>
            </a:pPr>
            <a:r>
              <a:rPr lang="en-US" dirty="0"/>
              <a:t>Follow the prompts for the screens.</a:t>
            </a:r>
          </a:p>
          <a:p>
            <a:pPr marL="342900" indent="-342900">
              <a:lnSpc>
                <a:spcPct val="150000"/>
              </a:lnSpc>
              <a:buFont typeface="+mj-lt"/>
              <a:buAutoNum type="arabicPeriod"/>
            </a:pPr>
            <a:endParaRPr lang="en-US" dirty="0"/>
          </a:p>
          <a:p>
            <a:pPr marL="342900" indent="-342900">
              <a:lnSpc>
                <a:spcPct val="150000"/>
              </a:lnSpc>
              <a:buFont typeface="+mj-lt"/>
              <a:buAutoNum type="arabicPeriod"/>
            </a:pPr>
            <a:endParaRPr lang="en-US" dirty="0"/>
          </a:p>
        </p:txBody>
      </p:sp>
      <p:pic>
        <p:nvPicPr>
          <p:cNvPr id="10" name="Picture 9" descr="Three screenshots that show the process of how to search for an educator in order to register them for a New Provisional License. 1. Complete fields for last name, date of birth, and last four digits of SSN. 2. Message &quot;we located information for Tom Brady. The email address..&quot; and buttons for &quot;Save and Resume later&quot; and &quot;Continue.&quot; 3. Fields for job type, employment status, start date, and additional job details. 4. Message &quot;Please select the license that matches the position for which you have hired Tom.&quot;&#10;">
            <a:extLst>
              <a:ext uri="{FF2B5EF4-FFF2-40B4-BE49-F238E27FC236}">
                <a16:creationId xmlns:a16="http://schemas.microsoft.com/office/drawing/2014/main" id="{CC936F15-3520-4359-9674-C742B1760BDF}"/>
              </a:ext>
            </a:extLst>
          </p:cNvPr>
          <p:cNvPicPr>
            <a:picLocks noChangeAspect="1"/>
          </p:cNvPicPr>
          <p:nvPr/>
        </p:nvPicPr>
        <p:blipFill>
          <a:blip r:embed="rId2"/>
          <a:stretch>
            <a:fillRect/>
          </a:stretch>
        </p:blipFill>
        <p:spPr>
          <a:xfrm>
            <a:off x="87382" y="835164"/>
            <a:ext cx="11863844" cy="5840474"/>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18</a:t>
            </a:fld>
            <a:endParaRPr lang="en-US"/>
          </a:p>
        </p:txBody>
      </p:sp>
    </p:spTree>
    <p:extLst>
      <p:ext uri="{BB962C8B-B14F-4D97-AF65-F5344CB8AC3E}">
        <p14:creationId xmlns:p14="http://schemas.microsoft.com/office/powerpoint/2010/main" val="225740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New Provisional: Mentorship &amp; Confirmation</a:t>
            </a:r>
          </a:p>
        </p:txBody>
      </p:sp>
      <p:sp>
        <p:nvSpPr>
          <p:cNvPr id="11" name="TextBox 10">
            <a:extLst>
              <a:ext uri="{FF2B5EF4-FFF2-40B4-BE49-F238E27FC236}">
                <a16:creationId xmlns:a16="http://schemas.microsoft.com/office/drawing/2014/main" id="{A5A25471-5643-4C41-B326-2C1AFE25F16F}"/>
              </a:ext>
            </a:extLst>
          </p:cNvPr>
          <p:cNvSpPr txBox="1"/>
          <p:nvPr/>
        </p:nvSpPr>
        <p:spPr>
          <a:xfrm>
            <a:off x="839322" y="855866"/>
            <a:ext cx="11119128" cy="1705852"/>
          </a:xfrm>
          <a:prstGeom prst="rect">
            <a:avLst/>
          </a:prstGeom>
          <a:noFill/>
        </p:spPr>
        <p:txBody>
          <a:bodyPr wrap="square" rtlCol="0">
            <a:spAutoFit/>
          </a:bodyPr>
          <a:lstStyle/>
          <a:p>
            <a:pPr marL="342900" indent="-342900">
              <a:lnSpc>
                <a:spcPct val="150000"/>
              </a:lnSpc>
              <a:buFont typeface="+mj-lt"/>
              <a:buAutoNum type="arabicPeriod"/>
            </a:pPr>
            <a:r>
              <a:rPr lang="en-US" dirty="0"/>
              <a:t>You have the opportunity to add Mentorship information.</a:t>
            </a:r>
          </a:p>
          <a:p>
            <a:pPr marL="342900" indent="-342900">
              <a:lnSpc>
                <a:spcPct val="150000"/>
              </a:lnSpc>
              <a:buFont typeface="+mj-lt"/>
              <a:buAutoNum type="arabicPeriod"/>
            </a:pPr>
            <a:r>
              <a:rPr lang="en-US" dirty="0"/>
              <a:t>After Mentorship, you will get confirmation of the Provisional License to be created.</a:t>
            </a:r>
          </a:p>
          <a:p>
            <a:pPr>
              <a:lnSpc>
                <a:spcPct val="150000"/>
              </a:lnSpc>
            </a:pPr>
            <a:endParaRPr lang="en-US" dirty="0"/>
          </a:p>
          <a:p>
            <a:pPr marL="342900" indent="-342900">
              <a:lnSpc>
                <a:spcPct val="150000"/>
              </a:lnSpc>
              <a:buFont typeface="+mj-lt"/>
              <a:buAutoNum type="arabicPeriod"/>
            </a:pPr>
            <a:endParaRPr lang="en-US" dirty="0"/>
          </a:p>
        </p:txBody>
      </p:sp>
      <p:pic>
        <p:nvPicPr>
          <p:cNvPr id="6" name="Picture 5" descr="creation of the Provisional License. 1. Enter information for last name, date of birth, and last 4 of SSN. 2. &quot;Please confirm the information below.&quot; 3. Statement of Assurance with District name and ID and educator Tracking number.">
            <a:extLst>
              <a:ext uri="{FF2B5EF4-FFF2-40B4-BE49-F238E27FC236}">
                <a16:creationId xmlns:a16="http://schemas.microsoft.com/office/drawing/2014/main" id="{26AC7A9D-E5CE-4B0F-B138-51B18568EF17}"/>
              </a:ext>
            </a:extLst>
          </p:cNvPr>
          <p:cNvPicPr>
            <a:picLocks noChangeAspect="1"/>
          </p:cNvPicPr>
          <p:nvPr/>
        </p:nvPicPr>
        <p:blipFill>
          <a:blip r:embed="rId2"/>
          <a:stretch>
            <a:fillRect/>
          </a:stretch>
        </p:blipFill>
        <p:spPr>
          <a:xfrm>
            <a:off x="233550" y="1982650"/>
            <a:ext cx="11772396" cy="4627265"/>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19</a:t>
            </a:fld>
            <a:endParaRPr lang="en-US"/>
          </a:p>
        </p:txBody>
      </p:sp>
    </p:spTree>
    <p:extLst>
      <p:ext uri="{BB962C8B-B14F-4D97-AF65-F5344CB8AC3E}">
        <p14:creationId xmlns:p14="http://schemas.microsoft.com/office/powerpoint/2010/main" val="25664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0DD186-15D6-4EFA-904E-CBC0EC0AC6FA}"/>
              </a:ext>
            </a:extLst>
          </p:cNvPr>
          <p:cNvSpPr>
            <a:spLocks noGrp="1"/>
          </p:cNvSpPr>
          <p:nvPr>
            <p:ph type="title"/>
          </p:nvPr>
        </p:nvSpPr>
        <p:spPr>
          <a:xfrm>
            <a:off x="6286500" y="838205"/>
            <a:ext cx="5216652" cy="640080"/>
          </a:xfrm>
        </p:spPr>
        <p:txBody>
          <a:bodyPr vert="horz" lIns="91440" tIns="45720" rIns="91440" bIns="45720" rtlCol="0" anchor="ctr">
            <a:noAutofit/>
          </a:bodyPr>
          <a:lstStyle/>
          <a:p>
            <a:pPr>
              <a:lnSpc>
                <a:spcPct val="90000"/>
              </a:lnSpc>
              <a:spcAft>
                <a:spcPts val="1200"/>
              </a:spcAft>
            </a:pPr>
            <a:r>
              <a:rPr lang="en-US" sz="4400" dirty="0">
                <a:latin typeface="+mj-lt"/>
              </a:rPr>
              <a:t>Agenda</a:t>
            </a:r>
          </a:p>
        </p:txBody>
      </p:sp>
      <p:sp>
        <p:nvSpPr>
          <p:cNvPr id="6" name="Text Placeholder 5">
            <a:extLst>
              <a:ext uri="{FF2B5EF4-FFF2-40B4-BE49-F238E27FC236}">
                <a16:creationId xmlns:a16="http://schemas.microsoft.com/office/drawing/2014/main" id="{B5E8841F-F92F-4DE7-A013-FE5C1268CF76}"/>
              </a:ext>
            </a:extLst>
          </p:cNvPr>
          <p:cNvSpPr>
            <a:spLocks noGrp="1"/>
          </p:cNvSpPr>
          <p:nvPr>
            <p:ph type="body" sz="quarter" idx="12"/>
          </p:nvPr>
        </p:nvSpPr>
        <p:spPr>
          <a:xfrm>
            <a:off x="6286500" y="1759968"/>
            <a:ext cx="5407152" cy="4252912"/>
          </a:xfrm>
        </p:spPr>
        <p:txBody>
          <a:bodyPr>
            <a:normAutofit/>
          </a:bodyPr>
          <a:lstStyle/>
          <a:p>
            <a:pPr marL="285750" indent="-285750">
              <a:spcAft>
                <a:spcPts val="1200"/>
              </a:spcAft>
              <a:buFont typeface="Arial" panose="020B0604020202020204" pitchFamily="34" charset="0"/>
              <a:buChar char="•"/>
            </a:pPr>
            <a:r>
              <a:rPr lang="en-US" sz="2800" dirty="0"/>
              <a:t>Navigating the Portal</a:t>
            </a:r>
          </a:p>
          <a:p>
            <a:pPr marL="285750" indent="-285750">
              <a:spcAft>
                <a:spcPts val="1200"/>
              </a:spcAft>
              <a:buFont typeface="Arial" panose="020B0604020202020204" pitchFamily="34" charset="0"/>
              <a:buChar char="•"/>
            </a:pPr>
            <a:r>
              <a:rPr lang="en-US" sz="2800" dirty="0"/>
              <a:t>Register a New Provisional License</a:t>
            </a:r>
          </a:p>
          <a:p>
            <a:pPr marL="285750" indent="-285750">
              <a:spcAft>
                <a:spcPts val="1200"/>
              </a:spcAft>
              <a:buFont typeface="Arial" panose="020B0604020202020204" pitchFamily="34" charset="0"/>
              <a:buChar char="•"/>
            </a:pPr>
            <a:r>
              <a:rPr lang="en-US" sz="2800" dirty="0"/>
              <a:t>Renew a Provisional License </a:t>
            </a:r>
          </a:p>
          <a:p>
            <a:pPr marL="285750" indent="-285750">
              <a:spcAft>
                <a:spcPts val="1200"/>
              </a:spcAft>
              <a:buFont typeface="Arial" panose="020B0604020202020204" pitchFamily="34" charset="0"/>
              <a:buChar char="•"/>
            </a:pPr>
            <a:r>
              <a:rPr lang="en-US" sz="2800" dirty="0"/>
              <a:t>Renew an Emergency License</a:t>
            </a:r>
          </a:p>
          <a:p>
            <a:pPr marL="285750" indent="-285750">
              <a:spcAft>
                <a:spcPts val="1200"/>
              </a:spcAft>
              <a:buFont typeface="Arial" panose="020B0604020202020204" pitchFamily="34" charset="0"/>
              <a:buChar char="•"/>
            </a:pPr>
            <a:r>
              <a:rPr lang="en-US" sz="2800" dirty="0"/>
              <a:t>Create an Evaluation</a:t>
            </a:r>
          </a:p>
        </p:txBody>
      </p:sp>
    </p:spTree>
    <p:extLst>
      <p:ext uri="{BB962C8B-B14F-4D97-AF65-F5344CB8AC3E}">
        <p14:creationId xmlns:p14="http://schemas.microsoft.com/office/powerpoint/2010/main" val="160709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New Provisional License</a:t>
            </a:r>
          </a:p>
        </p:txBody>
      </p:sp>
      <p:sp>
        <p:nvSpPr>
          <p:cNvPr id="11" name="TextBox 10">
            <a:extLst>
              <a:ext uri="{FF2B5EF4-FFF2-40B4-BE49-F238E27FC236}">
                <a16:creationId xmlns:a16="http://schemas.microsoft.com/office/drawing/2014/main" id="{A5A25471-5643-4C41-B326-2C1AFE25F16F}"/>
              </a:ext>
            </a:extLst>
          </p:cNvPr>
          <p:cNvSpPr txBox="1"/>
          <p:nvPr/>
        </p:nvSpPr>
        <p:spPr>
          <a:xfrm>
            <a:off x="246261" y="1203068"/>
            <a:ext cx="9893385" cy="2536848"/>
          </a:xfrm>
          <a:prstGeom prst="rect">
            <a:avLst/>
          </a:prstGeom>
          <a:noFill/>
        </p:spPr>
        <p:txBody>
          <a:bodyPr wrap="square" rtlCol="0">
            <a:spAutoFit/>
          </a:bodyPr>
          <a:lstStyle/>
          <a:p>
            <a:pPr>
              <a:lnSpc>
                <a:spcPct val="150000"/>
              </a:lnSpc>
            </a:pPr>
            <a:r>
              <a:rPr lang="en-US" b="1" dirty="0">
                <a:solidFill>
                  <a:srgbClr val="1A3F56"/>
                </a:solidFill>
                <a:ea typeface="+mn-lt"/>
                <a:cs typeface="+mn-lt"/>
              </a:rPr>
              <a:t>After the process finishes, the following happens in the system:</a:t>
            </a:r>
            <a:endParaRPr lang="en-US" dirty="0"/>
          </a:p>
          <a:p>
            <a:pPr marL="342900" indent="-342900">
              <a:lnSpc>
                <a:spcPct val="150000"/>
              </a:lnSpc>
              <a:buFont typeface="+mj-lt"/>
              <a:buAutoNum type="arabicPeriod"/>
            </a:pPr>
            <a:r>
              <a:rPr lang="en-US" dirty="0"/>
              <a:t>A Case is created and assigned to the Provisional Review Queue.</a:t>
            </a:r>
          </a:p>
          <a:p>
            <a:pPr marL="342900" indent="-342900">
              <a:lnSpc>
                <a:spcPct val="150000"/>
              </a:lnSpc>
              <a:buFont typeface="+mj-lt"/>
              <a:buAutoNum type="arabicPeriod"/>
            </a:pPr>
            <a:r>
              <a:rPr lang="en-US" dirty="0"/>
              <a:t>An Application record is created and attached to the Case.</a:t>
            </a:r>
          </a:p>
          <a:p>
            <a:pPr marL="342900" indent="-342900">
              <a:lnSpc>
                <a:spcPct val="150000"/>
              </a:lnSpc>
              <a:buFont typeface="+mj-lt"/>
              <a:buAutoNum type="arabicPeriod"/>
            </a:pPr>
            <a:r>
              <a:rPr lang="en-US" dirty="0"/>
              <a:t>A PTP record is created for that Educator.</a:t>
            </a:r>
          </a:p>
          <a:p>
            <a:pPr marL="342900" indent="-342900">
              <a:lnSpc>
                <a:spcPct val="150000"/>
              </a:lnSpc>
              <a:buFont typeface="+mj-lt"/>
              <a:buAutoNum type="arabicPeriod"/>
            </a:pPr>
            <a:r>
              <a:rPr lang="en-US" dirty="0"/>
              <a:t>The Educator’s record will be associated to your District’s Account.</a:t>
            </a:r>
          </a:p>
          <a:p>
            <a:pPr marL="342900" indent="-342900">
              <a:lnSpc>
                <a:spcPct val="150000"/>
              </a:lnSpc>
              <a:buFont typeface="+mj-lt"/>
              <a:buAutoNum type="arabicPeriod"/>
            </a:pPr>
            <a:endParaRPr lang="en-US" dirty="0"/>
          </a:p>
        </p:txBody>
      </p:sp>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20</a:t>
            </a:fld>
            <a:endParaRPr lang="en-US"/>
          </a:p>
        </p:txBody>
      </p:sp>
    </p:spTree>
    <p:extLst>
      <p:ext uri="{BB962C8B-B14F-4D97-AF65-F5344CB8AC3E}">
        <p14:creationId xmlns:p14="http://schemas.microsoft.com/office/powerpoint/2010/main" val="464831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F93606-7A54-4FD0-A807-BF5662F0E160}"/>
              </a:ext>
            </a:extLst>
          </p:cNvPr>
          <p:cNvSpPr txBox="1">
            <a:spLocks noGrp="1"/>
          </p:cNvSpPr>
          <p:nvPr>
            <p:ph type="title" idx="4294967295"/>
          </p:nvPr>
        </p:nvSpPr>
        <p:spPr>
          <a:xfrm>
            <a:off x="4094480" y="2654708"/>
            <a:ext cx="3982720" cy="64008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ctr" defTabSz="914400" rtl="0" eaLnBrk="1" latinLnBrk="0" hangingPunct="1">
              <a:lnSpc>
                <a:spcPct val="120000"/>
              </a:lnSpc>
              <a:spcBef>
                <a:spcPct val="0"/>
              </a:spcBef>
              <a:buNone/>
              <a:defRPr sz="3000" b="0" i="0" kern="0" cap="none" spc="0" baseline="0">
                <a:solidFill>
                  <a:schemeClr val="bg1"/>
                </a:solidFill>
                <a:latin typeface="+mn-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000" b="0" i="0" u="none" strike="noStrike" kern="0" cap="none" spc="0" normalizeH="0" baseline="0" noProof="0" dirty="0">
                <a:ln>
                  <a:noFill/>
                </a:ln>
                <a:solidFill>
                  <a:schemeClr val="bg1"/>
                </a:solidFill>
                <a:effectLst/>
                <a:uLnTx/>
                <a:uFillTx/>
                <a:latin typeface="+mn-lt"/>
                <a:ea typeface="+mj-ea"/>
                <a:cs typeface="+mj-cs"/>
              </a:rPr>
              <a:t>Overview: Initiating Renewals</a:t>
            </a:r>
          </a:p>
        </p:txBody>
      </p:sp>
    </p:spTree>
    <p:extLst>
      <p:ext uri="{BB962C8B-B14F-4D97-AF65-F5344CB8AC3E}">
        <p14:creationId xmlns:p14="http://schemas.microsoft.com/office/powerpoint/2010/main" val="685685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Initiating Provisional License Renewal, 1 of 3</a:t>
            </a:r>
          </a:p>
        </p:txBody>
      </p:sp>
      <p:grpSp>
        <p:nvGrpSpPr>
          <p:cNvPr id="3" name="Group 2" descr="Screenshot: NJEdCert portal dashboard highlighting the Renew a Provisional License button.">
            <a:extLst>
              <a:ext uri="{FF2B5EF4-FFF2-40B4-BE49-F238E27FC236}">
                <a16:creationId xmlns:a16="http://schemas.microsoft.com/office/drawing/2014/main" id="{EE8ACBA5-9822-276C-5412-A50D1D42515D}"/>
              </a:ext>
            </a:extLst>
          </p:cNvPr>
          <p:cNvGrpSpPr/>
          <p:nvPr/>
        </p:nvGrpSpPr>
        <p:grpSpPr>
          <a:xfrm>
            <a:off x="280919" y="1196912"/>
            <a:ext cx="8512078" cy="4464176"/>
            <a:chOff x="280919" y="1196912"/>
            <a:chExt cx="8512078" cy="4464176"/>
          </a:xfrm>
        </p:grpSpPr>
        <p:pic>
          <p:nvPicPr>
            <p:cNvPr id="7" name="Picture 6" descr="Graphical user interface, application&#10;&#10;Description automatically generated">
              <a:extLst>
                <a:ext uri="{FF2B5EF4-FFF2-40B4-BE49-F238E27FC236}">
                  <a16:creationId xmlns:a16="http://schemas.microsoft.com/office/drawing/2014/main" id="{6BAE04C2-1B00-FC4C-9D53-6F4C5B325A16}"/>
                </a:ext>
              </a:extLst>
            </p:cNvPr>
            <p:cNvPicPr>
              <a:picLocks noChangeAspect="1"/>
            </p:cNvPicPr>
            <p:nvPr/>
          </p:nvPicPr>
          <p:blipFill>
            <a:blip r:embed="rId2"/>
            <a:stretch>
              <a:fillRect/>
            </a:stretch>
          </p:blipFill>
          <p:spPr>
            <a:xfrm>
              <a:off x="280919" y="1196912"/>
              <a:ext cx="8512078" cy="4464176"/>
            </a:xfrm>
            <a:prstGeom prst="rect">
              <a:avLst/>
            </a:prstGeom>
            <a:effectLst>
              <a:outerShdw blurRad="63500" sx="102000" sy="102000" algn="ctr" rotWithShape="0">
                <a:prstClr val="black">
                  <a:alpha val="40000"/>
                </a:prstClr>
              </a:outerShdw>
            </a:effectLst>
          </p:spPr>
        </p:pic>
        <p:sp>
          <p:nvSpPr>
            <p:cNvPr id="6" name="Oval 5">
              <a:extLst>
                <a:ext uri="{FF2B5EF4-FFF2-40B4-BE49-F238E27FC236}">
                  <a16:creationId xmlns:a16="http://schemas.microsoft.com/office/drawing/2014/main" id="{DE488681-C263-2043-B3EB-042613366DC6}"/>
                </a:ext>
              </a:extLst>
            </p:cNvPr>
            <p:cNvSpPr/>
            <p:nvPr/>
          </p:nvSpPr>
          <p:spPr>
            <a:xfrm>
              <a:off x="6677025" y="3322022"/>
              <a:ext cx="1743075" cy="4468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A5A25471-5643-4C41-B326-2C1AFE25F16F}"/>
              </a:ext>
            </a:extLst>
          </p:cNvPr>
          <p:cNvSpPr txBox="1"/>
          <p:nvPr/>
        </p:nvSpPr>
        <p:spPr>
          <a:xfrm>
            <a:off x="8968508" y="2061217"/>
            <a:ext cx="3074957" cy="1707647"/>
          </a:xfrm>
          <a:prstGeom prst="rect">
            <a:avLst/>
          </a:prstGeom>
          <a:noFill/>
        </p:spPr>
        <p:txBody>
          <a:bodyPr wrap="square" rtlCol="0">
            <a:spAutoFit/>
          </a:bodyPr>
          <a:lstStyle/>
          <a:p>
            <a:pPr>
              <a:lnSpc>
                <a:spcPct val="150000"/>
              </a:lnSpc>
            </a:pPr>
            <a:r>
              <a:rPr lang="en-US" dirty="0"/>
              <a:t>From homepage, click the “Renew a Provisional License” button.</a:t>
            </a:r>
          </a:p>
          <a:p>
            <a:pPr marL="342900" indent="-342900">
              <a:lnSpc>
                <a:spcPct val="150000"/>
              </a:lnSpc>
              <a:buFont typeface="+mj-lt"/>
              <a:buAutoNum type="arabicPeriod"/>
            </a:pPr>
            <a:endParaRPr lang="en-US" dirty="0"/>
          </a:p>
        </p:txBody>
      </p:sp>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22</a:t>
            </a:fld>
            <a:endParaRPr lang="en-US"/>
          </a:p>
        </p:txBody>
      </p:sp>
    </p:spTree>
    <p:extLst>
      <p:ext uri="{BB962C8B-B14F-4D97-AF65-F5344CB8AC3E}">
        <p14:creationId xmlns:p14="http://schemas.microsoft.com/office/powerpoint/2010/main" val="50640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Initiating Provisional License Renewal, 2 of 3</a:t>
            </a:r>
          </a:p>
        </p:txBody>
      </p:sp>
      <p:sp>
        <p:nvSpPr>
          <p:cNvPr id="11" name="TextBox 10">
            <a:extLst>
              <a:ext uri="{FF2B5EF4-FFF2-40B4-BE49-F238E27FC236}">
                <a16:creationId xmlns:a16="http://schemas.microsoft.com/office/drawing/2014/main" id="{A5A25471-5643-4C41-B326-2C1AFE25F16F}"/>
              </a:ext>
            </a:extLst>
          </p:cNvPr>
          <p:cNvSpPr txBox="1"/>
          <p:nvPr/>
        </p:nvSpPr>
        <p:spPr>
          <a:xfrm>
            <a:off x="1525606" y="805559"/>
            <a:ext cx="8206273" cy="1705852"/>
          </a:xfrm>
          <a:prstGeom prst="rect">
            <a:avLst/>
          </a:prstGeom>
          <a:noFill/>
        </p:spPr>
        <p:txBody>
          <a:bodyPr wrap="square" rtlCol="0">
            <a:spAutoFit/>
          </a:bodyPr>
          <a:lstStyle/>
          <a:p>
            <a:pPr marL="342900" indent="-342900">
              <a:lnSpc>
                <a:spcPct val="150000"/>
              </a:lnSpc>
              <a:buFont typeface="+mj-lt"/>
              <a:buAutoNum type="arabicPeriod"/>
            </a:pPr>
            <a:r>
              <a:rPr lang="en-US" dirty="0"/>
              <a:t>You will see a list of Provisional Licenses that are eligible to be renewed.</a:t>
            </a:r>
          </a:p>
          <a:p>
            <a:pPr marL="342900" indent="-342900">
              <a:lnSpc>
                <a:spcPct val="150000"/>
              </a:lnSpc>
              <a:buFont typeface="+mj-lt"/>
              <a:buAutoNum type="arabicPeriod"/>
            </a:pPr>
            <a:r>
              <a:rPr lang="en-US" dirty="0"/>
              <a:t>Select the appropriate Educator.</a:t>
            </a:r>
          </a:p>
          <a:p>
            <a:pPr marL="342900" indent="-342900">
              <a:lnSpc>
                <a:spcPct val="150000"/>
              </a:lnSpc>
              <a:buFont typeface="+mj-lt"/>
              <a:buAutoNum type="arabicPeriod"/>
            </a:pPr>
            <a:r>
              <a:rPr lang="en-US" dirty="0"/>
              <a:t>Follow the screen prompts.</a:t>
            </a:r>
          </a:p>
          <a:p>
            <a:pPr>
              <a:lnSpc>
                <a:spcPct val="150000"/>
              </a:lnSpc>
            </a:pPr>
            <a:endParaRPr lang="en-US" dirty="0"/>
          </a:p>
        </p:txBody>
      </p:sp>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23</a:t>
            </a:fld>
            <a:endParaRPr lang="en-US"/>
          </a:p>
        </p:txBody>
      </p:sp>
      <p:pic>
        <p:nvPicPr>
          <p:cNvPr id="25" name="Picture 24" descr="Three screenshots that show the process of how to initiate the renewal of a Provisional License. 1. Select the educator/license you would like to renew. 2. Confirm selection. 3. Fields to enter educator progressing in program, anticipated date of program completion, and hours/credits to date.">
            <a:extLst>
              <a:ext uri="{FF2B5EF4-FFF2-40B4-BE49-F238E27FC236}">
                <a16:creationId xmlns:a16="http://schemas.microsoft.com/office/drawing/2014/main" id="{F8AF6C6C-CBBB-4C0A-B3E6-A66E47DD07FA}"/>
              </a:ext>
            </a:extLst>
          </p:cNvPr>
          <p:cNvPicPr>
            <a:picLocks noChangeAspect="1"/>
          </p:cNvPicPr>
          <p:nvPr/>
        </p:nvPicPr>
        <p:blipFill>
          <a:blip r:embed="rId3"/>
          <a:stretch>
            <a:fillRect/>
          </a:stretch>
        </p:blipFill>
        <p:spPr>
          <a:xfrm>
            <a:off x="130286" y="1737450"/>
            <a:ext cx="12046740" cy="4938188"/>
          </a:xfrm>
          <a:prstGeom prst="rect">
            <a:avLst/>
          </a:prstGeom>
        </p:spPr>
      </p:pic>
    </p:spTree>
    <p:extLst>
      <p:ext uri="{BB962C8B-B14F-4D97-AF65-F5344CB8AC3E}">
        <p14:creationId xmlns:p14="http://schemas.microsoft.com/office/powerpoint/2010/main" val="1695108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Initiating Provisional License Renewal, 3 of 3</a:t>
            </a:r>
          </a:p>
        </p:txBody>
      </p:sp>
      <p:sp>
        <p:nvSpPr>
          <p:cNvPr id="16" name="TextBox 15">
            <a:extLst>
              <a:ext uri="{FF2B5EF4-FFF2-40B4-BE49-F238E27FC236}">
                <a16:creationId xmlns:a16="http://schemas.microsoft.com/office/drawing/2014/main" id="{D3300AC0-AEDF-A448-90E1-9FD0E3F56391}"/>
              </a:ext>
            </a:extLst>
          </p:cNvPr>
          <p:cNvSpPr txBox="1"/>
          <p:nvPr/>
        </p:nvSpPr>
        <p:spPr>
          <a:xfrm>
            <a:off x="592269" y="751326"/>
            <a:ext cx="9893385" cy="2121350"/>
          </a:xfrm>
          <a:prstGeom prst="rect">
            <a:avLst/>
          </a:prstGeom>
          <a:noFill/>
        </p:spPr>
        <p:txBody>
          <a:bodyPr wrap="square" rtlCol="0">
            <a:spAutoFit/>
          </a:bodyPr>
          <a:lstStyle/>
          <a:p>
            <a:pPr>
              <a:lnSpc>
                <a:spcPct val="150000"/>
              </a:lnSpc>
            </a:pPr>
            <a:r>
              <a:rPr lang="en-US" b="1" dirty="0">
                <a:solidFill>
                  <a:srgbClr val="1A3F56"/>
                </a:solidFill>
                <a:ea typeface="+mn-lt"/>
                <a:cs typeface="+mn-lt"/>
              </a:rPr>
              <a:t>After the process finishes, the following happens in the system:</a:t>
            </a:r>
            <a:endParaRPr lang="en-US" dirty="0"/>
          </a:p>
          <a:p>
            <a:pPr marL="342900" indent="-342900">
              <a:lnSpc>
                <a:spcPct val="150000"/>
              </a:lnSpc>
              <a:buFont typeface="+mj-lt"/>
              <a:buAutoNum type="arabicPeriod"/>
            </a:pPr>
            <a:r>
              <a:rPr lang="en-US" dirty="0"/>
              <a:t>A Case is created with status “Pending Payment”.</a:t>
            </a:r>
          </a:p>
          <a:p>
            <a:pPr marL="342900" indent="-342900">
              <a:lnSpc>
                <a:spcPct val="150000"/>
              </a:lnSpc>
              <a:buFont typeface="+mj-lt"/>
              <a:buAutoNum type="arabicPeriod"/>
            </a:pPr>
            <a:r>
              <a:rPr lang="en-US" dirty="0"/>
              <a:t>An Application is created and associated to the Case.</a:t>
            </a:r>
          </a:p>
          <a:p>
            <a:pPr marL="342900" indent="-342900">
              <a:lnSpc>
                <a:spcPct val="150000"/>
              </a:lnSpc>
              <a:buFont typeface="+mj-lt"/>
              <a:buAutoNum type="arabicPeriod"/>
            </a:pPr>
            <a:r>
              <a:rPr lang="en-US" dirty="0"/>
              <a:t>A new PTP record is created and associated to the Educator and Application.</a:t>
            </a:r>
          </a:p>
          <a:p>
            <a:pPr marL="342900" indent="-342900">
              <a:lnSpc>
                <a:spcPct val="150000"/>
              </a:lnSpc>
              <a:buFont typeface="+mj-lt"/>
              <a:buAutoNum type="arabicPeriod"/>
            </a:pPr>
            <a:r>
              <a:rPr lang="en-US" dirty="0"/>
              <a:t>An email is sent to the Educator with subject “Your Provisional Renewal Application”.</a:t>
            </a:r>
          </a:p>
        </p:txBody>
      </p:sp>
      <p:pic>
        <p:nvPicPr>
          <p:cNvPr id="10" name="Picture 9" descr="Screenshot of the Provisional License Renewal case indicating a Pending Payment Status and showing the list of applications for that educator. ">
            <a:extLst>
              <a:ext uri="{FF2B5EF4-FFF2-40B4-BE49-F238E27FC236}">
                <a16:creationId xmlns:a16="http://schemas.microsoft.com/office/drawing/2014/main" id="{907BA5C7-D56F-42DA-8147-F0518CB743A2}"/>
              </a:ext>
            </a:extLst>
          </p:cNvPr>
          <p:cNvPicPr>
            <a:picLocks noChangeAspect="1"/>
          </p:cNvPicPr>
          <p:nvPr/>
        </p:nvPicPr>
        <p:blipFill>
          <a:blip r:embed="rId3"/>
          <a:stretch>
            <a:fillRect/>
          </a:stretch>
        </p:blipFill>
        <p:spPr>
          <a:xfrm>
            <a:off x="688848" y="3066892"/>
            <a:ext cx="9827604" cy="3334801"/>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24</a:t>
            </a:fld>
            <a:endParaRPr lang="en-US"/>
          </a:p>
        </p:txBody>
      </p:sp>
    </p:spTree>
    <p:extLst>
      <p:ext uri="{BB962C8B-B14F-4D97-AF65-F5344CB8AC3E}">
        <p14:creationId xmlns:p14="http://schemas.microsoft.com/office/powerpoint/2010/main" val="3877410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Provisional License to Standard License</a:t>
            </a:r>
          </a:p>
        </p:txBody>
      </p:sp>
      <p:sp>
        <p:nvSpPr>
          <p:cNvPr id="11" name="TextBox 10">
            <a:extLst>
              <a:ext uri="{FF2B5EF4-FFF2-40B4-BE49-F238E27FC236}">
                <a16:creationId xmlns:a16="http://schemas.microsoft.com/office/drawing/2014/main" id="{A5A25471-5643-4C41-B326-2C1AFE25F16F}"/>
              </a:ext>
            </a:extLst>
          </p:cNvPr>
          <p:cNvSpPr txBox="1"/>
          <p:nvPr/>
        </p:nvSpPr>
        <p:spPr>
          <a:xfrm>
            <a:off x="854765" y="796509"/>
            <a:ext cx="9014792" cy="1701684"/>
          </a:xfrm>
          <a:prstGeom prst="rect">
            <a:avLst/>
          </a:prstGeom>
          <a:noFill/>
        </p:spPr>
        <p:txBody>
          <a:bodyPr wrap="square" rtlCol="0">
            <a:spAutoFit/>
          </a:bodyPr>
          <a:lstStyle/>
          <a:p>
            <a:pPr>
              <a:lnSpc>
                <a:spcPct val="150000"/>
              </a:lnSpc>
            </a:pPr>
            <a:r>
              <a:rPr lang="en-US" b="1" dirty="0">
                <a:solidFill>
                  <a:srgbClr val="1A3F56"/>
                </a:solidFill>
                <a:ea typeface="+mn-lt"/>
                <a:cs typeface="+mn-lt"/>
              </a:rPr>
              <a:t>Based on information about the Educator and your answers to questions, the process will notify you if you should consider applying for a Standard Certification.</a:t>
            </a:r>
          </a:p>
          <a:p>
            <a:pPr marL="342900" indent="-342900">
              <a:lnSpc>
                <a:spcPct val="150000"/>
              </a:lnSpc>
              <a:buFont typeface="+mj-lt"/>
              <a:buAutoNum type="arabicPeriod"/>
            </a:pPr>
            <a:endParaRPr lang="en-US" dirty="0"/>
          </a:p>
        </p:txBody>
      </p:sp>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25</a:t>
            </a:fld>
            <a:endParaRPr lang="en-US"/>
          </a:p>
        </p:txBody>
      </p:sp>
      <p:pic>
        <p:nvPicPr>
          <p:cNvPr id="9" name="Picture 8" descr="Screenshot of the notification that appears if you qualify to apply for a Standard Certification. &quot;If met all other requirements and is eligible for a standard certificate, please have initiate the standard certification application.&quot; Finish button.">
            <a:extLst>
              <a:ext uri="{FF2B5EF4-FFF2-40B4-BE49-F238E27FC236}">
                <a16:creationId xmlns:a16="http://schemas.microsoft.com/office/drawing/2014/main" id="{B792CE5C-3CB6-45E0-82C9-0F8BFE9EEC32}"/>
              </a:ext>
            </a:extLst>
          </p:cNvPr>
          <p:cNvPicPr>
            <a:picLocks noChangeAspect="1"/>
          </p:cNvPicPr>
          <p:nvPr/>
        </p:nvPicPr>
        <p:blipFill>
          <a:blip r:embed="rId2"/>
          <a:stretch>
            <a:fillRect/>
          </a:stretch>
        </p:blipFill>
        <p:spPr>
          <a:xfrm>
            <a:off x="164078" y="2498193"/>
            <a:ext cx="11863844" cy="3255546"/>
          </a:xfrm>
          <a:prstGeom prst="rect">
            <a:avLst/>
          </a:prstGeom>
        </p:spPr>
      </p:pic>
    </p:spTree>
    <p:extLst>
      <p:ext uri="{BB962C8B-B14F-4D97-AF65-F5344CB8AC3E}">
        <p14:creationId xmlns:p14="http://schemas.microsoft.com/office/powerpoint/2010/main" val="2549796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F93606-7A54-4FD0-A807-BF5662F0E160}"/>
              </a:ext>
            </a:extLst>
          </p:cNvPr>
          <p:cNvSpPr txBox="1">
            <a:spLocks noGrp="1"/>
          </p:cNvSpPr>
          <p:nvPr>
            <p:ph type="title" idx="4294967295"/>
          </p:nvPr>
        </p:nvSpPr>
        <p:spPr>
          <a:xfrm>
            <a:off x="4094480" y="2654708"/>
            <a:ext cx="3982720" cy="64008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ctr" defTabSz="914400" rtl="0" eaLnBrk="1" latinLnBrk="0" hangingPunct="1">
              <a:lnSpc>
                <a:spcPct val="120000"/>
              </a:lnSpc>
              <a:spcBef>
                <a:spcPct val="0"/>
              </a:spcBef>
              <a:buNone/>
              <a:defRPr sz="3000" b="0" i="0" kern="0" cap="none" spc="0" baseline="0">
                <a:solidFill>
                  <a:schemeClr val="bg1"/>
                </a:solidFill>
                <a:latin typeface="+mn-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000" b="0" i="0" u="none" strike="noStrike" kern="0" cap="none" spc="0" normalizeH="0" baseline="0" noProof="0" dirty="0">
                <a:ln>
                  <a:noFill/>
                </a:ln>
                <a:solidFill>
                  <a:schemeClr val="bg1"/>
                </a:solidFill>
                <a:effectLst/>
                <a:uLnTx/>
                <a:uFillTx/>
                <a:latin typeface="+mn-lt"/>
                <a:ea typeface="+mj-ea"/>
                <a:cs typeface="+mj-cs"/>
              </a:rPr>
              <a:t>Overview: Emergency License Renewal</a:t>
            </a:r>
          </a:p>
        </p:txBody>
      </p:sp>
    </p:spTree>
    <p:extLst>
      <p:ext uri="{BB962C8B-B14F-4D97-AF65-F5344CB8AC3E}">
        <p14:creationId xmlns:p14="http://schemas.microsoft.com/office/powerpoint/2010/main" val="2526140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Emergency License Renewal, 1 of 2</a:t>
            </a:r>
          </a:p>
        </p:txBody>
      </p:sp>
      <p:sp>
        <p:nvSpPr>
          <p:cNvPr id="11" name="TextBox 10">
            <a:extLst>
              <a:ext uri="{FF2B5EF4-FFF2-40B4-BE49-F238E27FC236}">
                <a16:creationId xmlns:a16="http://schemas.microsoft.com/office/drawing/2014/main" id="{A5A25471-5643-4C41-B326-2C1AFE25F16F}"/>
              </a:ext>
            </a:extLst>
          </p:cNvPr>
          <p:cNvSpPr txBox="1"/>
          <p:nvPr/>
        </p:nvSpPr>
        <p:spPr>
          <a:xfrm>
            <a:off x="8802254" y="2061217"/>
            <a:ext cx="3241211" cy="1707647"/>
          </a:xfrm>
          <a:prstGeom prst="rect">
            <a:avLst/>
          </a:prstGeom>
          <a:noFill/>
        </p:spPr>
        <p:txBody>
          <a:bodyPr wrap="square" rtlCol="0">
            <a:spAutoFit/>
          </a:bodyPr>
          <a:lstStyle/>
          <a:p>
            <a:pPr>
              <a:lnSpc>
                <a:spcPct val="150000"/>
              </a:lnSpc>
            </a:pPr>
            <a:r>
              <a:rPr lang="en-US" dirty="0"/>
              <a:t>From homepage, click the “Renew an Emergency License” button.</a:t>
            </a:r>
          </a:p>
          <a:p>
            <a:pPr marL="342900" indent="-342900">
              <a:lnSpc>
                <a:spcPct val="150000"/>
              </a:lnSpc>
              <a:buFont typeface="+mj-lt"/>
              <a:buAutoNum type="arabicPeriod"/>
            </a:pPr>
            <a:endParaRPr lang="en-US" dirty="0"/>
          </a:p>
        </p:txBody>
      </p:sp>
      <p:pic>
        <p:nvPicPr>
          <p:cNvPr id="8" name="Picture 7" descr="Screenshot of the NJEdCert portal dashboard highlighting the Renew an Emergency License button.">
            <a:extLst>
              <a:ext uri="{FF2B5EF4-FFF2-40B4-BE49-F238E27FC236}">
                <a16:creationId xmlns:a16="http://schemas.microsoft.com/office/drawing/2014/main" id="{B1C5B9DD-5C30-4462-AB79-8965E0F088F9}"/>
              </a:ext>
            </a:extLst>
          </p:cNvPr>
          <p:cNvPicPr>
            <a:picLocks noChangeAspect="1"/>
          </p:cNvPicPr>
          <p:nvPr/>
        </p:nvPicPr>
        <p:blipFill>
          <a:blip r:embed="rId2"/>
          <a:stretch>
            <a:fillRect/>
          </a:stretch>
        </p:blipFill>
        <p:spPr>
          <a:xfrm>
            <a:off x="148535" y="1455231"/>
            <a:ext cx="8699746" cy="4627265"/>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27</a:t>
            </a:fld>
            <a:endParaRPr lang="en-US"/>
          </a:p>
        </p:txBody>
      </p:sp>
    </p:spTree>
    <p:extLst>
      <p:ext uri="{BB962C8B-B14F-4D97-AF65-F5344CB8AC3E}">
        <p14:creationId xmlns:p14="http://schemas.microsoft.com/office/powerpoint/2010/main" val="2824110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Emergency License Renewal, 2 of 2</a:t>
            </a:r>
          </a:p>
        </p:txBody>
      </p:sp>
      <p:sp>
        <p:nvSpPr>
          <p:cNvPr id="16" name="TextBox 15">
            <a:extLst>
              <a:ext uri="{FF2B5EF4-FFF2-40B4-BE49-F238E27FC236}">
                <a16:creationId xmlns:a16="http://schemas.microsoft.com/office/drawing/2014/main" id="{D3300AC0-AEDF-A448-90E1-9FD0E3F56391}"/>
              </a:ext>
            </a:extLst>
          </p:cNvPr>
          <p:cNvSpPr txBox="1"/>
          <p:nvPr/>
        </p:nvSpPr>
        <p:spPr>
          <a:xfrm>
            <a:off x="680041" y="828568"/>
            <a:ext cx="9893385" cy="2532681"/>
          </a:xfrm>
          <a:prstGeom prst="rect">
            <a:avLst/>
          </a:prstGeom>
          <a:noFill/>
        </p:spPr>
        <p:txBody>
          <a:bodyPr wrap="square" rtlCol="0">
            <a:spAutoFit/>
          </a:bodyPr>
          <a:lstStyle/>
          <a:p>
            <a:pPr>
              <a:lnSpc>
                <a:spcPct val="150000"/>
              </a:lnSpc>
            </a:pPr>
            <a:r>
              <a:rPr lang="en-US" b="1" dirty="0">
                <a:solidFill>
                  <a:srgbClr val="1A3F56"/>
                </a:solidFill>
                <a:ea typeface="+mn-lt"/>
                <a:cs typeface="+mn-lt"/>
              </a:rPr>
              <a:t>The Emergency License Renewal process is very similar to regular renewal process. When the process finishes, the following happens in the system:</a:t>
            </a:r>
          </a:p>
          <a:p>
            <a:pPr marL="342900" indent="-342900">
              <a:lnSpc>
                <a:spcPct val="150000"/>
              </a:lnSpc>
              <a:buFont typeface="+mj-lt"/>
              <a:buAutoNum type="arabicPeriod"/>
            </a:pPr>
            <a:r>
              <a:rPr lang="en-US" dirty="0"/>
              <a:t>A new ”Emergency Renewal” Case is created.</a:t>
            </a:r>
          </a:p>
          <a:p>
            <a:pPr marL="342900" indent="-342900">
              <a:lnSpc>
                <a:spcPct val="150000"/>
              </a:lnSpc>
              <a:buFont typeface="+mj-lt"/>
              <a:buAutoNum type="arabicPeriod"/>
            </a:pPr>
            <a:r>
              <a:rPr lang="en-US" dirty="0"/>
              <a:t>An Application is created and associated to the Case.</a:t>
            </a:r>
          </a:p>
          <a:p>
            <a:pPr marL="342900" indent="-342900">
              <a:lnSpc>
                <a:spcPct val="150000"/>
              </a:lnSpc>
              <a:buFont typeface="+mj-lt"/>
              <a:buAutoNum type="arabicPeriod"/>
            </a:pPr>
            <a:r>
              <a:rPr lang="en-US" dirty="0"/>
              <a:t>An email is sent to the Educator with subject “Your Emergency Renewal Application Next Steps”.</a:t>
            </a:r>
          </a:p>
        </p:txBody>
      </p:sp>
      <p:pic>
        <p:nvPicPr>
          <p:cNvPr id="10" name="Picture 9" descr="Screenshot of the Emergency License Renewal case screen showing the list of applications for that educator.">
            <a:extLst>
              <a:ext uri="{FF2B5EF4-FFF2-40B4-BE49-F238E27FC236}">
                <a16:creationId xmlns:a16="http://schemas.microsoft.com/office/drawing/2014/main" id="{FE2E4C98-2B8B-4C41-A069-496482A8F42E}"/>
              </a:ext>
            </a:extLst>
          </p:cNvPr>
          <p:cNvPicPr>
            <a:picLocks noChangeAspect="1"/>
          </p:cNvPicPr>
          <p:nvPr/>
        </p:nvPicPr>
        <p:blipFill>
          <a:blip r:embed="rId3"/>
          <a:stretch>
            <a:fillRect/>
          </a:stretch>
        </p:blipFill>
        <p:spPr>
          <a:xfrm>
            <a:off x="680041" y="3496752"/>
            <a:ext cx="9748349" cy="3011685"/>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z="1100" smtClean="0"/>
              <a:pPr/>
              <a:t>28</a:t>
            </a:fld>
            <a:endParaRPr lang="en-US" sz="1100"/>
          </a:p>
        </p:txBody>
      </p:sp>
    </p:spTree>
    <p:extLst>
      <p:ext uri="{BB962C8B-B14F-4D97-AF65-F5344CB8AC3E}">
        <p14:creationId xmlns:p14="http://schemas.microsoft.com/office/powerpoint/2010/main" val="2261970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F93606-7A54-4FD0-A807-BF5662F0E160}"/>
              </a:ext>
            </a:extLst>
          </p:cNvPr>
          <p:cNvSpPr txBox="1">
            <a:spLocks noGrp="1"/>
          </p:cNvSpPr>
          <p:nvPr>
            <p:ph type="title" idx="4294967295"/>
          </p:nvPr>
        </p:nvSpPr>
        <p:spPr>
          <a:xfrm>
            <a:off x="4094480" y="2654708"/>
            <a:ext cx="3982720" cy="64008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ctr" defTabSz="914400" rtl="0" eaLnBrk="1" latinLnBrk="0" hangingPunct="1">
              <a:lnSpc>
                <a:spcPct val="120000"/>
              </a:lnSpc>
              <a:spcBef>
                <a:spcPct val="0"/>
              </a:spcBef>
              <a:buNone/>
              <a:defRPr sz="3000" b="0" i="0" kern="0" cap="none" spc="0" baseline="0">
                <a:solidFill>
                  <a:schemeClr val="bg1"/>
                </a:solidFill>
                <a:latin typeface="+mn-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000" b="0" i="0" u="none" strike="noStrike" kern="0" cap="none" spc="0" normalizeH="0" baseline="0" noProof="0" dirty="0">
                <a:ln>
                  <a:noFill/>
                </a:ln>
                <a:solidFill>
                  <a:schemeClr val="bg1"/>
                </a:solidFill>
                <a:effectLst/>
                <a:uLnTx/>
                <a:uFillTx/>
                <a:latin typeface="+mn-lt"/>
                <a:ea typeface="+mj-ea"/>
                <a:cs typeface="+mj-cs"/>
              </a:rPr>
              <a:t>Overview: Evaluations</a:t>
            </a:r>
          </a:p>
        </p:txBody>
      </p:sp>
    </p:spTree>
    <p:extLst>
      <p:ext uri="{BB962C8B-B14F-4D97-AF65-F5344CB8AC3E}">
        <p14:creationId xmlns:p14="http://schemas.microsoft.com/office/powerpoint/2010/main" val="418284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F93606-7A54-4FD0-A807-BF5662F0E160}"/>
              </a:ext>
            </a:extLst>
          </p:cNvPr>
          <p:cNvSpPr txBox="1">
            <a:spLocks noGrp="1"/>
          </p:cNvSpPr>
          <p:nvPr>
            <p:ph type="title" idx="4294967295"/>
          </p:nvPr>
        </p:nvSpPr>
        <p:spPr>
          <a:xfrm>
            <a:off x="4094480" y="2654708"/>
            <a:ext cx="3982720" cy="64008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ctr" defTabSz="914400" rtl="0" eaLnBrk="1" latinLnBrk="0" hangingPunct="1">
              <a:lnSpc>
                <a:spcPct val="120000"/>
              </a:lnSpc>
              <a:spcBef>
                <a:spcPct val="0"/>
              </a:spcBef>
              <a:buNone/>
              <a:defRPr sz="3000" b="0" i="0" kern="0" cap="none" spc="0" baseline="0">
                <a:solidFill>
                  <a:schemeClr val="bg1"/>
                </a:solidFill>
                <a:latin typeface="+mn-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000" b="0" i="0" u="none" strike="noStrike" kern="0" cap="none" spc="0" normalizeH="0" baseline="0" noProof="0" dirty="0">
                <a:ln>
                  <a:noFill/>
                </a:ln>
                <a:solidFill>
                  <a:schemeClr val="bg1"/>
                </a:solidFill>
                <a:effectLst/>
                <a:uLnTx/>
                <a:uFillTx/>
                <a:latin typeface="+mn-lt"/>
                <a:ea typeface="+mj-ea"/>
                <a:cs typeface="+mj-cs"/>
              </a:rPr>
              <a:t>Overview: Portal Navigation</a:t>
            </a:r>
          </a:p>
        </p:txBody>
      </p:sp>
    </p:spTree>
    <p:extLst>
      <p:ext uri="{BB962C8B-B14F-4D97-AF65-F5344CB8AC3E}">
        <p14:creationId xmlns:p14="http://schemas.microsoft.com/office/powerpoint/2010/main" val="2521817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Creating an Evaluation, 1 of 2</a:t>
            </a:r>
          </a:p>
        </p:txBody>
      </p:sp>
      <p:sp>
        <p:nvSpPr>
          <p:cNvPr id="11" name="TextBox 10">
            <a:extLst>
              <a:ext uri="{FF2B5EF4-FFF2-40B4-BE49-F238E27FC236}">
                <a16:creationId xmlns:a16="http://schemas.microsoft.com/office/drawing/2014/main" id="{A5A25471-5643-4C41-B326-2C1AFE25F16F}"/>
              </a:ext>
            </a:extLst>
          </p:cNvPr>
          <p:cNvSpPr txBox="1"/>
          <p:nvPr/>
        </p:nvSpPr>
        <p:spPr>
          <a:xfrm>
            <a:off x="218957" y="762526"/>
            <a:ext cx="4159079" cy="5216172"/>
          </a:xfrm>
          <a:prstGeom prst="rect">
            <a:avLst/>
          </a:prstGeom>
          <a:noFill/>
        </p:spPr>
        <p:txBody>
          <a:bodyPr wrap="square" rtlCol="0">
            <a:spAutoFit/>
          </a:bodyPr>
          <a:lstStyle/>
          <a:p>
            <a:pPr marL="342900" indent="-342900">
              <a:lnSpc>
                <a:spcPct val="150000"/>
              </a:lnSpc>
              <a:buFont typeface="+mj-lt"/>
              <a:buAutoNum type="arabicPeriod"/>
            </a:pPr>
            <a:r>
              <a:rPr lang="en-US" sz="1600" dirty="0"/>
              <a:t>Evaluations are done from the PTP record for an Educator.</a:t>
            </a:r>
          </a:p>
          <a:p>
            <a:pPr marL="342900" indent="-342900">
              <a:lnSpc>
                <a:spcPct val="150000"/>
              </a:lnSpc>
              <a:buFont typeface="+mj-lt"/>
              <a:buAutoNum type="arabicPeriod"/>
            </a:pPr>
            <a:r>
              <a:rPr lang="en-US" sz="1600" dirty="0"/>
              <a:t>Either use the PTP tab on the homepage to find the one you want or use the Provisional Teacher Process tab along the top to do the same.</a:t>
            </a:r>
          </a:p>
          <a:p>
            <a:pPr marL="342900" indent="-342900">
              <a:lnSpc>
                <a:spcPct val="150000"/>
              </a:lnSpc>
              <a:buFont typeface="+mj-lt"/>
              <a:buAutoNum type="arabicPeriod"/>
            </a:pPr>
            <a:r>
              <a:rPr lang="en-US" sz="1600" dirty="0"/>
              <a:t>Use the search box to find the correct record</a:t>
            </a:r>
          </a:p>
          <a:p>
            <a:pPr marL="342900" indent="-342900">
              <a:lnSpc>
                <a:spcPct val="150000"/>
              </a:lnSpc>
              <a:buFont typeface="+mj-lt"/>
              <a:buAutoNum type="arabicPeriod"/>
            </a:pPr>
            <a:r>
              <a:rPr lang="en-US" sz="1600" dirty="0"/>
              <a:t>You can also sort by a column. To do so, click on the column name.</a:t>
            </a:r>
          </a:p>
          <a:p>
            <a:pPr marL="342900" indent="-342900">
              <a:lnSpc>
                <a:spcPct val="150000"/>
              </a:lnSpc>
              <a:buFont typeface="+mj-lt"/>
              <a:buAutoNum type="arabicPeriod"/>
            </a:pPr>
            <a:r>
              <a:rPr lang="en-US" sz="1600" dirty="0"/>
              <a:t>Once you found the correct record, click on the “PTP ID” value to go to that record.</a:t>
            </a:r>
          </a:p>
        </p:txBody>
      </p:sp>
      <p:pic>
        <p:nvPicPr>
          <p:cNvPr id="10" name="Picture 9" descr="Screenshot: provisional teacher process sortable table. 7 columns: number, PTP ID, District, Educator name, employment, status, start date.">
            <a:extLst>
              <a:ext uri="{FF2B5EF4-FFF2-40B4-BE49-F238E27FC236}">
                <a16:creationId xmlns:a16="http://schemas.microsoft.com/office/drawing/2014/main" id="{EFDE77A1-71CA-4AEB-B08D-24ABA1DC4A9E}"/>
              </a:ext>
            </a:extLst>
          </p:cNvPr>
          <p:cNvPicPr>
            <a:picLocks noChangeAspect="1"/>
          </p:cNvPicPr>
          <p:nvPr/>
        </p:nvPicPr>
        <p:blipFill>
          <a:blip r:embed="rId2"/>
          <a:stretch>
            <a:fillRect/>
          </a:stretch>
        </p:blipFill>
        <p:spPr>
          <a:xfrm>
            <a:off x="4038600" y="1279973"/>
            <a:ext cx="7773074" cy="4298053"/>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30</a:t>
            </a:fld>
            <a:endParaRPr lang="en-US"/>
          </a:p>
        </p:txBody>
      </p:sp>
    </p:spTree>
    <p:extLst>
      <p:ext uri="{BB962C8B-B14F-4D97-AF65-F5344CB8AC3E}">
        <p14:creationId xmlns:p14="http://schemas.microsoft.com/office/powerpoint/2010/main" val="1431403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Creating an Evaluation, 2 of 2</a:t>
            </a:r>
          </a:p>
        </p:txBody>
      </p:sp>
      <p:sp>
        <p:nvSpPr>
          <p:cNvPr id="11" name="TextBox 10">
            <a:extLst>
              <a:ext uri="{FF2B5EF4-FFF2-40B4-BE49-F238E27FC236}">
                <a16:creationId xmlns:a16="http://schemas.microsoft.com/office/drawing/2014/main" id="{A5A25471-5643-4C41-B326-2C1AFE25F16F}"/>
              </a:ext>
            </a:extLst>
          </p:cNvPr>
          <p:cNvSpPr txBox="1"/>
          <p:nvPr/>
        </p:nvSpPr>
        <p:spPr>
          <a:xfrm>
            <a:off x="6788859" y="1497019"/>
            <a:ext cx="5144171" cy="2538644"/>
          </a:xfrm>
          <a:prstGeom prst="rect">
            <a:avLst/>
          </a:prstGeom>
          <a:noFill/>
        </p:spPr>
        <p:txBody>
          <a:bodyPr wrap="square" rtlCol="0">
            <a:spAutoFit/>
          </a:bodyPr>
          <a:lstStyle/>
          <a:p>
            <a:pPr marL="342900" indent="-342900">
              <a:lnSpc>
                <a:spcPct val="150000"/>
              </a:lnSpc>
              <a:buFont typeface="+mj-lt"/>
              <a:buAutoNum type="arabicPeriod"/>
            </a:pPr>
            <a:r>
              <a:rPr lang="en-US" dirty="0"/>
              <a:t>From the PTP record, click the “Evaluate Educator” button.</a:t>
            </a:r>
          </a:p>
          <a:p>
            <a:pPr marL="342900" indent="-342900">
              <a:lnSpc>
                <a:spcPct val="150000"/>
              </a:lnSpc>
              <a:buFont typeface="+mj-lt"/>
              <a:buAutoNum type="arabicPeriod"/>
            </a:pPr>
            <a:r>
              <a:rPr lang="en-US" dirty="0"/>
              <a:t>Enter the Rating and School Year information.</a:t>
            </a:r>
          </a:p>
          <a:p>
            <a:pPr marL="342900" indent="-342900">
              <a:lnSpc>
                <a:spcPct val="150000"/>
              </a:lnSpc>
              <a:buFont typeface="+mj-lt"/>
              <a:buAutoNum type="arabicPeriod"/>
            </a:pPr>
            <a:r>
              <a:rPr lang="en-US" dirty="0"/>
              <a:t>Click ”Finish” and the Evaluation record is created.</a:t>
            </a:r>
          </a:p>
        </p:txBody>
      </p:sp>
      <p:pic>
        <p:nvPicPr>
          <p:cNvPr id="7" name="Picture 6" descr="Three screenshots that show the process of how to create and submit an Educator Evaluation. Steps are outlined as a numbered list on the slide.">
            <a:extLst>
              <a:ext uri="{FF2B5EF4-FFF2-40B4-BE49-F238E27FC236}">
                <a16:creationId xmlns:a16="http://schemas.microsoft.com/office/drawing/2014/main" id="{559ECAAD-79A6-48B3-AD15-E2EFEC5BAF70}"/>
              </a:ext>
            </a:extLst>
          </p:cNvPr>
          <p:cNvPicPr>
            <a:picLocks noChangeAspect="1"/>
          </p:cNvPicPr>
          <p:nvPr/>
        </p:nvPicPr>
        <p:blipFill>
          <a:blip r:embed="rId2"/>
          <a:stretch>
            <a:fillRect/>
          </a:stretch>
        </p:blipFill>
        <p:spPr>
          <a:xfrm>
            <a:off x="130286" y="932170"/>
            <a:ext cx="11583404" cy="5858764"/>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31</a:t>
            </a:fld>
            <a:endParaRPr lang="en-US"/>
          </a:p>
        </p:txBody>
      </p:sp>
    </p:spTree>
    <p:extLst>
      <p:ext uri="{BB962C8B-B14F-4D97-AF65-F5344CB8AC3E}">
        <p14:creationId xmlns:p14="http://schemas.microsoft.com/office/powerpoint/2010/main" val="2998944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472E5F-3414-4B52-A225-509651C546D4}"/>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chemeClr val="bg1"/>
                </a:solidFill>
                <a:ea typeface="+mn-ea"/>
                <a:cs typeface="+mn-cs"/>
              </a:rPr>
              <a:t>t</a:t>
            </a:r>
            <a:r>
              <a:rPr kumimoji="0" lang="en-US" sz="5400" b="0" i="0" u="none" strike="noStrike" kern="1200" cap="none" spc="0" normalizeH="0" baseline="0" noProof="0" dirty="0">
                <a:ln>
                  <a:noFill/>
                </a:ln>
                <a:solidFill>
                  <a:schemeClr val="bg1"/>
                </a:solidFill>
                <a:effectLst/>
                <a:uLnTx/>
                <a:uFillTx/>
                <a:ea typeface="+mn-ea"/>
                <a:cs typeface="+mn-cs"/>
              </a:rPr>
              <a:t>hank you</a:t>
            </a:r>
          </a:p>
        </p:txBody>
      </p:sp>
      <p:sp>
        <p:nvSpPr>
          <p:cNvPr id="3" name="Content Placeholder 2">
            <a:extLst>
              <a:ext uri="{FF2B5EF4-FFF2-40B4-BE49-F238E27FC236}">
                <a16:creationId xmlns:a16="http://schemas.microsoft.com/office/drawing/2014/main" id="{61A76E57-92EB-4D5B-B939-B6FC7030B80B}"/>
              </a:ext>
            </a:extLst>
          </p:cNvPr>
          <p:cNvSpPr>
            <a:spLocks noGrp="1"/>
          </p:cNvSpPr>
          <p:nvPr>
            <p:ph sz="quarter" idx="10"/>
          </p:nvPr>
        </p:nvSpPr>
        <p:spPr>
          <a:xfrm>
            <a:off x="2071688" y="6273434"/>
            <a:ext cx="7948612" cy="373550"/>
          </a:xfrm>
        </p:spPr>
        <p:txBody>
          <a:bodyPr/>
          <a:lstStyle/>
          <a:p>
            <a:pPr marL="0" indent="0" algn="ctr">
              <a:buNone/>
            </a:pPr>
            <a:r>
              <a:rPr lang="en-US" sz="1100" spc="20" dirty="0">
                <a:solidFill>
                  <a:schemeClr val="bg1"/>
                </a:solidFill>
                <a:latin typeface="Futura Next Medium" panose="020B0602020204020303" pitchFamily="34" charset="77"/>
              </a:rPr>
              <a:t>copyright </a:t>
            </a:r>
            <a:r>
              <a:rPr lang="en-US" sz="1100" spc="20" dirty="0" err="1">
                <a:solidFill>
                  <a:schemeClr val="bg1"/>
                </a:solidFill>
                <a:latin typeface="Futura Next Medium" panose="020B0602020204020303" pitchFamily="34" charset="77"/>
              </a:rPr>
              <a:t>publicis</a:t>
            </a:r>
            <a:r>
              <a:rPr lang="en-US" sz="1100" spc="20" dirty="0">
                <a:solidFill>
                  <a:schemeClr val="bg1"/>
                </a:solidFill>
                <a:latin typeface="Futura Next Medium" panose="020B0602020204020303" pitchFamily="34" charset="77"/>
              </a:rPr>
              <a:t> sapient | confidential</a:t>
            </a:r>
          </a:p>
          <a:p>
            <a:pPr marL="0" indent="0">
              <a:buNone/>
            </a:pPr>
            <a:endParaRPr lang="en-US" dirty="0"/>
          </a:p>
        </p:txBody>
      </p:sp>
    </p:spTree>
    <p:extLst>
      <p:ext uri="{BB962C8B-B14F-4D97-AF65-F5344CB8AC3E}">
        <p14:creationId xmlns:p14="http://schemas.microsoft.com/office/powerpoint/2010/main" val="287964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D230-3012-4BB5-B345-49C75AE5887E}"/>
              </a:ext>
            </a:extLst>
          </p:cNvPr>
          <p:cNvSpPr>
            <a:spLocks noGrp="1"/>
          </p:cNvSpPr>
          <p:nvPr>
            <p:ph type="title"/>
          </p:nvPr>
        </p:nvSpPr>
        <p:spPr/>
        <p:txBody>
          <a:bodyPr/>
          <a:lstStyle/>
          <a:p>
            <a:r>
              <a:rPr lang="en-US" sz="2800" dirty="0"/>
              <a:t>Login to the Portal</a:t>
            </a:r>
          </a:p>
        </p:txBody>
      </p:sp>
      <p:sp>
        <p:nvSpPr>
          <p:cNvPr id="4" name="TextBox 3">
            <a:extLst>
              <a:ext uri="{FF2B5EF4-FFF2-40B4-BE49-F238E27FC236}">
                <a16:creationId xmlns:a16="http://schemas.microsoft.com/office/drawing/2014/main" id="{2866E445-456F-4980-A3BD-26A793CDE3A4}"/>
              </a:ext>
            </a:extLst>
          </p:cNvPr>
          <p:cNvSpPr txBox="1"/>
          <p:nvPr/>
        </p:nvSpPr>
        <p:spPr>
          <a:xfrm>
            <a:off x="685800" y="1267796"/>
            <a:ext cx="10651889" cy="369332"/>
          </a:xfrm>
          <a:prstGeom prst="rect">
            <a:avLst/>
          </a:prstGeom>
          <a:noFill/>
          <a:ln w="3175">
            <a:solidFill>
              <a:schemeClr val="tx1"/>
            </a:solidFill>
          </a:ln>
        </p:spPr>
        <p:txBody>
          <a:bodyPr wrap="square" rtlCol="0">
            <a:spAutoFit/>
          </a:bodyPr>
          <a:lstStyle/>
          <a:p>
            <a:r>
              <a:rPr lang="en-US" dirty="0"/>
              <a:t>1. Enter your email address and password</a:t>
            </a:r>
          </a:p>
        </p:txBody>
      </p:sp>
      <p:pic>
        <p:nvPicPr>
          <p:cNvPr id="5" name="Picture 4" descr="Screenshot: NJEdCert portal login page with a sample email and password entered.">
            <a:extLst>
              <a:ext uri="{FF2B5EF4-FFF2-40B4-BE49-F238E27FC236}">
                <a16:creationId xmlns:a16="http://schemas.microsoft.com/office/drawing/2014/main" id="{17F232D1-1D8B-4360-A949-681AE30BFAE2}"/>
              </a:ext>
            </a:extLst>
          </p:cNvPr>
          <p:cNvPicPr>
            <a:picLocks noChangeAspect="1"/>
          </p:cNvPicPr>
          <p:nvPr/>
        </p:nvPicPr>
        <p:blipFill>
          <a:blip r:embed="rId2"/>
          <a:stretch>
            <a:fillRect/>
          </a:stretch>
        </p:blipFill>
        <p:spPr>
          <a:xfrm>
            <a:off x="533400" y="1838648"/>
            <a:ext cx="10608346" cy="4856066"/>
          </a:xfrm>
          <a:prstGeom prst="rect">
            <a:avLst/>
          </a:prstGeom>
        </p:spPr>
      </p:pic>
      <p:sp>
        <p:nvSpPr>
          <p:cNvPr id="3" name="Slide Number Placeholder 2">
            <a:extLst>
              <a:ext uri="{FF2B5EF4-FFF2-40B4-BE49-F238E27FC236}">
                <a16:creationId xmlns:a16="http://schemas.microsoft.com/office/drawing/2014/main" id="{47A6BFA4-0DE2-4D4D-BC0D-4628A45D78C1}"/>
              </a:ext>
              <a:ext uri="{C183D7F6-B498-43B3-948B-1728B52AA6E4}">
                <adec:decorative xmlns:adec="http://schemas.microsoft.com/office/drawing/2017/decorative" val="1"/>
              </a:ext>
            </a:extLst>
          </p:cNvPr>
          <p:cNvSpPr>
            <a:spLocks noGrp="1"/>
          </p:cNvSpPr>
          <p:nvPr>
            <p:ph type="sldNum" sz="quarter" idx="10"/>
          </p:nvPr>
        </p:nvSpPr>
        <p:spPr/>
        <p:txBody>
          <a:bodyPr/>
          <a:lstStyle/>
          <a:p>
            <a:fld id="{58B792A5-9BAE-6942-BFE1-9FCDB51EA51E}" type="slidenum">
              <a:rPr lang="en-US" smtClean="0"/>
              <a:pPr/>
              <a:t>4</a:t>
            </a:fld>
            <a:endParaRPr lang="en-US" dirty="0"/>
          </a:p>
        </p:txBody>
      </p:sp>
    </p:spTree>
    <p:extLst>
      <p:ext uri="{BB962C8B-B14F-4D97-AF65-F5344CB8AC3E}">
        <p14:creationId xmlns:p14="http://schemas.microsoft.com/office/powerpoint/2010/main" val="246399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Welcome to the Portal</a:t>
            </a:r>
          </a:p>
        </p:txBody>
      </p:sp>
      <p:sp>
        <p:nvSpPr>
          <p:cNvPr id="11" name="TextBox 10">
            <a:extLst>
              <a:ext uri="{FF2B5EF4-FFF2-40B4-BE49-F238E27FC236}">
                <a16:creationId xmlns:a16="http://schemas.microsoft.com/office/drawing/2014/main" id="{A5A25471-5643-4C41-B326-2C1AFE25F16F}"/>
              </a:ext>
            </a:extLst>
          </p:cNvPr>
          <p:cNvSpPr txBox="1"/>
          <p:nvPr/>
        </p:nvSpPr>
        <p:spPr>
          <a:xfrm>
            <a:off x="130286" y="826291"/>
            <a:ext cx="9171908" cy="1200329"/>
          </a:xfrm>
          <a:prstGeom prst="rect">
            <a:avLst/>
          </a:prstGeom>
          <a:noFill/>
        </p:spPr>
        <p:txBody>
          <a:bodyPr wrap="square" rtlCol="0">
            <a:spAutoFit/>
          </a:bodyPr>
          <a:lstStyle/>
          <a:p>
            <a:pPr marL="342900" indent="-342900">
              <a:buFont typeface="+mj-lt"/>
              <a:buAutoNum type="arabicPeriod"/>
            </a:pPr>
            <a:r>
              <a:rPr lang="en-US" dirty="0"/>
              <a:t>Tabs across the top will take you to different pages.</a:t>
            </a:r>
          </a:p>
          <a:p>
            <a:pPr marL="342900" indent="-342900">
              <a:buFont typeface="+mj-lt"/>
              <a:buAutoNum type="arabicPeriod"/>
            </a:pPr>
            <a:r>
              <a:rPr lang="en-US" dirty="0"/>
              <a:t>Click on your name to access account settings, logout, and more.</a:t>
            </a:r>
          </a:p>
          <a:p>
            <a:pPr marL="342900" indent="-342900">
              <a:buFont typeface="+mj-lt"/>
              <a:buAutoNum type="arabicPeriod"/>
            </a:pPr>
            <a:r>
              <a:rPr lang="en-US" dirty="0"/>
              <a:t>Provisional Licenses for your District.</a:t>
            </a:r>
          </a:p>
          <a:p>
            <a:pPr marL="342900" indent="-342900">
              <a:buFont typeface="+mj-lt"/>
              <a:buAutoNum type="arabicPeriod"/>
            </a:pPr>
            <a:r>
              <a:rPr lang="en-US" dirty="0"/>
              <a:t>Find all licenses for an Educator.</a:t>
            </a:r>
          </a:p>
        </p:txBody>
      </p:sp>
      <p:pic>
        <p:nvPicPr>
          <p:cNvPr id="8" name="Picture 7" descr="Screenshot : NJEdCert portal dashboard. 1. navigation menu 2. account name. 3. Licenses: provisional certs sortable table. 4. &quot;Lookup educator certifications&quot; button.">
            <a:extLst>
              <a:ext uri="{FF2B5EF4-FFF2-40B4-BE49-F238E27FC236}">
                <a16:creationId xmlns:a16="http://schemas.microsoft.com/office/drawing/2014/main" id="{6429E0B1-9ED5-46F1-84F5-1ADD4A5BA255}"/>
              </a:ext>
            </a:extLst>
          </p:cNvPr>
          <p:cNvPicPr>
            <a:picLocks noChangeAspect="1"/>
          </p:cNvPicPr>
          <p:nvPr/>
        </p:nvPicPr>
        <p:blipFill>
          <a:blip r:embed="rId3"/>
          <a:stretch>
            <a:fillRect/>
          </a:stretch>
        </p:blipFill>
        <p:spPr>
          <a:xfrm>
            <a:off x="1600200" y="2026620"/>
            <a:ext cx="9211854" cy="4730906"/>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a:xfrm>
            <a:off x="11228832" y="6346304"/>
            <a:ext cx="274320" cy="92333"/>
          </a:xfrm>
        </p:spPr>
        <p:txBody>
          <a:bodyPr/>
          <a:lstStyle/>
          <a:p>
            <a:fld id="{58B792A5-9BAE-6942-BFE1-9FCDB51EA51E}" type="slidenum">
              <a:rPr lang="en-US" smtClean="0"/>
              <a:pPr/>
              <a:t>5</a:t>
            </a:fld>
            <a:endParaRPr lang="en-US" dirty="0"/>
          </a:p>
        </p:txBody>
      </p:sp>
    </p:spTree>
    <p:extLst>
      <p:ext uri="{BB962C8B-B14F-4D97-AF65-F5344CB8AC3E}">
        <p14:creationId xmlns:p14="http://schemas.microsoft.com/office/powerpoint/2010/main" val="3589741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Accessing Your Account Information</a:t>
            </a:r>
          </a:p>
        </p:txBody>
      </p:sp>
      <p:sp>
        <p:nvSpPr>
          <p:cNvPr id="11" name="TextBox 10">
            <a:extLst>
              <a:ext uri="{FF2B5EF4-FFF2-40B4-BE49-F238E27FC236}">
                <a16:creationId xmlns:a16="http://schemas.microsoft.com/office/drawing/2014/main" id="{A5A25471-5643-4C41-B326-2C1AFE25F16F}"/>
              </a:ext>
            </a:extLst>
          </p:cNvPr>
          <p:cNvSpPr txBox="1"/>
          <p:nvPr/>
        </p:nvSpPr>
        <p:spPr>
          <a:xfrm>
            <a:off x="315092" y="902288"/>
            <a:ext cx="9678420" cy="870688"/>
          </a:xfrm>
          <a:prstGeom prst="rect">
            <a:avLst/>
          </a:prstGeom>
          <a:noFill/>
        </p:spPr>
        <p:txBody>
          <a:bodyPr wrap="square" rtlCol="0">
            <a:spAutoFit/>
          </a:bodyPr>
          <a:lstStyle/>
          <a:p>
            <a:pPr>
              <a:lnSpc>
                <a:spcPct val="150000"/>
              </a:lnSpc>
            </a:pPr>
            <a:r>
              <a:rPr lang="en-US" b="1" dirty="0">
                <a:solidFill>
                  <a:srgbClr val="1A3F56"/>
                </a:solidFill>
                <a:ea typeface="+mn-lt"/>
                <a:cs typeface="+mn-lt"/>
              </a:rPr>
              <a:t>Click your name (</a:t>
            </a:r>
            <a:r>
              <a:rPr lang="en-US" b="1" dirty="0">
                <a:solidFill>
                  <a:srgbClr val="C00000"/>
                </a:solidFill>
                <a:ea typeface="+mn-lt"/>
                <a:cs typeface="+mn-lt"/>
              </a:rPr>
              <a:t>2</a:t>
            </a:r>
            <a:r>
              <a:rPr lang="en-US" b="1" dirty="0">
                <a:solidFill>
                  <a:srgbClr val="1A3F56"/>
                </a:solidFill>
                <a:ea typeface="+mn-lt"/>
                <a:cs typeface="+mn-lt"/>
              </a:rPr>
              <a:t> -upper-right corner) to access different Account setting.</a:t>
            </a:r>
          </a:p>
          <a:p>
            <a:pPr>
              <a:lnSpc>
                <a:spcPct val="150000"/>
              </a:lnSpc>
            </a:pPr>
            <a:endParaRPr lang="en-US" dirty="0"/>
          </a:p>
        </p:txBody>
      </p:sp>
      <p:pic>
        <p:nvPicPr>
          <p:cNvPr id="8" name="Picture 7" descr="screenshot: account name (joe.district) at top right is labeled with a 2.">
            <a:extLst>
              <a:ext uri="{FF2B5EF4-FFF2-40B4-BE49-F238E27FC236}">
                <a16:creationId xmlns:a16="http://schemas.microsoft.com/office/drawing/2014/main" id="{6834DCC1-CF4C-42CE-A642-33881854A9FB}"/>
              </a:ext>
            </a:extLst>
          </p:cNvPr>
          <p:cNvPicPr>
            <a:picLocks noChangeAspect="1"/>
          </p:cNvPicPr>
          <p:nvPr/>
        </p:nvPicPr>
        <p:blipFill>
          <a:blip r:embed="rId3"/>
          <a:stretch>
            <a:fillRect/>
          </a:stretch>
        </p:blipFill>
        <p:spPr>
          <a:xfrm>
            <a:off x="315092" y="1533172"/>
            <a:ext cx="8394920" cy="4822354"/>
          </a:xfrm>
          <a:prstGeom prst="rect">
            <a:avLst/>
          </a:prstGeom>
        </p:spPr>
      </p:pic>
      <p:pic>
        <p:nvPicPr>
          <p:cNvPr id="16" name="Picture 15" descr="Zoomed in screenshot of the NJEdCert portal dashboard showing the menu that appears when you click on your name (Home, My Profile, My Settings, Logout).">
            <a:extLst>
              <a:ext uri="{FF2B5EF4-FFF2-40B4-BE49-F238E27FC236}">
                <a16:creationId xmlns:a16="http://schemas.microsoft.com/office/drawing/2014/main" id="{B97C54E2-CB69-4BED-9A8A-833182B5582A}"/>
              </a:ext>
            </a:extLst>
          </p:cNvPr>
          <p:cNvPicPr>
            <a:picLocks noChangeAspect="1"/>
          </p:cNvPicPr>
          <p:nvPr/>
        </p:nvPicPr>
        <p:blipFill>
          <a:blip r:embed="rId4"/>
          <a:stretch>
            <a:fillRect/>
          </a:stretch>
        </p:blipFill>
        <p:spPr>
          <a:xfrm>
            <a:off x="9311462" y="2308451"/>
            <a:ext cx="2054530" cy="3511600"/>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6</a:t>
            </a:fld>
            <a:endParaRPr lang="en-US"/>
          </a:p>
        </p:txBody>
      </p:sp>
    </p:spTree>
    <p:extLst>
      <p:ext uri="{BB962C8B-B14F-4D97-AF65-F5344CB8AC3E}">
        <p14:creationId xmlns:p14="http://schemas.microsoft.com/office/powerpoint/2010/main" val="270460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Account Info: My Profile</a:t>
            </a:r>
          </a:p>
        </p:txBody>
      </p:sp>
      <p:sp>
        <p:nvSpPr>
          <p:cNvPr id="11" name="TextBox 10">
            <a:extLst>
              <a:ext uri="{FF2B5EF4-FFF2-40B4-BE49-F238E27FC236}">
                <a16:creationId xmlns:a16="http://schemas.microsoft.com/office/drawing/2014/main" id="{A5A25471-5643-4C41-B326-2C1AFE25F16F}"/>
              </a:ext>
            </a:extLst>
          </p:cNvPr>
          <p:cNvSpPr txBox="1"/>
          <p:nvPr/>
        </p:nvSpPr>
        <p:spPr>
          <a:xfrm>
            <a:off x="336745" y="879072"/>
            <a:ext cx="7624668" cy="874855"/>
          </a:xfrm>
          <a:prstGeom prst="rect">
            <a:avLst/>
          </a:prstGeom>
          <a:noFill/>
        </p:spPr>
        <p:txBody>
          <a:bodyPr wrap="square" rtlCol="0">
            <a:spAutoFit/>
          </a:bodyPr>
          <a:lstStyle/>
          <a:p>
            <a:pPr>
              <a:lnSpc>
                <a:spcPct val="150000"/>
              </a:lnSpc>
            </a:pPr>
            <a:r>
              <a:rPr lang="en-US" b="1" dirty="0">
                <a:solidFill>
                  <a:srgbClr val="1A3F56"/>
                </a:solidFill>
                <a:ea typeface="+mn-lt"/>
                <a:cs typeface="+mn-lt"/>
              </a:rPr>
              <a:t>In “My Profile” you can edit your personal information.</a:t>
            </a:r>
            <a:endParaRPr lang="en-US" dirty="0"/>
          </a:p>
          <a:p>
            <a:pPr marL="342900" indent="-342900">
              <a:lnSpc>
                <a:spcPct val="150000"/>
              </a:lnSpc>
              <a:buFont typeface="+mj-lt"/>
              <a:buAutoNum type="arabicPeriod"/>
            </a:pPr>
            <a:endParaRPr lang="en-US" dirty="0"/>
          </a:p>
        </p:txBody>
      </p:sp>
      <p:pic>
        <p:nvPicPr>
          <p:cNvPr id="7" name="Picture 6" descr="Screenshot of the NJEdCert portal My Profile page. Fields shown include: name, title, username, nickname, email, mobile, phone, account, and last login.">
            <a:extLst>
              <a:ext uri="{FF2B5EF4-FFF2-40B4-BE49-F238E27FC236}">
                <a16:creationId xmlns:a16="http://schemas.microsoft.com/office/drawing/2014/main" id="{40937749-97BE-4575-AAC6-DBD9318C69DF}"/>
              </a:ext>
            </a:extLst>
          </p:cNvPr>
          <p:cNvPicPr>
            <a:picLocks noChangeAspect="1"/>
          </p:cNvPicPr>
          <p:nvPr/>
        </p:nvPicPr>
        <p:blipFill>
          <a:blip r:embed="rId3"/>
          <a:stretch>
            <a:fillRect/>
          </a:stretch>
        </p:blipFill>
        <p:spPr>
          <a:xfrm>
            <a:off x="1487613" y="1652497"/>
            <a:ext cx="8413209" cy="4749196"/>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7</a:t>
            </a:fld>
            <a:endParaRPr lang="en-US"/>
          </a:p>
        </p:txBody>
      </p:sp>
    </p:spTree>
    <p:extLst>
      <p:ext uri="{BB962C8B-B14F-4D97-AF65-F5344CB8AC3E}">
        <p14:creationId xmlns:p14="http://schemas.microsoft.com/office/powerpoint/2010/main" val="225052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Account Info: My Settings</a:t>
            </a:r>
          </a:p>
        </p:txBody>
      </p:sp>
      <p:sp>
        <p:nvSpPr>
          <p:cNvPr id="11" name="TextBox 10">
            <a:extLst>
              <a:ext uri="{FF2B5EF4-FFF2-40B4-BE49-F238E27FC236}">
                <a16:creationId xmlns:a16="http://schemas.microsoft.com/office/drawing/2014/main" id="{A5A25471-5643-4C41-B326-2C1AFE25F16F}"/>
              </a:ext>
            </a:extLst>
          </p:cNvPr>
          <p:cNvSpPr txBox="1"/>
          <p:nvPr/>
        </p:nvSpPr>
        <p:spPr>
          <a:xfrm>
            <a:off x="7389091" y="4695841"/>
            <a:ext cx="4802909" cy="1705852"/>
          </a:xfrm>
          <a:prstGeom prst="rect">
            <a:avLst/>
          </a:prstGeom>
          <a:noFill/>
        </p:spPr>
        <p:txBody>
          <a:bodyPr wrap="square" rtlCol="0">
            <a:spAutoFit/>
          </a:bodyPr>
          <a:lstStyle/>
          <a:p>
            <a:pPr>
              <a:lnSpc>
                <a:spcPct val="150000"/>
              </a:lnSpc>
            </a:pPr>
            <a:r>
              <a:rPr lang="en-US" b="1" dirty="0">
                <a:solidFill>
                  <a:srgbClr val="1A3F56"/>
                </a:solidFill>
                <a:ea typeface="+mn-lt"/>
                <a:cs typeface="+mn-lt"/>
              </a:rPr>
              <a:t>In “My Settings” you can edit your communication preferences and change your password.</a:t>
            </a:r>
            <a:endParaRPr lang="en-US" dirty="0"/>
          </a:p>
          <a:p>
            <a:pPr marL="342900" indent="-342900">
              <a:lnSpc>
                <a:spcPct val="150000"/>
              </a:lnSpc>
              <a:buFont typeface="+mj-lt"/>
              <a:buAutoNum type="arabicPeriod"/>
            </a:pPr>
            <a:endParaRPr lang="en-US" dirty="0"/>
          </a:p>
        </p:txBody>
      </p:sp>
      <p:pic>
        <p:nvPicPr>
          <p:cNvPr id="8" name="Picture 7" descr="Screenshot of the NJEdCert My Settings page. Fields shown include: account username, password, email, location, language, time zone, and option to enable email notifications.">
            <a:extLst>
              <a:ext uri="{FF2B5EF4-FFF2-40B4-BE49-F238E27FC236}">
                <a16:creationId xmlns:a16="http://schemas.microsoft.com/office/drawing/2014/main" id="{26C17D87-01D6-4D7A-AC4C-66096FC69C93}"/>
              </a:ext>
            </a:extLst>
          </p:cNvPr>
          <p:cNvPicPr>
            <a:picLocks noChangeAspect="1"/>
          </p:cNvPicPr>
          <p:nvPr/>
        </p:nvPicPr>
        <p:blipFill>
          <a:blip r:embed="rId3"/>
          <a:stretch>
            <a:fillRect/>
          </a:stretch>
        </p:blipFill>
        <p:spPr>
          <a:xfrm>
            <a:off x="359896" y="865646"/>
            <a:ext cx="7047587" cy="5809992"/>
          </a:xfrm>
          <a:prstGeom prst="rect">
            <a:avLst/>
          </a:prstGeom>
        </p:spPr>
      </p:pic>
      <p:pic>
        <p:nvPicPr>
          <p:cNvPr id="18" name="Picture 17" descr="Screenshot of the NJEdCert My Settings page. Fields shown include: account username, password, email, location, language, time zone, and option to enable email notifications.">
            <a:extLst>
              <a:ext uri="{FF2B5EF4-FFF2-40B4-BE49-F238E27FC236}">
                <a16:creationId xmlns:a16="http://schemas.microsoft.com/office/drawing/2014/main" id="{03DCD39A-68C0-427B-98CE-06C675E48EDE}"/>
              </a:ext>
            </a:extLst>
          </p:cNvPr>
          <p:cNvPicPr>
            <a:picLocks noChangeAspect="1"/>
          </p:cNvPicPr>
          <p:nvPr/>
        </p:nvPicPr>
        <p:blipFill>
          <a:blip r:embed="rId4"/>
          <a:stretch>
            <a:fillRect/>
          </a:stretch>
        </p:blipFill>
        <p:spPr>
          <a:xfrm>
            <a:off x="8290892" y="1058205"/>
            <a:ext cx="2054530" cy="3511600"/>
          </a:xfrm>
          <a:prstGeom prst="rect">
            <a:avLst/>
          </a:prstGeom>
        </p:spPr>
      </p:pic>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8</a:t>
            </a:fld>
            <a:endParaRPr lang="en-US"/>
          </a:p>
        </p:txBody>
      </p:sp>
    </p:spTree>
    <p:extLst>
      <p:ext uri="{BB962C8B-B14F-4D97-AF65-F5344CB8AC3E}">
        <p14:creationId xmlns:p14="http://schemas.microsoft.com/office/powerpoint/2010/main" val="672305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CE9-7D05-444B-AAD2-DA6B2847D266}"/>
              </a:ext>
            </a:extLst>
          </p:cNvPr>
          <p:cNvSpPr>
            <a:spLocks noGrp="1"/>
          </p:cNvSpPr>
          <p:nvPr>
            <p:ph type="title"/>
          </p:nvPr>
        </p:nvSpPr>
        <p:spPr>
          <a:xfrm>
            <a:off x="130286" y="182362"/>
            <a:ext cx="10817352" cy="749808"/>
          </a:xfrm>
        </p:spPr>
        <p:txBody>
          <a:bodyPr/>
          <a:lstStyle/>
          <a:p>
            <a:r>
              <a:rPr lang="en-US" sz="3600" dirty="0">
                <a:latin typeface="+mj-lt"/>
              </a:rPr>
              <a:t>Navigation Tool</a:t>
            </a:r>
          </a:p>
        </p:txBody>
      </p:sp>
      <p:sp>
        <p:nvSpPr>
          <p:cNvPr id="11" name="TextBox 10">
            <a:extLst>
              <a:ext uri="{FF2B5EF4-FFF2-40B4-BE49-F238E27FC236}">
                <a16:creationId xmlns:a16="http://schemas.microsoft.com/office/drawing/2014/main" id="{A5A25471-5643-4C41-B326-2C1AFE25F16F}"/>
              </a:ext>
            </a:extLst>
          </p:cNvPr>
          <p:cNvSpPr txBox="1"/>
          <p:nvPr/>
        </p:nvSpPr>
        <p:spPr>
          <a:xfrm>
            <a:off x="287383" y="896848"/>
            <a:ext cx="10660255" cy="1009187"/>
          </a:xfrm>
          <a:prstGeom prst="rect">
            <a:avLst/>
          </a:prstGeom>
          <a:noFill/>
        </p:spPr>
        <p:txBody>
          <a:bodyPr wrap="square" rtlCol="0">
            <a:spAutoFit/>
          </a:bodyPr>
          <a:lstStyle/>
          <a:p>
            <a:pPr>
              <a:lnSpc>
                <a:spcPct val="150000"/>
              </a:lnSpc>
            </a:pPr>
            <a:r>
              <a:rPr lang="en-US" sz="2400" b="1" dirty="0">
                <a:solidFill>
                  <a:srgbClr val="1A3F56"/>
                </a:solidFill>
                <a:ea typeface="+mn-lt"/>
                <a:cs typeface="+mn-lt"/>
              </a:rPr>
              <a:t>Navigate through the 3-bar icon in the upper-left corner</a:t>
            </a:r>
            <a:r>
              <a:rPr lang="en-US" b="1" dirty="0">
                <a:solidFill>
                  <a:srgbClr val="1A3F56"/>
                </a:solidFill>
                <a:ea typeface="+mn-lt"/>
                <a:cs typeface="+mn-lt"/>
              </a:rPr>
              <a:t>.</a:t>
            </a:r>
            <a:endParaRPr lang="en-US" dirty="0"/>
          </a:p>
          <a:p>
            <a:pPr marL="342900" indent="-342900">
              <a:lnSpc>
                <a:spcPct val="150000"/>
              </a:lnSpc>
              <a:buFont typeface="+mj-lt"/>
              <a:buAutoNum type="arabicPeriod"/>
            </a:pPr>
            <a:endParaRPr lang="en-US" dirty="0"/>
          </a:p>
        </p:txBody>
      </p:sp>
      <p:pic>
        <p:nvPicPr>
          <p:cNvPr id="9" name="Picture 8" descr="Zoomed in screenshot of  the menu that appears when you click on the hamburger menu: Home, District Educators, Provisional Teacher Process, Evaluations, Cases, Applications.">
            <a:extLst>
              <a:ext uri="{FF2B5EF4-FFF2-40B4-BE49-F238E27FC236}">
                <a16:creationId xmlns:a16="http://schemas.microsoft.com/office/drawing/2014/main" id="{A42C2902-FA89-413D-A7F9-0B6D81CE72B8}"/>
              </a:ext>
            </a:extLst>
          </p:cNvPr>
          <p:cNvPicPr>
            <a:picLocks noChangeAspect="1"/>
          </p:cNvPicPr>
          <p:nvPr/>
        </p:nvPicPr>
        <p:blipFill>
          <a:blip r:embed="rId3"/>
          <a:stretch>
            <a:fillRect/>
          </a:stretch>
        </p:blipFill>
        <p:spPr>
          <a:xfrm>
            <a:off x="500125" y="1952298"/>
            <a:ext cx="6669602" cy="3962743"/>
          </a:xfrm>
          <a:prstGeom prst="rect">
            <a:avLst/>
          </a:prstGeom>
        </p:spPr>
      </p:pic>
      <p:sp>
        <p:nvSpPr>
          <p:cNvPr id="7" name="TextBox 6">
            <a:extLst>
              <a:ext uri="{FF2B5EF4-FFF2-40B4-BE49-F238E27FC236}">
                <a16:creationId xmlns:a16="http://schemas.microsoft.com/office/drawing/2014/main" id="{8E1B02C7-E0EC-5E4E-AC9A-E93C5A7E9A09}"/>
              </a:ext>
            </a:extLst>
          </p:cNvPr>
          <p:cNvSpPr txBox="1"/>
          <p:nvPr/>
        </p:nvSpPr>
        <p:spPr>
          <a:xfrm>
            <a:off x="7523018" y="2710944"/>
            <a:ext cx="4391891" cy="1938992"/>
          </a:xfrm>
          <a:prstGeom prst="rect">
            <a:avLst/>
          </a:prstGeom>
          <a:noFill/>
        </p:spPr>
        <p:txBody>
          <a:bodyPr wrap="square" rtlCol="0">
            <a:spAutoFit/>
          </a:bodyPr>
          <a:lstStyle/>
          <a:p>
            <a:r>
              <a:rPr lang="en-US" sz="2000" dirty="0"/>
              <a:t>This navigation allows you to see</a:t>
            </a:r>
            <a:br>
              <a:rPr lang="en-US" sz="2000" dirty="0"/>
            </a:br>
            <a:r>
              <a:rPr lang="en-US" sz="2000" dirty="0"/>
              <a:t>Educators, </a:t>
            </a:r>
            <a:br>
              <a:rPr lang="en-US" sz="2000" dirty="0"/>
            </a:br>
            <a:r>
              <a:rPr lang="en-US" sz="2000" dirty="0"/>
              <a:t>Provisional Teacher Process,</a:t>
            </a:r>
            <a:br>
              <a:rPr lang="en-US" sz="2000" dirty="0"/>
            </a:br>
            <a:r>
              <a:rPr lang="en-US" sz="2000" dirty="0"/>
              <a:t>Evaluations, </a:t>
            </a:r>
            <a:br>
              <a:rPr lang="en-US" sz="2000" dirty="0"/>
            </a:br>
            <a:r>
              <a:rPr lang="en-US" sz="2000" dirty="0"/>
              <a:t>Cases, and </a:t>
            </a:r>
            <a:br>
              <a:rPr lang="en-US" sz="2000" dirty="0"/>
            </a:br>
            <a:r>
              <a:rPr lang="en-US" sz="2000" dirty="0"/>
              <a:t>Applications for your district.</a:t>
            </a:r>
          </a:p>
        </p:txBody>
      </p:sp>
      <p:sp>
        <p:nvSpPr>
          <p:cNvPr id="4" name="Slide Number Placeholder 3">
            <a:extLst>
              <a:ext uri="{FF2B5EF4-FFF2-40B4-BE49-F238E27FC236}">
                <a16:creationId xmlns:a16="http://schemas.microsoft.com/office/drawing/2014/main" id="{572E5F09-702E-B84A-90C9-51205C832630}"/>
              </a:ext>
              <a:ext uri="{C183D7F6-B498-43B3-948B-1728B52AA6E4}">
                <adec:decorative xmlns:adec="http://schemas.microsoft.com/office/drawing/2017/decorative" val="1"/>
              </a:ext>
            </a:extLst>
          </p:cNvPr>
          <p:cNvSpPr>
            <a:spLocks noGrp="1"/>
          </p:cNvSpPr>
          <p:nvPr>
            <p:ph type="sldNum" sz="quarter" idx="11"/>
          </p:nvPr>
        </p:nvSpPr>
        <p:spPr/>
        <p:txBody>
          <a:bodyPr/>
          <a:lstStyle/>
          <a:p>
            <a:fld id="{58B792A5-9BAE-6942-BFE1-9FCDB51EA51E}" type="slidenum">
              <a:rPr lang="en-US" smtClean="0"/>
              <a:pPr/>
              <a:t>9</a:t>
            </a:fld>
            <a:endParaRPr lang="en-US"/>
          </a:p>
        </p:txBody>
      </p:sp>
    </p:spTree>
    <p:extLst>
      <p:ext uri="{BB962C8B-B14F-4D97-AF65-F5344CB8AC3E}">
        <p14:creationId xmlns:p14="http://schemas.microsoft.com/office/powerpoint/2010/main" val="901402329"/>
      </p:ext>
    </p:extLst>
  </p:cSld>
  <p:clrMapOvr>
    <a:masterClrMapping/>
  </p:clrMapOvr>
</p:sld>
</file>

<file path=ppt/theme/theme1.xml><?xml version="1.0" encoding="utf-8"?>
<a:theme xmlns:a="http://schemas.openxmlformats.org/drawingml/2006/main" name="Brand Mark">
  <a:themeElements>
    <a:clrScheme name="Publicis Sapient">
      <a:dk1>
        <a:srgbClr val="000000"/>
      </a:dk1>
      <a:lt1>
        <a:srgbClr val="FFFFFF"/>
      </a:lt1>
      <a:dk2>
        <a:srgbClr val="EEEEEE"/>
      </a:dk2>
      <a:lt2>
        <a:srgbClr val="FFFFFF"/>
      </a:lt2>
      <a:accent1>
        <a:srgbClr val="FE414D"/>
      </a:accent1>
      <a:accent2>
        <a:srgbClr val="079FFF"/>
      </a:accent2>
      <a:accent3>
        <a:srgbClr val="FFE63B"/>
      </a:accent3>
      <a:accent4>
        <a:srgbClr val="00E6C3"/>
      </a:accent4>
      <a:accent5>
        <a:srgbClr val="B4B4B4"/>
      </a:accent5>
      <a:accent6>
        <a:srgbClr val="999999"/>
      </a:accent6>
      <a:hlink>
        <a:srgbClr val="079FFF"/>
      </a:hlink>
      <a:folHlink>
        <a:srgbClr val="079FFF"/>
      </a:folHlink>
    </a:clrScheme>
    <a:fontScheme name="Publicis Sapient">
      <a:majorFont>
        <a:latin typeface="Futura Next Medium"/>
        <a:ea typeface=""/>
        <a:cs typeface=""/>
      </a:majorFont>
      <a:minorFont>
        <a:latin typeface="Futura Nex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Publicis Sapient">
      <a:dk1>
        <a:srgbClr val="000000"/>
      </a:dk1>
      <a:lt1>
        <a:srgbClr val="FFFFFF"/>
      </a:lt1>
      <a:dk2>
        <a:srgbClr val="EEEEEE"/>
      </a:dk2>
      <a:lt2>
        <a:srgbClr val="FFFFFF"/>
      </a:lt2>
      <a:accent1>
        <a:srgbClr val="FE414D"/>
      </a:accent1>
      <a:accent2>
        <a:srgbClr val="079FFF"/>
      </a:accent2>
      <a:accent3>
        <a:srgbClr val="FFE63B"/>
      </a:accent3>
      <a:accent4>
        <a:srgbClr val="00E6C3"/>
      </a:accent4>
      <a:accent5>
        <a:srgbClr val="B4B4B4"/>
      </a:accent5>
      <a:accent6>
        <a:srgbClr val="999999"/>
      </a:accent6>
      <a:hlink>
        <a:srgbClr val="079FFF"/>
      </a:hlink>
      <a:folHlink>
        <a:srgbClr val="079FFF"/>
      </a:folHlink>
    </a:clrScheme>
    <a:fontScheme name="Publicis Sapient">
      <a:majorFont>
        <a:latin typeface="Futura Next Medium"/>
        <a:ea typeface=""/>
        <a:cs typeface=""/>
      </a:majorFont>
      <a:minorFont>
        <a:latin typeface="Futura Nex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genda">
  <a:themeElements>
    <a:clrScheme name="Publicis Sapient">
      <a:dk1>
        <a:srgbClr val="000000"/>
      </a:dk1>
      <a:lt1>
        <a:srgbClr val="FFFFFF"/>
      </a:lt1>
      <a:dk2>
        <a:srgbClr val="EEEEEE"/>
      </a:dk2>
      <a:lt2>
        <a:srgbClr val="FFFFFF"/>
      </a:lt2>
      <a:accent1>
        <a:srgbClr val="FE414D"/>
      </a:accent1>
      <a:accent2>
        <a:srgbClr val="079FFF"/>
      </a:accent2>
      <a:accent3>
        <a:srgbClr val="FFE63B"/>
      </a:accent3>
      <a:accent4>
        <a:srgbClr val="00E6C3"/>
      </a:accent4>
      <a:accent5>
        <a:srgbClr val="B4B4B4"/>
      </a:accent5>
      <a:accent6>
        <a:srgbClr val="999999"/>
      </a:accent6>
      <a:hlink>
        <a:srgbClr val="079FFF"/>
      </a:hlink>
      <a:folHlink>
        <a:srgbClr val="079FFF"/>
      </a:folHlink>
    </a:clrScheme>
    <a:fontScheme name="Publicis Sapient">
      <a:majorFont>
        <a:latin typeface="Futura Next Medium"/>
        <a:ea typeface=""/>
        <a:cs typeface=""/>
      </a:majorFont>
      <a:minorFont>
        <a:latin typeface="Futura Nex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a:themeElements>
    <a:clrScheme name="Publicis Sapient">
      <a:dk1>
        <a:srgbClr val="000000"/>
      </a:dk1>
      <a:lt1>
        <a:srgbClr val="FFFFFF"/>
      </a:lt1>
      <a:dk2>
        <a:srgbClr val="EEEEEE"/>
      </a:dk2>
      <a:lt2>
        <a:srgbClr val="FFFFFF"/>
      </a:lt2>
      <a:accent1>
        <a:srgbClr val="FE414D"/>
      </a:accent1>
      <a:accent2>
        <a:srgbClr val="079FFF"/>
      </a:accent2>
      <a:accent3>
        <a:srgbClr val="FFE63B"/>
      </a:accent3>
      <a:accent4>
        <a:srgbClr val="00E6C3"/>
      </a:accent4>
      <a:accent5>
        <a:srgbClr val="B4B4B4"/>
      </a:accent5>
      <a:accent6>
        <a:srgbClr val="999999"/>
      </a:accent6>
      <a:hlink>
        <a:srgbClr val="079FFF"/>
      </a:hlink>
      <a:folHlink>
        <a:srgbClr val="079FFF"/>
      </a:folHlink>
    </a:clrScheme>
    <a:fontScheme name="Publicis Sapient">
      <a:majorFont>
        <a:latin typeface="Futura Next Medium"/>
        <a:ea typeface=""/>
        <a:cs typeface=""/>
      </a:majorFont>
      <a:minorFont>
        <a:latin typeface="Futura Nex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ote">
  <a:themeElements>
    <a:clrScheme name="Publicis Sapient">
      <a:dk1>
        <a:srgbClr val="000000"/>
      </a:dk1>
      <a:lt1>
        <a:srgbClr val="FFFFFF"/>
      </a:lt1>
      <a:dk2>
        <a:srgbClr val="EEEEEE"/>
      </a:dk2>
      <a:lt2>
        <a:srgbClr val="FFFFFF"/>
      </a:lt2>
      <a:accent1>
        <a:srgbClr val="FE414D"/>
      </a:accent1>
      <a:accent2>
        <a:srgbClr val="079FFF"/>
      </a:accent2>
      <a:accent3>
        <a:srgbClr val="FFE63B"/>
      </a:accent3>
      <a:accent4>
        <a:srgbClr val="00E6C3"/>
      </a:accent4>
      <a:accent5>
        <a:srgbClr val="B4B4B4"/>
      </a:accent5>
      <a:accent6>
        <a:srgbClr val="999999"/>
      </a:accent6>
      <a:hlink>
        <a:srgbClr val="079FFF"/>
      </a:hlink>
      <a:folHlink>
        <a:srgbClr val="079FFF"/>
      </a:folHlink>
    </a:clrScheme>
    <a:fontScheme name="Publicis Sapient">
      <a:majorFont>
        <a:latin typeface="Futura Next Medium"/>
        <a:ea typeface=""/>
        <a:cs typeface=""/>
      </a:majorFont>
      <a:minorFont>
        <a:latin typeface="Futura Nex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oice">
  <a:themeElements>
    <a:clrScheme name="Custom 6">
      <a:dk1>
        <a:srgbClr val="000000"/>
      </a:dk1>
      <a:lt1>
        <a:srgbClr val="FFFFFF"/>
      </a:lt1>
      <a:dk2>
        <a:srgbClr val="EEEEEE"/>
      </a:dk2>
      <a:lt2>
        <a:srgbClr val="FFFFFF"/>
      </a:lt2>
      <a:accent1>
        <a:srgbClr val="FE414D"/>
      </a:accent1>
      <a:accent2>
        <a:srgbClr val="007BC7"/>
      </a:accent2>
      <a:accent3>
        <a:srgbClr val="FFE63B"/>
      </a:accent3>
      <a:accent4>
        <a:srgbClr val="00E6C3"/>
      </a:accent4>
      <a:accent5>
        <a:srgbClr val="B4B4B4"/>
      </a:accent5>
      <a:accent6>
        <a:srgbClr val="999999"/>
      </a:accent6>
      <a:hlink>
        <a:srgbClr val="079FFF"/>
      </a:hlink>
      <a:folHlink>
        <a:srgbClr val="079FFF"/>
      </a:folHlink>
    </a:clrScheme>
    <a:fontScheme name="Publicis Sapient">
      <a:majorFont>
        <a:latin typeface="Futura Next Medium"/>
        <a:ea typeface=""/>
        <a:cs typeface=""/>
      </a:majorFont>
      <a:minorFont>
        <a:latin typeface="Futura Nex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ent">
  <a:themeElements>
    <a:clrScheme name="Publicis Sapient">
      <a:dk1>
        <a:srgbClr val="000000"/>
      </a:dk1>
      <a:lt1>
        <a:srgbClr val="FFFFFF"/>
      </a:lt1>
      <a:dk2>
        <a:srgbClr val="EEEEEE"/>
      </a:dk2>
      <a:lt2>
        <a:srgbClr val="FFFFFF"/>
      </a:lt2>
      <a:accent1>
        <a:srgbClr val="FE414D"/>
      </a:accent1>
      <a:accent2>
        <a:srgbClr val="079FFF"/>
      </a:accent2>
      <a:accent3>
        <a:srgbClr val="FFE63B"/>
      </a:accent3>
      <a:accent4>
        <a:srgbClr val="00E6C3"/>
      </a:accent4>
      <a:accent5>
        <a:srgbClr val="B4B4B4"/>
      </a:accent5>
      <a:accent6>
        <a:srgbClr val="999999"/>
      </a:accent6>
      <a:hlink>
        <a:srgbClr val="079FFF"/>
      </a:hlink>
      <a:folHlink>
        <a:srgbClr val="079FFF"/>
      </a:folHlink>
    </a:clrScheme>
    <a:fontScheme name="Publicis Sapient">
      <a:majorFont>
        <a:latin typeface="Futura Next Medium"/>
        <a:ea typeface=""/>
        <a:cs typeface=""/>
      </a:majorFont>
      <a:minorFont>
        <a:latin typeface="Futura Nex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_Circ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ack Cover">
  <a:themeElements>
    <a:clrScheme name="Publicis Sapient">
      <a:dk1>
        <a:srgbClr val="000000"/>
      </a:dk1>
      <a:lt1>
        <a:srgbClr val="FFFFFF"/>
      </a:lt1>
      <a:dk2>
        <a:srgbClr val="EEEEEE"/>
      </a:dk2>
      <a:lt2>
        <a:srgbClr val="FFFFFF"/>
      </a:lt2>
      <a:accent1>
        <a:srgbClr val="FE414D"/>
      </a:accent1>
      <a:accent2>
        <a:srgbClr val="079FFF"/>
      </a:accent2>
      <a:accent3>
        <a:srgbClr val="FFE63B"/>
      </a:accent3>
      <a:accent4>
        <a:srgbClr val="00E6C3"/>
      </a:accent4>
      <a:accent5>
        <a:srgbClr val="B4B4B4"/>
      </a:accent5>
      <a:accent6>
        <a:srgbClr val="999999"/>
      </a:accent6>
      <a:hlink>
        <a:srgbClr val="079FFF"/>
      </a:hlink>
      <a:folHlink>
        <a:srgbClr val="079FFF"/>
      </a:folHlink>
    </a:clrScheme>
    <a:fontScheme name="Publicis Sapient">
      <a:majorFont>
        <a:latin typeface="Futura Next Medium"/>
        <a:ea typeface=""/>
        <a:cs typeface=""/>
      </a:majorFont>
      <a:minorFont>
        <a:latin typeface="Futura Nex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 Stay Train the Trainer 3-11</Template>
  <TotalTime>22885</TotalTime>
  <Words>1125</Words>
  <Application>Microsoft Office PowerPoint</Application>
  <PresentationFormat>Widescreen</PresentationFormat>
  <Paragraphs>140</Paragraphs>
  <Slides>32</Slides>
  <Notes>13</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32</vt:i4>
      </vt:variant>
    </vt:vector>
  </HeadingPairs>
  <TitlesOfParts>
    <vt:vector size="48" baseType="lpstr">
      <vt:lpstr>Futura Next Book</vt:lpstr>
      <vt:lpstr>Futura Next DemiBold</vt:lpstr>
      <vt:lpstr>Futura Next Medium</vt:lpstr>
      <vt:lpstr>Minion Pro</vt:lpstr>
      <vt:lpstr>Arial</vt:lpstr>
      <vt:lpstr>Calibri</vt:lpstr>
      <vt:lpstr>Calibri Light</vt:lpstr>
      <vt:lpstr>Brand Mark</vt:lpstr>
      <vt:lpstr>Cover</vt:lpstr>
      <vt:lpstr>Agenda</vt:lpstr>
      <vt:lpstr>Divider</vt:lpstr>
      <vt:lpstr>Quote</vt:lpstr>
      <vt:lpstr>Voice</vt:lpstr>
      <vt:lpstr>Content</vt:lpstr>
      <vt:lpstr>TItle_Circle</vt:lpstr>
      <vt:lpstr>Back Cover</vt:lpstr>
      <vt:lpstr>District Rep Training</vt:lpstr>
      <vt:lpstr>Agenda</vt:lpstr>
      <vt:lpstr>Overview: Portal Navigation</vt:lpstr>
      <vt:lpstr>Login to the Portal</vt:lpstr>
      <vt:lpstr>Welcome to the Portal</vt:lpstr>
      <vt:lpstr>Accessing Your Account Information</vt:lpstr>
      <vt:lpstr>Account Info: My Profile</vt:lpstr>
      <vt:lpstr>Account Info: My Settings</vt:lpstr>
      <vt:lpstr>Navigation Tool</vt:lpstr>
      <vt:lpstr>Find Licenses for an Educator</vt:lpstr>
      <vt:lpstr>Viewing Provisional Licenses</vt:lpstr>
      <vt:lpstr>Provisional License Record</vt:lpstr>
      <vt:lpstr>Provisional Teacher Process Record</vt:lpstr>
      <vt:lpstr>Provisional Teacher Process (PTP) List View</vt:lpstr>
      <vt:lpstr>Terminate PTP</vt:lpstr>
      <vt:lpstr>Overview: New Provisional License</vt:lpstr>
      <vt:lpstr>Register Educator for New Provisional License</vt:lpstr>
      <vt:lpstr>New Provisional: Educator Information</vt:lpstr>
      <vt:lpstr>New Provisional: Mentorship &amp; Confirmation</vt:lpstr>
      <vt:lpstr>New Provisional License</vt:lpstr>
      <vt:lpstr>Overview: Initiating Renewals</vt:lpstr>
      <vt:lpstr>Initiating Provisional License Renewal, 1 of 3</vt:lpstr>
      <vt:lpstr>Initiating Provisional License Renewal, 2 of 3</vt:lpstr>
      <vt:lpstr>Initiating Provisional License Renewal, 3 of 3</vt:lpstr>
      <vt:lpstr>Provisional License to Standard License</vt:lpstr>
      <vt:lpstr>Overview: Emergency License Renewal</vt:lpstr>
      <vt:lpstr>Emergency License Renewal, 1 of 2</vt:lpstr>
      <vt:lpstr>Emergency License Renewal, 2 of 2</vt:lpstr>
      <vt:lpstr>Overview: Evaluations</vt:lpstr>
      <vt:lpstr>Creating an Evaluation, 1 of 2</vt:lpstr>
      <vt:lpstr>Creating an Evaluation, 2 of 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Rep Training: NJEdCert</dc:title>
  <dc:creator>New Jersey Department</dc:creator>
  <cp:lastModifiedBy>Thomas, Elizabeth</cp:lastModifiedBy>
  <cp:revision>237</cp:revision>
  <cp:lastPrinted>2022-05-25T14:25:46Z</cp:lastPrinted>
  <dcterms:created xsi:type="dcterms:W3CDTF">2021-03-16T12:21:59Z</dcterms:created>
  <dcterms:modified xsi:type="dcterms:W3CDTF">2022-06-16T15:44:13Z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2a760b3e-54a5-418b-9dd9-555cd32dea45</vt:lpwstr>
  </property>
  <property fmtid="{D5CDD505-2E9C-101B-9397-08002B2CF9AE}" pid="3" name="Offisync_UniqueId">
    <vt:lpwstr>167823</vt:lpwstr>
  </property>
  <property fmtid="{D5CDD505-2E9C-101B-9397-08002B2CF9AE}" pid="4" name="Jive_LatestUserAccountName">
    <vt:lpwstr>annpizzi</vt:lpwstr>
  </property>
  <property fmtid="{D5CDD505-2E9C-101B-9397-08002B2CF9AE}" pid="5" name="Jive_VersionGuid">
    <vt:lpwstr>d9995d1c-72e3-48fb-8f1c-4605fedabf7e</vt:lpwstr>
  </property>
  <property fmtid="{D5CDD505-2E9C-101B-9397-08002B2CF9AE}" pid="6" name="Offisync_UpdateToken">
    <vt:lpwstr>8</vt:lpwstr>
  </property>
  <property fmtid="{D5CDD505-2E9C-101B-9397-08002B2CF9AE}" pid="7" name="Offisync_ProviderInitializationData">
    <vt:lpwstr>https://vox.publicissapient.com</vt:lpwstr>
  </property>
</Properties>
</file>