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8" r:id="rId2"/>
    <p:sldMasterId id="2147483682" r:id="rId3"/>
  </p:sldMasterIdLst>
  <p:notesMasterIdLst>
    <p:notesMasterId r:id="rId46"/>
  </p:notesMasterIdLst>
  <p:handoutMasterIdLst>
    <p:handoutMasterId r:id="rId47"/>
  </p:handoutMasterIdLst>
  <p:sldIdLst>
    <p:sldId id="256" r:id="rId4"/>
    <p:sldId id="258" r:id="rId5"/>
    <p:sldId id="398" r:id="rId6"/>
    <p:sldId id="399" r:id="rId7"/>
    <p:sldId id="400" r:id="rId8"/>
    <p:sldId id="447" r:id="rId9"/>
    <p:sldId id="430" r:id="rId10"/>
    <p:sldId id="401" r:id="rId11"/>
    <p:sldId id="412" r:id="rId12"/>
    <p:sldId id="413" r:id="rId13"/>
    <p:sldId id="432" r:id="rId14"/>
    <p:sldId id="431" r:id="rId15"/>
    <p:sldId id="402" r:id="rId16"/>
    <p:sldId id="407" r:id="rId17"/>
    <p:sldId id="403" r:id="rId18"/>
    <p:sldId id="429" r:id="rId19"/>
    <p:sldId id="433" r:id="rId20"/>
    <p:sldId id="397" r:id="rId21"/>
    <p:sldId id="416" r:id="rId22"/>
    <p:sldId id="406" r:id="rId23"/>
    <p:sldId id="448" r:id="rId24"/>
    <p:sldId id="434" r:id="rId25"/>
    <p:sldId id="435" r:id="rId26"/>
    <p:sldId id="436" r:id="rId27"/>
    <p:sldId id="437" r:id="rId28"/>
    <p:sldId id="438" r:id="rId29"/>
    <p:sldId id="440" r:id="rId30"/>
    <p:sldId id="428" r:id="rId31"/>
    <p:sldId id="441" r:id="rId32"/>
    <p:sldId id="442" r:id="rId33"/>
    <p:sldId id="443" r:id="rId34"/>
    <p:sldId id="444" r:id="rId35"/>
    <p:sldId id="423" r:id="rId36"/>
    <p:sldId id="427" r:id="rId37"/>
    <p:sldId id="445" r:id="rId38"/>
    <p:sldId id="421" r:id="rId39"/>
    <p:sldId id="422" r:id="rId40"/>
    <p:sldId id="446" r:id="rId41"/>
    <p:sldId id="405" r:id="rId42"/>
    <p:sldId id="409" r:id="rId43"/>
    <p:sldId id="263" r:id="rId44"/>
    <p:sldId id="257" r:id="rId4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26F910-767E-9D26-CDDF-1D6CE6E83CD6}" name="Henix, Danton" initials="DH" userId="S::dhenix@doe.nj.gov::5ed3f696-fad5-424e-99c3-823c616f7442" providerId="AD"/>
  <p188:author id="{7CD06546-9DD9-0023-DDD8-EC4F2CAE1FF9}" name="Thomas, Elizabeth" initials="ET" userId="S::ethomas@doe.nj.gov::ecf9b76d-2424-407e-a49b-ad172b417e8c" providerId="AD"/>
  <p188:author id="{CFF058C5-D2A9-52BC-B43A-C310050936A7}" name="Harding, Melanie" initials="MH" userId="S::mharding@doe.nj.gov::09b66f8a-5ee1-479b-b26a-15efba68780a" providerId="AD"/>
  <p188:author id="{65E37EE9-0484-6150-813E-DD7F85BBB803}" name="Specht, Dorothea" initials="SD" userId="S::dspecht@doe.nj.gov::c7adc3ad-3650-425b-8fa9-fe35462436c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E2405"/>
    <a:srgbClr val="C00000"/>
    <a:srgbClr val="002060"/>
    <a:srgbClr val="7030A0"/>
    <a:srgbClr val="FFFFFF"/>
    <a:srgbClr val="7F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818285-94B9-4CFF-90E7-3C10385C6AF7}" v="2" dt="2025-01-08T15:58:55.888"/>
    <p1510:client id="{D3BD2393-678D-48A5-AAD5-63157F36FC8B}" v="5" dt="2025-01-08T17:58:35.538"/>
    <p1510:client id="{E64DF8F3-1437-4705-32EB-B704C8D5C0BE}" v="3" dt="2025-01-08T17:48:00.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ix, Danton" userId="S::dhenix@doe.nj.gov::5ed3f696-fad5-424e-99c3-823c616f7442" providerId="AD" clId="Web-{E64DF8F3-1437-4705-32EB-B704C8D5C0BE}"/>
    <pc:docChg chg="modSld">
      <pc:chgData name="Henix, Danton" userId="S::dhenix@doe.nj.gov::5ed3f696-fad5-424e-99c3-823c616f7442" providerId="AD" clId="Web-{E64DF8F3-1437-4705-32EB-B704C8D5C0BE}" dt="2025-01-08T17:48:00.271" v="1" actId="20577"/>
      <pc:docMkLst>
        <pc:docMk/>
      </pc:docMkLst>
      <pc:sldChg chg="modSp">
        <pc:chgData name="Henix, Danton" userId="S::dhenix@doe.nj.gov::5ed3f696-fad5-424e-99c3-823c616f7442" providerId="AD" clId="Web-{E64DF8F3-1437-4705-32EB-B704C8D5C0BE}" dt="2025-01-08T17:48:00.271" v="1" actId="20577"/>
        <pc:sldMkLst>
          <pc:docMk/>
          <pc:sldMk cId="624973652" sldId="436"/>
        </pc:sldMkLst>
        <pc:spChg chg="mod">
          <ac:chgData name="Henix, Danton" userId="S::dhenix@doe.nj.gov::5ed3f696-fad5-424e-99c3-823c616f7442" providerId="AD" clId="Web-{E64DF8F3-1437-4705-32EB-B704C8D5C0BE}" dt="2025-01-08T17:48:00.271" v="1" actId="20577"/>
          <ac:spMkLst>
            <pc:docMk/>
            <pc:sldMk cId="624973652" sldId="436"/>
            <ac:spMk id="11" creationId="{88F77081-2948-F006-054A-0D36253CB254}"/>
          </ac:spMkLst>
        </pc:spChg>
      </pc:sldChg>
      <pc:sldChg chg="modSp">
        <pc:chgData name="Henix, Danton" userId="S::dhenix@doe.nj.gov::5ed3f696-fad5-424e-99c3-823c616f7442" providerId="AD" clId="Web-{E64DF8F3-1437-4705-32EB-B704C8D5C0BE}" dt="2025-01-08T17:42:37.462" v="0" actId="20577"/>
        <pc:sldMkLst>
          <pc:docMk/>
          <pc:sldMk cId="3020627578" sldId="444"/>
        </pc:sldMkLst>
        <pc:spChg chg="mod">
          <ac:chgData name="Henix, Danton" userId="S::dhenix@doe.nj.gov::5ed3f696-fad5-424e-99c3-823c616f7442" providerId="AD" clId="Web-{E64DF8F3-1437-4705-32EB-B704C8D5C0BE}" dt="2025-01-08T17:42:37.462" v="0" actId="20577"/>
          <ac:spMkLst>
            <pc:docMk/>
            <pc:sldMk cId="3020627578" sldId="444"/>
            <ac:spMk id="7" creationId="{3D3A8D12-073B-1468-C060-00D24E396E6B}"/>
          </ac:spMkLst>
        </pc:spChg>
      </pc:sldChg>
    </pc:docChg>
  </pc:docChgLst>
  <pc:docChgLst>
    <pc:chgData name="Henix, Danton" userId="5ed3f696-fad5-424e-99c3-823c616f7442" providerId="ADAL" clId="{0F818285-94B9-4CFF-90E7-3C10385C6AF7}"/>
    <pc:docChg chg="undo custSel modSld">
      <pc:chgData name="Henix, Danton" userId="5ed3f696-fad5-424e-99c3-823c616f7442" providerId="ADAL" clId="{0F818285-94B9-4CFF-90E7-3C10385C6AF7}" dt="2025-01-08T15:59:31.407" v="5" actId="1076"/>
      <pc:docMkLst>
        <pc:docMk/>
      </pc:docMkLst>
      <pc:sldChg chg="modSp mod">
        <pc:chgData name="Henix, Danton" userId="5ed3f696-fad5-424e-99c3-823c616f7442" providerId="ADAL" clId="{0F818285-94B9-4CFF-90E7-3C10385C6AF7}" dt="2025-01-08T15:59:31.407" v="5" actId="1076"/>
        <pc:sldMkLst>
          <pc:docMk/>
          <pc:sldMk cId="624973652" sldId="436"/>
        </pc:sldMkLst>
        <pc:spChg chg="mod">
          <ac:chgData name="Henix, Danton" userId="5ed3f696-fad5-424e-99c3-823c616f7442" providerId="ADAL" clId="{0F818285-94B9-4CFF-90E7-3C10385C6AF7}" dt="2025-01-08T15:59:31.407" v="5" actId="1076"/>
          <ac:spMkLst>
            <pc:docMk/>
            <pc:sldMk cId="624973652" sldId="436"/>
            <ac:spMk id="12" creationId="{D72737BD-24E8-2197-E5BB-48CCD44DA1F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7425AFB-E73E-4C47-BA4D-95B867A1CC07}" type="datetimeFigureOut">
              <a:rPr lang="en-US" smtClean="0"/>
              <a:t>1/8/2025</a:t>
            </a:fld>
            <a:endParaRPr lang="en-US"/>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CE8FD18C-D8A1-484B-BA09-7DA4094F3736}" type="slidenum">
              <a:rPr lang="en-US" smtClean="0"/>
              <a:t>‹#›</a:t>
            </a:fld>
            <a:endParaRPr lang="en-US"/>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D8AC223-25EB-40B2-9538-010511AACFA5}" type="datetimeFigureOut">
              <a:rPr lang="en-US" smtClean="0"/>
              <a:t>1/8/2025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2</a:t>
            </a:r>
          </a:p>
        </p:txBody>
      </p:sp>
      <p:sp>
        <p:nvSpPr>
          <p:cNvPr id="4" name="Slide Number Placeholder 3"/>
          <p:cNvSpPr>
            <a:spLocks noGrp="1"/>
          </p:cNvSpPr>
          <p:nvPr>
            <p:ph type="sldNum" sz="quarter" idx="5"/>
          </p:nvPr>
        </p:nvSpPr>
        <p:spPr/>
        <p:txBody>
          <a:bodyPr/>
          <a:lstStyle/>
          <a:p>
            <a:fld id="{B97A44F7-5F69-4F06-8F30-FB0E6EC0A151}" type="slidenum">
              <a:rPr lang="en-US" smtClean="0"/>
              <a:t>1</a:t>
            </a:fld>
            <a:endParaRPr lang="en-US"/>
          </a:p>
        </p:txBody>
      </p:sp>
    </p:spTree>
    <p:extLst>
      <p:ext uri="{BB962C8B-B14F-4D97-AF65-F5344CB8AC3E}">
        <p14:creationId xmlns:p14="http://schemas.microsoft.com/office/powerpoint/2010/main" val="287259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10</a:t>
            </a:fld>
            <a:endParaRPr lang="en-US"/>
          </a:p>
        </p:txBody>
      </p:sp>
    </p:spTree>
    <p:extLst>
      <p:ext uri="{BB962C8B-B14F-4D97-AF65-F5344CB8AC3E}">
        <p14:creationId xmlns:p14="http://schemas.microsoft.com/office/powerpoint/2010/main" val="122471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11</a:t>
            </a:fld>
            <a:endParaRPr lang="en-US"/>
          </a:p>
        </p:txBody>
      </p:sp>
    </p:spTree>
    <p:extLst>
      <p:ext uri="{BB962C8B-B14F-4D97-AF65-F5344CB8AC3E}">
        <p14:creationId xmlns:p14="http://schemas.microsoft.com/office/powerpoint/2010/main" val="4063198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12</a:t>
            </a:fld>
            <a:endParaRPr lang="en-US"/>
          </a:p>
        </p:txBody>
      </p:sp>
    </p:spTree>
    <p:extLst>
      <p:ext uri="{BB962C8B-B14F-4D97-AF65-F5344CB8AC3E}">
        <p14:creationId xmlns:p14="http://schemas.microsoft.com/office/powerpoint/2010/main" val="73260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13</a:t>
            </a:fld>
            <a:endParaRPr lang="en-US"/>
          </a:p>
        </p:txBody>
      </p:sp>
    </p:spTree>
    <p:extLst>
      <p:ext uri="{BB962C8B-B14F-4D97-AF65-F5344CB8AC3E}">
        <p14:creationId xmlns:p14="http://schemas.microsoft.com/office/powerpoint/2010/main" val="2082055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14</a:t>
            </a:fld>
            <a:endParaRPr lang="en-US"/>
          </a:p>
        </p:txBody>
      </p:sp>
    </p:spTree>
    <p:extLst>
      <p:ext uri="{BB962C8B-B14F-4D97-AF65-F5344CB8AC3E}">
        <p14:creationId xmlns:p14="http://schemas.microsoft.com/office/powerpoint/2010/main" val="778769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15</a:t>
            </a:fld>
            <a:endParaRPr lang="en-US"/>
          </a:p>
        </p:txBody>
      </p:sp>
    </p:spTree>
    <p:extLst>
      <p:ext uri="{BB962C8B-B14F-4D97-AF65-F5344CB8AC3E}">
        <p14:creationId xmlns:p14="http://schemas.microsoft.com/office/powerpoint/2010/main" val="120853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17</a:t>
            </a:fld>
            <a:endParaRPr lang="en-US"/>
          </a:p>
        </p:txBody>
      </p:sp>
    </p:spTree>
    <p:extLst>
      <p:ext uri="{BB962C8B-B14F-4D97-AF65-F5344CB8AC3E}">
        <p14:creationId xmlns:p14="http://schemas.microsoft.com/office/powerpoint/2010/main" val="3445490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18</a:t>
            </a:fld>
            <a:endParaRPr lang="en-US"/>
          </a:p>
        </p:txBody>
      </p:sp>
    </p:spTree>
    <p:extLst>
      <p:ext uri="{BB962C8B-B14F-4D97-AF65-F5344CB8AC3E}">
        <p14:creationId xmlns:p14="http://schemas.microsoft.com/office/powerpoint/2010/main" val="364970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19</a:t>
            </a:fld>
            <a:endParaRPr lang="en-US"/>
          </a:p>
        </p:txBody>
      </p:sp>
    </p:spTree>
    <p:extLst>
      <p:ext uri="{BB962C8B-B14F-4D97-AF65-F5344CB8AC3E}">
        <p14:creationId xmlns:p14="http://schemas.microsoft.com/office/powerpoint/2010/main" val="2755183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20</a:t>
            </a:fld>
            <a:endParaRPr lang="en-US"/>
          </a:p>
        </p:txBody>
      </p:sp>
    </p:spTree>
    <p:extLst>
      <p:ext uri="{BB962C8B-B14F-4D97-AF65-F5344CB8AC3E}">
        <p14:creationId xmlns:p14="http://schemas.microsoft.com/office/powerpoint/2010/main" val="714124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a:t>
            </a:fld>
            <a:endParaRPr lang="en-US"/>
          </a:p>
        </p:txBody>
      </p:sp>
    </p:spTree>
    <p:extLst>
      <p:ext uri="{BB962C8B-B14F-4D97-AF65-F5344CB8AC3E}">
        <p14:creationId xmlns:p14="http://schemas.microsoft.com/office/powerpoint/2010/main" val="3184247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21</a:t>
            </a:fld>
            <a:endParaRPr lang="en-US"/>
          </a:p>
        </p:txBody>
      </p:sp>
    </p:spTree>
    <p:extLst>
      <p:ext uri="{BB962C8B-B14F-4D97-AF65-F5344CB8AC3E}">
        <p14:creationId xmlns:p14="http://schemas.microsoft.com/office/powerpoint/2010/main" val="214345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22</a:t>
            </a:fld>
            <a:endParaRPr lang="en-US"/>
          </a:p>
        </p:txBody>
      </p:sp>
    </p:spTree>
    <p:extLst>
      <p:ext uri="{BB962C8B-B14F-4D97-AF65-F5344CB8AC3E}">
        <p14:creationId xmlns:p14="http://schemas.microsoft.com/office/powerpoint/2010/main" val="1502066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24</a:t>
            </a:fld>
            <a:endParaRPr lang="en-US"/>
          </a:p>
        </p:txBody>
      </p:sp>
    </p:spTree>
    <p:extLst>
      <p:ext uri="{BB962C8B-B14F-4D97-AF65-F5344CB8AC3E}">
        <p14:creationId xmlns:p14="http://schemas.microsoft.com/office/powerpoint/2010/main" val="3785803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25</a:t>
            </a:fld>
            <a:endParaRPr lang="en-US"/>
          </a:p>
        </p:txBody>
      </p:sp>
    </p:spTree>
    <p:extLst>
      <p:ext uri="{BB962C8B-B14F-4D97-AF65-F5344CB8AC3E}">
        <p14:creationId xmlns:p14="http://schemas.microsoft.com/office/powerpoint/2010/main" val="186775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26</a:t>
            </a:fld>
            <a:endParaRPr lang="en-US"/>
          </a:p>
        </p:txBody>
      </p:sp>
    </p:spTree>
    <p:extLst>
      <p:ext uri="{BB962C8B-B14F-4D97-AF65-F5344CB8AC3E}">
        <p14:creationId xmlns:p14="http://schemas.microsoft.com/office/powerpoint/2010/main" val="2985534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27</a:t>
            </a:fld>
            <a:endParaRPr lang="en-US"/>
          </a:p>
        </p:txBody>
      </p:sp>
    </p:spTree>
    <p:extLst>
      <p:ext uri="{BB962C8B-B14F-4D97-AF65-F5344CB8AC3E}">
        <p14:creationId xmlns:p14="http://schemas.microsoft.com/office/powerpoint/2010/main" val="3314379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28</a:t>
            </a:fld>
            <a:endParaRPr lang="en-US"/>
          </a:p>
        </p:txBody>
      </p:sp>
    </p:spTree>
    <p:extLst>
      <p:ext uri="{BB962C8B-B14F-4D97-AF65-F5344CB8AC3E}">
        <p14:creationId xmlns:p14="http://schemas.microsoft.com/office/powerpoint/2010/main" val="1231827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29</a:t>
            </a:fld>
            <a:endParaRPr lang="en-US"/>
          </a:p>
        </p:txBody>
      </p:sp>
    </p:spTree>
    <p:extLst>
      <p:ext uri="{BB962C8B-B14F-4D97-AF65-F5344CB8AC3E}">
        <p14:creationId xmlns:p14="http://schemas.microsoft.com/office/powerpoint/2010/main" val="417338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30</a:t>
            </a:fld>
            <a:endParaRPr lang="en-US"/>
          </a:p>
        </p:txBody>
      </p:sp>
    </p:spTree>
    <p:extLst>
      <p:ext uri="{BB962C8B-B14F-4D97-AF65-F5344CB8AC3E}">
        <p14:creationId xmlns:p14="http://schemas.microsoft.com/office/powerpoint/2010/main" val="765806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31</a:t>
            </a:fld>
            <a:endParaRPr lang="en-US"/>
          </a:p>
        </p:txBody>
      </p:sp>
    </p:spTree>
    <p:extLst>
      <p:ext uri="{BB962C8B-B14F-4D97-AF65-F5344CB8AC3E}">
        <p14:creationId xmlns:p14="http://schemas.microsoft.com/office/powerpoint/2010/main" val="124396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a:t>
            </a:fld>
            <a:endParaRPr lang="en-US"/>
          </a:p>
        </p:txBody>
      </p:sp>
    </p:spTree>
    <p:extLst>
      <p:ext uri="{BB962C8B-B14F-4D97-AF65-F5344CB8AC3E}">
        <p14:creationId xmlns:p14="http://schemas.microsoft.com/office/powerpoint/2010/main" val="2792753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32</a:t>
            </a:fld>
            <a:endParaRPr lang="en-US"/>
          </a:p>
        </p:txBody>
      </p:sp>
    </p:spTree>
    <p:extLst>
      <p:ext uri="{BB962C8B-B14F-4D97-AF65-F5344CB8AC3E}">
        <p14:creationId xmlns:p14="http://schemas.microsoft.com/office/powerpoint/2010/main" val="1502650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33</a:t>
            </a:fld>
            <a:endParaRPr lang="en-US"/>
          </a:p>
        </p:txBody>
      </p:sp>
    </p:spTree>
    <p:extLst>
      <p:ext uri="{BB962C8B-B14F-4D97-AF65-F5344CB8AC3E}">
        <p14:creationId xmlns:p14="http://schemas.microsoft.com/office/powerpoint/2010/main" val="3078336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34</a:t>
            </a:fld>
            <a:endParaRPr lang="en-US"/>
          </a:p>
        </p:txBody>
      </p:sp>
    </p:spTree>
    <p:extLst>
      <p:ext uri="{BB962C8B-B14F-4D97-AF65-F5344CB8AC3E}">
        <p14:creationId xmlns:p14="http://schemas.microsoft.com/office/powerpoint/2010/main" val="733782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35</a:t>
            </a:fld>
            <a:endParaRPr lang="en-US"/>
          </a:p>
        </p:txBody>
      </p:sp>
    </p:spTree>
    <p:extLst>
      <p:ext uri="{BB962C8B-B14F-4D97-AF65-F5344CB8AC3E}">
        <p14:creationId xmlns:p14="http://schemas.microsoft.com/office/powerpoint/2010/main" val="569166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36</a:t>
            </a:fld>
            <a:endParaRPr lang="en-US"/>
          </a:p>
        </p:txBody>
      </p:sp>
    </p:spTree>
    <p:extLst>
      <p:ext uri="{BB962C8B-B14F-4D97-AF65-F5344CB8AC3E}">
        <p14:creationId xmlns:p14="http://schemas.microsoft.com/office/powerpoint/2010/main" val="1024638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37</a:t>
            </a:fld>
            <a:endParaRPr lang="en-US"/>
          </a:p>
        </p:txBody>
      </p:sp>
    </p:spTree>
    <p:extLst>
      <p:ext uri="{BB962C8B-B14F-4D97-AF65-F5344CB8AC3E}">
        <p14:creationId xmlns:p14="http://schemas.microsoft.com/office/powerpoint/2010/main" val="1876809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39</a:t>
            </a:fld>
            <a:endParaRPr lang="en-US"/>
          </a:p>
        </p:txBody>
      </p:sp>
    </p:spTree>
    <p:extLst>
      <p:ext uri="{BB962C8B-B14F-4D97-AF65-F5344CB8AC3E}">
        <p14:creationId xmlns:p14="http://schemas.microsoft.com/office/powerpoint/2010/main" val="457094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40</a:t>
            </a:fld>
            <a:endParaRPr lang="en-US"/>
          </a:p>
        </p:txBody>
      </p:sp>
    </p:spTree>
    <p:extLst>
      <p:ext uri="{BB962C8B-B14F-4D97-AF65-F5344CB8AC3E}">
        <p14:creationId xmlns:p14="http://schemas.microsoft.com/office/powerpoint/2010/main" val="112747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a:t>
            </a:fld>
            <a:endParaRPr lang="en-US"/>
          </a:p>
        </p:txBody>
      </p:sp>
    </p:spTree>
    <p:extLst>
      <p:ext uri="{BB962C8B-B14F-4D97-AF65-F5344CB8AC3E}">
        <p14:creationId xmlns:p14="http://schemas.microsoft.com/office/powerpoint/2010/main" val="40676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5</a:t>
            </a:fld>
            <a:endParaRPr lang="en-US"/>
          </a:p>
        </p:txBody>
      </p:sp>
    </p:spTree>
    <p:extLst>
      <p:ext uri="{BB962C8B-B14F-4D97-AF65-F5344CB8AC3E}">
        <p14:creationId xmlns:p14="http://schemas.microsoft.com/office/powerpoint/2010/main" val="3373079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a:t>
            </a:fld>
            <a:endParaRPr lang="en-US"/>
          </a:p>
        </p:txBody>
      </p:sp>
    </p:spTree>
    <p:extLst>
      <p:ext uri="{BB962C8B-B14F-4D97-AF65-F5344CB8AC3E}">
        <p14:creationId xmlns:p14="http://schemas.microsoft.com/office/powerpoint/2010/main" val="40591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7</a:t>
            </a:fld>
            <a:endParaRPr lang="en-US"/>
          </a:p>
        </p:txBody>
      </p:sp>
    </p:spTree>
    <p:extLst>
      <p:ext uri="{BB962C8B-B14F-4D97-AF65-F5344CB8AC3E}">
        <p14:creationId xmlns:p14="http://schemas.microsoft.com/office/powerpoint/2010/main" val="2717470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8</a:t>
            </a:fld>
            <a:endParaRPr lang="en-US"/>
          </a:p>
        </p:txBody>
      </p:sp>
    </p:spTree>
    <p:extLst>
      <p:ext uri="{BB962C8B-B14F-4D97-AF65-F5344CB8AC3E}">
        <p14:creationId xmlns:p14="http://schemas.microsoft.com/office/powerpoint/2010/main" val="163678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9</a:t>
            </a:fld>
            <a:endParaRPr lang="en-US"/>
          </a:p>
        </p:txBody>
      </p:sp>
    </p:spTree>
    <p:extLst>
      <p:ext uri="{BB962C8B-B14F-4D97-AF65-F5344CB8AC3E}">
        <p14:creationId xmlns:p14="http://schemas.microsoft.com/office/powerpoint/2010/main" val="404135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_Two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68" y="1202680"/>
            <a:ext cx="3800820" cy="662333"/>
          </a:xfrm>
        </p:spPr>
        <p:txBody>
          <a:bodyPr rIns="457200">
            <a:noAutofit/>
          </a:bodyPr>
          <a:lstStyle>
            <a:lvl1pPr marL="0" indent="0">
              <a:buNone/>
              <a:defRPr sz="2800"/>
            </a:lvl1pPr>
            <a:lvl2pPr>
              <a:defRPr sz="2400"/>
            </a:lvl2pPr>
            <a:lvl3pPr>
              <a:defRPr sz="2000"/>
            </a:lvl3pPr>
            <a:lvl4pPr>
              <a:defRPr sz="1800"/>
            </a:lvl4pPr>
            <a:lvl5pPr>
              <a:defRPr sz="1800"/>
            </a:lvl5pPr>
          </a:lstStyle>
          <a:p>
            <a:pPr lvl="0"/>
            <a:endParaRPr lang="en-US"/>
          </a:p>
        </p:txBody>
      </p:sp>
      <p:sp>
        <p:nvSpPr>
          <p:cNvPr id="5" name="Rectangle: Rounded Corners 4">
            <a:extLst>
              <a:ext uri="{FF2B5EF4-FFF2-40B4-BE49-F238E27FC236}">
                <a16:creationId xmlns:a16="http://schemas.microsoft.com/office/drawing/2014/main" id="{98A684D0-9FC1-C239-4199-1F7A6A6A992B}"/>
              </a:ext>
            </a:extLst>
          </p:cNvPr>
          <p:cNvSpPr/>
          <p:nvPr userDrawn="1"/>
        </p:nvSpPr>
        <p:spPr>
          <a:xfrm>
            <a:off x="220800" y="2164966"/>
            <a:ext cx="5083027" cy="32277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7" descr="orange circle with the link to 3-act tasks ">
            <a:extLst>
              <a:ext uri="{FF2B5EF4-FFF2-40B4-BE49-F238E27FC236}">
                <a16:creationId xmlns:a16="http://schemas.microsoft.com/office/drawing/2014/main" id="{01CD121B-A8AD-9878-79C8-BE564AEA65F7}"/>
              </a:ext>
            </a:extLst>
          </p:cNvPr>
          <p:cNvSpPr/>
          <p:nvPr userDrawn="1"/>
        </p:nvSpPr>
        <p:spPr>
          <a:xfrm>
            <a:off x="785580" y="2701508"/>
            <a:ext cx="5083027" cy="322772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1450473" y="3647140"/>
            <a:ext cx="3587372" cy="1268916"/>
          </a:xfrm>
        </p:spPr>
        <p:txBody>
          <a:bodyPr rIns="457200">
            <a:noAutofit/>
          </a:bodyPr>
          <a:lstStyle>
            <a:lvl1pPr marL="0" indent="0">
              <a:buNone/>
              <a:defRPr sz="2800"/>
            </a:lvl1pPr>
            <a:lvl2pPr>
              <a:defRPr sz="2400"/>
            </a:lvl2pPr>
            <a:lvl3pPr>
              <a:defRPr sz="2000"/>
            </a:lvl3pPr>
            <a:lvl4pPr>
              <a:defRPr sz="1800"/>
            </a:lvl4pPr>
            <a:lvl5pPr>
              <a:defRPr sz="1800"/>
            </a:lvl5pPr>
          </a:lstStyle>
          <a:p>
            <a:pPr lvl="0"/>
            <a:endParaRPr lang="en-US"/>
          </a:p>
        </p:txBody>
      </p:sp>
      <p:sp>
        <p:nvSpPr>
          <p:cNvPr id="10" name="Rectangle: Rounded Corners 9">
            <a:extLst>
              <a:ext uri="{FF2B5EF4-FFF2-40B4-BE49-F238E27FC236}">
                <a16:creationId xmlns:a16="http://schemas.microsoft.com/office/drawing/2014/main" id="{FD82CC4A-ED2F-8699-8FC6-E7724A933CF8}"/>
              </a:ext>
            </a:extLst>
          </p:cNvPr>
          <p:cNvSpPr/>
          <p:nvPr userDrawn="1"/>
        </p:nvSpPr>
        <p:spPr>
          <a:xfrm>
            <a:off x="6146205" y="2164966"/>
            <a:ext cx="5083027" cy="32277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10" descr="orange circle with the link to 3-act tasks ">
            <a:extLst>
              <a:ext uri="{FF2B5EF4-FFF2-40B4-BE49-F238E27FC236}">
                <a16:creationId xmlns:a16="http://schemas.microsoft.com/office/drawing/2014/main" id="{002A75BB-100B-8D62-7B6F-B1C04BEEB38E}"/>
              </a:ext>
            </a:extLst>
          </p:cNvPr>
          <p:cNvSpPr/>
          <p:nvPr userDrawn="1"/>
        </p:nvSpPr>
        <p:spPr>
          <a:xfrm>
            <a:off x="6710985" y="2701508"/>
            <a:ext cx="5083027" cy="322772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Content Placeholder 2">
            <a:extLst>
              <a:ext uri="{FF2B5EF4-FFF2-40B4-BE49-F238E27FC236}">
                <a16:creationId xmlns:a16="http://schemas.microsoft.com/office/drawing/2014/main" id="{9FD46885-61C7-35BF-D1BD-6F65FCF07FDC}"/>
              </a:ext>
            </a:extLst>
          </p:cNvPr>
          <p:cNvSpPr>
            <a:spLocks noGrp="1"/>
          </p:cNvSpPr>
          <p:nvPr>
            <p:ph sz="half" idx="14"/>
          </p:nvPr>
        </p:nvSpPr>
        <p:spPr>
          <a:xfrm>
            <a:off x="7375878" y="3647140"/>
            <a:ext cx="3587372" cy="1268916"/>
          </a:xfrm>
        </p:spPr>
        <p:txBody>
          <a:bodyPr rIns="457200">
            <a:noAutofit/>
          </a:bodyPr>
          <a:lstStyle>
            <a:lvl1pPr marL="0" indent="0">
              <a:buNone/>
              <a:defRPr sz="2800"/>
            </a:lvl1pPr>
            <a:lvl2pPr>
              <a:defRPr sz="2400"/>
            </a:lvl2pPr>
            <a:lvl3pPr>
              <a:defRPr sz="2000"/>
            </a:lvl3pPr>
            <a:lvl4pPr>
              <a:defRPr sz="1800"/>
            </a:lvl4pPr>
            <a:lvl5pPr>
              <a:defRPr sz="1800"/>
            </a:lvl5pPr>
          </a:lstStyle>
          <a:p>
            <a:pPr lvl="0"/>
            <a:endParaRPr lang="en-US"/>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69486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68" y="1296955"/>
            <a:ext cx="2922508" cy="1063925"/>
          </a:xfrm>
        </p:spPr>
        <p:txBody>
          <a:bodyPr rIns="457200">
            <a:noAutofit/>
          </a:bodyPr>
          <a:lstStyle>
            <a:lvl1pPr>
              <a:defRPr sz="2800"/>
            </a:lvl1pPr>
            <a:lvl2pPr marL="457200" indent="0">
              <a:buNone/>
              <a:defRPr sz="2400"/>
            </a:lvl2pPr>
            <a:lvl3pPr>
              <a:defRPr sz="2000"/>
            </a:lvl3pPr>
            <a:lvl4pPr>
              <a:defRPr sz="1800"/>
            </a:lvl4pPr>
            <a:lvl5pPr>
              <a:defRPr sz="1800"/>
            </a:lvl5pPr>
          </a:lstStyle>
          <a:p>
            <a:pPr lvl="0"/>
            <a:r>
              <a:rPr lang="en-US"/>
              <a:t>Click to edit Master text styles</a:t>
            </a:r>
          </a:p>
        </p:txBody>
      </p:sp>
      <p:sp>
        <p:nvSpPr>
          <p:cNvPr id="4" name="Content Placeholder">
            <a:extLst>
              <a:ext uri="{FF2B5EF4-FFF2-40B4-BE49-F238E27FC236}">
                <a16:creationId xmlns:a16="http://schemas.microsoft.com/office/drawing/2014/main" id="{93FDABB2-F83C-86B8-DEB0-28D6D6D06CBC}"/>
              </a:ext>
            </a:extLst>
          </p:cNvPr>
          <p:cNvSpPr>
            <a:spLocks noGrp="1"/>
          </p:cNvSpPr>
          <p:nvPr>
            <p:ph sz="half" idx="15"/>
          </p:nvPr>
        </p:nvSpPr>
        <p:spPr>
          <a:xfrm>
            <a:off x="176268" y="2373088"/>
            <a:ext cx="2922508" cy="3523860"/>
          </a:xfrm>
        </p:spPr>
        <p:txBody>
          <a:bodyPr rIns="457200">
            <a:noAutofit/>
          </a:bodyPr>
          <a:lstStyle>
            <a:lvl1pPr>
              <a:defRPr sz="2800"/>
            </a:lvl1pPr>
            <a:lvl2pPr marL="457200" indent="0">
              <a:buNone/>
              <a:defRPr sz="2400"/>
            </a:lvl2pPr>
            <a:lvl3pPr>
              <a:defRPr sz="2000"/>
            </a:lvl3pPr>
            <a:lvl4pPr>
              <a:defRPr sz="1800"/>
            </a:lvl4pPr>
            <a:lvl5pPr>
              <a:defRPr sz="1800"/>
            </a:lvl5pPr>
          </a:lstStyle>
          <a:p>
            <a:pPr lvl="0"/>
            <a:r>
              <a:rPr lang="en-US"/>
              <a:t>Click to edit Master text styles</a:t>
            </a:r>
          </a:p>
        </p:txBody>
      </p:sp>
      <p:sp>
        <p:nvSpPr>
          <p:cNvPr id="5" name="Content Placeholder">
            <a:extLst>
              <a:ext uri="{FF2B5EF4-FFF2-40B4-BE49-F238E27FC236}">
                <a16:creationId xmlns:a16="http://schemas.microsoft.com/office/drawing/2014/main" id="{F82402D7-EEA0-E738-191C-143891A4D2EF}"/>
              </a:ext>
            </a:extLst>
          </p:cNvPr>
          <p:cNvSpPr>
            <a:spLocks noGrp="1"/>
          </p:cNvSpPr>
          <p:nvPr>
            <p:ph sz="half" idx="16"/>
          </p:nvPr>
        </p:nvSpPr>
        <p:spPr>
          <a:xfrm>
            <a:off x="4107566" y="1296955"/>
            <a:ext cx="2922508" cy="1063925"/>
          </a:xfrm>
        </p:spPr>
        <p:txBody>
          <a:bodyPr rIns="457200">
            <a:noAutofit/>
          </a:bodyPr>
          <a:lstStyle>
            <a:lvl1pPr>
              <a:defRPr sz="2800"/>
            </a:lvl1pPr>
            <a:lvl2pPr marL="457200" indent="0">
              <a:buNone/>
              <a:defRPr sz="2400"/>
            </a:lvl2pPr>
            <a:lvl3pPr>
              <a:defRPr sz="2000"/>
            </a:lvl3pPr>
            <a:lvl4pPr>
              <a:defRPr sz="1800"/>
            </a:lvl4pPr>
            <a:lvl5pPr>
              <a:defRPr sz="1800"/>
            </a:lvl5pPr>
          </a:lstStyle>
          <a:p>
            <a:pPr lvl="0"/>
            <a:r>
              <a:rPr lang="en-US"/>
              <a:t>Click to edit Master text styles</a:t>
            </a:r>
          </a:p>
        </p:txBody>
      </p:sp>
      <p:sp>
        <p:nvSpPr>
          <p:cNvPr id="6" name="Content Placeholder">
            <a:extLst>
              <a:ext uri="{FF2B5EF4-FFF2-40B4-BE49-F238E27FC236}">
                <a16:creationId xmlns:a16="http://schemas.microsoft.com/office/drawing/2014/main" id="{A75EB45C-112E-01A6-9A75-9EAD4CCED545}"/>
              </a:ext>
            </a:extLst>
          </p:cNvPr>
          <p:cNvSpPr>
            <a:spLocks noGrp="1"/>
          </p:cNvSpPr>
          <p:nvPr>
            <p:ph sz="half" idx="17"/>
          </p:nvPr>
        </p:nvSpPr>
        <p:spPr>
          <a:xfrm>
            <a:off x="4107566" y="2373088"/>
            <a:ext cx="2922508" cy="3523860"/>
          </a:xfrm>
        </p:spPr>
        <p:txBody>
          <a:bodyPr rIns="457200">
            <a:noAutofit/>
          </a:bodyPr>
          <a:lstStyle>
            <a:lvl1pPr>
              <a:defRPr sz="2800"/>
            </a:lvl1pPr>
            <a:lvl2pPr marL="457200" indent="0">
              <a:buNone/>
              <a:defRPr sz="2400"/>
            </a:lvl2pPr>
            <a:lvl3pPr>
              <a:defRPr sz="2000"/>
            </a:lvl3pPr>
            <a:lvl4pPr>
              <a:defRPr sz="1800"/>
            </a:lvl4pPr>
            <a:lvl5pPr>
              <a:defRPr sz="1800"/>
            </a:lvl5pPr>
          </a:lstStyle>
          <a:p>
            <a:pPr lvl="0"/>
            <a:r>
              <a:rPr lang="en-US"/>
              <a:t>Click to edit Master text styles</a:t>
            </a:r>
          </a:p>
        </p:txBody>
      </p:sp>
      <p:sp>
        <p:nvSpPr>
          <p:cNvPr id="8" name="Content Placeholder">
            <a:extLst>
              <a:ext uri="{FF2B5EF4-FFF2-40B4-BE49-F238E27FC236}">
                <a16:creationId xmlns:a16="http://schemas.microsoft.com/office/drawing/2014/main" id="{EC6E96A4-960A-684E-5913-C6FFCB265211}"/>
              </a:ext>
            </a:extLst>
          </p:cNvPr>
          <p:cNvSpPr>
            <a:spLocks noGrp="1"/>
          </p:cNvSpPr>
          <p:nvPr>
            <p:ph sz="half" idx="18"/>
          </p:nvPr>
        </p:nvSpPr>
        <p:spPr>
          <a:xfrm>
            <a:off x="8040961" y="1296955"/>
            <a:ext cx="2922508" cy="1063925"/>
          </a:xfrm>
        </p:spPr>
        <p:txBody>
          <a:bodyPr rIns="457200">
            <a:noAutofit/>
          </a:bodyPr>
          <a:lstStyle>
            <a:lvl1pPr>
              <a:defRPr sz="2800"/>
            </a:lvl1pPr>
            <a:lvl2pPr marL="457200" indent="0">
              <a:buNone/>
              <a:defRPr sz="2400"/>
            </a:lvl2pPr>
            <a:lvl3pPr>
              <a:defRPr sz="2000"/>
            </a:lvl3pPr>
            <a:lvl4pPr>
              <a:defRPr sz="1800"/>
            </a:lvl4pPr>
            <a:lvl5pPr>
              <a:defRPr sz="1800"/>
            </a:lvl5pPr>
          </a:lstStyle>
          <a:p>
            <a:pPr lvl="0"/>
            <a:r>
              <a:rPr lang="en-US"/>
              <a:t>Click to edit Master text styles</a:t>
            </a:r>
          </a:p>
        </p:txBody>
      </p:sp>
      <p:sp>
        <p:nvSpPr>
          <p:cNvPr id="9" name="Content Placeholder">
            <a:extLst>
              <a:ext uri="{FF2B5EF4-FFF2-40B4-BE49-F238E27FC236}">
                <a16:creationId xmlns:a16="http://schemas.microsoft.com/office/drawing/2014/main" id="{79F13DBF-3E1F-DC1E-BE81-51D9C1AEA27F}"/>
              </a:ext>
            </a:extLst>
          </p:cNvPr>
          <p:cNvSpPr>
            <a:spLocks noGrp="1"/>
          </p:cNvSpPr>
          <p:nvPr>
            <p:ph sz="half" idx="19"/>
          </p:nvPr>
        </p:nvSpPr>
        <p:spPr>
          <a:xfrm>
            <a:off x="8040961" y="2373088"/>
            <a:ext cx="2922508" cy="3523860"/>
          </a:xfrm>
        </p:spPr>
        <p:txBody>
          <a:bodyPr rIns="457200">
            <a:noAutofit/>
          </a:bodyPr>
          <a:lstStyle>
            <a:lvl1pPr>
              <a:defRPr sz="2800"/>
            </a:lvl1pPr>
            <a:lvl2pPr marL="457200" indent="0">
              <a:buNone/>
              <a:defRPr sz="2400"/>
            </a:lvl2pPr>
            <a:lvl3pPr>
              <a:defRPr sz="2000"/>
            </a:lvl3pPr>
            <a:lvl4pPr>
              <a:defRPr sz="1800"/>
            </a:lvl4pPr>
            <a:lvl5pPr>
              <a:defRPr sz="1800"/>
            </a:lvl5pPr>
          </a:lstStyle>
          <a:p>
            <a:pPr lvl="0"/>
            <a:r>
              <a:rPr lang="en-US"/>
              <a:t>Click to edit Master text styles</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541732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k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5">
            <a:extLst>
              <a:ext uri="{FF2B5EF4-FFF2-40B4-BE49-F238E27FC236}">
                <a16:creationId xmlns:a16="http://schemas.microsoft.com/office/drawing/2014/main" id="{84D3BFCD-58FC-65A7-5796-78D5A290D117}"/>
              </a:ext>
            </a:extLst>
          </p:cNvPr>
          <p:cNvSpPr>
            <a:spLocks noGrp="1"/>
          </p:cNvSpPr>
          <p:nvPr>
            <p:ph type="body" sz="quarter" idx="14"/>
          </p:nvPr>
        </p:nvSpPr>
        <p:spPr>
          <a:xfrm>
            <a:off x="171064" y="2725469"/>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14" name="Text Placeholder 5">
            <a:extLst>
              <a:ext uri="{FF2B5EF4-FFF2-40B4-BE49-F238E27FC236}">
                <a16:creationId xmlns:a16="http://schemas.microsoft.com/office/drawing/2014/main" id="{E6E2A1E0-9812-414F-B7E0-BB11CF82AECB}"/>
              </a:ext>
            </a:extLst>
          </p:cNvPr>
          <p:cNvSpPr>
            <a:spLocks noGrp="1"/>
          </p:cNvSpPr>
          <p:nvPr>
            <p:ph type="body" sz="quarter" idx="15"/>
          </p:nvPr>
        </p:nvSpPr>
        <p:spPr>
          <a:xfrm>
            <a:off x="2091304" y="2725469"/>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15" name="Text Placeholder 5">
            <a:extLst>
              <a:ext uri="{FF2B5EF4-FFF2-40B4-BE49-F238E27FC236}">
                <a16:creationId xmlns:a16="http://schemas.microsoft.com/office/drawing/2014/main" id="{D4527DAB-C8BF-D549-7011-338F8F84A5CE}"/>
              </a:ext>
            </a:extLst>
          </p:cNvPr>
          <p:cNvSpPr>
            <a:spLocks noGrp="1"/>
          </p:cNvSpPr>
          <p:nvPr>
            <p:ph type="body" sz="quarter" idx="16"/>
          </p:nvPr>
        </p:nvSpPr>
        <p:spPr>
          <a:xfrm>
            <a:off x="4011544" y="2725469"/>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16" name="Text Placeholder 5">
            <a:extLst>
              <a:ext uri="{FF2B5EF4-FFF2-40B4-BE49-F238E27FC236}">
                <a16:creationId xmlns:a16="http://schemas.microsoft.com/office/drawing/2014/main" id="{68CE8B0A-DBA2-518E-6505-28239C58825A}"/>
              </a:ext>
            </a:extLst>
          </p:cNvPr>
          <p:cNvSpPr>
            <a:spLocks noGrp="1"/>
          </p:cNvSpPr>
          <p:nvPr>
            <p:ph type="body" sz="quarter" idx="17"/>
          </p:nvPr>
        </p:nvSpPr>
        <p:spPr>
          <a:xfrm>
            <a:off x="171064" y="3938256"/>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17" name="Text Placeholder 5">
            <a:extLst>
              <a:ext uri="{FF2B5EF4-FFF2-40B4-BE49-F238E27FC236}">
                <a16:creationId xmlns:a16="http://schemas.microsoft.com/office/drawing/2014/main" id="{5BE197E9-67EA-45DC-409B-855B494865C1}"/>
              </a:ext>
            </a:extLst>
          </p:cNvPr>
          <p:cNvSpPr>
            <a:spLocks noGrp="1"/>
          </p:cNvSpPr>
          <p:nvPr>
            <p:ph type="body" sz="quarter" idx="18"/>
          </p:nvPr>
        </p:nvSpPr>
        <p:spPr>
          <a:xfrm>
            <a:off x="2091304" y="3938256"/>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18" name="Text Placeholder 5">
            <a:extLst>
              <a:ext uri="{FF2B5EF4-FFF2-40B4-BE49-F238E27FC236}">
                <a16:creationId xmlns:a16="http://schemas.microsoft.com/office/drawing/2014/main" id="{542B990D-0393-9349-4BF9-C4C6ED9D3AF9}"/>
              </a:ext>
            </a:extLst>
          </p:cNvPr>
          <p:cNvSpPr>
            <a:spLocks noGrp="1"/>
          </p:cNvSpPr>
          <p:nvPr>
            <p:ph type="body" sz="quarter" idx="19"/>
          </p:nvPr>
        </p:nvSpPr>
        <p:spPr>
          <a:xfrm>
            <a:off x="4011544" y="3938256"/>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5">
            <a:extLst>
              <a:ext uri="{FF2B5EF4-FFF2-40B4-BE49-F238E27FC236}">
                <a16:creationId xmlns:a16="http://schemas.microsoft.com/office/drawing/2014/main" id="{E2639E84-AAD5-BD6B-2FE2-FFE3641F769B}"/>
              </a:ext>
            </a:extLst>
          </p:cNvPr>
          <p:cNvSpPr>
            <a:spLocks noGrp="1"/>
          </p:cNvSpPr>
          <p:nvPr>
            <p:ph type="body" sz="quarter" idx="20"/>
          </p:nvPr>
        </p:nvSpPr>
        <p:spPr>
          <a:xfrm>
            <a:off x="6127510" y="2706989"/>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20" name="Text Placeholder 5">
            <a:extLst>
              <a:ext uri="{FF2B5EF4-FFF2-40B4-BE49-F238E27FC236}">
                <a16:creationId xmlns:a16="http://schemas.microsoft.com/office/drawing/2014/main" id="{A129DDE9-37BD-C64E-04F5-2BEE043763A8}"/>
              </a:ext>
            </a:extLst>
          </p:cNvPr>
          <p:cNvSpPr>
            <a:spLocks noGrp="1"/>
          </p:cNvSpPr>
          <p:nvPr>
            <p:ph type="body" sz="quarter" idx="21"/>
          </p:nvPr>
        </p:nvSpPr>
        <p:spPr>
          <a:xfrm>
            <a:off x="8047750" y="2706989"/>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21" name="Text Placeholder 5">
            <a:extLst>
              <a:ext uri="{FF2B5EF4-FFF2-40B4-BE49-F238E27FC236}">
                <a16:creationId xmlns:a16="http://schemas.microsoft.com/office/drawing/2014/main" id="{D105803D-07A7-B2B5-EB42-E801065E0E3B}"/>
              </a:ext>
            </a:extLst>
          </p:cNvPr>
          <p:cNvSpPr>
            <a:spLocks noGrp="1"/>
          </p:cNvSpPr>
          <p:nvPr>
            <p:ph type="body" sz="quarter" idx="22"/>
          </p:nvPr>
        </p:nvSpPr>
        <p:spPr>
          <a:xfrm>
            <a:off x="9967990" y="2706989"/>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22" name="Text Placeholder 5">
            <a:extLst>
              <a:ext uri="{FF2B5EF4-FFF2-40B4-BE49-F238E27FC236}">
                <a16:creationId xmlns:a16="http://schemas.microsoft.com/office/drawing/2014/main" id="{858A0AE2-BD7A-1018-C170-88ACB6844161}"/>
              </a:ext>
            </a:extLst>
          </p:cNvPr>
          <p:cNvSpPr>
            <a:spLocks noGrp="1"/>
          </p:cNvSpPr>
          <p:nvPr>
            <p:ph type="body" sz="quarter" idx="23"/>
          </p:nvPr>
        </p:nvSpPr>
        <p:spPr>
          <a:xfrm>
            <a:off x="6127510" y="3919776"/>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23" name="Text Placeholder 5">
            <a:extLst>
              <a:ext uri="{FF2B5EF4-FFF2-40B4-BE49-F238E27FC236}">
                <a16:creationId xmlns:a16="http://schemas.microsoft.com/office/drawing/2014/main" id="{62D7D4D6-2509-E476-A338-276B7E65AEC5}"/>
              </a:ext>
            </a:extLst>
          </p:cNvPr>
          <p:cNvSpPr>
            <a:spLocks noGrp="1"/>
          </p:cNvSpPr>
          <p:nvPr>
            <p:ph type="body" sz="quarter" idx="24"/>
          </p:nvPr>
        </p:nvSpPr>
        <p:spPr>
          <a:xfrm>
            <a:off x="8047750" y="3919776"/>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24" name="Text Placeholder 5">
            <a:extLst>
              <a:ext uri="{FF2B5EF4-FFF2-40B4-BE49-F238E27FC236}">
                <a16:creationId xmlns:a16="http://schemas.microsoft.com/office/drawing/2014/main" id="{8A5D4B72-C2D8-182A-DBA7-CFA121E43404}"/>
              </a:ext>
            </a:extLst>
          </p:cNvPr>
          <p:cNvSpPr>
            <a:spLocks noGrp="1"/>
          </p:cNvSpPr>
          <p:nvPr>
            <p:ph type="body" sz="quarter" idx="25"/>
          </p:nvPr>
        </p:nvSpPr>
        <p:spPr>
          <a:xfrm>
            <a:off x="9967990" y="3919776"/>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81257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13229" y="1222494"/>
            <a:ext cx="5876390" cy="527840"/>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a:extLst>
              <a:ext uri="{FF2B5EF4-FFF2-40B4-BE49-F238E27FC236}">
                <a16:creationId xmlns:a16="http://schemas.microsoft.com/office/drawing/2014/main" id="{3FFF005A-6F36-F603-9F6D-AF1991197B78}"/>
              </a:ext>
            </a:extLst>
          </p:cNvPr>
          <p:cNvSpPr>
            <a:spLocks noGrp="1"/>
          </p:cNvSpPr>
          <p:nvPr>
            <p:ph sz="quarter" idx="14" hasCustomPrompt="1"/>
          </p:nvPr>
        </p:nvSpPr>
        <p:spPr>
          <a:xfrm>
            <a:off x="215350" y="2071591"/>
            <a:ext cx="2089311" cy="3470275"/>
          </a:xfrm>
        </p:spPr>
        <p:txBody>
          <a:bodyPr/>
          <a:lstStyle>
            <a:lvl2pPr marL="457200" indent="0">
              <a:buNone/>
              <a:defRPr/>
            </a:lvl2pPr>
          </a:lstStyle>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E8FD2CD4-4DEB-2BC9-AF21-9BEDB646C6C7}"/>
              </a:ext>
            </a:extLst>
          </p:cNvPr>
          <p:cNvSpPr>
            <a:spLocks noGrp="1"/>
          </p:cNvSpPr>
          <p:nvPr>
            <p:ph sz="quarter" idx="15" hasCustomPrompt="1"/>
          </p:nvPr>
        </p:nvSpPr>
        <p:spPr>
          <a:xfrm>
            <a:off x="2663080" y="2062163"/>
            <a:ext cx="2188838" cy="3470275"/>
          </a:xfrm>
        </p:spPr>
        <p:txBody>
          <a:bodyPr/>
          <a:lstStyle>
            <a:lvl2pPr marL="457200" indent="0">
              <a:buNone/>
              <a:defRPr/>
            </a:lvl2pPr>
          </a:lstStyle>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27510" y="1252627"/>
            <a:ext cx="5876390" cy="527841"/>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4">
            <a:extLst>
              <a:ext uri="{FF2B5EF4-FFF2-40B4-BE49-F238E27FC236}">
                <a16:creationId xmlns:a16="http://schemas.microsoft.com/office/drawing/2014/main" id="{09986076-3FE4-859F-51CA-48D4A6B3E19F}"/>
              </a:ext>
            </a:extLst>
          </p:cNvPr>
          <p:cNvSpPr>
            <a:spLocks noGrp="1"/>
          </p:cNvSpPr>
          <p:nvPr>
            <p:ph sz="quarter" idx="16" hasCustomPrompt="1"/>
          </p:nvPr>
        </p:nvSpPr>
        <p:spPr>
          <a:xfrm>
            <a:off x="6295428" y="2135098"/>
            <a:ext cx="2089311" cy="3470275"/>
          </a:xfrm>
        </p:spPr>
        <p:txBody>
          <a:bodyPr/>
          <a:lstStyle>
            <a:lvl2pPr marL="457200" indent="0">
              <a:buNone/>
              <a:defRPr/>
            </a:lvl2pPr>
          </a:lstStyle>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655F0791-1632-FED0-B70B-1BA83B9CEF58}"/>
              </a:ext>
            </a:extLst>
          </p:cNvPr>
          <p:cNvSpPr>
            <a:spLocks noGrp="1"/>
          </p:cNvSpPr>
          <p:nvPr>
            <p:ph sz="quarter" idx="17" hasCustomPrompt="1"/>
          </p:nvPr>
        </p:nvSpPr>
        <p:spPr>
          <a:xfrm>
            <a:off x="8743158" y="2125670"/>
            <a:ext cx="2188838" cy="3470275"/>
          </a:xfrm>
        </p:spPr>
        <p:txBody>
          <a:bodyPr/>
          <a:lstStyle>
            <a:lvl2pPr marL="457200" indent="0">
              <a:buNone/>
              <a:defRPr/>
            </a:lvl2pPr>
          </a:lstStyle>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481004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ak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5">
            <a:extLst>
              <a:ext uri="{FF2B5EF4-FFF2-40B4-BE49-F238E27FC236}">
                <a16:creationId xmlns:a16="http://schemas.microsoft.com/office/drawing/2014/main" id="{E2639E84-AAD5-BD6B-2FE2-FFE3641F769B}"/>
              </a:ext>
            </a:extLst>
          </p:cNvPr>
          <p:cNvSpPr>
            <a:spLocks noGrp="1"/>
          </p:cNvSpPr>
          <p:nvPr>
            <p:ph type="body" sz="quarter" idx="20"/>
          </p:nvPr>
        </p:nvSpPr>
        <p:spPr>
          <a:xfrm>
            <a:off x="6127510" y="2706989"/>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20" name="Text Placeholder 5">
            <a:extLst>
              <a:ext uri="{FF2B5EF4-FFF2-40B4-BE49-F238E27FC236}">
                <a16:creationId xmlns:a16="http://schemas.microsoft.com/office/drawing/2014/main" id="{A129DDE9-37BD-C64E-04F5-2BEE043763A8}"/>
              </a:ext>
            </a:extLst>
          </p:cNvPr>
          <p:cNvSpPr>
            <a:spLocks noGrp="1"/>
          </p:cNvSpPr>
          <p:nvPr>
            <p:ph type="body" sz="quarter" idx="21"/>
          </p:nvPr>
        </p:nvSpPr>
        <p:spPr>
          <a:xfrm>
            <a:off x="8047750" y="2706989"/>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21" name="Text Placeholder 5">
            <a:extLst>
              <a:ext uri="{FF2B5EF4-FFF2-40B4-BE49-F238E27FC236}">
                <a16:creationId xmlns:a16="http://schemas.microsoft.com/office/drawing/2014/main" id="{D105803D-07A7-B2B5-EB42-E801065E0E3B}"/>
              </a:ext>
            </a:extLst>
          </p:cNvPr>
          <p:cNvSpPr>
            <a:spLocks noGrp="1"/>
          </p:cNvSpPr>
          <p:nvPr>
            <p:ph type="body" sz="quarter" idx="22"/>
          </p:nvPr>
        </p:nvSpPr>
        <p:spPr>
          <a:xfrm>
            <a:off x="9967990" y="2706989"/>
            <a:ext cx="1920240" cy="1212787"/>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22" name="Text Placeholder 5">
            <a:extLst>
              <a:ext uri="{FF2B5EF4-FFF2-40B4-BE49-F238E27FC236}">
                <a16:creationId xmlns:a16="http://schemas.microsoft.com/office/drawing/2014/main" id="{858A0AE2-BD7A-1018-C170-88ACB6844161}"/>
              </a:ext>
            </a:extLst>
          </p:cNvPr>
          <p:cNvSpPr>
            <a:spLocks noGrp="1"/>
          </p:cNvSpPr>
          <p:nvPr>
            <p:ph type="body" sz="quarter" idx="23"/>
          </p:nvPr>
        </p:nvSpPr>
        <p:spPr>
          <a:xfrm>
            <a:off x="6127510" y="3919776"/>
            <a:ext cx="1920240" cy="1487329"/>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5" name="Content Placeholder 4">
            <a:extLst>
              <a:ext uri="{FF2B5EF4-FFF2-40B4-BE49-F238E27FC236}">
                <a16:creationId xmlns:a16="http://schemas.microsoft.com/office/drawing/2014/main" id="{DA5ADD96-4BEB-5A5D-EEE5-88937FAFB1C2}"/>
              </a:ext>
            </a:extLst>
          </p:cNvPr>
          <p:cNvSpPr>
            <a:spLocks noGrp="1"/>
          </p:cNvSpPr>
          <p:nvPr>
            <p:ph sz="quarter" idx="26" hasCustomPrompt="1"/>
          </p:nvPr>
        </p:nvSpPr>
        <p:spPr>
          <a:xfrm>
            <a:off x="6145878" y="4663440"/>
            <a:ext cx="1817688" cy="676275"/>
          </a:xfrm>
        </p:spPr>
        <p:txBody>
          <a:bodyPr/>
          <a:lstStyle>
            <a:lvl1pPr marL="0" indent="0">
              <a:buNone/>
              <a:defRPr/>
            </a:lvl1pPr>
          </a:lstStyle>
          <a:p>
            <a:pPr lvl="0"/>
            <a:r>
              <a:rPr lang="en-US"/>
              <a:t>level</a:t>
            </a:r>
          </a:p>
          <a:p>
            <a:pPr lvl="2"/>
            <a:r>
              <a:rPr lang="en-US"/>
              <a:t>Third level</a:t>
            </a:r>
          </a:p>
          <a:p>
            <a:pPr lvl="3"/>
            <a:r>
              <a:rPr lang="en-US"/>
              <a:t>Fourth level</a:t>
            </a:r>
          </a:p>
          <a:p>
            <a:pPr lvl="4"/>
            <a:r>
              <a:rPr lang="en-US"/>
              <a:t>Fifth level</a:t>
            </a:r>
          </a:p>
        </p:txBody>
      </p:sp>
      <p:sp>
        <p:nvSpPr>
          <p:cNvPr id="23" name="Text Placeholder 5">
            <a:extLst>
              <a:ext uri="{FF2B5EF4-FFF2-40B4-BE49-F238E27FC236}">
                <a16:creationId xmlns:a16="http://schemas.microsoft.com/office/drawing/2014/main" id="{62D7D4D6-2509-E476-A338-276B7E65AEC5}"/>
              </a:ext>
            </a:extLst>
          </p:cNvPr>
          <p:cNvSpPr>
            <a:spLocks noGrp="1"/>
          </p:cNvSpPr>
          <p:nvPr>
            <p:ph type="body" sz="quarter" idx="24"/>
          </p:nvPr>
        </p:nvSpPr>
        <p:spPr>
          <a:xfrm>
            <a:off x="8047750" y="3919776"/>
            <a:ext cx="1920240" cy="1487329"/>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7" name="Content Placeholder 4">
            <a:extLst>
              <a:ext uri="{FF2B5EF4-FFF2-40B4-BE49-F238E27FC236}">
                <a16:creationId xmlns:a16="http://schemas.microsoft.com/office/drawing/2014/main" id="{4093C411-EF46-9693-C65C-C55F26F9E540}"/>
              </a:ext>
            </a:extLst>
          </p:cNvPr>
          <p:cNvSpPr>
            <a:spLocks noGrp="1"/>
          </p:cNvSpPr>
          <p:nvPr>
            <p:ph sz="quarter" idx="27" hasCustomPrompt="1"/>
          </p:nvPr>
        </p:nvSpPr>
        <p:spPr>
          <a:xfrm>
            <a:off x="8099026" y="4663439"/>
            <a:ext cx="1817688" cy="676275"/>
          </a:xfrm>
        </p:spPr>
        <p:txBody>
          <a:bodyPr/>
          <a:lstStyle>
            <a:lvl1pPr marL="0" indent="0">
              <a:buNone/>
              <a:defRPr/>
            </a:lvl1pPr>
          </a:lstStyle>
          <a:p>
            <a:pPr lvl="0"/>
            <a:r>
              <a:rPr lang="en-US"/>
              <a:t>level</a:t>
            </a:r>
          </a:p>
          <a:p>
            <a:pPr lvl="2"/>
            <a:r>
              <a:rPr lang="en-US"/>
              <a:t>Third level</a:t>
            </a:r>
          </a:p>
          <a:p>
            <a:pPr lvl="3"/>
            <a:r>
              <a:rPr lang="en-US"/>
              <a:t>Fourth level</a:t>
            </a:r>
          </a:p>
          <a:p>
            <a:pPr lvl="4"/>
            <a:r>
              <a:rPr lang="en-US"/>
              <a:t>Fifth level</a:t>
            </a:r>
          </a:p>
        </p:txBody>
      </p:sp>
      <p:sp>
        <p:nvSpPr>
          <p:cNvPr id="24" name="Text Placeholder 5">
            <a:extLst>
              <a:ext uri="{FF2B5EF4-FFF2-40B4-BE49-F238E27FC236}">
                <a16:creationId xmlns:a16="http://schemas.microsoft.com/office/drawing/2014/main" id="{8A5D4B72-C2D8-182A-DBA7-CFA121E43404}"/>
              </a:ext>
            </a:extLst>
          </p:cNvPr>
          <p:cNvSpPr>
            <a:spLocks noGrp="1"/>
          </p:cNvSpPr>
          <p:nvPr>
            <p:ph type="body" sz="quarter" idx="25"/>
          </p:nvPr>
        </p:nvSpPr>
        <p:spPr>
          <a:xfrm>
            <a:off x="9967990" y="3919776"/>
            <a:ext cx="1920240" cy="1487329"/>
          </a:xfrm>
          <a:ln>
            <a:solidFill>
              <a:schemeClr val="tx1"/>
            </a:solidFill>
          </a:ln>
        </p:spPr>
        <p:txBody>
          <a:bodyPr rIns="91440">
            <a:normAutofit/>
          </a:bodyPr>
          <a:lstStyle>
            <a:lvl3pPr marL="0" indent="0" algn="l">
              <a:spcBef>
                <a:spcPts val="0"/>
              </a:spcBef>
              <a:buNone/>
              <a:defRPr sz="1800"/>
            </a:lvl3pPr>
          </a:lstStyle>
          <a:p>
            <a:pPr lvl="2"/>
            <a:endParaRPr lang="en-US"/>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813514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A166-BC90-4E13-9118-9507EBCED23D}"/>
              </a:ext>
            </a:extLst>
          </p:cNvPr>
          <p:cNvSpPr>
            <a:spLocks noGrp="1"/>
          </p:cNvSpPr>
          <p:nvPr>
            <p:ph type="title"/>
          </p:nvPr>
        </p:nvSpPr>
        <p:spPr/>
        <p:txBody>
          <a:bodyPr/>
          <a:lstStyle/>
          <a:p>
            <a:r>
              <a:rPr lang="en-US"/>
              <a:t>Click to edit Master title style</a:t>
            </a:r>
          </a:p>
        </p:txBody>
      </p:sp>
      <p:pic>
        <p:nvPicPr>
          <p:cNvPr id="4" name="Facebook">
            <a:extLst>
              <a:ext uri="{FF2B5EF4-FFF2-40B4-BE49-F238E27FC236}">
                <a16:creationId xmlns:a16="http://schemas.microsoft.com/office/drawing/2014/main" id="{9AC9CED7-B302-106F-129F-6BC7C1D588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39535" y="1579728"/>
            <a:ext cx="914400" cy="914400"/>
          </a:xfrm>
          <a:prstGeom prst="rect">
            <a:avLst/>
          </a:prstGeom>
        </p:spPr>
      </p:pic>
      <p:sp>
        <p:nvSpPr>
          <p:cNvPr id="11" name="Facebook handle">
            <a:extLst>
              <a:ext uri="{FF2B5EF4-FFF2-40B4-BE49-F238E27FC236}">
                <a16:creationId xmlns:a16="http://schemas.microsoft.com/office/drawing/2014/main" id="{609D7336-40E6-48D5-B192-BB72CD36C7BB}"/>
              </a:ext>
            </a:extLst>
          </p:cNvPr>
          <p:cNvSpPr>
            <a:spLocks noGrp="1"/>
          </p:cNvSpPr>
          <p:nvPr>
            <p:ph type="body" sz="quarter" idx="18" hasCustomPrompt="1"/>
          </p:nvPr>
        </p:nvSpPr>
        <p:spPr>
          <a:xfrm>
            <a:off x="748420" y="2532939"/>
            <a:ext cx="2486025" cy="914400"/>
          </a:xfrm>
        </p:spPr>
        <p:txBody>
          <a:bodyPr rIns="0">
            <a:noAutofit/>
          </a:bodyPr>
          <a:lstStyle>
            <a:lvl1pPr marL="0" indent="0" algn="ctr">
              <a:buNone/>
              <a:defRPr sz="1400"/>
            </a:lvl1pPr>
          </a:lstStyle>
          <a:p>
            <a:pPr lvl="0"/>
            <a:r>
              <a:rPr lang="en-US"/>
              <a:t>Text</a:t>
            </a:r>
          </a:p>
        </p:txBody>
      </p:sp>
      <p:pic>
        <p:nvPicPr>
          <p:cNvPr id="6" name="Instagram">
            <a:extLst>
              <a:ext uri="{FF2B5EF4-FFF2-40B4-BE49-F238E27FC236}">
                <a16:creationId xmlns:a16="http://schemas.microsoft.com/office/drawing/2014/main" id="{046AED96-B8A4-1C42-F3A1-1FFE1A13C7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24" b="124"/>
          <a:stretch/>
        </p:blipFill>
        <p:spPr>
          <a:xfrm>
            <a:off x="4858762" y="1579728"/>
            <a:ext cx="916670" cy="914400"/>
          </a:xfrm>
          <a:prstGeom prst="rect">
            <a:avLst/>
          </a:prstGeom>
        </p:spPr>
      </p:pic>
      <p:sp>
        <p:nvSpPr>
          <p:cNvPr id="13" name="Instagram handle">
            <a:extLst>
              <a:ext uri="{FF2B5EF4-FFF2-40B4-BE49-F238E27FC236}">
                <a16:creationId xmlns:a16="http://schemas.microsoft.com/office/drawing/2014/main" id="{EECF6CFD-9E31-4C05-886A-971A6B72527F}"/>
              </a:ext>
            </a:extLst>
          </p:cNvPr>
          <p:cNvSpPr>
            <a:spLocks noGrp="1"/>
          </p:cNvSpPr>
          <p:nvPr>
            <p:ph type="body" sz="quarter" idx="19" hasCustomPrompt="1"/>
          </p:nvPr>
        </p:nvSpPr>
        <p:spPr>
          <a:xfrm>
            <a:off x="4110793" y="2514600"/>
            <a:ext cx="2487168" cy="914400"/>
          </a:xfrm>
        </p:spPr>
        <p:txBody>
          <a:bodyPr rIns="91440">
            <a:noAutofit/>
          </a:bodyPr>
          <a:lstStyle>
            <a:lvl1pPr marL="0" indent="0" algn="ctr">
              <a:buNone/>
              <a:defRPr sz="1400"/>
            </a:lvl1pPr>
          </a:lstStyle>
          <a:p>
            <a:pPr lvl="0"/>
            <a:r>
              <a:rPr lang="en-US"/>
              <a:t>Text</a:t>
            </a:r>
          </a:p>
        </p:txBody>
      </p:sp>
      <p:pic>
        <p:nvPicPr>
          <p:cNvPr id="28" name="LinkedIn" descr="A blue and black logo&#10;&#10;Description automatically generated">
            <a:extLst>
              <a:ext uri="{FF2B5EF4-FFF2-40B4-BE49-F238E27FC236}">
                <a16:creationId xmlns:a16="http://schemas.microsoft.com/office/drawing/2014/main" id="{02AF793E-34A8-FE98-2B43-623603DE17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1254" y="1579728"/>
            <a:ext cx="1075267" cy="914400"/>
          </a:xfrm>
          <a:prstGeom prst="rect">
            <a:avLst/>
          </a:prstGeom>
        </p:spPr>
      </p:pic>
      <p:sp>
        <p:nvSpPr>
          <p:cNvPr id="15" name="LinkedIn handle">
            <a:extLst>
              <a:ext uri="{FF2B5EF4-FFF2-40B4-BE49-F238E27FC236}">
                <a16:creationId xmlns:a16="http://schemas.microsoft.com/office/drawing/2014/main" id="{8DA16D1B-DD85-498B-A177-DDB843C07A0E}"/>
              </a:ext>
            </a:extLst>
          </p:cNvPr>
          <p:cNvSpPr>
            <a:spLocks noGrp="1"/>
          </p:cNvSpPr>
          <p:nvPr>
            <p:ph type="body" sz="quarter" idx="20" hasCustomPrompt="1"/>
          </p:nvPr>
        </p:nvSpPr>
        <p:spPr>
          <a:xfrm>
            <a:off x="7239001" y="2532939"/>
            <a:ext cx="3059502" cy="914400"/>
          </a:xfrm>
        </p:spPr>
        <p:txBody>
          <a:bodyPr rIns="91440">
            <a:noAutofit/>
          </a:bodyPr>
          <a:lstStyle>
            <a:lvl1pPr marL="0" indent="0" algn="ctr">
              <a:buNone/>
              <a:defRPr sz="1400"/>
            </a:lvl1pPr>
          </a:lstStyle>
          <a:p>
            <a:pPr lvl="0"/>
            <a:r>
              <a:rPr lang="en-US"/>
              <a:t>Text</a:t>
            </a:r>
          </a:p>
        </p:txBody>
      </p:sp>
      <p:pic>
        <p:nvPicPr>
          <p:cNvPr id="12" name="Threads">
            <a:extLst>
              <a:ext uri="{FF2B5EF4-FFF2-40B4-BE49-F238E27FC236}">
                <a16:creationId xmlns:a16="http://schemas.microsoft.com/office/drawing/2014/main" id="{41AF5339-2B19-BD63-3B11-24F6C0CB7B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t="4126" b="4126"/>
          <a:stretch/>
        </p:blipFill>
        <p:spPr>
          <a:xfrm>
            <a:off x="1535363" y="4019550"/>
            <a:ext cx="912137" cy="914400"/>
          </a:xfrm>
          <a:prstGeom prst="rect">
            <a:avLst/>
          </a:prstGeom>
          <a:solidFill>
            <a:schemeClr val="tx1"/>
          </a:solidFill>
        </p:spPr>
      </p:pic>
      <p:sp>
        <p:nvSpPr>
          <p:cNvPr id="10" name="Threads handle">
            <a:extLst>
              <a:ext uri="{FF2B5EF4-FFF2-40B4-BE49-F238E27FC236}">
                <a16:creationId xmlns:a16="http://schemas.microsoft.com/office/drawing/2014/main" id="{96D88CB0-4FD8-2F0F-AFC3-6D59A048757F}"/>
              </a:ext>
            </a:extLst>
          </p:cNvPr>
          <p:cNvSpPr>
            <a:spLocks noGrp="1"/>
          </p:cNvSpPr>
          <p:nvPr>
            <p:ph type="body" sz="quarter" idx="21" hasCustomPrompt="1"/>
          </p:nvPr>
        </p:nvSpPr>
        <p:spPr>
          <a:xfrm>
            <a:off x="747277" y="5031874"/>
            <a:ext cx="2487168" cy="914400"/>
          </a:xfrm>
        </p:spPr>
        <p:txBody>
          <a:bodyPr rIns="91440">
            <a:noAutofit/>
          </a:bodyPr>
          <a:lstStyle>
            <a:lvl1pPr marL="0" indent="0" algn="ctr">
              <a:buNone/>
              <a:defRPr sz="1400"/>
            </a:lvl1pPr>
          </a:lstStyle>
          <a:p>
            <a:pPr lvl="0"/>
            <a:r>
              <a:rPr lang="en-US"/>
              <a:t>Text</a:t>
            </a:r>
          </a:p>
        </p:txBody>
      </p:sp>
      <p:pic>
        <p:nvPicPr>
          <p:cNvPr id="14" name="X">
            <a:extLst>
              <a:ext uri="{FF2B5EF4-FFF2-40B4-BE49-F238E27FC236}">
                <a16:creationId xmlns:a16="http://schemas.microsoft.com/office/drawing/2014/main" id="{5AE40B57-6609-96B5-4C42-D12A59417CF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t="1201" b="1201"/>
          <a:stretch/>
        </p:blipFill>
        <p:spPr>
          <a:xfrm>
            <a:off x="4896042" y="3991849"/>
            <a:ext cx="916670" cy="914400"/>
          </a:xfrm>
          <a:prstGeom prst="rect">
            <a:avLst/>
          </a:prstGeom>
        </p:spPr>
      </p:pic>
      <p:sp>
        <p:nvSpPr>
          <p:cNvPr id="7" name="X Handle">
            <a:extLst>
              <a:ext uri="{FF2B5EF4-FFF2-40B4-BE49-F238E27FC236}">
                <a16:creationId xmlns:a16="http://schemas.microsoft.com/office/drawing/2014/main" id="{8203FBA7-0BF5-431F-8DA2-9F3A04190A95}"/>
              </a:ext>
            </a:extLst>
          </p:cNvPr>
          <p:cNvSpPr>
            <a:spLocks noGrp="1"/>
          </p:cNvSpPr>
          <p:nvPr>
            <p:ph type="body" sz="quarter" idx="16" hasCustomPrompt="1"/>
          </p:nvPr>
        </p:nvSpPr>
        <p:spPr>
          <a:xfrm>
            <a:off x="4110793" y="5009938"/>
            <a:ext cx="2487168" cy="914400"/>
          </a:xfrm>
        </p:spPr>
        <p:txBody>
          <a:bodyPr rIns="91440">
            <a:noAutofit/>
          </a:bodyPr>
          <a:lstStyle>
            <a:lvl1pPr marL="0" indent="0" algn="ctr">
              <a:buNone/>
              <a:defRPr sz="1400"/>
            </a:lvl1pPr>
          </a:lstStyle>
          <a:p>
            <a:pPr lvl="0"/>
            <a:r>
              <a:rPr lang="en-US"/>
              <a:t>Text</a:t>
            </a:r>
          </a:p>
        </p:txBody>
      </p:sp>
      <p:pic>
        <p:nvPicPr>
          <p:cNvPr id="30" name="YouTube">
            <a:extLst>
              <a:ext uri="{FF2B5EF4-FFF2-40B4-BE49-F238E27FC236}">
                <a16:creationId xmlns:a16="http://schemas.microsoft.com/office/drawing/2014/main" id="{254E4991-1E11-CC44-9806-55B96A767E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260123" y="4129009"/>
            <a:ext cx="2855192" cy="640080"/>
          </a:xfrm>
          <a:prstGeom prst="rect">
            <a:avLst/>
          </a:prstGeom>
        </p:spPr>
      </p:pic>
      <p:sp>
        <p:nvSpPr>
          <p:cNvPr id="9" name="YouTube Channel">
            <a:extLst>
              <a:ext uri="{FF2B5EF4-FFF2-40B4-BE49-F238E27FC236}">
                <a16:creationId xmlns:a16="http://schemas.microsoft.com/office/drawing/2014/main" id="{FFD85E77-EDED-42B1-881F-34A5909A5532}"/>
              </a:ext>
            </a:extLst>
          </p:cNvPr>
          <p:cNvSpPr>
            <a:spLocks noGrp="1"/>
          </p:cNvSpPr>
          <p:nvPr>
            <p:ph type="body" sz="quarter" idx="17" hasCustomPrompt="1"/>
          </p:nvPr>
        </p:nvSpPr>
        <p:spPr>
          <a:xfrm>
            <a:off x="7239001" y="5009938"/>
            <a:ext cx="3059502" cy="914400"/>
          </a:xfrm>
        </p:spPr>
        <p:txBody>
          <a:bodyPr rIns="91440">
            <a:noAutofit/>
          </a:bodyPr>
          <a:lstStyle>
            <a:lvl1pPr marL="0" indent="0" algn="ctr">
              <a:buNone/>
              <a:defRPr sz="1400"/>
            </a:lvl1pPr>
          </a:lstStyle>
          <a:p>
            <a:pPr lvl="0"/>
            <a:r>
              <a:rPr lang="en-US"/>
              <a:t>Text</a:t>
            </a:r>
          </a:p>
        </p:txBody>
      </p:sp>
      <p:sp>
        <p:nvSpPr>
          <p:cNvPr id="3" name="Slide Number Placeholder 2">
            <a:extLst>
              <a:ext uri="{FF2B5EF4-FFF2-40B4-BE49-F238E27FC236}">
                <a16:creationId xmlns:a16="http://schemas.microsoft.com/office/drawing/2014/main" id="{F7BAE708-477A-4A20-B43D-CB4603F14509}"/>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601519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803769"/>
            <a:ext cx="12192000" cy="1320370"/>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3608515"/>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text_6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hasCustomPrompt="1"/>
          </p:nvPr>
        </p:nvSpPr>
        <p:spPr>
          <a:xfrm>
            <a:off x="146292" y="1243591"/>
            <a:ext cx="11890272" cy="560543"/>
          </a:xfrm>
        </p:spPr>
        <p:txBody>
          <a:bodyPr rIns="640080">
            <a:noAutofit/>
          </a:bodyPr>
          <a:lstStyle>
            <a:lvl1pPr>
              <a:defRPr sz="3200"/>
            </a:lvl1pPr>
            <a:lvl2pPr marL="457200" indent="0">
              <a:buNone/>
              <a:defRPr sz="2800"/>
            </a:lvl2pPr>
            <a:lvl3pPr>
              <a:defRPr sz="2400"/>
            </a:lvl3pPr>
            <a:lvl4pPr>
              <a:defRPr sz="2000"/>
            </a:lvl4pPr>
            <a:lvl5pPr>
              <a:defRPr sz="2000"/>
            </a:lvl5pPr>
          </a:lstStyle>
          <a:p>
            <a:pPr lvl="1"/>
            <a:r>
              <a:rPr lang="en-US"/>
              <a:t>Second </a:t>
            </a:r>
            <a:r>
              <a:rPr lang="en-US" err="1"/>
              <a:t>leve</a:t>
            </a:r>
            <a:endParaRPr lang="en-US"/>
          </a:p>
        </p:txBody>
      </p:sp>
      <p:sp>
        <p:nvSpPr>
          <p:cNvPr id="7" name="content 2">
            <a:extLst>
              <a:ext uri="{FF2B5EF4-FFF2-40B4-BE49-F238E27FC236}">
                <a16:creationId xmlns:a16="http://schemas.microsoft.com/office/drawing/2014/main" id="{911E59BE-12EB-B7A6-133C-53B0BA007FB0}"/>
              </a:ext>
            </a:extLst>
          </p:cNvPr>
          <p:cNvSpPr>
            <a:spLocks noGrp="1"/>
          </p:cNvSpPr>
          <p:nvPr>
            <p:ph sz="quarter" idx="14"/>
          </p:nvPr>
        </p:nvSpPr>
        <p:spPr>
          <a:xfrm>
            <a:off x="146050" y="2058988"/>
            <a:ext cx="1460500" cy="1017587"/>
          </a:xfrm>
        </p:spPr>
        <p:txBody>
          <a:bodyPr rIns="91440">
            <a:normAutofit/>
          </a:bodyPr>
          <a:lstStyle>
            <a:lvl1pPr marL="0" indent="0">
              <a:buNone/>
              <a:defRPr sz="2400"/>
            </a:lvl1pPr>
          </a:lstStyle>
          <a:p>
            <a:pPr lvl="0"/>
            <a:endParaRPr lang="en-US"/>
          </a:p>
        </p:txBody>
      </p:sp>
      <p:sp>
        <p:nvSpPr>
          <p:cNvPr id="8" name="content 3">
            <a:extLst>
              <a:ext uri="{FF2B5EF4-FFF2-40B4-BE49-F238E27FC236}">
                <a16:creationId xmlns:a16="http://schemas.microsoft.com/office/drawing/2014/main" id="{22AF6E87-79BE-A752-6641-EA277D0EC1AC}"/>
              </a:ext>
            </a:extLst>
          </p:cNvPr>
          <p:cNvSpPr>
            <a:spLocks noGrp="1"/>
          </p:cNvSpPr>
          <p:nvPr>
            <p:ph sz="quarter" idx="15"/>
          </p:nvPr>
        </p:nvSpPr>
        <p:spPr>
          <a:xfrm>
            <a:off x="2034886" y="2058987"/>
            <a:ext cx="1460500" cy="1017587"/>
          </a:xfrm>
        </p:spPr>
        <p:txBody>
          <a:bodyPr rIns="91440">
            <a:normAutofit/>
          </a:bodyPr>
          <a:lstStyle>
            <a:lvl1pPr marL="0" indent="0">
              <a:buNone/>
              <a:defRPr sz="2400"/>
            </a:lvl1pPr>
          </a:lstStyle>
          <a:p>
            <a:pPr lvl="0"/>
            <a:endParaRPr lang="en-US"/>
          </a:p>
        </p:txBody>
      </p:sp>
      <p:sp>
        <p:nvSpPr>
          <p:cNvPr id="9" name="content 4">
            <a:extLst>
              <a:ext uri="{FF2B5EF4-FFF2-40B4-BE49-F238E27FC236}">
                <a16:creationId xmlns:a16="http://schemas.microsoft.com/office/drawing/2014/main" id="{A2347885-89CB-6264-03D7-7A1E38C2B8F1}"/>
              </a:ext>
            </a:extLst>
          </p:cNvPr>
          <p:cNvSpPr>
            <a:spLocks noGrp="1"/>
          </p:cNvSpPr>
          <p:nvPr>
            <p:ph sz="quarter" idx="16"/>
          </p:nvPr>
        </p:nvSpPr>
        <p:spPr>
          <a:xfrm>
            <a:off x="3835977" y="2058986"/>
            <a:ext cx="1460500" cy="1017587"/>
          </a:xfrm>
        </p:spPr>
        <p:txBody>
          <a:bodyPr rIns="91440">
            <a:normAutofit/>
          </a:bodyPr>
          <a:lstStyle>
            <a:lvl1pPr marL="0" indent="0">
              <a:buNone/>
              <a:defRPr sz="2400"/>
            </a:lvl1pPr>
          </a:lstStyle>
          <a:p>
            <a:pPr lvl="0"/>
            <a:endParaRPr lang="en-US"/>
          </a:p>
        </p:txBody>
      </p:sp>
      <p:sp>
        <p:nvSpPr>
          <p:cNvPr id="10" name="content 5">
            <a:extLst>
              <a:ext uri="{FF2B5EF4-FFF2-40B4-BE49-F238E27FC236}">
                <a16:creationId xmlns:a16="http://schemas.microsoft.com/office/drawing/2014/main" id="{897912EE-5262-EB99-01E3-90CC50F306EE}"/>
              </a:ext>
            </a:extLst>
          </p:cNvPr>
          <p:cNvSpPr>
            <a:spLocks noGrp="1"/>
          </p:cNvSpPr>
          <p:nvPr>
            <p:ph sz="quarter" idx="17"/>
          </p:nvPr>
        </p:nvSpPr>
        <p:spPr>
          <a:xfrm>
            <a:off x="5664199" y="2060237"/>
            <a:ext cx="1460500" cy="1017587"/>
          </a:xfrm>
        </p:spPr>
        <p:txBody>
          <a:bodyPr rIns="91440">
            <a:normAutofit/>
          </a:bodyPr>
          <a:lstStyle>
            <a:lvl1pPr marL="0" indent="0">
              <a:buNone/>
              <a:defRPr sz="2400"/>
            </a:lvl1pPr>
          </a:lstStyle>
          <a:p>
            <a:pPr lvl="0"/>
            <a:endParaRPr lang="en-US"/>
          </a:p>
        </p:txBody>
      </p:sp>
      <p:sp>
        <p:nvSpPr>
          <p:cNvPr id="11" name="content 6">
            <a:extLst>
              <a:ext uri="{FF2B5EF4-FFF2-40B4-BE49-F238E27FC236}">
                <a16:creationId xmlns:a16="http://schemas.microsoft.com/office/drawing/2014/main" id="{4FB78FE6-C4FE-4A24-373E-6BA83EA938A3}"/>
              </a:ext>
            </a:extLst>
          </p:cNvPr>
          <p:cNvSpPr>
            <a:spLocks noGrp="1"/>
          </p:cNvSpPr>
          <p:nvPr>
            <p:ph sz="quarter" idx="18"/>
          </p:nvPr>
        </p:nvSpPr>
        <p:spPr>
          <a:xfrm>
            <a:off x="7373505" y="2041764"/>
            <a:ext cx="1460500" cy="1017587"/>
          </a:xfrm>
        </p:spPr>
        <p:txBody>
          <a:bodyPr rIns="91440">
            <a:normAutofit/>
          </a:bodyPr>
          <a:lstStyle>
            <a:lvl1pPr marL="0" indent="0">
              <a:buNone/>
              <a:defRPr sz="2400"/>
            </a:lvl1pPr>
          </a:lstStyle>
          <a:p>
            <a:pPr lvl="0"/>
            <a:endParaRPr lang="en-US"/>
          </a:p>
        </p:txBody>
      </p:sp>
      <p:sp>
        <p:nvSpPr>
          <p:cNvPr id="12" name="content 7">
            <a:extLst>
              <a:ext uri="{FF2B5EF4-FFF2-40B4-BE49-F238E27FC236}">
                <a16:creationId xmlns:a16="http://schemas.microsoft.com/office/drawing/2014/main" id="{26E7FF0A-CEA6-52FD-A3A4-3EF6AD3BB0D8}"/>
              </a:ext>
            </a:extLst>
          </p:cNvPr>
          <p:cNvSpPr>
            <a:spLocks noGrp="1"/>
          </p:cNvSpPr>
          <p:nvPr>
            <p:ph sz="quarter" idx="19"/>
          </p:nvPr>
        </p:nvSpPr>
        <p:spPr>
          <a:xfrm>
            <a:off x="9105324" y="2052321"/>
            <a:ext cx="1460500" cy="1017587"/>
          </a:xfrm>
        </p:spPr>
        <p:txBody>
          <a:bodyPr rIns="91440">
            <a:normAutofit/>
          </a:bodyPr>
          <a:lstStyle>
            <a:lvl1pPr marL="0" indent="0">
              <a:buNone/>
              <a:defRPr sz="2400"/>
            </a:lvl1pPr>
          </a:lstStyle>
          <a:p>
            <a:pPr lvl="0"/>
            <a:endParaRPr lang="en-US"/>
          </a:p>
        </p:txBody>
      </p:sp>
      <p:sp>
        <p:nvSpPr>
          <p:cNvPr id="5" name="content 8">
            <a:extLst>
              <a:ext uri="{FF2B5EF4-FFF2-40B4-BE49-F238E27FC236}">
                <a16:creationId xmlns:a16="http://schemas.microsoft.com/office/drawing/2014/main" id="{78EA82EE-04AA-4E18-9C5B-623D41A88E2B}"/>
              </a:ext>
            </a:extLst>
          </p:cNvPr>
          <p:cNvSpPr>
            <a:spLocks noGrp="1"/>
          </p:cNvSpPr>
          <p:nvPr>
            <p:ph idx="13"/>
          </p:nvPr>
        </p:nvSpPr>
        <p:spPr>
          <a:xfrm>
            <a:off x="155436" y="5503491"/>
            <a:ext cx="11890272" cy="458735"/>
          </a:xfrm>
        </p:spPr>
        <p:txBody>
          <a:bodyPr rIns="91440">
            <a:noAutofit/>
          </a:bodyPr>
          <a:lstStyle>
            <a:lvl1pPr marL="0" indent="0">
              <a:buNone/>
              <a:defRPr sz="2000"/>
            </a:lvl1pPr>
            <a:lvl2pPr>
              <a:defRPr sz="2800"/>
            </a:lvl2pPr>
            <a:lvl3pPr>
              <a:defRPr sz="2400"/>
            </a:lvl3pPr>
            <a:lvl4pPr>
              <a:defRPr sz="2000"/>
            </a:lvl4pPr>
            <a:lvl5pPr>
              <a:defRPr sz="2000"/>
            </a:lvl5pPr>
          </a:lstStyle>
          <a:p>
            <a:pPr lvl="0"/>
            <a:endParaRPr lang="en-US"/>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2458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placehol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hasCustomPrompt="1"/>
          </p:nvPr>
        </p:nvSpPr>
        <p:spPr>
          <a:xfrm>
            <a:off x="146292" y="1243591"/>
            <a:ext cx="3893863" cy="560543"/>
          </a:xfrm>
        </p:spPr>
        <p:txBody>
          <a:bodyPr rIns="640080">
            <a:noAutofit/>
          </a:bodyPr>
          <a:lstStyle>
            <a:lvl1pPr>
              <a:defRPr sz="3200"/>
            </a:lvl1pPr>
            <a:lvl2pPr marL="457200" indent="0">
              <a:buNone/>
              <a:defRPr sz="2800"/>
            </a:lvl2pPr>
            <a:lvl3pPr>
              <a:defRPr sz="2400"/>
            </a:lvl3pPr>
            <a:lvl4pPr>
              <a:defRPr sz="2000"/>
            </a:lvl4pPr>
            <a:lvl5pPr>
              <a:defRPr sz="2000"/>
            </a:lvl5pPr>
          </a:lstStyle>
          <a:p>
            <a:pPr lvl="1"/>
            <a:r>
              <a:rPr lang="en-US"/>
              <a:t>Second </a:t>
            </a:r>
            <a:r>
              <a:rPr lang="en-US" err="1"/>
              <a:t>leve</a:t>
            </a:r>
            <a:endParaRPr lang="en-US"/>
          </a:p>
        </p:txBody>
      </p:sp>
      <p:sp>
        <p:nvSpPr>
          <p:cNvPr id="7" name="content 2">
            <a:extLst>
              <a:ext uri="{FF2B5EF4-FFF2-40B4-BE49-F238E27FC236}">
                <a16:creationId xmlns:a16="http://schemas.microsoft.com/office/drawing/2014/main" id="{911E59BE-12EB-B7A6-133C-53B0BA007FB0}"/>
              </a:ext>
            </a:extLst>
          </p:cNvPr>
          <p:cNvSpPr>
            <a:spLocks noGrp="1"/>
          </p:cNvSpPr>
          <p:nvPr>
            <p:ph sz="quarter" idx="14"/>
          </p:nvPr>
        </p:nvSpPr>
        <p:spPr>
          <a:xfrm>
            <a:off x="146050" y="2058988"/>
            <a:ext cx="1460500" cy="1017587"/>
          </a:xfrm>
        </p:spPr>
        <p:txBody>
          <a:bodyPr rIns="91440">
            <a:normAutofit/>
          </a:bodyPr>
          <a:lstStyle>
            <a:lvl1pPr marL="0" indent="0">
              <a:buNone/>
              <a:defRPr sz="2400"/>
            </a:lvl1pPr>
          </a:lstStyle>
          <a:p>
            <a:pPr lvl="0"/>
            <a:endParaRPr lang="en-US"/>
          </a:p>
        </p:txBody>
      </p:sp>
      <p:sp>
        <p:nvSpPr>
          <p:cNvPr id="9" name="content 3">
            <a:extLst>
              <a:ext uri="{FF2B5EF4-FFF2-40B4-BE49-F238E27FC236}">
                <a16:creationId xmlns:a16="http://schemas.microsoft.com/office/drawing/2014/main" id="{A2347885-89CB-6264-03D7-7A1E38C2B8F1}"/>
              </a:ext>
            </a:extLst>
          </p:cNvPr>
          <p:cNvSpPr>
            <a:spLocks noGrp="1"/>
          </p:cNvSpPr>
          <p:nvPr>
            <p:ph sz="quarter" idx="16"/>
          </p:nvPr>
        </p:nvSpPr>
        <p:spPr>
          <a:xfrm>
            <a:off x="5365749" y="1872374"/>
            <a:ext cx="4310095" cy="1467985"/>
          </a:xfrm>
        </p:spPr>
        <p:txBody>
          <a:bodyPr rIns="91440">
            <a:normAutofit/>
          </a:bodyPr>
          <a:lstStyle>
            <a:lvl1pPr marL="0" indent="0">
              <a:buNone/>
              <a:defRPr sz="2400"/>
            </a:lvl1pPr>
          </a:lstStyle>
          <a:p>
            <a:pPr lvl="0"/>
            <a:endParaRPr lang="en-US"/>
          </a:p>
        </p:txBody>
      </p:sp>
      <p:sp>
        <p:nvSpPr>
          <p:cNvPr id="8" name="content 4">
            <a:extLst>
              <a:ext uri="{FF2B5EF4-FFF2-40B4-BE49-F238E27FC236}">
                <a16:creationId xmlns:a16="http://schemas.microsoft.com/office/drawing/2014/main" id="{22AF6E87-79BE-A752-6641-EA277D0EC1AC}"/>
              </a:ext>
            </a:extLst>
          </p:cNvPr>
          <p:cNvSpPr>
            <a:spLocks noGrp="1"/>
          </p:cNvSpPr>
          <p:nvPr>
            <p:ph sz="quarter" idx="15"/>
          </p:nvPr>
        </p:nvSpPr>
        <p:spPr>
          <a:xfrm>
            <a:off x="5944413" y="3781190"/>
            <a:ext cx="1585392" cy="1985128"/>
          </a:xfrm>
        </p:spPr>
        <p:txBody>
          <a:bodyPr rIns="91440">
            <a:normAutofit/>
          </a:bodyPr>
          <a:lstStyle>
            <a:lvl1pPr marL="0" indent="0">
              <a:buNone/>
              <a:defRPr sz="2400"/>
            </a:lvl1pPr>
          </a:lstStyle>
          <a:p>
            <a:pPr lvl="0"/>
            <a:endParaRPr lang="en-US"/>
          </a:p>
        </p:txBody>
      </p:sp>
      <p:sp>
        <p:nvSpPr>
          <p:cNvPr id="4" name="content 5">
            <a:extLst>
              <a:ext uri="{FF2B5EF4-FFF2-40B4-BE49-F238E27FC236}">
                <a16:creationId xmlns:a16="http://schemas.microsoft.com/office/drawing/2014/main" id="{40C8F109-8E70-2C9A-948B-A60E01BE3152}"/>
              </a:ext>
            </a:extLst>
          </p:cNvPr>
          <p:cNvSpPr>
            <a:spLocks noGrp="1"/>
          </p:cNvSpPr>
          <p:nvPr>
            <p:ph sz="quarter" idx="17"/>
          </p:nvPr>
        </p:nvSpPr>
        <p:spPr>
          <a:xfrm>
            <a:off x="7794985" y="3758600"/>
            <a:ext cx="1585392" cy="1985128"/>
          </a:xfrm>
        </p:spPr>
        <p:txBody>
          <a:bodyPr rIns="91440">
            <a:normAutofit/>
          </a:bodyPr>
          <a:lstStyle>
            <a:lvl1pPr marL="0" indent="0">
              <a:buNone/>
              <a:defRPr sz="2400"/>
            </a:lvl1pPr>
          </a:lstStyle>
          <a:p>
            <a:pPr lvl="0"/>
            <a:endParaRPr lang="en-US"/>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15771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placehol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hasCustomPrompt="1"/>
          </p:nvPr>
        </p:nvSpPr>
        <p:spPr>
          <a:xfrm>
            <a:off x="146292" y="1243591"/>
            <a:ext cx="2615015" cy="560543"/>
          </a:xfrm>
        </p:spPr>
        <p:txBody>
          <a:bodyPr rIns="640080">
            <a:noAutofit/>
          </a:bodyPr>
          <a:lstStyle>
            <a:lvl1pPr>
              <a:defRPr sz="3200"/>
            </a:lvl1pPr>
            <a:lvl2pPr marL="457200" indent="0">
              <a:buNone/>
              <a:defRPr sz="2800"/>
            </a:lvl2pPr>
            <a:lvl3pPr>
              <a:defRPr sz="2400"/>
            </a:lvl3pPr>
            <a:lvl4pPr>
              <a:defRPr sz="2000"/>
            </a:lvl4pPr>
            <a:lvl5pPr>
              <a:defRPr sz="2000"/>
            </a:lvl5pPr>
          </a:lstStyle>
          <a:p>
            <a:pPr lvl="1"/>
            <a:r>
              <a:rPr lang="en-US"/>
              <a:t>Second </a:t>
            </a:r>
            <a:r>
              <a:rPr lang="en-US" err="1"/>
              <a:t>leve</a:t>
            </a:r>
            <a:endParaRPr lang="en-US"/>
          </a:p>
        </p:txBody>
      </p:sp>
      <p:sp>
        <p:nvSpPr>
          <p:cNvPr id="7" name="content 2">
            <a:extLst>
              <a:ext uri="{FF2B5EF4-FFF2-40B4-BE49-F238E27FC236}">
                <a16:creationId xmlns:a16="http://schemas.microsoft.com/office/drawing/2014/main" id="{911E59BE-12EB-B7A6-133C-53B0BA007FB0}"/>
              </a:ext>
            </a:extLst>
          </p:cNvPr>
          <p:cNvSpPr>
            <a:spLocks noGrp="1"/>
          </p:cNvSpPr>
          <p:nvPr>
            <p:ph sz="quarter" idx="14"/>
          </p:nvPr>
        </p:nvSpPr>
        <p:spPr>
          <a:xfrm>
            <a:off x="205073" y="2747051"/>
            <a:ext cx="1460500" cy="1017587"/>
          </a:xfrm>
        </p:spPr>
        <p:txBody>
          <a:bodyPr rIns="91440">
            <a:normAutofit/>
          </a:bodyPr>
          <a:lstStyle>
            <a:lvl1pPr marL="0" indent="0">
              <a:buNone/>
              <a:defRPr sz="2400"/>
            </a:lvl1pPr>
          </a:lstStyle>
          <a:p>
            <a:pPr lvl="0"/>
            <a:endParaRPr lang="en-US"/>
          </a:p>
        </p:txBody>
      </p:sp>
      <p:sp>
        <p:nvSpPr>
          <p:cNvPr id="8" name="content 3">
            <a:extLst>
              <a:ext uri="{FF2B5EF4-FFF2-40B4-BE49-F238E27FC236}">
                <a16:creationId xmlns:a16="http://schemas.microsoft.com/office/drawing/2014/main" id="{22AF6E87-79BE-A752-6641-EA277D0EC1AC}"/>
              </a:ext>
            </a:extLst>
          </p:cNvPr>
          <p:cNvSpPr>
            <a:spLocks noGrp="1"/>
          </p:cNvSpPr>
          <p:nvPr>
            <p:ph sz="quarter" idx="15"/>
          </p:nvPr>
        </p:nvSpPr>
        <p:spPr>
          <a:xfrm>
            <a:off x="2033295" y="2567779"/>
            <a:ext cx="1460500" cy="1017587"/>
          </a:xfrm>
        </p:spPr>
        <p:txBody>
          <a:bodyPr rIns="91440">
            <a:normAutofit/>
          </a:bodyPr>
          <a:lstStyle>
            <a:lvl1pPr marL="0" indent="0">
              <a:buNone/>
              <a:defRPr sz="2400"/>
            </a:lvl1pPr>
          </a:lstStyle>
          <a:p>
            <a:pPr lvl="0"/>
            <a:endParaRPr lang="en-US"/>
          </a:p>
        </p:txBody>
      </p:sp>
      <p:sp>
        <p:nvSpPr>
          <p:cNvPr id="9" name="content 4">
            <a:extLst>
              <a:ext uri="{FF2B5EF4-FFF2-40B4-BE49-F238E27FC236}">
                <a16:creationId xmlns:a16="http://schemas.microsoft.com/office/drawing/2014/main" id="{A2347885-89CB-6264-03D7-7A1E38C2B8F1}"/>
              </a:ext>
            </a:extLst>
          </p:cNvPr>
          <p:cNvSpPr>
            <a:spLocks noGrp="1"/>
          </p:cNvSpPr>
          <p:nvPr>
            <p:ph sz="quarter" idx="16"/>
          </p:nvPr>
        </p:nvSpPr>
        <p:spPr>
          <a:xfrm>
            <a:off x="3861517" y="2567778"/>
            <a:ext cx="1460500" cy="1017587"/>
          </a:xfrm>
        </p:spPr>
        <p:txBody>
          <a:bodyPr rIns="91440">
            <a:normAutofit/>
          </a:bodyPr>
          <a:lstStyle>
            <a:lvl1pPr marL="0" indent="0">
              <a:buNone/>
              <a:defRPr sz="2400"/>
            </a:lvl1pPr>
          </a:lstStyle>
          <a:p>
            <a:pPr lvl="0"/>
            <a:endParaRPr lang="en-US"/>
          </a:p>
        </p:txBody>
      </p:sp>
      <p:sp>
        <p:nvSpPr>
          <p:cNvPr id="10" name="content 5">
            <a:extLst>
              <a:ext uri="{FF2B5EF4-FFF2-40B4-BE49-F238E27FC236}">
                <a16:creationId xmlns:a16="http://schemas.microsoft.com/office/drawing/2014/main" id="{897912EE-5262-EB99-01E3-90CC50F306EE}"/>
              </a:ext>
            </a:extLst>
          </p:cNvPr>
          <p:cNvSpPr>
            <a:spLocks noGrp="1"/>
          </p:cNvSpPr>
          <p:nvPr>
            <p:ph sz="quarter" idx="17"/>
          </p:nvPr>
        </p:nvSpPr>
        <p:spPr>
          <a:xfrm>
            <a:off x="5664199" y="2060237"/>
            <a:ext cx="1460500" cy="1017587"/>
          </a:xfrm>
        </p:spPr>
        <p:txBody>
          <a:bodyPr rIns="91440">
            <a:normAutofit/>
          </a:bodyPr>
          <a:lstStyle>
            <a:lvl1pPr marL="0" indent="0">
              <a:buNone/>
              <a:defRPr sz="2400"/>
            </a:lvl1pPr>
          </a:lstStyle>
          <a:p>
            <a:pPr lvl="0"/>
            <a:endParaRPr lang="en-US"/>
          </a:p>
        </p:txBody>
      </p:sp>
      <p:sp>
        <p:nvSpPr>
          <p:cNvPr id="11" name="content 6">
            <a:extLst>
              <a:ext uri="{FF2B5EF4-FFF2-40B4-BE49-F238E27FC236}">
                <a16:creationId xmlns:a16="http://schemas.microsoft.com/office/drawing/2014/main" id="{4FB78FE6-C4FE-4A24-373E-6BA83EA938A3}"/>
              </a:ext>
            </a:extLst>
          </p:cNvPr>
          <p:cNvSpPr>
            <a:spLocks noGrp="1"/>
          </p:cNvSpPr>
          <p:nvPr>
            <p:ph sz="quarter" idx="18"/>
          </p:nvPr>
        </p:nvSpPr>
        <p:spPr>
          <a:xfrm>
            <a:off x="7373505" y="2041764"/>
            <a:ext cx="1460500" cy="1017587"/>
          </a:xfrm>
        </p:spPr>
        <p:txBody>
          <a:bodyPr rIns="91440">
            <a:normAutofit/>
          </a:bodyPr>
          <a:lstStyle>
            <a:lvl1pPr marL="0" indent="0">
              <a:buNone/>
              <a:defRPr sz="2400"/>
            </a:lvl1pPr>
          </a:lstStyle>
          <a:p>
            <a:pPr lvl="0"/>
            <a:endParaRPr lang="en-US"/>
          </a:p>
        </p:txBody>
      </p:sp>
      <p:sp>
        <p:nvSpPr>
          <p:cNvPr id="12" name="content 7">
            <a:extLst>
              <a:ext uri="{FF2B5EF4-FFF2-40B4-BE49-F238E27FC236}">
                <a16:creationId xmlns:a16="http://schemas.microsoft.com/office/drawing/2014/main" id="{26E7FF0A-CEA6-52FD-A3A4-3EF6AD3BB0D8}"/>
              </a:ext>
            </a:extLst>
          </p:cNvPr>
          <p:cNvSpPr>
            <a:spLocks noGrp="1"/>
          </p:cNvSpPr>
          <p:nvPr>
            <p:ph sz="quarter" idx="19"/>
          </p:nvPr>
        </p:nvSpPr>
        <p:spPr>
          <a:xfrm>
            <a:off x="9105324" y="2052321"/>
            <a:ext cx="1460500" cy="1017587"/>
          </a:xfrm>
        </p:spPr>
        <p:txBody>
          <a:bodyPr rIns="91440">
            <a:normAutofit/>
          </a:bodyPr>
          <a:lstStyle>
            <a:lvl1pPr marL="0" indent="0">
              <a:buNone/>
              <a:defRPr sz="2400"/>
            </a:lvl1pPr>
          </a:lstStyle>
          <a:p>
            <a:pPr lvl="0"/>
            <a:endParaRPr lang="en-US"/>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
        <p:nvSpPr>
          <p:cNvPr id="4" name="content 7">
            <a:extLst>
              <a:ext uri="{FF2B5EF4-FFF2-40B4-BE49-F238E27FC236}">
                <a16:creationId xmlns:a16="http://schemas.microsoft.com/office/drawing/2014/main" id="{E3906C8D-40FE-48B7-BA77-8E60332F8920}"/>
              </a:ext>
            </a:extLst>
          </p:cNvPr>
          <p:cNvSpPr>
            <a:spLocks noGrp="1"/>
          </p:cNvSpPr>
          <p:nvPr>
            <p:ph sz="quarter" idx="20"/>
          </p:nvPr>
        </p:nvSpPr>
        <p:spPr>
          <a:xfrm>
            <a:off x="7881598" y="3764638"/>
            <a:ext cx="1460500" cy="1017587"/>
          </a:xfrm>
        </p:spPr>
        <p:txBody>
          <a:bodyPr rIns="91440">
            <a:normAutofit/>
          </a:bodyPr>
          <a:lstStyle>
            <a:lvl1pPr marL="0" indent="0">
              <a:buNone/>
              <a:defRPr sz="2400"/>
            </a:lvl1pPr>
          </a:lstStyle>
          <a:p>
            <a:pPr lvl="0"/>
            <a:endParaRPr lang="en-US"/>
          </a:p>
        </p:txBody>
      </p:sp>
      <p:sp>
        <p:nvSpPr>
          <p:cNvPr id="13" name="Content Placeholder 1">
            <a:extLst>
              <a:ext uri="{FF2B5EF4-FFF2-40B4-BE49-F238E27FC236}">
                <a16:creationId xmlns:a16="http://schemas.microsoft.com/office/drawing/2014/main" id="{25B291A7-A5F9-7C1C-48D7-F5797F248B72}"/>
              </a:ext>
            </a:extLst>
          </p:cNvPr>
          <p:cNvSpPr>
            <a:spLocks noGrp="1"/>
          </p:cNvSpPr>
          <p:nvPr>
            <p:ph idx="21" hasCustomPrompt="1"/>
          </p:nvPr>
        </p:nvSpPr>
        <p:spPr>
          <a:xfrm>
            <a:off x="6305320" y="1260662"/>
            <a:ext cx="2615015" cy="560543"/>
          </a:xfrm>
        </p:spPr>
        <p:txBody>
          <a:bodyPr rIns="640080">
            <a:noAutofit/>
          </a:bodyPr>
          <a:lstStyle>
            <a:lvl1pPr>
              <a:defRPr sz="3200"/>
            </a:lvl1pPr>
            <a:lvl2pPr marL="457200" indent="0">
              <a:buNone/>
              <a:defRPr sz="2800"/>
            </a:lvl2pPr>
            <a:lvl3pPr>
              <a:defRPr sz="2400"/>
            </a:lvl3pPr>
            <a:lvl4pPr>
              <a:defRPr sz="2000"/>
            </a:lvl4pPr>
            <a:lvl5pPr>
              <a:defRPr sz="2000"/>
            </a:lvl5pPr>
          </a:lstStyle>
          <a:p>
            <a:pPr lvl="1"/>
            <a:r>
              <a:rPr lang="en-US"/>
              <a:t>Second </a:t>
            </a:r>
            <a:r>
              <a:rPr lang="en-US" err="1"/>
              <a:t>leve</a:t>
            </a:r>
            <a:endParaRPr lang="en-US"/>
          </a:p>
        </p:txBody>
      </p:sp>
    </p:spTree>
    <p:extLst>
      <p:ext uri="{BB962C8B-B14F-4D97-AF65-F5344CB8AC3E}">
        <p14:creationId xmlns:p14="http://schemas.microsoft.com/office/powerpoint/2010/main" val="238560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gnitude_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15B0-00AE-F0CA-A1A4-E9A234B6A5F7}"/>
              </a:ext>
            </a:extLst>
          </p:cNvPr>
          <p:cNvSpPr>
            <a:spLocks noGrp="1"/>
          </p:cNvSpPr>
          <p:nvPr>
            <p:ph type="title"/>
          </p:nvPr>
        </p:nvSpPr>
        <p:spPr/>
        <p:txBody>
          <a:bodyPr/>
          <a:lstStyle/>
          <a:p>
            <a:r>
              <a:rPr lang="en-US"/>
              <a:t>Click to edit Master title style</a:t>
            </a:r>
          </a:p>
        </p:txBody>
      </p:sp>
      <p:sp>
        <p:nvSpPr>
          <p:cNvPr id="4" name="Flowchart: Connector 3">
            <a:extLst>
              <a:ext uri="{FF2B5EF4-FFF2-40B4-BE49-F238E27FC236}">
                <a16:creationId xmlns:a16="http://schemas.microsoft.com/office/drawing/2014/main" id="{813EA409-E3FA-BD55-3AFF-92239C4ACA20}"/>
              </a:ext>
            </a:extLst>
          </p:cNvPr>
          <p:cNvSpPr/>
          <p:nvPr userDrawn="1"/>
        </p:nvSpPr>
        <p:spPr>
          <a:xfrm>
            <a:off x="1137966" y="1189390"/>
            <a:ext cx="1097280" cy="1097280"/>
          </a:xfrm>
          <a:prstGeom prst="flowChartConnector">
            <a:avLst/>
          </a:prstGeom>
          <a:solidFill>
            <a:srgbClr val="7F6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9D8BBAF-B2B3-B85A-CADB-880A459DE912}"/>
              </a:ext>
            </a:extLst>
          </p:cNvPr>
          <p:cNvSpPr>
            <a:spLocks noGrp="1"/>
          </p:cNvSpPr>
          <p:nvPr>
            <p:ph type="body" sz="quarter" idx="11"/>
          </p:nvPr>
        </p:nvSpPr>
        <p:spPr>
          <a:xfrm>
            <a:off x="1345960" y="1415947"/>
            <a:ext cx="625475" cy="569913"/>
          </a:xfrm>
        </p:spPr>
        <p:txBody>
          <a:bodyPr rIns="91440">
            <a:normAutofit/>
          </a:bodyPr>
          <a:lstStyle>
            <a:lvl1pPr marL="0" indent="0">
              <a:buNone/>
              <a:defRPr sz="2400" b="1">
                <a:solidFill>
                  <a:schemeClr val="bg1"/>
                </a:solidFill>
              </a:defRPr>
            </a:lvl1pPr>
          </a:lstStyle>
          <a:p>
            <a:pPr lvl="0"/>
            <a:endParaRPr lang="en-US"/>
          </a:p>
        </p:txBody>
      </p:sp>
      <p:sp>
        <p:nvSpPr>
          <p:cNvPr id="5" name="Flowchart: Connector 4">
            <a:extLst>
              <a:ext uri="{FF2B5EF4-FFF2-40B4-BE49-F238E27FC236}">
                <a16:creationId xmlns:a16="http://schemas.microsoft.com/office/drawing/2014/main" id="{ED5C009C-A057-D09C-53D0-3AEAD39BFBF0}"/>
              </a:ext>
            </a:extLst>
          </p:cNvPr>
          <p:cNvSpPr/>
          <p:nvPr userDrawn="1"/>
        </p:nvSpPr>
        <p:spPr>
          <a:xfrm>
            <a:off x="2211730" y="1886440"/>
            <a:ext cx="1097280" cy="1097280"/>
          </a:xfrm>
          <a:prstGeom prst="flowChartConnector">
            <a:avLst/>
          </a:prstGeom>
          <a:solidFill>
            <a:srgbClr val="7F6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a:extLst>
              <a:ext uri="{FF2B5EF4-FFF2-40B4-BE49-F238E27FC236}">
                <a16:creationId xmlns:a16="http://schemas.microsoft.com/office/drawing/2014/main" id="{6FEB604C-FE6B-34CD-CD43-5AD4FBD13410}"/>
              </a:ext>
            </a:extLst>
          </p:cNvPr>
          <p:cNvSpPr>
            <a:spLocks noGrp="1"/>
          </p:cNvSpPr>
          <p:nvPr>
            <p:ph type="body" sz="quarter" idx="12"/>
          </p:nvPr>
        </p:nvSpPr>
        <p:spPr>
          <a:xfrm>
            <a:off x="2457481" y="2139702"/>
            <a:ext cx="625475" cy="569913"/>
          </a:xfrm>
        </p:spPr>
        <p:txBody>
          <a:bodyPr rIns="91440">
            <a:normAutofit/>
          </a:bodyPr>
          <a:lstStyle>
            <a:lvl1pPr marL="0" indent="0">
              <a:buNone/>
              <a:defRPr sz="2400" b="1">
                <a:solidFill>
                  <a:schemeClr val="bg1"/>
                </a:solidFill>
              </a:defRPr>
            </a:lvl1pPr>
          </a:lstStyle>
          <a:p>
            <a:pPr lvl="0"/>
            <a:endParaRPr lang="en-US"/>
          </a:p>
        </p:txBody>
      </p:sp>
      <p:sp>
        <p:nvSpPr>
          <p:cNvPr id="6" name="Flowchart: Connector 5">
            <a:extLst>
              <a:ext uri="{FF2B5EF4-FFF2-40B4-BE49-F238E27FC236}">
                <a16:creationId xmlns:a16="http://schemas.microsoft.com/office/drawing/2014/main" id="{FDC8511B-CEA2-FA79-193F-1E49239649CF}"/>
              </a:ext>
            </a:extLst>
          </p:cNvPr>
          <p:cNvSpPr/>
          <p:nvPr userDrawn="1"/>
        </p:nvSpPr>
        <p:spPr>
          <a:xfrm>
            <a:off x="3309011" y="1189390"/>
            <a:ext cx="1097280" cy="1097280"/>
          </a:xfrm>
          <a:prstGeom prst="flowChartConnector">
            <a:avLst/>
          </a:prstGeom>
          <a:solidFill>
            <a:srgbClr val="7F6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DFB3B97F-7819-6A32-7A43-09118AD67784}"/>
              </a:ext>
            </a:extLst>
          </p:cNvPr>
          <p:cNvSpPr>
            <a:spLocks noGrp="1"/>
          </p:cNvSpPr>
          <p:nvPr>
            <p:ph type="body" sz="quarter" idx="13"/>
          </p:nvPr>
        </p:nvSpPr>
        <p:spPr>
          <a:xfrm>
            <a:off x="3544913" y="1453073"/>
            <a:ext cx="625475" cy="569913"/>
          </a:xfrm>
        </p:spPr>
        <p:txBody>
          <a:bodyPr rIns="91440">
            <a:normAutofit/>
          </a:bodyPr>
          <a:lstStyle>
            <a:lvl1pPr marL="0" indent="0">
              <a:buNone/>
              <a:defRPr sz="2400" b="1">
                <a:solidFill>
                  <a:schemeClr val="bg1"/>
                </a:solidFill>
              </a:defRPr>
            </a:lvl1pPr>
          </a:lstStyle>
          <a:p>
            <a:pPr lvl="0"/>
            <a:endParaRPr lang="en-US"/>
          </a:p>
        </p:txBody>
      </p:sp>
      <p:sp>
        <p:nvSpPr>
          <p:cNvPr id="11" name="Flowchart: Connector 10">
            <a:extLst>
              <a:ext uri="{FF2B5EF4-FFF2-40B4-BE49-F238E27FC236}">
                <a16:creationId xmlns:a16="http://schemas.microsoft.com/office/drawing/2014/main" id="{2477ABD2-5A67-B913-5C83-967446AC17AA}"/>
              </a:ext>
            </a:extLst>
          </p:cNvPr>
          <p:cNvSpPr/>
          <p:nvPr userDrawn="1"/>
        </p:nvSpPr>
        <p:spPr>
          <a:xfrm>
            <a:off x="7115027" y="1189390"/>
            <a:ext cx="1097280" cy="1097280"/>
          </a:xfrm>
          <a:prstGeom prst="flowChartConnec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
            <a:extLst>
              <a:ext uri="{FF2B5EF4-FFF2-40B4-BE49-F238E27FC236}">
                <a16:creationId xmlns:a16="http://schemas.microsoft.com/office/drawing/2014/main" id="{7477E038-7CC6-2499-4911-D53E0116C38C}"/>
              </a:ext>
            </a:extLst>
          </p:cNvPr>
          <p:cNvSpPr>
            <a:spLocks noGrp="1"/>
          </p:cNvSpPr>
          <p:nvPr>
            <p:ph type="body" sz="quarter" idx="14"/>
          </p:nvPr>
        </p:nvSpPr>
        <p:spPr>
          <a:xfrm>
            <a:off x="7323021" y="1415947"/>
            <a:ext cx="625475" cy="569913"/>
          </a:xfrm>
        </p:spPr>
        <p:txBody>
          <a:bodyPr rIns="91440">
            <a:normAutofit/>
          </a:bodyPr>
          <a:lstStyle>
            <a:lvl1pPr marL="0" indent="0">
              <a:buNone/>
              <a:defRPr sz="2400" b="1">
                <a:solidFill>
                  <a:schemeClr val="bg1"/>
                </a:solidFill>
              </a:defRPr>
            </a:lvl1pPr>
          </a:lstStyle>
          <a:p>
            <a:pPr lvl="0"/>
            <a:endParaRPr lang="en-US"/>
          </a:p>
        </p:txBody>
      </p:sp>
      <p:sp>
        <p:nvSpPr>
          <p:cNvPr id="13" name="Flowchart: Connector 12">
            <a:extLst>
              <a:ext uri="{FF2B5EF4-FFF2-40B4-BE49-F238E27FC236}">
                <a16:creationId xmlns:a16="http://schemas.microsoft.com/office/drawing/2014/main" id="{DEADED6E-5588-601E-393B-5C9AEE84420E}"/>
              </a:ext>
            </a:extLst>
          </p:cNvPr>
          <p:cNvSpPr/>
          <p:nvPr userDrawn="1"/>
        </p:nvSpPr>
        <p:spPr>
          <a:xfrm>
            <a:off x="8188791" y="1886440"/>
            <a:ext cx="1097280" cy="1097280"/>
          </a:xfrm>
          <a:prstGeom prst="flowChartConnec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7">
            <a:extLst>
              <a:ext uri="{FF2B5EF4-FFF2-40B4-BE49-F238E27FC236}">
                <a16:creationId xmlns:a16="http://schemas.microsoft.com/office/drawing/2014/main" id="{14EE8F5F-1ABD-3BAD-8DC7-EA02F90CD792}"/>
              </a:ext>
            </a:extLst>
          </p:cNvPr>
          <p:cNvSpPr>
            <a:spLocks noGrp="1"/>
          </p:cNvSpPr>
          <p:nvPr>
            <p:ph type="body" sz="quarter" idx="15"/>
          </p:nvPr>
        </p:nvSpPr>
        <p:spPr>
          <a:xfrm>
            <a:off x="8434542" y="2139702"/>
            <a:ext cx="625475" cy="569913"/>
          </a:xfrm>
        </p:spPr>
        <p:txBody>
          <a:bodyPr rIns="91440">
            <a:normAutofit/>
          </a:bodyPr>
          <a:lstStyle>
            <a:lvl1pPr marL="0" indent="0">
              <a:buNone/>
              <a:defRPr sz="2400" b="1">
                <a:solidFill>
                  <a:schemeClr val="bg1"/>
                </a:solidFill>
              </a:defRPr>
            </a:lvl1pPr>
          </a:lstStyle>
          <a:p>
            <a:pPr lvl="0"/>
            <a:endParaRPr lang="en-US"/>
          </a:p>
        </p:txBody>
      </p:sp>
      <p:sp>
        <p:nvSpPr>
          <p:cNvPr id="15" name="Flowchart: Connector 14">
            <a:extLst>
              <a:ext uri="{FF2B5EF4-FFF2-40B4-BE49-F238E27FC236}">
                <a16:creationId xmlns:a16="http://schemas.microsoft.com/office/drawing/2014/main" id="{55F1A7D4-98F2-7231-A7F6-5F473B0D391D}"/>
              </a:ext>
            </a:extLst>
          </p:cNvPr>
          <p:cNvSpPr/>
          <p:nvPr userDrawn="1"/>
        </p:nvSpPr>
        <p:spPr>
          <a:xfrm>
            <a:off x="9286072" y="1189390"/>
            <a:ext cx="1097280" cy="1097280"/>
          </a:xfrm>
          <a:prstGeom prst="flowChartConnector">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a:extLst>
              <a:ext uri="{FF2B5EF4-FFF2-40B4-BE49-F238E27FC236}">
                <a16:creationId xmlns:a16="http://schemas.microsoft.com/office/drawing/2014/main" id="{6A6C13DA-A5B1-50CF-4375-FCFAB6A2F156}"/>
              </a:ext>
            </a:extLst>
          </p:cNvPr>
          <p:cNvSpPr>
            <a:spLocks noGrp="1"/>
          </p:cNvSpPr>
          <p:nvPr>
            <p:ph type="body" sz="quarter" idx="16"/>
          </p:nvPr>
        </p:nvSpPr>
        <p:spPr>
          <a:xfrm>
            <a:off x="9521974" y="1453073"/>
            <a:ext cx="625475" cy="569913"/>
          </a:xfrm>
        </p:spPr>
        <p:txBody>
          <a:bodyPr rIns="91440">
            <a:normAutofit/>
          </a:bodyPr>
          <a:lstStyle>
            <a:lvl1pPr marL="0" indent="0">
              <a:buNone/>
              <a:defRPr sz="2400" b="1">
                <a:solidFill>
                  <a:schemeClr val="bg1"/>
                </a:solidFill>
              </a:defRPr>
            </a:lvl1pPr>
          </a:lstStyle>
          <a:p>
            <a:pPr lvl="0"/>
            <a:endParaRPr lang="en-US"/>
          </a:p>
        </p:txBody>
      </p:sp>
      <p:sp>
        <p:nvSpPr>
          <p:cNvPr id="17" name="Flowchart: Connector 16">
            <a:extLst>
              <a:ext uri="{FF2B5EF4-FFF2-40B4-BE49-F238E27FC236}">
                <a16:creationId xmlns:a16="http://schemas.microsoft.com/office/drawing/2014/main" id="{97AEC481-EBFA-F764-D8A2-38FBD11EFA80}"/>
              </a:ext>
            </a:extLst>
          </p:cNvPr>
          <p:cNvSpPr/>
          <p:nvPr userDrawn="1"/>
        </p:nvSpPr>
        <p:spPr>
          <a:xfrm>
            <a:off x="276588" y="4126211"/>
            <a:ext cx="1097280" cy="109728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7">
            <a:extLst>
              <a:ext uri="{FF2B5EF4-FFF2-40B4-BE49-F238E27FC236}">
                <a16:creationId xmlns:a16="http://schemas.microsoft.com/office/drawing/2014/main" id="{A78298BE-B1E7-64CE-6574-0D81A3AB0E51}"/>
              </a:ext>
            </a:extLst>
          </p:cNvPr>
          <p:cNvSpPr>
            <a:spLocks noGrp="1"/>
          </p:cNvSpPr>
          <p:nvPr>
            <p:ph type="body" sz="quarter" idx="17"/>
          </p:nvPr>
        </p:nvSpPr>
        <p:spPr>
          <a:xfrm>
            <a:off x="484582" y="4352768"/>
            <a:ext cx="625475" cy="569913"/>
          </a:xfrm>
        </p:spPr>
        <p:txBody>
          <a:bodyPr rIns="91440">
            <a:normAutofit/>
          </a:bodyPr>
          <a:lstStyle>
            <a:lvl1pPr marL="0" indent="0">
              <a:buNone/>
              <a:defRPr sz="2400" b="1">
                <a:solidFill>
                  <a:schemeClr val="bg1"/>
                </a:solidFill>
              </a:defRPr>
            </a:lvl1pPr>
          </a:lstStyle>
          <a:p>
            <a:pPr lvl="0"/>
            <a:endParaRPr lang="en-US"/>
          </a:p>
        </p:txBody>
      </p:sp>
      <p:sp>
        <p:nvSpPr>
          <p:cNvPr id="19" name="Flowchart: Connector 18">
            <a:extLst>
              <a:ext uri="{FF2B5EF4-FFF2-40B4-BE49-F238E27FC236}">
                <a16:creationId xmlns:a16="http://schemas.microsoft.com/office/drawing/2014/main" id="{F5F2AC6E-D29D-87C7-5CBA-3F183D04CC6C}"/>
              </a:ext>
            </a:extLst>
          </p:cNvPr>
          <p:cNvSpPr/>
          <p:nvPr userDrawn="1"/>
        </p:nvSpPr>
        <p:spPr>
          <a:xfrm>
            <a:off x="1350352" y="4823261"/>
            <a:ext cx="1097280" cy="109728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7">
            <a:extLst>
              <a:ext uri="{FF2B5EF4-FFF2-40B4-BE49-F238E27FC236}">
                <a16:creationId xmlns:a16="http://schemas.microsoft.com/office/drawing/2014/main" id="{BA0C0CA1-9E49-3B52-9FDF-8A1729D57125}"/>
              </a:ext>
            </a:extLst>
          </p:cNvPr>
          <p:cNvSpPr>
            <a:spLocks noGrp="1"/>
          </p:cNvSpPr>
          <p:nvPr>
            <p:ph type="body" sz="quarter" idx="18"/>
          </p:nvPr>
        </p:nvSpPr>
        <p:spPr>
          <a:xfrm>
            <a:off x="1596103" y="5076523"/>
            <a:ext cx="625475" cy="569913"/>
          </a:xfrm>
        </p:spPr>
        <p:txBody>
          <a:bodyPr rIns="91440">
            <a:normAutofit/>
          </a:bodyPr>
          <a:lstStyle>
            <a:lvl1pPr marL="0" indent="0">
              <a:buNone/>
              <a:defRPr sz="2400" b="1">
                <a:solidFill>
                  <a:schemeClr val="bg1"/>
                </a:solidFill>
              </a:defRPr>
            </a:lvl1pPr>
          </a:lstStyle>
          <a:p>
            <a:pPr lvl="0"/>
            <a:endParaRPr lang="en-US"/>
          </a:p>
        </p:txBody>
      </p:sp>
      <p:sp>
        <p:nvSpPr>
          <p:cNvPr id="21" name="Flowchart: Connector 20">
            <a:extLst>
              <a:ext uri="{FF2B5EF4-FFF2-40B4-BE49-F238E27FC236}">
                <a16:creationId xmlns:a16="http://schemas.microsoft.com/office/drawing/2014/main" id="{D88E8B62-DD7B-C8AB-0E50-D296F1FDE43A}"/>
              </a:ext>
            </a:extLst>
          </p:cNvPr>
          <p:cNvSpPr/>
          <p:nvPr userDrawn="1"/>
        </p:nvSpPr>
        <p:spPr>
          <a:xfrm>
            <a:off x="2447633" y="4126211"/>
            <a:ext cx="1097280" cy="109728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7">
            <a:extLst>
              <a:ext uri="{FF2B5EF4-FFF2-40B4-BE49-F238E27FC236}">
                <a16:creationId xmlns:a16="http://schemas.microsoft.com/office/drawing/2014/main" id="{DD5367B4-2C1B-E544-9570-D4246F241EE8}"/>
              </a:ext>
            </a:extLst>
          </p:cNvPr>
          <p:cNvSpPr>
            <a:spLocks noGrp="1"/>
          </p:cNvSpPr>
          <p:nvPr>
            <p:ph type="body" sz="quarter" idx="19"/>
          </p:nvPr>
        </p:nvSpPr>
        <p:spPr>
          <a:xfrm>
            <a:off x="2683535" y="4389894"/>
            <a:ext cx="625475" cy="569913"/>
          </a:xfrm>
        </p:spPr>
        <p:txBody>
          <a:bodyPr rIns="91440">
            <a:normAutofit/>
          </a:bodyPr>
          <a:lstStyle>
            <a:lvl1pPr marL="0" indent="0">
              <a:buNone/>
              <a:defRPr sz="2400" b="1">
                <a:solidFill>
                  <a:schemeClr val="bg1"/>
                </a:solidFill>
              </a:defRPr>
            </a:lvl1pPr>
          </a:lstStyle>
          <a:p>
            <a:pPr lvl="0"/>
            <a:endParaRPr lang="en-US"/>
          </a:p>
        </p:txBody>
      </p:sp>
      <p:sp>
        <p:nvSpPr>
          <p:cNvPr id="23" name="Flowchart: Connector 22">
            <a:extLst>
              <a:ext uri="{FF2B5EF4-FFF2-40B4-BE49-F238E27FC236}">
                <a16:creationId xmlns:a16="http://schemas.microsoft.com/office/drawing/2014/main" id="{6A6B4C13-5B9F-1760-2916-886B148E9449}"/>
              </a:ext>
            </a:extLst>
          </p:cNvPr>
          <p:cNvSpPr/>
          <p:nvPr userDrawn="1"/>
        </p:nvSpPr>
        <p:spPr>
          <a:xfrm>
            <a:off x="4209625" y="3429000"/>
            <a:ext cx="1097280" cy="1097280"/>
          </a:xfrm>
          <a:prstGeom prst="flowChartConnector">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530B1285-2378-5E57-372F-5C1B99D2C613}"/>
              </a:ext>
            </a:extLst>
          </p:cNvPr>
          <p:cNvSpPr>
            <a:spLocks noGrp="1"/>
          </p:cNvSpPr>
          <p:nvPr>
            <p:ph type="body" sz="quarter" idx="20"/>
          </p:nvPr>
        </p:nvSpPr>
        <p:spPr>
          <a:xfrm>
            <a:off x="4417619" y="3655557"/>
            <a:ext cx="625475" cy="569913"/>
          </a:xfrm>
        </p:spPr>
        <p:txBody>
          <a:bodyPr rIns="91440">
            <a:normAutofit/>
          </a:bodyPr>
          <a:lstStyle>
            <a:lvl1pPr marL="0" indent="0">
              <a:buNone/>
              <a:defRPr sz="2400" b="1">
                <a:solidFill>
                  <a:schemeClr val="bg1"/>
                </a:solidFill>
              </a:defRPr>
            </a:lvl1pPr>
          </a:lstStyle>
          <a:p>
            <a:pPr lvl="0"/>
            <a:endParaRPr lang="en-US"/>
          </a:p>
        </p:txBody>
      </p:sp>
      <p:sp>
        <p:nvSpPr>
          <p:cNvPr id="25" name="Flowchart: Connector 24">
            <a:extLst>
              <a:ext uri="{FF2B5EF4-FFF2-40B4-BE49-F238E27FC236}">
                <a16:creationId xmlns:a16="http://schemas.microsoft.com/office/drawing/2014/main" id="{BACDE809-54EA-39BE-C2DA-038A272D3CCC}"/>
              </a:ext>
            </a:extLst>
          </p:cNvPr>
          <p:cNvSpPr/>
          <p:nvPr userDrawn="1"/>
        </p:nvSpPr>
        <p:spPr>
          <a:xfrm>
            <a:off x="5283389" y="4126050"/>
            <a:ext cx="1097280" cy="1097280"/>
          </a:xfrm>
          <a:prstGeom prst="flowChartConnector">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7">
            <a:extLst>
              <a:ext uri="{FF2B5EF4-FFF2-40B4-BE49-F238E27FC236}">
                <a16:creationId xmlns:a16="http://schemas.microsoft.com/office/drawing/2014/main" id="{794048BE-02F8-BEE2-D0C8-9A03E1584841}"/>
              </a:ext>
            </a:extLst>
          </p:cNvPr>
          <p:cNvSpPr>
            <a:spLocks noGrp="1"/>
          </p:cNvSpPr>
          <p:nvPr>
            <p:ph type="body" sz="quarter" idx="21"/>
          </p:nvPr>
        </p:nvSpPr>
        <p:spPr>
          <a:xfrm>
            <a:off x="5529140" y="4379312"/>
            <a:ext cx="625475" cy="569913"/>
          </a:xfrm>
        </p:spPr>
        <p:txBody>
          <a:bodyPr rIns="91440">
            <a:normAutofit/>
          </a:bodyPr>
          <a:lstStyle>
            <a:lvl1pPr marL="0" indent="0">
              <a:buNone/>
              <a:defRPr sz="2400" b="1">
                <a:solidFill>
                  <a:schemeClr val="bg1"/>
                </a:solidFill>
              </a:defRPr>
            </a:lvl1pPr>
          </a:lstStyle>
          <a:p>
            <a:pPr lvl="0"/>
            <a:endParaRPr lang="en-US"/>
          </a:p>
        </p:txBody>
      </p:sp>
      <p:sp>
        <p:nvSpPr>
          <p:cNvPr id="27" name="Flowchart: Connector 26">
            <a:extLst>
              <a:ext uri="{FF2B5EF4-FFF2-40B4-BE49-F238E27FC236}">
                <a16:creationId xmlns:a16="http://schemas.microsoft.com/office/drawing/2014/main" id="{FDEB975C-D46F-CDA9-9374-A6D2DA56E8E7}"/>
              </a:ext>
            </a:extLst>
          </p:cNvPr>
          <p:cNvSpPr/>
          <p:nvPr userDrawn="1"/>
        </p:nvSpPr>
        <p:spPr>
          <a:xfrm>
            <a:off x="6380670" y="3429000"/>
            <a:ext cx="1097280" cy="1097280"/>
          </a:xfrm>
          <a:prstGeom prst="flowChartConnector">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7">
            <a:extLst>
              <a:ext uri="{FF2B5EF4-FFF2-40B4-BE49-F238E27FC236}">
                <a16:creationId xmlns:a16="http://schemas.microsoft.com/office/drawing/2014/main" id="{D81FA839-A90A-ACEC-5475-D551C8F1FBDA}"/>
              </a:ext>
            </a:extLst>
          </p:cNvPr>
          <p:cNvSpPr>
            <a:spLocks noGrp="1"/>
          </p:cNvSpPr>
          <p:nvPr>
            <p:ph type="body" sz="quarter" idx="22"/>
          </p:nvPr>
        </p:nvSpPr>
        <p:spPr>
          <a:xfrm>
            <a:off x="6616572" y="3692683"/>
            <a:ext cx="625475" cy="569913"/>
          </a:xfrm>
        </p:spPr>
        <p:txBody>
          <a:bodyPr rIns="91440">
            <a:normAutofit/>
          </a:bodyPr>
          <a:lstStyle>
            <a:lvl1pPr marL="0" indent="0">
              <a:buNone/>
              <a:defRPr sz="2400" b="1">
                <a:solidFill>
                  <a:schemeClr val="bg1"/>
                </a:solidFill>
              </a:defRPr>
            </a:lvl1pPr>
          </a:lstStyle>
          <a:p>
            <a:pPr lvl="0"/>
            <a:endParaRPr lang="en-US"/>
          </a:p>
        </p:txBody>
      </p:sp>
      <p:sp>
        <p:nvSpPr>
          <p:cNvPr id="29" name="Flowchart: Connector 28">
            <a:extLst>
              <a:ext uri="{FF2B5EF4-FFF2-40B4-BE49-F238E27FC236}">
                <a16:creationId xmlns:a16="http://schemas.microsoft.com/office/drawing/2014/main" id="{71ABC849-6F1B-A746-A64A-30A411F41B7B}"/>
              </a:ext>
            </a:extLst>
          </p:cNvPr>
          <p:cNvSpPr/>
          <p:nvPr userDrawn="1"/>
        </p:nvSpPr>
        <p:spPr>
          <a:xfrm>
            <a:off x="8144577" y="4126050"/>
            <a:ext cx="1097280" cy="1097280"/>
          </a:xfrm>
          <a:prstGeom prst="flowChart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7">
            <a:extLst>
              <a:ext uri="{FF2B5EF4-FFF2-40B4-BE49-F238E27FC236}">
                <a16:creationId xmlns:a16="http://schemas.microsoft.com/office/drawing/2014/main" id="{E199ADB5-C019-CEBE-3E05-80D2D6E31C28}"/>
              </a:ext>
            </a:extLst>
          </p:cNvPr>
          <p:cNvSpPr>
            <a:spLocks noGrp="1"/>
          </p:cNvSpPr>
          <p:nvPr>
            <p:ph type="body" sz="quarter" idx="23"/>
          </p:nvPr>
        </p:nvSpPr>
        <p:spPr>
          <a:xfrm>
            <a:off x="8352571" y="4352607"/>
            <a:ext cx="625475" cy="569913"/>
          </a:xfrm>
        </p:spPr>
        <p:txBody>
          <a:bodyPr rIns="91440">
            <a:normAutofit/>
          </a:bodyPr>
          <a:lstStyle>
            <a:lvl1pPr marL="0" indent="0">
              <a:buNone/>
              <a:defRPr sz="2400" b="1">
                <a:solidFill>
                  <a:schemeClr val="bg1"/>
                </a:solidFill>
              </a:defRPr>
            </a:lvl1pPr>
          </a:lstStyle>
          <a:p>
            <a:pPr lvl="0"/>
            <a:endParaRPr lang="en-US"/>
          </a:p>
        </p:txBody>
      </p:sp>
      <p:sp>
        <p:nvSpPr>
          <p:cNvPr id="31" name="Flowchart: Connector 30">
            <a:extLst>
              <a:ext uri="{FF2B5EF4-FFF2-40B4-BE49-F238E27FC236}">
                <a16:creationId xmlns:a16="http://schemas.microsoft.com/office/drawing/2014/main" id="{FC1DBA74-CECB-1EAF-9E00-7D632517255C}"/>
              </a:ext>
            </a:extLst>
          </p:cNvPr>
          <p:cNvSpPr/>
          <p:nvPr userDrawn="1"/>
        </p:nvSpPr>
        <p:spPr>
          <a:xfrm>
            <a:off x="9218341" y="4823100"/>
            <a:ext cx="1097280" cy="1097280"/>
          </a:xfrm>
          <a:prstGeom prst="flowChart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7">
            <a:extLst>
              <a:ext uri="{FF2B5EF4-FFF2-40B4-BE49-F238E27FC236}">
                <a16:creationId xmlns:a16="http://schemas.microsoft.com/office/drawing/2014/main" id="{F7A6EC0C-B4F4-0FEF-DA67-E7859410AD7A}"/>
              </a:ext>
            </a:extLst>
          </p:cNvPr>
          <p:cNvSpPr>
            <a:spLocks noGrp="1"/>
          </p:cNvSpPr>
          <p:nvPr>
            <p:ph type="body" sz="quarter" idx="24"/>
          </p:nvPr>
        </p:nvSpPr>
        <p:spPr>
          <a:xfrm>
            <a:off x="9464092" y="5076362"/>
            <a:ext cx="625475" cy="569913"/>
          </a:xfrm>
        </p:spPr>
        <p:txBody>
          <a:bodyPr rIns="91440">
            <a:normAutofit/>
          </a:bodyPr>
          <a:lstStyle>
            <a:lvl1pPr marL="0" indent="0">
              <a:buNone/>
              <a:defRPr sz="2400" b="1">
                <a:solidFill>
                  <a:schemeClr val="bg1"/>
                </a:solidFill>
              </a:defRPr>
            </a:lvl1pPr>
          </a:lstStyle>
          <a:p>
            <a:pPr lvl="0"/>
            <a:endParaRPr lang="en-US"/>
          </a:p>
        </p:txBody>
      </p:sp>
      <p:sp>
        <p:nvSpPr>
          <p:cNvPr id="33" name="Flowchart: Connector 32">
            <a:extLst>
              <a:ext uri="{FF2B5EF4-FFF2-40B4-BE49-F238E27FC236}">
                <a16:creationId xmlns:a16="http://schemas.microsoft.com/office/drawing/2014/main" id="{1CD31029-A65F-C509-5920-CB9AFE852AB3}"/>
              </a:ext>
            </a:extLst>
          </p:cNvPr>
          <p:cNvSpPr/>
          <p:nvPr userDrawn="1"/>
        </p:nvSpPr>
        <p:spPr>
          <a:xfrm>
            <a:off x="10315622" y="4126050"/>
            <a:ext cx="1097280" cy="1097280"/>
          </a:xfrm>
          <a:prstGeom prst="flowChart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7">
            <a:extLst>
              <a:ext uri="{FF2B5EF4-FFF2-40B4-BE49-F238E27FC236}">
                <a16:creationId xmlns:a16="http://schemas.microsoft.com/office/drawing/2014/main" id="{230BBAF7-2339-D29B-41E6-CC4DAF24E4EC}"/>
              </a:ext>
            </a:extLst>
          </p:cNvPr>
          <p:cNvSpPr>
            <a:spLocks noGrp="1"/>
          </p:cNvSpPr>
          <p:nvPr>
            <p:ph type="body" sz="quarter" idx="25"/>
          </p:nvPr>
        </p:nvSpPr>
        <p:spPr>
          <a:xfrm>
            <a:off x="10551524" y="4389733"/>
            <a:ext cx="625475" cy="569913"/>
          </a:xfrm>
        </p:spPr>
        <p:txBody>
          <a:bodyPr rIns="91440">
            <a:normAutofit/>
          </a:bodyPr>
          <a:lstStyle>
            <a:lvl1pPr marL="0" indent="0">
              <a:buNone/>
              <a:defRPr sz="2400" b="1">
                <a:solidFill>
                  <a:schemeClr val="bg1"/>
                </a:solidFill>
              </a:defRPr>
            </a:lvl1pPr>
          </a:lstStyle>
          <a:p>
            <a:pPr lvl="0"/>
            <a:endParaRPr lang="en-US"/>
          </a:p>
        </p:txBody>
      </p:sp>
      <p:sp>
        <p:nvSpPr>
          <p:cNvPr id="3" name="Slide Number Placeholder 2">
            <a:extLst>
              <a:ext uri="{FF2B5EF4-FFF2-40B4-BE49-F238E27FC236}">
                <a16:creationId xmlns:a16="http://schemas.microsoft.com/office/drawing/2014/main" id="{6960CC23-735B-72C3-57E1-F2D8CE6A03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503552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a:xfrm>
            <a:off x="1256841" y="289932"/>
            <a:ext cx="10096959" cy="747579"/>
          </a:xfrm>
        </p:spPr>
        <p:txBody>
          <a:bodyPr/>
          <a:lstStyle/>
          <a:p>
            <a:r>
              <a:rPr lang="en-US"/>
              <a:t>Click to edit Master title style</a:t>
            </a:r>
          </a:p>
        </p:txBody>
      </p:sp>
      <p:sp>
        <p:nvSpPr>
          <p:cNvPr id="11" name="Table Placeholder 10">
            <a:extLst>
              <a:ext uri="{FF2B5EF4-FFF2-40B4-BE49-F238E27FC236}">
                <a16:creationId xmlns:a16="http://schemas.microsoft.com/office/drawing/2014/main" id="{305F464B-FD81-E68D-7224-DF9C7F723E39}"/>
              </a:ext>
            </a:extLst>
          </p:cNvPr>
          <p:cNvSpPr>
            <a:spLocks noGrp="1"/>
          </p:cNvSpPr>
          <p:nvPr>
            <p:ph type="tbl" sz="quarter" idx="18"/>
          </p:nvPr>
        </p:nvSpPr>
        <p:spPr>
          <a:xfrm>
            <a:off x="252728" y="1083153"/>
            <a:ext cx="10682287" cy="531044"/>
          </a:xfrm>
        </p:spPr>
        <p:txBody>
          <a:bodyPr/>
          <a:lstStyle/>
          <a:p>
            <a:endParaRPr lang="en-US"/>
          </a:p>
        </p:txBody>
      </p:sp>
      <p:sp>
        <p:nvSpPr>
          <p:cNvPr id="13" name="Text Placeholder 12">
            <a:extLst>
              <a:ext uri="{FF2B5EF4-FFF2-40B4-BE49-F238E27FC236}">
                <a16:creationId xmlns:a16="http://schemas.microsoft.com/office/drawing/2014/main" id="{BA5CD628-158C-754A-9FA4-09C9D2D82D00}"/>
              </a:ext>
            </a:extLst>
          </p:cNvPr>
          <p:cNvSpPr>
            <a:spLocks noGrp="1"/>
          </p:cNvSpPr>
          <p:nvPr>
            <p:ph type="body" sz="quarter" idx="19"/>
          </p:nvPr>
        </p:nvSpPr>
        <p:spPr>
          <a:xfrm>
            <a:off x="252413" y="1670050"/>
            <a:ext cx="10785475" cy="474663"/>
          </a:xfrm>
        </p:spPr>
        <p:txBody>
          <a:bodyPr>
            <a:noAutofit/>
          </a:bodyPr>
          <a:lstStyle>
            <a:lvl1pPr marL="0" indent="0">
              <a:buNone/>
              <a:defRPr sz="2400"/>
            </a:lvl1pPr>
          </a:lstStyle>
          <a:p>
            <a:pPr lvl="0"/>
            <a:endParaRPr lang="en-US"/>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252727" y="2258008"/>
            <a:ext cx="5697090" cy="1835514"/>
          </a:xfrm>
          <a:ln w="28575">
            <a:solidFill>
              <a:srgbClr val="C00000"/>
            </a:solid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6" name="Content Placeholder 1">
            <a:extLst>
              <a:ext uri="{FF2B5EF4-FFF2-40B4-BE49-F238E27FC236}">
                <a16:creationId xmlns:a16="http://schemas.microsoft.com/office/drawing/2014/main" id="{2974F913-3E7A-A473-351A-78BE9B0EB8CF}"/>
              </a:ext>
            </a:extLst>
          </p:cNvPr>
          <p:cNvSpPr>
            <a:spLocks noGrp="1"/>
          </p:cNvSpPr>
          <p:nvPr>
            <p:ph sz="half" idx="16"/>
          </p:nvPr>
        </p:nvSpPr>
        <p:spPr>
          <a:xfrm>
            <a:off x="6242181" y="2258008"/>
            <a:ext cx="5697092" cy="1835514"/>
          </a:xfrm>
          <a:ln w="28575">
            <a:solidFill>
              <a:schemeClr val="accent5">
                <a:lumMod val="50000"/>
              </a:schemeClr>
            </a:solid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5" name="Content Placeholder 1">
            <a:extLst>
              <a:ext uri="{FF2B5EF4-FFF2-40B4-BE49-F238E27FC236}">
                <a16:creationId xmlns:a16="http://schemas.microsoft.com/office/drawing/2014/main" id="{AA1210E2-DDF9-B3AF-2B27-2C8AEEF4FA7B}"/>
              </a:ext>
            </a:extLst>
          </p:cNvPr>
          <p:cNvSpPr>
            <a:spLocks noGrp="1"/>
          </p:cNvSpPr>
          <p:nvPr>
            <p:ph sz="half" idx="15"/>
          </p:nvPr>
        </p:nvSpPr>
        <p:spPr>
          <a:xfrm>
            <a:off x="252728" y="4206924"/>
            <a:ext cx="5697090" cy="1835514"/>
          </a:xfrm>
          <a:ln w="28575">
            <a:solidFill>
              <a:srgbClr val="7030A0"/>
            </a:solid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9" name="Content Placeholder 1">
            <a:extLst>
              <a:ext uri="{FF2B5EF4-FFF2-40B4-BE49-F238E27FC236}">
                <a16:creationId xmlns:a16="http://schemas.microsoft.com/office/drawing/2014/main" id="{25B86C6C-CC11-C5BC-99C2-9EE43186F6DE}"/>
              </a:ext>
            </a:extLst>
          </p:cNvPr>
          <p:cNvSpPr>
            <a:spLocks noGrp="1"/>
          </p:cNvSpPr>
          <p:nvPr>
            <p:ph sz="half" idx="17"/>
          </p:nvPr>
        </p:nvSpPr>
        <p:spPr>
          <a:xfrm>
            <a:off x="6242180" y="4206924"/>
            <a:ext cx="5697091" cy="1835514"/>
          </a:xfrm>
          <a:ln w="28575">
            <a:solidFill>
              <a:schemeClr val="accent6">
                <a:lumMod val="50000"/>
              </a:schemeClr>
            </a:solid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505591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97" r:id="rId3"/>
    <p:sldLayoutId id="2147483699" r:id="rId4"/>
    <p:sldLayoutId id="2147483698" r:id="rId5"/>
    <p:sldLayoutId id="2147483677" r:id="rId6"/>
    <p:sldLayoutId id="2147483696" r:id="rId7"/>
    <p:sldLayoutId id="2147483664" r:id="rId8"/>
    <p:sldLayoutId id="2147483692" r:id="rId9"/>
    <p:sldLayoutId id="2147483670" r:id="rId10"/>
    <p:sldLayoutId id="2147483701" r:id="rId11"/>
    <p:sldLayoutId id="2147483693" r:id="rId12"/>
    <p:sldLayoutId id="2147483665" r:id="rId13"/>
    <p:sldLayoutId id="2147483694" r:id="rId14"/>
    <p:sldLayoutId id="2147483700" r:id="rId15"/>
    <p:sldLayoutId id="2147483695" r:id="rId16"/>
    <p:sldLayoutId id="2147483681" r:id="rId17"/>
    <p:sldLayoutId id="2147483675" r:id="rId18"/>
    <p:sldLayoutId id="2147483676" r:id="rId19"/>
    <p:sldLayoutId id="2147483672" r:id="rId20"/>
    <p:sldLayoutId id="2147483690" r:id="rId21"/>
    <p:sldLayoutId id="2147483669" r:id="rId22"/>
    <p:sldLayoutId id="2147483689" r:id="rId23"/>
    <p:sldLayoutId id="2147483691" r:id="rId24"/>
    <p:sldLayoutId id="2147483678" r:id="rId25"/>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hyperlink" Target="https://players.brightcove.net/268012963001/rJenILPQx_default/index.html?videoId=ref:V847656&amp;secureConnections=true&amp;secureHTMLConnections=true&amp;autoStart=false"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topmarks.co.uk/learning-to-count/paint-the-squares"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stevewyborney.com/2018/04/the-estimation-clipboard/" TargetMode="External"/><Relationship Id="rId7" Type="http://schemas.openxmlformats.org/officeDocument/2006/relationships/hyperlink" Target="https://stevewyborney.com/2022/10/the-3-container-estimation-routine/"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hyperlink" Target="https://stevewyborney.com/2022/10/170-new-esti-mysteries/" TargetMode="Externa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s://nam04.safelinks.protection.outlook.com/?url=https%3A%2F%2Furldefense.com%2Fv3%2F__https%3A%2F%2Fclick.convertkit-mail.com%2Fwvu3mvw452hgh5z9q02h7hn3d8xxxu8%2F7qh7h2uor2pwr9fz%2FaHR0cHM6Ly95b3V0dS5iZS9qUXVfS1hURTBFMD9sY3RnPWRrZ2x6bWVw__%3B!!J30X0ZrnC1oQtbA!Ijho3jYEwxgFBteVsEHC2huRnGPBKwyd4uO9joRwf3cYIsyNFNtPpTmQKIUOyZL7c0tL7hP5APmkhvLBOPy4weQUgRs%24&amp;data=05%7C02%7Cmelanie.harding%40doe.nj.gov%7C5fbffddb034f496c803b08dd01e40561%7C4b4f7312dd094959b666d5ba6dc8f4b4%7C0%7C0%7C638668801070389804%7CUnknown%7CTWFpbGZsb3d8eyJFbXB0eU1hcGkiOnRydWUsIlYiOiIwLjAuMDAwMCIsIlAiOiJXaW4zMiIsIkFOIjoiTWFpbCIsIldUIjoyfQ%3D%3D%7C0%7C%7C%7C&amp;sdata=3%2FsXPpCB8OKCJUenxXr%2BQDTAMaSC6QZEqeFyCsWKAlo%3D&amp;reserved=0"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hyperlink" Target="https://www.youtube.com/watch?v=lYXzX0Napw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drive.google.com/file/d/1_BpPMTDCwzCb9JHVP_H8cuxIGwDs0p2c/view?usp=sharing" TargetMode="Externa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hyperlink" Target="https://ntimages.weebly.com/photos.html" TargetMode="External"/><Relationship Id="rId5" Type="http://schemas.openxmlformats.org/officeDocument/2006/relationships/hyperlink" Target="https://drive.google.com/drive/folders/1P0S6K-7nuvC4YQMlSvwMhRrSrNkKv8JY?usp=drive_link" TargetMode="External"/><Relationship Id="rId10" Type="http://schemas.openxmlformats.org/officeDocument/2006/relationships/image" Target="../media/image35.png"/><Relationship Id="rId4" Type="http://schemas.openxmlformats.org/officeDocument/2006/relationships/hyperlink" Target="https://berkeleyeverett.com/images/" TargetMode="External"/><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hyperlink" Target="https://players.brightcove.net/268012963001/rJenILPQx_default/index.html?videoId=ref:V847657&amp;secureConnections=true&amp;secureHTMLConnections=true&amp;autoStart=false"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players.brightcove.net/268012963001/rJenILPQx_default/index.html?videoId=ref:V847664&amp;secureConnections=true&amp;secureHTMLConnections=true&amp;autoStart=fals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https://stevewyborney.com/2018/09/splat-for-google-slides-40-lessons/"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stevewyborney.com/wp-content/uploads/2018/09/SPLAT-4.1-instant-multiple-splats-formatted-for-Google-Slides.pptx" TargetMode="External"/><Relationship Id="rId5" Type="http://schemas.openxmlformats.org/officeDocument/2006/relationships/hyperlink" Target="https://stevewyborney.com/wp-content/uploads/2018/09/SPLAT-2.5-with-numbers-12-20-formatted-for-Google-Slides.pptx" TargetMode="External"/><Relationship Id="rId4" Type="http://schemas.openxmlformats.org/officeDocument/2006/relationships/hyperlink" Target="https://stevewyborney.com/wp-content/uploads/2018/09/SPLAT-1.1-with-the-numbers-3-10-formatted-for-Google-Slides.ppt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hyperlink" Target="https://youtu.be/m3MRPAAL6kc?si=Ldd3ZcNFy-SA1x4a"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hyperlink" Target="https://talkingmathwithkids.com/wodb/" TargetMode="External"/><Relationship Id="rId4" Type="http://schemas.openxmlformats.org/officeDocument/2006/relationships/hyperlink" Target="https://gfletchy.com/3-act-lesson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_33yXvAy5IU?si=2dzgsCreEj5XUZrW"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cubed.org/resource/data-talks/" TargetMode="External"/><Relationship Id="rId2" Type="http://schemas.openxmlformats.org/officeDocument/2006/relationships/hyperlink" Target="https://www.sembl.app/teacher-home" TargetMode="Externa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mailto:K-3Office@doe.nj.gov" TargetMode="External"/><Relationship Id="rId2" Type="http://schemas.openxmlformats.org/officeDocument/2006/relationships/hyperlink" Target="nj.gov/education" TargetMode="Externa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youtube.com/watch?v=mh537GH3wL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1812454"/>
            <a:ext cx="12191999" cy="1845146"/>
          </a:xfrm>
          <a:prstGeom prst="rect">
            <a:avLst/>
          </a:prstGeom>
        </p:spPr>
        <p:txBody>
          <a:bodyPr lIns="91440" tIns="45720" rIns="91440" bIns="45720" anchor="b"/>
          <a:lstStyle/>
          <a:p>
            <a:r>
              <a:rPr lang="en-US">
                <a:latin typeface="Palatino Linotype"/>
              </a:rPr>
              <a:t>Mathematics Routines </a:t>
            </a:r>
            <a:br>
              <a:rPr lang="en-US">
                <a:latin typeface="Palatino Linotype"/>
              </a:rPr>
            </a:br>
            <a:r>
              <a:rPr lang="en-US">
                <a:latin typeface="Palatino Linotype"/>
              </a:rPr>
              <a:t>across the P-3 Continuum</a:t>
            </a: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a:off x="-147052" y="4335869"/>
            <a:ext cx="12191998" cy="2198080"/>
          </a:xfrm>
        </p:spPr>
        <p:txBody>
          <a:bodyPr>
            <a:normAutofit/>
          </a:bodyPr>
          <a:lstStyle/>
          <a:p>
            <a:r>
              <a:rPr lang="en-US"/>
              <a:t>Office of K</a:t>
            </a:r>
            <a:r>
              <a:rPr lang="en-US" kern="100">
                <a:effectLst/>
                <a:latin typeface="+mn-lt"/>
                <a:ea typeface="Calibri" panose="020F0502020204030204" pitchFamily="34" charset="0"/>
                <a:cs typeface="Times New Roman" panose="02020603050405020304" pitchFamily="18" charset="0"/>
              </a:rPr>
              <a:t>–</a:t>
            </a:r>
            <a:r>
              <a:rPr lang="en-US"/>
              <a:t>3</a:t>
            </a:r>
          </a:p>
          <a:p>
            <a:r>
              <a:rPr lang="en-US"/>
              <a:t>Division of Early Childhood Services</a:t>
            </a:r>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vert="horz" lIns="91440" tIns="45720" rIns="91440" bIns="45720" rtlCol="0" anchor="ctr">
            <a:normAutofit fontScale="90000"/>
          </a:bodyPr>
          <a:lstStyle/>
          <a:p>
            <a:r>
              <a:rPr lang="en-US" sz="4600" b="1" kern="1200">
                <a:latin typeface="Palatino Linotype" panose="02040502050505030304" pitchFamily="18" charset="0"/>
                <a:ea typeface="+mj-ea"/>
                <a:cs typeface="+mj-cs"/>
              </a:rPr>
              <a:t>Hundred Chart Routine: The Missing</a:t>
            </a:r>
          </a:p>
        </p:txBody>
      </p:sp>
      <p:sp>
        <p:nvSpPr>
          <p:cNvPr id="3" name="Text Placeholder 2">
            <a:extLst>
              <a:ext uri="{FF2B5EF4-FFF2-40B4-BE49-F238E27FC236}">
                <a16:creationId xmlns:a16="http://schemas.microsoft.com/office/drawing/2014/main" id="{6DB82F29-ED10-CB06-BA8B-A6DE27C9DA3C}"/>
              </a:ext>
            </a:extLst>
          </p:cNvPr>
          <p:cNvSpPr>
            <a:spLocks noGrp="1"/>
          </p:cNvSpPr>
          <p:nvPr>
            <p:ph type="body" idx="1"/>
          </p:nvPr>
        </p:nvSpPr>
        <p:spPr>
          <a:xfrm>
            <a:off x="168680" y="944195"/>
            <a:ext cx="5876390" cy="823912"/>
          </a:xfrm>
        </p:spPr>
        <p:txBody>
          <a:bodyPr/>
          <a:lstStyle/>
          <a:p>
            <a:r>
              <a:rPr lang="en-US">
                <a:solidFill>
                  <a:srgbClr val="0000FF"/>
                </a:solidFill>
                <a:hlinkClick r:id="rId3">
                  <a:extLst>
                    <a:ext uri="{A12FA001-AC4F-418D-AE19-62706E023703}">
                      <ahyp:hlinkClr xmlns:ahyp="http://schemas.microsoft.com/office/drawing/2018/hyperlinkcolor" val="tx"/>
                    </a:ext>
                  </a:extLst>
                </a:hlinkClick>
              </a:rPr>
              <a:t>The Missing</a:t>
            </a:r>
            <a:endParaRPr lang="en-US">
              <a:solidFill>
                <a:srgbClr val="0000FF"/>
              </a:solidFill>
            </a:endParaRPr>
          </a:p>
        </p:txBody>
      </p:sp>
      <p:pic>
        <p:nvPicPr>
          <p:cNvPr id="8" name="Content Placeholder 7" descr="hundred grid with numbers missing">
            <a:extLst>
              <a:ext uri="{FF2B5EF4-FFF2-40B4-BE49-F238E27FC236}">
                <a16:creationId xmlns:a16="http://schemas.microsoft.com/office/drawing/2014/main" id="{73F62F7C-5E6B-5185-63B1-CC605BF357B7}"/>
              </a:ext>
            </a:extLst>
          </p:cNvPr>
          <p:cNvPicPr>
            <a:picLocks noGrp="1" noChangeAspect="1"/>
          </p:cNvPicPr>
          <p:nvPr>
            <p:ph sz="half" idx="2"/>
          </p:nvPr>
        </p:nvPicPr>
        <p:blipFill>
          <a:blip r:embed="rId4"/>
          <a:stretch>
            <a:fillRect/>
          </a:stretch>
        </p:blipFill>
        <p:spPr>
          <a:xfrm>
            <a:off x="169732" y="1790097"/>
            <a:ext cx="5875338" cy="3630826"/>
          </a:xfrm>
          <a:prstGeom prst="rect">
            <a:avLst/>
          </a:prstGeom>
        </p:spPr>
      </p:pic>
      <p:pic>
        <p:nvPicPr>
          <p:cNvPr id="9" name="Content Placeholder 8" descr="hundred grid with numbers missing">
            <a:extLst>
              <a:ext uri="{FF2B5EF4-FFF2-40B4-BE49-F238E27FC236}">
                <a16:creationId xmlns:a16="http://schemas.microsoft.com/office/drawing/2014/main" id="{0F423DE7-50BD-E31E-838D-1FE3EAC0E242}"/>
              </a:ext>
            </a:extLst>
          </p:cNvPr>
          <p:cNvPicPr>
            <a:picLocks noGrp="1" noChangeAspect="1"/>
          </p:cNvPicPr>
          <p:nvPr>
            <p:ph sz="half" idx="14"/>
          </p:nvPr>
        </p:nvPicPr>
        <p:blipFill>
          <a:blip r:embed="rId5"/>
          <a:stretch>
            <a:fillRect/>
          </a:stretch>
        </p:blipFill>
        <p:spPr>
          <a:xfrm>
            <a:off x="6069641" y="1773535"/>
            <a:ext cx="5850767" cy="3663950"/>
          </a:xfrm>
          <a:prstGeom prst="rect">
            <a:avLst/>
          </a:prstGeom>
          <a:noFill/>
        </p:spPr>
      </p:pic>
      <p:sp>
        <p:nvSpPr>
          <p:cNvPr id="6" name="Text Placeholder 5">
            <a:extLst>
              <a:ext uri="{FF2B5EF4-FFF2-40B4-BE49-F238E27FC236}">
                <a16:creationId xmlns:a16="http://schemas.microsoft.com/office/drawing/2014/main" id="{12AFA4BB-DC4A-FBE7-980C-A940B436E39B}"/>
              </a:ext>
            </a:extLst>
          </p:cNvPr>
          <p:cNvSpPr>
            <a:spLocks noGrp="1"/>
          </p:cNvSpPr>
          <p:nvPr>
            <p:ph type="body" idx="13"/>
          </p:nvPr>
        </p:nvSpPr>
        <p:spPr>
          <a:xfrm>
            <a:off x="6045070" y="5305559"/>
            <a:ext cx="5876390" cy="823912"/>
          </a:xfrm>
        </p:spPr>
        <p:txBody>
          <a:bodyPr/>
          <a:lstStyle/>
          <a:p>
            <a:r>
              <a:rPr lang="en-US">
                <a:hlinkClick r:id="rId6"/>
              </a:rPr>
              <a:t>Interactive Hundreds Chart</a:t>
            </a:r>
            <a:endParaRPr lang="en-US"/>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p:txBody>
          <a:bodyPr vert="horz" lIns="91440" tIns="45720" rIns="91440" bIns="45720" rtlCol="0" anchor="ctr">
            <a:normAutofit/>
          </a:bodyPr>
          <a:lstStyle/>
          <a:p>
            <a:pPr>
              <a:spcAft>
                <a:spcPts val="600"/>
              </a:spcAft>
            </a:pPr>
            <a:fld id="{A3D1C70C-36A2-44FC-A083-98959550CFF4}" type="slidenum">
              <a:rPr lang="en-US" smtClean="0"/>
              <a:pPr>
                <a:spcAft>
                  <a:spcPts val="600"/>
                </a:spcAft>
              </a:pPr>
              <a:t>10</a:t>
            </a:fld>
            <a:endParaRPr lang="en-US"/>
          </a:p>
        </p:txBody>
      </p:sp>
    </p:spTree>
    <p:extLst>
      <p:ext uri="{BB962C8B-B14F-4D97-AF65-F5344CB8AC3E}">
        <p14:creationId xmlns:p14="http://schemas.microsoft.com/office/powerpoint/2010/main" val="1423479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0CBF-F5DD-48B3-18EC-A7B708ED4079}"/>
              </a:ext>
            </a:extLst>
          </p:cNvPr>
          <p:cNvSpPr>
            <a:spLocks noGrp="1"/>
          </p:cNvSpPr>
          <p:nvPr>
            <p:ph type="title"/>
          </p:nvPr>
        </p:nvSpPr>
        <p:spPr/>
        <p:txBody>
          <a:bodyPr/>
          <a:lstStyle/>
          <a:p>
            <a:r>
              <a:rPr lang="en-US" sz="4800"/>
              <a:t>Alternatives to a ‘Do Now’ (1 of 2)</a:t>
            </a:r>
          </a:p>
        </p:txBody>
      </p:sp>
      <p:sp>
        <p:nvSpPr>
          <p:cNvPr id="3" name="Text Placeholder 2">
            <a:extLst>
              <a:ext uri="{FF2B5EF4-FFF2-40B4-BE49-F238E27FC236}">
                <a16:creationId xmlns:a16="http://schemas.microsoft.com/office/drawing/2014/main" id="{E55E6117-B2CF-F165-7737-443DF2ACE10B}"/>
              </a:ext>
            </a:extLst>
          </p:cNvPr>
          <p:cNvSpPr>
            <a:spLocks noGrp="1"/>
          </p:cNvSpPr>
          <p:nvPr>
            <p:ph type="body" idx="1"/>
          </p:nvPr>
        </p:nvSpPr>
        <p:spPr>
          <a:xfrm>
            <a:off x="219610" y="1069925"/>
            <a:ext cx="5876390" cy="823912"/>
          </a:xfrm>
        </p:spPr>
        <p:txBody>
          <a:bodyPr/>
          <a:lstStyle/>
          <a:p>
            <a:r>
              <a:rPr lang="en-US"/>
              <a:t>Number Bio</a:t>
            </a:r>
          </a:p>
        </p:txBody>
      </p:sp>
      <p:sp>
        <p:nvSpPr>
          <p:cNvPr id="4" name="Text Placeholder 3">
            <a:extLst>
              <a:ext uri="{FF2B5EF4-FFF2-40B4-BE49-F238E27FC236}">
                <a16:creationId xmlns:a16="http://schemas.microsoft.com/office/drawing/2014/main" id="{529949B8-738F-2B00-6D96-B1A862B6146A}"/>
              </a:ext>
            </a:extLst>
          </p:cNvPr>
          <p:cNvSpPr>
            <a:spLocks noGrp="1"/>
          </p:cNvSpPr>
          <p:nvPr>
            <p:ph type="body" idx="13"/>
          </p:nvPr>
        </p:nvSpPr>
        <p:spPr>
          <a:xfrm>
            <a:off x="6150280" y="1607856"/>
            <a:ext cx="5876390" cy="823912"/>
          </a:xfrm>
        </p:spPr>
        <p:txBody>
          <a:bodyPr/>
          <a:lstStyle/>
          <a:p>
            <a:pPr algn="ctr"/>
            <a:r>
              <a:rPr lang="en-US" sz="6000"/>
              <a:t>6</a:t>
            </a:r>
          </a:p>
        </p:txBody>
      </p:sp>
      <p:sp>
        <p:nvSpPr>
          <p:cNvPr id="5" name="Text Placeholder 4">
            <a:extLst>
              <a:ext uri="{FF2B5EF4-FFF2-40B4-BE49-F238E27FC236}">
                <a16:creationId xmlns:a16="http://schemas.microsoft.com/office/drawing/2014/main" id="{0FAE5FF4-ABEB-1B7A-4A2D-F79E3757D297}"/>
              </a:ext>
            </a:extLst>
          </p:cNvPr>
          <p:cNvSpPr>
            <a:spLocks noGrp="1"/>
          </p:cNvSpPr>
          <p:nvPr>
            <p:ph type="body" sz="quarter" idx="20"/>
          </p:nvPr>
        </p:nvSpPr>
        <p:spPr>
          <a:xfrm>
            <a:off x="5659755" y="2706989"/>
            <a:ext cx="2103120" cy="1212787"/>
          </a:xfrm>
        </p:spPr>
        <p:txBody>
          <a:bodyPr>
            <a:normAutofit/>
          </a:bodyPr>
          <a:lstStyle/>
          <a:p>
            <a:pPr marL="0" indent="0">
              <a:buNone/>
            </a:pPr>
            <a:r>
              <a:rPr lang="en-US" sz="1800"/>
              <a:t>A number before it</a:t>
            </a:r>
          </a:p>
        </p:txBody>
      </p:sp>
      <p:sp>
        <p:nvSpPr>
          <p:cNvPr id="6" name="Text Placeholder 5">
            <a:extLst>
              <a:ext uri="{FF2B5EF4-FFF2-40B4-BE49-F238E27FC236}">
                <a16:creationId xmlns:a16="http://schemas.microsoft.com/office/drawing/2014/main" id="{EE15B045-BB7D-51FE-935E-1CDC0D344E0F}"/>
              </a:ext>
            </a:extLst>
          </p:cNvPr>
          <p:cNvSpPr>
            <a:spLocks noGrp="1"/>
          </p:cNvSpPr>
          <p:nvPr>
            <p:ph type="body" sz="quarter" idx="21"/>
          </p:nvPr>
        </p:nvSpPr>
        <p:spPr>
          <a:xfrm>
            <a:off x="7762875" y="2706989"/>
            <a:ext cx="2103120" cy="1212787"/>
          </a:xfrm>
        </p:spPr>
        <p:txBody>
          <a:bodyPr>
            <a:normAutofit/>
          </a:bodyPr>
          <a:lstStyle/>
          <a:p>
            <a:pPr marL="0" indent="0">
              <a:buNone/>
            </a:pPr>
            <a:r>
              <a:rPr lang="en-US" sz="1800"/>
              <a:t>A number after it</a:t>
            </a:r>
          </a:p>
        </p:txBody>
      </p:sp>
      <p:sp>
        <p:nvSpPr>
          <p:cNvPr id="7" name="Text Placeholder 6">
            <a:extLst>
              <a:ext uri="{FF2B5EF4-FFF2-40B4-BE49-F238E27FC236}">
                <a16:creationId xmlns:a16="http://schemas.microsoft.com/office/drawing/2014/main" id="{02D98A3F-3561-417B-F3AA-30EADE507A00}"/>
              </a:ext>
            </a:extLst>
          </p:cNvPr>
          <p:cNvSpPr>
            <a:spLocks noGrp="1"/>
          </p:cNvSpPr>
          <p:nvPr>
            <p:ph type="body" sz="quarter" idx="22"/>
          </p:nvPr>
        </p:nvSpPr>
        <p:spPr>
          <a:xfrm>
            <a:off x="9865995" y="2706989"/>
            <a:ext cx="2103120" cy="1212787"/>
          </a:xfrm>
        </p:spPr>
        <p:txBody>
          <a:bodyPr>
            <a:normAutofit/>
          </a:bodyPr>
          <a:lstStyle/>
          <a:p>
            <a:pPr marL="0" indent="0">
              <a:buNone/>
            </a:pPr>
            <a:r>
              <a:rPr lang="en-US" sz="1800"/>
              <a:t>What it looks like on a domino</a:t>
            </a:r>
          </a:p>
        </p:txBody>
      </p:sp>
      <p:sp>
        <p:nvSpPr>
          <p:cNvPr id="8" name="Text Placeholder 7">
            <a:extLst>
              <a:ext uri="{FF2B5EF4-FFF2-40B4-BE49-F238E27FC236}">
                <a16:creationId xmlns:a16="http://schemas.microsoft.com/office/drawing/2014/main" id="{AEC17315-72CC-87C6-5A24-AC8E2C81C9A3}"/>
              </a:ext>
            </a:extLst>
          </p:cNvPr>
          <p:cNvSpPr>
            <a:spLocks noGrp="1"/>
          </p:cNvSpPr>
          <p:nvPr>
            <p:ph type="body" sz="quarter" idx="23"/>
          </p:nvPr>
        </p:nvSpPr>
        <p:spPr>
          <a:xfrm>
            <a:off x="5659755" y="3919776"/>
            <a:ext cx="2103120" cy="1487329"/>
          </a:xfrm>
        </p:spPr>
        <p:txBody>
          <a:bodyPr>
            <a:normAutofit/>
          </a:bodyPr>
          <a:lstStyle/>
          <a:p>
            <a:pPr marL="0" indent="0">
              <a:buNone/>
            </a:pPr>
            <a:r>
              <a:rPr lang="en-US" sz="1800"/>
              <a:t>On a 10 frame</a:t>
            </a:r>
          </a:p>
        </p:txBody>
      </p:sp>
      <p:pic>
        <p:nvPicPr>
          <p:cNvPr id="15" name="Content Placeholder 14" descr="empty ten frame">
            <a:extLst>
              <a:ext uri="{FF2B5EF4-FFF2-40B4-BE49-F238E27FC236}">
                <a16:creationId xmlns:a16="http://schemas.microsoft.com/office/drawing/2014/main" id="{D56D459F-AC56-A63D-8908-9E8C2700197C}"/>
              </a:ext>
            </a:extLst>
          </p:cNvPr>
          <p:cNvPicPr>
            <a:picLocks noGrp="1" noChangeAspect="1"/>
          </p:cNvPicPr>
          <p:nvPr>
            <p:ph sz="quarter" idx="26"/>
          </p:nvPr>
        </p:nvPicPr>
        <p:blipFill>
          <a:blip r:embed="rId3">
            <a:extLst>
              <a:ext uri="{28A0092B-C50C-407E-A947-70E740481C1C}">
                <a14:useLocalDpi xmlns:a14="http://schemas.microsoft.com/office/drawing/2010/main" val="0"/>
              </a:ext>
            </a:extLst>
          </a:blip>
          <a:stretch>
            <a:fillRect/>
          </a:stretch>
        </p:blipFill>
        <p:spPr>
          <a:xfrm>
            <a:off x="5941655" y="4570151"/>
            <a:ext cx="1316200" cy="666759"/>
          </a:xfrm>
        </p:spPr>
      </p:pic>
      <p:sp>
        <p:nvSpPr>
          <p:cNvPr id="9" name="Text Placeholder 8">
            <a:extLst>
              <a:ext uri="{FF2B5EF4-FFF2-40B4-BE49-F238E27FC236}">
                <a16:creationId xmlns:a16="http://schemas.microsoft.com/office/drawing/2014/main" id="{8307011E-87B3-EDA2-D851-42C8E52FA979}"/>
              </a:ext>
            </a:extLst>
          </p:cNvPr>
          <p:cNvSpPr>
            <a:spLocks noGrp="1"/>
          </p:cNvSpPr>
          <p:nvPr>
            <p:ph type="body" sz="quarter" idx="24"/>
          </p:nvPr>
        </p:nvSpPr>
        <p:spPr>
          <a:xfrm>
            <a:off x="7762875" y="3919776"/>
            <a:ext cx="2103120" cy="1487329"/>
          </a:xfrm>
        </p:spPr>
        <p:txBody>
          <a:bodyPr>
            <a:normAutofit/>
          </a:bodyPr>
          <a:lstStyle/>
          <a:p>
            <a:pPr marL="0" indent="0">
              <a:buNone/>
            </a:pPr>
            <a:r>
              <a:rPr lang="en-US" sz="1800"/>
              <a:t>Another way on a 10 frame</a:t>
            </a:r>
          </a:p>
        </p:txBody>
      </p:sp>
      <p:pic>
        <p:nvPicPr>
          <p:cNvPr id="17" name="Content Placeholder 16" descr="empty ten frame">
            <a:extLst>
              <a:ext uri="{FF2B5EF4-FFF2-40B4-BE49-F238E27FC236}">
                <a16:creationId xmlns:a16="http://schemas.microsoft.com/office/drawing/2014/main" id="{42846637-A425-EC47-4010-AEAAF22C3B9C}"/>
              </a:ext>
            </a:extLst>
          </p:cNvPr>
          <p:cNvPicPr>
            <a:picLocks noGrp="1" noChangeAspect="1"/>
          </p:cNvPicPr>
          <p:nvPr>
            <p:ph sz="quarter" idx="27"/>
          </p:nvPr>
        </p:nvPicPr>
        <p:blipFill>
          <a:blip r:embed="rId3">
            <a:extLst>
              <a:ext uri="{28A0092B-C50C-407E-A947-70E740481C1C}">
                <a14:useLocalDpi xmlns:a14="http://schemas.microsoft.com/office/drawing/2010/main" val="0"/>
              </a:ext>
            </a:extLst>
          </a:blip>
          <a:stretch>
            <a:fillRect/>
          </a:stretch>
        </p:blipFill>
        <p:spPr>
          <a:xfrm>
            <a:off x="8277224" y="4631882"/>
            <a:ext cx="1316736" cy="667031"/>
          </a:xfrm>
        </p:spPr>
      </p:pic>
      <p:sp>
        <p:nvSpPr>
          <p:cNvPr id="10" name="Text Placeholder 9">
            <a:extLst>
              <a:ext uri="{FF2B5EF4-FFF2-40B4-BE49-F238E27FC236}">
                <a16:creationId xmlns:a16="http://schemas.microsoft.com/office/drawing/2014/main" id="{17884CC2-61B2-AE90-5200-6FD1DD8A0315}"/>
              </a:ext>
            </a:extLst>
          </p:cNvPr>
          <p:cNvSpPr>
            <a:spLocks noGrp="1"/>
          </p:cNvSpPr>
          <p:nvPr>
            <p:ph type="body" sz="quarter" idx="25"/>
          </p:nvPr>
        </p:nvSpPr>
        <p:spPr>
          <a:xfrm>
            <a:off x="9865995" y="3919776"/>
            <a:ext cx="2103120" cy="1487329"/>
          </a:xfrm>
        </p:spPr>
        <p:txBody>
          <a:bodyPr>
            <a:normAutofit/>
          </a:bodyPr>
          <a:lstStyle/>
          <a:p>
            <a:pPr marL="0" indent="0">
              <a:buNone/>
            </a:pPr>
            <a:r>
              <a:rPr lang="en-US" sz="1800"/>
              <a:t>Things I might have</a:t>
            </a:r>
          </a:p>
        </p:txBody>
      </p:sp>
      <p:sp>
        <p:nvSpPr>
          <p:cNvPr id="11" name="Slide Number Placeholder 10">
            <a:extLst>
              <a:ext uri="{FF2B5EF4-FFF2-40B4-BE49-F238E27FC236}">
                <a16:creationId xmlns:a16="http://schemas.microsoft.com/office/drawing/2014/main" id="{FD9109CA-C177-9AAE-E763-7474897ADCA8}"/>
              </a:ext>
            </a:extLst>
          </p:cNvPr>
          <p:cNvSpPr>
            <a:spLocks noGrp="1"/>
          </p:cNvSpPr>
          <p:nvPr>
            <p:ph type="sldNum" sz="quarter" idx="12"/>
          </p:nvPr>
        </p:nvSpPr>
        <p:spPr/>
        <p:txBody>
          <a:bodyPr/>
          <a:lstStyle/>
          <a:p>
            <a:fld id="{A3D1C70C-36A2-44FC-A083-98959550CFF4}" type="slidenum">
              <a:rPr lang="en-US" smtClean="0"/>
              <a:t>11</a:t>
            </a:fld>
            <a:endParaRPr lang="en-US"/>
          </a:p>
        </p:txBody>
      </p:sp>
    </p:spTree>
    <p:extLst>
      <p:ext uri="{BB962C8B-B14F-4D97-AF65-F5344CB8AC3E}">
        <p14:creationId xmlns:p14="http://schemas.microsoft.com/office/powerpoint/2010/main" val="349983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anchor="ctr">
            <a:normAutofit/>
          </a:bodyPr>
          <a:lstStyle/>
          <a:p>
            <a:r>
              <a:rPr lang="en-US" sz="4600"/>
              <a:t>Alternatives to a ‘Do Now’ (2 of 2)</a:t>
            </a:r>
          </a:p>
        </p:txBody>
      </p:sp>
      <p:sp>
        <p:nvSpPr>
          <p:cNvPr id="3" name="Text Placeholder 2">
            <a:extLst>
              <a:ext uri="{FF2B5EF4-FFF2-40B4-BE49-F238E27FC236}">
                <a16:creationId xmlns:a16="http://schemas.microsoft.com/office/drawing/2014/main" id="{DBAEE57F-C5DD-DBF1-6F8D-2EABA5DF5137}"/>
              </a:ext>
            </a:extLst>
          </p:cNvPr>
          <p:cNvSpPr>
            <a:spLocks noGrp="1"/>
          </p:cNvSpPr>
          <p:nvPr>
            <p:ph type="body" idx="1"/>
          </p:nvPr>
        </p:nvSpPr>
        <p:spPr/>
        <p:txBody>
          <a:bodyPr/>
          <a:lstStyle/>
          <a:p>
            <a:pPr algn="ctr"/>
            <a:r>
              <a:rPr lang="en-US" sz="5400"/>
              <a:t>77</a:t>
            </a:r>
          </a:p>
        </p:txBody>
      </p:sp>
      <p:sp>
        <p:nvSpPr>
          <p:cNvPr id="10" name="Text Placeholder 9">
            <a:extLst>
              <a:ext uri="{FF2B5EF4-FFF2-40B4-BE49-F238E27FC236}">
                <a16:creationId xmlns:a16="http://schemas.microsoft.com/office/drawing/2014/main" id="{7B96C9AE-9680-FBE8-26FB-759E62354308}"/>
              </a:ext>
            </a:extLst>
          </p:cNvPr>
          <p:cNvSpPr>
            <a:spLocks noGrp="1"/>
          </p:cNvSpPr>
          <p:nvPr>
            <p:ph type="body" sz="quarter" idx="14"/>
          </p:nvPr>
        </p:nvSpPr>
        <p:spPr>
          <a:xfrm>
            <a:off x="171064" y="2765102"/>
            <a:ext cx="1920240" cy="1212787"/>
          </a:xfrm>
        </p:spPr>
        <p:txBody>
          <a:bodyPr>
            <a:normAutofit/>
          </a:bodyPr>
          <a:lstStyle/>
          <a:p>
            <a:pPr marL="0" indent="0">
              <a:buNone/>
            </a:pPr>
            <a:r>
              <a:rPr lang="en-US" sz="2000"/>
              <a:t>Is closest to 0, 50, or 100</a:t>
            </a:r>
          </a:p>
        </p:txBody>
      </p:sp>
      <p:sp>
        <p:nvSpPr>
          <p:cNvPr id="11" name="Text Placeholder 10">
            <a:extLst>
              <a:ext uri="{FF2B5EF4-FFF2-40B4-BE49-F238E27FC236}">
                <a16:creationId xmlns:a16="http://schemas.microsoft.com/office/drawing/2014/main" id="{CD798E70-ACF9-9233-3A7E-75F529954438}"/>
              </a:ext>
            </a:extLst>
          </p:cNvPr>
          <p:cNvSpPr>
            <a:spLocks noGrp="1"/>
          </p:cNvSpPr>
          <p:nvPr>
            <p:ph type="body" sz="quarter" idx="15"/>
          </p:nvPr>
        </p:nvSpPr>
        <p:spPr>
          <a:xfrm>
            <a:off x="2091304" y="2765102"/>
            <a:ext cx="1920240" cy="1212787"/>
          </a:xfrm>
        </p:spPr>
        <p:txBody>
          <a:bodyPr>
            <a:normAutofit/>
          </a:bodyPr>
          <a:lstStyle/>
          <a:p>
            <a:pPr marL="0" indent="0">
              <a:buNone/>
            </a:pPr>
            <a:r>
              <a:rPr lang="en-US" sz="2000"/>
              <a:t>Break it apart</a:t>
            </a:r>
          </a:p>
        </p:txBody>
      </p:sp>
      <p:sp>
        <p:nvSpPr>
          <p:cNvPr id="14" name="Text Placeholder 13">
            <a:extLst>
              <a:ext uri="{FF2B5EF4-FFF2-40B4-BE49-F238E27FC236}">
                <a16:creationId xmlns:a16="http://schemas.microsoft.com/office/drawing/2014/main" id="{96AE6F85-BD58-2783-4543-8C008B37289D}"/>
              </a:ext>
            </a:extLst>
          </p:cNvPr>
          <p:cNvSpPr>
            <a:spLocks noGrp="1"/>
          </p:cNvSpPr>
          <p:nvPr>
            <p:ph type="body" sz="quarter" idx="16"/>
          </p:nvPr>
        </p:nvSpPr>
        <p:spPr>
          <a:xfrm>
            <a:off x="4011544" y="2765102"/>
            <a:ext cx="1920240" cy="1212787"/>
          </a:xfrm>
        </p:spPr>
        <p:txBody>
          <a:bodyPr>
            <a:normAutofit/>
          </a:bodyPr>
          <a:lstStyle/>
          <a:p>
            <a:pPr marL="0" indent="0">
              <a:buNone/>
            </a:pPr>
            <a:r>
              <a:rPr lang="en-US" sz="2000"/>
              <a:t>Break apart a different way</a:t>
            </a:r>
          </a:p>
        </p:txBody>
      </p:sp>
      <p:sp>
        <p:nvSpPr>
          <p:cNvPr id="15" name="Text Placeholder 14">
            <a:extLst>
              <a:ext uri="{FF2B5EF4-FFF2-40B4-BE49-F238E27FC236}">
                <a16:creationId xmlns:a16="http://schemas.microsoft.com/office/drawing/2014/main" id="{FCC20AAF-6FEC-C2C9-CA5B-54768C61CF23}"/>
              </a:ext>
            </a:extLst>
          </p:cNvPr>
          <p:cNvSpPr>
            <a:spLocks noGrp="1"/>
          </p:cNvSpPr>
          <p:nvPr>
            <p:ph type="body" sz="quarter" idx="17"/>
          </p:nvPr>
        </p:nvSpPr>
        <p:spPr>
          <a:xfrm>
            <a:off x="171064" y="3977889"/>
            <a:ext cx="1920240" cy="1212787"/>
          </a:xfrm>
        </p:spPr>
        <p:txBody>
          <a:bodyPr>
            <a:normAutofit/>
          </a:bodyPr>
          <a:lstStyle/>
          <a:p>
            <a:pPr marL="0" indent="0">
              <a:buNone/>
            </a:pPr>
            <a:r>
              <a:rPr lang="en-US" sz="2000"/>
              <a:t>The</a:t>
            </a:r>
            <a:r>
              <a:rPr lang="en-US" sz="2000" b="1"/>
              <a:t> ten </a:t>
            </a:r>
            <a:r>
              <a:rPr lang="en-US" sz="2000"/>
              <a:t>that it is closest to</a:t>
            </a:r>
          </a:p>
        </p:txBody>
      </p:sp>
      <p:sp>
        <p:nvSpPr>
          <p:cNvPr id="16" name="Text Placeholder 15">
            <a:extLst>
              <a:ext uri="{FF2B5EF4-FFF2-40B4-BE49-F238E27FC236}">
                <a16:creationId xmlns:a16="http://schemas.microsoft.com/office/drawing/2014/main" id="{321253C7-B24F-067D-3C84-6E0BA21EEBAD}"/>
              </a:ext>
            </a:extLst>
          </p:cNvPr>
          <p:cNvSpPr>
            <a:spLocks noGrp="1"/>
          </p:cNvSpPr>
          <p:nvPr>
            <p:ph type="body" sz="quarter" idx="18"/>
          </p:nvPr>
        </p:nvSpPr>
        <p:spPr>
          <a:xfrm>
            <a:off x="2091304" y="3977889"/>
            <a:ext cx="1920240" cy="1212787"/>
          </a:xfrm>
        </p:spPr>
        <p:txBody>
          <a:bodyPr>
            <a:normAutofit/>
          </a:bodyPr>
          <a:lstStyle/>
          <a:p>
            <a:pPr marL="0" indent="0">
              <a:buNone/>
            </a:pPr>
            <a:r>
              <a:rPr lang="en-US" sz="2000"/>
              <a:t>5 more and 5 less</a:t>
            </a:r>
          </a:p>
        </p:txBody>
      </p:sp>
      <p:sp>
        <p:nvSpPr>
          <p:cNvPr id="17" name="Text Placeholder 16">
            <a:extLst>
              <a:ext uri="{FF2B5EF4-FFF2-40B4-BE49-F238E27FC236}">
                <a16:creationId xmlns:a16="http://schemas.microsoft.com/office/drawing/2014/main" id="{25E2F250-28D4-D201-7695-E479FDAEE69C}"/>
              </a:ext>
            </a:extLst>
          </p:cNvPr>
          <p:cNvSpPr>
            <a:spLocks noGrp="1"/>
          </p:cNvSpPr>
          <p:nvPr>
            <p:ph type="body" sz="quarter" idx="19"/>
          </p:nvPr>
        </p:nvSpPr>
        <p:spPr>
          <a:xfrm>
            <a:off x="4011544" y="3976477"/>
            <a:ext cx="1920240" cy="1212787"/>
          </a:xfrm>
        </p:spPr>
        <p:txBody>
          <a:bodyPr>
            <a:normAutofit/>
          </a:bodyPr>
          <a:lstStyle/>
          <a:p>
            <a:pPr marL="0" indent="0">
              <a:buNone/>
            </a:pPr>
            <a:r>
              <a:rPr lang="en-US" sz="2000"/>
              <a:t>On a number line</a:t>
            </a:r>
          </a:p>
        </p:txBody>
      </p:sp>
      <p:sp>
        <p:nvSpPr>
          <p:cNvPr id="5" name="Text Placeholder 4">
            <a:extLst>
              <a:ext uri="{FF2B5EF4-FFF2-40B4-BE49-F238E27FC236}">
                <a16:creationId xmlns:a16="http://schemas.microsoft.com/office/drawing/2014/main" id="{3F3FD09F-13BB-68D2-D93C-08E73085A676}"/>
              </a:ext>
            </a:extLst>
          </p:cNvPr>
          <p:cNvSpPr>
            <a:spLocks noGrp="1"/>
          </p:cNvSpPr>
          <p:nvPr>
            <p:ph type="body" idx="13"/>
          </p:nvPr>
        </p:nvSpPr>
        <p:spPr/>
        <p:txBody>
          <a:bodyPr/>
          <a:lstStyle/>
          <a:p>
            <a:pPr algn="ctr"/>
            <a:r>
              <a:rPr lang="en-US" sz="5400"/>
              <a:t>265</a:t>
            </a:r>
          </a:p>
        </p:txBody>
      </p:sp>
      <p:sp>
        <p:nvSpPr>
          <p:cNvPr id="18" name="Text Placeholder 17">
            <a:extLst>
              <a:ext uri="{FF2B5EF4-FFF2-40B4-BE49-F238E27FC236}">
                <a16:creationId xmlns:a16="http://schemas.microsoft.com/office/drawing/2014/main" id="{3D9D00B7-4FAA-46C1-83E7-94F82F1E86E8}"/>
              </a:ext>
            </a:extLst>
          </p:cNvPr>
          <p:cNvSpPr>
            <a:spLocks noGrp="1"/>
          </p:cNvSpPr>
          <p:nvPr>
            <p:ph type="body" sz="quarter" idx="20"/>
          </p:nvPr>
        </p:nvSpPr>
        <p:spPr>
          <a:xfrm>
            <a:off x="6127510" y="2745089"/>
            <a:ext cx="1920240" cy="1212787"/>
          </a:xfrm>
        </p:spPr>
        <p:txBody>
          <a:bodyPr>
            <a:normAutofit/>
          </a:bodyPr>
          <a:lstStyle/>
          <a:p>
            <a:pPr marL="0" indent="0">
              <a:buNone/>
            </a:pPr>
            <a:r>
              <a:rPr lang="en-US" sz="2000"/>
              <a:t>Is close to 9, 500, or 1,000</a:t>
            </a:r>
          </a:p>
        </p:txBody>
      </p:sp>
      <p:sp>
        <p:nvSpPr>
          <p:cNvPr id="19" name="Text Placeholder 18">
            <a:extLst>
              <a:ext uri="{FF2B5EF4-FFF2-40B4-BE49-F238E27FC236}">
                <a16:creationId xmlns:a16="http://schemas.microsoft.com/office/drawing/2014/main" id="{187020A5-5D40-03CE-2D2B-872C468FBA65}"/>
              </a:ext>
            </a:extLst>
          </p:cNvPr>
          <p:cNvSpPr>
            <a:spLocks noGrp="1"/>
          </p:cNvSpPr>
          <p:nvPr>
            <p:ph type="body" sz="quarter" idx="21"/>
          </p:nvPr>
        </p:nvSpPr>
        <p:spPr>
          <a:xfrm>
            <a:off x="8047750" y="2745089"/>
            <a:ext cx="1920240" cy="1212787"/>
          </a:xfrm>
        </p:spPr>
        <p:txBody>
          <a:bodyPr>
            <a:normAutofit/>
          </a:bodyPr>
          <a:lstStyle/>
          <a:p>
            <a:pPr marL="0" indent="0">
              <a:buNone/>
            </a:pPr>
            <a:r>
              <a:rPr lang="en-US" sz="2000"/>
              <a:t>Break it apart</a:t>
            </a:r>
          </a:p>
        </p:txBody>
      </p:sp>
      <p:sp>
        <p:nvSpPr>
          <p:cNvPr id="20" name="Text Placeholder 19">
            <a:extLst>
              <a:ext uri="{FF2B5EF4-FFF2-40B4-BE49-F238E27FC236}">
                <a16:creationId xmlns:a16="http://schemas.microsoft.com/office/drawing/2014/main" id="{870483EF-2B06-FC47-006B-DFDE75DF1CD8}"/>
              </a:ext>
            </a:extLst>
          </p:cNvPr>
          <p:cNvSpPr>
            <a:spLocks noGrp="1"/>
          </p:cNvSpPr>
          <p:nvPr>
            <p:ph type="body" sz="quarter" idx="22"/>
          </p:nvPr>
        </p:nvSpPr>
        <p:spPr>
          <a:xfrm>
            <a:off x="9967990" y="2745089"/>
            <a:ext cx="1920240" cy="1212787"/>
          </a:xfrm>
        </p:spPr>
        <p:txBody>
          <a:bodyPr>
            <a:normAutofit/>
          </a:bodyPr>
          <a:lstStyle/>
          <a:p>
            <a:pPr marL="0" indent="0">
              <a:buNone/>
            </a:pPr>
            <a:r>
              <a:rPr lang="en-US" sz="2000"/>
              <a:t>Added to 125</a:t>
            </a:r>
          </a:p>
        </p:txBody>
      </p:sp>
      <p:sp>
        <p:nvSpPr>
          <p:cNvPr id="21" name="Text Placeholder 20">
            <a:extLst>
              <a:ext uri="{FF2B5EF4-FFF2-40B4-BE49-F238E27FC236}">
                <a16:creationId xmlns:a16="http://schemas.microsoft.com/office/drawing/2014/main" id="{20C61CF3-6366-808B-E74B-722D57EAF11E}"/>
              </a:ext>
            </a:extLst>
          </p:cNvPr>
          <p:cNvSpPr>
            <a:spLocks noGrp="1"/>
          </p:cNvSpPr>
          <p:nvPr>
            <p:ph type="body" sz="quarter" idx="23"/>
          </p:nvPr>
        </p:nvSpPr>
        <p:spPr>
          <a:xfrm>
            <a:off x="6127510" y="3957876"/>
            <a:ext cx="1920240" cy="1212787"/>
          </a:xfrm>
        </p:spPr>
        <p:txBody>
          <a:bodyPr>
            <a:normAutofit/>
          </a:bodyPr>
          <a:lstStyle/>
          <a:p>
            <a:pPr marL="0" indent="0">
              <a:buNone/>
            </a:pPr>
            <a:r>
              <a:rPr lang="en-US" sz="2000"/>
              <a:t>The closest </a:t>
            </a:r>
            <a:r>
              <a:rPr lang="en-US" sz="2000" b="1"/>
              <a:t>hundred</a:t>
            </a:r>
          </a:p>
        </p:txBody>
      </p:sp>
      <p:sp>
        <p:nvSpPr>
          <p:cNvPr id="22" name="Text Placeholder 21">
            <a:extLst>
              <a:ext uri="{FF2B5EF4-FFF2-40B4-BE49-F238E27FC236}">
                <a16:creationId xmlns:a16="http://schemas.microsoft.com/office/drawing/2014/main" id="{E2AE6344-67CD-84FB-EE22-5D189B3995B6}"/>
              </a:ext>
            </a:extLst>
          </p:cNvPr>
          <p:cNvSpPr>
            <a:spLocks noGrp="1"/>
          </p:cNvSpPr>
          <p:nvPr>
            <p:ph type="body" sz="quarter" idx="24"/>
          </p:nvPr>
        </p:nvSpPr>
        <p:spPr>
          <a:xfrm>
            <a:off x="8047750" y="3957876"/>
            <a:ext cx="1920240" cy="1212787"/>
          </a:xfrm>
        </p:spPr>
        <p:txBody>
          <a:bodyPr>
            <a:normAutofit/>
          </a:bodyPr>
          <a:lstStyle/>
          <a:p>
            <a:pPr marL="0" indent="0">
              <a:buNone/>
            </a:pPr>
            <a:r>
              <a:rPr lang="en-US" sz="2000"/>
              <a:t>10, 100, and 200 more</a:t>
            </a:r>
          </a:p>
        </p:txBody>
      </p:sp>
      <p:sp>
        <p:nvSpPr>
          <p:cNvPr id="23" name="Text Placeholder 22">
            <a:extLst>
              <a:ext uri="{FF2B5EF4-FFF2-40B4-BE49-F238E27FC236}">
                <a16:creationId xmlns:a16="http://schemas.microsoft.com/office/drawing/2014/main" id="{46F9C9D6-51F8-2D42-2CBF-F9398330E103}"/>
              </a:ext>
            </a:extLst>
          </p:cNvPr>
          <p:cNvSpPr>
            <a:spLocks noGrp="1"/>
          </p:cNvSpPr>
          <p:nvPr>
            <p:ph type="body" sz="quarter" idx="25"/>
          </p:nvPr>
        </p:nvSpPr>
        <p:spPr>
          <a:xfrm>
            <a:off x="9967990" y="3957876"/>
            <a:ext cx="1920240" cy="1212787"/>
          </a:xfrm>
        </p:spPr>
        <p:txBody>
          <a:bodyPr>
            <a:normAutofit/>
          </a:bodyPr>
          <a:lstStyle/>
          <a:p>
            <a:pPr marL="0" indent="0">
              <a:buNone/>
            </a:pPr>
            <a:r>
              <a:rPr lang="en-US" sz="2000"/>
              <a:t>How much more to 1,000?</a:t>
            </a: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12</a:t>
            </a:fld>
            <a:endParaRPr lang="en-US"/>
          </a:p>
        </p:txBody>
      </p:sp>
    </p:spTree>
    <p:extLst>
      <p:ext uri="{BB962C8B-B14F-4D97-AF65-F5344CB8AC3E}">
        <p14:creationId xmlns:p14="http://schemas.microsoft.com/office/powerpoint/2010/main" val="1356443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7DF0-82CF-A183-0FFD-4173EEFC1AF1}"/>
              </a:ext>
            </a:extLst>
          </p:cNvPr>
          <p:cNvSpPr>
            <a:spLocks noGrp="1"/>
          </p:cNvSpPr>
          <p:nvPr>
            <p:ph type="title"/>
          </p:nvPr>
        </p:nvSpPr>
        <p:spPr/>
        <p:txBody>
          <a:bodyPr anchor="ctr">
            <a:normAutofit/>
          </a:bodyPr>
          <a:lstStyle/>
          <a:p>
            <a:r>
              <a:rPr lang="en-US" sz="4600"/>
              <a:t>Math Routine Themes</a:t>
            </a:r>
          </a:p>
        </p:txBody>
      </p:sp>
      <p:sp>
        <p:nvSpPr>
          <p:cNvPr id="3" name="Text Placeholder 2">
            <a:extLst>
              <a:ext uri="{FF2B5EF4-FFF2-40B4-BE49-F238E27FC236}">
                <a16:creationId xmlns:a16="http://schemas.microsoft.com/office/drawing/2014/main" id="{BB88D2B7-86B8-09D0-D72B-B55E1E502BD8}"/>
              </a:ext>
            </a:extLst>
          </p:cNvPr>
          <p:cNvSpPr>
            <a:spLocks noGrp="1"/>
          </p:cNvSpPr>
          <p:nvPr>
            <p:ph type="body" sz="quarter" idx="11"/>
          </p:nvPr>
        </p:nvSpPr>
        <p:spPr/>
        <p:txBody>
          <a:bodyPr>
            <a:noAutofit/>
          </a:bodyPr>
          <a:lstStyle/>
          <a:p>
            <a:pPr marL="0" indent="0">
              <a:spcBef>
                <a:spcPts val="0"/>
              </a:spcBef>
              <a:spcAft>
                <a:spcPts val="700"/>
              </a:spcAft>
              <a:buNone/>
            </a:pPr>
            <a:r>
              <a:rPr lang="en-US" sz="2200"/>
              <a:t>Top 4 themes:</a:t>
            </a:r>
          </a:p>
          <a:p>
            <a:pPr marL="0" indent="0">
              <a:spcBef>
                <a:spcPts val="0"/>
              </a:spcBef>
              <a:spcAft>
                <a:spcPts val="700"/>
              </a:spcAft>
              <a:buNone/>
            </a:pPr>
            <a:r>
              <a:rPr lang="en-US" sz="2200" b="1"/>
              <a:t>Number Sense:</a:t>
            </a:r>
          </a:p>
          <a:p>
            <a:pPr marL="0" indent="0">
              <a:spcBef>
                <a:spcPts val="0"/>
              </a:spcBef>
              <a:spcAft>
                <a:spcPts val="1200"/>
              </a:spcAft>
              <a:buNone/>
            </a:pPr>
            <a:r>
              <a:rPr lang="en-US" sz="2200"/>
              <a:t>Students understand numbers and their relationships</a:t>
            </a:r>
          </a:p>
          <a:p>
            <a:pPr marL="0" indent="0">
              <a:spcBef>
                <a:spcPts val="0"/>
              </a:spcBef>
              <a:spcAft>
                <a:spcPts val="700"/>
              </a:spcAft>
              <a:buNone/>
            </a:pPr>
            <a:r>
              <a:rPr lang="en-US" sz="2200" b="1"/>
              <a:t>Fluency</a:t>
            </a:r>
            <a:r>
              <a:rPr lang="en-US" sz="2200"/>
              <a:t>:</a:t>
            </a:r>
          </a:p>
          <a:p>
            <a:pPr marL="0" indent="0">
              <a:spcBef>
                <a:spcPts val="0"/>
              </a:spcBef>
              <a:spcAft>
                <a:spcPts val="1200"/>
              </a:spcAft>
              <a:buNone/>
            </a:pPr>
            <a:r>
              <a:rPr lang="en-US" sz="2200"/>
              <a:t>Students select efficient strategies and adapt, modify, or change out strategies with flexibility to find solutions with accuracy.</a:t>
            </a:r>
          </a:p>
          <a:p>
            <a:pPr marL="0" indent="0">
              <a:spcBef>
                <a:spcPts val="0"/>
              </a:spcBef>
              <a:spcAft>
                <a:spcPts val="700"/>
              </a:spcAft>
              <a:buNone/>
            </a:pPr>
            <a:r>
              <a:rPr lang="en-US" sz="2200" b="1"/>
              <a:t>Problem Solving:</a:t>
            </a:r>
          </a:p>
          <a:p>
            <a:pPr marL="0" indent="0">
              <a:spcBef>
                <a:spcPts val="0"/>
              </a:spcBef>
              <a:spcAft>
                <a:spcPts val="1200"/>
              </a:spcAft>
              <a:buNone/>
            </a:pPr>
            <a:r>
              <a:rPr lang="en-US" sz="2200"/>
              <a:t>Students make sense of problems and work to persevere in solving them.</a:t>
            </a:r>
          </a:p>
          <a:p>
            <a:pPr marL="0" indent="0">
              <a:spcBef>
                <a:spcPts val="0"/>
              </a:spcBef>
              <a:spcAft>
                <a:spcPts val="700"/>
              </a:spcAft>
              <a:buNone/>
            </a:pPr>
            <a:r>
              <a:rPr lang="en-US" sz="2200" b="1"/>
              <a:t>Vocabulary:</a:t>
            </a:r>
          </a:p>
          <a:p>
            <a:pPr marL="0" indent="0">
              <a:spcBef>
                <a:spcPts val="0"/>
              </a:spcBef>
              <a:spcAft>
                <a:spcPts val="700"/>
              </a:spcAft>
              <a:buNone/>
            </a:pPr>
            <a:r>
              <a:rPr lang="en-US" sz="2200"/>
              <a:t>Students engage with math vocabulary.</a:t>
            </a:r>
          </a:p>
        </p:txBody>
      </p:sp>
      <p:sp>
        <p:nvSpPr>
          <p:cNvPr id="4" name="Slide Number Placeholder 3">
            <a:extLst>
              <a:ext uri="{FF2B5EF4-FFF2-40B4-BE49-F238E27FC236}">
                <a16:creationId xmlns:a16="http://schemas.microsoft.com/office/drawing/2014/main" id="{3E786368-E528-68C7-A3BB-D78EA81AED97}"/>
              </a:ext>
            </a:extLst>
          </p:cNvPr>
          <p:cNvSpPr>
            <a:spLocks noGrp="1"/>
          </p:cNvSpPr>
          <p:nvPr>
            <p:ph type="sldNum" sz="quarter" idx="10"/>
          </p:nvPr>
        </p:nvSpPr>
        <p:spPr/>
        <p:txBody>
          <a:bodyPr anchor="ctr">
            <a:normAutofit/>
          </a:bodyPr>
          <a:lstStyle/>
          <a:p>
            <a:pPr>
              <a:spcAft>
                <a:spcPts val="600"/>
              </a:spcAft>
            </a:pPr>
            <a:fld id="{A3D1C70C-36A2-44FC-A083-98959550CFF4}" type="slidenum">
              <a:rPr lang="en-US" smtClean="0"/>
              <a:pPr>
                <a:spcAft>
                  <a:spcPts val="600"/>
                </a:spcAft>
              </a:pPr>
              <a:t>13</a:t>
            </a:fld>
            <a:endParaRPr lang="en-US"/>
          </a:p>
        </p:txBody>
      </p:sp>
    </p:spTree>
    <p:extLst>
      <p:ext uri="{BB962C8B-B14F-4D97-AF65-F5344CB8AC3E}">
        <p14:creationId xmlns:p14="http://schemas.microsoft.com/office/powerpoint/2010/main" val="2434242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60A7-AEA2-6C3A-8889-568608E9DD3C}"/>
              </a:ext>
            </a:extLst>
          </p:cNvPr>
          <p:cNvSpPr>
            <a:spLocks noGrp="1"/>
          </p:cNvSpPr>
          <p:nvPr>
            <p:ph type="title"/>
          </p:nvPr>
        </p:nvSpPr>
        <p:spPr/>
        <p:txBody>
          <a:bodyPr/>
          <a:lstStyle/>
          <a:p>
            <a:r>
              <a:rPr lang="en-US"/>
              <a:t>The Meaning of Number Sense</a:t>
            </a:r>
          </a:p>
        </p:txBody>
      </p:sp>
      <p:sp>
        <p:nvSpPr>
          <p:cNvPr id="3" name="Text Placeholder 2">
            <a:extLst>
              <a:ext uri="{FF2B5EF4-FFF2-40B4-BE49-F238E27FC236}">
                <a16:creationId xmlns:a16="http://schemas.microsoft.com/office/drawing/2014/main" id="{0BAEF014-6B74-E8F3-4662-2E936786E193}"/>
              </a:ext>
            </a:extLst>
          </p:cNvPr>
          <p:cNvSpPr>
            <a:spLocks noGrp="1"/>
          </p:cNvSpPr>
          <p:nvPr>
            <p:ph type="body" sz="quarter" idx="11"/>
          </p:nvPr>
        </p:nvSpPr>
        <p:spPr>
          <a:xfrm>
            <a:off x="0" y="1222375"/>
            <a:ext cx="12191999" cy="4803775"/>
          </a:xfrm>
        </p:spPr>
        <p:txBody>
          <a:bodyPr>
            <a:normAutofit fontScale="92500"/>
          </a:bodyPr>
          <a:lstStyle/>
          <a:p>
            <a:pPr marL="0" indent="0">
              <a:buNone/>
            </a:pPr>
            <a:r>
              <a:rPr lang="en-US"/>
              <a:t>“As students work with numbers, they gradually develop flexibility in thinking about numbers, which is a hallmark of number sense… Number sense develops as students understand the size of numbers, develop multiple ways of thinking about and representing numbers, use numbers as referents, and develop accurate perceptions about the effects of operations on numbers.” </a:t>
            </a:r>
          </a:p>
          <a:p>
            <a:pPr marL="0" indent="0" algn="r">
              <a:buNone/>
            </a:pPr>
            <a:r>
              <a:rPr lang="en-US"/>
              <a:t>~NCTM Principles and Standards for School Mathematics</a:t>
            </a:r>
          </a:p>
        </p:txBody>
      </p:sp>
      <p:sp>
        <p:nvSpPr>
          <p:cNvPr id="4" name="Slide Number Placeholder 3">
            <a:extLst>
              <a:ext uri="{FF2B5EF4-FFF2-40B4-BE49-F238E27FC236}">
                <a16:creationId xmlns:a16="http://schemas.microsoft.com/office/drawing/2014/main" id="{D5F9BAD1-E5B3-A6AB-0A3D-93B2CB23651C}"/>
              </a:ext>
            </a:extLst>
          </p:cNvPr>
          <p:cNvSpPr>
            <a:spLocks noGrp="1"/>
          </p:cNvSpPr>
          <p:nvPr>
            <p:ph type="sldNum" sz="quarter" idx="10"/>
          </p:nvPr>
        </p:nvSpPr>
        <p:spPr/>
        <p:txBody>
          <a:bodyPr/>
          <a:lstStyle/>
          <a:p>
            <a:fld id="{A3D1C70C-36A2-44FC-A083-98959550CFF4}" type="slidenum">
              <a:rPr lang="en-US" smtClean="0"/>
              <a:pPr/>
              <a:t>14</a:t>
            </a:fld>
            <a:endParaRPr lang="en-US"/>
          </a:p>
        </p:txBody>
      </p:sp>
    </p:spTree>
    <p:extLst>
      <p:ext uri="{BB962C8B-B14F-4D97-AF65-F5344CB8AC3E}">
        <p14:creationId xmlns:p14="http://schemas.microsoft.com/office/powerpoint/2010/main" val="380390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7DF0-82CF-A183-0FFD-4173EEFC1AF1}"/>
              </a:ext>
            </a:extLst>
          </p:cNvPr>
          <p:cNvSpPr>
            <a:spLocks noGrp="1"/>
          </p:cNvSpPr>
          <p:nvPr>
            <p:ph type="title"/>
          </p:nvPr>
        </p:nvSpPr>
        <p:spPr/>
        <p:txBody>
          <a:bodyPr/>
          <a:lstStyle/>
          <a:p>
            <a:r>
              <a:rPr lang="en-US"/>
              <a:t>Number Sense</a:t>
            </a:r>
          </a:p>
        </p:txBody>
      </p:sp>
      <p:pic>
        <p:nvPicPr>
          <p:cNvPr id="8" name="Picture 7" descr="Number sense diagram. All content is in the text version on the next slide.">
            <a:extLst>
              <a:ext uri="{FF2B5EF4-FFF2-40B4-BE49-F238E27FC236}">
                <a16:creationId xmlns:a16="http://schemas.microsoft.com/office/drawing/2014/main" id="{23147B28-8A21-A4FF-9B76-ABDEB14B25B8}"/>
              </a:ext>
            </a:extLst>
          </p:cNvPr>
          <p:cNvPicPr>
            <a:picLocks noChangeAspect="1"/>
          </p:cNvPicPr>
          <p:nvPr/>
        </p:nvPicPr>
        <p:blipFill>
          <a:blip r:embed="rId3"/>
          <a:stretch>
            <a:fillRect/>
          </a:stretch>
        </p:blipFill>
        <p:spPr>
          <a:xfrm>
            <a:off x="3280527" y="1029593"/>
            <a:ext cx="5184743" cy="5144614"/>
          </a:xfrm>
          <a:prstGeom prst="rect">
            <a:avLst/>
          </a:prstGeom>
        </p:spPr>
      </p:pic>
      <p:sp>
        <p:nvSpPr>
          <p:cNvPr id="4" name="Slide Number Placeholder 3">
            <a:extLst>
              <a:ext uri="{FF2B5EF4-FFF2-40B4-BE49-F238E27FC236}">
                <a16:creationId xmlns:a16="http://schemas.microsoft.com/office/drawing/2014/main" id="{3E786368-E528-68C7-A3BB-D78EA81AED97}"/>
              </a:ext>
            </a:extLst>
          </p:cNvPr>
          <p:cNvSpPr>
            <a:spLocks noGrp="1"/>
          </p:cNvSpPr>
          <p:nvPr>
            <p:ph type="sldNum" sz="quarter" idx="10"/>
          </p:nvPr>
        </p:nvSpPr>
        <p:spPr/>
        <p:txBody>
          <a:bodyPr/>
          <a:lstStyle/>
          <a:p>
            <a:fld id="{A3D1C70C-36A2-44FC-A083-98959550CFF4}" type="slidenum">
              <a:rPr lang="en-US" smtClean="0"/>
              <a:pPr/>
              <a:t>15</a:t>
            </a:fld>
            <a:endParaRPr lang="en-US"/>
          </a:p>
        </p:txBody>
      </p:sp>
    </p:spTree>
    <p:extLst>
      <p:ext uri="{BB962C8B-B14F-4D97-AF65-F5344CB8AC3E}">
        <p14:creationId xmlns:p14="http://schemas.microsoft.com/office/powerpoint/2010/main" val="2253168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12477-37A7-9D3B-F277-D8B50B1F5B8C}"/>
              </a:ext>
            </a:extLst>
          </p:cNvPr>
          <p:cNvSpPr>
            <a:spLocks noGrp="1"/>
          </p:cNvSpPr>
          <p:nvPr>
            <p:ph type="title"/>
          </p:nvPr>
        </p:nvSpPr>
        <p:spPr/>
        <p:txBody>
          <a:bodyPr/>
          <a:lstStyle/>
          <a:p>
            <a:r>
              <a:rPr lang="en-US" sz="4000"/>
              <a:t>Text Version: Number Sense Diagram</a:t>
            </a:r>
          </a:p>
        </p:txBody>
      </p:sp>
      <p:sp>
        <p:nvSpPr>
          <p:cNvPr id="3" name="Text Placeholder 2">
            <a:extLst>
              <a:ext uri="{FF2B5EF4-FFF2-40B4-BE49-F238E27FC236}">
                <a16:creationId xmlns:a16="http://schemas.microsoft.com/office/drawing/2014/main" id="{75E1CBFF-60C7-93F3-A776-BD3A2BDDCF25}"/>
              </a:ext>
            </a:extLst>
          </p:cNvPr>
          <p:cNvSpPr>
            <a:spLocks noGrp="1"/>
          </p:cNvSpPr>
          <p:nvPr>
            <p:ph type="body" sz="quarter" idx="11"/>
          </p:nvPr>
        </p:nvSpPr>
        <p:spPr>
          <a:xfrm>
            <a:off x="170462" y="1150111"/>
            <a:ext cx="11410949" cy="4739513"/>
          </a:xfrm>
        </p:spPr>
        <p:txBody>
          <a:bodyPr rIns="91440" numCol="1">
            <a:noAutofit/>
          </a:bodyPr>
          <a:lstStyle/>
          <a:p>
            <a:pPr marL="0" indent="0">
              <a:spcBef>
                <a:spcPts val="0"/>
              </a:spcBef>
              <a:spcAft>
                <a:spcPts val="700"/>
              </a:spcAft>
              <a:buNone/>
            </a:pPr>
            <a:r>
              <a:rPr lang="en-US" sz="3200"/>
              <a:t>Number sense:</a:t>
            </a:r>
          </a:p>
          <a:p>
            <a:pPr>
              <a:spcBef>
                <a:spcPts val="0"/>
              </a:spcBef>
              <a:spcAft>
                <a:spcPts val="700"/>
              </a:spcAft>
            </a:pPr>
            <a:r>
              <a:rPr lang="en-US" sz="2400"/>
              <a:t>Counting and cardinality</a:t>
            </a:r>
          </a:p>
          <a:p>
            <a:pPr>
              <a:spcBef>
                <a:spcPts val="0"/>
              </a:spcBef>
              <a:spcAft>
                <a:spcPts val="700"/>
              </a:spcAft>
            </a:pPr>
            <a:r>
              <a:rPr lang="en-US" sz="2400"/>
              <a:t>Quantity and magnitude</a:t>
            </a:r>
          </a:p>
          <a:p>
            <a:pPr>
              <a:spcBef>
                <a:spcPts val="0"/>
              </a:spcBef>
              <a:spcAft>
                <a:spcPts val="700"/>
              </a:spcAft>
            </a:pPr>
            <a:r>
              <a:rPr lang="en-US" sz="2400"/>
              <a:t>Number relationships</a:t>
            </a:r>
          </a:p>
          <a:p>
            <a:pPr>
              <a:spcBef>
                <a:spcPts val="0"/>
              </a:spcBef>
              <a:spcAft>
                <a:spcPts val="700"/>
              </a:spcAft>
            </a:pPr>
            <a:r>
              <a:rPr lang="en-US" sz="2400"/>
              <a:t>Operations and computations</a:t>
            </a:r>
          </a:p>
          <a:p>
            <a:pPr>
              <a:spcBef>
                <a:spcPts val="0"/>
              </a:spcBef>
              <a:spcAft>
                <a:spcPts val="700"/>
              </a:spcAft>
            </a:pPr>
            <a:r>
              <a:rPr lang="en-US" sz="2400"/>
              <a:t>Estimation and Approximation</a:t>
            </a:r>
          </a:p>
          <a:p>
            <a:pPr>
              <a:spcBef>
                <a:spcPts val="0"/>
              </a:spcBef>
              <a:spcAft>
                <a:spcPts val="700"/>
              </a:spcAft>
            </a:pPr>
            <a:r>
              <a:rPr lang="en-US" sz="2400"/>
              <a:t>Spatial Sense</a:t>
            </a:r>
          </a:p>
          <a:p>
            <a:pPr>
              <a:spcBef>
                <a:spcPts val="0"/>
              </a:spcBef>
              <a:spcAft>
                <a:spcPts val="700"/>
              </a:spcAft>
            </a:pPr>
            <a:r>
              <a:rPr lang="en-US" sz="2400"/>
              <a:t>Number patterns</a:t>
            </a:r>
          </a:p>
          <a:p>
            <a:pPr>
              <a:spcBef>
                <a:spcPts val="0"/>
              </a:spcBef>
              <a:spcAft>
                <a:spcPts val="700"/>
              </a:spcAft>
            </a:pPr>
            <a:r>
              <a:rPr lang="en-US" sz="2400"/>
              <a:t>Real-world connections</a:t>
            </a:r>
          </a:p>
        </p:txBody>
      </p:sp>
      <p:sp>
        <p:nvSpPr>
          <p:cNvPr id="4" name="Slide Number Placeholder 3">
            <a:extLst>
              <a:ext uri="{FF2B5EF4-FFF2-40B4-BE49-F238E27FC236}">
                <a16:creationId xmlns:a16="http://schemas.microsoft.com/office/drawing/2014/main" id="{97ECC1D1-CA18-D443-3983-B5E11259CA2E}"/>
              </a:ext>
            </a:extLst>
          </p:cNvPr>
          <p:cNvSpPr>
            <a:spLocks noGrp="1"/>
          </p:cNvSpPr>
          <p:nvPr>
            <p:ph type="sldNum" sz="quarter" idx="10"/>
          </p:nvPr>
        </p:nvSpPr>
        <p:spPr/>
        <p:txBody>
          <a:bodyPr/>
          <a:lstStyle/>
          <a:p>
            <a:fld id="{A3D1C70C-36A2-44FC-A083-98959550CFF4}" type="slidenum">
              <a:rPr lang="en-US" smtClean="0"/>
              <a:pPr/>
              <a:t>16</a:t>
            </a:fld>
            <a:endParaRPr lang="en-US"/>
          </a:p>
        </p:txBody>
      </p:sp>
    </p:spTree>
    <p:extLst>
      <p:ext uri="{BB962C8B-B14F-4D97-AF65-F5344CB8AC3E}">
        <p14:creationId xmlns:p14="http://schemas.microsoft.com/office/powerpoint/2010/main" val="1951559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7DF0-82CF-A183-0FFD-4173EEFC1AF1}"/>
              </a:ext>
            </a:extLst>
          </p:cNvPr>
          <p:cNvSpPr>
            <a:spLocks noGrp="1"/>
          </p:cNvSpPr>
          <p:nvPr>
            <p:ph type="title"/>
          </p:nvPr>
        </p:nvSpPr>
        <p:spPr>
          <a:xfrm>
            <a:off x="1263966" y="350995"/>
            <a:ext cx="10096959" cy="747579"/>
          </a:xfrm>
        </p:spPr>
        <p:txBody>
          <a:bodyPr/>
          <a:lstStyle/>
          <a:p>
            <a:r>
              <a:rPr lang="en-US" sz="4400">
                <a:latin typeface="Palatino Linotype"/>
              </a:rPr>
              <a:t>Number Sense: Magnitude (1 of 2)</a:t>
            </a:r>
            <a:endParaRPr lang="en-US" sz="4400"/>
          </a:p>
        </p:txBody>
      </p:sp>
      <p:sp>
        <p:nvSpPr>
          <p:cNvPr id="3" name="Text Placeholder 2">
            <a:extLst>
              <a:ext uri="{FF2B5EF4-FFF2-40B4-BE49-F238E27FC236}">
                <a16:creationId xmlns:a16="http://schemas.microsoft.com/office/drawing/2014/main" id="{15031CB3-3539-5E3F-F070-607A1FF55819}"/>
              </a:ext>
            </a:extLst>
          </p:cNvPr>
          <p:cNvSpPr>
            <a:spLocks noGrp="1"/>
          </p:cNvSpPr>
          <p:nvPr>
            <p:ph type="body" sz="quarter" idx="11"/>
          </p:nvPr>
        </p:nvSpPr>
        <p:spPr>
          <a:xfrm>
            <a:off x="1377874" y="1407355"/>
            <a:ext cx="625475" cy="569913"/>
          </a:xfrm>
        </p:spPr>
        <p:txBody>
          <a:bodyPr>
            <a:noAutofit/>
          </a:bodyPr>
          <a:lstStyle/>
          <a:p>
            <a:pPr algn="ctr"/>
            <a:r>
              <a:rPr lang="en-US" sz="3600" kern="100">
                <a:effectLst/>
                <a:latin typeface="Cambria" panose="02040503050406030204" pitchFamily="18" charset="0"/>
                <a:ea typeface="Cambria" panose="02040503050406030204" pitchFamily="18" charset="0"/>
                <a:cs typeface="Times New Roman" panose="02020603050405020304" pitchFamily="18" charset="0"/>
              </a:rPr>
              <a:t>¼</a:t>
            </a:r>
          </a:p>
        </p:txBody>
      </p:sp>
      <p:sp>
        <p:nvSpPr>
          <p:cNvPr id="6" name="Text Placeholder 5">
            <a:extLst>
              <a:ext uri="{FF2B5EF4-FFF2-40B4-BE49-F238E27FC236}">
                <a16:creationId xmlns:a16="http://schemas.microsoft.com/office/drawing/2014/main" id="{FC085030-86BE-FC52-FDA0-AD1A622C029D}"/>
              </a:ext>
            </a:extLst>
          </p:cNvPr>
          <p:cNvSpPr>
            <a:spLocks noGrp="1"/>
          </p:cNvSpPr>
          <p:nvPr>
            <p:ph type="body" sz="quarter" idx="12"/>
          </p:nvPr>
        </p:nvSpPr>
        <p:spPr>
          <a:xfrm>
            <a:off x="2505607" y="2139701"/>
            <a:ext cx="625475" cy="569913"/>
          </a:xfrm>
        </p:spPr>
        <p:txBody>
          <a:bodyPr>
            <a:noAutofit/>
          </a:bodyPr>
          <a:lstStyle/>
          <a:p>
            <a:pPr algn="ctr"/>
            <a:r>
              <a:rPr lang="en-US" sz="3600"/>
              <a:t>1</a:t>
            </a:r>
          </a:p>
        </p:txBody>
      </p:sp>
      <p:sp>
        <p:nvSpPr>
          <p:cNvPr id="7" name="Text Placeholder 6">
            <a:extLst>
              <a:ext uri="{FF2B5EF4-FFF2-40B4-BE49-F238E27FC236}">
                <a16:creationId xmlns:a16="http://schemas.microsoft.com/office/drawing/2014/main" id="{0041A454-C58B-AC54-EB48-2F252B2767C2}"/>
              </a:ext>
            </a:extLst>
          </p:cNvPr>
          <p:cNvSpPr>
            <a:spLocks noGrp="1"/>
          </p:cNvSpPr>
          <p:nvPr>
            <p:ph type="body" sz="quarter" idx="13"/>
          </p:nvPr>
        </p:nvSpPr>
        <p:spPr/>
        <p:txBody>
          <a:bodyPr>
            <a:noAutofit/>
          </a:bodyPr>
          <a:lstStyle/>
          <a:p>
            <a:pPr algn="ctr"/>
            <a:r>
              <a:rPr lang="en-US" sz="3600" kern="100">
                <a:effectLst/>
                <a:latin typeface="Cambria" panose="02040503050406030204" pitchFamily="18" charset="0"/>
                <a:ea typeface="Cambria" panose="02040503050406030204" pitchFamily="18" charset="0"/>
                <a:cs typeface="Times New Roman" panose="02020603050405020304" pitchFamily="18" charset="0"/>
              </a:rPr>
              <a:t>½</a:t>
            </a:r>
          </a:p>
        </p:txBody>
      </p:sp>
      <p:sp>
        <p:nvSpPr>
          <p:cNvPr id="8" name="Text Placeholder 7">
            <a:extLst>
              <a:ext uri="{FF2B5EF4-FFF2-40B4-BE49-F238E27FC236}">
                <a16:creationId xmlns:a16="http://schemas.microsoft.com/office/drawing/2014/main" id="{EA214F83-582F-E00A-D0FF-DD7CD81D8929}"/>
              </a:ext>
            </a:extLst>
          </p:cNvPr>
          <p:cNvSpPr>
            <a:spLocks noGrp="1"/>
          </p:cNvSpPr>
          <p:nvPr>
            <p:ph type="body" sz="quarter" idx="14"/>
          </p:nvPr>
        </p:nvSpPr>
        <p:spPr/>
        <p:txBody>
          <a:bodyPr>
            <a:noAutofit/>
          </a:bodyPr>
          <a:lstStyle/>
          <a:p>
            <a:pPr algn="ctr"/>
            <a:r>
              <a:rPr lang="en-US" sz="3200"/>
              <a:t>15</a:t>
            </a:r>
          </a:p>
        </p:txBody>
      </p:sp>
      <p:sp>
        <p:nvSpPr>
          <p:cNvPr id="24" name="Text Placeholder 23">
            <a:extLst>
              <a:ext uri="{FF2B5EF4-FFF2-40B4-BE49-F238E27FC236}">
                <a16:creationId xmlns:a16="http://schemas.microsoft.com/office/drawing/2014/main" id="{7828FAC4-D32E-7135-356E-753E829C4510}"/>
              </a:ext>
            </a:extLst>
          </p:cNvPr>
          <p:cNvSpPr>
            <a:spLocks noGrp="1"/>
          </p:cNvSpPr>
          <p:nvPr>
            <p:ph type="body" sz="quarter" idx="15"/>
          </p:nvPr>
        </p:nvSpPr>
        <p:spPr/>
        <p:txBody>
          <a:bodyPr>
            <a:noAutofit/>
          </a:bodyPr>
          <a:lstStyle/>
          <a:p>
            <a:pPr algn="ctr"/>
            <a:r>
              <a:rPr lang="en-US" sz="3200"/>
              <a:t>23</a:t>
            </a:r>
          </a:p>
        </p:txBody>
      </p:sp>
      <p:sp>
        <p:nvSpPr>
          <p:cNvPr id="25" name="Text Placeholder 24">
            <a:extLst>
              <a:ext uri="{FF2B5EF4-FFF2-40B4-BE49-F238E27FC236}">
                <a16:creationId xmlns:a16="http://schemas.microsoft.com/office/drawing/2014/main" id="{4FDF1878-DF52-BC94-FEEF-18A378055FF7}"/>
              </a:ext>
            </a:extLst>
          </p:cNvPr>
          <p:cNvSpPr>
            <a:spLocks noGrp="1"/>
          </p:cNvSpPr>
          <p:nvPr>
            <p:ph type="body" sz="quarter" idx="16"/>
          </p:nvPr>
        </p:nvSpPr>
        <p:spPr/>
        <p:txBody>
          <a:bodyPr>
            <a:noAutofit/>
          </a:bodyPr>
          <a:lstStyle/>
          <a:p>
            <a:pPr algn="ctr"/>
            <a:r>
              <a:rPr lang="en-US" sz="3200"/>
              <a:t>35</a:t>
            </a:r>
          </a:p>
        </p:txBody>
      </p:sp>
      <p:sp>
        <p:nvSpPr>
          <p:cNvPr id="26" name="Text Placeholder 25">
            <a:extLst>
              <a:ext uri="{FF2B5EF4-FFF2-40B4-BE49-F238E27FC236}">
                <a16:creationId xmlns:a16="http://schemas.microsoft.com/office/drawing/2014/main" id="{3C8BC196-D4F9-3978-307F-E40F8EC5C274}"/>
              </a:ext>
            </a:extLst>
          </p:cNvPr>
          <p:cNvSpPr>
            <a:spLocks noGrp="1"/>
          </p:cNvSpPr>
          <p:nvPr>
            <p:ph type="body" sz="quarter" idx="17"/>
          </p:nvPr>
        </p:nvSpPr>
        <p:spPr/>
        <p:txBody>
          <a:bodyPr>
            <a:noAutofit/>
          </a:bodyPr>
          <a:lstStyle/>
          <a:p>
            <a:pPr algn="ctr"/>
            <a:r>
              <a:rPr lang="en-US" sz="3200"/>
              <a:t>2</a:t>
            </a:r>
          </a:p>
        </p:txBody>
      </p:sp>
      <p:sp>
        <p:nvSpPr>
          <p:cNvPr id="27" name="Text Placeholder 26">
            <a:extLst>
              <a:ext uri="{FF2B5EF4-FFF2-40B4-BE49-F238E27FC236}">
                <a16:creationId xmlns:a16="http://schemas.microsoft.com/office/drawing/2014/main" id="{A003CFCE-FC00-A8DB-A6B0-6FA53B725628}"/>
              </a:ext>
            </a:extLst>
          </p:cNvPr>
          <p:cNvSpPr>
            <a:spLocks noGrp="1"/>
          </p:cNvSpPr>
          <p:nvPr>
            <p:ph type="body" sz="quarter" idx="18"/>
          </p:nvPr>
        </p:nvSpPr>
        <p:spPr/>
        <p:txBody>
          <a:bodyPr>
            <a:noAutofit/>
          </a:bodyPr>
          <a:lstStyle/>
          <a:p>
            <a:pPr algn="ctr"/>
            <a:r>
              <a:rPr lang="en-US" sz="3200"/>
              <a:t>4</a:t>
            </a:r>
          </a:p>
        </p:txBody>
      </p:sp>
      <p:sp>
        <p:nvSpPr>
          <p:cNvPr id="28" name="Text Placeholder 27">
            <a:extLst>
              <a:ext uri="{FF2B5EF4-FFF2-40B4-BE49-F238E27FC236}">
                <a16:creationId xmlns:a16="http://schemas.microsoft.com/office/drawing/2014/main" id="{51BBD2EC-F149-3CB5-0534-88E3C04C955A}"/>
              </a:ext>
            </a:extLst>
          </p:cNvPr>
          <p:cNvSpPr>
            <a:spLocks noGrp="1"/>
          </p:cNvSpPr>
          <p:nvPr>
            <p:ph type="body" sz="quarter" idx="19"/>
          </p:nvPr>
        </p:nvSpPr>
        <p:spPr/>
        <p:txBody>
          <a:bodyPr>
            <a:noAutofit/>
          </a:bodyPr>
          <a:lstStyle/>
          <a:p>
            <a:pPr algn="ctr"/>
            <a:r>
              <a:rPr lang="en-US" sz="3200"/>
              <a:t>10</a:t>
            </a:r>
          </a:p>
        </p:txBody>
      </p:sp>
      <p:sp>
        <p:nvSpPr>
          <p:cNvPr id="29" name="Text Placeholder 28">
            <a:extLst>
              <a:ext uri="{FF2B5EF4-FFF2-40B4-BE49-F238E27FC236}">
                <a16:creationId xmlns:a16="http://schemas.microsoft.com/office/drawing/2014/main" id="{4CE01492-8845-557F-D567-3472F0C32D4B}"/>
              </a:ext>
            </a:extLst>
          </p:cNvPr>
          <p:cNvSpPr>
            <a:spLocks noGrp="1"/>
          </p:cNvSpPr>
          <p:nvPr>
            <p:ph type="body" sz="quarter" idx="20"/>
          </p:nvPr>
        </p:nvSpPr>
        <p:spPr>
          <a:xfrm>
            <a:off x="4425663" y="3692844"/>
            <a:ext cx="698405" cy="697050"/>
          </a:xfrm>
        </p:spPr>
        <p:txBody>
          <a:bodyPr>
            <a:noAutofit/>
          </a:bodyPr>
          <a:lstStyle/>
          <a:p>
            <a:pPr algn="ctr"/>
            <a:r>
              <a:rPr lang="en-US"/>
              <a:t>201</a:t>
            </a:r>
          </a:p>
        </p:txBody>
      </p:sp>
      <p:sp>
        <p:nvSpPr>
          <p:cNvPr id="30" name="Text Placeholder 29">
            <a:extLst>
              <a:ext uri="{FF2B5EF4-FFF2-40B4-BE49-F238E27FC236}">
                <a16:creationId xmlns:a16="http://schemas.microsoft.com/office/drawing/2014/main" id="{12F8D18C-53C5-E9DD-BDB2-BEA6B1F52D35}"/>
              </a:ext>
            </a:extLst>
          </p:cNvPr>
          <p:cNvSpPr>
            <a:spLocks noGrp="1"/>
          </p:cNvSpPr>
          <p:nvPr>
            <p:ph type="body" sz="quarter" idx="21"/>
          </p:nvPr>
        </p:nvSpPr>
        <p:spPr>
          <a:xfrm>
            <a:off x="5537184" y="4416599"/>
            <a:ext cx="698405" cy="697050"/>
          </a:xfrm>
        </p:spPr>
        <p:txBody>
          <a:bodyPr>
            <a:noAutofit/>
          </a:bodyPr>
          <a:lstStyle/>
          <a:p>
            <a:pPr algn="ctr"/>
            <a:r>
              <a:rPr lang="en-US"/>
              <a:t>210</a:t>
            </a:r>
          </a:p>
        </p:txBody>
      </p:sp>
      <p:sp>
        <p:nvSpPr>
          <p:cNvPr id="31" name="Text Placeholder 30">
            <a:extLst>
              <a:ext uri="{FF2B5EF4-FFF2-40B4-BE49-F238E27FC236}">
                <a16:creationId xmlns:a16="http://schemas.microsoft.com/office/drawing/2014/main" id="{C7FD8882-2451-9E7D-50A7-E903DD4D4F28}"/>
              </a:ext>
            </a:extLst>
          </p:cNvPr>
          <p:cNvSpPr>
            <a:spLocks noGrp="1"/>
          </p:cNvSpPr>
          <p:nvPr>
            <p:ph type="body" sz="quarter" idx="22"/>
          </p:nvPr>
        </p:nvSpPr>
        <p:spPr>
          <a:xfrm>
            <a:off x="6624616" y="3729970"/>
            <a:ext cx="698405" cy="697050"/>
          </a:xfrm>
        </p:spPr>
        <p:txBody>
          <a:bodyPr>
            <a:noAutofit/>
          </a:bodyPr>
          <a:lstStyle/>
          <a:p>
            <a:pPr algn="ctr"/>
            <a:r>
              <a:rPr lang="en-US"/>
              <a:t>199</a:t>
            </a:r>
          </a:p>
        </p:txBody>
      </p:sp>
      <p:sp>
        <p:nvSpPr>
          <p:cNvPr id="32" name="Text Placeholder 31">
            <a:extLst>
              <a:ext uri="{FF2B5EF4-FFF2-40B4-BE49-F238E27FC236}">
                <a16:creationId xmlns:a16="http://schemas.microsoft.com/office/drawing/2014/main" id="{D283192A-FF73-A54D-22B4-43348998317C}"/>
              </a:ext>
            </a:extLst>
          </p:cNvPr>
          <p:cNvSpPr>
            <a:spLocks noGrp="1"/>
          </p:cNvSpPr>
          <p:nvPr>
            <p:ph type="body" sz="quarter" idx="23"/>
          </p:nvPr>
        </p:nvSpPr>
        <p:spPr>
          <a:xfrm>
            <a:off x="8241102" y="4410972"/>
            <a:ext cx="893233" cy="723755"/>
          </a:xfrm>
        </p:spPr>
        <p:txBody>
          <a:bodyPr>
            <a:normAutofit/>
          </a:bodyPr>
          <a:lstStyle/>
          <a:p>
            <a:pPr algn="ctr"/>
            <a:r>
              <a:rPr lang="en-US"/>
              <a:t>2,202</a:t>
            </a:r>
          </a:p>
        </p:txBody>
      </p:sp>
      <p:sp>
        <p:nvSpPr>
          <p:cNvPr id="33" name="Text Placeholder 32">
            <a:extLst>
              <a:ext uri="{FF2B5EF4-FFF2-40B4-BE49-F238E27FC236}">
                <a16:creationId xmlns:a16="http://schemas.microsoft.com/office/drawing/2014/main" id="{81797670-3F25-1403-BF73-E25D6A890DBA}"/>
              </a:ext>
            </a:extLst>
          </p:cNvPr>
          <p:cNvSpPr>
            <a:spLocks noGrp="1"/>
          </p:cNvSpPr>
          <p:nvPr>
            <p:ph type="body" sz="quarter" idx="24"/>
          </p:nvPr>
        </p:nvSpPr>
        <p:spPr>
          <a:xfrm>
            <a:off x="9352623" y="5134727"/>
            <a:ext cx="893233" cy="723755"/>
          </a:xfrm>
        </p:spPr>
        <p:txBody>
          <a:bodyPr>
            <a:normAutofit/>
          </a:bodyPr>
          <a:lstStyle/>
          <a:p>
            <a:pPr algn="ctr"/>
            <a:r>
              <a:rPr lang="en-US"/>
              <a:t>2,020</a:t>
            </a:r>
          </a:p>
        </p:txBody>
      </p:sp>
      <p:sp>
        <p:nvSpPr>
          <p:cNvPr id="34" name="Text Placeholder 33">
            <a:extLst>
              <a:ext uri="{FF2B5EF4-FFF2-40B4-BE49-F238E27FC236}">
                <a16:creationId xmlns:a16="http://schemas.microsoft.com/office/drawing/2014/main" id="{A784BDC9-80DD-F2FB-18DE-6CB39F587944}"/>
              </a:ext>
            </a:extLst>
          </p:cNvPr>
          <p:cNvSpPr>
            <a:spLocks noGrp="1"/>
          </p:cNvSpPr>
          <p:nvPr>
            <p:ph type="body" sz="quarter" idx="25"/>
          </p:nvPr>
        </p:nvSpPr>
        <p:spPr>
          <a:xfrm>
            <a:off x="10440055" y="4448098"/>
            <a:ext cx="893233" cy="723755"/>
          </a:xfrm>
        </p:spPr>
        <p:txBody>
          <a:bodyPr>
            <a:normAutofit/>
          </a:bodyPr>
          <a:lstStyle/>
          <a:p>
            <a:pPr algn="ctr"/>
            <a:r>
              <a:rPr lang="en-US"/>
              <a:t>2,002</a:t>
            </a:r>
          </a:p>
        </p:txBody>
      </p:sp>
      <p:sp>
        <p:nvSpPr>
          <p:cNvPr id="4" name="Slide Number Placeholder 3">
            <a:extLst>
              <a:ext uri="{FF2B5EF4-FFF2-40B4-BE49-F238E27FC236}">
                <a16:creationId xmlns:a16="http://schemas.microsoft.com/office/drawing/2014/main" id="{3E786368-E528-68C7-A3BB-D78EA81AED97}"/>
              </a:ext>
            </a:extLst>
          </p:cNvPr>
          <p:cNvSpPr>
            <a:spLocks noGrp="1"/>
          </p:cNvSpPr>
          <p:nvPr>
            <p:ph type="sldNum" sz="quarter" idx="10"/>
          </p:nvPr>
        </p:nvSpPr>
        <p:spPr/>
        <p:txBody>
          <a:bodyPr/>
          <a:lstStyle/>
          <a:p>
            <a:fld id="{A3D1C70C-36A2-44FC-A083-98959550CFF4}" type="slidenum">
              <a:rPr lang="en-US" smtClean="0"/>
              <a:pPr/>
              <a:t>17</a:t>
            </a:fld>
            <a:endParaRPr lang="en-US"/>
          </a:p>
        </p:txBody>
      </p:sp>
    </p:spTree>
    <p:extLst>
      <p:ext uri="{BB962C8B-B14F-4D97-AF65-F5344CB8AC3E}">
        <p14:creationId xmlns:p14="http://schemas.microsoft.com/office/powerpoint/2010/main" val="2196714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7DF0-82CF-A183-0FFD-4173EEFC1AF1}"/>
              </a:ext>
            </a:extLst>
          </p:cNvPr>
          <p:cNvSpPr>
            <a:spLocks noGrp="1"/>
          </p:cNvSpPr>
          <p:nvPr>
            <p:ph type="title"/>
          </p:nvPr>
        </p:nvSpPr>
        <p:spPr/>
        <p:txBody>
          <a:bodyPr/>
          <a:lstStyle/>
          <a:p>
            <a:r>
              <a:rPr lang="en-US" sz="4800">
                <a:latin typeface="Palatino Linotype"/>
              </a:rPr>
              <a:t>Number Sense: Magnitude (2 of 2)</a:t>
            </a:r>
            <a:endParaRPr lang="en-US" sz="4800"/>
          </a:p>
        </p:txBody>
      </p:sp>
      <p:sp>
        <p:nvSpPr>
          <p:cNvPr id="3" name="Content Placeholder 2">
            <a:extLst>
              <a:ext uri="{FF2B5EF4-FFF2-40B4-BE49-F238E27FC236}">
                <a16:creationId xmlns:a16="http://schemas.microsoft.com/office/drawing/2014/main" id="{63632D79-82ED-C7FB-D407-4A41F52FD039}"/>
              </a:ext>
            </a:extLst>
          </p:cNvPr>
          <p:cNvSpPr>
            <a:spLocks noGrp="1"/>
          </p:cNvSpPr>
          <p:nvPr>
            <p:ph sz="half" idx="1"/>
          </p:nvPr>
        </p:nvSpPr>
        <p:spPr>
          <a:xfrm>
            <a:off x="176270" y="1180728"/>
            <a:ext cx="3576333" cy="2386698"/>
          </a:xfrm>
          <a:ln w="19050">
            <a:solidFill>
              <a:schemeClr val="accent1">
                <a:lumMod val="75000"/>
              </a:schemeClr>
            </a:solidFill>
          </a:ln>
        </p:spPr>
        <p:txBody>
          <a:bodyPr rIns="91440"/>
          <a:lstStyle/>
          <a:p>
            <a:pPr marL="0" indent="0" algn="ctr">
              <a:buNone/>
            </a:pPr>
            <a:r>
              <a:rPr lang="en-US" sz="4400">
                <a:solidFill>
                  <a:srgbClr val="6E2405"/>
                </a:solidFill>
              </a:rPr>
              <a:t>Big or Small</a:t>
            </a:r>
          </a:p>
          <a:p>
            <a:pPr marL="0" indent="0" algn="ctr">
              <a:buNone/>
            </a:pPr>
            <a:r>
              <a:rPr lang="en-US" sz="9600">
                <a:solidFill>
                  <a:srgbClr val="6E2405"/>
                </a:solidFill>
              </a:rPr>
              <a:t>7</a:t>
            </a:r>
          </a:p>
        </p:txBody>
      </p:sp>
      <p:sp>
        <p:nvSpPr>
          <p:cNvPr id="8" name="Content Placeholder 7">
            <a:extLst>
              <a:ext uri="{FF2B5EF4-FFF2-40B4-BE49-F238E27FC236}">
                <a16:creationId xmlns:a16="http://schemas.microsoft.com/office/drawing/2014/main" id="{FCDB6E1D-2A56-7F52-732F-3A84E8E6AA65}"/>
              </a:ext>
            </a:extLst>
          </p:cNvPr>
          <p:cNvSpPr>
            <a:spLocks noGrp="1"/>
          </p:cNvSpPr>
          <p:nvPr>
            <p:ph sz="half" idx="13"/>
          </p:nvPr>
        </p:nvSpPr>
        <p:spPr>
          <a:xfrm>
            <a:off x="3910582" y="3596005"/>
            <a:ext cx="3576333" cy="2386699"/>
          </a:xfrm>
          <a:ln w="19050">
            <a:solidFill>
              <a:schemeClr val="accent1">
                <a:lumMod val="75000"/>
              </a:schemeClr>
            </a:solidFill>
          </a:ln>
        </p:spPr>
        <p:txBody>
          <a:bodyPr rIns="91440"/>
          <a:lstStyle/>
          <a:p>
            <a:pPr marL="0" indent="0" algn="ctr">
              <a:buNone/>
            </a:pPr>
            <a:r>
              <a:rPr lang="en-US" sz="4400">
                <a:solidFill>
                  <a:srgbClr val="6E2405"/>
                </a:solidFill>
              </a:rPr>
              <a:t>Big or Small</a:t>
            </a:r>
          </a:p>
          <a:p>
            <a:pPr marL="0" indent="0" algn="ctr">
              <a:buNone/>
            </a:pPr>
            <a:r>
              <a:rPr lang="en-US" sz="9600">
                <a:solidFill>
                  <a:srgbClr val="6E2405"/>
                </a:solidFill>
              </a:rPr>
              <a:t>25</a:t>
            </a:r>
          </a:p>
        </p:txBody>
      </p:sp>
      <p:sp>
        <p:nvSpPr>
          <p:cNvPr id="9" name="Content Placeholder 8">
            <a:extLst>
              <a:ext uri="{FF2B5EF4-FFF2-40B4-BE49-F238E27FC236}">
                <a16:creationId xmlns:a16="http://schemas.microsoft.com/office/drawing/2014/main" id="{AE7EA357-B4F6-E4E1-88C7-B81D04C684B3}"/>
              </a:ext>
            </a:extLst>
          </p:cNvPr>
          <p:cNvSpPr>
            <a:spLocks noGrp="1"/>
          </p:cNvSpPr>
          <p:nvPr>
            <p:ph sz="half" idx="14"/>
          </p:nvPr>
        </p:nvSpPr>
        <p:spPr>
          <a:xfrm>
            <a:off x="7834898" y="1796916"/>
            <a:ext cx="3967076" cy="2570193"/>
          </a:xfrm>
          <a:ln w="19050">
            <a:solidFill>
              <a:schemeClr val="accent1">
                <a:lumMod val="75000"/>
              </a:schemeClr>
            </a:solidFill>
          </a:ln>
        </p:spPr>
        <p:txBody>
          <a:bodyPr rIns="91440"/>
          <a:lstStyle/>
          <a:p>
            <a:pPr marL="0" indent="0" algn="ctr">
              <a:buNone/>
            </a:pPr>
            <a:r>
              <a:rPr lang="en-US" sz="4400">
                <a:solidFill>
                  <a:srgbClr val="6E2405"/>
                </a:solidFill>
              </a:rPr>
              <a:t>Big or Small</a:t>
            </a:r>
          </a:p>
          <a:p>
            <a:pPr marL="0" indent="0" algn="ctr">
              <a:buNone/>
            </a:pPr>
            <a:r>
              <a:rPr lang="en-US" sz="9600">
                <a:solidFill>
                  <a:srgbClr val="6E2405"/>
                </a:solidFill>
              </a:rPr>
              <a:t>½ </a:t>
            </a:r>
          </a:p>
        </p:txBody>
      </p:sp>
      <p:sp>
        <p:nvSpPr>
          <p:cNvPr id="4" name="Slide Number Placeholder 3">
            <a:extLst>
              <a:ext uri="{FF2B5EF4-FFF2-40B4-BE49-F238E27FC236}">
                <a16:creationId xmlns:a16="http://schemas.microsoft.com/office/drawing/2014/main" id="{3E786368-E528-68C7-A3BB-D78EA81AED97}"/>
              </a:ext>
            </a:extLst>
          </p:cNvPr>
          <p:cNvSpPr>
            <a:spLocks noGrp="1"/>
          </p:cNvSpPr>
          <p:nvPr>
            <p:ph type="sldNum" sz="quarter" idx="12"/>
          </p:nvPr>
        </p:nvSpPr>
        <p:spPr/>
        <p:txBody>
          <a:bodyPr/>
          <a:lstStyle/>
          <a:p>
            <a:fld id="{A3D1C70C-36A2-44FC-A083-98959550CFF4}" type="slidenum">
              <a:rPr lang="en-US" smtClean="0"/>
              <a:pPr/>
              <a:t>18</a:t>
            </a:fld>
            <a:endParaRPr lang="en-US"/>
          </a:p>
        </p:txBody>
      </p:sp>
    </p:spTree>
    <p:extLst>
      <p:ext uri="{BB962C8B-B14F-4D97-AF65-F5344CB8AC3E}">
        <p14:creationId xmlns:p14="http://schemas.microsoft.com/office/powerpoint/2010/main" val="3794217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7DF0-82CF-A183-0FFD-4173EEFC1AF1}"/>
              </a:ext>
            </a:extLst>
          </p:cNvPr>
          <p:cNvSpPr>
            <a:spLocks noGrp="1"/>
          </p:cNvSpPr>
          <p:nvPr>
            <p:ph type="title"/>
          </p:nvPr>
        </p:nvSpPr>
        <p:spPr>
          <a:xfrm>
            <a:off x="1256841" y="378896"/>
            <a:ext cx="11070115" cy="747579"/>
          </a:xfrm>
        </p:spPr>
        <p:txBody>
          <a:bodyPr/>
          <a:lstStyle/>
          <a:p>
            <a:r>
              <a:rPr lang="en-US" sz="4400">
                <a:latin typeface="Palatino Linotype"/>
              </a:rPr>
              <a:t>Picture It: Estimation and Magnitude</a:t>
            </a:r>
            <a:endParaRPr lang="en-US" sz="4400"/>
          </a:p>
        </p:txBody>
      </p:sp>
      <p:pic>
        <p:nvPicPr>
          <p:cNvPr id="5" name="Picture 4" descr="House of Windows (three story modern house with two giant windows on the first floor and four widows visible on floors two and three).">
            <a:extLst>
              <a:ext uri="{FF2B5EF4-FFF2-40B4-BE49-F238E27FC236}">
                <a16:creationId xmlns:a16="http://schemas.microsoft.com/office/drawing/2014/main" id="{423A8392-91D5-C063-BB2B-2216F142D9AA}"/>
              </a:ext>
            </a:extLst>
          </p:cNvPr>
          <p:cNvPicPr>
            <a:picLocks noChangeAspect="1"/>
          </p:cNvPicPr>
          <p:nvPr/>
        </p:nvPicPr>
        <p:blipFill>
          <a:blip r:embed="rId3"/>
          <a:stretch>
            <a:fillRect/>
          </a:stretch>
        </p:blipFill>
        <p:spPr>
          <a:xfrm>
            <a:off x="216188" y="2029179"/>
            <a:ext cx="4351662" cy="3221661"/>
          </a:xfrm>
          <a:prstGeom prst="rect">
            <a:avLst/>
          </a:prstGeom>
        </p:spPr>
      </p:pic>
      <p:pic>
        <p:nvPicPr>
          <p:cNvPr id="6" name="Picture 5" descr="A tall brick building (approximately fourteen stories) with many windows">
            <a:extLst>
              <a:ext uri="{FF2B5EF4-FFF2-40B4-BE49-F238E27FC236}">
                <a16:creationId xmlns:a16="http://schemas.microsoft.com/office/drawing/2014/main" id="{FE87E029-7915-FAEA-7331-7641752803FC}"/>
              </a:ext>
            </a:extLst>
          </p:cNvPr>
          <p:cNvPicPr>
            <a:picLocks noChangeAspect="1"/>
          </p:cNvPicPr>
          <p:nvPr/>
        </p:nvPicPr>
        <p:blipFill>
          <a:blip r:embed="rId4"/>
          <a:stretch>
            <a:fillRect/>
          </a:stretch>
        </p:blipFill>
        <p:spPr>
          <a:xfrm>
            <a:off x="5287580" y="1204970"/>
            <a:ext cx="2617538" cy="4796927"/>
          </a:xfrm>
          <a:prstGeom prst="rect">
            <a:avLst/>
          </a:prstGeom>
        </p:spPr>
      </p:pic>
      <p:pic>
        <p:nvPicPr>
          <p:cNvPr id="14" name="Picture 13" descr="Birds on the wire (3 rows of telephone wires with black birds taking up most of the space on each row).">
            <a:extLst>
              <a:ext uri="{FF2B5EF4-FFF2-40B4-BE49-F238E27FC236}">
                <a16:creationId xmlns:a16="http://schemas.microsoft.com/office/drawing/2014/main" id="{F3B36D6A-397D-CBBD-23C9-DEA6723E72DB}"/>
              </a:ext>
            </a:extLst>
          </p:cNvPr>
          <p:cNvPicPr>
            <a:picLocks noChangeAspect="1"/>
          </p:cNvPicPr>
          <p:nvPr/>
        </p:nvPicPr>
        <p:blipFill>
          <a:blip r:embed="rId5"/>
          <a:stretch>
            <a:fillRect/>
          </a:stretch>
        </p:blipFill>
        <p:spPr>
          <a:xfrm>
            <a:off x="8086955" y="2323182"/>
            <a:ext cx="3344307" cy="2211636"/>
          </a:xfrm>
          <a:prstGeom prst="rect">
            <a:avLst/>
          </a:prstGeom>
        </p:spPr>
      </p:pic>
      <p:sp>
        <p:nvSpPr>
          <p:cNvPr id="4" name="Slide Number Placeholder 3">
            <a:extLst>
              <a:ext uri="{FF2B5EF4-FFF2-40B4-BE49-F238E27FC236}">
                <a16:creationId xmlns:a16="http://schemas.microsoft.com/office/drawing/2014/main" id="{3E786368-E528-68C7-A3BB-D78EA81AED97}"/>
              </a:ext>
            </a:extLst>
          </p:cNvPr>
          <p:cNvSpPr>
            <a:spLocks noGrp="1"/>
          </p:cNvSpPr>
          <p:nvPr>
            <p:ph type="sldNum" sz="quarter" idx="10"/>
          </p:nvPr>
        </p:nvSpPr>
        <p:spPr/>
        <p:txBody>
          <a:bodyPr/>
          <a:lstStyle/>
          <a:p>
            <a:fld id="{A3D1C70C-36A2-44FC-A083-98959550CFF4}" type="slidenum">
              <a:rPr lang="en-US" smtClean="0"/>
              <a:pPr/>
              <a:t>19</a:t>
            </a:fld>
            <a:endParaRPr lang="en-US"/>
          </a:p>
        </p:txBody>
      </p:sp>
    </p:spTree>
    <p:extLst>
      <p:ext uri="{BB962C8B-B14F-4D97-AF65-F5344CB8AC3E}">
        <p14:creationId xmlns:p14="http://schemas.microsoft.com/office/powerpoint/2010/main" val="2488054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E9874AE8-299A-4291-A192-680A38ECBC08}"/>
              </a:ext>
            </a:extLst>
          </p:cNvPr>
          <p:cNvSpPr>
            <a:spLocks noGrp="1"/>
          </p:cNvSpPr>
          <p:nvPr>
            <p:ph idx="1"/>
          </p:nvPr>
        </p:nvSpPr>
        <p:spPr/>
        <p:txBody>
          <a:bodyPr vert="horz" lIns="91440" tIns="45720" rIns="274320" bIns="45720" rtlCol="0" anchor="t">
            <a:noAutofit/>
          </a:bodyPr>
          <a:lstStyle/>
          <a:p>
            <a:r>
              <a:rPr lang="en-US" sz="2300">
                <a:latin typeface="Palatino Linotype"/>
              </a:rPr>
              <a:t>What are math routines: Key features of routines</a:t>
            </a:r>
          </a:p>
          <a:p>
            <a:r>
              <a:rPr lang="en-US" sz="2300">
                <a:latin typeface="Palatino Linotype"/>
              </a:rPr>
              <a:t>What </a:t>
            </a:r>
            <a:r>
              <a:rPr lang="en-US" sz="2300" b="1">
                <a:latin typeface="Palatino Linotype"/>
              </a:rPr>
              <a:t>not</a:t>
            </a:r>
            <a:r>
              <a:rPr lang="en-US" sz="2300">
                <a:latin typeface="Palatino Linotype"/>
              </a:rPr>
              <a:t> to do for the first few minutes of class and how to improve student engagement</a:t>
            </a:r>
          </a:p>
          <a:p>
            <a:r>
              <a:rPr lang="en-US" sz="2300">
                <a:latin typeface="Palatino Linotype"/>
              </a:rPr>
              <a:t>Some examples and practical tools</a:t>
            </a:r>
          </a:p>
        </p:txBody>
      </p:sp>
      <p:sp>
        <p:nvSpPr>
          <p:cNvPr id="7" name="Content Placeholder 6">
            <a:extLst>
              <a:ext uri="{FF2B5EF4-FFF2-40B4-BE49-F238E27FC236}">
                <a16:creationId xmlns:a16="http://schemas.microsoft.com/office/drawing/2014/main" id="{2E8F3282-6CAB-8C42-4225-878550D18409}"/>
              </a:ext>
            </a:extLst>
          </p:cNvPr>
          <p:cNvSpPr>
            <a:spLocks noGrp="1"/>
          </p:cNvSpPr>
          <p:nvPr>
            <p:ph idx="13"/>
          </p:nvPr>
        </p:nvSpPr>
        <p:spPr>
          <a:xfrm>
            <a:off x="146292" y="4087679"/>
            <a:ext cx="11890272" cy="1692120"/>
          </a:xfrm>
        </p:spPr>
        <p:txBody>
          <a:bodyPr/>
          <a:lstStyle/>
          <a:p>
            <a:pPr marL="0" indent="0">
              <a:buNone/>
            </a:pPr>
            <a:r>
              <a:rPr lang="en-US" sz="1800">
                <a:latin typeface="Cambria" panose="02040503050406030204" pitchFamily="18" charset="0"/>
                <a:ea typeface="Cambria" panose="02040503050406030204" pitchFamily="18" charset="0"/>
              </a:rPr>
              <a:t>(Please be advised that neither the New Jersey Department of Education, nor its employees, specifically promotes, endorses, recommends, or favors any of the entities or resources listed herein Instead, this list of entities and resources is provided for informational purposes only.  School districts must always evaluate and determine, based on the individualized needs of its student population, whether to utilize and/or expend its resources on the entities or resources herein.)</a:t>
            </a:r>
            <a:r>
              <a:rPr lang="en-US" sz="1800">
                <a:latin typeface="Cambria" panose="02040503050406030204" pitchFamily="18" charset="0"/>
                <a:ea typeface="Cambria" panose="02040503050406030204" pitchFamily="18" charset="0"/>
                <a:cs typeface="Calibri"/>
              </a:rPr>
              <a:t>​</a:t>
            </a:r>
            <a:endParaRPr lang="en-US" sz="1800">
              <a:latin typeface="Cambria" panose="020405030504060302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p:txBody>
          <a:bodyPr/>
          <a:lstStyle/>
          <a:p>
            <a:fld id="{A3D1C70C-36A2-44FC-A083-98959550CFF4}" type="slidenum">
              <a:rPr lang="en-US" smtClean="0"/>
              <a:pPr/>
              <a:t>2</a:t>
            </a:fld>
            <a:endParaRPr lang="en-US"/>
          </a:p>
        </p:txBody>
      </p:sp>
    </p:spTree>
    <p:extLst>
      <p:ext uri="{BB962C8B-B14F-4D97-AF65-F5344CB8AC3E}">
        <p14:creationId xmlns:p14="http://schemas.microsoft.com/office/powerpoint/2010/main" val="3657976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7DF0-82CF-A183-0FFD-4173EEFC1AF1}"/>
              </a:ext>
            </a:extLst>
          </p:cNvPr>
          <p:cNvSpPr>
            <a:spLocks noGrp="1"/>
          </p:cNvSpPr>
          <p:nvPr>
            <p:ph type="title"/>
          </p:nvPr>
        </p:nvSpPr>
        <p:spPr/>
        <p:txBody>
          <a:bodyPr/>
          <a:lstStyle/>
          <a:p>
            <a:r>
              <a:rPr lang="en-US">
                <a:latin typeface="Palatino Linotype"/>
              </a:rPr>
              <a:t>Number Sense: Estimation</a:t>
            </a:r>
            <a:endParaRPr lang="en-US"/>
          </a:p>
        </p:txBody>
      </p:sp>
      <p:sp>
        <p:nvSpPr>
          <p:cNvPr id="3" name="Content Placeholder 2">
            <a:extLst>
              <a:ext uri="{FF2B5EF4-FFF2-40B4-BE49-F238E27FC236}">
                <a16:creationId xmlns:a16="http://schemas.microsoft.com/office/drawing/2014/main" id="{E6AF4A59-EB12-C283-0AAC-4D48FB2D7F90}"/>
              </a:ext>
            </a:extLst>
          </p:cNvPr>
          <p:cNvSpPr>
            <a:spLocks noGrp="1"/>
          </p:cNvSpPr>
          <p:nvPr>
            <p:ph sz="half" idx="1"/>
          </p:nvPr>
        </p:nvSpPr>
        <p:spPr>
          <a:xfrm>
            <a:off x="176267" y="1828917"/>
            <a:ext cx="3813841" cy="1063925"/>
          </a:xfrm>
        </p:spPr>
        <p:txBody>
          <a:bodyPr rIns="91440"/>
          <a:lstStyle/>
          <a:p>
            <a:pPr marL="0" indent="0">
              <a:buNone/>
            </a:pPr>
            <a:r>
              <a:rPr lang="en-US">
                <a:hlinkClick r:id="rId3"/>
              </a:rPr>
              <a:t>Estimation Clipboards</a:t>
            </a:r>
            <a:endParaRPr lang="en-US"/>
          </a:p>
        </p:txBody>
      </p:sp>
      <p:pic>
        <p:nvPicPr>
          <p:cNvPr id="16" name="Content Placeholder 15" descr="A collage of multiple glasses filled with differing amounts of cand.">
            <a:extLst>
              <a:ext uri="{FF2B5EF4-FFF2-40B4-BE49-F238E27FC236}">
                <a16:creationId xmlns:a16="http://schemas.microsoft.com/office/drawing/2014/main" id="{04E24D51-70C0-7F86-62D3-04879F99AB89}"/>
              </a:ext>
            </a:extLst>
          </p:cNvPr>
          <p:cNvPicPr>
            <a:picLocks noGrp="1" noChangeAspect="1"/>
          </p:cNvPicPr>
          <p:nvPr>
            <p:ph sz="half" idx="15"/>
          </p:nvPr>
        </p:nvPicPr>
        <p:blipFill>
          <a:blip r:embed="rId4"/>
          <a:stretch>
            <a:fillRect/>
          </a:stretch>
        </p:blipFill>
        <p:spPr>
          <a:xfrm>
            <a:off x="176267" y="2459638"/>
            <a:ext cx="3501984" cy="2563154"/>
          </a:xfrm>
          <a:prstGeom prst="rect">
            <a:avLst/>
          </a:prstGeom>
        </p:spPr>
      </p:pic>
      <p:sp>
        <p:nvSpPr>
          <p:cNvPr id="6" name="Content Placeholder 5">
            <a:extLst>
              <a:ext uri="{FF2B5EF4-FFF2-40B4-BE49-F238E27FC236}">
                <a16:creationId xmlns:a16="http://schemas.microsoft.com/office/drawing/2014/main" id="{5BA2A59E-2BFF-79FF-F16D-5A9B6656C980}"/>
              </a:ext>
            </a:extLst>
          </p:cNvPr>
          <p:cNvSpPr>
            <a:spLocks noGrp="1"/>
          </p:cNvSpPr>
          <p:nvPr>
            <p:ph sz="half" idx="16"/>
          </p:nvPr>
        </p:nvSpPr>
        <p:spPr>
          <a:xfrm>
            <a:off x="4498862" y="1828917"/>
            <a:ext cx="2922508" cy="1063925"/>
          </a:xfrm>
        </p:spPr>
        <p:txBody>
          <a:bodyPr/>
          <a:lstStyle/>
          <a:p>
            <a:pPr marL="0" indent="0" algn="ctr">
              <a:buNone/>
            </a:pPr>
            <a:r>
              <a:rPr lang="en-US">
                <a:hlinkClick r:id="rId5"/>
              </a:rPr>
              <a:t>Esti-Mysteries</a:t>
            </a:r>
            <a:endParaRPr lang="en-US"/>
          </a:p>
        </p:txBody>
      </p:sp>
      <p:pic>
        <p:nvPicPr>
          <p:cNvPr id="17" name="Content Placeholder 16" descr="A glass of candy and dice">
            <a:extLst>
              <a:ext uri="{FF2B5EF4-FFF2-40B4-BE49-F238E27FC236}">
                <a16:creationId xmlns:a16="http://schemas.microsoft.com/office/drawing/2014/main" id="{A73B793A-D23B-D2D6-7E6B-118D1CDDB797}"/>
              </a:ext>
            </a:extLst>
          </p:cNvPr>
          <p:cNvPicPr>
            <a:picLocks noGrp="1" noChangeAspect="1"/>
          </p:cNvPicPr>
          <p:nvPr>
            <p:ph sz="half" idx="17"/>
          </p:nvPr>
        </p:nvPicPr>
        <p:blipFill>
          <a:blip r:embed="rId6"/>
          <a:stretch>
            <a:fillRect/>
          </a:stretch>
        </p:blipFill>
        <p:spPr>
          <a:xfrm>
            <a:off x="4230571" y="2459639"/>
            <a:ext cx="3354069" cy="2563153"/>
          </a:xfrm>
          <a:prstGeom prst="rect">
            <a:avLst/>
          </a:prstGeom>
        </p:spPr>
      </p:pic>
      <p:sp>
        <p:nvSpPr>
          <p:cNvPr id="14" name="Content Placeholder 13">
            <a:extLst>
              <a:ext uri="{FF2B5EF4-FFF2-40B4-BE49-F238E27FC236}">
                <a16:creationId xmlns:a16="http://schemas.microsoft.com/office/drawing/2014/main" id="{42CA871B-0286-0EC6-615F-0CD8094E1651}"/>
              </a:ext>
            </a:extLst>
          </p:cNvPr>
          <p:cNvSpPr>
            <a:spLocks noGrp="1"/>
          </p:cNvSpPr>
          <p:nvPr>
            <p:ph sz="half" idx="18"/>
          </p:nvPr>
        </p:nvSpPr>
        <p:spPr>
          <a:xfrm>
            <a:off x="8040960" y="1828917"/>
            <a:ext cx="3813841" cy="1063925"/>
          </a:xfrm>
        </p:spPr>
        <p:txBody>
          <a:bodyPr rIns="91440"/>
          <a:lstStyle/>
          <a:p>
            <a:pPr marL="0" indent="0">
              <a:buNone/>
            </a:pPr>
            <a:r>
              <a:rPr lang="en-US">
                <a:hlinkClick r:id="rId7"/>
              </a:rPr>
              <a:t>3 Container Estimation</a:t>
            </a:r>
            <a:endParaRPr lang="en-US"/>
          </a:p>
        </p:txBody>
      </p:sp>
      <p:pic>
        <p:nvPicPr>
          <p:cNvPr id="18" name="Content Placeholder 17" descr="A group of plastic containers with colorful balls">
            <a:extLst>
              <a:ext uri="{FF2B5EF4-FFF2-40B4-BE49-F238E27FC236}">
                <a16:creationId xmlns:a16="http://schemas.microsoft.com/office/drawing/2014/main" id="{677EE7C4-F9EF-7920-E55A-7F3D1BC6FAEB}"/>
              </a:ext>
            </a:extLst>
          </p:cNvPr>
          <p:cNvPicPr>
            <a:picLocks noGrp="1" noChangeAspect="1"/>
          </p:cNvPicPr>
          <p:nvPr>
            <p:ph sz="half" idx="19"/>
          </p:nvPr>
        </p:nvPicPr>
        <p:blipFill>
          <a:blip r:embed="rId8"/>
          <a:stretch>
            <a:fillRect/>
          </a:stretch>
        </p:blipFill>
        <p:spPr>
          <a:xfrm>
            <a:off x="8275260" y="2459638"/>
            <a:ext cx="3360232" cy="2563154"/>
          </a:xfrm>
          <a:prstGeom prst="rect">
            <a:avLst/>
          </a:prstGeom>
        </p:spPr>
      </p:pic>
      <p:sp>
        <p:nvSpPr>
          <p:cNvPr id="4" name="Slide Number Placeholder 3">
            <a:extLst>
              <a:ext uri="{FF2B5EF4-FFF2-40B4-BE49-F238E27FC236}">
                <a16:creationId xmlns:a16="http://schemas.microsoft.com/office/drawing/2014/main" id="{3E786368-E528-68C7-A3BB-D78EA81AED97}"/>
              </a:ext>
            </a:extLst>
          </p:cNvPr>
          <p:cNvSpPr>
            <a:spLocks noGrp="1"/>
          </p:cNvSpPr>
          <p:nvPr>
            <p:ph type="sldNum" sz="quarter" idx="12"/>
          </p:nvPr>
        </p:nvSpPr>
        <p:spPr/>
        <p:txBody>
          <a:bodyPr/>
          <a:lstStyle/>
          <a:p>
            <a:fld id="{A3D1C70C-36A2-44FC-A083-98959550CFF4}" type="slidenum">
              <a:rPr lang="en-US" smtClean="0"/>
              <a:pPr/>
              <a:t>20</a:t>
            </a:fld>
            <a:endParaRPr lang="en-US"/>
          </a:p>
        </p:txBody>
      </p:sp>
    </p:spTree>
    <p:extLst>
      <p:ext uri="{BB962C8B-B14F-4D97-AF65-F5344CB8AC3E}">
        <p14:creationId xmlns:p14="http://schemas.microsoft.com/office/powerpoint/2010/main" val="2370859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3BCB0-CF84-C2A7-8571-DB887A1F7466}"/>
              </a:ext>
            </a:extLst>
          </p:cNvPr>
          <p:cNvSpPr>
            <a:spLocks noGrp="1"/>
          </p:cNvSpPr>
          <p:nvPr>
            <p:ph type="title"/>
          </p:nvPr>
        </p:nvSpPr>
        <p:spPr>
          <a:xfrm>
            <a:off x="1256841" y="378896"/>
            <a:ext cx="10096959" cy="747579"/>
          </a:xfrm>
        </p:spPr>
        <p:txBody>
          <a:bodyPr anchor="ctr">
            <a:normAutofit/>
          </a:bodyPr>
          <a:lstStyle/>
          <a:p>
            <a:r>
              <a:rPr lang="en-US" sz="4600"/>
              <a:t>Number Patterns</a:t>
            </a:r>
          </a:p>
        </p:txBody>
      </p:sp>
      <p:sp>
        <p:nvSpPr>
          <p:cNvPr id="3" name="Text Placeholder 2">
            <a:extLst>
              <a:ext uri="{FF2B5EF4-FFF2-40B4-BE49-F238E27FC236}">
                <a16:creationId xmlns:a16="http://schemas.microsoft.com/office/drawing/2014/main" id="{F3C21F03-AD82-8931-A3B0-5D7C7A58E2E8}"/>
              </a:ext>
            </a:extLst>
          </p:cNvPr>
          <p:cNvSpPr>
            <a:spLocks noGrp="1"/>
          </p:cNvSpPr>
          <p:nvPr>
            <p:ph sz="half" idx="1"/>
          </p:nvPr>
        </p:nvSpPr>
        <p:spPr>
          <a:xfrm>
            <a:off x="176268" y="1126475"/>
            <a:ext cx="5843530" cy="4864892"/>
          </a:xfrm>
        </p:spPr>
        <p:txBody>
          <a:bodyPr>
            <a:normAutofit/>
          </a:bodyPr>
          <a:lstStyle/>
          <a:p>
            <a:pPr marL="0" indent="0">
              <a:lnSpc>
                <a:spcPct val="98000"/>
              </a:lnSpc>
              <a:buNone/>
            </a:pPr>
            <a:r>
              <a:rPr lang="en-US" sz="2500"/>
              <a:t>Leaping Numbers </a:t>
            </a:r>
          </a:p>
          <a:p>
            <a:pPr marL="0" indent="0">
              <a:lnSpc>
                <a:spcPct val="98000"/>
              </a:lnSpc>
              <a:buNone/>
            </a:pPr>
            <a:r>
              <a:rPr lang="en-US" sz="2500">
                <a:effectLst/>
              </a:rPr>
              <a:t>There are 20 short videos. Each one has a mystery pattern with a missing number - which turns into a clue. As the clues build up a new Mystery Pattern emerges leading to: "What is the final number on Day 21?"</a:t>
            </a:r>
          </a:p>
          <a:p>
            <a:pPr marL="0" marR="0" indent="0">
              <a:lnSpc>
                <a:spcPct val="98000"/>
              </a:lnSpc>
              <a:spcBef>
                <a:spcPts val="1200"/>
              </a:spcBef>
              <a:spcAft>
                <a:spcPts val="1200"/>
              </a:spcAft>
              <a:buNone/>
            </a:pPr>
            <a:r>
              <a:rPr lang="en-US" sz="2500" b="1" u="none" strike="noStrike">
                <a:effectLst/>
                <a:hlinkClick r:id="rId3"/>
              </a:rPr>
              <a:t>Leaping Numbers - How it Works</a:t>
            </a:r>
            <a:r>
              <a:rPr lang="en-US" sz="2500">
                <a:effectLst/>
              </a:rPr>
              <a:t>​</a:t>
            </a:r>
            <a:endParaRPr lang="en-US" sz="2500"/>
          </a:p>
          <a:p>
            <a:pPr marL="0" indent="0">
              <a:lnSpc>
                <a:spcPct val="98000"/>
              </a:lnSpc>
              <a:buNone/>
            </a:pPr>
            <a:r>
              <a:rPr lang="en-US" sz="2500" b="1">
                <a:hlinkClick r:id="rId4"/>
              </a:rPr>
              <a:t>Example</a:t>
            </a:r>
            <a:r>
              <a:rPr lang="en-US" sz="2500" b="1"/>
              <a:t> </a:t>
            </a:r>
            <a:r>
              <a:rPr lang="en-US" sz="2500"/>
              <a:t>(of a daily problem)</a:t>
            </a:r>
          </a:p>
        </p:txBody>
      </p:sp>
      <p:pic>
        <p:nvPicPr>
          <p:cNvPr id="6" name="Picture 5" descr="A worksheet titled &quot;Mystery Pattern Catcher&quot; featuring 3 rows of boxes labelled &quot;Day 1, Day 2...&quot; and so on until Day 21. Numbers are in over half of the boxes, indicating a pattern is there to be deciphered and completed.">
            <a:extLst>
              <a:ext uri="{FF2B5EF4-FFF2-40B4-BE49-F238E27FC236}">
                <a16:creationId xmlns:a16="http://schemas.microsoft.com/office/drawing/2014/main" id="{76E64699-2BEA-60B8-2228-38CFA12900DD}"/>
              </a:ext>
            </a:extLst>
          </p:cNvPr>
          <p:cNvPicPr>
            <a:picLocks noChangeAspect="1"/>
          </p:cNvPicPr>
          <p:nvPr/>
        </p:nvPicPr>
        <p:blipFill>
          <a:blip r:embed="rId5"/>
          <a:stretch>
            <a:fillRect/>
          </a:stretch>
        </p:blipFill>
        <p:spPr>
          <a:xfrm>
            <a:off x="6172202" y="2312119"/>
            <a:ext cx="5843530" cy="2731850"/>
          </a:xfrm>
          <a:prstGeom prst="rect">
            <a:avLst/>
          </a:prstGeom>
          <a:noFill/>
        </p:spPr>
      </p:pic>
      <p:sp>
        <p:nvSpPr>
          <p:cNvPr id="4" name="Slide Number Placeholder 3">
            <a:extLst>
              <a:ext uri="{FF2B5EF4-FFF2-40B4-BE49-F238E27FC236}">
                <a16:creationId xmlns:a16="http://schemas.microsoft.com/office/drawing/2014/main" id="{DEDE8EFC-3CB6-CCDC-07CB-3B5A9DF59249}"/>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21</a:t>
            </a:fld>
            <a:endParaRPr lang="en-US"/>
          </a:p>
        </p:txBody>
      </p:sp>
    </p:spTree>
    <p:extLst>
      <p:ext uri="{BB962C8B-B14F-4D97-AF65-F5344CB8AC3E}">
        <p14:creationId xmlns:p14="http://schemas.microsoft.com/office/powerpoint/2010/main" val="4005713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3ABF0-B75E-0771-3A94-05FD64CCDA87}"/>
              </a:ext>
            </a:extLst>
          </p:cNvPr>
          <p:cNvSpPr>
            <a:spLocks noGrp="1"/>
          </p:cNvSpPr>
          <p:nvPr>
            <p:ph type="title"/>
          </p:nvPr>
        </p:nvSpPr>
        <p:spPr/>
        <p:txBody>
          <a:bodyPr anchor="ctr">
            <a:normAutofit/>
          </a:bodyPr>
          <a:lstStyle/>
          <a:p>
            <a:r>
              <a:rPr lang="en-US" sz="4600"/>
              <a:t>Fluency Routines</a:t>
            </a:r>
          </a:p>
        </p:txBody>
      </p:sp>
      <p:pic>
        <p:nvPicPr>
          <p:cNvPr id="8" name="Content Placeholder 7" descr="Procedural fluency diagram. All content is in text version on next slide.&#10;">
            <a:extLst>
              <a:ext uri="{FF2B5EF4-FFF2-40B4-BE49-F238E27FC236}">
                <a16:creationId xmlns:a16="http://schemas.microsoft.com/office/drawing/2014/main" id="{049DC3B2-AEC2-FAB4-6F3C-AC1DEFC5A7C1}"/>
              </a:ext>
            </a:extLst>
          </p:cNvPr>
          <p:cNvPicPr>
            <a:picLocks noGrp="1" noChangeAspect="1"/>
          </p:cNvPicPr>
          <p:nvPr>
            <p:ph sz="half" idx="1"/>
          </p:nvPr>
        </p:nvPicPr>
        <p:blipFill>
          <a:blip r:embed="rId3"/>
          <a:stretch>
            <a:fillRect/>
          </a:stretch>
        </p:blipFill>
        <p:spPr>
          <a:xfrm>
            <a:off x="176268" y="1586935"/>
            <a:ext cx="6848856" cy="3684129"/>
          </a:xfrm>
          <a:prstGeom prst="rect">
            <a:avLst/>
          </a:prstGeom>
          <a:noFill/>
        </p:spPr>
      </p:pic>
      <p:sp>
        <p:nvSpPr>
          <p:cNvPr id="5" name="Content Placeholder 4">
            <a:extLst>
              <a:ext uri="{FF2B5EF4-FFF2-40B4-BE49-F238E27FC236}">
                <a16:creationId xmlns:a16="http://schemas.microsoft.com/office/drawing/2014/main" id="{E8A6D1AA-5425-4F1F-6C06-EE64095263FA}"/>
              </a:ext>
            </a:extLst>
          </p:cNvPr>
          <p:cNvSpPr>
            <a:spLocks noGrp="1"/>
          </p:cNvSpPr>
          <p:nvPr>
            <p:ph sz="half" idx="13"/>
          </p:nvPr>
        </p:nvSpPr>
        <p:spPr>
          <a:xfrm>
            <a:off x="7206558" y="1429016"/>
            <a:ext cx="4809174" cy="4498057"/>
          </a:xfrm>
        </p:spPr>
        <p:txBody>
          <a:bodyPr>
            <a:normAutofit/>
          </a:bodyPr>
          <a:lstStyle/>
          <a:p>
            <a:pPr marL="0" indent="0">
              <a:buNone/>
            </a:pPr>
            <a:r>
              <a:rPr lang="en-US" sz="2400"/>
              <a:t>Fluency practice is an opportunity to practice all of the fluency actions described in this diagram, with the goal of eventually being able to make efficient choices to solve a given problem. </a:t>
            </a:r>
          </a:p>
          <a:p>
            <a:pPr marL="0" indent="0">
              <a:buNone/>
            </a:pPr>
            <a:r>
              <a:rPr lang="en-US" sz="2400"/>
              <a:t>(Bay-Williams &amp; </a:t>
            </a:r>
            <a:r>
              <a:rPr lang="en-US" sz="2400" err="1"/>
              <a:t>SanGiovanni</a:t>
            </a:r>
            <a:r>
              <a:rPr lang="en-US" sz="2400"/>
              <a:t>, 2021)</a:t>
            </a:r>
          </a:p>
        </p:txBody>
      </p:sp>
      <p:sp>
        <p:nvSpPr>
          <p:cNvPr id="4" name="Slide Number Placeholder 3">
            <a:extLst>
              <a:ext uri="{FF2B5EF4-FFF2-40B4-BE49-F238E27FC236}">
                <a16:creationId xmlns:a16="http://schemas.microsoft.com/office/drawing/2014/main" id="{79C6C080-D234-0888-4DC4-043B3B74C1F7}"/>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22</a:t>
            </a:fld>
            <a:endParaRPr lang="en-US"/>
          </a:p>
        </p:txBody>
      </p:sp>
    </p:spTree>
    <p:extLst>
      <p:ext uri="{BB962C8B-B14F-4D97-AF65-F5344CB8AC3E}">
        <p14:creationId xmlns:p14="http://schemas.microsoft.com/office/powerpoint/2010/main" val="3002668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EB5B-7BF1-6E8D-B584-036FB3EA9B83}"/>
              </a:ext>
            </a:extLst>
          </p:cNvPr>
          <p:cNvSpPr>
            <a:spLocks noGrp="1"/>
          </p:cNvSpPr>
          <p:nvPr>
            <p:ph type="title"/>
          </p:nvPr>
        </p:nvSpPr>
        <p:spPr/>
        <p:txBody>
          <a:bodyPr/>
          <a:lstStyle/>
          <a:p>
            <a:r>
              <a:rPr lang="en-US" sz="4000"/>
              <a:t>Text Version: Procedural Fluency Diagram</a:t>
            </a:r>
          </a:p>
        </p:txBody>
      </p:sp>
      <p:sp>
        <p:nvSpPr>
          <p:cNvPr id="3" name="Text Placeholder 2">
            <a:extLst>
              <a:ext uri="{FF2B5EF4-FFF2-40B4-BE49-F238E27FC236}">
                <a16:creationId xmlns:a16="http://schemas.microsoft.com/office/drawing/2014/main" id="{6E0F4634-F40E-6351-80F4-A4335E432697}"/>
              </a:ext>
            </a:extLst>
          </p:cNvPr>
          <p:cNvSpPr>
            <a:spLocks noGrp="1"/>
          </p:cNvSpPr>
          <p:nvPr>
            <p:ph type="body" sz="quarter" idx="11"/>
          </p:nvPr>
        </p:nvSpPr>
        <p:spPr/>
        <p:txBody>
          <a:bodyPr>
            <a:normAutofit fontScale="62500" lnSpcReduction="20000"/>
          </a:bodyPr>
          <a:lstStyle/>
          <a:p>
            <a:pPr marL="0" indent="0">
              <a:buNone/>
            </a:pPr>
            <a:r>
              <a:rPr lang="en-US"/>
              <a:t>Components are efficiency, flexibility, accuracy.</a:t>
            </a:r>
          </a:p>
          <a:p>
            <a:pPr marL="0" indent="0">
              <a:buNone/>
            </a:pPr>
            <a:r>
              <a:rPr lang="en-US"/>
              <a:t>The Actions are:</a:t>
            </a:r>
          </a:p>
          <a:p>
            <a:r>
              <a:rPr lang="en-US"/>
              <a:t>Selects an appropriate strategy (efficiency)</a:t>
            </a:r>
          </a:p>
          <a:p>
            <a:r>
              <a:rPr lang="en-US"/>
              <a:t>Trades out or adapts a strategy (efficiency and flexibility)</a:t>
            </a:r>
          </a:p>
          <a:p>
            <a:r>
              <a:rPr lang="en-US"/>
              <a:t>Gets correct answer (accuracy)</a:t>
            </a:r>
          </a:p>
          <a:p>
            <a:r>
              <a:rPr lang="en-US"/>
              <a:t>Solves in a reasonable amount of time (efficiency)</a:t>
            </a:r>
          </a:p>
          <a:p>
            <a:r>
              <a:rPr lang="en-US"/>
              <a:t>Applies a strategy to a new problem type (flexibility)</a:t>
            </a:r>
          </a:p>
          <a:p>
            <a:r>
              <a:rPr lang="en-US"/>
              <a:t>Completes steps accurately (accuracy)</a:t>
            </a:r>
          </a:p>
        </p:txBody>
      </p:sp>
      <p:sp>
        <p:nvSpPr>
          <p:cNvPr id="4" name="Slide Number Placeholder 3">
            <a:extLst>
              <a:ext uri="{FF2B5EF4-FFF2-40B4-BE49-F238E27FC236}">
                <a16:creationId xmlns:a16="http://schemas.microsoft.com/office/drawing/2014/main" id="{39068DCE-3FF9-2DAC-5B1E-9F1E25387D06}"/>
              </a:ext>
            </a:extLst>
          </p:cNvPr>
          <p:cNvSpPr>
            <a:spLocks noGrp="1"/>
          </p:cNvSpPr>
          <p:nvPr>
            <p:ph type="sldNum" sz="quarter" idx="10"/>
          </p:nvPr>
        </p:nvSpPr>
        <p:spPr/>
        <p:txBody>
          <a:bodyPr/>
          <a:lstStyle/>
          <a:p>
            <a:fld id="{A3D1C70C-36A2-44FC-A083-98959550CFF4}" type="slidenum">
              <a:rPr lang="en-US" smtClean="0"/>
              <a:pPr/>
              <a:t>23</a:t>
            </a:fld>
            <a:endParaRPr lang="en-US"/>
          </a:p>
        </p:txBody>
      </p:sp>
    </p:spTree>
    <p:extLst>
      <p:ext uri="{BB962C8B-B14F-4D97-AF65-F5344CB8AC3E}">
        <p14:creationId xmlns:p14="http://schemas.microsoft.com/office/powerpoint/2010/main" val="3863988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7C2A-36F1-5594-99A5-54BC4DB683BC}"/>
              </a:ext>
            </a:extLst>
          </p:cNvPr>
          <p:cNvSpPr>
            <a:spLocks noGrp="1"/>
          </p:cNvSpPr>
          <p:nvPr>
            <p:ph type="title"/>
          </p:nvPr>
        </p:nvSpPr>
        <p:spPr/>
        <p:txBody>
          <a:bodyPr/>
          <a:lstStyle/>
          <a:p>
            <a:r>
              <a:rPr lang="en-US"/>
              <a:t>Number Talks</a:t>
            </a:r>
          </a:p>
        </p:txBody>
      </p:sp>
      <p:sp>
        <p:nvSpPr>
          <p:cNvPr id="11" name="Content Placeholder 10">
            <a:extLst>
              <a:ext uri="{FF2B5EF4-FFF2-40B4-BE49-F238E27FC236}">
                <a16:creationId xmlns:a16="http://schemas.microsoft.com/office/drawing/2014/main" id="{88F77081-2948-F006-054A-0D36253CB254}"/>
              </a:ext>
            </a:extLst>
          </p:cNvPr>
          <p:cNvSpPr>
            <a:spLocks noGrp="1"/>
          </p:cNvSpPr>
          <p:nvPr>
            <p:ph idx="1"/>
          </p:nvPr>
        </p:nvSpPr>
        <p:spPr>
          <a:xfrm>
            <a:off x="-2715" y="1004074"/>
            <a:ext cx="7950876" cy="1579054"/>
          </a:xfrm>
        </p:spPr>
        <p:txBody>
          <a:bodyPr vert="horz" lIns="91440" tIns="45720" rIns="640080" bIns="45720" rtlCol="0" anchor="t">
            <a:noAutofit/>
          </a:bodyPr>
          <a:lstStyle/>
          <a:p>
            <a:pPr marL="0" indent="0">
              <a:buNone/>
            </a:pPr>
            <a:r>
              <a:rPr lang="en-US" sz="1800">
                <a:latin typeface="Palatino Linotype"/>
                <a:hlinkClick r:id="rId3"/>
              </a:rPr>
              <a:t>Number Talks</a:t>
            </a:r>
            <a:r>
              <a:rPr lang="en-US" sz="1800">
                <a:latin typeface="Palatino Linotype"/>
              </a:rPr>
              <a:t>…Use Pictures!</a:t>
            </a:r>
          </a:p>
          <a:p>
            <a:pPr marL="0" indent="0">
              <a:buNone/>
            </a:pPr>
            <a:r>
              <a:rPr lang="en-US" sz="1800">
                <a:latin typeface="Palatino Linotype"/>
                <a:hlinkClick r:id="rId4"/>
              </a:rPr>
              <a:t>Berkely Everett</a:t>
            </a:r>
            <a:endParaRPr lang="en-US" sz="1800"/>
          </a:p>
          <a:p>
            <a:pPr marL="0" indent="0">
              <a:buNone/>
            </a:pPr>
            <a:r>
              <a:rPr lang="en-US" sz="1800">
                <a:latin typeface="Palatino Linotype"/>
                <a:hlinkClick r:id="rId5"/>
              </a:rPr>
              <a:t>5 Weeks of Number Sense Routines</a:t>
            </a:r>
            <a:endParaRPr lang="en-US" sz="1800"/>
          </a:p>
        </p:txBody>
      </p:sp>
      <p:pic>
        <p:nvPicPr>
          <p:cNvPr id="22" name="Content Placeholder 21" descr="legos stacked on top of one another">
            <a:extLst>
              <a:ext uri="{FF2B5EF4-FFF2-40B4-BE49-F238E27FC236}">
                <a16:creationId xmlns:a16="http://schemas.microsoft.com/office/drawing/2014/main" id="{C7297C4B-B8CB-B726-945C-BD3A6DF61CAF}"/>
              </a:ext>
            </a:extLst>
          </p:cNvPr>
          <p:cNvPicPr>
            <a:picLocks noGrp="1" noChangeAspect="1"/>
          </p:cNvPicPr>
          <p:nvPr>
            <p:ph sz="quarter" idx="14"/>
          </p:nvPr>
        </p:nvPicPr>
        <p:blipFill>
          <a:blip r:embed="rId6"/>
          <a:stretch>
            <a:fillRect/>
          </a:stretch>
        </p:blipFill>
        <p:spPr>
          <a:xfrm>
            <a:off x="1902597" y="2886031"/>
            <a:ext cx="2071203" cy="1413715"/>
          </a:xfrm>
          <a:prstGeom prst="rect">
            <a:avLst/>
          </a:prstGeom>
        </p:spPr>
      </p:pic>
      <p:pic>
        <p:nvPicPr>
          <p:cNvPr id="23" name="Content Placeholder 22" descr="water drain with 20 holes (four groups of five)">
            <a:extLst>
              <a:ext uri="{FF2B5EF4-FFF2-40B4-BE49-F238E27FC236}">
                <a16:creationId xmlns:a16="http://schemas.microsoft.com/office/drawing/2014/main" id="{2794A00B-A313-D417-99DF-2AB0F1EA368F}"/>
              </a:ext>
            </a:extLst>
          </p:cNvPr>
          <p:cNvPicPr>
            <a:picLocks noGrp="1" noChangeAspect="1"/>
          </p:cNvPicPr>
          <p:nvPr>
            <p:ph sz="quarter" idx="15"/>
          </p:nvPr>
        </p:nvPicPr>
        <p:blipFill>
          <a:blip r:embed="rId7"/>
          <a:stretch>
            <a:fillRect/>
          </a:stretch>
        </p:blipFill>
        <p:spPr>
          <a:xfrm>
            <a:off x="5691550" y="2400195"/>
            <a:ext cx="1717347" cy="1617001"/>
          </a:xfrm>
          <a:prstGeom prst="rect">
            <a:avLst/>
          </a:prstGeom>
        </p:spPr>
      </p:pic>
      <p:pic>
        <p:nvPicPr>
          <p:cNvPr id="24" name="Content Placeholder 23" descr="four sets of watercolor paint palettes (eight colors in each palette).">
            <a:extLst>
              <a:ext uri="{FF2B5EF4-FFF2-40B4-BE49-F238E27FC236}">
                <a16:creationId xmlns:a16="http://schemas.microsoft.com/office/drawing/2014/main" id="{0146C02D-A22C-355B-A53D-4E29CFD5DAE2}"/>
              </a:ext>
            </a:extLst>
          </p:cNvPr>
          <p:cNvPicPr>
            <a:picLocks noGrp="1" noChangeAspect="1"/>
          </p:cNvPicPr>
          <p:nvPr>
            <p:ph sz="quarter" idx="16"/>
          </p:nvPr>
        </p:nvPicPr>
        <p:blipFill>
          <a:blip r:embed="rId8"/>
          <a:stretch>
            <a:fillRect/>
          </a:stretch>
        </p:blipFill>
        <p:spPr>
          <a:xfrm>
            <a:off x="7760969" y="205968"/>
            <a:ext cx="3337560" cy="2277614"/>
          </a:xfrm>
          <a:prstGeom prst="rect">
            <a:avLst/>
          </a:prstGeom>
        </p:spPr>
      </p:pic>
      <p:pic>
        <p:nvPicPr>
          <p:cNvPr id="25" name="Content Placeholder 24" descr="Fourteen Portuguese pastries on a tray. three rows of four and two rows of one.">
            <a:extLst>
              <a:ext uri="{FF2B5EF4-FFF2-40B4-BE49-F238E27FC236}">
                <a16:creationId xmlns:a16="http://schemas.microsoft.com/office/drawing/2014/main" id="{71F20294-6457-D67B-F84F-BC2266C385CD}"/>
              </a:ext>
            </a:extLst>
          </p:cNvPr>
          <p:cNvPicPr>
            <a:picLocks noGrp="1" noChangeAspect="1"/>
          </p:cNvPicPr>
          <p:nvPr>
            <p:ph sz="quarter" idx="17"/>
          </p:nvPr>
        </p:nvPicPr>
        <p:blipFill>
          <a:blip r:embed="rId9"/>
          <a:stretch>
            <a:fillRect/>
          </a:stretch>
        </p:blipFill>
        <p:spPr>
          <a:xfrm>
            <a:off x="212522" y="4311611"/>
            <a:ext cx="3399958" cy="1579413"/>
          </a:xfrm>
          <a:prstGeom prst="rect">
            <a:avLst/>
          </a:prstGeom>
        </p:spPr>
      </p:pic>
      <p:pic>
        <p:nvPicPr>
          <p:cNvPr id="26" name="Content Placeholder 25" descr="sixteen candies in a box. One row of five, one row of four, and one row of six.">
            <a:extLst>
              <a:ext uri="{FF2B5EF4-FFF2-40B4-BE49-F238E27FC236}">
                <a16:creationId xmlns:a16="http://schemas.microsoft.com/office/drawing/2014/main" id="{5E011ED0-7E18-1D6A-43D7-B48E54C4A3FD}"/>
              </a:ext>
            </a:extLst>
          </p:cNvPr>
          <p:cNvPicPr>
            <a:picLocks noGrp="1" noChangeAspect="1"/>
          </p:cNvPicPr>
          <p:nvPr>
            <p:ph sz="quarter" idx="18"/>
          </p:nvPr>
        </p:nvPicPr>
        <p:blipFill>
          <a:blip r:embed="rId10"/>
          <a:stretch>
            <a:fillRect/>
          </a:stretch>
        </p:blipFill>
        <p:spPr>
          <a:xfrm>
            <a:off x="4439799" y="4316598"/>
            <a:ext cx="2962656" cy="1416275"/>
          </a:xfrm>
          <a:prstGeom prst="rect">
            <a:avLst/>
          </a:prstGeom>
        </p:spPr>
      </p:pic>
      <p:sp>
        <p:nvSpPr>
          <p:cNvPr id="12" name="Content Placeholder 11">
            <a:extLst>
              <a:ext uri="{FF2B5EF4-FFF2-40B4-BE49-F238E27FC236}">
                <a16:creationId xmlns:a16="http://schemas.microsoft.com/office/drawing/2014/main" id="{D72737BD-24E8-2197-E5BB-48CCD44DA1FB}"/>
              </a:ext>
            </a:extLst>
          </p:cNvPr>
          <p:cNvSpPr>
            <a:spLocks noGrp="1"/>
          </p:cNvSpPr>
          <p:nvPr>
            <p:ph idx="13"/>
          </p:nvPr>
        </p:nvSpPr>
        <p:spPr>
          <a:xfrm>
            <a:off x="3736802" y="5764193"/>
            <a:ext cx="3665653" cy="458735"/>
          </a:xfrm>
        </p:spPr>
        <p:txBody>
          <a:bodyPr/>
          <a:lstStyle/>
          <a:p>
            <a:r>
              <a:rPr lang="en-US" sz="1800">
                <a:hlinkClick r:id="rId11"/>
              </a:rPr>
              <a:t>Number Talk Images on Weebly</a:t>
            </a:r>
            <a:endParaRPr lang="en-US" sz="1800"/>
          </a:p>
        </p:txBody>
      </p:sp>
      <p:pic>
        <p:nvPicPr>
          <p:cNvPr id="7" name="Picture 6" descr="A tray of balls of unbaked dough. There are 5 rows of 6 dough balls, making a total of 30.">
            <a:extLst>
              <a:ext uri="{FF2B5EF4-FFF2-40B4-BE49-F238E27FC236}">
                <a16:creationId xmlns:a16="http://schemas.microsoft.com/office/drawing/2014/main" id="{66F8E9F0-76C5-ACEE-6105-C9F73C1E14C7}"/>
              </a:ext>
            </a:extLst>
          </p:cNvPr>
          <p:cNvPicPr>
            <a:picLocks noChangeAspect="1"/>
          </p:cNvPicPr>
          <p:nvPr/>
        </p:nvPicPr>
        <p:blipFill>
          <a:blip r:embed="rId12"/>
          <a:stretch>
            <a:fillRect/>
          </a:stretch>
        </p:blipFill>
        <p:spPr>
          <a:xfrm>
            <a:off x="7539661" y="2591956"/>
            <a:ext cx="4537195" cy="3402896"/>
          </a:xfrm>
          <a:prstGeom prst="rect">
            <a:avLst/>
          </a:prstGeom>
        </p:spPr>
      </p:pic>
      <p:sp>
        <p:nvSpPr>
          <p:cNvPr id="4" name="Slide Number Placeholder 3">
            <a:extLst>
              <a:ext uri="{FF2B5EF4-FFF2-40B4-BE49-F238E27FC236}">
                <a16:creationId xmlns:a16="http://schemas.microsoft.com/office/drawing/2014/main" id="{E38BF5B2-8105-F44C-E440-52A22D0D823D}"/>
              </a:ext>
            </a:extLst>
          </p:cNvPr>
          <p:cNvSpPr>
            <a:spLocks noGrp="1"/>
          </p:cNvSpPr>
          <p:nvPr>
            <p:ph type="sldNum" sz="quarter" idx="12"/>
          </p:nvPr>
        </p:nvSpPr>
        <p:spPr/>
        <p:txBody>
          <a:bodyPr/>
          <a:lstStyle/>
          <a:p>
            <a:fld id="{A3D1C70C-36A2-44FC-A083-98959550CFF4}" type="slidenum">
              <a:rPr lang="en-US" smtClean="0"/>
              <a:pPr/>
              <a:t>24</a:t>
            </a:fld>
            <a:endParaRPr lang="en-US"/>
          </a:p>
        </p:txBody>
      </p:sp>
    </p:spTree>
    <p:extLst>
      <p:ext uri="{BB962C8B-B14F-4D97-AF65-F5344CB8AC3E}">
        <p14:creationId xmlns:p14="http://schemas.microsoft.com/office/powerpoint/2010/main" val="624973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a:lstStyle/>
          <a:p>
            <a:r>
              <a:rPr lang="en-US">
                <a:latin typeface="Palatino Linotype"/>
              </a:rPr>
              <a:t>Representing Numbers</a:t>
            </a:r>
            <a:endParaRPr lang="en-US"/>
          </a:p>
        </p:txBody>
      </p:sp>
      <p:sp>
        <p:nvSpPr>
          <p:cNvPr id="15" name="Content Placeholder 14">
            <a:extLst>
              <a:ext uri="{FF2B5EF4-FFF2-40B4-BE49-F238E27FC236}">
                <a16:creationId xmlns:a16="http://schemas.microsoft.com/office/drawing/2014/main" id="{467BFDA8-D725-3F98-C813-AD926293DE6B}"/>
              </a:ext>
            </a:extLst>
          </p:cNvPr>
          <p:cNvSpPr>
            <a:spLocks noGrp="1"/>
          </p:cNvSpPr>
          <p:nvPr>
            <p:ph idx="1"/>
          </p:nvPr>
        </p:nvSpPr>
        <p:spPr>
          <a:xfrm>
            <a:off x="146292" y="1243591"/>
            <a:ext cx="4624884" cy="560543"/>
          </a:xfrm>
        </p:spPr>
        <p:txBody>
          <a:bodyPr/>
          <a:lstStyle/>
          <a:p>
            <a:pPr marL="0" indent="0" algn="ctr">
              <a:buNone/>
            </a:pPr>
            <a:r>
              <a:rPr lang="en-US">
                <a:hlinkClick r:id="rId3"/>
              </a:rPr>
              <a:t>Show it 3 </a:t>
            </a:r>
            <a:br>
              <a:rPr lang="en-US">
                <a:hlinkClick r:id="rId3"/>
              </a:rPr>
            </a:br>
            <a:r>
              <a:rPr lang="en-US">
                <a:hlinkClick r:id="rId3"/>
              </a:rPr>
              <a:t>Different Ways</a:t>
            </a:r>
            <a:endParaRPr lang="en-US"/>
          </a:p>
        </p:txBody>
      </p:sp>
      <p:sp>
        <p:nvSpPr>
          <p:cNvPr id="16" name="Content Placeholder 15">
            <a:extLst>
              <a:ext uri="{FF2B5EF4-FFF2-40B4-BE49-F238E27FC236}">
                <a16:creationId xmlns:a16="http://schemas.microsoft.com/office/drawing/2014/main" id="{0F3025A7-B3E0-0E89-51B8-2E196EC71734}"/>
              </a:ext>
            </a:extLst>
          </p:cNvPr>
          <p:cNvSpPr>
            <a:spLocks noGrp="1"/>
          </p:cNvSpPr>
          <p:nvPr>
            <p:ph sz="quarter" idx="14"/>
          </p:nvPr>
        </p:nvSpPr>
        <p:spPr>
          <a:xfrm>
            <a:off x="526591" y="2674248"/>
            <a:ext cx="1460500" cy="1017587"/>
          </a:xfrm>
          <a:solidFill>
            <a:schemeClr val="accent4">
              <a:lumMod val="40000"/>
              <a:lumOff val="60000"/>
            </a:schemeClr>
          </a:solidFill>
        </p:spPr>
        <p:txBody>
          <a:bodyPr>
            <a:noAutofit/>
          </a:bodyPr>
          <a:lstStyle/>
          <a:p>
            <a:pPr algn="ctr"/>
            <a:r>
              <a:rPr lang="en-US" sz="6600"/>
              <a:t>67</a:t>
            </a:r>
          </a:p>
        </p:txBody>
      </p:sp>
      <p:sp>
        <p:nvSpPr>
          <p:cNvPr id="17" name="Content Placeholder 16">
            <a:extLst>
              <a:ext uri="{FF2B5EF4-FFF2-40B4-BE49-F238E27FC236}">
                <a16:creationId xmlns:a16="http://schemas.microsoft.com/office/drawing/2014/main" id="{304277E7-FC65-CC38-F303-AB41B8FBA246}"/>
              </a:ext>
            </a:extLst>
          </p:cNvPr>
          <p:cNvSpPr>
            <a:spLocks noGrp="1"/>
          </p:cNvSpPr>
          <p:nvPr>
            <p:ph sz="quarter" idx="15"/>
          </p:nvPr>
        </p:nvSpPr>
        <p:spPr>
          <a:xfrm>
            <a:off x="2659518" y="2681796"/>
            <a:ext cx="1460500" cy="1017587"/>
          </a:xfrm>
          <a:solidFill>
            <a:schemeClr val="accent4">
              <a:lumMod val="40000"/>
              <a:lumOff val="60000"/>
            </a:schemeClr>
          </a:solidFill>
        </p:spPr>
        <p:txBody>
          <a:bodyPr>
            <a:noAutofit/>
          </a:bodyPr>
          <a:lstStyle/>
          <a:p>
            <a:pPr algn="ctr"/>
            <a:r>
              <a:rPr lang="en-US" sz="6600" kern="100">
                <a:effectLst/>
                <a:latin typeface="Cambria" panose="02040503050406030204" pitchFamily="18" charset="0"/>
                <a:ea typeface="Cambria" panose="02040503050406030204" pitchFamily="18" charset="0"/>
                <a:cs typeface="Times New Roman" panose="02020603050405020304" pitchFamily="18" charset="0"/>
              </a:rPr>
              <a:t>¾</a:t>
            </a:r>
          </a:p>
        </p:txBody>
      </p:sp>
      <p:sp>
        <p:nvSpPr>
          <p:cNvPr id="18" name="Content Placeholder 17">
            <a:extLst>
              <a:ext uri="{FF2B5EF4-FFF2-40B4-BE49-F238E27FC236}">
                <a16:creationId xmlns:a16="http://schemas.microsoft.com/office/drawing/2014/main" id="{9FCDD4F3-6E5D-A793-6CD9-DD73F03A8359}"/>
              </a:ext>
            </a:extLst>
          </p:cNvPr>
          <p:cNvSpPr>
            <a:spLocks noGrp="1"/>
          </p:cNvSpPr>
          <p:nvPr>
            <p:ph sz="quarter" idx="16"/>
          </p:nvPr>
        </p:nvSpPr>
        <p:spPr>
          <a:xfrm>
            <a:off x="371618" y="4204409"/>
            <a:ext cx="2321731" cy="1017586"/>
          </a:xfrm>
          <a:solidFill>
            <a:schemeClr val="accent4">
              <a:lumMod val="40000"/>
              <a:lumOff val="60000"/>
            </a:schemeClr>
          </a:solidFill>
        </p:spPr>
        <p:txBody>
          <a:bodyPr>
            <a:noAutofit/>
          </a:bodyPr>
          <a:lstStyle/>
          <a:p>
            <a:r>
              <a:rPr lang="en-US" sz="4400"/>
              <a:t>triangle</a:t>
            </a:r>
          </a:p>
        </p:txBody>
      </p:sp>
      <p:sp>
        <p:nvSpPr>
          <p:cNvPr id="19" name="Content Placeholder 18">
            <a:extLst>
              <a:ext uri="{FF2B5EF4-FFF2-40B4-BE49-F238E27FC236}">
                <a16:creationId xmlns:a16="http://schemas.microsoft.com/office/drawing/2014/main" id="{E48EA9DB-D79E-5C6C-23AD-D434077865F3}"/>
              </a:ext>
            </a:extLst>
          </p:cNvPr>
          <p:cNvSpPr>
            <a:spLocks noGrp="1"/>
          </p:cNvSpPr>
          <p:nvPr>
            <p:ph sz="quarter" idx="17"/>
          </p:nvPr>
        </p:nvSpPr>
        <p:spPr>
          <a:xfrm>
            <a:off x="3141552" y="4397937"/>
            <a:ext cx="1857879" cy="1106570"/>
          </a:xfrm>
          <a:solidFill>
            <a:schemeClr val="accent4">
              <a:lumMod val="40000"/>
              <a:lumOff val="60000"/>
            </a:schemeClr>
          </a:solidFill>
        </p:spPr>
        <p:txBody>
          <a:bodyPr>
            <a:noAutofit/>
          </a:bodyPr>
          <a:lstStyle/>
          <a:p>
            <a:pPr algn="ctr"/>
            <a:r>
              <a:rPr lang="en-US" sz="6000"/>
              <a:t>6 * 4</a:t>
            </a:r>
          </a:p>
        </p:txBody>
      </p:sp>
      <p:sp>
        <p:nvSpPr>
          <p:cNvPr id="23" name="Content Placeholder 22">
            <a:extLst>
              <a:ext uri="{FF2B5EF4-FFF2-40B4-BE49-F238E27FC236}">
                <a16:creationId xmlns:a16="http://schemas.microsoft.com/office/drawing/2014/main" id="{91E55BB4-3E43-7B20-ECF4-ED3905C77123}"/>
              </a:ext>
            </a:extLst>
          </p:cNvPr>
          <p:cNvSpPr>
            <a:spLocks noGrp="1"/>
          </p:cNvSpPr>
          <p:nvPr>
            <p:ph idx="21"/>
          </p:nvPr>
        </p:nvSpPr>
        <p:spPr>
          <a:xfrm>
            <a:off x="6332480" y="1272982"/>
            <a:ext cx="3825508" cy="560543"/>
          </a:xfrm>
        </p:spPr>
        <p:txBody>
          <a:bodyPr/>
          <a:lstStyle/>
          <a:p>
            <a:pPr marL="0" indent="0" algn="ctr">
              <a:buNone/>
            </a:pPr>
            <a:r>
              <a:rPr lang="en-US">
                <a:hlinkClick r:id="rId4"/>
              </a:rPr>
              <a:t>How Can you Make It?</a:t>
            </a:r>
            <a:endParaRPr lang="en-US"/>
          </a:p>
        </p:txBody>
      </p:sp>
      <p:sp>
        <p:nvSpPr>
          <p:cNvPr id="20" name="Content Placeholder 19">
            <a:extLst>
              <a:ext uri="{FF2B5EF4-FFF2-40B4-BE49-F238E27FC236}">
                <a16:creationId xmlns:a16="http://schemas.microsoft.com/office/drawing/2014/main" id="{F21E721C-D7E2-555C-94FE-B8DA6A710328}"/>
              </a:ext>
            </a:extLst>
          </p:cNvPr>
          <p:cNvSpPr>
            <a:spLocks noGrp="1"/>
          </p:cNvSpPr>
          <p:nvPr>
            <p:ph sz="quarter" idx="18"/>
          </p:nvPr>
        </p:nvSpPr>
        <p:spPr>
          <a:xfrm>
            <a:off x="6880634" y="2681796"/>
            <a:ext cx="1807085" cy="1157038"/>
          </a:xfrm>
          <a:solidFill>
            <a:schemeClr val="accent6">
              <a:lumMod val="40000"/>
              <a:lumOff val="60000"/>
            </a:schemeClr>
          </a:solidFill>
        </p:spPr>
        <p:txBody>
          <a:bodyPr>
            <a:noAutofit/>
          </a:bodyPr>
          <a:lstStyle/>
          <a:p>
            <a:pPr algn="ctr"/>
            <a:r>
              <a:rPr lang="en-US" sz="6000"/>
              <a:t>5 + 8</a:t>
            </a:r>
          </a:p>
        </p:txBody>
      </p:sp>
      <p:sp>
        <p:nvSpPr>
          <p:cNvPr id="21" name="Content Placeholder 20">
            <a:extLst>
              <a:ext uri="{FF2B5EF4-FFF2-40B4-BE49-F238E27FC236}">
                <a16:creationId xmlns:a16="http://schemas.microsoft.com/office/drawing/2014/main" id="{F14B7003-58D4-9089-893E-22208A3FF4B5}"/>
              </a:ext>
            </a:extLst>
          </p:cNvPr>
          <p:cNvSpPr>
            <a:spLocks noGrp="1"/>
          </p:cNvSpPr>
          <p:nvPr>
            <p:ph sz="quarter" idx="19"/>
          </p:nvPr>
        </p:nvSpPr>
        <p:spPr>
          <a:xfrm>
            <a:off x="9550328" y="2821247"/>
            <a:ext cx="1440579" cy="1157038"/>
          </a:xfrm>
          <a:solidFill>
            <a:schemeClr val="accent6">
              <a:lumMod val="40000"/>
              <a:lumOff val="60000"/>
            </a:schemeClr>
          </a:solidFill>
        </p:spPr>
        <p:txBody>
          <a:bodyPr>
            <a:noAutofit/>
          </a:bodyPr>
          <a:lstStyle/>
          <a:p>
            <a:pPr algn="ctr"/>
            <a:r>
              <a:rPr lang="en-US" sz="6600"/>
              <a:t>84</a:t>
            </a:r>
          </a:p>
        </p:txBody>
      </p:sp>
      <p:sp>
        <p:nvSpPr>
          <p:cNvPr id="22" name="Content Placeholder 21">
            <a:extLst>
              <a:ext uri="{FF2B5EF4-FFF2-40B4-BE49-F238E27FC236}">
                <a16:creationId xmlns:a16="http://schemas.microsoft.com/office/drawing/2014/main" id="{108F0599-A837-9818-8B4A-6FFEAD236365}"/>
              </a:ext>
            </a:extLst>
          </p:cNvPr>
          <p:cNvSpPr>
            <a:spLocks noGrp="1"/>
          </p:cNvSpPr>
          <p:nvPr>
            <p:ph sz="quarter" idx="20"/>
          </p:nvPr>
        </p:nvSpPr>
        <p:spPr>
          <a:xfrm>
            <a:off x="8089828" y="4154759"/>
            <a:ext cx="1597380" cy="1157038"/>
          </a:xfrm>
          <a:solidFill>
            <a:schemeClr val="accent6">
              <a:lumMod val="40000"/>
              <a:lumOff val="60000"/>
            </a:schemeClr>
          </a:solidFill>
        </p:spPr>
        <p:txBody>
          <a:bodyPr>
            <a:noAutofit/>
          </a:bodyPr>
          <a:lstStyle/>
          <a:p>
            <a:pPr algn="ctr"/>
            <a:r>
              <a:rPr lang="en-US" sz="6600"/>
              <a:t>15</a:t>
            </a:r>
          </a:p>
        </p:txBody>
      </p:sp>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a:lstStyle/>
          <a:p>
            <a:fld id="{A3D1C70C-36A2-44FC-A083-98959550CFF4}" type="slidenum">
              <a:rPr lang="en-US" smtClean="0"/>
              <a:pPr/>
              <a:t>25</a:t>
            </a:fld>
            <a:endParaRPr lang="en-US"/>
          </a:p>
        </p:txBody>
      </p:sp>
    </p:spTree>
    <p:extLst>
      <p:ext uri="{BB962C8B-B14F-4D97-AF65-F5344CB8AC3E}">
        <p14:creationId xmlns:p14="http://schemas.microsoft.com/office/powerpoint/2010/main" val="1275176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a:lstStyle/>
          <a:p>
            <a:r>
              <a:rPr lang="en-US">
                <a:latin typeface="Palatino Linotype"/>
              </a:rPr>
              <a:t>More Fluency Routines (1 of 3)</a:t>
            </a:r>
            <a:endParaRPr lang="en-US"/>
          </a:p>
        </p:txBody>
      </p:sp>
      <p:sp>
        <p:nvSpPr>
          <p:cNvPr id="9" name="Content Placeholder 8">
            <a:extLst>
              <a:ext uri="{FF2B5EF4-FFF2-40B4-BE49-F238E27FC236}">
                <a16:creationId xmlns:a16="http://schemas.microsoft.com/office/drawing/2014/main" id="{F14AFC90-F097-9235-91B0-910A9866F926}"/>
              </a:ext>
            </a:extLst>
          </p:cNvPr>
          <p:cNvSpPr>
            <a:spLocks noGrp="1"/>
          </p:cNvSpPr>
          <p:nvPr>
            <p:ph idx="1"/>
          </p:nvPr>
        </p:nvSpPr>
        <p:spPr/>
        <p:txBody>
          <a:bodyPr/>
          <a:lstStyle/>
          <a:p>
            <a:pPr marL="0" indent="0">
              <a:buNone/>
            </a:pPr>
            <a:r>
              <a:rPr lang="en-US"/>
              <a:t>‘Make 10’</a:t>
            </a:r>
          </a:p>
        </p:txBody>
      </p:sp>
      <p:pic>
        <p:nvPicPr>
          <p:cNvPr id="7" name="Picture 6" descr="A number table with nine cells, filled in with the numbers 6, 4, 1, 7, 5, 2, 3, 8 and 4.">
            <a:extLst>
              <a:ext uri="{FF2B5EF4-FFF2-40B4-BE49-F238E27FC236}">
                <a16:creationId xmlns:a16="http://schemas.microsoft.com/office/drawing/2014/main" id="{BEA68A87-B742-ADDC-A00F-78CDB9F93DD7}"/>
              </a:ext>
            </a:extLst>
          </p:cNvPr>
          <p:cNvPicPr>
            <a:picLocks noChangeAspect="1"/>
          </p:cNvPicPr>
          <p:nvPr/>
        </p:nvPicPr>
        <p:blipFill>
          <a:blip r:embed="rId3"/>
          <a:stretch>
            <a:fillRect/>
          </a:stretch>
        </p:blipFill>
        <p:spPr>
          <a:xfrm>
            <a:off x="406927" y="2091298"/>
            <a:ext cx="4474355" cy="3671647"/>
          </a:xfrm>
          <a:prstGeom prst="rect">
            <a:avLst/>
          </a:prstGeom>
        </p:spPr>
      </p:pic>
      <p:pic>
        <p:nvPicPr>
          <p:cNvPr id="16" name="Content Placeholder 15" descr="ten frames. First frame has markers in seven frames, second has markers in six frames, and third has markers in three frames.">
            <a:extLst>
              <a:ext uri="{FF2B5EF4-FFF2-40B4-BE49-F238E27FC236}">
                <a16:creationId xmlns:a16="http://schemas.microsoft.com/office/drawing/2014/main" id="{435AD153-0D87-0116-8ECB-C3DF67520188}"/>
              </a:ext>
            </a:extLst>
          </p:cNvPr>
          <p:cNvPicPr>
            <a:picLocks noGrp="1" noChangeAspect="1"/>
          </p:cNvPicPr>
          <p:nvPr>
            <p:ph sz="quarter" idx="16"/>
          </p:nvPr>
        </p:nvPicPr>
        <p:blipFill>
          <a:blip r:embed="rId4"/>
          <a:stretch>
            <a:fillRect/>
          </a:stretch>
        </p:blipFill>
        <p:spPr>
          <a:xfrm>
            <a:off x="5374773" y="1552392"/>
            <a:ext cx="5128470" cy="1593183"/>
          </a:xfrm>
          <a:prstGeom prst="rect">
            <a:avLst/>
          </a:prstGeom>
        </p:spPr>
      </p:pic>
      <p:pic>
        <p:nvPicPr>
          <p:cNvPr id="17" name="Content Placeholder 16" descr="domino with 6 dots on top, 3 dots on bottom">
            <a:extLst>
              <a:ext uri="{FF2B5EF4-FFF2-40B4-BE49-F238E27FC236}">
                <a16:creationId xmlns:a16="http://schemas.microsoft.com/office/drawing/2014/main" id="{FA6B97CF-1C88-491B-9BA4-54168E26F830}"/>
              </a:ext>
            </a:extLst>
          </p:cNvPr>
          <p:cNvPicPr>
            <a:picLocks noGrp="1" noChangeAspect="1"/>
          </p:cNvPicPr>
          <p:nvPr>
            <p:ph sz="quarter" idx="15"/>
          </p:nvPr>
        </p:nvPicPr>
        <p:blipFill>
          <a:blip r:embed="rId5"/>
          <a:stretch>
            <a:fillRect/>
          </a:stretch>
        </p:blipFill>
        <p:spPr>
          <a:xfrm>
            <a:off x="6096000" y="3472247"/>
            <a:ext cx="1182624" cy="2437121"/>
          </a:xfrm>
          <a:prstGeom prst="rect">
            <a:avLst/>
          </a:prstGeom>
        </p:spPr>
      </p:pic>
      <p:pic>
        <p:nvPicPr>
          <p:cNvPr id="18" name="Content Placeholder 17" descr="domino with 7 dots on top, 4 dots on bottom">
            <a:extLst>
              <a:ext uri="{FF2B5EF4-FFF2-40B4-BE49-F238E27FC236}">
                <a16:creationId xmlns:a16="http://schemas.microsoft.com/office/drawing/2014/main" id="{CFCB5D6A-AD2E-6BB7-A24D-9B2BD13ECC99}"/>
              </a:ext>
            </a:extLst>
          </p:cNvPr>
          <p:cNvPicPr>
            <a:picLocks noGrp="1" noChangeAspect="1"/>
          </p:cNvPicPr>
          <p:nvPr>
            <p:ph sz="quarter" idx="17"/>
          </p:nvPr>
        </p:nvPicPr>
        <p:blipFill>
          <a:blip r:embed="rId6"/>
          <a:stretch>
            <a:fillRect/>
          </a:stretch>
        </p:blipFill>
        <p:spPr>
          <a:xfrm>
            <a:off x="8096407" y="3428198"/>
            <a:ext cx="1182624" cy="2437923"/>
          </a:xfrm>
          <a:prstGeom prst="rect">
            <a:avLst/>
          </a:prstGeom>
        </p:spPr>
      </p:pic>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a:lstStyle/>
          <a:p>
            <a:fld id="{A3D1C70C-36A2-44FC-A083-98959550CFF4}" type="slidenum">
              <a:rPr lang="en-US" smtClean="0"/>
              <a:pPr/>
              <a:t>26</a:t>
            </a:fld>
            <a:endParaRPr lang="en-US"/>
          </a:p>
        </p:txBody>
      </p:sp>
    </p:spTree>
    <p:extLst>
      <p:ext uri="{BB962C8B-B14F-4D97-AF65-F5344CB8AC3E}">
        <p14:creationId xmlns:p14="http://schemas.microsoft.com/office/powerpoint/2010/main" val="2860998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a:lstStyle/>
          <a:p>
            <a:r>
              <a:rPr lang="en-US">
                <a:latin typeface="Palatino Linotype"/>
              </a:rPr>
              <a:t>More Fluency Routines (2 of 3)</a:t>
            </a:r>
            <a:endParaRPr lang="en-US"/>
          </a:p>
        </p:txBody>
      </p:sp>
      <p:sp>
        <p:nvSpPr>
          <p:cNvPr id="7" name="Text Placeholder 6">
            <a:extLst>
              <a:ext uri="{FF2B5EF4-FFF2-40B4-BE49-F238E27FC236}">
                <a16:creationId xmlns:a16="http://schemas.microsoft.com/office/drawing/2014/main" id="{93B414D6-C350-1378-73B2-9773ADF69926}"/>
              </a:ext>
            </a:extLst>
          </p:cNvPr>
          <p:cNvSpPr>
            <a:spLocks noGrp="1"/>
          </p:cNvSpPr>
          <p:nvPr>
            <p:ph type="body" idx="1"/>
          </p:nvPr>
        </p:nvSpPr>
        <p:spPr/>
        <p:txBody>
          <a:bodyPr/>
          <a:lstStyle/>
          <a:p>
            <a:r>
              <a:rPr lang="en-US" sz="3600" b="0"/>
              <a:t>‘Make 40’</a:t>
            </a:r>
          </a:p>
        </p:txBody>
      </p:sp>
      <p:sp>
        <p:nvSpPr>
          <p:cNvPr id="8" name="Text Placeholder 7">
            <a:extLst>
              <a:ext uri="{FF2B5EF4-FFF2-40B4-BE49-F238E27FC236}">
                <a16:creationId xmlns:a16="http://schemas.microsoft.com/office/drawing/2014/main" id="{91C686B4-AE5F-5B00-0516-019865C8EF14}"/>
              </a:ext>
            </a:extLst>
          </p:cNvPr>
          <p:cNvSpPr>
            <a:spLocks noGrp="1"/>
          </p:cNvSpPr>
          <p:nvPr>
            <p:ph type="body" idx="13"/>
          </p:nvPr>
        </p:nvSpPr>
        <p:spPr/>
        <p:txBody>
          <a:bodyPr/>
          <a:lstStyle/>
          <a:p>
            <a:r>
              <a:rPr lang="en-US" sz="3600" b="0"/>
              <a:t>‘Make 750’</a:t>
            </a:r>
          </a:p>
        </p:txBody>
      </p:sp>
      <p:pic>
        <p:nvPicPr>
          <p:cNvPr id="11" name="Picture 10" descr="Two number tables of six cells each. One is filled with the numbers 6, 4, 7, 5, 3, and 8, while the other has 36, 34, 37, 35, 33, and 38.">
            <a:extLst>
              <a:ext uri="{FF2B5EF4-FFF2-40B4-BE49-F238E27FC236}">
                <a16:creationId xmlns:a16="http://schemas.microsoft.com/office/drawing/2014/main" id="{91F7F160-C16C-0099-6B06-793052EFA5AC}"/>
              </a:ext>
            </a:extLst>
          </p:cNvPr>
          <p:cNvPicPr>
            <a:picLocks noChangeAspect="1"/>
          </p:cNvPicPr>
          <p:nvPr/>
        </p:nvPicPr>
        <p:blipFill>
          <a:blip r:embed="rId3"/>
          <a:stretch>
            <a:fillRect/>
          </a:stretch>
        </p:blipFill>
        <p:spPr>
          <a:xfrm>
            <a:off x="417668" y="1955679"/>
            <a:ext cx="4802716" cy="3679827"/>
          </a:xfrm>
          <a:prstGeom prst="rect">
            <a:avLst/>
          </a:prstGeom>
        </p:spPr>
      </p:pic>
      <p:pic>
        <p:nvPicPr>
          <p:cNvPr id="17" name="Picture 16" descr="Two number tables of six cells. One is filled with the numbers 6, 4, 7, 5, 3, and 8, while the other has 746, 744, 747, 745, 743, and 748.">
            <a:extLst>
              <a:ext uri="{FF2B5EF4-FFF2-40B4-BE49-F238E27FC236}">
                <a16:creationId xmlns:a16="http://schemas.microsoft.com/office/drawing/2014/main" id="{F3E46D15-94C9-81D5-4D71-CFB0DFAF1005}"/>
              </a:ext>
            </a:extLst>
          </p:cNvPr>
          <p:cNvPicPr>
            <a:picLocks noChangeAspect="1"/>
          </p:cNvPicPr>
          <p:nvPr/>
        </p:nvPicPr>
        <p:blipFill>
          <a:blip r:embed="rId4"/>
          <a:stretch>
            <a:fillRect/>
          </a:stretch>
        </p:blipFill>
        <p:spPr>
          <a:xfrm>
            <a:off x="5935604" y="1882922"/>
            <a:ext cx="5535479" cy="3799662"/>
          </a:xfrm>
          <a:prstGeom prst="rect">
            <a:avLst/>
          </a:prstGeom>
        </p:spPr>
      </p:pic>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a:lstStyle/>
          <a:p>
            <a:fld id="{A3D1C70C-36A2-44FC-A083-98959550CFF4}" type="slidenum">
              <a:rPr lang="en-US" smtClean="0"/>
              <a:pPr/>
              <a:t>27</a:t>
            </a:fld>
            <a:endParaRPr lang="en-US"/>
          </a:p>
        </p:txBody>
      </p:sp>
    </p:spTree>
    <p:extLst>
      <p:ext uri="{BB962C8B-B14F-4D97-AF65-F5344CB8AC3E}">
        <p14:creationId xmlns:p14="http://schemas.microsoft.com/office/powerpoint/2010/main" val="562972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a:lstStyle/>
          <a:p>
            <a:r>
              <a:rPr lang="en-US">
                <a:latin typeface="Palatino Linotype"/>
              </a:rPr>
              <a:t>More Fluency Routines (3 of 3)</a:t>
            </a:r>
            <a:endParaRPr lang="en-US"/>
          </a:p>
        </p:txBody>
      </p:sp>
      <p:sp>
        <p:nvSpPr>
          <p:cNvPr id="3" name="Text Placeholder 2">
            <a:extLst>
              <a:ext uri="{FF2B5EF4-FFF2-40B4-BE49-F238E27FC236}">
                <a16:creationId xmlns:a16="http://schemas.microsoft.com/office/drawing/2014/main" id="{3D219489-1309-17C4-B94C-2F66ED8D28CA}"/>
              </a:ext>
            </a:extLst>
          </p:cNvPr>
          <p:cNvSpPr>
            <a:spLocks noGrp="1"/>
          </p:cNvSpPr>
          <p:nvPr>
            <p:ph type="body" sz="quarter" idx="11"/>
          </p:nvPr>
        </p:nvSpPr>
        <p:spPr>
          <a:xfrm>
            <a:off x="171450" y="1158109"/>
            <a:ext cx="11687175" cy="5099087"/>
          </a:xfrm>
        </p:spPr>
        <p:txBody>
          <a:bodyPr vert="horz" lIns="91440" tIns="45720" rIns="822960" bIns="45720" rtlCol="0" anchor="t">
            <a:normAutofit/>
          </a:bodyPr>
          <a:lstStyle/>
          <a:p>
            <a:pPr marL="0" indent="0">
              <a:buNone/>
            </a:pPr>
            <a:r>
              <a:rPr lang="en-US" sz="2200">
                <a:latin typeface="Palatino Linotype"/>
              </a:rPr>
              <a:t>Splat! (@SteveWyborney) asks students to use algebraic reasoning and conversation to determine the value of dots hidden under a “splat.” </a:t>
            </a:r>
          </a:p>
          <a:p>
            <a:pPr marL="0" indent="0">
              <a:buNone/>
            </a:pPr>
            <a:r>
              <a:rPr lang="en-US">
                <a:latin typeface="Palatino Linotype"/>
                <a:hlinkClick r:id="rId3"/>
              </a:rPr>
              <a:t>SPLAT! 40 lessons</a:t>
            </a:r>
            <a:endParaRPr lang="en-US">
              <a:latin typeface="Palatino Linotype"/>
            </a:endParaRPr>
          </a:p>
          <a:p>
            <a:pPr marL="0" indent="0">
              <a:buNone/>
            </a:pPr>
            <a:r>
              <a:rPr lang="en-US">
                <a:latin typeface="Palatino Linotype"/>
                <a:hlinkClick r:id="rId4"/>
              </a:rPr>
              <a:t>Splat 3-10</a:t>
            </a:r>
            <a:endParaRPr lang="en-US">
              <a:latin typeface="Palatino Linotype"/>
            </a:endParaRPr>
          </a:p>
          <a:p>
            <a:pPr marL="0" indent="0">
              <a:buNone/>
            </a:pPr>
            <a:r>
              <a:rPr lang="en-US">
                <a:latin typeface="Palatino Linotype"/>
                <a:hlinkClick r:id="rId5"/>
              </a:rPr>
              <a:t>Splat 12-20</a:t>
            </a:r>
            <a:endParaRPr lang="en-US">
              <a:latin typeface="Palatino Linotype"/>
            </a:endParaRPr>
          </a:p>
          <a:p>
            <a:pPr marL="0" indent="0">
              <a:buNone/>
            </a:pPr>
            <a:r>
              <a:rPr lang="en-US">
                <a:latin typeface="Palatino Linotype"/>
                <a:hlinkClick r:id="rId6"/>
              </a:rPr>
              <a:t>Multiple Splats</a:t>
            </a:r>
            <a:endParaRPr lang="en-US">
              <a:latin typeface="Palatino Linotype"/>
            </a:endParaRPr>
          </a:p>
        </p:txBody>
      </p:sp>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0"/>
          </p:nvPr>
        </p:nvSpPr>
        <p:spPr/>
        <p:txBody>
          <a:bodyPr/>
          <a:lstStyle/>
          <a:p>
            <a:fld id="{A3D1C70C-36A2-44FC-A083-98959550CFF4}" type="slidenum">
              <a:rPr lang="en-US" smtClean="0"/>
              <a:pPr/>
              <a:t>28</a:t>
            </a:fld>
            <a:endParaRPr lang="en-US"/>
          </a:p>
        </p:txBody>
      </p:sp>
    </p:spTree>
    <p:extLst>
      <p:ext uri="{BB962C8B-B14F-4D97-AF65-F5344CB8AC3E}">
        <p14:creationId xmlns:p14="http://schemas.microsoft.com/office/powerpoint/2010/main" val="973207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a:lstStyle/>
          <a:p>
            <a:r>
              <a:rPr lang="en-US">
                <a:latin typeface="Palatino Linotype"/>
              </a:rPr>
              <a:t>Problem Solving Routines (1 of 4) </a:t>
            </a:r>
            <a:endParaRPr lang="en-US"/>
          </a:p>
        </p:txBody>
      </p:sp>
      <p:sp>
        <p:nvSpPr>
          <p:cNvPr id="3" name="Content Placeholder 2">
            <a:extLst>
              <a:ext uri="{FF2B5EF4-FFF2-40B4-BE49-F238E27FC236}">
                <a16:creationId xmlns:a16="http://schemas.microsoft.com/office/drawing/2014/main" id="{60397C1D-3A97-3FE2-1794-3DB62891C3B0}"/>
              </a:ext>
            </a:extLst>
          </p:cNvPr>
          <p:cNvSpPr>
            <a:spLocks noGrp="1"/>
          </p:cNvSpPr>
          <p:nvPr>
            <p:ph sz="half" idx="1"/>
          </p:nvPr>
        </p:nvSpPr>
        <p:spPr>
          <a:xfrm>
            <a:off x="176267" y="1126475"/>
            <a:ext cx="4884619" cy="628383"/>
          </a:xfrm>
        </p:spPr>
        <p:txBody>
          <a:bodyPr/>
          <a:lstStyle/>
          <a:p>
            <a:pPr marL="0" indent="0">
              <a:buNone/>
            </a:pPr>
            <a:r>
              <a:rPr lang="en-US" sz="3600"/>
              <a:t>What’s the Story?</a:t>
            </a:r>
          </a:p>
        </p:txBody>
      </p:sp>
      <p:pic>
        <p:nvPicPr>
          <p:cNvPr id="8" name="Content Placeholder 7" descr="eight dogs in a line.">
            <a:extLst>
              <a:ext uri="{FF2B5EF4-FFF2-40B4-BE49-F238E27FC236}">
                <a16:creationId xmlns:a16="http://schemas.microsoft.com/office/drawing/2014/main" id="{17A40AB7-A418-5D44-C40F-BF427744E666}"/>
              </a:ext>
            </a:extLst>
          </p:cNvPr>
          <p:cNvPicPr>
            <a:picLocks noGrp="1" noChangeAspect="1"/>
          </p:cNvPicPr>
          <p:nvPr>
            <p:ph sz="half" idx="13"/>
          </p:nvPr>
        </p:nvPicPr>
        <p:blipFill>
          <a:blip r:embed="rId3"/>
          <a:stretch>
            <a:fillRect/>
          </a:stretch>
        </p:blipFill>
        <p:spPr>
          <a:xfrm>
            <a:off x="4228675" y="1342730"/>
            <a:ext cx="3734649" cy="2319414"/>
          </a:xfrm>
          <a:prstGeom prst="rect">
            <a:avLst/>
          </a:prstGeom>
        </p:spPr>
      </p:pic>
      <p:sp>
        <p:nvSpPr>
          <p:cNvPr id="6" name="Content Placeholder 5">
            <a:extLst>
              <a:ext uri="{FF2B5EF4-FFF2-40B4-BE49-F238E27FC236}">
                <a16:creationId xmlns:a16="http://schemas.microsoft.com/office/drawing/2014/main" id="{FBF589C6-967C-5DDF-A250-272DC86D7B75}"/>
              </a:ext>
            </a:extLst>
          </p:cNvPr>
          <p:cNvSpPr>
            <a:spLocks noGrp="1"/>
          </p:cNvSpPr>
          <p:nvPr>
            <p:ph sz="half" idx="14"/>
          </p:nvPr>
        </p:nvSpPr>
        <p:spPr>
          <a:xfrm>
            <a:off x="256916" y="4767690"/>
            <a:ext cx="10833579" cy="747580"/>
          </a:xfrm>
        </p:spPr>
        <p:txBody>
          <a:bodyPr/>
          <a:lstStyle/>
          <a:p>
            <a:pPr marL="0" indent="0">
              <a:spcBef>
                <a:spcPts val="0"/>
              </a:spcBef>
              <a:spcAft>
                <a:spcPts val="0"/>
              </a:spcAft>
              <a:buNone/>
              <a:tabLst>
                <a:tab pos="7315200" algn="l"/>
              </a:tabLst>
            </a:pPr>
            <a:r>
              <a:rPr lang="en-US" sz="3600"/>
              <a:t>What’s the Problem?	12 + 2 = _____</a:t>
            </a:r>
          </a:p>
        </p:txBody>
      </p:sp>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a:lstStyle/>
          <a:p>
            <a:fld id="{A3D1C70C-36A2-44FC-A083-98959550CFF4}" type="slidenum">
              <a:rPr lang="en-US" smtClean="0"/>
              <a:pPr/>
              <a:t>29</a:t>
            </a:fld>
            <a:endParaRPr lang="en-US"/>
          </a:p>
        </p:txBody>
      </p:sp>
    </p:spTree>
    <p:extLst>
      <p:ext uri="{BB962C8B-B14F-4D97-AF65-F5344CB8AC3E}">
        <p14:creationId xmlns:p14="http://schemas.microsoft.com/office/powerpoint/2010/main" val="98494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anchor="ctr">
            <a:normAutofit/>
          </a:bodyPr>
          <a:lstStyle/>
          <a:p>
            <a:r>
              <a:rPr lang="en-US" sz="4600"/>
              <a:t>When we know better, we do better!</a:t>
            </a:r>
          </a:p>
        </p:txBody>
      </p:sp>
      <p:pic>
        <p:nvPicPr>
          <p:cNvPr id="8" name="Content Placeholder 7" descr="Picture of Maya Angelou">
            <a:extLst>
              <a:ext uri="{FF2B5EF4-FFF2-40B4-BE49-F238E27FC236}">
                <a16:creationId xmlns:a16="http://schemas.microsoft.com/office/drawing/2014/main" id="{D17DE984-7582-F234-143D-FA5FD7A33D36}"/>
              </a:ext>
            </a:extLst>
          </p:cNvPr>
          <p:cNvPicPr>
            <a:picLocks noGrp="1" noChangeAspect="1"/>
          </p:cNvPicPr>
          <p:nvPr>
            <p:ph sz="half" idx="1"/>
          </p:nvPr>
        </p:nvPicPr>
        <p:blipFill>
          <a:blip r:embed="rId3"/>
          <a:stretch>
            <a:fillRect/>
          </a:stretch>
        </p:blipFill>
        <p:spPr>
          <a:xfrm>
            <a:off x="1078026" y="1734148"/>
            <a:ext cx="2733675" cy="2819400"/>
          </a:xfrm>
          <a:prstGeom prst="rect">
            <a:avLst/>
          </a:prstGeom>
        </p:spPr>
      </p:pic>
      <p:sp>
        <p:nvSpPr>
          <p:cNvPr id="5" name="Content Placeholder 4">
            <a:extLst>
              <a:ext uri="{FF2B5EF4-FFF2-40B4-BE49-F238E27FC236}">
                <a16:creationId xmlns:a16="http://schemas.microsoft.com/office/drawing/2014/main" id="{72A5B2DE-1F08-EE2F-B26D-3440BD033BFA}"/>
              </a:ext>
            </a:extLst>
          </p:cNvPr>
          <p:cNvSpPr>
            <a:spLocks noGrp="1"/>
          </p:cNvSpPr>
          <p:nvPr>
            <p:ph sz="half" idx="13"/>
          </p:nvPr>
        </p:nvSpPr>
        <p:spPr>
          <a:xfrm>
            <a:off x="5497095" y="1637879"/>
            <a:ext cx="5766411" cy="3402325"/>
          </a:xfrm>
        </p:spPr>
        <p:txBody>
          <a:bodyPr/>
          <a:lstStyle/>
          <a:p>
            <a:pPr marL="0" indent="0">
              <a:buNone/>
            </a:pPr>
            <a:r>
              <a:rPr lang="en-US"/>
              <a:t>“Do the best you can until you know better.  Then when you know better, do better.”</a:t>
            </a:r>
          </a:p>
          <a:p>
            <a:pPr marL="0" indent="0" algn="r">
              <a:buNone/>
            </a:pPr>
            <a:r>
              <a:rPr lang="en-US"/>
              <a:t>~Maya Angelou</a:t>
            </a: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3</a:t>
            </a:fld>
            <a:endParaRPr lang="en-US"/>
          </a:p>
        </p:txBody>
      </p:sp>
    </p:spTree>
    <p:extLst>
      <p:ext uri="{BB962C8B-B14F-4D97-AF65-F5344CB8AC3E}">
        <p14:creationId xmlns:p14="http://schemas.microsoft.com/office/powerpoint/2010/main" val="2901262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a:lstStyle/>
          <a:p>
            <a:r>
              <a:rPr lang="en-US">
                <a:latin typeface="Palatino Linotype"/>
              </a:rPr>
              <a:t>Problem Solving Routines (2 of 4)</a:t>
            </a:r>
            <a:endParaRPr lang="en-US"/>
          </a:p>
        </p:txBody>
      </p:sp>
      <p:sp>
        <p:nvSpPr>
          <p:cNvPr id="5" name="Content Placeholder 4">
            <a:extLst>
              <a:ext uri="{FF2B5EF4-FFF2-40B4-BE49-F238E27FC236}">
                <a16:creationId xmlns:a16="http://schemas.microsoft.com/office/drawing/2014/main" id="{6D8AD829-1A00-BBE4-EDEB-CFA4A5FDA1CB}"/>
              </a:ext>
            </a:extLst>
          </p:cNvPr>
          <p:cNvSpPr>
            <a:spLocks noGrp="1"/>
          </p:cNvSpPr>
          <p:nvPr>
            <p:ph idx="1"/>
          </p:nvPr>
        </p:nvSpPr>
        <p:spPr>
          <a:xfrm>
            <a:off x="146050" y="1166417"/>
            <a:ext cx="3893863" cy="560543"/>
          </a:xfrm>
        </p:spPr>
        <p:txBody>
          <a:bodyPr/>
          <a:lstStyle/>
          <a:p>
            <a:pPr marL="0" indent="0">
              <a:buNone/>
            </a:pPr>
            <a:r>
              <a:rPr lang="en-US"/>
              <a:t>Legs and Feet</a:t>
            </a:r>
          </a:p>
        </p:txBody>
      </p:sp>
      <p:sp>
        <p:nvSpPr>
          <p:cNvPr id="8" name="Content Placeholder 7">
            <a:extLst>
              <a:ext uri="{FF2B5EF4-FFF2-40B4-BE49-F238E27FC236}">
                <a16:creationId xmlns:a16="http://schemas.microsoft.com/office/drawing/2014/main" id="{21591335-913A-B2F6-C40D-2656C2586A94}"/>
              </a:ext>
            </a:extLst>
          </p:cNvPr>
          <p:cNvSpPr>
            <a:spLocks noGrp="1"/>
          </p:cNvSpPr>
          <p:nvPr>
            <p:ph sz="quarter" idx="14"/>
          </p:nvPr>
        </p:nvSpPr>
        <p:spPr>
          <a:xfrm>
            <a:off x="146050" y="1804134"/>
            <a:ext cx="4310094" cy="3789362"/>
          </a:xfrm>
          <a:solidFill>
            <a:schemeClr val="accent6">
              <a:lumMod val="20000"/>
              <a:lumOff val="80000"/>
            </a:schemeClr>
          </a:solidFill>
        </p:spPr>
        <p:txBody>
          <a:bodyPr>
            <a:normAutofit/>
          </a:bodyPr>
          <a:lstStyle/>
          <a:p>
            <a:r>
              <a:rPr lang="en-US" sz="2800"/>
              <a:t>Some of the animals in the barn are chickens and some are pigs.</a:t>
            </a:r>
          </a:p>
          <a:p>
            <a:r>
              <a:rPr lang="en-US" sz="2800"/>
              <a:t>There are 20 legs in all.</a:t>
            </a:r>
          </a:p>
          <a:p>
            <a:r>
              <a:rPr lang="en-US" sz="2800"/>
              <a:t>How many pigs and chickens could there be?</a:t>
            </a:r>
          </a:p>
        </p:txBody>
      </p:sp>
      <p:sp>
        <p:nvSpPr>
          <p:cNvPr id="12" name="Content Placeholder 11">
            <a:extLst>
              <a:ext uri="{FF2B5EF4-FFF2-40B4-BE49-F238E27FC236}">
                <a16:creationId xmlns:a16="http://schemas.microsoft.com/office/drawing/2014/main" id="{71D660A9-F29A-D24D-7CE1-AB703F957A3B}"/>
              </a:ext>
            </a:extLst>
          </p:cNvPr>
          <p:cNvSpPr>
            <a:spLocks noGrp="1"/>
          </p:cNvSpPr>
          <p:nvPr>
            <p:ph sz="quarter" idx="16"/>
          </p:nvPr>
        </p:nvSpPr>
        <p:spPr>
          <a:xfrm>
            <a:off x="5465337" y="1804134"/>
            <a:ext cx="6249847" cy="2188444"/>
          </a:xfrm>
          <a:solidFill>
            <a:schemeClr val="accent6">
              <a:lumMod val="20000"/>
              <a:lumOff val="80000"/>
            </a:schemeClr>
          </a:solidFill>
        </p:spPr>
        <p:txBody>
          <a:bodyPr>
            <a:normAutofit lnSpcReduction="10000"/>
          </a:bodyPr>
          <a:lstStyle/>
          <a:p>
            <a:r>
              <a:rPr lang="en-US"/>
              <a:t>4 of the animals in the barn are chickens and some are pigs.</a:t>
            </a:r>
          </a:p>
          <a:p>
            <a:r>
              <a:rPr lang="en-US"/>
              <a:t>There are 20 legs in all.</a:t>
            </a:r>
          </a:p>
          <a:p>
            <a:r>
              <a:rPr lang="en-US"/>
              <a:t>How many pigs are there?  </a:t>
            </a:r>
          </a:p>
        </p:txBody>
      </p:sp>
      <p:pic>
        <p:nvPicPr>
          <p:cNvPr id="14" name="Content Placeholder 13" descr="chicken">
            <a:extLst>
              <a:ext uri="{FF2B5EF4-FFF2-40B4-BE49-F238E27FC236}">
                <a16:creationId xmlns:a16="http://schemas.microsoft.com/office/drawing/2014/main" id="{DD483C78-F1B7-B999-AD34-2022BC7159F4}"/>
              </a:ext>
            </a:extLst>
          </p:cNvPr>
          <p:cNvPicPr>
            <a:picLocks noGrp="1" noChangeAspect="1"/>
          </p:cNvPicPr>
          <p:nvPr>
            <p:ph sz="quarter" idx="15"/>
          </p:nvPr>
        </p:nvPicPr>
        <p:blipFill>
          <a:blip r:embed="rId3"/>
          <a:stretch>
            <a:fillRect/>
          </a:stretch>
        </p:blipFill>
        <p:spPr>
          <a:xfrm>
            <a:off x="5994400" y="4163154"/>
            <a:ext cx="1485900" cy="1685925"/>
          </a:xfrm>
          <a:prstGeom prst="rect">
            <a:avLst/>
          </a:prstGeom>
        </p:spPr>
      </p:pic>
      <p:pic>
        <p:nvPicPr>
          <p:cNvPr id="15" name="Content Placeholder 14" descr="pig">
            <a:extLst>
              <a:ext uri="{FF2B5EF4-FFF2-40B4-BE49-F238E27FC236}">
                <a16:creationId xmlns:a16="http://schemas.microsoft.com/office/drawing/2014/main" id="{1BABB3CD-021F-1280-4CC1-A40914B2DA83}"/>
              </a:ext>
            </a:extLst>
          </p:cNvPr>
          <p:cNvPicPr>
            <a:picLocks noGrp="1" noChangeAspect="1"/>
          </p:cNvPicPr>
          <p:nvPr>
            <p:ph sz="quarter" idx="17"/>
          </p:nvPr>
        </p:nvPicPr>
        <p:blipFill>
          <a:blip r:embed="rId4"/>
          <a:stretch>
            <a:fillRect/>
          </a:stretch>
        </p:blipFill>
        <p:spPr>
          <a:xfrm>
            <a:off x="8066229" y="4103431"/>
            <a:ext cx="2879411" cy="1851049"/>
          </a:xfrm>
          <a:prstGeom prst="rect">
            <a:avLst/>
          </a:prstGeom>
        </p:spPr>
      </p:pic>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a:lstStyle/>
          <a:p>
            <a:fld id="{A3D1C70C-36A2-44FC-A083-98959550CFF4}" type="slidenum">
              <a:rPr lang="en-US" smtClean="0"/>
              <a:pPr/>
              <a:t>30</a:t>
            </a:fld>
            <a:endParaRPr lang="en-US"/>
          </a:p>
        </p:txBody>
      </p:sp>
    </p:spTree>
    <p:extLst>
      <p:ext uri="{BB962C8B-B14F-4D97-AF65-F5344CB8AC3E}">
        <p14:creationId xmlns:p14="http://schemas.microsoft.com/office/powerpoint/2010/main" val="235964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a:lstStyle/>
          <a:p>
            <a:r>
              <a:rPr lang="en-US">
                <a:latin typeface="Palatino Linotype"/>
              </a:rPr>
              <a:t>Problem Solving Routines (3 of 4)</a:t>
            </a:r>
            <a:endParaRPr lang="en-US"/>
          </a:p>
        </p:txBody>
      </p:sp>
      <p:sp>
        <p:nvSpPr>
          <p:cNvPr id="6" name="Content Placeholder 5">
            <a:extLst>
              <a:ext uri="{FF2B5EF4-FFF2-40B4-BE49-F238E27FC236}">
                <a16:creationId xmlns:a16="http://schemas.microsoft.com/office/drawing/2014/main" id="{DFB3A303-7A34-D722-C268-BD93644B7BD9}"/>
              </a:ext>
            </a:extLst>
          </p:cNvPr>
          <p:cNvSpPr>
            <a:spLocks noGrp="1"/>
          </p:cNvSpPr>
          <p:nvPr>
            <p:ph idx="1"/>
          </p:nvPr>
        </p:nvSpPr>
        <p:spPr/>
        <p:txBody>
          <a:bodyPr/>
          <a:lstStyle/>
          <a:p>
            <a:pPr marL="0" indent="0">
              <a:buNone/>
            </a:pPr>
            <a:r>
              <a:rPr lang="en-US"/>
              <a:t>Legs and Feet</a:t>
            </a:r>
          </a:p>
        </p:txBody>
      </p:sp>
      <p:sp>
        <p:nvSpPr>
          <p:cNvPr id="8" name="Content Placeholder 7">
            <a:extLst>
              <a:ext uri="{FF2B5EF4-FFF2-40B4-BE49-F238E27FC236}">
                <a16:creationId xmlns:a16="http://schemas.microsoft.com/office/drawing/2014/main" id="{6E2E4A4D-1F9F-E57D-0EE9-1D8B48E8DF29}"/>
              </a:ext>
            </a:extLst>
          </p:cNvPr>
          <p:cNvSpPr>
            <a:spLocks noGrp="1"/>
          </p:cNvSpPr>
          <p:nvPr>
            <p:ph sz="quarter" idx="14"/>
          </p:nvPr>
        </p:nvSpPr>
        <p:spPr>
          <a:xfrm>
            <a:off x="146291" y="1983401"/>
            <a:ext cx="4579617" cy="2534277"/>
          </a:xfrm>
          <a:solidFill>
            <a:schemeClr val="accent6">
              <a:lumMod val="20000"/>
              <a:lumOff val="80000"/>
            </a:schemeClr>
          </a:solidFill>
        </p:spPr>
        <p:txBody>
          <a:bodyPr>
            <a:normAutofit lnSpcReduction="10000"/>
          </a:bodyPr>
          <a:lstStyle/>
          <a:p>
            <a:r>
              <a:rPr lang="en-US" sz="3200"/>
              <a:t>There are ducks and cows in the barn. There are 10 legs.  How many ducks and cows are there.</a:t>
            </a:r>
          </a:p>
        </p:txBody>
      </p:sp>
      <p:pic>
        <p:nvPicPr>
          <p:cNvPr id="13" name="Content Placeholder 12" descr="cow">
            <a:extLst>
              <a:ext uri="{FF2B5EF4-FFF2-40B4-BE49-F238E27FC236}">
                <a16:creationId xmlns:a16="http://schemas.microsoft.com/office/drawing/2014/main" id="{10BA7307-063D-27BB-D647-502DF4717378}"/>
              </a:ext>
            </a:extLst>
          </p:cNvPr>
          <p:cNvPicPr>
            <a:picLocks noGrp="1" noChangeAspect="1"/>
          </p:cNvPicPr>
          <p:nvPr>
            <p:ph sz="quarter" idx="16"/>
          </p:nvPr>
        </p:nvPicPr>
        <p:blipFill>
          <a:blip r:embed="rId3"/>
          <a:stretch>
            <a:fillRect/>
          </a:stretch>
        </p:blipFill>
        <p:spPr>
          <a:xfrm>
            <a:off x="7466094" y="1804134"/>
            <a:ext cx="3237148" cy="2095745"/>
          </a:xfrm>
          <a:prstGeom prst="rect">
            <a:avLst/>
          </a:prstGeom>
        </p:spPr>
      </p:pic>
      <p:pic>
        <p:nvPicPr>
          <p:cNvPr id="14" name="Content Placeholder 13" descr="duck">
            <a:extLst>
              <a:ext uri="{FF2B5EF4-FFF2-40B4-BE49-F238E27FC236}">
                <a16:creationId xmlns:a16="http://schemas.microsoft.com/office/drawing/2014/main" id="{105E982C-A4DB-2E73-F89C-ABA0C72EC770}"/>
              </a:ext>
            </a:extLst>
          </p:cNvPr>
          <p:cNvPicPr>
            <a:picLocks noGrp="1" noChangeAspect="1"/>
          </p:cNvPicPr>
          <p:nvPr>
            <p:ph sz="quarter" idx="15"/>
          </p:nvPr>
        </p:nvPicPr>
        <p:blipFill>
          <a:blip r:embed="rId4"/>
          <a:stretch>
            <a:fillRect/>
          </a:stretch>
        </p:blipFill>
        <p:spPr>
          <a:xfrm>
            <a:off x="5881769" y="4108199"/>
            <a:ext cx="1584325" cy="1584325"/>
          </a:xfrm>
          <a:prstGeom prst="rect">
            <a:avLst/>
          </a:prstGeom>
        </p:spPr>
      </p:pic>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a:lstStyle/>
          <a:p>
            <a:fld id="{A3D1C70C-36A2-44FC-A083-98959550CFF4}" type="slidenum">
              <a:rPr lang="en-US" smtClean="0"/>
              <a:pPr/>
              <a:t>31</a:t>
            </a:fld>
            <a:endParaRPr lang="en-US"/>
          </a:p>
        </p:txBody>
      </p:sp>
    </p:spTree>
    <p:extLst>
      <p:ext uri="{BB962C8B-B14F-4D97-AF65-F5344CB8AC3E}">
        <p14:creationId xmlns:p14="http://schemas.microsoft.com/office/powerpoint/2010/main" val="3254773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vert="horz" lIns="91440" tIns="45720" rIns="91440" bIns="45720" rtlCol="0" anchor="ctr">
            <a:normAutofit/>
          </a:bodyPr>
          <a:lstStyle/>
          <a:p>
            <a:r>
              <a:rPr lang="en-US" sz="4600" b="1" kern="1200">
                <a:latin typeface="Palatino Linotype" panose="02040502050505030304" pitchFamily="18" charset="0"/>
                <a:ea typeface="+mj-ea"/>
                <a:cs typeface="+mj-cs"/>
              </a:rPr>
              <a:t>Problem Solving Routines (4 of 4)</a:t>
            </a:r>
          </a:p>
        </p:txBody>
      </p:sp>
      <p:sp>
        <p:nvSpPr>
          <p:cNvPr id="5" name="Content Placeholder 4">
            <a:extLst>
              <a:ext uri="{FF2B5EF4-FFF2-40B4-BE49-F238E27FC236}">
                <a16:creationId xmlns:a16="http://schemas.microsoft.com/office/drawing/2014/main" id="{A18855B5-5DFD-7784-539D-B04671C6923A}"/>
              </a:ext>
            </a:extLst>
          </p:cNvPr>
          <p:cNvSpPr>
            <a:spLocks noGrp="1"/>
          </p:cNvSpPr>
          <p:nvPr>
            <p:ph sz="half" idx="1"/>
          </p:nvPr>
        </p:nvSpPr>
        <p:spPr>
          <a:xfrm>
            <a:off x="176267" y="1202680"/>
            <a:ext cx="6478029" cy="662333"/>
          </a:xfrm>
        </p:spPr>
        <p:txBody>
          <a:bodyPr/>
          <a:lstStyle/>
          <a:p>
            <a:pPr>
              <a:lnSpc>
                <a:spcPct val="108000"/>
              </a:lnSpc>
              <a:spcBef>
                <a:spcPts val="1000"/>
              </a:spcBef>
              <a:spcAft>
                <a:spcPts val="1400"/>
              </a:spcAft>
            </a:pPr>
            <a:r>
              <a:rPr lang="en-US" sz="2800" kern="1200">
                <a:solidFill>
                  <a:srgbClr val="0000FF"/>
                </a:solidFill>
                <a:latin typeface="Palatino Linotype" panose="02040502050505030304" pitchFamily="18" charset="0"/>
                <a:ea typeface="+mn-ea"/>
                <a:cs typeface="+mn-cs"/>
                <a:hlinkClick r:id="rId3">
                  <a:extLst>
                    <a:ext uri="{A12FA001-AC4F-418D-AE19-62706E023703}">
                      <ahyp:hlinkClr xmlns:ahyp="http://schemas.microsoft.com/office/drawing/2018/hyperlinkcolor" val="tx"/>
                    </a:ext>
                  </a:extLst>
                </a:hlinkClick>
              </a:rPr>
              <a:t>Problem Solving in P-3</a:t>
            </a:r>
            <a:endParaRPr lang="en-US" sz="2800" kern="1200">
              <a:solidFill>
                <a:srgbClr val="0000FF"/>
              </a:solidFill>
              <a:latin typeface="Palatino Linotype" panose="02040502050505030304" pitchFamily="18" charset="0"/>
              <a:ea typeface="+mn-ea"/>
              <a:cs typeface="+mn-cs"/>
            </a:endParaRPr>
          </a:p>
        </p:txBody>
      </p:sp>
      <p:sp>
        <p:nvSpPr>
          <p:cNvPr id="6" name="Content Placeholder 5">
            <a:extLst>
              <a:ext uri="{FF2B5EF4-FFF2-40B4-BE49-F238E27FC236}">
                <a16:creationId xmlns:a16="http://schemas.microsoft.com/office/drawing/2014/main" id="{B3EE9352-4089-52FE-2BE9-B63B104D6A29}"/>
              </a:ext>
            </a:extLst>
          </p:cNvPr>
          <p:cNvSpPr>
            <a:spLocks noGrp="1"/>
          </p:cNvSpPr>
          <p:nvPr>
            <p:ph sz="half" idx="13"/>
          </p:nvPr>
        </p:nvSpPr>
        <p:spPr>
          <a:xfrm>
            <a:off x="1450472" y="3647139"/>
            <a:ext cx="3800819" cy="1585763"/>
          </a:xfrm>
        </p:spPr>
        <p:txBody>
          <a:bodyPr/>
          <a:lstStyle/>
          <a:p>
            <a:pPr lvl="0"/>
            <a:r>
              <a:rPr lang="en-US" sz="4800">
                <a:hlinkClick r:id="rId4"/>
              </a:rPr>
              <a:t>3-Act Tasks</a:t>
            </a:r>
            <a:endParaRPr lang="en-US" sz="4800"/>
          </a:p>
        </p:txBody>
      </p:sp>
      <p:sp>
        <p:nvSpPr>
          <p:cNvPr id="7" name="Content Placeholder 6">
            <a:extLst>
              <a:ext uri="{FF2B5EF4-FFF2-40B4-BE49-F238E27FC236}">
                <a16:creationId xmlns:a16="http://schemas.microsoft.com/office/drawing/2014/main" id="{3D3A8D12-073B-1468-C060-00D24E396E6B}"/>
              </a:ext>
            </a:extLst>
          </p:cNvPr>
          <p:cNvSpPr>
            <a:spLocks noGrp="1"/>
          </p:cNvSpPr>
          <p:nvPr>
            <p:ph sz="half" idx="14"/>
          </p:nvPr>
        </p:nvSpPr>
        <p:spPr>
          <a:xfrm>
            <a:off x="7143183" y="3096285"/>
            <a:ext cx="4626321" cy="2308634"/>
          </a:xfrm>
        </p:spPr>
        <p:txBody>
          <a:bodyPr vert="horz" lIns="91440" tIns="45720" rIns="457200" bIns="45720" rtlCol="0" anchor="t">
            <a:noAutofit/>
          </a:bodyPr>
          <a:lstStyle/>
          <a:p>
            <a:pPr lvl="0" algn="ctr"/>
            <a:r>
              <a:rPr lang="en-US" sz="4800">
                <a:latin typeface="Palatino Linotype"/>
                <a:hlinkClick r:id="rId5"/>
              </a:rPr>
              <a:t>Which One Doesn’t Belong?</a:t>
            </a:r>
            <a:r>
              <a:rPr lang="en-US" sz="4800">
                <a:latin typeface="Palatino Linotype"/>
              </a:rPr>
              <a:t>        </a:t>
            </a:r>
          </a:p>
        </p:txBody>
      </p:sp>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vert="horz" lIns="91440" tIns="45720" rIns="91440" bIns="45720" rtlCol="0" anchor="ctr">
            <a:normAutofit/>
          </a:bodyPr>
          <a:lstStyle/>
          <a:p>
            <a:pPr>
              <a:spcAft>
                <a:spcPts val="600"/>
              </a:spcAft>
            </a:pPr>
            <a:fld id="{A3D1C70C-36A2-44FC-A083-98959550CFF4}" type="slidenum">
              <a:rPr lang="en-US" smtClean="0"/>
              <a:pPr>
                <a:spcAft>
                  <a:spcPts val="600"/>
                </a:spcAft>
              </a:pPr>
              <a:t>32</a:t>
            </a:fld>
            <a:endParaRPr lang="en-US"/>
          </a:p>
        </p:txBody>
      </p:sp>
    </p:spTree>
    <p:extLst>
      <p:ext uri="{BB962C8B-B14F-4D97-AF65-F5344CB8AC3E}">
        <p14:creationId xmlns:p14="http://schemas.microsoft.com/office/powerpoint/2010/main" val="3020627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anchor="ctr">
            <a:normAutofit/>
          </a:bodyPr>
          <a:lstStyle/>
          <a:p>
            <a:r>
              <a:rPr lang="en-US" sz="4600"/>
              <a:t>Vocabulary Routines (1 of 4)</a:t>
            </a:r>
          </a:p>
        </p:txBody>
      </p:sp>
      <p:pic>
        <p:nvPicPr>
          <p:cNvPr id="13" name="Content Placeholder 12" descr="A diagram of a pyramid of vocabulary tiers. All content is  presented as text on this slide.">
            <a:extLst>
              <a:ext uri="{FF2B5EF4-FFF2-40B4-BE49-F238E27FC236}">
                <a16:creationId xmlns:a16="http://schemas.microsoft.com/office/drawing/2014/main" id="{361E312C-F55D-DEFD-B35A-6362D85479CB}"/>
              </a:ext>
            </a:extLst>
          </p:cNvPr>
          <p:cNvPicPr>
            <a:picLocks noGrp="1" noChangeAspect="1"/>
          </p:cNvPicPr>
          <p:nvPr>
            <p:ph sz="half" idx="1"/>
          </p:nvPr>
        </p:nvPicPr>
        <p:blipFill>
          <a:blip r:embed="rId3"/>
          <a:stretch>
            <a:fillRect/>
          </a:stretch>
        </p:blipFill>
        <p:spPr>
          <a:xfrm>
            <a:off x="432075" y="1057197"/>
            <a:ext cx="5287590" cy="4739248"/>
          </a:xfrm>
          <a:prstGeom prst="rect">
            <a:avLst/>
          </a:prstGeom>
          <a:noFill/>
        </p:spPr>
      </p:pic>
      <p:sp>
        <p:nvSpPr>
          <p:cNvPr id="14" name="Content Placeholder 13">
            <a:extLst>
              <a:ext uri="{FF2B5EF4-FFF2-40B4-BE49-F238E27FC236}">
                <a16:creationId xmlns:a16="http://schemas.microsoft.com/office/drawing/2014/main" id="{C75B34C6-F6A9-1C3F-B251-76AF22FB9BFA}"/>
              </a:ext>
            </a:extLst>
          </p:cNvPr>
          <p:cNvSpPr>
            <a:spLocks noGrp="1"/>
          </p:cNvSpPr>
          <p:nvPr>
            <p:ph sz="half" idx="13"/>
          </p:nvPr>
        </p:nvSpPr>
        <p:spPr>
          <a:xfrm>
            <a:off x="6044927" y="2616138"/>
            <a:ext cx="5714998" cy="2732437"/>
          </a:xfrm>
        </p:spPr>
        <p:txBody>
          <a:bodyPr rIns="91440">
            <a:normAutofit/>
          </a:bodyPr>
          <a:lstStyle/>
          <a:p>
            <a:r>
              <a:rPr lang="en-US" sz="2800"/>
              <a:t>Tier 1: basic everyday words.</a:t>
            </a:r>
          </a:p>
          <a:p>
            <a:r>
              <a:rPr lang="en-US" sz="2800"/>
              <a:t>Tier 2: multiple meaning words.</a:t>
            </a:r>
          </a:p>
          <a:p>
            <a:r>
              <a:rPr lang="en-US" sz="2800"/>
              <a:t>Tier 3: domain specific words</a:t>
            </a:r>
          </a:p>
        </p:txBody>
      </p:sp>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33</a:t>
            </a:fld>
            <a:endParaRPr lang="en-US"/>
          </a:p>
        </p:txBody>
      </p:sp>
    </p:spTree>
    <p:extLst>
      <p:ext uri="{BB962C8B-B14F-4D97-AF65-F5344CB8AC3E}">
        <p14:creationId xmlns:p14="http://schemas.microsoft.com/office/powerpoint/2010/main" val="3294053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vert="horz" lIns="91440" tIns="45720" rIns="91440" bIns="45720" rtlCol="0" anchor="ctr">
            <a:normAutofit/>
          </a:bodyPr>
          <a:lstStyle/>
          <a:p>
            <a:r>
              <a:rPr lang="en-US" sz="4600" b="1" kern="1200">
                <a:latin typeface="Palatino Linotype" panose="02040502050505030304" pitchFamily="18" charset="0"/>
                <a:ea typeface="+mj-ea"/>
                <a:cs typeface="+mj-cs"/>
              </a:rPr>
              <a:t>Vocabulary Routines (2 of 4)</a:t>
            </a:r>
          </a:p>
        </p:txBody>
      </p:sp>
      <p:sp>
        <p:nvSpPr>
          <p:cNvPr id="14" name="Text Placeholder 2">
            <a:extLst>
              <a:ext uri="{FF2B5EF4-FFF2-40B4-BE49-F238E27FC236}">
                <a16:creationId xmlns:a16="http://schemas.microsoft.com/office/drawing/2014/main" id="{EB347FB2-DF7A-8D30-26F6-81A510B126CD}"/>
              </a:ext>
            </a:extLst>
          </p:cNvPr>
          <p:cNvSpPr>
            <a:spLocks noGrp="1"/>
          </p:cNvSpPr>
          <p:nvPr>
            <p:ph sz="half" idx="1"/>
          </p:nvPr>
        </p:nvSpPr>
        <p:spPr>
          <a:xfrm>
            <a:off x="226147" y="1127783"/>
            <a:ext cx="3800820" cy="608013"/>
          </a:xfrm>
        </p:spPr>
        <p:txBody>
          <a:bodyPr/>
          <a:lstStyle/>
          <a:p>
            <a:pPr marL="0" indent="0">
              <a:buNone/>
            </a:pPr>
            <a:r>
              <a:rPr lang="en-US" b="1" baseline="0">
                <a:latin typeface="Palatino Linotype"/>
              </a:rPr>
              <a:t>Frayer Model</a:t>
            </a:r>
            <a:endParaRPr lang="en-US"/>
          </a:p>
        </p:txBody>
      </p:sp>
      <p:pic>
        <p:nvPicPr>
          <p:cNvPr id="7" name="Content Placeholder 6" descr="Frayer model diagram of the word quadrilateral. All content is in the text version on the next slide.">
            <a:extLst>
              <a:ext uri="{FF2B5EF4-FFF2-40B4-BE49-F238E27FC236}">
                <a16:creationId xmlns:a16="http://schemas.microsoft.com/office/drawing/2014/main" id="{C36313E2-62DE-BD79-A2C8-DC5F4997055B}"/>
              </a:ext>
            </a:extLst>
          </p:cNvPr>
          <p:cNvPicPr>
            <a:picLocks noGrp="1" noChangeAspect="1"/>
          </p:cNvPicPr>
          <p:nvPr>
            <p:ph sz="half" idx="13"/>
          </p:nvPr>
        </p:nvPicPr>
        <p:blipFill>
          <a:blip r:embed="rId3"/>
          <a:srcRect t="5124" r="2" b="9569"/>
          <a:stretch/>
        </p:blipFill>
        <p:spPr>
          <a:xfrm>
            <a:off x="151626" y="1976042"/>
            <a:ext cx="5280949" cy="3293075"/>
          </a:xfrm>
          <a:prstGeom prst="rect">
            <a:avLst/>
          </a:prstGeom>
          <a:noFill/>
        </p:spPr>
      </p:pic>
      <p:pic>
        <p:nvPicPr>
          <p:cNvPr id="6" name="Picture 5" descr="Frayer model diagram. All content is in text version on the next slide.">
            <a:extLst>
              <a:ext uri="{FF2B5EF4-FFF2-40B4-BE49-F238E27FC236}">
                <a16:creationId xmlns:a16="http://schemas.microsoft.com/office/drawing/2014/main" id="{2C6FEFCF-6C69-6504-7B4F-FAE4D99A145B}"/>
              </a:ext>
            </a:extLst>
          </p:cNvPr>
          <p:cNvPicPr>
            <a:picLocks noChangeAspect="1"/>
          </p:cNvPicPr>
          <p:nvPr/>
        </p:nvPicPr>
        <p:blipFill>
          <a:blip r:embed="rId4"/>
          <a:srcRect t="3394" b="1067"/>
          <a:stretch/>
        </p:blipFill>
        <p:spPr>
          <a:xfrm>
            <a:off x="5838060" y="1976042"/>
            <a:ext cx="5876389" cy="3663285"/>
          </a:xfrm>
          <a:prstGeom prst="rect">
            <a:avLst/>
          </a:prstGeom>
          <a:noFill/>
        </p:spPr>
      </p:pic>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vert="horz" lIns="91440" tIns="45720" rIns="91440" bIns="45720" rtlCol="0" anchor="ctr">
            <a:normAutofit/>
          </a:bodyPr>
          <a:lstStyle/>
          <a:p>
            <a:pPr>
              <a:spcAft>
                <a:spcPts val="600"/>
              </a:spcAft>
            </a:pPr>
            <a:fld id="{A3D1C70C-36A2-44FC-A083-98959550CFF4}" type="slidenum">
              <a:rPr lang="en-US" smtClean="0"/>
              <a:pPr>
                <a:spcAft>
                  <a:spcPts val="600"/>
                </a:spcAft>
              </a:pPr>
              <a:t>34</a:t>
            </a:fld>
            <a:endParaRPr lang="en-US"/>
          </a:p>
        </p:txBody>
      </p:sp>
    </p:spTree>
    <p:extLst>
      <p:ext uri="{BB962C8B-B14F-4D97-AF65-F5344CB8AC3E}">
        <p14:creationId xmlns:p14="http://schemas.microsoft.com/office/powerpoint/2010/main" val="368341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a:xfrm>
            <a:off x="1258430" y="380196"/>
            <a:ext cx="10576656" cy="713948"/>
          </a:xfrm>
        </p:spPr>
        <p:txBody>
          <a:bodyPr vert="horz" lIns="91440" tIns="45720" rIns="91440" bIns="45720" rtlCol="0" anchor="ctr">
            <a:normAutofit fontScale="90000"/>
          </a:bodyPr>
          <a:lstStyle/>
          <a:p>
            <a:r>
              <a:rPr lang="en-US" sz="4600" b="1" kern="1200">
                <a:latin typeface="Palatino Linotype" panose="02040502050505030304" pitchFamily="18" charset="0"/>
                <a:ea typeface="+mj-ea"/>
                <a:cs typeface="+mj-cs"/>
              </a:rPr>
              <a:t>Text Version: Frayer Model Diagrams</a:t>
            </a:r>
          </a:p>
        </p:txBody>
      </p:sp>
      <p:sp>
        <p:nvSpPr>
          <p:cNvPr id="11" name="Text Placeholder 10">
            <a:extLst>
              <a:ext uri="{FF2B5EF4-FFF2-40B4-BE49-F238E27FC236}">
                <a16:creationId xmlns:a16="http://schemas.microsoft.com/office/drawing/2014/main" id="{449F4D79-6859-2DE3-338C-CE7333BD0806}"/>
              </a:ext>
            </a:extLst>
          </p:cNvPr>
          <p:cNvSpPr>
            <a:spLocks noGrp="1"/>
          </p:cNvSpPr>
          <p:nvPr>
            <p:ph type="body" idx="1"/>
          </p:nvPr>
        </p:nvSpPr>
        <p:spPr>
          <a:xfrm>
            <a:off x="171064" y="1097181"/>
            <a:ext cx="5876390" cy="823912"/>
          </a:xfrm>
        </p:spPr>
        <p:txBody>
          <a:bodyPr/>
          <a:lstStyle/>
          <a:p>
            <a:r>
              <a:rPr lang="en-US"/>
              <a:t>Frayer Model</a:t>
            </a:r>
          </a:p>
        </p:txBody>
      </p:sp>
      <p:sp>
        <p:nvSpPr>
          <p:cNvPr id="12" name="Content Placeholder 11">
            <a:extLst>
              <a:ext uri="{FF2B5EF4-FFF2-40B4-BE49-F238E27FC236}">
                <a16:creationId xmlns:a16="http://schemas.microsoft.com/office/drawing/2014/main" id="{26E7F41B-AC07-3DBF-81EF-99C7D3CFB09F}"/>
              </a:ext>
            </a:extLst>
          </p:cNvPr>
          <p:cNvSpPr>
            <a:spLocks noGrp="1"/>
          </p:cNvSpPr>
          <p:nvPr>
            <p:ph sz="half" idx="2"/>
          </p:nvPr>
        </p:nvSpPr>
        <p:spPr>
          <a:xfrm>
            <a:off x="171064" y="2006132"/>
            <a:ext cx="3710471" cy="3664374"/>
          </a:xfrm>
        </p:spPr>
        <p:txBody>
          <a:bodyPr rIns="91440"/>
          <a:lstStyle/>
          <a:p>
            <a:r>
              <a:rPr lang="en-US"/>
              <a:t>Definition</a:t>
            </a:r>
          </a:p>
          <a:p>
            <a:r>
              <a:rPr lang="en-US"/>
              <a:t>Picture of characteristic</a:t>
            </a:r>
          </a:p>
          <a:p>
            <a:r>
              <a:rPr lang="en-US"/>
              <a:t>Example</a:t>
            </a:r>
          </a:p>
          <a:p>
            <a:r>
              <a:rPr lang="en-US"/>
              <a:t>Non-example</a:t>
            </a:r>
          </a:p>
        </p:txBody>
      </p:sp>
      <p:sp>
        <p:nvSpPr>
          <p:cNvPr id="13" name="Text Placeholder 12">
            <a:extLst>
              <a:ext uri="{FF2B5EF4-FFF2-40B4-BE49-F238E27FC236}">
                <a16:creationId xmlns:a16="http://schemas.microsoft.com/office/drawing/2014/main" id="{A1BD4FCC-B15D-A7F9-4BA3-FB7B69F5C2D1}"/>
              </a:ext>
            </a:extLst>
          </p:cNvPr>
          <p:cNvSpPr>
            <a:spLocks noGrp="1"/>
          </p:cNvSpPr>
          <p:nvPr>
            <p:ph type="body" idx="13"/>
          </p:nvPr>
        </p:nvSpPr>
        <p:spPr>
          <a:xfrm>
            <a:off x="4963886" y="1098270"/>
            <a:ext cx="7058382" cy="823912"/>
          </a:xfrm>
        </p:spPr>
        <p:txBody>
          <a:bodyPr/>
          <a:lstStyle/>
          <a:p>
            <a:r>
              <a:rPr lang="en-US"/>
              <a:t>Quadrilateral (Frayer Model)</a:t>
            </a:r>
          </a:p>
        </p:txBody>
      </p:sp>
      <p:sp>
        <p:nvSpPr>
          <p:cNvPr id="15" name="Content Placeholder 14">
            <a:extLst>
              <a:ext uri="{FF2B5EF4-FFF2-40B4-BE49-F238E27FC236}">
                <a16:creationId xmlns:a16="http://schemas.microsoft.com/office/drawing/2014/main" id="{79672BE6-C7C4-2911-621C-41EF8D16F08D}"/>
              </a:ext>
            </a:extLst>
          </p:cNvPr>
          <p:cNvSpPr>
            <a:spLocks noGrp="1"/>
          </p:cNvSpPr>
          <p:nvPr>
            <p:ph sz="half" idx="14"/>
          </p:nvPr>
        </p:nvSpPr>
        <p:spPr>
          <a:xfrm>
            <a:off x="4842588" y="2007220"/>
            <a:ext cx="7179679" cy="3663285"/>
          </a:xfrm>
        </p:spPr>
        <p:txBody>
          <a:bodyPr/>
          <a:lstStyle/>
          <a:p>
            <a:r>
              <a:rPr lang="en-US" b="1"/>
              <a:t>Definition: </a:t>
            </a:r>
            <a:r>
              <a:rPr lang="en-US"/>
              <a:t>a flat shape with four sides and four corners.</a:t>
            </a:r>
          </a:p>
          <a:p>
            <a:r>
              <a:rPr lang="en-US" b="1"/>
              <a:t>Examples: </a:t>
            </a:r>
            <a:r>
              <a:rPr lang="en-US"/>
              <a:t>drawings of two rectangles shown (each oriented a different way)</a:t>
            </a:r>
          </a:p>
          <a:p>
            <a:r>
              <a:rPr lang="en-US" b="1"/>
              <a:t>Characteristics: </a:t>
            </a:r>
            <a:r>
              <a:rPr lang="en-US"/>
              <a:t>flat shape (not 3-d), 4 sides and 4 corners, all corners are square</a:t>
            </a:r>
          </a:p>
          <a:p>
            <a:r>
              <a:rPr lang="en-US" b="1"/>
              <a:t>Non-examples</a:t>
            </a:r>
            <a:r>
              <a:rPr lang="en-US"/>
              <a:t>:  drawings of a circle and a triangle</a:t>
            </a:r>
          </a:p>
        </p:txBody>
      </p:sp>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vert="horz" lIns="91440" tIns="45720" rIns="91440" bIns="45720" rtlCol="0" anchor="ctr">
            <a:normAutofit/>
          </a:bodyPr>
          <a:lstStyle/>
          <a:p>
            <a:pPr>
              <a:spcAft>
                <a:spcPts val="600"/>
              </a:spcAft>
            </a:pPr>
            <a:fld id="{A3D1C70C-36A2-44FC-A083-98959550CFF4}" type="slidenum">
              <a:rPr lang="en-US" smtClean="0"/>
              <a:pPr>
                <a:spcAft>
                  <a:spcPts val="600"/>
                </a:spcAft>
              </a:pPr>
              <a:t>35</a:t>
            </a:fld>
            <a:endParaRPr lang="en-US"/>
          </a:p>
        </p:txBody>
      </p:sp>
    </p:spTree>
    <p:extLst>
      <p:ext uri="{BB962C8B-B14F-4D97-AF65-F5344CB8AC3E}">
        <p14:creationId xmlns:p14="http://schemas.microsoft.com/office/powerpoint/2010/main" val="2361263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vert="horz" lIns="91440" tIns="45720" rIns="91440" bIns="45720" rtlCol="0" anchor="ctr">
            <a:normAutofit/>
          </a:bodyPr>
          <a:lstStyle/>
          <a:p>
            <a:r>
              <a:rPr lang="en-US" sz="4600" b="1" kern="1200">
                <a:latin typeface="Palatino Linotype" panose="02040502050505030304" pitchFamily="18" charset="0"/>
                <a:ea typeface="+mj-ea"/>
                <a:cs typeface="+mj-cs"/>
              </a:rPr>
              <a:t>Vocabulary Routines (3 of 4)</a:t>
            </a:r>
          </a:p>
        </p:txBody>
      </p:sp>
      <p:sp>
        <p:nvSpPr>
          <p:cNvPr id="3" name="Content Placeholder 2">
            <a:extLst>
              <a:ext uri="{FF2B5EF4-FFF2-40B4-BE49-F238E27FC236}">
                <a16:creationId xmlns:a16="http://schemas.microsoft.com/office/drawing/2014/main" id="{3AEC2B47-23D5-924B-4542-E5D762250FD6}"/>
              </a:ext>
            </a:extLst>
          </p:cNvPr>
          <p:cNvSpPr>
            <a:spLocks noGrp="1"/>
          </p:cNvSpPr>
          <p:nvPr>
            <p:ph sz="half" idx="1"/>
          </p:nvPr>
        </p:nvSpPr>
        <p:spPr/>
        <p:txBody>
          <a:bodyPr>
            <a:normAutofit/>
          </a:bodyPr>
          <a:lstStyle/>
          <a:p>
            <a:pPr>
              <a:spcBef>
                <a:spcPts val="0"/>
              </a:spcBef>
              <a:spcAft>
                <a:spcPts val="2400"/>
              </a:spcAft>
            </a:pPr>
            <a:r>
              <a:rPr lang="en-US" sz="4000"/>
              <a:t>Mystery Word</a:t>
            </a:r>
          </a:p>
          <a:p>
            <a:pPr>
              <a:spcBef>
                <a:spcPts val="0"/>
              </a:spcBef>
              <a:spcAft>
                <a:spcPts val="2400"/>
              </a:spcAft>
            </a:pPr>
            <a:r>
              <a:rPr lang="en-US" sz="4000">
                <a:solidFill>
                  <a:srgbClr val="0000FF"/>
                </a:solidFill>
                <a:hlinkClick r:id="rId3">
                  <a:extLst>
                    <a:ext uri="{A12FA001-AC4F-418D-AE19-62706E023703}">
                      <ahyp:hlinkClr xmlns:ahyp="http://schemas.microsoft.com/office/drawing/2018/hyperlinkcolor" val="tx"/>
                    </a:ext>
                  </a:extLst>
                </a:hlinkClick>
              </a:rPr>
              <a:t>Guess my shape</a:t>
            </a:r>
            <a:endParaRPr lang="en-US" sz="4000">
              <a:solidFill>
                <a:srgbClr val="0000FF"/>
              </a:solidFill>
            </a:endParaRPr>
          </a:p>
        </p:txBody>
      </p:sp>
      <p:pic>
        <p:nvPicPr>
          <p:cNvPr id="8" name="Content Placeholder 7" descr="A cartoon of a child and a child">
            <a:extLst>
              <a:ext uri="{FF2B5EF4-FFF2-40B4-BE49-F238E27FC236}">
                <a16:creationId xmlns:a16="http://schemas.microsoft.com/office/drawing/2014/main" id="{1C8C9449-1529-452A-A765-6CA327A55F00}"/>
              </a:ext>
            </a:extLst>
          </p:cNvPr>
          <p:cNvPicPr>
            <a:picLocks noGrp="1" noChangeAspect="1"/>
          </p:cNvPicPr>
          <p:nvPr>
            <p:ph sz="half" idx="13"/>
          </p:nvPr>
        </p:nvPicPr>
        <p:blipFill>
          <a:blip r:embed="rId4"/>
          <a:stretch>
            <a:fillRect/>
          </a:stretch>
        </p:blipFill>
        <p:spPr>
          <a:xfrm>
            <a:off x="5765925" y="1737022"/>
            <a:ext cx="5843588" cy="3882046"/>
          </a:xfrm>
          <a:prstGeom prst="rect">
            <a:avLst/>
          </a:prstGeom>
          <a:noFill/>
        </p:spPr>
      </p:pic>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vert="horz" lIns="91440" tIns="45720" rIns="91440" bIns="45720" rtlCol="0" anchor="ctr">
            <a:normAutofit/>
          </a:bodyPr>
          <a:lstStyle/>
          <a:p>
            <a:pPr>
              <a:spcAft>
                <a:spcPts val="600"/>
              </a:spcAft>
            </a:pPr>
            <a:fld id="{A3D1C70C-36A2-44FC-A083-98959550CFF4}" type="slidenum">
              <a:rPr lang="en-US" smtClean="0"/>
              <a:pPr>
                <a:spcAft>
                  <a:spcPts val="600"/>
                </a:spcAft>
              </a:pPr>
              <a:t>36</a:t>
            </a:fld>
            <a:endParaRPr lang="en-US"/>
          </a:p>
        </p:txBody>
      </p:sp>
    </p:spTree>
    <p:extLst>
      <p:ext uri="{BB962C8B-B14F-4D97-AF65-F5344CB8AC3E}">
        <p14:creationId xmlns:p14="http://schemas.microsoft.com/office/powerpoint/2010/main" val="1949471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EE7D-C75D-0C07-C0D0-32E6CD7E92AD}"/>
              </a:ext>
            </a:extLst>
          </p:cNvPr>
          <p:cNvSpPr>
            <a:spLocks noGrp="1"/>
          </p:cNvSpPr>
          <p:nvPr>
            <p:ph type="title"/>
          </p:nvPr>
        </p:nvSpPr>
        <p:spPr/>
        <p:txBody>
          <a:bodyPr vert="horz" lIns="91440" tIns="45720" rIns="91440" bIns="45720" rtlCol="0" anchor="b">
            <a:normAutofit fontScale="90000"/>
          </a:bodyPr>
          <a:lstStyle/>
          <a:p>
            <a:r>
              <a:rPr lang="en-US" b="1" kern="1200">
                <a:latin typeface="Palatino Linotype" panose="02040502050505030304" pitchFamily="18" charset="0"/>
                <a:ea typeface="+mj-ea"/>
                <a:cs typeface="+mj-cs"/>
              </a:rPr>
              <a:t>Vocabulary Routines ( 4 of 4)</a:t>
            </a:r>
          </a:p>
        </p:txBody>
      </p:sp>
      <p:sp>
        <p:nvSpPr>
          <p:cNvPr id="3" name="Content Placeholder 2">
            <a:extLst>
              <a:ext uri="{FF2B5EF4-FFF2-40B4-BE49-F238E27FC236}">
                <a16:creationId xmlns:a16="http://schemas.microsoft.com/office/drawing/2014/main" id="{F638C790-3B79-BDAA-B62F-7191F64AA844}"/>
              </a:ext>
            </a:extLst>
          </p:cNvPr>
          <p:cNvSpPr>
            <a:spLocks noGrp="1"/>
          </p:cNvSpPr>
          <p:nvPr>
            <p:ph idx="1"/>
          </p:nvPr>
        </p:nvSpPr>
        <p:spPr>
          <a:xfrm>
            <a:off x="155436" y="1202026"/>
            <a:ext cx="11890272" cy="844626"/>
          </a:xfrm>
        </p:spPr>
        <p:txBody>
          <a:bodyPr/>
          <a:lstStyle/>
          <a:p>
            <a:pPr marL="0" indent="0">
              <a:buNone/>
            </a:pPr>
            <a:r>
              <a:rPr lang="en-US"/>
              <a:t>ABC’s of...</a:t>
            </a:r>
          </a:p>
        </p:txBody>
      </p:sp>
      <p:pic>
        <p:nvPicPr>
          <p:cNvPr id="8" name="Content Placeholder 7" descr="Several many colorful sticky notes on an alphabet chart.">
            <a:extLst>
              <a:ext uri="{FF2B5EF4-FFF2-40B4-BE49-F238E27FC236}">
                <a16:creationId xmlns:a16="http://schemas.microsoft.com/office/drawing/2014/main" id="{20E1C5CF-DABF-CE3C-7240-FF27A5F68863}"/>
              </a:ext>
            </a:extLst>
          </p:cNvPr>
          <p:cNvPicPr>
            <a:picLocks noGrp="1" noChangeAspect="1"/>
          </p:cNvPicPr>
          <p:nvPr>
            <p:ph idx="13"/>
          </p:nvPr>
        </p:nvPicPr>
        <p:blipFill>
          <a:blip r:embed="rId3"/>
          <a:srcRect t="16750" r="-1" b="24461"/>
          <a:stretch/>
        </p:blipFill>
        <p:spPr>
          <a:xfrm>
            <a:off x="1128175" y="2741439"/>
            <a:ext cx="8218810" cy="2894597"/>
          </a:xfrm>
          <a:prstGeom prst="rect">
            <a:avLst/>
          </a:prstGeom>
          <a:noFill/>
        </p:spPr>
      </p:pic>
      <p:sp>
        <p:nvSpPr>
          <p:cNvPr id="4" name="Slide Number Placeholder 3">
            <a:extLst>
              <a:ext uri="{FF2B5EF4-FFF2-40B4-BE49-F238E27FC236}">
                <a16:creationId xmlns:a16="http://schemas.microsoft.com/office/drawing/2014/main" id="{D99DD049-D546-58CD-0FAF-B4A542E1B1F7}"/>
              </a:ext>
            </a:extLst>
          </p:cNvPr>
          <p:cNvSpPr>
            <a:spLocks noGrp="1"/>
          </p:cNvSpPr>
          <p:nvPr>
            <p:ph type="sldNum" sz="quarter" idx="12"/>
          </p:nvPr>
        </p:nvSpPr>
        <p:spPr/>
        <p:txBody>
          <a:bodyPr vert="horz" lIns="91440" tIns="45720" rIns="91440" bIns="45720" rtlCol="0" anchor="ctr">
            <a:normAutofit/>
          </a:bodyPr>
          <a:lstStyle/>
          <a:p>
            <a:pPr>
              <a:spcAft>
                <a:spcPts val="600"/>
              </a:spcAft>
            </a:pPr>
            <a:fld id="{A3D1C70C-36A2-44FC-A083-98959550CFF4}" type="slidenum">
              <a:rPr lang="en-US" smtClean="0"/>
              <a:pPr>
                <a:spcAft>
                  <a:spcPts val="600"/>
                </a:spcAft>
              </a:pPr>
              <a:t>37</a:t>
            </a:fld>
            <a:endParaRPr lang="en-US"/>
          </a:p>
        </p:txBody>
      </p:sp>
    </p:spTree>
    <p:extLst>
      <p:ext uri="{BB962C8B-B14F-4D97-AF65-F5344CB8AC3E}">
        <p14:creationId xmlns:p14="http://schemas.microsoft.com/office/powerpoint/2010/main" val="2779430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12B8-5FEF-B54B-987B-ABCDCF6183B6}"/>
              </a:ext>
            </a:extLst>
          </p:cNvPr>
          <p:cNvSpPr>
            <a:spLocks noGrp="1"/>
          </p:cNvSpPr>
          <p:nvPr>
            <p:ph type="title"/>
          </p:nvPr>
        </p:nvSpPr>
        <p:spPr/>
        <p:txBody>
          <a:bodyPr/>
          <a:lstStyle/>
          <a:p>
            <a:r>
              <a:rPr lang="en-US"/>
              <a:t>Data Analysis and More</a:t>
            </a:r>
          </a:p>
        </p:txBody>
      </p:sp>
      <p:sp>
        <p:nvSpPr>
          <p:cNvPr id="3" name="Text Placeholder 2">
            <a:extLst>
              <a:ext uri="{FF2B5EF4-FFF2-40B4-BE49-F238E27FC236}">
                <a16:creationId xmlns:a16="http://schemas.microsoft.com/office/drawing/2014/main" id="{42B535F2-E85A-51F0-829C-A90E69BC5A94}"/>
              </a:ext>
            </a:extLst>
          </p:cNvPr>
          <p:cNvSpPr>
            <a:spLocks noGrp="1"/>
          </p:cNvSpPr>
          <p:nvPr>
            <p:ph type="body" sz="quarter" idx="11"/>
          </p:nvPr>
        </p:nvSpPr>
        <p:spPr>
          <a:xfrm>
            <a:off x="0" y="1027112"/>
            <a:ext cx="11849100" cy="4803775"/>
          </a:xfrm>
        </p:spPr>
        <p:txBody>
          <a:bodyPr/>
          <a:lstStyle/>
          <a:p>
            <a:r>
              <a:rPr lang="en-US" err="1">
                <a:hlinkClick r:id="rId2"/>
              </a:rPr>
              <a:t>Sembl</a:t>
            </a:r>
            <a:endParaRPr lang="en-US"/>
          </a:p>
          <a:p>
            <a:r>
              <a:rPr lang="en-US" err="1">
                <a:hlinkClick r:id="rId3"/>
              </a:rPr>
              <a:t>youcubed</a:t>
            </a:r>
            <a:endParaRPr lang="en-US"/>
          </a:p>
        </p:txBody>
      </p:sp>
      <p:pic>
        <p:nvPicPr>
          <p:cNvPr id="8" name="Picture 7" descr="A screenshot of Youcubed.">
            <a:extLst>
              <a:ext uri="{FF2B5EF4-FFF2-40B4-BE49-F238E27FC236}">
                <a16:creationId xmlns:a16="http://schemas.microsoft.com/office/drawing/2014/main" id="{263A511F-99C5-5399-0212-F64E77195B2E}"/>
              </a:ext>
            </a:extLst>
          </p:cNvPr>
          <p:cNvPicPr>
            <a:picLocks noChangeAspect="1"/>
          </p:cNvPicPr>
          <p:nvPr/>
        </p:nvPicPr>
        <p:blipFill>
          <a:blip r:embed="rId4"/>
          <a:stretch>
            <a:fillRect/>
          </a:stretch>
        </p:blipFill>
        <p:spPr>
          <a:xfrm>
            <a:off x="103186" y="3197497"/>
            <a:ext cx="5698671" cy="2373899"/>
          </a:xfrm>
          <a:prstGeom prst="rect">
            <a:avLst/>
          </a:prstGeom>
        </p:spPr>
      </p:pic>
      <p:pic>
        <p:nvPicPr>
          <p:cNvPr id="6" name="Picture 5" descr="A screenshot of Sembl.">
            <a:extLst>
              <a:ext uri="{FF2B5EF4-FFF2-40B4-BE49-F238E27FC236}">
                <a16:creationId xmlns:a16="http://schemas.microsoft.com/office/drawing/2014/main" id="{89178A70-9172-0005-6AAA-F1B98F708C30}"/>
              </a:ext>
            </a:extLst>
          </p:cNvPr>
          <p:cNvPicPr>
            <a:picLocks noChangeAspect="1"/>
          </p:cNvPicPr>
          <p:nvPr/>
        </p:nvPicPr>
        <p:blipFill>
          <a:blip r:embed="rId5"/>
          <a:stretch>
            <a:fillRect/>
          </a:stretch>
        </p:blipFill>
        <p:spPr>
          <a:xfrm>
            <a:off x="5905042" y="980724"/>
            <a:ext cx="5944057" cy="4130120"/>
          </a:xfrm>
          <a:prstGeom prst="rect">
            <a:avLst/>
          </a:prstGeom>
        </p:spPr>
      </p:pic>
      <p:sp>
        <p:nvSpPr>
          <p:cNvPr id="4" name="Slide Number Placeholder 3">
            <a:extLst>
              <a:ext uri="{FF2B5EF4-FFF2-40B4-BE49-F238E27FC236}">
                <a16:creationId xmlns:a16="http://schemas.microsoft.com/office/drawing/2014/main" id="{03290D54-45A0-E1E7-E772-7B8D817F9325}"/>
              </a:ext>
            </a:extLst>
          </p:cNvPr>
          <p:cNvSpPr>
            <a:spLocks noGrp="1"/>
          </p:cNvSpPr>
          <p:nvPr>
            <p:ph type="sldNum" sz="quarter" idx="10"/>
          </p:nvPr>
        </p:nvSpPr>
        <p:spPr/>
        <p:txBody>
          <a:bodyPr/>
          <a:lstStyle/>
          <a:p>
            <a:fld id="{A3D1C70C-36A2-44FC-A083-98959550CFF4}" type="slidenum">
              <a:rPr lang="en-US" smtClean="0"/>
              <a:pPr/>
              <a:t>38</a:t>
            </a:fld>
            <a:endParaRPr lang="en-US"/>
          </a:p>
        </p:txBody>
      </p:sp>
    </p:spTree>
    <p:extLst>
      <p:ext uri="{BB962C8B-B14F-4D97-AF65-F5344CB8AC3E}">
        <p14:creationId xmlns:p14="http://schemas.microsoft.com/office/powerpoint/2010/main" val="3184611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7DF0-82CF-A183-0FFD-4173EEFC1AF1}"/>
              </a:ext>
            </a:extLst>
          </p:cNvPr>
          <p:cNvSpPr>
            <a:spLocks noGrp="1"/>
          </p:cNvSpPr>
          <p:nvPr>
            <p:ph type="title"/>
          </p:nvPr>
        </p:nvSpPr>
        <p:spPr/>
        <p:txBody>
          <a:bodyPr anchor="ctr">
            <a:normAutofit/>
          </a:bodyPr>
          <a:lstStyle/>
          <a:p>
            <a:r>
              <a:rPr lang="en-US" sz="4600"/>
              <a:t>Let’s Get Started</a:t>
            </a:r>
          </a:p>
        </p:txBody>
      </p:sp>
      <p:pic>
        <p:nvPicPr>
          <p:cNvPr id="7" name="Picture 6" descr="A person holding a chalkboard that says &quot;Let's Do it&quot;">
            <a:extLst>
              <a:ext uri="{FF2B5EF4-FFF2-40B4-BE49-F238E27FC236}">
                <a16:creationId xmlns:a16="http://schemas.microsoft.com/office/drawing/2014/main" id="{0A3DF8DA-EACC-4A95-96C5-4C436ADA57ED}"/>
              </a:ext>
            </a:extLst>
          </p:cNvPr>
          <p:cNvPicPr>
            <a:picLocks noChangeAspect="1"/>
          </p:cNvPicPr>
          <p:nvPr/>
        </p:nvPicPr>
        <p:blipFill>
          <a:blip r:embed="rId3"/>
          <a:srcRect t="15542" r="1" b="22742"/>
          <a:stretch/>
        </p:blipFill>
        <p:spPr>
          <a:xfrm>
            <a:off x="462564" y="1352384"/>
            <a:ext cx="10642294" cy="4384216"/>
          </a:xfrm>
          <a:prstGeom prst="rect">
            <a:avLst/>
          </a:prstGeom>
          <a:noFill/>
        </p:spPr>
      </p:pic>
      <p:sp>
        <p:nvSpPr>
          <p:cNvPr id="4" name="Slide Number Placeholder 3">
            <a:extLst>
              <a:ext uri="{FF2B5EF4-FFF2-40B4-BE49-F238E27FC236}">
                <a16:creationId xmlns:a16="http://schemas.microsoft.com/office/drawing/2014/main" id="{3E786368-E528-68C7-A3BB-D78EA81AED97}"/>
              </a:ext>
            </a:extLst>
          </p:cNvPr>
          <p:cNvSpPr>
            <a:spLocks noGrp="1"/>
          </p:cNvSpPr>
          <p:nvPr>
            <p:ph type="sldNum" sz="quarter" idx="10"/>
          </p:nvPr>
        </p:nvSpPr>
        <p:spPr/>
        <p:txBody>
          <a:bodyPr anchor="ctr">
            <a:normAutofit/>
          </a:bodyPr>
          <a:lstStyle/>
          <a:p>
            <a:pPr>
              <a:spcAft>
                <a:spcPts val="600"/>
              </a:spcAft>
            </a:pPr>
            <a:fld id="{A3D1C70C-36A2-44FC-A083-98959550CFF4}" type="slidenum">
              <a:rPr lang="en-US" smtClean="0"/>
              <a:pPr>
                <a:spcAft>
                  <a:spcPts val="600"/>
                </a:spcAft>
              </a:pPr>
              <a:t>39</a:t>
            </a:fld>
            <a:endParaRPr lang="en-US"/>
          </a:p>
        </p:txBody>
      </p:sp>
    </p:spTree>
    <p:extLst>
      <p:ext uri="{BB962C8B-B14F-4D97-AF65-F5344CB8AC3E}">
        <p14:creationId xmlns:p14="http://schemas.microsoft.com/office/powerpoint/2010/main" val="2378165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a:lstStyle/>
          <a:p>
            <a:r>
              <a:rPr lang="en-US"/>
              <a:t>What are Daily Math Routines?</a:t>
            </a:r>
          </a:p>
        </p:txBody>
      </p:sp>
      <p:sp>
        <p:nvSpPr>
          <p:cNvPr id="3" name="Content Placeholder 2">
            <a:extLst>
              <a:ext uri="{FF2B5EF4-FFF2-40B4-BE49-F238E27FC236}">
                <a16:creationId xmlns:a16="http://schemas.microsoft.com/office/drawing/2014/main" id="{E9874AE8-299A-4291-A192-680A38ECBC08}"/>
              </a:ext>
            </a:extLst>
          </p:cNvPr>
          <p:cNvSpPr>
            <a:spLocks noGrp="1"/>
          </p:cNvSpPr>
          <p:nvPr>
            <p:ph idx="1"/>
          </p:nvPr>
        </p:nvSpPr>
        <p:spPr/>
        <p:txBody>
          <a:bodyPr vert="horz" lIns="91440" tIns="45720" rIns="274320" bIns="45720" rtlCol="0" anchor="t">
            <a:noAutofit/>
          </a:bodyPr>
          <a:lstStyle/>
          <a:p>
            <a:pPr marL="0" indent="0">
              <a:buNone/>
            </a:pPr>
            <a:r>
              <a:rPr lang="en-US" sz="2300">
                <a:latin typeface="Palatino Linotype"/>
              </a:rPr>
              <a:t>Daily morning math routines can help students strengthen their understanding of many mathematics standards as well as enhance habits of mind and engagement. They can also help with classroom management and organization and promote positive relationships between students and teachers. </a:t>
            </a:r>
          </a:p>
          <a:p>
            <a:pPr marL="0" indent="0">
              <a:buNone/>
            </a:pPr>
            <a:r>
              <a:rPr lang="en-US" sz="2300">
                <a:latin typeface="Palatino Linotype"/>
              </a:rPr>
              <a:t>No matter what program you use, the </a:t>
            </a:r>
            <a:r>
              <a:rPr lang="en-US" sz="2300" i="1">
                <a:latin typeface="Palatino Linotype"/>
              </a:rPr>
              <a:t>National Council of Mathematics</a:t>
            </a:r>
            <a:r>
              <a:rPr lang="en-US" sz="2300">
                <a:latin typeface="Palatino Linotype"/>
              </a:rPr>
              <a:t> recommends and suggests that every classroom have mathematical daily routines in place.</a:t>
            </a: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p:txBody>
          <a:bodyPr/>
          <a:lstStyle/>
          <a:p>
            <a:fld id="{A3D1C70C-36A2-44FC-A083-98959550CFF4}" type="slidenum">
              <a:rPr lang="en-US" smtClean="0"/>
              <a:pPr/>
              <a:t>4</a:t>
            </a:fld>
            <a:endParaRPr lang="en-US"/>
          </a:p>
        </p:txBody>
      </p:sp>
    </p:spTree>
    <p:extLst>
      <p:ext uri="{BB962C8B-B14F-4D97-AF65-F5344CB8AC3E}">
        <p14:creationId xmlns:p14="http://schemas.microsoft.com/office/powerpoint/2010/main" val="514852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7DF0-82CF-A183-0FFD-4173EEFC1AF1}"/>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3993C40E-BDF6-D518-AB38-744CC47B29F0}"/>
              </a:ext>
            </a:extLst>
          </p:cNvPr>
          <p:cNvSpPr>
            <a:spLocks noGrp="1"/>
          </p:cNvSpPr>
          <p:nvPr>
            <p:ph type="body" sz="quarter" idx="11"/>
          </p:nvPr>
        </p:nvSpPr>
        <p:spPr>
          <a:xfrm>
            <a:off x="132347" y="1036828"/>
            <a:ext cx="12059653" cy="5130722"/>
          </a:xfrm>
        </p:spPr>
        <p:txBody>
          <a:bodyPr vert="horz" lIns="91440" tIns="45720" rIns="822960" bIns="45720" rtlCol="0" anchor="t">
            <a:normAutofit/>
          </a:bodyPr>
          <a:lstStyle/>
          <a:p>
            <a:pPr marL="0" indent="0">
              <a:buNone/>
            </a:pPr>
            <a:r>
              <a:rPr lang="en-US" sz="1800" b="0" i="0">
                <a:solidFill>
                  <a:srgbClr val="333333"/>
                </a:solidFill>
                <a:effectLst/>
                <a:latin typeface="+mn-lt"/>
              </a:rPr>
              <a:t>Bay-Williams, J. M., &amp; </a:t>
            </a:r>
            <a:r>
              <a:rPr lang="en-US" sz="1800" b="0" i="0" err="1">
                <a:solidFill>
                  <a:srgbClr val="333333"/>
                </a:solidFill>
                <a:effectLst/>
                <a:latin typeface="+mn-lt"/>
              </a:rPr>
              <a:t>SanGiovanni</a:t>
            </a:r>
            <a:r>
              <a:rPr lang="en-US" sz="1800" b="0" i="0">
                <a:solidFill>
                  <a:srgbClr val="333333"/>
                </a:solidFill>
                <a:effectLst/>
                <a:latin typeface="+mn-lt"/>
              </a:rPr>
              <a:t>, J. J. (2021). </a:t>
            </a:r>
            <a:r>
              <a:rPr lang="en-US" sz="1800" b="0" i="1">
                <a:solidFill>
                  <a:srgbClr val="333333"/>
                </a:solidFill>
                <a:effectLst/>
                <a:latin typeface="+mn-lt"/>
              </a:rPr>
              <a:t>Figuring Out Fluency in Mathematics Teaching and Learning, Grades K-8: Moving Beyond Basic Facts and Memorization</a:t>
            </a:r>
            <a:r>
              <a:rPr lang="en-US" sz="1800" b="0" i="0">
                <a:solidFill>
                  <a:srgbClr val="333333"/>
                </a:solidFill>
                <a:effectLst/>
                <a:latin typeface="+mn-lt"/>
              </a:rPr>
              <a:t>. Corwin.</a:t>
            </a:r>
          </a:p>
          <a:p>
            <a:pPr marL="0" indent="0">
              <a:buNone/>
            </a:pPr>
            <a:r>
              <a:rPr lang="en-US" sz="1800"/>
              <a:t>NAEYC &amp; NCTM (National Council of Teachers of Mathematics). 2002. Early childhood mathematics: Promoting good beginnings. A joint position statement of NAEYC and NCTM. www. naeyc.org/about/positions/mathematics.asp</a:t>
            </a:r>
            <a:endParaRPr lang="en-US" sz="1800">
              <a:solidFill>
                <a:srgbClr val="333333"/>
              </a:solidFill>
              <a:latin typeface="+mn-lt"/>
            </a:endParaRPr>
          </a:p>
          <a:p>
            <a:pPr marL="0" indent="0">
              <a:buNone/>
            </a:pPr>
            <a:r>
              <a:rPr lang="en-US" sz="1800">
                <a:solidFill>
                  <a:srgbClr val="333333"/>
                </a:solidFill>
                <a:latin typeface="+mn-lt"/>
              </a:rPr>
              <a:t>Newton, N. (2020). </a:t>
            </a:r>
            <a:r>
              <a:rPr lang="en-US" sz="1800" i="1">
                <a:solidFill>
                  <a:srgbClr val="333333"/>
                </a:solidFill>
                <a:latin typeface="+mn-lt"/>
              </a:rPr>
              <a:t>Day-by-day Math Thinking Routines in Third Grade: 40 Weeks of Quick Prompts and Activities</a:t>
            </a:r>
            <a:r>
              <a:rPr lang="en-US" sz="1800">
                <a:solidFill>
                  <a:srgbClr val="333333"/>
                </a:solidFill>
                <a:latin typeface="+mn-lt"/>
              </a:rPr>
              <a:t>. Routledge.</a:t>
            </a:r>
          </a:p>
          <a:p>
            <a:pPr marL="0" indent="0">
              <a:buNone/>
            </a:pPr>
            <a:r>
              <a:rPr lang="en-US" sz="1800" b="0" i="0">
                <a:solidFill>
                  <a:srgbClr val="222222"/>
                </a:solidFill>
                <a:effectLst/>
                <a:highlight>
                  <a:srgbClr val="FFFFFF"/>
                </a:highlight>
              </a:rPr>
              <a:t>Parrish, S. D. (2011). Number talks build numerical reasoning. </a:t>
            </a:r>
            <a:r>
              <a:rPr lang="en-US" sz="1800" i="1">
                <a:solidFill>
                  <a:srgbClr val="222222"/>
                </a:solidFill>
                <a:highlight>
                  <a:srgbClr val="FFFFFF"/>
                </a:highlight>
              </a:rPr>
              <a:t>T</a:t>
            </a:r>
            <a:r>
              <a:rPr lang="en-US" sz="1800" b="0" i="1">
                <a:solidFill>
                  <a:srgbClr val="222222"/>
                </a:solidFill>
                <a:effectLst/>
                <a:highlight>
                  <a:srgbClr val="FFFFFF"/>
                </a:highlight>
              </a:rPr>
              <a:t>eaching children mathematics, 18</a:t>
            </a:r>
            <a:r>
              <a:rPr lang="en-US" sz="1800" b="0" i="0">
                <a:solidFill>
                  <a:srgbClr val="222222"/>
                </a:solidFill>
                <a:effectLst/>
                <a:highlight>
                  <a:srgbClr val="FFFFFF"/>
                </a:highlight>
              </a:rPr>
              <a:t>(3), 198-206.</a:t>
            </a:r>
          </a:p>
          <a:p>
            <a:pPr marL="0" indent="0">
              <a:buNone/>
            </a:pPr>
            <a:r>
              <a:rPr lang="en-US" sz="1800" b="0" i="0" err="1">
                <a:solidFill>
                  <a:srgbClr val="222222"/>
                </a:solidFill>
                <a:effectLst/>
                <a:highlight>
                  <a:srgbClr val="FFFFFF"/>
                </a:highlight>
              </a:rPr>
              <a:t>SanGiovanni</a:t>
            </a:r>
            <a:r>
              <a:rPr lang="en-US" sz="1800" b="0" i="0">
                <a:solidFill>
                  <a:srgbClr val="222222"/>
                </a:solidFill>
                <a:effectLst/>
                <a:highlight>
                  <a:srgbClr val="FFFFFF"/>
                </a:highlight>
              </a:rPr>
              <a:t>, J. J. (2019). </a:t>
            </a:r>
            <a:r>
              <a:rPr lang="en-US" sz="1800" b="0" i="1">
                <a:solidFill>
                  <a:srgbClr val="222222"/>
                </a:solidFill>
                <a:effectLst/>
                <a:highlight>
                  <a:srgbClr val="FFFFFF"/>
                </a:highlight>
              </a:rPr>
              <a:t>Daily Routines to Jump-start Math Class, Elementary School: Engage Students, Improve Number Sense, and Practice Reasoning</a:t>
            </a:r>
            <a:r>
              <a:rPr lang="en-US" sz="1800" b="0" i="0">
                <a:solidFill>
                  <a:srgbClr val="222222"/>
                </a:solidFill>
                <a:effectLst/>
                <a:highlight>
                  <a:srgbClr val="FFFFFF"/>
                </a:highlight>
              </a:rPr>
              <a:t>. Corwin Press.</a:t>
            </a:r>
            <a:endParaRPr lang="en-US" sz="1800" b="0" i="0">
              <a:solidFill>
                <a:srgbClr val="333333"/>
              </a:solidFill>
              <a:effectLst/>
            </a:endParaRPr>
          </a:p>
        </p:txBody>
      </p:sp>
      <p:sp>
        <p:nvSpPr>
          <p:cNvPr id="4" name="Slide Number Placeholder 3">
            <a:extLst>
              <a:ext uri="{FF2B5EF4-FFF2-40B4-BE49-F238E27FC236}">
                <a16:creationId xmlns:a16="http://schemas.microsoft.com/office/drawing/2014/main" id="{3E786368-E528-68C7-A3BB-D78EA81AED97}"/>
              </a:ext>
            </a:extLst>
          </p:cNvPr>
          <p:cNvSpPr>
            <a:spLocks noGrp="1"/>
          </p:cNvSpPr>
          <p:nvPr>
            <p:ph type="sldNum" sz="quarter" idx="10"/>
          </p:nvPr>
        </p:nvSpPr>
        <p:spPr/>
        <p:txBody>
          <a:bodyPr/>
          <a:lstStyle/>
          <a:p>
            <a:fld id="{A3D1C70C-36A2-44FC-A083-98959550CFF4}" type="slidenum">
              <a:rPr lang="en-US" smtClean="0"/>
              <a:pPr/>
              <a:t>40</a:t>
            </a:fld>
            <a:endParaRPr lang="en-US"/>
          </a:p>
        </p:txBody>
      </p:sp>
    </p:spTree>
    <p:extLst>
      <p:ext uri="{BB962C8B-B14F-4D97-AF65-F5344CB8AC3E}">
        <p14:creationId xmlns:p14="http://schemas.microsoft.com/office/powerpoint/2010/main" val="2827988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E8BA-44FC-0170-9A47-06A3B4939B44}"/>
              </a:ext>
            </a:extLst>
          </p:cNvPr>
          <p:cNvSpPr>
            <a:spLocks noGrp="1"/>
          </p:cNvSpPr>
          <p:nvPr>
            <p:ph type="title"/>
          </p:nvPr>
        </p:nvSpPr>
        <p:spPr/>
        <p:txBody>
          <a:bodyPr/>
          <a:lstStyle/>
          <a:p>
            <a:r>
              <a:rPr lang="en-US"/>
              <a:t>Follow Us on Social Media</a:t>
            </a:r>
          </a:p>
        </p:txBody>
      </p:sp>
      <p:sp>
        <p:nvSpPr>
          <p:cNvPr id="3" name="Text Placeholder 2">
            <a:extLst>
              <a:ext uri="{FF2B5EF4-FFF2-40B4-BE49-F238E27FC236}">
                <a16:creationId xmlns:a16="http://schemas.microsoft.com/office/drawing/2014/main" id="{44DF877A-4764-1162-7123-E7F0FC9CA3B3}"/>
              </a:ext>
            </a:extLst>
          </p:cNvPr>
          <p:cNvSpPr>
            <a:spLocks noGrp="1"/>
          </p:cNvSpPr>
          <p:nvPr>
            <p:ph type="body" sz="quarter" idx="18"/>
          </p:nvPr>
        </p:nvSpPr>
        <p:spPr/>
        <p:txBody>
          <a:bodyPr/>
          <a:lstStyle/>
          <a:p>
            <a:r>
              <a:rPr lang="en-US" sz="1400"/>
              <a:t>Facebook: </a:t>
            </a:r>
            <a:br>
              <a:rPr lang="en-US" sz="1400"/>
            </a:br>
            <a:r>
              <a:rPr lang="en-US" sz="1400"/>
              <a:t>@njdeptofed</a:t>
            </a:r>
          </a:p>
        </p:txBody>
      </p:sp>
      <p:sp>
        <p:nvSpPr>
          <p:cNvPr id="4" name="Text Placeholder 3">
            <a:extLst>
              <a:ext uri="{FF2B5EF4-FFF2-40B4-BE49-F238E27FC236}">
                <a16:creationId xmlns:a16="http://schemas.microsoft.com/office/drawing/2014/main" id="{4F7534DB-B373-4FE4-44DA-DEFD0DE3C6A8}"/>
              </a:ext>
            </a:extLst>
          </p:cNvPr>
          <p:cNvSpPr>
            <a:spLocks noGrp="1"/>
          </p:cNvSpPr>
          <p:nvPr>
            <p:ph type="body" sz="quarter" idx="19"/>
          </p:nvPr>
        </p:nvSpPr>
        <p:spPr/>
        <p:txBody>
          <a:bodyPr/>
          <a:lstStyle/>
          <a:p>
            <a:r>
              <a:rPr lang="en-US" sz="1400"/>
              <a:t>Instagram: </a:t>
            </a:r>
            <a:br>
              <a:rPr lang="en-US" sz="1400"/>
            </a:br>
            <a:r>
              <a:rPr lang="en-US" sz="1400"/>
              <a:t>@newjerseydoe</a:t>
            </a:r>
          </a:p>
        </p:txBody>
      </p:sp>
      <p:sp>
        <p:nvSpPr>
          <p:cNvPr id="5" name="Text Placeholder 4">
            <a:extLst>
              <a:ext uri="{FF2B5EF4-FFF2-40B4-BE49-F238E27FC236}">
                <a16:creationId xmlns:a16="http://schemas.microsoft.com/office/drawing/2014/main" id="{9D829465-9614-F4A7-2745-4442655ECD23}"/>
              </a:ext>
            </a:extLst>
          </p:cNvPr>
          <p:cNvSpPr>
            <a:spLocks noGrp="1"/>
          </p:cNvSpPr>
          <p:nvPr>
            <p:ph type="body" sz="quarter" idx="20"/>
          </p:nvPr>
        </p:nvSpPr>
        <p:spPr>
          <a:xfrm>
            <a:off x="7157716" y="2540792"/>
            <a:ext cx="3222071" cy="914400"/>
          </a:xfrm>
        </p:spPr>
        <p:txBody>
          <a:bodyPr/>
          <a:lstStyle/>
          <a:p>
            <a:r>
              <a:rPr lang="en-US" sz="1600"/>
              <a:t>LinkedIn: </a:t>
            </a:r>
            <a:br>
              <a:rPr lang="en-US" sz="1600"/>
            </a:br>
            <a:r>
              <a:rPr lang="en-US"/>
              <a:t>New Jersey Department of Education</a:t>
            </a:r>
            <a:endParaRPr lang="en-US" sz="1600"/>
          </a:p>
        </p:txBody>
      </p:sp>
      <p:sp>
        <p:nvSpPr>
          <p:cNvPr id="6" name="Text Placeholder 5">
            <a:extLst>
              <a:ext uri="{FF2B5EF4-FFF2-40B4-BE49-F238E27FC236}">
                <a16:creationId xmlns:a16="http://schemas.microsoft.com/office/drawing/2014/main" id="{6D7DB17C-4391-4447-9B73-1C6D87CCAF5D}"/>
              </a:ext>
            </a:extLst>
          </p:cNvPr>
          <p:cNvSpPr>
            <a:spLocks noGrp="1"/>
          </p:cNvSpPr>
          <p:nvPr>
            <p:ph type="body" sz="quarter" idx="21"/>
          </p:nvPr>
        </p:nvSpPr>
        <p:spPr/>
        <p:txBody>
          <a:bodyPr/>
          <a:lstStyle/>
          <a:p>
            <a:r>
              <a:rPr lang="en-US" sz="1400"/>
              <a:t>Threads:</a:t>
            </a:r>
            <a:br>
              <a:rPr lang="en-US" sz="1400"/>
            </a:br>
            <a:r>
              <a:rPr lang="en-US" sz="1400"/>
              <a:t>@NewJerseyDOE</a:t>
            </a:r>
          </a:p>
        </p:txBody>
      </p:sp>
      <p:sp>
        <p:nvSpPr>
          <p:cNvPr id="7" name="Text Placeholder 6">
            <a:extLst>
              <a:ext uri="{FF2B5EF4-FFF2-40B4-BE49-F238E27FC236}">
                <a16:creationId xmlns:a16="http://schemas.microsoft.com/office/drawing/2014/main" id="{3A9B9AE2-0CAE-F8C7-5904-BB5585BD075C}"/>
              </a:ext>
            </a:extLst>
          </p:cNvPr>
          <p:cNvSpPr>
            <a:spLocks noGrp="1"/>
          </p:cNvSpPr>
          <p:nvPr>
            <p:ph type="body" sz="quarter" idx="16"/>
          </p:nvPr>
        </p:nvSpPr>
        <p:spPr/>
        <p:txBody>
          <a:bodyPr/>
          <a:lstStyle/>
          <a:p>
            <a:r>
              <a:rPr lang="en-US" sz="1400"/>
              <a:t>X: @NewJerseyDOE</a:t>
            </a:r>
          </a:p>
        </p:txBody>
      </p:sp>
      <p:sp>
        <p:nvSpPr>
          <p:cNvPr id="8" name="Text Placeholder 7">
            <a:extLst>
              <a:ext uri="{FF2B5EF4-FFF2-40B4-BE49-F238E27FC236}">
                <a16:creationId xmlns:a16="http://schemas.microsoft.com/office/drawing/2014/main" id="{CD71530C-A2CF-90BE-687C-3FB18D13E934}"/>
              </a:ext>
            </a:extLst>
          </p:cNvPr>
          <p:cNvSpPr>
            <a:spLocks noGrp="1"/>
          </p:cNvSpPr>
          <p:nvPr>
            <p:ph type="body" sz="quarter" idx="17"/>
          </p:nvPr>
        </p:nvSpPr>
        <p:spPr/>
        <p:txBody>
          <a:bodyPr/>
          <a:lstStyle/>
          <a:p>
            <a:r>
              <a:rPr lang="en-US" sz="1600"/>
              <a:t>YouTube: </a:t>
            </a:r>
            <a:r>
              <a:rPr lang="en-US" sz="1400"/>
              <a:t>@newjerseydepartmentofeduca6565</a:t>
            </a:r>
          </a:p>
        </p:txBody>
      </p:sp>
      <p:sp>
        <p:nvSpPr>
          <p:cNvPr id="9" name="Slide Number Placeholder 8">
            <a:extLst>
              <a:ext uri="{FF2B5EF4-FFF2-40B4-BE49-F238E27FC236}">
                <a16:creationId xmlns:a16="http://schemas.microsoft.com/office/drawing/2014/main" id="{D0F7168A-CC49-56E6-B127-660AAE5DD0C5}"/>
              </a:ext>
            </a:extLst>
          </p:cNvPr>
          <p:cNvSpPr>
            <a:spLocks noGrp="1"/>
          </p:cNvSpPr>
          <p:nvPr>
            <p:ph type="sldNum" sz="quarter" idx="10"/>
          </p:nvPr>
        </p:nvSpPr>
        <p:spPr/>
        <p:txBody>
          <a:bodyPr/>
          <a:lstStyle/>
          <a:p>
            <a:fld id="{A3D1C70C-36A2-44FC-A083-98959550CFF4}" type="slidenum">
              <a:rPr lang="en-US" smtClean="0"/>
              <a:pPr/>
              <a:t>41</a:t>
            </a:fld>
            <a:endParaRPr lang="en-US"/>
          </a:p>
        </p:txBody>
      </p:sp>
    </p:spTree>
    <p:extLst>
      <p:ext uri="{BB962C8B-B14F-4D97-AF65-F5344CB8AC3E}">
        <p14:creationId xmlns:p14="http://schemas.microsoft.com/office/powerpoint/2010/main" val="2529699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F85022-EDFF-4EDD-B667-A88593A32022}"/>
              </a:ext>
            </a:extLst>
          </p:cNvPr>
          <p:cNvSpPr>
            <a:spLocks noGrp="1"/>
          </p:cNvSpPr>
          <p:nvPr>
            <p:ph type="title"/>
          </p:nvPr>
        </p:nvSpPr>
        <p:spPr/>
        <p:txBody>
          <a:bodyPr/>
          <a:lstStyle/>
          <a:p>
            <a:r>
              <a:rPr lang="en-US"/>
              <a:t>Thank You!</a:t>
            </a:r>
          </a:p>
        </p:txBody>
      </p:sp>
      <p:sp>
        <p:nvSpPr>
          <p:cNvPr id="11" name="Website">
            <a:extLst>
              <a:ext uri="{FF2B5EF4-FFF2-40B4-BE49-F238E27FC236}">
                <a16:creationId xmlns:a16="http://schemas.microsoft.com/office/drawing/2014/main" id="{4E6DD0DE-325E-47CB-9D78-EE0FDE0A111F}"/>
              </a:ext>
            </a:extLst>
          </p:cNvPr>
          <p:cNvSpPr>
            <a:spLocks noGrp="1"/>
          </p:cNvSpPr>
          <p:nvPr>
            <p:ph idx="1"/>
          </p:nvPr>
        </p:nvSpPr>
        <p:spPr/>
        <p:txBody>
          <a:bodyPr/>
          <a:lstStyle/>
          <a:p>
            <a:r>
              <a:rPr lang="en-US"/>
              <a:t>New Jersey Department of Education: </a:t>
            </a:r>
            <a:r>
              <a:rPr lang="en-US">
                <a:solidFill>
                  <a:srgbClr val="0000FF"/>
                </a:solidFill>
                <a:hlinkClick r:id="rId2" action="ppaction://hlinkfile">
                  <a:extLst>
                    <a:ext uri="{A12FA001-AC4F-418D-AE19-62706E023703}">
                      <ahyp:hlinkClr xmlns:ahyp="http://schemas.microsoft.com/office/drawing/2018/hyperlinkcolor" val="tx"/>
                    </a:ext>
                  </a:extLst>
                </a:hlinkClick>
              </a:rPr>
              <a:t>nj.gov/education</a:t>
            </a:r>
            <a:endParaRPr lang="en-US">
              <a:solidFill>
                <a:srgbClr val="0000FF"/>
              </a:solidFill>
            </a:endParaRPr>
          </a:p>
        </p:txBody>
      </p:sp>
      <p:sp>
        <p:nvSpPr>
          <p:cNvPr id="20" name="contact info">
            <a:extLst>
              <a:ext uri="{FF2B5EF4-FFF2-40B4-BE49-F238E27FC236}">
                <a16:creationId xmlns:a16="http://schemas.microsoft.com/office/drawing/2014/main" id="{ACF9ECBB-DEA9-4ED4-A2DA-7517CD788761}"/>
              </a:ext>
            </a:extLst>
          </p:cNvPr>
          <p:cNvSpPr>
            <a:spLocks noGrp="1"/>
          </p:cNvSpPr>
          <p:nvPr>
            <p:ph idx="13"/>
          </p:nvPr>
        </p:nvSpPr>
        <p:spPr>
          <a:xfrm>
            <a:off x="-62629" y="2679501"/>
            <a:ext cx="12191999" cy="1493491"/>
          </a:xfrm>
        </p:spPr>
        <p:txBody>
          <a:bodyPr vert="horz" lIns="0" tIns="45720" rIns="0" bIns="45720" rtlCol="0" anchor="t">
            <a:normAutofit/>
          </a:bodyPr>
          <a:lstStyle/>
          <a:p>
            <a:r>
              <a:rPr lang="en-US">
                <a:latin typeface="Palatino Linotype"/>
                <a:hlinkClick r:id="rId3"/>
              </a:rPr>
              <a:t>K-3Office@doe.nj.gov</a:t>
            </a:r>
            <a:endParaRPr lang="en-US">
              <a:latin typeface="Palatino Linotype"/>
            </a:endParaRPr>
          </a:p>
        </p:txBody>
      </p:sp>
      <p:sp>
        <p:nvSpPr>
          <p:cNvPr id="2" name="Slide Number Placeholder 1">
            <a:extLst>
              <a:ext uri="{FF2B5EF4-FFF2-40B4-BE49-F238E27FC236}">
                <a16:creationId xmlns:a16="http://schemas.microsoft.com/office/drawing/2014/main" id="{0C726423-45AA-4205-B15A-BC45069AF06A}"/>
              </a:ext>
            </a:extLst>
          </p:cNvPr>
          <p:cNvSpPr>
            <a:spLocks noGrp="1"/>
          </p:cNvSpPr>
          <p:nvPr>
            <p:ph type="sldNum" sz="quarter" idx="12"/>
          </p:nvPr>
        </p:nvSpPr>
        <p:spPr/>
        <p:txBody>
          <a:bodyPr/>
          <a:lstStyle/>
          <a:p>
            <a:fld id="{A3D1C70C-36A2-44FC-A083-98959550CFF4}" type="slidenum">
              <a:rPr lang="en-US" smtClean="0"/>
              <a:t>42</a:t>
            </a:fld>
            <a:endParaRPr lang="en-US"/>
          </a:p>
        </p:txBody>
      </p:sp>
    </p:spTree>
    <p:extLst>
      <p:ext uri="{BB962C8B-B14F-4D97-AF65-F5344CB8AC3E}">
        <p14:creationId xmlns:p14="http://schemas.microsoft.com/office/powerpoint/2010/main" val="1153922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a:xfrm>
            <a:off x="1256841" y="378896"/>
            <a:ext cx="10096959" cy="747579"/>
          </a:xfrm>
        </p:spPr>
        <p:txBody>
          <a:bodyPr anchor="ctr">
            <a:normAutofit/>
          </a:bodyPr>
          <a:lstStyle/>
          <a:p>
            <a:r>
              <a:rPr lang="en-US" sz="4600"/>
              <a:t>Calendar ‘Math’</a:t>
            </a:r>
          </a:p>
        </p:txBody>
      </p:sp>
      <p:sp>
        <p:nvSpPr>
          <p:cNvPr id="3" name="Content Placeholder 2">
            <a:extLst>
              <a:ext uri="{FF2B5EF4-FFF2-40B4-BE49-F238E27FC236}">
                <a16:creationId xmlns:a16="http://schemas.microsoft.com/office/drawing/2014/main" id="{E9874AE8-299A-4291-A192-680A38ECBC08}"/>
              </a:ext>
            </a:extLst>
          </p:cNvPr>
          <p:cNvSpPr>
            <a:spLocks noGrp="1"/>
          </p:cNvSpPr>
          <p:nvPr>
            <p:ph sz="half" idx="1"/>
          </p:nvPr>
        </p:nvSpPr>
        <p:spPr>
          <a:xfrm>
            <a:off x="176270" y="1289168"/>
            <a:ext cx="11177530" cy="4498057"/>
          </a:xfrm>
        </p:spPr>
        <p:txBody>
          <a:bodyPr vert="horz" lIns="91440" tIns="45720" rIns="274320" bIns="45720" rtlCol="0">
            <a:normAutofit/>
          </a:bodyPr>
          <a:lstStyle/>
          <a:p>
            <a:pPr marL="0" indent="0">
              <a:lnSpc>
                <a:spcPct val="98000"/>
              </a:lnSpc>
              <a:buNone/>
            </a:pPr>
            <a:r>
              <a:rPr lang="en-US" sz="2300"/>
              <a:t>Why ‘Calendar Time’ or ‘Calendar Math’ may be a waste of time?</a:t>
            </a:r>
          </a:p>
          <a:p>
            <a:pPr>
              <a:lnSpc>
                <a:spcPct val="98000"/>
              </a:lnSpc>
            </a:pPr>
            <a:r>
              <a:rPr lang="en-US" sz="2300"/>
              <a:t>Our number system is base 10 not base 7.</a:t>
            </a:r>
          </a:p>
          <a:p>
            <a:pPr>
              <a:lnSpc>
                <a:spcPct val="98000"/>
              </a:lnSpc>
            </a:pPr>
            <a:r>
              <a:rPr lang="en-US" sz="2300"/>
              <a:t>There is minimal practice with transitions between sets of tens.</a:t>
            </a:r>
          </a:p>
          <a:p>
            <a:pPr>
              <a:lnSpc>
                <a:spcPct val="98000"/>
              </a:lnSpc>
            </a:pPr>
            <a:r>
              <a:rPr lang="en-US" sz="2300"/>
              <a:t>Yesterday/Today/Tomorrow concepts are extremely abstract for preschool- and kindergarten- aged children and unnecessary for 1</a:t>
            </a:r>
            <a:r>
              <a:rPr lang="en-US" sz="2300" baseline="30000"/>
              <a:t>st </a:t>
            </a:r>
            <a:r>
              <a:rPr lang="en-US" sz="2300"/>
              <a:t>- 3</a:t>
            </a:r>
            <a:r>
              <a:rPr lang="en-US" sz="2300" baseline="30000"/>
              <a:t>rd</a:t>
            </a:r>
            <a:r>
              <a:rPr lang="en-US" sz="2300"/>
              <a:t> grade. </a:t>
            </a:r>
          </a:p>
          <a:p>
            <a:pPr>
              <a:lnSpc>
                <a:spcPct val="98000"/>
              </a:lnSpc>
            </a:pPr>
            <a:r>
              <a:rPr lang="en-US" sz="2300"/>
              <a:t>Patterns tend to be rote and lower level.</a:t>
            </a:r>
          </a:p>
          <a:p>
            <a:pPr>
              <a:lnSpc>
                <a:spcPct val="98000"/>
              </a:lnSpc>
            </a:pPr>
            <a:r>
              <a:rPr lang="en-US" sz="2300"/>
              <a:t>Spending time "doing calendar" takes up minutes that could be spent in effective, child-centered math experiences. </a:t>
            </a: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5</a:t>
            </a:fld>
            <a:endParaRPr lang="en-US"/>
          </a:p>
        </p:txBody>
      </p:sp>
    </p:spTree>
    <p:extLst>
      <p:ext uri="{BB962C8B-B14F-4D97-AF65-F5344CB8AC3E}">
        <p14:creationId xmlns:p14="http://schemas.microsoft.com/office/powerpoint/2010/main" val="3194217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94F0-53CE-2528-7135-F2B763055E59}"/>
              </a:ext>
            </a:extLst>
          </p:cNvPr>
          <p:cNvSpPr>
            <a:spLocks noGrp="1"/>
          </p:cNvSpPr>
          <p:nvPr>
            <p:ph type="title"/>
          </p:nvPr>
        </p:nvSpPr>
        <p:spPr/>
        <p:txBody>
          <a:bodyPr/>
          <a:lstStyle/>
          <a:p>
            <a:r>
              <a:rPr lang="en-US"/>
              <a:t>Position Statement</a:t>
            </a:r>
          </a:p>
        </p:txBody>
      </p:sp>
      <p:sp>
        <p:nvSpPr>
          <p:cNvPr id="3" name="Text Placeholder 2">
            <a:extLst>
              <a:ext uri="{FF2B5EF4-FFF2-40B4-BE49-F238E27FC236}">
                <a16:creationId xmlns:a16="http://schemas.microsoft.com/office/drawing/2014/main" id="{94629CC9-AB1C-0299-DDF4-F64FFBEB80D5}"/>
              </a:ext>
            </a:extLst>
          </p:cNvPr>
          <p:cNvSpPr>
            <a:spLocks noGrp="1"/>
          </p:cNvSpPr>
          <p:nvPr>
            <p:ph type="body" sz="quarter" idx="11"/>
          </p:nvPr>
        </p:nvSpPr>
        <p:spPr/>
        <p:txBody>
          <a:bodyPr>
            <a:normAutofit fontScale="92500"/>
          </a:bodyPr>
          <a:lstStyle/>
          <a:p>
            <a:pPr marL="0" indent="0">
              <a:buNone/>
            </a:pPr>
            <a:r>
              <a:rPr lang="en-US"/>
              <a:t>“It is vital for young children to develop confidence in their ability to understand and use mathematics, in other words, to see mathematics as within their reach. In addition, positive experiences with using mathematics to solve problems help children to develop dispositions such as curiosity, imagination, flexibility, inventiveness, and persistence that contribute to their future success in and out of school”. (NAEYC and NCTM, 2002)</a:t>
            </a:r>
          </a:p>
        </p:txBody>
      </p:sp>
      <p:sp>
        <p:nvSpPr>
          <p:cNvPr id="4" name="Slide Number Placeholder 3">
            <a:extLst>
              <a:ext uri="{FF2B5EF4-FFF2-40B4-BE49-F238E27FC236}">
                <a16:creationId xmlns:a16="http://schemas.microsoft.com/office/drawing/2014/main" id="{38AB0670-076E-41E0-988E-5861B9F4B079}"/>
              </a:ext>
            </a:extLst>
          </p:cNvPr>
          <p:cNvSpPr>
            <a:spLocks noGrp="1"/>
          </p:cNvSpPr>
          <p:nvPr>
            <p:ph type="sldNum" sz="quarter" idx="10"/>
          </p:nvPr>
        </p:nvSpPr>
        <p:spPr/>
        <p:txBody>
          <a:bodyPr/>
          <a:lstStyle/>
          <a:p>
            <a:fld id="{A3D1C70C-36A2-44FC-A083-98959550CFF4}" type="slidenum">
              <a:rPr lang="en-US" smtClean="0"/>
              <a:pPr/>
              <a:t>6</a:t>
            </a:fld>
            <a:endParaRPr lang="en-US"/>
          </a:p>
        </p:txBody>
      </p:sp>
    </p:spTree>
    <p:extLst>
      <p:ext uri="{BB962C8B-B14F-4D97-AF65-F5344CB8AC3E}">
        <p14:creationId xmlns:p14="http://schemas.microsoft.com/office/powerpoint/2010/main" val="3493040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AF4C7-D0A3-0678-8906-4C712D44BDCD}"/>
              </a:ext>
            </a:extLst>
          </p:cNvPr>
          <p:cNvSpPr>
            <a:spLocks noGrp="1"/>
          </p:cNvSpPr>
          <p:nvPr>
            <p:ph type="title"/>
          </p:nvPr>
        </p:nvSpPr>
        <p:spPr/>
        <p:txBody>
          <a:bodyPr/>
          <a:lstStyle/>
          <a:p>
            <a:r>
              <a:rPr lang="en-US"/>
              <a:t>Other Time Sinkers!</a:t>
            </a:r>
          </a:p>
        </p:txBody>
      </p:sp>
      <p:sp>
        <p:nvSpPr>
          <p:cNvPr id="3" name="Content Placeholder 2">
            <a:extLst>
              <a:ext uri="{FF2B5EF4-FFF2-40B4-BE49-F238E27FC236}">
                <a16:creationId xmlns:a16="http://schemas.microsoft.com/office/drawing/2014/main" id="{64776384-6223-BA8B-F10B-D2F6D1DAE70C}"/>
              </a:ext>
            </a:extLst>
          </p:cNvPr>
          <p:cNvSpPr>
            <a:spLocks noGrp="1"/>
          </p:cNvSpPr>
          <p:nvPr>
            <p:ph sz="half" idx="1"/>
          </p:nvPr>
        </p:nvSpPr>
        <p:spPr>
          <a:xfrm>
            <a:off x="763492" y="1554030"/>
            <a:ext cx="5249172" cy="568421"/>
          </a:xfrm>
        </p:spPr>
        <p:txBody>
          <a:bodyPr/>
          <a:lstStyle/>
          <a:p>
            <a:pPr marL="0" indent="0">
              <a:buNone/>
            </a:pPr>
            <a:r>
              <a:rPr lang="en-US"/>
              <a:t>‘Do Now’ or ‘Warm-up’</a:t>
            </a:r>
          </a:p>
        </p:txBody>
      </p:sp>
      <p:sp>
        <p:nvSpPr>
          <p:cNvPr id="8" name="Content Placeholder 7">
            <a:extLst>
              <a:ext uri="{FF2B5EF4-FFF2-40B4-BE49-F238E27FC236}">
                <a16:creationId xmlns:a16="http://schemas.microsoft.com/office/drawing/2014/main" id="{2DBBCB65-F96A-07DC-1F67-FC3172CC6F1F}"/>
              </a:ext>
            </a:extLst>
          </p:cNvPr>
          <p:cNvSpPr>
            <a:spLocks noGrp="1"/>
          </p:cNvSpPr>
          <p:nvPr>
            <p:ph sz="half" idx="18"/>
          </p:nvPr>
        </p:nvSpPr>
        <p:spPr>
          <a:xfrm>
            <a:off x="7775616" y="1784870"/>
            <a:ext cx="3453197" cy="568421"/>
          </a:xfrm>
        </p:spPr>
        <p:txBody>
          <a:bodyPr/>
          <a:lstStyle/>
          <a:p>
            <a:pPr marL="0" indent="0">
              <a:buNone/>
            </a:pPr>
            <a:r>
              <a:rPr lang="en-US"/>
              <a:t>Homework Check</a:t>
            </a:r>
          </a:p>
        </p:txBody>
      </p:sp>
      <p:pic>
        <p:nvPicPr>
          <p:cNvPr id="10" name="Content Placeholder 9" descr="A worksheet with random, unrelated math tasks. Adding, greater than or less than, a number grid, etc.">
            <a:extLst>
              <a:ext uri="{FF2B5EF4-FFF2-40B4-BE49-F238E27FC236}">
                <a16:creationId xmlns:a16="http://schemas.microsoft.com/office/drawing/2014/main" id="{E8B2C930-8005-D16E-1CEB-92AC4302B1A1}"/>
              </a:ext>
            </a:extLst>
          </p:cNvPr>
          <p:cNvPicPr>
            <a:picLocks noGrp="1" noChangeAspect="1"/>
          </p:cNvPicPr>
          <p:nvPr>
            <p:ph sz="half" idx="15"/>
          </p:nvPr>
        </p:nvPicPr>
        <p:blipFill>
          <a:blip r:embed="rId3"/>
          <a:stretch>
            <a:fillRect/>
          </a:stretch>
        </p:blipFill>
        <p:spPr>
          <a:xfrm>
            <a:off x="350320" y="2209931"/>
            <a:ext cx="2922587" cy="3401393"/>
          </a:xfrm>
          <a:prstGeom prst="rect">
            <a:avLst/>
          </a:prstGeom>
        </p:spPr>
      </p:pic>
      <p:pic>
        <p:nvPicPr>
          <p:cNvPr id="11" name="Content Placeholder 10" descr="A worksheet with random, unrelated math tasks. Number line, rounding to the nearest 10 or 100, and pictures of a clock with instructions to write the time.">
            <a:extLst>
              <a:ext uri="{FF2B5EF4-FFF2-40B4-BE49-F238E27FC236}">
                <a16:creationId xmlns:a16="http://schemas.microsoft.com/office/drawing/2014/main" id="{E2FC7BBB-CBFB-6504-B4D1-AE96FF8AACBD}"/>
              </a:ext>
            </a:extLst>
          </p:cNvPr>
          <p:cNvPicPr>
            <a:picLocks noGrp="1" noChangeAspect="1"/>
          </p:cNvPicPr>
          <p:nvPr>
            <p:ph sz="half" idx="17"/>
          </p:nvPr>
        </p:nvPicPr>
        <p:blipFill>
          <a:blip r:embed="rId4"/>
          <a:stretch>
            <a:fillRect/>
          </a:stretch>
        </p:blipFill>
        <p:spPr>
          <a:xfrm>
            <a:off x="3955544" y="2353291"/>
            <a:ext cx="2600325" cy="3114675"/>
          </a:xfrm>
          <a:prstGeom prst="rect">
            <a:avLst/>
          </a:prstGeom>
        </p:spPr>
      </p:pic>
      <p:pic>
        <p:nvPicPr>
          <p:cNvPr id="12" name="Content Placeholder 11" descr="Children doing pencil and paper seatwork.">
            <a:extLst>
              <a:ext uri="{FF2B5EF4-FFF2-40B4-BE49-F238E27FC236}">
                <a16:creationId xmlns:a16="http://schemas.microsoft.com/office/drawing/2014/main" id="{0A110FEF-9B42-7999-3938-666743774112}"/>
              </a:ext>
            </a:extLst>
          </p:cNvPr>
          <p:cNvPicPr>
            <a:picLocks noGrp="1" noChangeAspect="1"/>
          </p:cNvPicPr>
          <p:nvPr>
            <p:ph sz="half" idx="19"/>
          </p:nvPr>
        </p:nvPicPr>
        <p:blipFill>
          <a:blip r:embed="rId5"/>
          <a:stretch>
            <a:fillRect/>
          </a:stretch>
        </p:blipFill>
        <p:spPr>
          <a:xfrm>
            <a:off x="7775616" y="2723076"/>
            <a:ext cx="2922587" cy="2307305"/>
          </a:xfrm>
          <a:prstGeom prst="rect">
            <a:avLst/>
          </a:prstGeom>
        </p:spPr>
      </p:pic>
      <p:sp>
        <p:nvSpPr>
          <p:cNvPr id="4" name="Slide Number Placeholder 3">
            <a:extLst>
              <a:ext uri="{FF2B5EF4-FFF2-40B4-BE49-F238E27FC236}">
                <a16:creationId xmlns:a16="http://schemas.microsoft.com/office/drawing/2014/main" id="{6AE8750C-8C30-8474-D9C6-00F6B881C403}"/>
              </a:ext>
            </a:extLst>
          </p:cNvPr>
          <p:cNvSpPr>
            <a:spLocks noGrp="1"/>
          </p:cNvSpPr>
          <p:nvPr>
            <p:ph type="sldNum" sz="quarter" idx="12"/>
          </p:nvPr>
        </p:nvSpPr>
        <p:spPr/>
        <p:txBody>
          <a:bodyPr/>
          <a:lstStyle/>
          <a:p>
            <a:fld id="{A3D1C70C-36A2-44FC-A083-98959550CFF4}" type="slidenum">
              <a:rPr lang="en-US" smtClean="0"/>
              <a:t>7</a:t>
            </a:fld>
            <a:endParaRPr lang="en-US"/>
          </a:p>
        </p:txBody>
      </p:sp>
    </p:spTree>
    <p:extLst>
      <p:ext uri="{BB962C8B-B14F-4D97-AF65-F5344CB8AC3E}">
        <p14:creationId xmlns:p14="http://schemas.microsoft.com/office/powerpoint/2010/main" val="157217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a:xfrm>
            <a:off x="1256841" y="378896"/>
            <a:ext cx="10096959" cy="747579"/>
          </a:xfrm>
        </p:spPr>
        <p:txBody>
          <a:bodyPr anchor="ctr">
            <a:normAutofit fontScale="90000"/>
          </a:bodyPr>
          <a:lstStyle/>
          <a:p>
            <a:r>
              <a:rPr lang="en-US" sz="4600"/>
              <a:t>Alternatives to Calendar ‘Math’ (1 of 2)</a:t>
            </a:r>
          </a:p>
        </p:txBody>
      </p:sp>
      <p:sp>
        <p:nvSpPr>
          <p:cNvPr id="11" name="Content Placeholder 3">
            <a:extLst>
              <a:ext uri="{FF2B5EF4-FFF2-40B4-BE49-F238E27FC236}">
                <a16:creationId xmlns:a16="http://schemas.microsoft.com/office/drawing/2014/main" id="{D9982737-FB77-AA36-D93D-6BA5BAA602B3}"/>
              </a:ext>
            </a:extLst>
          </p:cNvPr>
          <p:cNvSpPr>
            <a:spLocks noGrp="1"/>
          </p:cNvSpPr>
          <p:nvPr>
            <p:ph sz="half" idx="13"/>
          </p:nvPr>
        </p:nvSpPr>
        <p:spPr>
          <a:xfrm>
            <a:off x="827372" y="1189647"/>
            <a:ext cx="5811817" cy="1196019"/>
          </a:xfrm>
        </p:spPr>
        <p:txBody>
          <a:bodyPr>
            <a:normAutofit/>
          </a:bodyPr>
          <a:lstStyle/>
          <a:p>
            <a:pPr marL="0" indent="0">
              <a:buNone/>
            </a:pPr>
            <a:r>
              <a:rPr lang="en-US"/>
              <a:t>Linear Calendar</a:t>
            </a:r>
          </a:p>
        </p:txBody>
      </p:sp>
      <p:pic>
        <p:nvPicPr>
          <p:cNvPr id="1030" name="Picture 6" descr="thermometer showing Celsius and Fahrenheit.">
            <a:extLst>
              <a:ext uri="{FF2B5EF4-FFF2-40B4-BE49-F238E27FC236}">
                <a16:creationId xmlns:a16="http://schemas.microsoft.com/office/drawing/2014/main" id="{071D6289-2F3F-1786-5201-DD26DF950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72" y="2429508"/>
            <a:ext cx="1990984" cy="35409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nd drawn number line showing 1 to 27">
            <a:extLst>
              <a:ext uri="{FF2B5EF4-FFF2-40B4-BE49-F238E27FC236}">
                <a16:creationId xmlns:a16="http://schemas.microsoft.com/office/drawing/2014/main" id="{CD2E971B-01CE-2D4B-2107-4BCC761EE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475" y="2448839"/>
            <a:ext cx="8118444" cy="300241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8</a:t>
            </a:fld>
            <a:endParaRPr lang="en-US"/>
          </a:p>
        </p:txBody>
      </p:sp>
    </p:spTree>
    <p:extLst>
      <p:ext uri="{BB962C8B-B14F-4D97-AF65-F5344CB8AC3E}">
        <p14:creationId xmlns:p14="http://schemas.microsoft.com/office/powerpoint/2010/main" val="1701553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a:xfrm>
            <a:off x="1256841" y="378896"/>
            <a:ext cx="10096959" cy="747579"/>
          </a:xfrm>
        </p:spPr>
        <p:txBody>
          <a:bodyPr anchor="ctr">
            <a:normAutofit fontScale="90000"/>
          </a:bodyPr>
          <a:lstStyle/>
          <a:p>
            <a:r>
              <a:rPr lang="en-US" sz="4600"/>
              <a:t>Alternatives to Calendar ‘Math’ (2 of 2)</a:t>
            </a:r>
          </a:p>
        </p:txBody>
      </p:sp>
      <p:pic>
        <p:nvPicPr>
          <p:cNvPr id="6" name="Content Placeholder 5" descr="hundred grid pocket chart">
            <a:extLst>
              <a:ext uri="{FF2B5EF4-FFF2-40B4-BE49-F238E27FC236}">
                <a16:creationId xmlns:a16="http://schemas.microsoft.com/office/drawing/2014/main" id="{5F7ABB59-3763-E96C-DFDA-CE406D6759DC}"/>
              </a:ext>
            </a:extLst>
          </p:cNvPr>
          <p:cNvPicPr>
            <a:picLocks noGrp="1" noChangeAspect="1"/>
          </p:cNvPicPr>
          <p:nvPr>
            <p:ph sz="half" idx="1"/>
          </p:nvPr>
        </p:nvPicPr>
        <p:blipFill>
          <a:blip r:embed="rId3"/>
          <a:stretch>
            <a:fillRect/>
          </a:stretch>
        </p:blipFill>
        <p:spPr>
          <a:xfrm>
            <a:off x="314350" y="1030984"/>
            <a:ext cx="3473234" cy="3766927"/>
          </a:xfrm>
          <a:noFill/>
        </p:spPr>
      </p:pic>
      <p:sp>
        <p:nvSpPr>
          <p:cNvPr id="11" name="Content Placeholder 3">
            <a:extLst>
              <a:ext uri="{FF2B5EF4-FFF2-40B4-BE49-F238E27FC236}">
                <a16:creationId xmlns:a16="http://schemas.microsoft.com/office/drawing/2014/main" id="{D9982737-FB77-AA36-D93D-6BA5BAA602B3}"/>
              </a:ext>
            </a:extLst>
          </p:cNvPr>
          <p:cNvSpPr>
            <a:spLocks noGrp="1"/>
          </p:cNvSpPr>
          <p:nvPr>
            <p:ph sz="half" idx="13"/>
          </p:nvPr>
        </p:nvSpPr>
        <p:spPr>
          <a:xfrm>
            <a:off x="4100458" y="1233490"/>
            <a:ext cx="5811817" cy="1196019"/>
          </a:xfrm>
        </p:spPr>
        <p:txBody>
          <a:bodyPr>
            <a:normAutofit lnSpcReduction="10000"/>
          </a:bodyPr>
          <a:lstStyle/>
          <a:p>
            <a:pPr marL="0" indent="0">
              <a:buNone/>
            </a:pPr>
            <a:r>
              <a:rPr lang="en-US">
                <a:hlinkClick r:id="rId4"/>
              </a:rPr>
              <a:t>What can we do with a hundreds chart?</a:t>
            </a:r>
            <a:endParaRPr lang="en-US"/>
          </a:p>
        </p:txBody>
      </p:sp>
      <p:pic>
        <p:nvPicPr>
          <p:cNvPr id="8" name="Picture 7" descr="hundred grid pocket chart">
            <a:extLst>
              <a:ext uri="{FF2B5EF4-FFF2-40B4-BE49-F238E27FC236}">
                <a16:creationId xmlns:a16="http://schemas.microsoft.com/office/drawing/2014/main" id="{C3CA71E9-A081-51E0-6752-C53DCBA43CA6}"/>
              </a:ext>
            </a:extLst>
          </p:cNvPr>
          <p:cNvPicPr>
            <a:picLocks noChangeAspect="1"/>
          </p:cNvPicPr>
          <p:nvPr/>
        </p:nvPicPr>
        <p:blipFill>
          <a:blip r:embed="rId5"/>
          <a:stretch>
            <a:fillRect/>
          </a:stretch>
        </p:blipFill>
        <p:spPr>
          <a:xfrm>
            <a:off x="4367212" y="2429509"/>
            <a:ext cx="3457575" cy="3467100"/>
          </a:xfrm>
          <a:prstGeom prst="rect">
            <a:avLst/>
          </a:prstGeom>
        </p:spPr>
      </p:pic>
      <p:pic>
        <p:nvPicPr>
          <p:cNvPr id="10" name="Picture 9" descr="hundred grid pocket chart with some numbers (3, 19, 27, 33,45,49) missing.">
            <a:extLst>
              <a:ext uri="{FF2B5EF4-FFF2-40B4-BE49-F238E27FC236}">
                <a16:creationId xmlns:a16="http://schemas.microsoft.com/office/drawing/2014/main" id="{82FE886F-AD3F-0D96-482C-DDF10CCABBC1}"/>
              </a:ext>
            </a:extLst>
          </p:cNvPr>
          <p:cNvPicPr>
            <a:picLocks noChangeAspect="1"/>
          </p:cNvPicPr>
          <p:nvPr/>
        </p:nvPicPr>
        <p:blipFill>
          <a:blip r:embed="rId6"/>
          <a:stretch>
            <a:fillRect/>
          </a:stretch>
        </p:blipFill>
        <p:spPr>
          <a:xfrm>
            <a:off x="8429686" y="2030669"/>
            <a:ext cx="3590925" cy="2019300"/>
          </a:xfrm>
          <a:prstGeom prst="rect">
            <a:avLst/>
          </a:prstGeom>
        </p:spPr>
      </p:pic>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9</a:t>
            </a:fld>
            <a:endParaRPr lang="en-US"/>
          </a:p>
        </p:txBody>
      </p:sp>
    </p:spTree>
    <p:extLst>
      <p:ext uri="{BB962C8B-B14F-4D97-AF65-F5344CB8AC3E}">
        <p14:creationId xmlns:p14="http://schemas.microsoft.com/office/powerpoint/2010/main" val="4005927741"/>
      </p:ext>
    </p:extLst>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20F40264-73D6-4105-B881-645A45A081C3}"/>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634D36E1-37D0-4298-84CE-C27C23AC1373}"/>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829227BB-DBB3-41CC-9F3B-F1B3E57050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NJDOE_0923 (1)</Template>
  <TotalTime>0</TotalTime>
  <Words>1694</Words>
  <Application>Microsoft Office PowerPoint</Application>
  <PresentationFormat>Widescreen</PresentationFormat>
  <Paragraphs>291</Paragraphs>
  <Slides>42</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42</vt:i4>
      </vt:variant>
    </vt:vector>
  </HeadingPairs>
  <TitlesOfParts>
    <vt:vector size="49" baseType="lpstr">
      <vt:lpstr>Arial</vt:lpstr>
      <vt:lpstr>Calibri</vt:lpstr>
      <vt:lpstr>Cambria</vt:lpstr>
      <vt:lpstr>Palatino Linotype</vt:lpstr>
      <vt:lpstr>NDJOE_Main</vt:lpstr>
      <vt:lpstr>NJDOE_TitleSlide</vt:lpstr>
      <vt:lpstr>NJDOE_SectionTitle</vt:lpstr>
      <vt:lpstr>Mathematics Routines  across the P-3 Continuum</vt:lpstr>
      <vt:lpstr>Agenda</vt:lpstr>
      <vt:lpstr>When we know better, we do better!</vt:lpstr>
      <vt:lpstr>What are Daily Math Routines?</vt:lpstr>
      <vt:lpstr>Calendar ‘Math’</vt:lpstr>
      <vt:lpstr>Position Statement</vt:lpstr>
      <vt:lpstr>Other Time Sinkers!</vt:lpstr>
      <vt:lpstr>Alternatives to Calendar ‘Math’ (1 of 2)</vt:lpstr>
      <vt:lpstr>Alternatives to Calendar ‘Math’ (2 of 2)</vt:lpstr>
      <vt:lpstr>Hundred Chart Routine: The Missing</vt:lpstr>
      <vt:lpstr>Alternatives to a ‘Do Now’ (1 of 2)</vt:lpstr>
      <vt:lpstr>Alternatives to a ‘Do Now’ (2 of 2)</vt:lpstr>
      <vt:lpstr>Math Routine Themes</vt:lpstr>
      <vt:lpstr>The Meaning of Number Sense</vt:lpstr>
      <vt:lpstr>Number Sense</vt:lpstr>
      <vt:lpstr>Text Version: Number Sense Diagram</vt:lpstr>
      <vt:lpstr>Number Sense: Magnitude (1 of 2)</vt:lpstr>
      <vt:lpstr>Number Sense: Magnitude (2 of 2)</vt:lpstr>
      <vt:lpstr>Picture It: Estimation and Magnitude</vt:lpstr>
      <vt:lpstr>Number Sense: Estimation</vt:lpstr>
      <vt:lpstr>Number Patterns</vt:lpstr>
      <vt:lpstr>Fluency Routines</vt:lpstr>
      <vt:lpstr>Text Version: Procedural Fluency Diagram</vt:lpstr>
      <vt:lpstr>Number Talks</vt:lpstr>
      <vt:lpstr>Representing Numbers</vt:lpstr>
      <vt:lpstr>More Fluency Routines (1 of 3)</vt:lpstr>
      <vt:lpstr>More Fluency Routines (2 of 3)</vt:lpstr>
      <vt:lpstr>More Fluency Routines (3 of 3)</vt:lpstr>
      <vt:lpstr>Problem Solving Routines (1 of 4) </vt:lpstr>
      <vt:lpstr>Problem Solving Routines (2 of 4)</vt:lpstr>
      <vt:lpstr>Problem Solving Routines (3 of 4)</vt:lpstr>
      <vt:lpstr>Problem Solving Routines (4 of 4)</vt:lpstr>
      <vt:lpstr>Vocabulary Routines (1 of 4)</vt:lpstr>
      <vt:lpstr>Vocabulary Routines (2 of 4)</vt:lpstr>
      <vt:lpstr>Text Version: Frayer Model Diagrams</vt:lpstr>
      <vt:lpstr>Vocabulary Routines (3 of 4)</vt:lpstr>
      <vt:lpstr>Vocabulary Routines ( 4 of 4)</vt:lpstr>
      <vt:lpstr>Data Analysis and More</vt:lpstr>
      <vt:lpstr>Let’s Get Started</vt:lpstr>
      <vt:lpstr>References</vt:lpstr>
      <vt:lpstr>Follow Us on Social Media</vt:lpstr>
      <vt:lpstr>Thank You!</vt:lpstr>
    </vt:vector>
  </TitlesOfParts>
  <Company>NJ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Routines Across the P to 3 Continuum</dc:title>
  <dc:creator>New Jersey Department of Education</dc:creator>
  <cp:lastModifiedBy>Henix, Danton</cp:lastModifiedBy>
  <cp:revision>1</cp:revision>
  <cp:lastPrinted>2024-08-07T18:03:50Z</cp:lastPrinted>
  <dcterms:created xsi:type="dcterms:W3CDTF">2023-10-23T16:32:39Z</dcterms:created>
  <dcterms:modified xsi:type="dcterms:W3CDTF">2025-01-08T19:56:12Z</dcterms:modified>
</cp:coreProperties>
</file>