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 id="2147483682" r:id="rId3"/>
  </p:sldMasterIdLst>
  <p:notesMasterIdLst>
    <p:notesMasterId r:id="rId31"/>
  </p:notesMasterIdLst>
  <p:sldIdLst>
    <p:sldId id="256" r:id="rId4"/>
    <p:sldId id="269" r:id="rId5"/>
    <p:sldId id="258" r:id="rId6"/>
    <p:sldId id="568" r:id="rId7"/>
    <p:sldId id="583" r:id="rId8"/>
    <p:sldId id="585" r:id="rId9"/>
    <p:sldId id="586" r:id="rId10"/>
    <p:sldId id="587" r:id="rId11"/>
    <p:sldId id="588" r:id="rId12"/>
    <p:sldId id="589" r:id="rId13"/>
    <p:sldId id="591" r:id="rId14"/>
    <p:sldId id="592" r:id="rId15"/>
    <p:sldId id="593" r:id="rId16"/>
    <p:sldId id="594" r:id="rId17"/>
    <p:sldId id="595" r:id="rId18"/>
    <p:sldId id="596" r:id="rId19"/>
    <p:sldId id="597" r:id="rId20"/>
    <p:sldId id="598" r:id="rId21"/>
    <p:sldId id="599" r:id="rId22"/>
    <p:sldId id="600" r:id="rId23"/>
    <p:sldId id="601" r:id="rId24"/>
    <p:sldId id="602" r:id="rId25"/>
    <p:sldId id="603" r:id="rId26"/>
    <p:sldId id="604" r:id="rId27"/>
    <p:sldId id="605" r:id="rId28"/>
    <p:sldId id="606" r:id="rId29"/>
    <p:sldId id="6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26F910-767E-9D26-CDDF-1D6CE6E83CD6}" name="Henix, Danton" initials="" userId="S::dhenix@doe.nj.gov::5ed3f696-fad5-424e-99c3-823c616f7442" providerId="AD"/>
  <p188:author id="{7CD06546-9DD9-0023-DDD8-EC4F2CAE1FF9}" name="Thomas, Elizabeth" initials="ET" userId="S::ethomas@doe.nj.gov::ecf9b76d-2424-407e-a49b-ad172b417e8c" providerId="AD"/>
  <p188:author id="{65E37EE9-0484-6150-813E-DD7F85BBB803}" name="Specht, Dorothea" initials="DS" userId="S::dspecht@doe.nj.gov::c7adc3ad-3650-425b-8fa9-fe35462436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ward, Lori" initials="HL" lastIdx="1" clrIdx="0">
    <p:extLst>
      <p:ext uri="{19B8F6BF-5375-455C-9EA6-DF929625EA0E}">
        <p15:presenceInfo xmlns:p15="http://schemas.microsoft.com/office/powerpoint/2012/main" userId="S::lhoward@doe.nj.gov::d5213947-1876-47ee-a9dd-b8679d1363b9" providerId="AD"/>
      </p:ext>
    </p:extLst>
  </p:cmAuthor>
  <p:cmAuthor id="2" name="Thomas, Elizabeth" initials="ET" lastIdx="4" clrIdx="1">
    <p:extLst>
      <p:ext uri="{19B8F6BF-5375-455C-9EA6-DF929625EA0E}">
        <p15:presenceInfo xmlns:p15="http://schemas.microsoft.com/office/powerpoint/2012/main" userId="S::ethomas@doe.nj.gov::ecf9b76d-2424-407e-a49b-ad172b417e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405"/>
    <a:srgbClr val="6DA6D9"/>
    <a:srgbClr val="5597D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83598-3BC6-14CC-E48B-8AF1E93F9976}" v="1" dt="2024-11-19T16:26:26.064"/>
    <p1510:client id="{52A13443-90E5-A983-FC13-B5F64D5BCC7F}" v="8" dt="2024-11-19T19:53:55.383"/>
    <p1510:client id="{7E7E8DA8-80DB-4BB8-BA01-A465E557999B}" v="1" dt="2024-11-19T20:00:06.5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8/10/relationships/authors" Target="authors.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cht, Dorothea" userId="c7adc3ad-3650-425b-8fa9-fe35462436cd" providerId="ADAL" clId="{7E7E8DA8-80DB-4BB8-BA01-A465E557999B}"/>
    <pc:docChg chg="custSel modSld sldOrd">
      <pc:chgData name="Specht, Dorothea" userId="c7adc3ad-3650-425b-8fa9-fe35462436cd" providerId="ADAL" clId="{7E7E8DA8-80DB-4BB8-BA01-A465E557999B}" dt="2024-11-19T20:00:29.961" v="132" actId="255"/>
      <pc:docMkLst>
        <pc:docMk/>
      </pc:docMkLst>
      <pc:sldChg chg="ord">
        <pc:chgData name="Specht, Dorothea" userId="c7adc3ad-3650-425b-8fa9-fe35462436cd" providerId="ADAL" clId="{7E7E8DA8-80DB-4BB8-BA01-A465E557999B}" dt="2024-11-06T15:05:09.444" v="4"/>
        <pc:sldMkLst>
          <pc:docMk/>
          <pc:sldMk cId="1869916186" sldId="256"/>
        </pc:sldMkLst>
      </pc:sldChg>
      <pc:sldChg chg="modSp mod">
        <pc:chgData name="Specht, Dorothea" userId="c7adc3ad-3650-425b-8fa9-fe35462436cd" providerId="ADAL" clId="{7E7E8DA8-80DB-4BB8-BA01-A465E557999B}" dt="2024-11-06T15:35:37.115" v="46" actId="20577"/>
        <pc:sldMkLst>
          <pc:docMk/>
          <pc:sldMk cId="59171444" sldId="591"/>
        </pc:sldMkLst>
        <pc:spChg chg="mod">
          <ac:chgData name="Specht, Dorothea" userId="c7adc3ad-3650-425b-8fa9-fe35462436cd" providerId="ADAL" clId="{7E7E8DA8-80DB-4BB8-BA01-A465E557999B}" dt="2024-11-06T15:35:37.115" v="46" actId="20577"/>
          <ac:spMkLst>
            <pc:docMk/>
            <pc:sldMk cId="59171444" sldId="591"/>
            <ac:spMk id="2" creationId="{9E5E1B89-F86D-6078-A415-077DC95CA85A}"/>
          </ac:spMkLst>
        </pc:spChg>
      </pc:sldChg>
      <pc:sldChg chg="modSp mod">
        <pc:chgData name="Specht, Dorothea" userId="c7adc3ad-3650-425b-8fa9-fe35462436cd" providerId="ADAL" clId="{7E7E8DA8-80DB-4BB8-BA01-A465E557999B}" dt="2024-11-19T20:00:29.961" v="132" actId="255"/>
        <pc:sldMkLst>
          <pc:docMk/>
          <pc:sldMk cId="1882908273" sldId="607"/>
        </pc:sldMkLst>
        <pc:spChg chg="mod">
          <ac:chgData name="Specht, Dorothea" userId="c7adc3ad-3650-425b-8fa9-fe35462436cd" providerId="ADAL" clId="{7E7E8DA8-80DB-4BB8-BA01-A465E557999B}" dt="2024-11-19T20:00:29.961" v="132" actId="255"/>
          <ac:spMkLst>
            <pc:docMk/>
            <pc:sldMk cId="1882908273" sldId="607"/>
            <ac:spMk id="3" creationId="{F51B8273-D5A6-4683-71AC-8D5F9D387173}"/>
          </ac:spMkLst>
        </pc:spChg>
      </pc:sldChg>
    </pc:docChg>
  </pc:docChgLst>
  <pc:docChgLst>
    <pc:chgData name="Henix, Danton" userId="S::dhenix@doe.nj.gov::5ed3f696-fad5-424e-99c3-823c616f7442" providerId="AD" clId="Web-{84398074-8862-37AF-CE85-42CE092C4432}"/>
    <pc:docChg chg="modSld">
      <pc:chgData name="Henix, Danton" userId="S::dhenix@doe.nj.gov::5ed3f696-fad5-424e-99c3-823c616f7442" providerId="AD" clId="Web-{84398074-8862-37AF-CE85-42CE092C4432}" dt="2024-11-06T15:50:11.891" v="0" actId="14100"/>
      <pc:docMkLst>
        <pc:docMk/>
      </pc:docMkLst>
      <pc:sldChg chg="modSp">
        <pc:chgData name="Henix, Danton" userId="S::dhenix@doe.nj.gov::5ed3f696-fad5-424e-99c3-823c616f7442" providerId="AD" clId="Web-{84398074-8862-37AF-CE85-42CE092C4432}" dt="2024-11-06T15:50:11.891" v="0" actId="14100"/>
        <pc:sldMkLst>
          <pc:docMk/>
          <pc:sldMk cId="1882908273" sldId="607"/>
        </pc:sldMkLst>
        <pc:spChg chg="mod">
          <ac:chgData name="Henix, Danton" userId="S::dhenix@doe.nj.gov::5ed3f696-fad5-424e-99c3-823c616f7442" providerId="AD" clId="Web-{84398074-8862-37AF-CE85-42CE092C4432}" dt="2024-11-06T15:50:11.891" v="0" actId="14100"/>
          <ac:spMkLst>
            <pc:docMk/>
            <pc:sldMk cId="1882908273" sldId="607"/>
            <ac:spMk id="3" creationId="{F51B8273-D5A6-4683-71AC-8D5F9D387173}"/>
          </ac:spMkLst>
        </pc:spChg>
      </pc:sldChg>
    </pc:docChg>
  </pc:docChgLst>
  <pc:docChgLst>
    <pc:chgData name="Henix, Danton" userId="S::dhenix@doe.nj.gov::5ed3f696-fad5-424e-99c3-823c616f7442" providerId="AD" clId="Web-{DDA28FAE-02BD-460C-5DF1-6A17B93E6303}"/>
    <pc:docChg chg="modSld">
      <pc:chgData name="Henix, Danton" userId="S::dhenix@doe.nj.gov::5ed3f696-fad5-424e-99c3-823c616f7442" providerId="AD" clId="Web-{DDA28FAE-02BD-460C-5DF1-6A17B93E6303}" dt="2024-11-07T17:21:13.350" v="2" actId="14100"/>
      <pc:docMkLst>
        <pc:docMk/>
      </pc:docMkLst>
      <pc:sldChg chg="modSp">
        <pc:chgData name="Henix, Danton" userId="S::dhenix@doe.nj.gov::5ed3f696-fad5-424e-99c3-823c616f7442" providerId="AD" clId="Web-{DDA28FAE-02BD-460C-5DF1-6A17B93E6303}" dt="2024-11-07T17:21:13.350" v="2" actId="14100"/>
        <pc:sldMkLst>
          <pc:docMk/>
          <pc:sldMk cId="1845999968" sldId="586"/>
        </pc:sldMkLst>
        <pc:picChg chg="mod">
          <ac:chgData name="Henix, Danton" userId="S::dhenix@doe.nj.gov::5ed3f696-fad5-424e-99c3-823c616f7442" providerId="AD" clId="Web-{DDA28FAE-02BD-460C-5DF1-6A17B93E6303}" dt="2024-11-07T17:21:13.350" v="2" actId="14100"/>
          <ac:picMkLst>
            <pc:docMk/>
            <pc:sldMk cId="1845999968" sldId="586"/>
            <ac:picMk id="7" creationId="{39FAEAA0-B538-1253-3898-109D935EAABC}"/>
          </ac:picMkLst>
        </pc:picChg>
      </pc:sldChg>
    </pc:docChg>
  </pc:docChgLst>
  <pc:docChgLst>
    <pc:chgData name="Specht, Dorothea" userId="S::dspecht@doe.nj.gov::c7adc3ad-3650-425b-8fa9-fe35462436cd" providerId="AD" clId="Web-{145BBB7A-AC7D-D96C-C084-3CBB5D7492A7}"/>
    <pc:docChg chg="modSld">
      <pc:chgData name="Specht, Dorothea" userId="S::dspecht@doe.nj.gov::c7adc3ad-3650-425b-8fa9-fe35462436cd" providerId="AD" clId="Web-{145BBB7A-AC7D-D96C-C084-3CBB5D7492A7}" dt="2024-10-04T17:33:55.850" v="46" actId="1076"/>
      <pc:docMkLst>
        <pc:docMk/>
      </pc:docMkLst>
      <pc:sldChg chg="addSp modSp">
        <pc:chgData name="Specht, Dorothea" userId="S::dspecht@doe.nj.gov::c7adc3ad-3650-425b-8fa9-fe35462436cd" providerId="AD" clId="Web-{145BBB7A-AC7D-D96C-C084-3CBB5D7492A7}" dt="2024-10-04T17:21:09.219" v="16"/>
        <pc:sldMkLst>
          <pc:docMk/>
          <pc:sldMk cId="2527475013" sldId="585"/>
        </pc:sldMkLst>
        <pc:picChg chg="add mod">
          <ac:chgData name="Specht, Dorothea" userId="S::dspecht@doe.nj.gov::c7adc3ad-3650-425b-8fa9-fe35462436cd" providerId="AD" clId="Web-{145BBB7A-AC7D-D96C-C084-3CBB5D7492A7}" dt="2024-10-04T17:21:09.219" v="16"/>
          <ac:picMkLst>
            <pc:docMk/>
            <pc:sldMk cId="2527475013" sldId="585"/>
            <ac:picMk id="3" creationId="{6BDBC107-324A-9574-4905-9DA9A471A71E}"/>
          </ac:picMkLst>
        </pc:picChg>
      </pc:sldChg>
      <pc:sldChg chg="modSp">
        <pc:chgData name="Specht, Dorothea" userId="S::dspecht@doe.nj.gov::c7adc3ad-3650-425b-8fa9-fe35462436cd" providerId="AD" clId="Web-{145BBB7A-AC7D-D96C-C084-3CBB5D7492A7}" dt="2024-10-04T17:23:26.861" v="18" actId="14100"/>
        <pc:sldMkLst>
          <pc:docMk/>
          <pc:sldMk cId="2459963814" sldId="592"/>
        </pc:sldMkLst>
        <pc:spChg chg="mod">
          <ac:chgData name="Specht, Dorothea" userId="S::dspecht@doe.nj.gov::c7adc3ad-3650-425b-8fa9-fe35462436cd" providerId="AD" clId="Web-{145BBB7A-AC7D-D96C-C084-3CBB5D7492A7}" dt="2024-10-04T17:23:26.861" v="18" actId="14100"/>
          <ac:spMkLst>
            <pc:docMk/>
            <pc:sldMk cId="2459963814" sldId="592"/>
            <ac:spMk id="3" creationId="{0FDA05C0-D55C-8ED8-EDEC-6A2641B2069C}"/>
          </ac:spMkLst>
        </pc:spChg>
      </pc:sldChg>
      <pc:sldChg chg="addSp modSp">
        <pc:chgData name="Specht, Dorothea" userId="S::dspecht@doe.nj.gov::c7adc3ad-3650-425b-8fa9-fe35462436cd" providerId="AD" clId="Web-{145BBB7A-AC7D-D96C-C084-3CBB5D7492A7}" dt="2024-10-04T17:28:15.863" v="35" actId="14100"/>
        <pc:sldMkLst>
          <pc:docMk/>
          <pc:sldMk cId="1157000546" sldId="597"/>
        </pc:sldMkLst>
        <pc:spChg chg="add mod">
          <ac:chgData name="Specht, Dorothea" userId="S::dspecht@doe.nj.gov::c7adc3ad-3650-425b-8fa9-fe35462436cd" providerId="AD" clId="Web-{145BBB7A-AC7D-D96C-C084-3CBB5D7492A7}" dt="2024-10-04T17:28:15.863" v="35" actId="14100"/>
          <ac:spMkLst>
            <pc:docMk/>
            <pc:sldMk cId="1157000546" sldId="597"/>
            <ac:spMk id="2" creationId="{7DFE42D2-6B73-69CD-777B-D730E70AA0FE}"/>
          </ac:spMkLst>
        </pc:spChg>
      </pc:sldChg>
      <pc:sldChg chg="modSp">
        <pc:chgData name="Specht, Dorothea" userId="S::dspecht@doe.nj.gov::c7adc3ad-3650-425b-8fa9-fe35462436cd" providerId="AD" clId="Web-{145BBB7A-AC7D-D96C-C084-3CBB5D7492A7}" dt="2024-10-04T17:30:54.411" v="41" actId="20577"/>
        <pc:sldMkLst>
          <pc:docMk/>
          <pc:sldMk cId="3770925065" sldId="599"/>
        </pc:sldMkLst>
        <pc:spChg chg="mod">
          <ac:chgData name="Specht, Dorothea" userId="S::dspecht@doe.nj.gov::c7adc3ad-3650-425b-8fa9-fe35462436cd" providerId="AD" clId="Web-{145BBB7A-AC7D-D96C-C084-3CBB5D7492A7}" dt="2024-10-04T17:30:54.411" v="41" actId="20577"/>
          <ac:spMkLst>
            <pc:docMk/>
            <pc:sldMk cId="3770925065" sldId="599"/>
            <ac:spMk id="3" creationId="{D02A143D-FF49-56CB-8D81-CA67E07D20B7}"/>
          </ac:spMkLst>
        </pc:spChg>
      </pc:sldChg>
      <pc:sldChg chg="modSp">
        <pc:chgData name="Specht, Dorothea" userId="S::dspecht@doe.nj.gov::c7adc3ad-3650-425b-8fa9-fe35462436cd" providerId="AD" clId="Web-{145BBB7A-AC7D-D96C-C084-3CBB5D7492A7}" dt="2024-10-04T17:31:31.443" v="44" actId="20577"/>
        <pc:sldMkLst>
          <pc:docMk/>
          <pc:sldMk cId="2845660293" sldId="600"/>
        </pc:sldMkLst>
        <pc:spChg chg="mod">
          <ac:chgData name="Specht, Dorothea" userId="S::dspecht@doe.nj.gov::c7adc3ad-3650-425b-8fa9-fe35462436cd" providerId="AD" clId="Web-{145BBB7A-AC7D-D96C-C084-3CBB5D7492A7}" dt="2024-10-04T17:31:31.443" v="44" actId="20577"/>
          <ac:spMkLst>
            <pc:docMk/>
            <pc:sldMk cId="2845660293" sldId="600"/>
            <ac:spMk id="3" creationId="{30E809D7-1741-569C-1309-C318603010CA}"/>
          </ac:spMkLst>
        </pc:spChg>
      </pc:sldChg>
      <pc:sldChg chg="modSp">
        <pc:chgData name="Specht, Dorothea" userId="S::dspecht@doe.nj.gov::c7adc3ad-3650-425b-8fa9-fe35462436cd" providerId="AD" clId="Web-{145BBB7A-AC7D-D96C-C084-3CBB5D7492A7}" dt="2024-10-04T17:33:55.850" v="46" actId="1076"/>
        <pc:sldMkLst>
          <pc:docMk/>
          <pc:sldMk cId="719015303" sldId="604"/>
        </pc:sldMkLst>
        <pc:spChg chg="mod">
          <ac:chgData name="Specht, Dorothea" userId="S::dspecht@doe.nj.gov::c7adc3ad-3650-425b-8fa9-fe35462436cd" providerId="AD" clId="Web-{145BBB7A-AC7D-D96C-C084-3CBB5D7492A7}" dt="2024-10-04T17:33:55.850" v="46" actId="1076"/>
          <ac:spMkLst>
            <pc:docMk/>
            <pc:sldMk cId="719015303" sldId="604"/>
            <ac:spMk id="3" creationId="{262B5EF6-5E28-44A5-A5F8-11BAD6793D3E}"/>
          </ac:spMkLst>
        </pc:spChg>
      </pc:sldChg>
    </pc:docChg>
  </pc:docChgLst>
  <pc:docChgLst>
    <pc:chgData name="Specht, Dorothea" userId="S::dspecht@doe.nj.gov::c7adc3ad-3650-425b-8fa9-fe35462436cd" providerId="AD" clId="Web-{25183598-3BC6-14CC-E48B-8AF1E93F9976}"/>
    <pc:docChg chg="modSld">
      <pc:chgData name="Specht, Dorothea" userId="S::dspecht@doe.nj.gov::c7adc3ad-3650-425b-8fa9-fe35462436cd" providerId="AD" clId="Web-{25183598-3BC6-14CC-E48B-8AF1E93F9976}" dt="2024-11-19T16:26:26.064" v="0" actId="1076"/>
      <pc:docMkLst>
        <pc:docMk/>
      </pc:docMkLst>
      <pc:sldChg chg="modSp">
        <pc:chgData name="Specht, Dorothea" userId="S::dspecht@doe.nj.gov::c7adc3ad-3650-425b-8fa9-fe35462436cd" providerId="AD" clId="Web-{25183598-3BC6-14CC-E48B-8AF1E93F9976}" dt="2024-11-19T16:26:26.064" v="0" actId="1076"/>
        <pc:sldMkLst>
          <pc:docMk/>
          <pc:sldMk cId="1882908273" sldId="607"/>
        </pc:sldMkLst>
        <pc:spChg chg="mod">
          <ac:chgData name="Specht, Dorothea" userId="S::dspecht@doe.nj.gov::c7adc3ad-3650-425b-8fa9-fe35462436cd" providerId="AD" clId="Web-{25183598-3BC6-14CC-E48B-8AF1E93F9976}" dt="2024-11-19T16:26:26.064" v="0" actId="1076"/>
          <ac:spMkLst>
            <pc:docMk/>
            <pc:sldMk cId="1882908273" sldId="607"/>
            <ac:spMk id="3" creationId="{F51B8273-D5A6-4683-71AC-8D5F9D387173}"/>
          </ac:spMkLst>
        </pc:spChg>
      </pc:sldChg>
    </pc:docChg>
  </pc:docChgLst>
  <pc:docChgLst>
    <pc:chgData name="Specht, Dorothea" userId="S::dspecht@doe.nj.gov::c7adc3ad-3650-425b-8fa9-fe35462436cd" providerId="AD" clId="Web-{52A13443-90E5-A983-FC13-B5F64D5BCC7F}"/>
    <pc:docChg chg="modSld">
      <pc:chgData name="Specht, Dorothea" userId="S::dspecht@doe.nj.gov::c7adc3ad-3650-425b-8fa9-fe35462436cd" providerId="AD" clId="Web-{52A13443-90E5-A983-FC13-B5F64D5BCC7F}" dt="2024-11-19T19:53:55.383" v="9" actId="14100"/>
      <pc:docMkLst>
        <pc:docMk/>
      </pc:docMkLst>
      <pc:sldChg chg="modSp">
        <pc:chgData name="Specht, Dorothea" userId="S::dspecht@doe.nj.gov::c7adc3ad-3650-425b-8fa9-fe35462436cd" providerId="AD" clId="Web-{52A13443-90E5-A983-FC13-B5F64D5BCC7F}" dt="2024-11-19T19:53:55.383" v="9" actId="14100"/>
        <pc:sldMkLst>
          <pc:docMk/>
          <pc:sldMk cId="1882908273" sldId="607"/>
        </pc:sldMkLst>
        <pc:spChg chg="mod">
          <ac:chgData name="Specht, Dorothea" userId="S::dspecht@doe.nj.gov::c7adc3ad-3650-425b-8fa9-fe35462436cd" providerId="AD" clId="Web-{52A13443-90E5-A983-FC13-B5F64D5BCC7F}" dt="2024-11-19T19:53:55.383" v="9" actId="14100"/>
          <ac:spMkLst>
            <pc:docMk/>
            <pc:sldMk cId="1882908273" sldId="607"/>
            <ac:spMk id="3" creationId="{F51B8273-D5A6-4683-71AC-8D5F9D387173}"/>
          </ac:spMkLst>
        </pc:spChg>
      </pc:sldChg>
    </pc:docChg>
  </pc:docChgLst>
  <pc:docChgLst>
    <pc:chgData name="Thomas, Elizabeth" userId="ecf9b76d-2424-407e-a49b-ad172b417e8c" providerId="ADAL" clId="{66AB131B-5D10-4226-8223-8BCF6C10CCA2}"/>
    <pc:docChg chg="undo custSel addSld delSld modSld">
      <pc:chgData name="Thomas, Elizabeth" userId="ecf9b76d-2424-407e-a49b-ad172b417e8c" providerId="ADAL" clId="{66AB131B-5D10-4226-8223-8BCF6C10CCA2}" dt="2024-11-07T16:55:09.802" v="201" actId="3626"/>
      <pc:docMkLst>
        <pc:docMk/>
      </pc:docMkLst>
      <pc:sldChg chg="addSp delSp modSp mod modClrScheme chgLayout">
        <pc:chgData name="Thomas, Elizabeth" userId="ecf9b76d-2424-407e-a49b-ad172b417e8c" providerId="ADAL" clId="{66AB131B-5D10-4226-8223-8BCF6C10CCA2}" dt="2024-11-07T16:50:39.512" v="137" actId="962"/>
        <pc:sldMkLst>
          <pc:docMk/>
          <pc:sldMk cId="3002990117" sldId="258"/>
        </pc:sldMkLst>
        <pc:spChg chg="mod ord">
          <ac:chgData name="Thomas, Elizabeth" userId="ecf9b76d-2424-407e-a49b-ad172b417e8c" providerId="ADAL" clId="{66AB131B-5D10-4226-8223-8BCF6C10CCA2}" dt="2024-11-07T16:48:59.377" v="102" actId="700"/>
          <ac:spMkLst>
            <pc:docMk/>
            <pc:sldMk cId="3002990117" sldId="258"/>
            <ac:spMk id="2" creationId="{71E6A822-4657-B932-6F6D-61BB664DE3FE}"/>
          </ac:spMkLst>
        </pc:spChg>
        <pc:spChg chg="add del">
          <ac:chgData name="Thomas, Elizabeth" userId="ecf9b76d-2424-407e-a49b-ad172b417e8c" providerId="ADAL" clId="{66AB131B-5D10-4226-8223-8BCF6C10CCA2}" dt="2024-11-07T16:50:20.393" v="129" actId="478"/>
          <ac:spMkLst>
            <pc:docMk/>
            <pc:sldMk cId="3002990117" sldId="258"/>
            <ac:spMk id="3" creationId="{14DDD0C0-6740-055A-2D01-BDC080409FD7}"/>
          </ac:spMkLst>
        </pc:spChg>
        <pc:spChg chg="mod ord">
          <ac:chgData name="Thomas, Elizabeth" userId="ecf9b76d-2424-407e-a49b-ad172b417e8c" providerId="ADAL" clId="{66AB131B-5D10-4226-8223-8BCF6C10CCA2}" dt="2024-11-07T16:48:59.377" v="102" actId="700"/>
          <ac:spMkLst>
            <pc:docMk/>
            <pc:sldMk cId="3002990117" sldId="258"/>
            <ac:spMk id="4" creationId="{D3E0D9FD-F693-7413-9C9D-401ED830FB61}"/>
          </ac:spMkLst>
        </pc:spChg>
        <pc:spChg chg="mod ord">
          <ac:chgData name="Thomas, Elizabeth" userId="ecf9b76d-2424-407e-a49b-ad172b417e8c" providerId="ADAL" clId="{66AB131B-5D10-4226-8223-8BCF6C10CCA2}" dt="2024-11-07T16:48:59.377" v="102" actId="700"/>
          <ac:spMkLst>
            <pc:docMk/>
            <pc:sldMk cId="3002990117" sldId="258"/>
            <ac:spMk id="5" creationId="{64267A49-B743-CDD9-4832-8AB953955AEC}"/>
          </ac:spMkLst>
        </pc:spChg>
        <pc:spChg chg="add del mod ord">
          <ac:chgData name="Thomas, Elizabeth" userId="ecf9b76d-2424-407e-a49b-ad172b417e8c" providerId="ADAL" clId="{66AB131B-5D10-4226-8223-8BCF6C10CCA2}" dt="2024-11-07T16:50:33.097" v="132" actId="931"/>
          <ac:spMkLst>
            <pc:docMk/>
            <pc:sldMk cId="3002990117" sldId="258"/>
            <ac:spMk id="6" creationId="{CA481C3B-A113-8629-70BD-18539CF3C192}"/>
          </ac:spMkLst>
        </pc:spChg>
        <pc:spChg chg="add mod">
          <ac:chgData name="Thomas, Elizabeth" userId="ecf9b76d-2424-407e-a49b-ad172b417e8c" providerId="ADAL" clId="{66AB131B-5D10-4226-8223-8BCF6C10CCA2}" dt="2024-11-07T16:49:12.221" v="106"/>
          <ac:spMkLst>
            <pc:docMk/>
            <pc:sldMk cId="3002990117" sldId="258"/>
            <ac:spMk id="7" creationId="{14DDD0C0-6740-055A-2D01-BDC080409FD7}"/>
          </ac:spMkLst>
        </pc:spChg>
        <pc:spChg chg="add del mod">
          <ac:chgData name="Thomas, Elizabeth" userId="ecf9b76d-2424-407e-a49b-ad172b417e8c" providerId="ADAL" clId="{66AB131B-5D10-4226-8223-8BCF6C10CCA2}" dt="2024-11-07T16:49:59.943" v="119"/>
          <ac:spMkLst>
            <pc:docMk/>
            <pc:sldMk cId="3002990117" sldId="258"/>
            <ac:spMk id="8" creationId="{064F9EA8-283E-D8B6-9532-E74F02AA02C8}"/>
          </ac:spMkLst>
        </pc:spChg>
        <pc:picChg chg="add mod">
          <ac:chgData name="Thomas, Elizabeth" userId="ecf9b76d-2424-407e-a49b-ad172b417e8c" providerId="ADAL" clId="{66AB131B-5D10-4226-8223-8BCF6C10CCA2}" dt="2024-11-07T16:49:54.490" v="117" actId="931"/>
          <ac:picMkLst>
            <pc:docMk/>
            <pc:sldMk cId="3002990117" sldId="258"/>
            <ac:picMk id="10" creationId="{81680562-DCB6-DB0C-D4E3-BA0477C2C144}"/>
          </ac:picMkLst>
        </pc:picChg>
        <pc:picChg chg="add mod">
          <ac:chgData name="Thomas, Elizabeth" userId="ecf9b76d-2424-407e-a49b-ad172b417e8c" providerId="ADAL" clId="{66AB131B-5D10-4226-8223-8BCF6C10CCA2}" dt="2024-11-07T16:50:39.512" v="137" actId="962"/>
          <ac:picMkLst>
            <pc:docMk/>
            <pc:sldMk cId="3002990117" sldId="258"/>
            <ac:picMk id="12" creationId="{9B827B4B-7A01-B6DA-7285-02C9EA4BE378}"/>
          </ac:picMkLst>
        </pc:picChg>
      </pc:sldChg>
      <pc:sldChg chg="addSp delSp modSp mod">
        <pc:chgData name="Thomas, Elizabeth" userId="ecf9b76d-2424-407e-a49b-ad172b417e8c" providerId="ADAL" clId="{66AB131B-5D10-4226-8223-8BCF6C10CCA2}" dt="2024-11-07T16:43:27.930" v="35" actId="27636"/>
        <pc:sldMkLst>
          <pc:docMk/>
          <pc:sldMk cId="4254279873" sldId="583"/>
        </pc:sldMkLst>
        <pc:spChg chg="mod">
          <ac:chgData name="Thomas, Elizabeth" userId="ecf9b76d-2424-407e-a49b-ad172b417e8c" providerId="ADAL" clId="{66AB131B-5D10-4226-8223-8BCF6C10CCA2}" dt="2024-11-07T16:43:27.930" v="35" actId="27636"/>
          <ac:spMkLst>
            <pc:docMk/>
            <pc:sldMk cId="4254279873" sldId="583"/>
            <ac:spMk id="7" creationId="{F7951ACA-2F13-DFAE-EE6F-0FCB74BACE18}"/>
          </ac:spMkLst>
        </pc:spChg>
        <pc:graphicFrameChg chg="add del mod">
          <ac:chgData name="Thomas, Elizabeth" userId="ecf9b76d-2424-407e-a49b-ad172b417e8c" providerId="ADAL" clId="{66AB131B-5D10-4226-8223-8BCF6C10CCA2}" dt="2024-11-07T16:42:48.195" v="2"/>
          <ac:graphicFrameMkLst>
            <pc:docMk/>
            <pc:sldMk cId="4254279873" sldId="583"/>
            <ac:graphicFrameMk id="3" creationId="{57FEDA4E-BA86-B716-E9BB-E5B96FF3ED51}"/>
          </ac:graphicFrameMkLst>
        </pc:graphicFrameChg>
        <pc:graphicFrameChg chg="add del mod">
          <ac:chgData name="Thomas, Elizabeth" userId="ecf9b76d-2424-407e-a49b-ad172b417e8c" providerId="ADAL" clId="{66AB131B-5D10-4226-8223-8BCF6C10CCA2}" dt="2024-11-07T16:43:00.064" v="12"/>
          <ac:graphicFrameMkLst>
            <pc:docMk/>
            <pc:sldMk cId="4254279873" sldId="583"/>
            <ac:graphicFrameMk id="4" creationId="{62C97E5F-01B9-E164-2AEB-FEB0EBD2360F}"/>
          </ac:graphicFrameMkLst>
        </pc:graphicFrameChg>
        <pc:graphicFrameChg chg="add del mod">
          <ac:chgData name="Thomas, Elizabeth" userId="ecf9b76d-2424-407e-a49b-ad172b417e8c" providerId="ADAL" clId="{66AB131B-5D10-4226-8223-8BCF6C10CCA2}" dt="2024-11-07T16:43:22.216" v="22"/>
          <ac:graphicFrameMkLst>
            <pc:docMk/>
            <pc:sldMk cId="4254279873" sldId="583"/>
            <ac:graphicFrameMk id="6" creationId="{ADBE779F-7554-1F86-88CF-007857BED485}"/>
          </ac:graphicFrameMkLst>
        </pc:graphicFrameChg>
        <pc:graphicFrameChg chg="add del mod">
          <ac:chgData name="Thomas, Elizabeth" userId="ecf9b76d-2424-407e-a49b-ad172b417e8c" providerId="ADAL" clId="{66AB131B-5D10-4226-8223-8BCF6C10CCA2}" dt="2024-11-07T16:43:26.429" v="30"/>
          <ac:graphicFrameMkLst>
            <pc:docMk/>
            <pc:sldMk cId="4254279873" sldId="583"/>
            <ac:graphicFrameMk id="9" creationId="{029DD8FF-4BF2-0231-88AF-C017620118E1}"/>
          </ac:graphicFrameMkLst>
        </pc:graphicFrameChg>
      </pc:sldChg>
      <pc:sldChg chg="modSp">
        <pc:chgData name="Thomas, Elizabeth" userId="ecf9b76d-2424-407e-a49b-ad172b417e8c" providerId="ADAL" clId="{66AB131B-5D10-4226-8223-8BCF6C10CCA2}" dt="2024-11-07T16:45:13.140" v="55" actId="13244"/>
        <pc:sldMkLst>
          <pc:docMk/>
          <pc:sldMk cId="2527475013" sldId="585"/>
        </pc:sldMkLst>
        <pc:spChg chg="mod">
          <ac:chgData name="Thomas, Elizabeth" userId="ecf9b76d-2424-407e-a49b-ad172b417e8c" providerId="ADAL" clId="{66AB131B-5D10-4226-8223-8BCF6C10CCA2}" dt="2024-11-07T16:45:13.140" v="55" actId="13244"/>
          <ac:spMkLst>
            <pc:docMk/>
            <pc:sldMk cId="2527475013" sldId="585"/>
            <ac:spMk id="5" creationId="{520AA6DF-76A2-0263-2823-42AB4A65D102}"/>
          </ac:spMkLst>
        </pc:spChg>
      </pc:sldChg>
      <pc:sldChg chg="addSp delSp modSp mod modClrScheme chgLayout">
        <pc:chgData name="Thomas, Elizabeth" userId="ecf9b76d-2424-407e-a49b-ad172b417e8c" providerId="ADAL" clId="{66AB131B-5D10-4226-8223-8BCF6C10CCA2}" dt="2024-11-07T16:45:44.957" v="59" actId="1076"/>
        <pc:sldMkLst>
          <pc:docMk/>
          <pc:sldMk cId="1845999968" sldId="586"/>
        </pc:sldMkLst>
        <pc:spChg chg="mod ord">
          <ac:chgData name="Thomas, Elizabeth" userId="ecf9b76d-2424-407e-a49b-ad172b417e8c" providerId="ADAL" clId="{66AB131B-5D10-4226-8223-8BCF6C10CCA2}" dt="2024-11-07T16:44:29.232" v="36" actId="700"/>
          <ac:spMkLst>
            <pc:docMk/>
            <pc:sldMk cId="1845999968" sldId="586"/>
            <ac:spMk id="2" creationId="{724076A2-0D30-A206-93B0-259BBBB2DFC5}"/>
          </ac:spMkLst>
        </pc:spChg>
        <pc:spChg chg="add del mod ord">
          <ac:chgData name="Thomas, Elizabeth" userId="ecf9b76d-2424-407e-a49b-ad172b417e8c" providerId="ADAL" clId="{66AB131B-5D10-4226-8223-8BCF6C10CCA2}" dt="2024-11-07T16:44:32.869" v="39"/>
          <ac:spMkLst>
            <pc:docMk/>
            <pc:sldMk cId="1845999968" sldId="586"/>
            <ac:spMk id="3" creationId="{AFE7F3D1-006F-0611-C143-ED2010956CA5}"/>
          </ac:spMkLst>
        </pc:spChg>
        <pc:spChg chg="mod ord">
          <ac:chgData name="Thomas, Elizabeth" userId="ecf9b76d-2424-407e-a49b-ad172b417e8c" providerId="ADAL" clId="{66AB131B-5D10-4226-8223-8BCF6C10CCA2}" dt="2024-11-07T16:45:19.145" v="56" actId="13244"/>
          <ac:spMkLst>
            <pc:docMk/>
            <pc:sldMk cId="1845999968" sldId="586"/>
            <ac:spMk id="4" creationId="{769202FE-784A-4946-985D-064FEA38B4D5}"/>
          </ac:spMkLst>
        </pc:spChg>
        <pc:spChg chg="add del mod ord">
          <ac:chgData name="Thomas, Elizabeth" userId="ecf9b76d-2424-407e-a49b-ad172b417e8c" providerId="ADAL" clId="{66AB131B-5D10-4226-8223-8BCF6C10CCA2}" dt="2024-11-07T16:44:38.919" v="44"/>
          <ac:spMkLst>
            <pc:docMk/>
            <pc:sldMk cId="1845999968" sldId="586"/>
            <ac:spMk id="5" creationId="{5D533DB7-1904-EF0B-4001-335375E492C3}"/>
          </ac:spMkLst>
        </pc:spChg>
        <pc:spChg chg="add del mod ord">
          <ac:chgData name="Thomas, Elizabeth" userId="ecf9b76d-2424-407e-a49b-ad172b417e8c" providerId="ADAL" clId="{66AB131B-5D10-4226-8223-8BCF6C10CCA2}" dt="2024-11-07T16:44:45.533" v="48"/>
          <ac:spMkLst>
            <pc:docMk/>
            <pc:sldMk cId="1845999968" sldId="586"/>
            <ac:spMk id="6" creationId="{F201E907-3C52-7458-7A35-E2CA01AA7A10}"/>
          </ac:spMkLst>
        </pc:spChg>
        <pc:picChg chg="add mod">
          <ac:chgData name="Thomas, Elizabeth" userId="ecf9b76d-2424-407e-a49b-ad172b417e8c" providerId="ADAL" clId="{66AB131B-5D10-4226-8223-8BCF6C10CCA2}" dt="2024-11-07T16:45:35.390" v="57" actId="14100"/>
          <ac:picMkLst>
            <pc:docMk/>
            <pc:sldMk cId="1845999968" sldId="586"/>
            <ac:picMk id="7" creationId="{39FAEAA0-B538-1253-3898-109D935EAABC}"/>
          </ac:picMkLst>
        </pc:picChg>
        <pc:picChg chg="del">
          <ac:chgData name="Thomas, Elizabeth" userId="ecf9b76d-2424-407e-a49b-ad172b417e8c" providerId="ADAL" clId="{66AB131B-5D10-4226-8223-8BCF6C10CCA2}" dt="2024-11-07T16:44:36.977" v="42" actId="21"/>
          <ac:picMkLst>
            <pc:docMk/>
            <pc:sldMk cId="1845999968" sldId="586"/>
            <ac:picMk id="8" creationId="{BD3FBA87-9DB8-ED90-8858-E84A96C8C844}"/>
          </ac:picMkLst>
        </pc:picChg>
        <pc:picChg chg="add mod">
          <ac:chgData name="Thomas, Elizabeth" userId="ecf9b76d-2424-407e-a49b-ad172b417e8c" providerId="ADAL" clId="{66AB131B-5D10-4226-8223-8BCF6C10CCA2}" dt="2024-11-07T16:45:44.957" v="59" actId="1076"/>
          <ac:picMkLst>
            <pc:docMk/>
            <pc:sldMk cId="1845999968" sldId="586"/>
            <ac:picMk id="9" creationId="{BD3FBA87-9DB8-ED90-8858-E84A96C8C844}"/>
          </ac:picMkLst>
        </pc:picChg>
        <pc:picChg chg="del">
          <ac:chgData name="Thomas, Elizabeth" userId="ecf9b76d-2424-407e-a49b-ad172b417e8c" providerId="ADAL" clId="{66AB131B-5D10-4226-8223-8BCF6C10CCA2}" dt="2024-11-07T16:44:44.931" v="47" actId="21"/>
          <ac:picMkLst>
            <pc:docMk/>
            <pc:sldMk cId="1845999968" sldId="586"/>
            <ac:picMk id="10" creationId="{F7773952-6E0F-CB2A-DB60-31F89079EFC0}"/>
          </ac:picMkLst>
        </pc:picChg>
        <pc:picChg chg="add mod">
          <ac:chgData name="Thomas, Elizabeth" userId="ecf9b76d-2424-407e-a49b-ad172b417e8c" providerId="ADAL" clId="{66AB131B-5D10-4226-8223-8BCF6C10CCA2}" dt="2024-11-07T16:45:39.560" v="58" actId="14100"/>
          <ac:picMkLst>
            <pc:docMk/>
            <pc:sldMk cId="1845999968" sldId="586"/>
            <ac:picMk id="11" creationId="{F7773952-6E0F-CB2A-DB60-31F89079EFC0}"/>
          </ac:picMkLst>
        </pc:picChg>
        <pc:picChg chg="del">
          <ac:chgData name="Thomas, Elizabeth" userId="ecf9b76d-2424-407e-a49b-ad172b417e8c" providerId="ADAL" clId="{66AB131B-5D10-4226-8223-8BCF6C10CCA2}" dt="2024-11-07T16:44:31.566" v="37" actId="21"/>
          <ac:picMkLst>
            <pc:docMk/>
            <pc:sldMk cId="1845999968" sldId="586"/>
            <ac:picMk id="12" creationId="{39FAEAA0-B538-1253-3898-109D935EAABC}"/>
          </ac:picMkLst>
        </pc:picChg>
      </pc:sldChg>
      <pc:sldChg chg="modSp">
        <pc:chgData name="Thomas, Elizabeth" userId="ecf9b76d-2424-407e-a49b-ad172b417e8c" providerId="ADAL" clId="{66AB131B-5D10-4226-8223-8BCF6C10CCA2}" dt="2024-11-07T16:46:24.513" v="73" actId="20577"/>
        <pc:sldMkLst>
          <pc:docMk/>
          <pc:sldMk cId="59171444" sldId="591"/>
        </pc:sldMkLst>
        <pc:spChg chg="mod">
          <ac:chgData name="Thomas, Elizabeth" userId="ecf9b76d-2424-407e-a49b-ad172b417e8c" providerId="ADAL" clId="{66AB131B-5D10-4226-8223-8BCF6C10CCA2}" dt="2024-11-07T16:46:24.513" v="73" actId="20577"/>
          <ac:spMkLst>
            <pc:docMk/>
            <pc:sldMk cId="59171444" sldId="591"/>
            <ac:spMk id="2" creationId="{9E5E1B89-F86D-6078-A415-077DC95CA85A}"/>
          </ac:spMkLst>
        </pc:spChg>
      </pc:sldChg>
      <pc:sldChg chg="addSp delSp modSp mod modClrScheme chgLayout">
        <pc:chgData name="Thomas, Elizabeth" userId="ecf9b76d-2424-407e-a49b-ad172b417e8c" providerId="ADAL" clId="{66AB131B-5D10-4226-8223-8BCF6C10CCA2}" dt="2024-11-07T16:51:47.735" v="195" actId="20577"/>
        <pc:sldMkLst>
          <pc:docMk/>
          <pc:sldMk cId="1157000546" sldId="597"/>
        </pc:sldMkLst>
        <pc:spChg chg="del mod">
          <ac:chgData name="Thomas, Elizabeth" userId="ecf9b76d-2424-407e-a49b-ad172b417e8c" providerId="ADAL" clId="{66AB131B-5D10-4226-8223-8BCF6C10CCA2}" dt="2024-11-07T16:51:03.855" v="142" actId="478"/>
          <ac:spMkLst>
            <pc:docMk/>
            <pc:sldMk cId="1157000546" sldId="597"/>
            <ac:spMk id="2" creationId="{7DFE42D2-6B73-69CD-777B-D730E70AA0FE}"/>
          </ac:spMkLst>
        </pc:spChg>
        <pc:spChg chg="mod ord">
          <ac:chgData name="Thomas, Elizabeth" userId="ecf9b76d-2424-407e-a49b-ad172b417e8c" providerId="ADAL" clId="{66AB131B-5D10-4226-8223-8BCF6C10CCA2}" dt="2024-11-07T16:50:55.922" v="139" actId="700"/>
          <ac:spMkLst>
            <pc:docMk/>
            <pc:sldMk cId="1157000546" sldId="597"/>
            <ac:spMk id="3" creationId="{8A29DA18-077E-37D4-E85E-ECA7828B859E}"/>
          </ac:spMkLst>
        </pc:spChg>
        <pc:spChg chg="mod ord">
          <ac:chgData name="Thomas, Elizabeth" userId="ecf9b76d-2424-407e-a49b-ad172b417e8c" providerId="ADAL" clId="{66AB131B-5D10-4226-8223-8BCF6C10CCA2}" dt="2024-11-07T16:50:55.922" v="139" actId="700"/>
          <ac:spMkLst>
            <pc:docMk/>
            <pc:sldMk cId="1157000546" sldId="597"/>
            <ac:spMk id="4" creationId="{021AA3F9-BE6D-1F07-B39E-0442AB529BB4}"/>
          </ac:spMkLst>
        </pc:spChg>
        <pc:spChg chg="mod ord">
          <ac:chgData name="Thomas, Elizabeth" userId="ecf9b76d-2424-407e-a49b-ad172b417e8c" providerId="ADAL" clId="{66AB131B-5D10-4226-8223-8BCF6C10CCA2}" dt="2024-11-07T16:50:58.073" v="140" actId="1076"/>
          <ac:spMkLst>
            <pc:docMk/>
            <pc:sldMk cId="1157000546" sldId="597"/>
            <ac:spMk id="5" creationId="{ADD2E4ED-5A23-9AAE-EC09-D8A61A29A36E}"/>
          </ac:spMkLst>
        </pc:spChg>
        <pc:spChg chg="add mod ord">
          <ac:chgData name="Thomas, Elizabeth" userId="ecf9b76d-2424-407e-a49b-ad172b417e8c" providerId="ADAL" clId="{66AB131B-5D10-4226-8223-8BCF6C10CCA2}" dt="2024-11-07T16:51:47.735" v="195" actId="20577"/>
          <ac:spMkLst>
            <pc:docMk/>
            <pc:sldMk cId="1157000546" sldId="597"/>
            <ac:spMk id="6" creationId="{528059AB-65AE-1761-3442-A3C8E1DBE162}"/>
          </ac:spMkLst>
        </pc:spChg>
      </pc:sldChg>
      <pc:sldChg chg="modSp mod">
        <pc:chgData name="Thomas, Elizabeth" userId="ecf9b76d-2424-407e-a49b-ad172b417e8c" providerId="ADAL" clId="{66AB131B-5D10-4226-8223-8BCF6C10CCA2}" dt="2024-11-07T16:55:09.802" v="201" actId="3626"/>
        <pc:sldMkLst>
          <pc:docMk/>
          <pc:sldMk cId="1882908273" sldId="607"/>
        </pc:sldMkLst>
        <pc:spChg chg="mod">
          <ac:chgData name="Thomas, Elizabeth" userId="ecf9b76d-2424-407e-a49b-ad172b417e8c" providerId="ADAL" clId="{66AB131B-5D10-4226-8223-8BCF6C10CCA2}" dt="2024-11-07T16:55:09.802" v="201" actId="3626"/>
          <ac:spMkLst>
            <pc:docMk/>
            <pc:sldMk cId="1882908273" sldId="607"/>
            <ac:spMk id="3" creationId="{F51B8273-D5A6-4683-71AC-8D5F9D387173}"/>
          </ac:spMkLst>
        </pc:spChg>
      </pc:sldChg>
      <pc:sldChg chg="addSp delSp modSp add del mod modClrScheme chgLayout">
        <pc:chgData name="Thomas, Elizabeth" userId="ecf9b76d-2424-407e-a49b-ad172b417e8c" providerId="ADAL" clId="{66AB131B-5D10-4226-8223-8BCF6C10CCA2}" dt="2024-11-07T16:48:40.777" v="101" actId="47"/>
        <pc:sldMkLst>
          <pc:docMk/>
          <pc:sldMk cId="3733267713" sldId="608"/>
        </pc:sldMkLst>
        <pc:spChg chg="mod ord">
          <ac:chgData name="Thomas, Elizabeth" userId="ecf9b76d-2424-407e-a49b-ad172b417e8c" providerId="ADAL" clId="{66AB131B-5D10-4226-8223-8BCF6C10CCA2}" dt="2024-11-07T16:47:09.911" v="78" actId="700"/>
          <ac:spMkLst>
            <pc:docMk/>
            <pc:sldMk cId="3733267713" sldId="608"/>
            <ac:spMk id="2" creationId="{235924BD-8527-D56D-192A-294B26975E07}"/>
          </ac:spMkLst>
        </pc:spChg>
        <pc:spChg chg="del">
          <ac:chgData name="Thomas, Elizabeth" userId="ecf9b76d-2424-407e-a49b-ad172b417e8c" providerId="ADAL" clId="{66AB131B-5D10-4226-8223-8BCF6C10CCA2}" dt="2024-11-07T16:47:06.506" v="77" actId="478"/>
          <ac:spMkLst>
            <pc:docMk/>
            <pc:sldMk cId="3733267713" sldId="608"/>
            <ac:spMk id="3" creationId="{3A5B1662-DFCD-0687-D041-5CCF396FE8CB}"/>
          </ac:spMkLst>
        </pc:spChg>
        <pc:spChg chg="del">
          <ac:chgData name="Thomas, Elizabeth" userId="ecf9b76d-2424-407e-a49b-ad172b417e8c" providerId="ADAL" clId="{66AB131B-5D10-4226-8223-8BCF6C10CCA2}" dt="2024-11-07T16:47:04.060" v="75" actId="478"/>
          <ac:spMkLst>
            <pc:docMk/>
            <pc:sldMk cId="3733267713" sldId="608"/>
            <ac:spMk id="4" creationId="{65991ED8-5B48-DD9D-DBE0-970D2396BE63}"/>
          </ac:spMkLst>
        </pc:spChg>
        <pc:spChg chg="mod ord">
          <ac:chgData name="Thomas, Elizabeth" userId="ecf9b76d-2424-407e-a49b-ad172b417e8c" providerId="ADAL" clId="{66AB131B-5D10-4226-8223-8BCF6C10CCA2}" dt="2024-11-07T16:47:09.911" v="78" actId="700"/>
          <ac:spMkLst>
            <pc:docMk/>
            <pc:sldMk cId="3733267713" sldId="608"/>
            <ac:spMk id="5" creationId="{74F986B4-830F-07DE-D4D3-48AF59497987}"/>
          </ac:spMkLst>
        </pc:spChg>
        <pc:spChg chg="del">
          <ac:chgData name="Thomas, Elizabeth" userId="ecf9b76d-2424-407e-a49b-ad172b417e8c" providerId="ADAL" clId="{66AB131B-5D10-4226-8223-8BCF6C10CCA2}" dt="2024-11-07T16:47:04.598" v="76" actId="478"/>
          <ac:spMkLst>
            <pc:docMk/>
            <pc:sldMk cId="3733267713" sldId="608"/>
            <ac:spMk id="6" creationId="{A064352B-9418-BE98-AA4C-E2E320A60052}"/>
          </ac:spMkLst>
        </pc:spChg>
        <pc:spChg chg="add del mod ord">
          <ac:chgData name="Thomas, Elizabeth" userId="ecf9b76d-2424-407e-a49b-ad172b417e8c" providerId="ADAL" clId="{66AB131B-5D10-4226-8223-8BCF6C10CCA2}" dt="2024-11-07T16:47:09.911" v="78" actId="700"/>
          <ac:spMkLst>
            <pc:docMk/>
            <pc:sldMk cId="3733267713" sldId="608"/>
            <ac:spMk id="8" creationId="{340CE1BD-E649-52FA-9AF2-B0EB6687FDD7}"/>
          </ac:spMkLst>
        </pc:spChg>
        <pc:spChg chg="add mod ord">
          <ac:chgData name="Thomas, Elizabeth" userId="ecf9b76d-2424-407e-a49b-ad172b417e8c" providerId="ADAL" clId="{66AB131B-5D10-4226-8223-8BCF6C10CCA2}" dt="2024-11-07T16:47:39.318" v="88" actId="3064"/>
          <ac:spMkLst>
            <pc:docMk/>
            <pc:sldMk cId="3733267713" sldId="608"/>
            <ac:spMk id="9" creationId="{B7464751-B7D8-9ED6-23F5-ACAF734BE3CA}"/>
          </ac:spMkLst>
        </pc:spChg>
        <pc:spChg chg="add del mod ord">
          <ac:chgData name="Thomas, Elizabeth" userId="ecf9b76d-2424-407e-a49b-ad172b417e8c" providerId="ADAL" clId="{66AB131B-5D10-4226-8223-8BCF6C10CCA2}" dt="2024-11-07T16:48:03.673" v="96"/>
          <ac:spMkLst>
            <pc:docMk/>
            <pc:sldMk cId="3733267713" sldId="608"/>
            <ac:spMk id="10" creationId="{601D807F-9137-9F00-49E6-EA966B0F6AFC}"/>
          </ac:spMkLst>
        </pc:spChg>
        <pc:spChg chg="add mod ord">
          <ac:chgData name="Thomas, Elizabeth" userId="ecf9b76d-2424-407e-a49b-ad172b417e8c" providerId="ADAL" clId="{66AB131B-5D10-4226-8223-8BCF6C10CCA2}" dt="2024-11-07T16:47:09.911" v="78" actId="700"/>
          <ac:spMkLst>
            <pc:docMk/>
            <pc:sldMk cId="3733267713" sldId="608"/>
            <ac:spMk id="11" creationId="{C2CA0494-E67B-DC55-2843-5A553F4766BF}"/>
          </ac:spMkLst>
        </pc:spChg>
        <pc:spChg chg="add mod">
          <ac:chgData name="Thomas, Elizabeth" userId="ecf9b76d-2424-407e-a49b-ad172b417e8c" providerId="ADAL" clId="{66AB131B-5D10-4226-8223-8BCF6C10CCA2}" dt="2024-11-07T16:47:58.277" v="95"/>
          <ac:spMkLst>
            <pc:docMk/>
            <pc:sldMk cId="3733267713" sldId="608"/>
            <ac:spMk id="12" creationId="{8220A3F4-A2CE-AF77-88D0-20EF10987985}"/>
          </ac:spMkLst>
        </pc:spChg>
        <pc:spChg chg="add mod">
          <ac:chgData name="Thomas, Elizabeth" userId="ecf9b76d-2424-407e-a49b-ad172b417e8c" providerId="ADAL" clId="{66AB131B-5D10-4226-8223-8BCF6C10CCA2}" dt="2024-11-07T16:48:17.565" v="100" actId="1076"/>
          <ac:spMkLst>
            <pc:docMk/>
            <pc:sldMk cId="3733267713" sldId="608"/>
            <ac:spMk id="13" creationId="{A20D437E-704B-6013-3946-2966C16812E1}"/>
          </ac:spMkLst>
        </pc:spChg>
      </pc:sldChg>
    </pc:docChg>
  </pc:docChgLst>
  <pc:docChgLst>
    <pc:chgData name="Henix, Danton" userId="5ed3f696-fad5-424e-99c3-823c616f7442" providerId="ADAL" clId="{22C50DC6-D948-408C-BA43-0241F9811734}"/>
    <pc:docChg chg="custSel modSld">
      <pc:chgData name="Henix, Danton" userId="5ed3f696-fad5-424e-99c3-823c616f7442" providerId="ADAL" clId="{22C50DC6-D948-408C-BA43-0241F9811734}" dt="2024-11-06T15:52:15.105" v="9" actId="20577"/>
      <pc:docMkLst>
        <pc:docMk/>
      </pc:docMkLst>
      <pc:sldChg chg="modSp mod">
        <pc:chgData name="Henix, Danton" userId="5ed3f696-fad5-424e-99c3-823c616f7442" providerId="ADAL" clId="{22C50DC6-D948-408C-BA43-0241F9811734}" dt="2024-11-06T15:52:15.105" v="9" actId="20577"/>
        <pc:sldMkLst>
          <pc:docMk/>
          <pc:sldMk cId="1882908273" sldId="607"/>
        </pc:sldMkLst>
        <pc:spChg chg="mod">
          <ac:chgData name="Henix, Danton" userId="5ed3f696-fad5-424e-99c3-823c616f7442" providerId="ADAL" clId="{22C50DC6-D948-408C-BA43-0241F9811734}" dt="2024-11-06T15:52:15.105" v="9" actId="20577"/>
          <ac:spMkLst>
            <pc:docMk/>
            <pc:sldMk cId="1882908273" sldId="607"/>
            <ac:spMk id="3" creationId="{F51B8273-D5A6-4683-71AC-8D5F9D387173}"/>
          </ac:spMkLst>
        </pc:spChg>
      </pc:sldChg>
    </pc:docChg>
  </pc:docChgLst>
  <pc:docChgLst>
    <pc:chgData name="Specht, Dorothea" userId="S::dspecht@doe.nj.gov::c7adc3ad-3650-425b-8fa9-fe35462436cd" providerId="AD" clId="Web-{2A33D8EB-8028-8426-3E9A-A0AC39354BE0}"/>
    <pc:docChg chg="modSld">
      <pc:chgData name="Specht, Dorothea" userId="S::dspecht@doe.nj.gov::c7adc3ad-3650-425b-8fa9-fe35462436cd" providerId="AD" clId="Web-{2A33D8EB-8028-8426-3E9A-A0AC39354BE0}" dt="2024-11-06T15:03:43.683" v="2" actId="20577"/>
      <pc:docMkLst>
        <pc:docMk/>
      </pc:docMkLst>
      <pc:sldChg chg="modSp">
        <pc:chgData name="Specht, Dorothea" userId="S::dspecht@doe.nj.gov::c7adc3ad-3650-425b-8fa9-fe35462436cd" providerId="AD" clId="Web-{2A33D8EB-8028-8426-3E9A-A0AC39354BE0}" dt="2024-11-06T15:03:43.683" v="2" actId="20577"/>
        <pc:sldMkLst>
          <pc:docMk/>
          <pc:sldMk cId="1882908273" sldId="607"/>
        </pc:sldMkLst>
        <pc:spChg chg="mod">
          <ac:chgData name="Specht, Dorothea" userId="S::dspecht@doe.nj.gov::c7adc3ad-3650-425b-8fa9-fe35462436cd" providerId="AD" clId="Web-{2A33D8EB-8028-8426-3E9A-A0AC39354BE0}" dt="2024-11-06T15:03:43.683" v="2" actId="20577"/>
          <ac:spMkLst>
            <pc:docMk/>
            <pc:sldMk cId="1882908273" sldId="607"/>
            <ac:spMk id="3" creationId="{F51B8273-D5A6-4683-71AC-8D5F9D38717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a:p>
        </p:txBody>
      </p:sp>
    </p:spTree>
    <p:extLst>
      <p:ext uri="{BB962C8B-B14F-4D97-AF65-F5344CB8AC3E}">
        <p14:creationId xmlns:p14="http://schemas.microsoft.com/office/powerpoint/2010/main" val="2647358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26</a:t>
            </a:fld>
            <a:endParaRPr lang="en-US"/>
          </a:p>
        </p:txBody>
      </p:sp>
    </p:spTree>
    <p:extLst>
      <p:ext uri="{BB962C8B-B14F-4D97-AF65-F5344CB8AC3E}">
        <p14:creationId xmlns:p14="http://schemas.microsoft.com/office/powerpoint/2010/main" val="1691617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20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9068" y="1289225"/>
            <a:ext cx="11853863" cy="962407"/>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20456" y="2382516"/>
            <a:ext cx="8831483" cy="35115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1125287"/>
          </a:xfrm>
        </p:spPr>
        <p:txBody>
          <a:bodyPr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638552"/>
            <a:ext cx="12191999" cy="1239312"/>
          </a:xfrm>
        </p:spPr>
        <p:txBody>
          <a:bodyPr rIns="91440">
            <a:normAutofit/>
          </a:bodyPr>
          <a:lstStyle>
            <a:lvl1pPr marL="0" indent="0" algn="ctr">
              <a:spcBef>
                <a:spcPts val="0"/>
              </a:spcBef>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97872"/>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b="1"/>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26312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666" r:id="rId7"/>
    <p:sldLayoutId id="2147483681" r:id="rId8"/>
    <p:sldLayoutId id="2147483675" r:id="rId9"/>
    <p:sldLayoutId id="2147483676" r:id="rId10"/>
    <p:sldLayoutId id="2147483690" r:id="rId11"/>
    <p:sldLayoutId id="2147483669" r:id="rId12"/>
    <p:sldLayoutId id="2147483689" r:id="rId13"/>
    <p:sldLayoutId id="2147483672" r:id="rId14"/>
    <p:sldLayoutId id="2147483678" r:id="rId15"/>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7.xml"/><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youngmathematicians.edc.org/math-game/number-path/" TargetMode="Externa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xml"/><Relationship Id="rId16" Type="http://schemas.openxmlformats.org/officeDocument/2006/relationships/image" Target="../media/image63.svg"/><Relationship Id="rId1" Type="http://schemas.openxmlformats.org/officeDocument/2006/relationships/slideLayout" Target="../slideLayouts/slideLayout1.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hyperlink" Target="https://www.naeyc.org/resources/pubs/books/spotlight-young-children-exploring-play-a-conversation-about-play" TargetMode="External"/><Relationship Id="rId2" Type="http://schemas.openxmlformats.org/officeDocument/2006/relationships/hyperlink" Target="https://www.naeyc.org/sites/default/files/globally-shared/downloads/PDFs/resources/position-statements/PSDAP.pdf" TargetMode="External"/><Relationship Id="rId1" Type="http://schemas.openxmlformats.org/officeDocument/2006/relationships/slideLayout" Target="../slideLayouts/slideLayout1.xml"/><Relationship Id="rId5" Type="http://schemas.openxmlformats.org/officeDocument/2006/relationships/hyperlink" Target="https://doi.org/10.3102/0013189X12442801" TargetMode="External"/><Relationship Id="rId4" Type="http://schemas.openxmlformats.org/officeDocument/2006/relationships/hyperlink" Target="https://dailypapert.com/hard-fu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1" y="2600986"/>
            <a:ext cx="12191999" cy="1282447"/>
          </a:xfrm>
          <a:prstGeom prst="rect">
            <a:avLst/>
          </a:prstGeom>
        </p:spPr>
        <p:txBody>
          <a:bodyPr/>
          <a:lstStyle/>
          <a:p>
            <a:r>
              <a:rPr lang="en-US">
                <a:ea typeface="Fredoka"/>
                <a:cs typeface="Fredoka"/>
                <a:sym typeface="Fredoka"/>
              </a:rPr>
              <a:t>Counting on Small Group Work</a:t>
            </a:r>
            <a:endParaRPr lang="en-US" sz="2800"/>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a:off x="0" y="3883433"/>
            <a:ext cx="12191998" cy="1282447"/>
          </a:xfrm>
        </p:spPr>
        <p:txBody>
          <a:bodyPr>
            <a:normAutofit/>
          </a:bodyPr>
          <a:lstStyle/>
          <a:p>
            <a:pPr algn="ctr">
              <a:lnSpc>
                <a:spcPts val="10197"/>
              </a:lnSpc>
              <a:spcBef>
                <a:spcPct val="0"/>
              </a:spcBef>
            </a:pPr>
            <a:r>
              <a:rPr lang="en-US" sz="4400">
                <a:solidFill>
                  <a:srgbClr val="000000"/>
                </a:solidFill>
                <a:latin typeface="+mn-lt"/>
                <a:ea typeface="Fredoka"/>
                <a:cs typeface="Fredoka"/>
                <a:sym typeface="Fredoka"/>
              </a:rPr>
              <a:t>Dr. Nicki Newton</a:t>
            </a: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
        <p:nvSpPr>
          <p:cNvPr id="3" name="Freeform 65">
            <a:extLst>
              <a:ext uri="{FF2B5EF4-FFF2-40B4-BE49-F238E27FC236}">
                <a16:creationId xmlns:a16="http://schemas.microsoft.com/office/drawing/2014/main" id="{CF520C16-3000-E261-F660-DD299526E26C}"/>
              </a:ext>
              <a:ext uri="{C183D7F6-B498-43B3-948B-1728B52AA6E4}">
                <adec:decorative xmlns:adec="http://schemas.microsoft.com/office/drawing/2017/decorative" val="1"/>
              </a:ext>
            </a:extLst>
          </p:cNvPr>
          <p:cNvSpPr>
            <a:spLocks noChangeAspect="1"/>
          </p:cNvSpPr>
          <p:nvPr/>
        </p:nvSpPr>
        <p:spPr>
          <a:xfrm>
            <a:off x="694872" y="3766039"/>
            <a:ext cx="2351038" cy="2699523"/>
          </a:xfrm>
          <a:custGeom>
            <a:avLst/>
            <a:gdLst/>
            <a:ahLst/>
            <a:cxnLst/>
            <a:rect l="l" t="t" r="r" b="b"/>
            <a:pathLst>
              <a:path w="3891312" h="4468104">
                <a:moveTo>
                  <a:pt x="0" y="0"/>
                </a:moveTo>
                <a:lnTo>
                  <a:pt x="3891313" y="0"/>
                </a:lnTo>
                <a:lnTo>
                  <a:pt x="3891313" y="4468104"/>
                </a:lnTo>
                <a:lnTo>
                  <a:pt x="0" y="4468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D63AEE-1ABD-1C47-CBE2-A12FC8FD2D8F}"/>
              </a:ext>
            </a:extLst>
          </p:cNvPr>
          <p:cNvSpPr>
            <a:spLocks noGrp="1"/>
          </p:cNvSpPr>
          <p:nvPr>
            <p:ph type="title"/>
          </p:nvPr>
        </p:nvSpPr>
        <p:spPr/>
        <p:txBody>
          <a:bodyPr/>
          <a:lstStyle/>
          <a:p>
            <a:r>
              <a:rPr lang="en-US"/>
              <a:t>Playing Together</a:t>
            </a:r>
          </a:p>
        </p:txBody>
      </p:sp>
      <p:sp>
        <p:nvSpPr>
          <p:cNvPr id="7" name="Text Placeholder 6">
            <a:extLst>
              <a:ext uri="{FF2B5EF4-FFF2-40B4-BE49-F238E27FC236}">
                <a16:creationId xmlns:a16="http://schemas.microsoft.com/office/drawing/2014/main" id="{0A7EC0E4-3DF6-3540-8CBA-6519FBF22E7B}"/>
              </a:ext>
            </a:extLst>
          </p:cNvPr>
          <p:cNvSpPr>
            <a:spLocks noGrp="1"/>
          </p:cNvSpPr>
          <p:nvPr>
            <p:ph type="body" sz="quarter" idx="11"/>
          </p:nvPr>
        </p:nvSpPr>
        <p:spPr/>
        <p:txBody>
          <a:bodyPr>
            <a:normAutofit/>
          </a:bodyPr>
          <a:lstStyle/>
          <a:p>
            <a:pPr algn="l">
              <a:lnSpc>
                <a:spcPts val="6339"/>
              </a:lnSpc>
            </a:pPr>
            <a:r>
              <a:rPr lang="en-US" sz="3600">
                <a:solidFill>
                  <a:srgbClr val="000000"/>
                </a:solidFill>
                <a:latin typeface="+mn-lt"/>
                <a:ea typeface="Comic Sans Bold"/>
                <a:cs typeface="Comic Sans Bold"/>
                <a:sym typeface="Comic Sans Bold"/>
              </a:rPr>
              <a:t>Peer collaboration involves students in sharing problem solving strategies, which expands content knowledge and </a:t>
            </a:r>
          </a:p>
          <a:p>
            <a:pPr marL="0" lvl="0" indent="0" algn="l">
              <a:lnSpc>
                <a:spcPts val="6339"/>
              </a:lnSpc>
              <a:spcBef>
                <a:spcPct val="0"/>
              </a:spcBef>
            </a:pPr>
            <a:r>
              <a:rPr lang="en-US" sz="3600">
                <a:solidFill>
                  <a:srgbClr val="000000"/>
                </a:solidFill>
                <a:latin typeface="+mn-lt"/>
                <a:ea typeface="Comic Sans Bold"/>
                <a:cs typeface="Comic Sans Bold"/>
                <a:sym typeface="Comic Sans Bold"/>
              </a:rPr>
              <a:t>produces comradeship between peers instead of competition (</a:t>
            </a:r>
            <a:r>
              <a:rPr lang="en-US" sz="3600" err="1">
                <a:solidFill>
                  <a:srgbClr val="000000"/>
                </a:solidFill>
                <a:latin typeface="+mn-lt"/>
                <a:ea typeface="Comic Sans Bold"/>
                <a:cs typeface="Comic Sans Bold"/>
                <a:sym typeface="Comic Sans Bold"/>
              </a:rPr>
              <a:t>Rotgans</a:t>
            </a:r>
            <a:r>
              <a:rPr lang="en-US" sz="3600">
                <a:solidFill>
                  <a:srgbClr val="000000"/>
                </a:solidFill>
                <a:latin typeface="+mn-lt"/>
                <a:ea typeface="Comic Sans Bold"/>
                <a:cs typeface="Comic Sans Bold"/>
                <a:sym typeface="Comic Sans Bold"/>
              </a:rPr>
              <a:t> et al., 2011; Stipek et al., 1998).</a:t>
            </a:r>
          </a:p>
        </p:txBody>
      </p:sp>
      <p:sp>
        <p:nvSpPr>
          <p:cNvPr id="5" name="Slide Number Placeholder 4">
            <a:extLst>
              <a:ext uri="{FF2B5EF4-FFF2-40B4-BE49-F238E27FC236}">
                <a16:creationId xmlns:a16="http://schemas.microsoft.com/office/drawing/2014/main" id="{6DD48128-EBE6-2420-551E-A953BED54057}"/>
              </a:ext>
            </a:extLst>
          </p:cNvPr>
          <p:cNvSpPr>
            <a:spLocks noGrp="1"/>
          </p:cNvSpPr>
          <p:nvPr>
            <p:ph type="sldNum" sz="quarter" idx="10"/>
          </p:nvPr>
        </p:nvSpPr>
        <p:spPr/>
        <p:txBody>
          <a:bodyPr/>
          <a:lstStyle/>
          <a:p>
            <a:fld id="{A3D1C70C-36A2-44FC-A083-98959550CFF4}" type="slidenum">
              <a:rPr lang="en-US" smtClean="0"/>
              <a:t>10</a:t>
            </a:fld>
            <a:endParaRPr lang="en-US"/>
          </a:p>
        </p:txBody>
      </p:sp>
    </p:spTree>
    <p:extLst>
      <p:ext uri="{BB962C8B-B14F-4D97-AF65-F5344CB8AC3E}">
        <p14:creationId xmlns:p14="http://schemas.microsoft.com/office/powerpoint/2010/main" val="4142665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1B89-F86D-6078-A415-077DC95CA85A}"/>
              </a:ext>
            </a:extLst>
          </p:cNvPr>
          <p:cNvSpPr>
            <a:spLocks noGrp="1"/>
          </p:cNvSpPr>
          <p:nvPr>
            <p:ph type="title"/>
          </p:nvPr>
        </p:nvSpPr>
        <p:spPr/>
        <p:txBody>
          <a:bodyPr>
            <a:normAutofit fontScale="90000"/>
          </a:bodyPr>
          <a:lstStyle/>
          <a:p>
            <a:pPr>
              <a:lnSpc>
                <a:spcPts val="15529"/>
              </a:lnSpc>
            </a:pPr>
            <a:r>
              <a:rPr lang="en-US" sz="9600" b="1">
                <a:ea typeface="Balsamiq Sans Bold"/>
                <a:cs typeface="Balsamiq Sans Bold"/>
                <a:sym typeface="Balsamiq Sans Bold"/>
              </a:rPr>
              <a:t>“</a:t>
            </a:r>
            <a:r>
              <a:rPr lang="en-US" sz="9600">
                <a:ea typeface="Balsamiq Sans Bold"/>
                <a:cs typeface="Balsamiq Sans Bold"/>
                <a:sym typeface="Balsamiq Sans Bold"/>
              </a:rPr>
              <a:t>Hard Fun</a:t>
            </a:r>
            <a:r>
              <a:rPr lang="en-US" sz="9600" b="1">
                <a:ea typeface="Balsamiq Sans Bold"/>
                <a:cs typeface="Balsamiq Sans Bold"/>
                <a:sym typeface="Balsamiq Sans Bold"/>
              </a:rPr>
              <a:t>!”</a:t>
            </a:r>
            <a:br>
              <a:rPr lang="en-US" sz="9600" b="1">
                <a:ea typeface="Balsamiq Sans Bold"/>
                <a:cs typeface="Balsamiq Sans Bold"/>
                <a:sym typeface="Balsamiq Sans Bold"/>
              </a:rPr>
            </a:br>
            <a:r>
              <a:rPr lang="en-US" sz="3100" b="0">
                <a:ea typeface="Balsamiq Sans Bold"/>
                <a:cs typeface="Balsamiq Sans Bold"/>
                <a:sym typeface="Balsamiq Sans Bold"/>
              </a:rPr>
              <a:t>Dr. Seymour </a:t>
            </a:r>
            <a:r>
              <a:rPr lang="en-US" sz="3100" b="0" err="1">
                <a:ea typeface="Balsamiq Sans Bold"/>
                <a:cs typeface="Balsamiq Sans Bold"/>
                <a:sym typeface="Balsamiq Sans Bold"/>
              </a:rPr>
              <a:t>Papert</a:t>
            </a:r>
            <a:endParaRPr lang="en-US" sz="3100" b="0"/>
          </a:p>
        </p:txBody>
      </p:sp>
      <p:sp>
        <p:nvSpPr>
          <p:cNvPr id="3" name="Slide Number Placeholder 2">
            <a:extLst>
              <a:ext uri="{FF2B5EF4-FFF2-40B4-BE49-F238E27FC236}">
                <a16:creationId xmlns:a16="http://schemas.microsoft.com/office/drawing/2014/main" id="{7CC87CCB-2BF4-3F92-7359-884818E633DA}"/>
              </a:ext>
            </a:extLst>
          </p:cNvPr>
          <p:cNvSpPr>
            <a:spLocks noGrp="1"/>
          </p:cNvSpPr>
          <p:nvPr>
            <p:ph type="sldNum" sz="quarter" idx="12"/>
          </p:nvPr>
        </p:nvSpPr>
        <p:spPr/>
        <p:txBody>
          <a:bodyPr/>
          <a:lstStyle/>
          <a:p>
            <a:fld id="{063B872D-3AE9-4542-A461-B751CD6BB84C}" type="slidenum">
              <a:rPr lang="en-US" smtClean="0"/>
              <a:t>11</a:t>
            </a:fld>
            <a:endParaRPr lang="en-US"/>
          </a:p>
        </p:txBody>
      </p:sp>
    </p:spTree>
    <p:extLst>
      <p:ext uri="{BB962C8B-B14F-4D97-AF65-F5344CB8AC3E}">
        <p14:creationId xmlns:p14="http://schemas.microsoft.com/office/powerpoint/2010/main" val="59171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FACB-EE85-03AC-04B5-0B88A75106BB}"/>
              </a:ext>
            </a:extLst>
          </p:cNvPr>
          <p:cNvSpPr>
            <a:spLocks noGrp="1"/>
          </p:cNvSpPr>
          <p:nvPr>
            <p:ph type="title"/>
          </p:nvPr>
        </p:nvSpPr>
        <p:spPr/>
        <p:txBody>
          <a:bodyPr/>
          <a:lstStyle/>
          <a:p>
            <a:r>
              <a:rPr lang="en-US" sz="5400">
                <a:latin typeface="+mj-lt"/>
                <a:ea typeface="Fredoka"/>
                <a:cs typeface="Fredoka"/>
                <a:sym typeface="Fredoka"/>
              </a:rPr>
              <a:t>Open Questions</a:t>
            </a:r>
            <a:endParaRPr lang="en-US">
              <a:latin typeface="+mj-lt"/>
            </a:endParaRPr>
          </a:p>
        </p:txBody>
      </p:sp>
      <p:sp>
        <p:nvSpPr>
          <p:cNvPr id="3" name="Text Placeholder 2">
            <a:extLst>
              <a:ext uri="{FF2B5EF4-FFF2-40B4-BE49-F238E27FC236}">
                <a16:creationId xmlns:a16="http://schemas.microsoft.com/office/drawing/2014/main" id="{0FDA05C0-D55C-8ED8-EDEC-6A2641B2069C}"/>
              </a:ext>
            </a:extLst>
          </p:cNvPr>
          <p:cNvSpPr>
            <a:spLocks noGrp="1"/>
          </p:cNvSpPr>
          <p:nvPr>
            <p:ph type="body" sz="quarter" idx="11"/>
          </p:nvPr>
        </p:nvSpPr>
        <p:spPr>
          <a:xfrm>
            <a:off x="858976" y="2028786"/>
            <a:ext cx="10109613" cy="1400214"/>
          </a:xfrm>
        </p:spPr>
        <p:txBody>
          <a:bodyPr>
            <a:normAutofit/>
          </a:bodyPr>
          <a:lstStyle/>
          <a:p>
            <a:pPr marL="0" indent="0" algn="ctr">
              <a:buNone/>
            </a:pPr>
            <a:r>
              <a:rPr lang="en-US" sz="4000" spc="-262">
                <a:latin typeface="+mn-lt"/>
                <a:ea typeface="Comic Sans"/>
                <a:cs typeface="Comic Sans"/>
                <a:sym typeface="Comic Sans"/>
              </a:rPr>
              <a:t>l looked out the window and I saw ten legs. What could I have seen?</a:t>
            </a:r>
          </a:p>
        </p:txBody>
      </p:sp>
      <p:sp>
        <p:nvSpPr>
          <p:cNvPr id="4" name="Slide Number Placeholder 3">
            <a:extLst>
              <a:ext uri="{FF2B5EF4-FFF2-40B4-BE49-F238E27FC236}">
                <a16:creationId xmlns:a16="http://schemas.microsoft.com/office/drawing/2014/main" id="{99834C11-9A18-1E7F-4C93-C2D75B353667}"/>
              </a:ext>
            </a:extLst>
          </p:cNvPr>
          <p:cNvSpPr>
            <a:spLocks noGrp="1"/>
          </p:cNvSpPr>
          <p:nvPr>
            <p:ph type="sldNum" sz="quarter" idx="10"/>
          </p:nvPr>
        </p:nvSpPr>
        <p:spPr>
          <a:prstGeom prst="rect">
            <a:avLst/>
          </a:prstGeom>
        </p:spPr>
        <p:txBody>
          <a:bodyPr/>
          <a:lstStyle/>
          <a:p>
            <a:fld id="{A3D1C70C-36A2-44FC-A083-98959550CFF4}" type="slidenum">
              <a:rPr lang="en-US" smtClean="0"/>
              <a:pPr/>
              <a:t>12</a:t>
            </a:fld>
            <a:endParaRPr lang="en-US"/>
          </a:p>
        </p:txBody>
      </p:sp>
    </p:spTree>
    <p:extLst>
      <p:ext uri="{BB962C8B-B14F-4D97-AF65-F5344CB8AC3E}">
        <p14:creationId xmlns:p14="http://schemas.microsoft.com/office/powerpoint/2010/main" val="2459963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84A81-E796-0B00-DC1D-F9A3C42A6E9C}"/>
              </a:ext>
            </a:extLst>
          </p:cNvPr>
          <p:cNvSpPr>
            <a:spLocks noGrp="1"/>
          </p:cNvSpPr>
          <p:nvPr>
            <p:ph type="title"/>
          </p:nvPr>
        </p:nvSpPr>
        <p:spPr/>
        <p:txBody>
          <a:bodyPr/>
          <a:lstStyle/>
          <a:p>
            <a:r>
              <a:rPr lang="en-US" sz="4800"/>
              <a:t>Playful Learning or Guided Play</a:t>
            </a:r>
          </a:p>
        </p:txBody>
      </p:sp>
      <p:sp>
        <p:nvSpPr>
          <p:cNvPr id="3" name="Text Placeholder 2">
            <a:extLst>
              <a:ext uri="{FF2B5EF4-FFF2-40B4-BE49-F238E27FC236}">
                <a16:creationId xmlns:a16="http://schemas.microsoft.com/office/drawing/2014/main" id="{96B9EAEE-4FA3-A4FA-90BC-422E97B62F16}"/>
              </a:ext>
            </a:extLst>
          </p:cNvPr>
          <p:cNvSpPr>
            <a:spLocks noGrp="1"/>
          </p:cNvSpPr>
          <p:nvPr>
            <p:ph type="body" sz="quarter" idx="11"/>
          </p:nvPr>
        </p:nvSpPr>
        <p:spPr>
          <a:xfrm>
            <a:off x="171450" y="1585592"/>
            <a:ext cx="11849100" cy="4803775"/>
          </a:xfrm>
        </p:spPr>
        <p:txBody>
          <a:bodyPr/>
          <a:lstStyle/>
          <a:p>
            <a:pPr marL="0" indent="0" algn="l">
              <a:lnSpc>
                <a:spcPts val="4008"/>
              </a:lnSpc>
              <a:buNone/>
            </a:pPr>
            <a:r>
              <a:rPr lang="en-US" sz="3600">
                <a:solidFill>
                  <a:srgbClr val="000000"/>
                </a:solidFill>
                <a:latin typeface="+mn-lt"/>
                <a:ea typeface="Comic Sans"/>
                <a:cs typeface="Comic Sans"/>
                <a:sym typeface="Comic Sans"/>
              </a:rPr>
              <a:t>Researchers have found that "playful learning or guided play actively engages children in pleasurable and seemingly spontaneous activities that encourage academic exploration and learning.…Teachers using guided play have a set of learning goals in mind" (Hirsh-</a:t>
            </a:r>
            <a:r>
              <a:rPr lang="en-US" sz="3600" err="1">
                <a:solidFill>
                  <a:srgbClr val="000000"/>
                </a:solidFill>
                <a:latin typeface="+mn-lt"/>
                <a:ea typeface="Comic Sans"/>
                <a:cs typeface="Comic Sans"/>
                <a:sym typeface="Comic Sans"/>
              </a:rPr>
              <a:t>Pasek</a:t>
            </a:r>
            <a:r>
              <a:rPr lang="en-US" sz="3600">
                <a:solidFill>
                  <a:srgbClr val="000000"/>
                </a:solidFill>
                <a:latin typeface="+mn-lt"/>
                <a:ea typeface="Comic Sans"/>
                <a:cs typeface="Comic Sans"/>
                <a:sym typeface="Comic Sans"/>
              </a:rPr>
              <a:t> et al. 2009).</a:t>
            </a:r>
          </a:p>
        </p:txBody>
      </p:sp>
      <p:sp>
        <p:nvSpPr>
          <p:cNvPr id="4" name="Slide Number Placeholder 3">
            <a:extLst>
              <a:ext uri="{FF2B5EF4-FFF2-40B4-BE49-F238E27FC236}">
                <a16:creationId xmlns:a16="http://schemas.microsoft.com/office/drawing/2014/main" id="{0D0FEA7D-4482-17FE-72FB-B4BEADE08E58}"/>
              </a:ext>
            </a:extLst>
          </p:cNvPr>
          <p:cNvSpPr>
            <a:spLocks noGrp="1"/>
          </p:cNvSpPr>
          <p:nvPr>
            <p:ph type="sldNum" sz="quarter" idx="10"/>
          </p:nvPr>
        </p:nvSpPr>
        <p:spPr/>
        <p:txBody>
          <a:bodyPr/>
          <a:lstStyle/>
          <a:p>
            <a:fld id="{A3D1C70C-36A2-44FC-A083-98959550CFF4}" type="slidenum">
              <a:rPr lang="en-US" smtClean="0"/>
              <a:pPr/>
              <a:t>13</a:t>
            </a:fld>
            <a:endParaRPr lang="en-US"/>
          </a:p>
        </p:txBody>
      </p:sp>
    </p:spTree>
    <p:extLst>
      <p:ext uri="{BB962C8B-B14F-4D97-AF65-F5344CB8AC3E}">
        <p14:creationId xmlns:p14="http://schemas.microsoft.com/office/powerpoint/2010/main" val="2887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27C1-7B70-9E5E-FFE3-8D6599EBCBD4}"/>
              </a:ext>
            </a:extLst>
          </p:cNvPr>
          <p:cNvSpPr>
            <a:spLocks noGrp="1"/>
          </p:cNvSpPr>
          <p:nvPr>
            <p:ph type="title"/>
          </p:nvPr>
        </p:nvSpPr>
        <p:spPr/>
        <p:txBody>
          <a:bodyPr/>
          <a:lstStyle/>
          <a:p>
            <a:r>
              <a:rPr lang="en-US"/>
              <a:t>Interactive Number Lines</a:t>
            </a:r>
          </a:p>
        </p:txBody>
      </p:sp>
      <p:sp>
        <p:nvSpPr>
          <p:cNvPr id="8" name="Freeform 30" descr="There are four number lines on this page. They are nature-themed, and have cartoon animal-topped popsicle sticks with them to help children learn counting.">
            <a:extLst>
              <a:ext uri="{FF2B5EF4-FFF2-40B4-BE49-F238E27FC236}">
                <a16:creationId xmlns:a16="http://schemas.microsoft.com/office/drawing/2014/main" id="{5CCCC8C7-4FDD-50A1-467C-BC982F5DDC89}"/>
              </a:ext>
            </a:extLst>
          </p:cNvPr>
          <p:cNvSpPr>
            <a:spLocks noChangeAspect="1"/>
          </p:cNvSpPr>
          <p:nvPr/>
        </p:nvSpPr>
        <p:spPr>
          <a:xfrm>
            <a:off x="1372555" y="1389785"/>
            <a:ext cx="4088619" cy="2234477"/>
          </a:xfrm>
          <a:custGeom>
            <a:avLst/>
            <a:gdLst/>
            <a:ahLst/>
            <a:cxnLst/>
            <a:rect l="l" t="t" r="r" b="b"/>
            <a:pathLst>
              <a:path w="6630168" h="3623464">
                <a:moveTo>
                  <a:pt x="0" y="0"/>
                </a:moveTo>
                <a:lnTo>
                  <a:pt x="6630168" y="0"/>
                </a:lnTo>
                <a:lnTo>
                  <a:pt x="6630168" y="3623464"/>
                </a:lnTo>
                <a:lnTo>
                  <a:pt x="0" y="3623464"/>
                </a:lnTo>
                <a:lnTo>
                  <a:pt x="0" y="0"/>
                </a:lnTo>
                <a:close/>
              </a:path>
            </a:pathLst>
          </a:custGeom>
          <a:blipFill>
            <a:blip r:embed="rId2"/>
            <a:stretch>
              <a:fillRect/>
            </a:stretch>
          </a:blipFill>
          <a:ln w="95250" cap="sq">
            <a:solidFill>
              <a:srgbClr val="F9AA50"/>
            </a:solidFill>
            <a:prstDash val="solid"/>
            <a:miter/>
          </a:ln>
        </p:spPr>
        <p:txBody>
          <a:bodyPr/>
          <a:lstStyle/>
          <a:p>
            <a:endParaRPr lang="en-US"/>
          </a:p>
        </p:txBody>
      </p:sp>
      <p:sp>
        <p:nvSpPr>
          <p:cNvPr id="5" name="Freeform 27">
            <a:extLst>
              <a:ext uri="{FF2B5EF4-FFF2-40B4-BE49-F238E27FC236}">
                <a16:creationId xmlns:a16="http://schemas.microsoft.com/office/drawing/2014/main" id="{77E71D64-19E9-2921-5E18-D1E1AF3C02DD}"/>
              </a:ext>
              <a:ext uri="{C183D7F6-B498-43B3-948B-1728B52AA6E4}">
                <adec:decorative xmlns:adec="http://schemas.microsoft.com/office/drawing/2017/decorative" val="1"/>
              </a:ext>
            </a:extLst>
          </p:cNvPr>
          <p:cNvSpPr>
            <a:spLocks noChangeAspect="1"/>
          </p:cNvSpPr>
          <p:nvPr/>
        </p:nvSpPr>
        <p:spPr>
          <a:xfrm>
            <a:off x="6305320" y="3780986"/>
            <a:ext cx="4388548" cy="2204544"/>
          </a:xfrm>
          <a:custGeom>
            <a:avLst/>
            <a:gdLst/>
            <a:ahLst/>
            <a:cxnLst/>
            <a:rect l="l" t="t" r="r" b="b"/>
            <a:pathLst>
              <a:path w="7116536" h="3574921">
                <a:moveTo>
                  <a:pt x="0" y="0"/>
                </a:moveTo>
                <a:lnTo>
                  <a:pt x="7116535" y="0"/>
                </a:lnTo>
                <a:lnTo>
                  <a:pt x="7116535" y="3574921"/>
                </a:lnTo>
                <a:lnTo>
                  <a:pt x="0" y="3574921"/>
                </a:lnTo>
                <a:lnTo>
                  <a:pt x="0" y="0"/>
                </a:lnTo>
                <a:close/>
              </a:path>
            </a:pathLst>
          </a:custGeom>
          <a:blipFill>
            <a:blip r:embed="rId3"/>
            <a:stretch>
              <a:fillRect l="-14239" r="-17000" b="-12994"/>
            </a:stretch>
          </a:blipFill>
          <a:ln w="95250" cap="sq">
            <a:solidFill>
              <a:srgbClr val="F9AA50"/>
            </a:solidFill>
            <a:prstDash val="solid"/>
            <a:miter/>
          </a:ln>
        </p:spPr>
        <p:txBody>
          <a:bodyPr/>
          <a:lstStyle/>
          <a:p>
            <a:endParaRPr lang="en-US"/>
          </a:p>
        </p:txBody>
      </p:sp>
      <p:sp>
        <p:nvSpPr>
          <p:cNvPr id="6" name="Freeform 28">
            <a:extLst>
              <a:ext uri="{FF2B5EF4-FFF2-40B4-BE49-F238E27FC236}">
                <a16:creationId xmlns:a16="http://schemas.microsoft.com/office/drawing/2014/main" id="{041FF2E1-3FA0-0728-5416-2AD546736CF0}"/>
              </a:ext>
              <a:ext uri="{C183D7F6-B498-43B3-948B-1728B52AA6E4}">
                <adec:decorative xmlns:adec="http://schemas.microsoft.com/office/drawing/2017/decorative" val="1"/>
              </a:ext>
            </a:extLst>
          </p:cNvPr>
          <p:cNvSpPr>
            <a:spLocks noChangeAspect="1"/>
          </p:cNvSpPr>
          <p:nvPr/>
        </p:nvSpPr>
        <p:spPr>
          <a:xfrm>
            <a:off x="5685183" y="1389785"/>
            <a:ext cx="3515901" cy="2234477"/>
          </a:xfrm>
          <a:custGeom>
            <a:avLst/>
            <a:gdLst/>
            <a:ahLst/>
            <a:cxnLst/>
            <a:rect l="l" t="t" r="r" b="b"/>
            <a:pathLst>
              <a:path w="5701440" h="3623464">
                <a:moveTo>
                  <a:pt x="0" y="0"/>
                </a:moveTo>
                <a:lnTo>
                  <a:pt x="5701440" y="0"/>
                </a:lnTo>
                <a:lnTo>
                  <a:pt x="5701440" y="3623464"/>
                </a:lnTo>
                <a:lnTo>
                  <a:pt x="0" y="3623464"/>
                </a:lnTo>
                <a:lnTo>
                  <a:pt x="0" y="0"/>
                </a:lnTo>
                <a:close/>
              </a:path>
            </a:pathLst>
          </a:custGeom>
          <a:blipFill>
            <a:blip r:embed="rId4"/>
            <a:stretch>
              <a:fillRect l="-15441" r="-12352"/>
            </a:stretch>
          </a:blipFill>
          <a:ln w="95250" cap="sq">
            <a:solidFill>
              <a:srgbClr val="F9AA50"/>
            </a:solidFill>
            <a:prstDash val="solid"/>
            <a:miter/>
          </a:ln>
        </p:spPr>
        <p:txBody>
          <a:bodyPr/>
          <a:lstStyle/>
          <a:p>
            <a:endParaRPr lang="en-US"/>
          </a:p>
        </p:txBody>
      </p:sp>
      <p:sp>
        <p:nvSpPr>
          <p:cNvPr id="7" name="Freeform 29">
            <a:extLst>
              <a:ext uri="{FF2B5EF4-FFF2-40B4-BE49-F238E27FC236}">
                <a16:creationId xmlns:a16="http://schemas.microsoft.com/office/drawing/2014/main" id="{45DC1025-2FA3-EE9A-9B55-C7C2788E9E09}"/>
              </a:ext>
              <a:ext uri="{C183D7F6-B498-43B3-948B-1728B52AA6E4}">
                <adec:decorative xmlns:adec="http://schemas.microsoft.com/office/drawing/2017/decorative" val="1"/>
              </a:ext>
            </a:extLst>
          </p:cNvPr>
          <p:cNvSpPr>
            <a:spLocks noChangeAspect="1"/>
          </p:cNvSpPr>
          <p:nvPr/>
        </p:nvSpPr>
        <p:spPr>
          <a:xfrm>
            <a:off x="1923658" y="3791336"/>
            <a:ext cx="4172342" cy="2183845"/>
          </a:xfrm>
          <a:custGeom>
            <a:avLst/>
            <a:gdLst/>
            <a:ahLst/>
            <a:cxnLst/>
            <a:rect l="l" t="t" r="r" b="b"/>
            <a:pathLst>
              <a:path w="6765932" h="3541357">
                <a:moveTo>
                  <a:pt x="0" y="0"/>
                </a:moveTo>
                <a:lnTo>
                  <a:pt x="6765932" y="0"/>
                </a:lnTo>
                <a:lnTo>
                  <a:pt x="6765932" y="3541357"/>
                </a:lnTo>
                <a:lnTo>
                  <a:pt x="0" y="3541357"/>
                </a:lnTo>
                <a:lnTo>
                  <a:pt x="0" y="0"/>
                </a:lnTo>
                <a:close/>
              </a:path>
            </a:pathLst>
          </a:custGeom>
          <a:blipFill>
            <a:blip r:embed="rId5"/>
            <a:stretch>
              <a:fillRect b="-13117"/>
            </a:stretch>
          </a:blipFill>
          <a:ln w="95250" cap="sq">
            <a:solidFill>
              <a:srgbClr val="F9AA50"/>
            </a:solidFill>
            <a:prstDash val="solid"/>
            <a:miter/>
          </a:ln>
        </p:spPr>
        <p:txBody>
          <a:bodyPr/>
          <a:lstStyle/>
          <a:p>
            <a:endParaRPr lang="en-US"/>
          </a:p>
        </p:txBody>
      </p:sp>
      <p:sp>
        <p:nvSpPr>
          <p:cNvPr id="4" name="Slide Number Placeholder 3">
            <a:extLst>
              <a:ext uri="{FF2B5EF4-FFF2-40B4-BE49-F238E27FC236}">
                <a16:creationId xmlns:a16="http://schemas.microsoft.com/office/drawing/2014/main" id="{6A985F36-0C3F-36F6-96D0-28DA1AFE13B8}"/>
              </a:ext>
            </a:extLst>
          </p:cNvPr>
          <p:cNvSpPr>
            <a:spLocks noGrp="1"/>
          </p:cNvSpPr>
          <p:nvPr>
            <p:ph type="sldNum" sz="quarter" idx="10"/>
          </p:nvPr>
        </p:nvSpPr>
        <p:spPr/>
        <p:txBody>
          <a:bodyPr/>
          <a:lstStyle/>
          <a:p>
            <a:fld id="{A3D1C70C-36A2-44FC-A083-98959550CFF4}" type="slidenum">
              <a:rPr lang="en-US" smtClean="0"/>
              <a:pPr/>
              <a:t>14</a:t>
            </a:fld>
            <a:endParaRPr lang="en-US"/>
          </a:p>
        </p:txBody>
      </p:sp>
    </p:spTree>
    <p:extLst>
      <p:ext uri="{BB962C8B-B14F-4D97-AF65-F5344CB8AC3E}">
        <p14:creationId xmlns:p14="http://schemas.microsoft.com/office/powerpoint/2010/main" val="2410135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C5CD8-47C0-0883-2578-E6E8964C3799}"/>
              </a:ext>
            </a:extLst>
          </p:cNvPr>
          <p:cNvSpPr>
            <a:spLocks noGrp="1"/>
          </p:cNvSpPr>
          <p:nvPr>
            <p:ph type="title"/>
          </p:nvPr>
        </p:nvSpPr>
        <p:spPr/>
        <p:txBody>
          <a:bodyPr/>
          <a:lstStyle/>
          <a:p>
            <a:r>
              <a:rPr lang="en-US" sz="3200"/>
              <a:t>Building Number Sense One Cup at a Time</a:t>
            </a:r>
          </a:p>
        </p:txBody>
      </p:sp>
      <p:pic>
        <p:nvPicPr>
          <p:cNvPr id="7" name="Picture 6" descr="Colorful cups with printed numbers and dice values taped to them. They are next to a worksheet with more cups and dice printed on it.">
            <a:extLst>
              <a:ext uri="{FF2B5EF4-FFF2-40B4-BE49-F238E27FC236}">
                <a16:creationId xmlns:a16="http://schemas.microsoft.com/office/drawing/2014/main" id="{4B5CC915-0B9E-8CF2-ECE5-B0E04336D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160" y="1126475"/>
            <a:ext cx="3633679" cy="5086084"/>
          </a:xfrm>
          <a:prstGeom prst="rect">
            <a:avLst/>
          </a:prstGeom>
        </p:spPr>
      </p:pic>
      <p:sp>
        <p:nvSpPr>
          <p:cNvPr id="4" name="Slide Number Placeholder 3">
            <a:extLst>
              <a:ext uri="{FF2B5EF4-FFF2-40B4-BE49-F238E27FC236}">
                <a16:creationId xmlns:a16="http://schemas.microsoft.com/office/drawing/2014/main" id="{F3CE26FB-39FF-ABDA-1969-CA7072AAEA05}"/>
              </a:ext>
            </a:extLst>
          </p:cNvPr>
          <p:cNvSpPr>
            <a:spLocks noGrp="1"/>
          </p:cNvSpPr>
          <p:nvPr>
            <p:ph type="sldNum" sz="quarter" idx="10"/>
          </p:nvPr>
        </p:nvSpPr>
        <p:spPr/>
        <p:txBody>
          <a:bodyPr/>
          <a:lstStyle/>
          <a:p>
            <a:fld id="{A3D1C70C-36A2-44FC-A083-98959550CFF4}" type="slidenum">
              <a:rPr lang="en-US" smtClean="0"/>
              <a:pPr/>
              <a:t>15</a:t>
            </a:fld>
            <a:endParaRPr lang="en-US"/>
          </a:p>
        </p:txBody>
      </p:sp>
    </p:spTree>
    <p:extLst>
      <p:ext uri="{BB962C8B-B14F-4D97-AF65-F5344CB8AC3E}">
        <p14:creationId xmlns:p14="http://schemas.microsoft.com/office/powerpoint/2010/main" val="2432498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3D1C-1382-ED5E-CC8C-C0B128A05458}"/>
              </a:ext>
            </a:extLst>
          </p:cNvPr>
          <p:cNvSpPr>
            <a:spLocks noGrp="1"/>
          </p:cNvSpPr>
          <p:nvPr>
            <p:ph type="title"/>
          </p:nvPr>
        </p:nvSpPr>
        <p:spPr>
          <a:xfrm>
            <a:off x="0" y="169303"/>
            <a:ext cx="12192000" cy="2010379"/>
          </a:xfrm>
        </p:spPr>
        <p:txBody>
          <a:bodyPr/>
          <a:lstStyle/>
          <a:p>
            <a:r>
              <a:rPr lang="en-US"/>
              <a:t>Guided Math Groups Help Teachers to Differentiate!</a:t>
            </a:r>
          </a:p>
        </p:txBody>
      </p:sp>
      <p:sp>
        <p:nvSpPr>
          <p:cNvPr id="3" name="Slide Number Placeholder 2">
            <a:extLst>
              <a:ext uri="{FF2B5EF4-FFF2-40B4-BE49-F238E27FC236}">
                <a16:creationId xmlns:a16="http://schemas.microsoft.com/office/drawing/2014/main" id="{BD95FC5D-31D8-3517-53F5-3C4673F70F22}"/>
              </a:ext>
            </a:extLst>
          </p:cNvPr>
          <p:cNvSpPr>
            <a:spLocks noGrp="1"/>
          </p:cNvSpPr>
          <p:nvPr>
            <p:ph type="sldNum" sz="quarter" idx="12"/>
          </p:nvPr>
        </p:nvSpPr>
        <p:spPr/>
        <p:txBody>
          <a:bodyPr/>
          <a:lstStyle/>
          <a:p>
            <a:fld id="{063B872D-3AE9-4542-A461-B751CD6BB84C}" type="slidenum">
              <a:rPr lang="en-US" smtClean="0"/>
              <a:t>16</a:t>
            </a:fld>
            <a:endParaRPr lang="en-US"/>
          </a:p>
        </p:txBody>
      </p:sp>
      <p:sp>
        <p:nvSpPr>
          <p:cNvPr id="4" name="Freeform 34">
            <a:extLst>
              <a:ext uri="{FF2B5EF4-FFF2-40B4-BE49-F238E27FC236}">
                <a16:creationId xmlns:a16="http://schemas.microsoft.com/office/drawing/2014/main" id="{EB6C5C0C-1855-9AB6-617B-1E6627AFCA56}"/>
              </a:ext>
              <a:ext uri="{C183D7F6-B498-43B3-948B-1728B52AA6E4}">
                <adec:decorative xmlns:adec="http://schemas.microsoft.com/office/drawing/2017/decorative" val="1"/>
              </a:ext>
            </a:extLst>
          </p:cNvPr>
          <p:cNvSpPr/>
          <p:nvPr/>
        </p:nvSpPr>
        <p:spPr>
          <a:xfrm>
            <a:off x="3581401" y="2179682"/>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35">
            <a:extLst>
              <a:ext uri="{FF2B5EF4-FFF2-40B4-BE49-F238E27FC236}">
                <a16:creationId xmlns:a16="http://schemas.microsoft.com/office/drawing/2014/main" id="{3DE84E5B-FFC9-627C-72E8-D30520328AA1}"/>
              </a:ext>
              <a:ext uri="{C183D7F6-B498-43B3-948B-1728B52AA6E4}">
                <adec:decorative xmlns:adec="http://schemas.microsoft.com/office/drawing/2017/decorative" val="1"/>
              </a:ext>
            </a:extLst>
          </p:cNvPr>
          <p:cNvSpPr/>
          <p:nvPr/>
        </p:nvSpPr>
        <p:spPr>
          <a:xfrm>
            <a:off x="8218983" y="2179682"/>
            <a:ext cx="3306803" cy="4114800"/>
          </a:xfrm>
          <a:custGeom>
            <a:avLst/>
            <a:gdLst/>
            <a:ahLst/>
            <a:cxnLst/>
            <a:rect l="l" t="t" r="r" b="b"/>
            <a:pathLst>
              <a:path w="3306803" h="4114800">
                <a:moveTo>
                  <a:pt x="0" y="0"/>
                </a:moveTo>
                <a:lnTo>
                  <a:pt x="3306803" y="0"/>
                </a:lnTo>
                <a:lnTo>
                  <a:pt x="330680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463633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AA3F9-BE6D-1F07-B39E-0442AB529BB4}"/>
              </a:ext>
            </a:extLst>
          </p:cNvPr>
          <p:cNvSpPr>
            <a:spLocks noGrp="1"/>
          </p:cNvSpPr>
          <p:nvPr>
            <p:ph type="title"/>
          </p:nvPr>
        </p:nvSpPr>
        <p:spPr/>
        <p:txBody>
          <a:bodyPr/>
          <a:lstStyle/>
          <a:p>
            <a:r>
              <a:rPr lang="en-US" sz="3600"/>
              <a:t>Why Is Everybody Working on The Number 4? </a:t>
            </a:r>
          </a:p>
        </p:txBody>
      </p:sp>
      <p:sp>
        <p:nvSpPr>
          <p:cNvPr id="5" name="Text Placeholder 4">
            <a:extLst>
              <a:ext uri="{FF2B5EF4-FFF2-40B4-BE49-F238E27FC236}">
                <a16:creationId xmlns:a16="http://schemas.microsoft.com/office/drawing/2014/main" id="{ADD2E4ED-5A23-9AAE-EC09-D8A61A29A36E}"/>
              </a:ext>
            </a:extLst>
          </p:cNvPr>
          <p:cNvSpPr>
            <a:spLocks noGrp="1"/>
          </p:cNvSpPr>
          <p:nvPr>
            <p:ph idx="1"/>
          </p:nvPr>
        </p:nvSpPr>
        <p:spPr>
          <a:xfrm>
            <a:off x="150864" y="1048517"/>
            <a:ext cx="11890272" cy="2226974"/>
          </a:xfrm>
        </p:spPr>
        <p:txBody>
          <a:bodyPr/>
          <a:lstStyle/>
          <a:p>
            <a:pPr marL="0" indent="0">
              <a:buNone/>
            </a:pPr>
            <a:r>
              <a:rPr lang="en-US" sz="3600">
                <a:solidFill>
                  <a:srgbClr val="000000"/>
                </a:solidFill>
                <a:latin typeface="+mn-lt"/>
                <a:ea typeface="Comic Sans Bold"/>
                <a:cs typeface="Comic Sans Bold"/>
                <a:sym typeface="Comic Sans Bold"/>
              </a:rPr>
              <a:t>Tomlinson stated that at its most basic level, differentiating instruction means “shaking up” what goes on in the classroom so that students have multiple options for taking in information, making sense of ideas, and expressing what they learn (2001).</a:t>
            </a:r>
          </a:p>
        </p:txBody>
      </p:sp>
      <p:sp>
        <p:nvSpPr>
          <p:cNvPr id="6" name="Content Placeholder 5">
            <a:extLst>
              <a:ext uri="{FF2B5EF4-FFF2-40B4-BE49-F238E27FC236}">
                <a16:creationId xmlns:a16="http://schemas.microsoft.com/office/drawing/2014/main" id="{528059AB-65AE-1761-3442-A3C8E1DBE162}"/>
              </a:ext>
            </a:extLst>
          </p:cNvPr>
          <p:cNvSpPr>
            <a:spLocks noGrp="1"/>
          </p:cNvSpPr>
          <p:nvPr>
            <p:ph idx="13"/>
          </p:nvPr>
        </p:nvSpPr>
        <p:spPr>
          <a:xfrm>
            <a:off x="150864" y="4619884"/>
            <a:ext cx="11890272" cy="531845"/>
          </a:xfrm>
        </p:spPr>
        <p:txBody>
          <a:bodyPr/>
          <a:lstStyle/>
          <a:p>
            <a:pPr marL="0" indent="0">
              <a:buNone/>
            </a:pPr>
            <a:r>
              <a:rPr lang="en-US" sz="2800" b="1">
                <a:solidFill>
                  <a:srgbClr val="000000"/>
                </a:solidFill>
                <a:latin typeface="Balsamiq Sans Bold"/>
                <a:ea typeface="Balsamiq Sans Bold"/>
                <a:cs typeface="Balsamiq Sans Bold"/>
              </a:rPr>
              <a:t>**</a:t>
            </a:r>
            <a:r>
              <a:rPr lang="en-US" sz="2800" b="1" kern="1200">
                <a:solidFill>
                  <a:srgbClr val="000000"/>
                </a:solidFill>
                <a:latin typeface="Balsamiq Sans Bold"/>
                <a:ea typeface="Balsamiq Sans Bold"/>
                <a:cs typeface="Balsamiq Sans Bold"/>
              </a:rPr>
              <a:t>Data Informed-Kid Watching- Looking at Whole Child</a:t>
            </a:r>
            <a:r>
              <a:rPr lang="en-US" sz="2800" b="1">
                <a:solidFill>
                  <a:srgbClr val="000000"/>
                </a:solidFill>
                <a:latin typeface="Balsamiq Sans Bold"/>
                <a:ea typeface="Balsamiq Sans Bold"/>
                <a:cs typeface="Balsamiq Sans Bold"/>
              </a:rPr>
              <a:t>**</a:t>
            </a:r>
            <a:endParaRPr lang="en-US" sz="2800"/>
          </a:p>
        </p:txBody>
      </p:sp>
      <p:sp>
        <p:nvSpPr>
          <p:cNvPr id="3" name="Slide Number Placeholder 2">
            <a:extLst>
              <a:ext uri="{FF2B5EF4-FFF2-40B4-BE49-F238E27FC236}">
                <a16:creationId xmlns:a16="http://schemas.microsoft.com/office/drawing/2014/main" id="{8A29DA18-077E-37D4-E85E-ECA7828B859E}"/>
              </a:ext>
            </a:extLst>
          </p:cNvPr>
          <p:cNvSpPr>
            <a:spLocks noGrp="1"/>
          </p:cNvSpPr>
          <p:nvPr>
            <p:ph type="sldNum" sz="quarter" idx="12"/>
          </p:nvPr>
        </p:nvSpPr>
        <p:spPr/>
        <p:txBody>
          <a:bodyPr/>
          <a:lstStyle/>
          <a:p>
            <a:fld id="{063B872D-3AE9-4542-A461-B751CD6BB84C}" type="slidenum">
              <a:rPr lang="en-US" smtClean="0"/>
              <a:t>17</a:t>
            </a:fld>
            <a:endParaRPr lang="en-US"/>
          </a:p>
        </p:txBody>
      </p:sp>
    </p:spTree>
    <p:extLst>
      <p:ext uri="{BB962C8B-B14F-4D97-AF65-F5344CB8AC3E}">
        <p14:creationId xmlns:p14="http://schemas.microsoft.com/office/powerpoint/2010/main" val="1157000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89E8-C062-53AF-82E5-F14B61A47953}"/>
              </a:ext>
            </a:extLst>
          </p:cNvPr>
          <p:cNvSpPr>
            <a:spLocks noGrp="1"/>
          </p:cNvSpPr>
          <p:nvPr>
            <p:ph type="title"/>
          </p:nvPr>
        </p:nvSpPr>
        <p:spPr>
          <a:xfrm>
            <a:off x="0" y="0"/>
            <a:ext cx="12192000" cy="2726386"/>
          </a:xfrm>
        </p:spPr>
        <p:txBody>
          <a:bodyPr>
            <a:normAutofit/>
          </a:bodyPr>
          <a:lstStyle/>
          <a:p>
            <a:r>
              <a:rPr lang="en-US" b="0"/>
              <a:t>Engaging and Academically Rigorous Activities. Hands-on, Minds-on, Talk-on</a:t>
            </a:r>
          </a:p>
        </p:txBody>
      </p:sp>
      <p:sp>
        <p:nvSpPr>
          <p:cNvPr id="3" name="Slide Number Placeholder 2">
            <a:extLst>
              <a:ext uri="{FF2B5EF4-FFF2-40B4-BE49-F238E27FC236}">
                <a16:creationId xmlns:a16="http://schemas.microsoft.com/office/drawing/2014/main" id="{236A7F32-83F4-EBCF-8F75-0213C698BEB9}"/>
              </a:ext>
            </a:extLst>
          </p:cNvPr>
          <p:cNvSpPr>
            <a:spLocks noGrp="1"/>
          </p:cNvSpPr>
          <p:nvPr>
            <p:ph type="sldNum" sz="quarter" idx="12"/>
          </p:nvPr>
        </p:nvSpPr>
        <p:spPr/>
        <p:txBody>
          <a:bodyPr/>
          <a:lstStyle/>
          <a:p>
            <a:fld id="{063B872D-3AE9-4542-A461-B751CD6BB84C}" type="slidenum">
              <a:rPr lang="en-US" smtClean="0"/>
              <a:t>18</a:t>
            </a:fld>
            <a:endParaRPr lang="en-US"/>
          </a:p>
        </p:txBody>
      </p:sp>
      <p:sp>
        <p:nvSpPr>
          <p:cNvPr id="4" name="Freeform 27">
            <a:extLst>
              <a:ext uri="{FF2B5EF4-FFF2-40B4-BE49-F238E27FC236}">
                <a16:creationId xmlns:a16="http://schemas.microsoft.com/office/drawing/2014/main" id="{B80E2E8B-85C1-0205-7814-4C6C33103375}"/>
              </a:ext>
              <a:ext uri="{C183D7F6-B498-43B3-948B-1728B52AA6E4}">
                <adec:decorative xmlns:adec="http://schemas.microsoft.com/office/drawing/2017/decorative" val="1"/>
              </a:ext>
            </a:extLst>
          </p:cNvPr>
          <p:cNvSpPr>
            <a:spLocks noChangeAspect="1"/>
          </p:cNvSpPr>
          <p:nvPr/>
        </p:nvSpPr>
        <p:spPr>
          <a:xfrm rot="-970433">
            <a:off x="302592" y="2847174"/>
            <a:ext cx="1795365" cy="1502873"/>
          </a:xfrm>
          <a:custGeom>
            <a:avLst/>
            <a:gdLst/>
            <a:ahLst/>
            <a:cxnLst/>
            <a:rect l="l" t="t" r="r" b="b"/>
            <a:pathLst>
              <a:path w="2708352" h="2267121">
                <a:moveTo>
                  <a:pt x="0" y="0"/>
                </a:moveTo>
                <a:lnTo>
                  <a:pt x="2708352" y="0"/>
                </a:lnTo>
                <a:lnTo>
                  <a:pt x="2708352" y="2267120"/>
                </a:lnTo>
                <a:lnTo>
                  <a:pt x="0" y="2267120"/>
                </a:lnTo>
                <a:lnTo>
                  <a:pt x="0" y="0"/>
                </a:lnTo>
                <a:close/>
              </a:path>
            </a:pathLst>
          </a:custGeom>
          <a:blipFill>
            <a:blip r:embed="rId2"/>
            <a:stretch>
              <a:fillRect l="-2105" t="-3072" r="-8956" b="-3069"/>
            </a:stretch>
          </a:blipFill>
          <a:ln w="66675" cap="sq">
            <a:solidFill>
              <a:srgbClr val="FFB89F"/>
            </a:solidFill>
            <a:prstDash val="solid"/>
            <a:miter/>
          </a:ln>
        </p:spPr>
        <p:txBody>
          <a:bodyPr/>
          <a:lstStyle/>
          <a:p>
            <a:endParaRPr lang="en-US"/>
          </a:p>
        </p:txBody>
      </p:sp>
      <p:sp>
        <p:nvSpPr>
          <p:cNvPr id="5" name="Freeform 28">
            <a:extLst>
              <a:ext uri="{FF2B5EF4-FFF2-40B4-BE49-F238E27FC236}">
                <a16:creationId xmlns:a16="http://schemas.microsoft.com/office/drawing/2014/main" id="{95C20451-EF9C-A861-2CCA-68A28B32500A}"/>
              </a:ext>
              <a:ext uri="{C183D7F6-B498-43B3-948B-1728B52AA6E4}">
                <adec:decorative xmlns:adec="http://schemas.microsoft.com/office/drawing/2017/decorative" val="1"/>
              </a:ext>
            </a:extLst>
          </p:cNvPr>
          <p:cNvSpPr>
            <a:spLocks noChangeAspect="1"/>
          </p:cNvSpPr>
          <p:nvPr/>
        </p:nvSpPr>
        <p:spPr>
          <a:xfrm rot="734407">
            <a:off x="2891918" y="2744919"/>
            <a:ext cx="2083064" cy="1590196"/>
          </a:xfrm>
          <a:custGeom>
            <a:avLst/>
            <a:gdLst/>
            <a:ahLst/>
            <a:cxnLst/>
            <a:rect l="l" t="t" r="r" b="b"/>
            <a:pathLst>
              <a:path w="3142353" h="2398850">
                <a:moveTo>
                  <a:pt x="0" y="0"/>
                </a:moveTo>
                <a:lnTo>
                  <a:pt x="3142353" y="0"/>
                </a:lnTo>
                <a:lnTo>
                  <a:pt x="3142353" y="2398850"/>
                </a:lnTo>
                <a:lnTo>
                  <a:pt x="0" y="2398850"/>
                </a:lnTo>
                <a:lnTo>
                  <a:pt x="0" y="0"/>
                </a:lnTo>
                <a:close/>
              </a:path>
            </a:pathLst>
          </a:custGeom>
          <a:blipFill>
            <a:blip r:embed="rId3"/>
            <a:stretch>
              <a:fillRect/>
            </a:stretch>
          </a:blipFill>
          <a:ln w="66675" cap="sq">
            <a:solidFill>
              <a:srgbClr val="FFB89F"/>
            </a:solidFill>
            <a:prstDash val="solid"/>
            <a:miter/>
          </a:ln>
        </p:spPr>
        <p:txBody>
          <a:bodyPr/>
          <a:lstStyle/>
          <a:p>
            <a:endParaRPr lang="en-US"/>
          </a:p>
        </p:txBody>
      </p:sp>
      <p:sp>
        <p:nvSpPr>
          <p:cNvPr id="6" name="Freeform 29">
            <a:extLst>
              <a:ext uri="{FF2B5EF4-FFF2-40B4-BE49-F238E27FC236}">
                <a16:creationId xmlns:a16="http://schemas.microsoft.com/office/drawing/2014/main" id="{FAB96601-A275-1609-E24F-14D65CAE45A9}"/>
              </a:ext>
              <a:ext uri="{C183D7F6-B498-43B3-948B-1728B52AA6E4}">
                <adec:decorative xmlns:adec="http://schemas.microsoft.com/office/drawing/2017/decorative" val="1"/>
              </a:ext>
            </a:extLst>
          </p:cNvPr>
          <p:cNvSpPr>
            <a:spLocks noChangeAspect="1"/>
          </p:cNvSpPr>
          <p:nvPr/>
        </p:nvSpPr>
        <p:spPr>
          <a:xfrm>
            <a:off x="5478412" y="2706130"/>
            <a:ext cx="1622749" cy="1664657"/>
          </a:xfrm>
          <a:custGeom>
            <a:avLst/>
            <a:gdLst/>
            <a:ahLst/>
            <a:cxnLst/>
            <a:rect l="l" t="t" r="r" b="b"/>
            <a:pathLst>
              <a:path w="2447957" h="2511176">
                <a:moveTo>
                  <a:pt x="0" y="0"/>
                </a:moveTo>
                <a:lnTo>
                  <a:pt x="2447957" y="0"/>
                </a:lnTo>
                <a:lnTo>
                  <a:pt x="2447957" y="2511175"/>
                </a:lnTo>
                <a:lnTo>
                  <a:pt x="0" y="2511175"/>
                </a:lnTo>
                <a:lnTo>
                  <a:pt x="0" y="0"/>
                </a:lnTo>
                <a:close/>
              </a:path>
            </a:pathLst>
          </a:custGeom>
          <a:blipFill>
            <a:blip r:embed="rId4"/>
            <a:stretch>
              <a:fillRect t="-5528" b="-5528"/>
            </a:stretch>
          </a:blipFill>
          <a:ln w="66675" cap="sq">
            <a:solidFill>
              <a:srgbClr val="FFB89F"/>
            </a:solidFill>
            <a:prstDash val="solid"/>
            <a:miter/>
          </a:ln>
        </p:spPr>
        <p:txBody>
          <a:bodyPr/>
          <a:lstStyle/>
          <a:p>
            <a:endParaRPr lang="en-US"/>
          </a:p>
        </p:txBody>
      </p:sp>
      <p:sp>
        <p:nvSpPr>
          <p:cNvPr id="7" name="Freeform 30">
            <a:extLst>
              <a:ext uri="{FF2B5EF4-FFF2-40B4-BE49-F238E27FC236}">
                <a16:creationId xmlns:a16="http://schemas.microsoft.com/office/drawing/2014/main" id="{71979EE5-7D74-B652-11A8-AFED552B33FB}"/>
              </a:ext>
              <a:ext uri="{C183D7F6-B498-43B3-948B-1728B52AA6E4}">
                <adec:decorative xmlns:adec="http://schemas.microsoft.com/office/drawing/2017/decorative" val="1"/>
              </a:ext>
            </a:extLst>
          </p:cNvPr>
          <p:cNvSpPr>
            <a:spLocks noChangeAspect="1"/>
          </p:cNvSpPr>
          <p:nvPr/>
        </p:nvSpPr>
        <p:spPr>
          <a:xfrm>
            <a:off x="7728872" y="2766281"/>
            <a:ext cx="1296680" cy="1664657"/>
          </a:xfrm>
          <a:custGeom>
            <a:avLst/>
            <a:gdLst/>
            <a:ahLst/>
            <a:cxnLst/>
            <a:rect l="l" t="t" r="r" b="b"/>
            <a:pathLst>
              <a:path w="1956074" h="2511176">
                <a:moveTo>
                  <a:pt x="0" y="0"/>
                </a:moveTo>
                <a:lnTo>
                  <a:pt x="1956074" y="0"/>
                </a:lnTo>
                <a:lnTo>
                  <a:pt x="1956074" y="2511176"/>
                </a:lnTo>
                <a:lnTo>
                  <a:pt x="0" y="2511176"/>
                </a:lnTo>
                <a:lnTo>
                  <a:pt x="0" y="0"/>
                </a:lnTo>
                <a:close/>
              </a:path>
            </a:pathLst>
          </a:custGeom>
          <a:blipFill>
            <a:blip r:embed="rId5"/>
            <a:stretch>
              <a:fillRect/>
            </a:stretch>
          </a:blipFill>
          <a:ln w="66675" cap="sq">
            <a:solidFill>
              <a:srgbClr val="FFB89F"/>
            </a:solidFill>
            <a:prstDash val="solid"/>
            <a:miter/>
          </a:ln>
        </p:spPr>
        <p:txBody>
          <a:bodyPr/>
          <a:lstStyle/>
          <a:p>
            <a:endParaRPr lang="en-US"/>
          </a:p>
        </p:txBody>
      </p:sp>
      <p:sp>
        <p:nvSpPr>
          <p:cNvPr id="8" name="Freeform 31">
            <a:extLst>
              <a:ext uri="{FF2B5EF4-FFF2-40B4-BE49-F238E27FC236}">
                <a16:creationId xmlns:a16="http://schemas.microsoft.com/office/drawing/2014/main" id="{FE674ACA-F92F-E7F1-3887-5C0C7F515BA8}"/>
              </a:ext>
              <a:ext uri="{C183D7F6-B498-43B3-948B-1728B52AA6E4}">
                <adec:decorative xmlns:adec="http://schemas.microsoft.com/office/drawing/2017/decorative" val="1"/>
              </a:ext>
            </a:extLst>
          </p:cNvPr>
          <p:cNvSpPr>
            <a:spLocks noChangeAspect="1"/>
          </p:cNvSpPr>
          <p:nvPr/>
        </p:nvSpPr>
        <p:spPr>
          <a:xfrm>
            <a:off x="1897268" y="4353649"/>
            <a:ext cx="2408293" cy="1755951"/>
          </a:xfrm>
          <a:custGeom>
            <a:avLst/>
            <a:gdLst/>
            <a:ahLst/>
            <a:cxnLst/>
            <a:rect l="l" t="t" r="r" b="b"/>
            <a:pathLst>
              <a:path w="3632969" h="2648895">
                <a:moveTo>
                  <a:pt x="0" y="0"/>
                </a:moveTo>
                <a:lnTo>
                  <a:pt x="3632969" y="0"/>
                </a:lnTo>
                <a:lnTo>
                  <a:pt x="3632969" y="2648895"/>
                </a:lnTo>
                <a:lnTo>
                  <a:pt x="0" y="2648895"/>
                </a:lnTo>
                <a:lnTo>
                  <a:pt x="0" y="0"/>
                </a:lnTo>
                <a:close/>
              </a:path>
            </a:pathLst>
          </a:custGeom>
          <a:blipFill>
            <a:blip r:embed="rId6"/>
            <a:stretch>
              <a:fillRect b="-6471"/>
            </a:stretch>
          </a:blipFill>
          <a:ln w="66675" cap="sq">
            <a:solidFill>
              <a:srgbClr val="FFB89F"/>
            </a:solidFill>
            <a:prstDash val="solid"/>
            <a:miter/>
          </a:ln>
        </p:spPr>
        <p:txBody>
          <a:bodyPr/>
          <a:lstStyle/>
          <a:p>
            <a:endParaRPr lang="en-US"/>
          </a:p>
        </p:txBody>
      </p:sp>
      <p:sp>
        <p:nvSpPr>
          <p:cNvPr id="9" name="Freeform 32">
            <a:extLst>
              <a:ext uri="{FF2B5EF4-FFF2-40B4-BE49-F238E27FC236}">
                <a16:creationId xmlns:a16="http://schemas.microsoft.com/office/drawing/2014/main" id="{F8A0062D-080E-E864-176F-243428EAF63D}"/>
              </a:ext>
              <a:ext uri="{C183D7F6-B498-43B3-948B-1728B52AA6E4}">
                <adec:decorative xmlns:adec="http://schemas.microsoft.com/office/drawing/2017/decorative" val="1"/>
              </a:ext>
            </a:extLst>
          </p:cNvPr>
          <p:cNvSpPr>
            <a:spLocks noChangeAspect="1"/>
          </p:cNvSpPr>
          <p:nvPr/>
        </p:nvSpPr>
        <p:spPr>
          <a:xfrm>
            <a:off x="5001514" y="4353648"/>
            <a:ext cx="2572623" cy="1755951"/>
          </a:xfrm>
          <a:custGeom>
            <a:avLst/>
            <a:gdLst/>
            <a:ahLst/>
            <a:cxnLst/>
            <a:rect l="l" t="t" r="r" b="b"/>
            <a:pathLst>
              <a:path w="3880865" h="2648895">
                <a:moveTo>
                  <a:pt x="0" y="0"/>
                </a:moveTo>
                <a:lnTo>
                  <a:pt x="3880864" y="0"/>
                </a:lnTo>
                <a:lnTo>
                  <a:pt x="3880864" y="2648895"/>
                </a:lnTo>
                <a:lnTo>
                  <a:pt x="0" y="2648895"/>
                </a:lnTo>
                <a:lnTo>
                  <a:pt x="0" y="0"/>
                </a:lnTo>
                <a:close/>
              </a:path>
            </a:pathLst>
          </a:custGeom>
          <a:blipFill>
            <a:blip r:embed="rId7"/>
            <a:stretch>
              <a:fillRect l="-7769" t="-21236" b="-8791"/>
            </a:stretch>
          </a:blipFill>
          <a:ln w="66675" cap="sq">
            <a:solidFill>
              <a:srgbClr val="FFB89F"/>
            </a:solidFill>
            <a:prstDash val="solid"/>
            <a:miter/>
          </a:ln>
        </p:spPr>
        <p:txBody>
          <a:bodyPr/>
          <a:lstStyle/>
          <a:p>
            <a:endParaRPr lang="en-US"/>
          </a:p>
        </p:txBody>
      </p:sp>
      <p:sp>
        <p:nvSpPr>
          <p:cNvPr id="10" name="Freeform 33">
            <a:extLst>
              <a:ext uri="{FF2B5EF4-FFF2-40B4-BE49-F238E27FC236}">
                <a16:creationId xmlns:a16="http://schemas.microsoft.com/office/drawing/2014/main" id="{58B8FE56-0EC3-5429-299B-70805AE1B862}"/>
              </a:ext>
              <a:ext uri="{C183D7F6-B498-43B3-948B-1728B52AA6E4}">
                <adec:decorative xmlns:adec="http://schemas.microsoft.com/office/drawing/2017/decorative" val="1"/>
              </a:ext>
            </a:extLst>
          </p:cNvPr>
          <p:cNvSpPr>
            <a:spLocks noChangeAspect="1"/>
          </p:cNvSpPr>
          <p:nvPr/>
        </p:nvSpPr>
        <p:spPr>
          <a:xfrm rot="-393058">
            <a:off x="10068774" y="2802428"/>
            <a:ext cx="1752126" cy="1118023"/>
          </a:xfrm>
          <a:custGeom>
            <a:avLst/>
            <a:gdLst/>
            <a:ahLst/>
            <a:cxnLst/>
            <a:rect l="l" t="t" r="r" b="b"/>
            <a:pathLst>
              <a:path w="2643126" h="1686566">
                <a:moveTo>
                  <a:pt x="0" y="0"/>
                </a:moveTo>
                <a:lnTo>
                  <a:pt x="2643126" y="0"/>
                </a:lnTo>
                <a:lnTo>
                  <a:pt x="2643126" y="1686566"/>
                </a:lnTo>
                <a:lnTo>
                  <a:pt x="0" y="1686566"/>
                </a:lnTo>
                <a:lnTo>
                  <a:pt x="0" y="0"/>
                </a:lnTo>
                <a:close/>
              </a:path>
            </a:pathLst>
          </a:custGeom>
          <a:blipFill>
            <a:blip r:embed="rId8"/>
            <a:stretch>
              <a:fillRect/>
            </a:stretch>
          </a:blipFill>
          <a:ln w="66675" cap="sq">
            <a:solidFill>
              <a:srgbClr val="FFB89F"/>
            </a:solidFill>
            <a:prstDash val="solid"/>
            <a:miter/>
          </a:ln>
        </p:spPr>
        <p:txBody>
          <a:bodyPr/>
          <a:lstStyle/>
          <a:p>
            <a:endParaRPr lang="en-US"/>
          </a:p>
        </p:txBody>
      </p:sp>
      <p:sp>
        <p:nvSpPr>
          <p:cNvPr id="11" name="Freeform 34">
            <a:extLst>
              <a:ext uri="{FF2B5EF4-FFF2-40B4-BE49-F238E27FC236}">
                <a16:creationId xmlns:a16="http://schemas.microsoft.com/office/drawing/2014/main" id="{34CC062F-7F13-501E-A86D-8116FF305D96}"/>
              </a:ext>
              <a:ext uri="{C183D7F6-B498-43B3-948B-1728B52AA6E4}">
                <adec:decorative xmlns:adec="http://schemas.microsoft.com/office/drawing/2017/decorative" val="1"/>
              </a:ext>
            </a:extLst>
          </p:cNvPr>
          <p:cNvSpPr>
            <a:spLocks noChangeAspect="1"/>
          </p:cNvSpPr>
          <p:nvPr/>
        </p:nvSpPr>
        <p:spPr>
          <a:xfrm rot="739538">
            <a:off x="9020045" y="4113582"/>
            <a:ext cx="1981344" cy="1805348"/>
          </a:xfrm>
          <a:custGeom>
            <a:avLst/>
            <a:gdLst/>
            <a:ahLst/>
            <a:cxnLst/>
            <a:rect l="l" t="t" r="r" b="b"/>
            <a:pathLst>
              <a:path w="2988907" h="2723413">
                <a:moveTo>
                  <a:pt x="0" y="0"/>
                </a:moveTo>
                <a:lnTo>
                  <a:pt x="2988907" y="0"/>
                </a:lnTo>
                <a:lnTo>
                  <a:pt x="2988907" y="2723413"/>
                </a:lnTo>
                <a:lnTo>
                  <a:pt x="0" y="2723413"/>
                </a:lnTo>
                <a:lnTo>
                  <a:pt x="0" y="0"/>
                </a:lnTo>
                <a:close/>
              </a:path>
            </a:pathLst>
          </a:custGeom>
          <a:blipFill>
            <a:blip r:embed="rId9"/>
            <a:stretch>
              <a:fillRect t="-11341" b="-3734"/>
            </a:stretch>
          </a:blipFill>
          <a:ln w="66675" cap="sq">
            <a:solidFill>
              <a:srgbClr val="FFB89F"/>
            </a:solidFill>
            <a:prstDash val="solid"/>
            <a:miter/>
          </a:ln>
        </p:spPr>
        <p:txBody>
          <a:bodyPr/>
          <a:lstStyle/>
          <a:p>
            <a:endParaRPr lang="en-US"/>
          </a:p>
        </p:txBody>
      </p:sp>
    </p:spTree>
    <p:extLst>
      <p:ext uri="{BB962C8B-B14F-4D97-AF65-F5344CB8AC3E}">
        <p14:creationId xmlns:p14="http://schemas.microsoft.com/office/powerpoint/2010/main" val="1886055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F9E7-6C0C-48FC-C836-0C2A8387E8CB}"/>
              </a:ext>
            </a:extLst>
          </p:cNvPr>
          <p:cNvSpPr>
            <a:spLocks noGrp="1"/>
          </p:cNvSpPr>
          <p:nvPr>
            <p:ph type="title"/>
          </p:nvPr>
        </p:nvSpPr>
        <p:spPr>
          <a:xfrm>
            <a:off x="1256841" y="378896"/>
            <a:ext cx="10503037" cy="747579"/>
          </a:xfrm>
        </p:spPr>
        <p:txBody>
          <a:bodyPr/>
          <a:lstStyle/>
          <a:p>
            <a:r>
              <a:rPr lang="en-US" sz="2400"/>
              <a:t>Differentiate Based on Data Guided by The Learning Trajectories</a:t>
            </a:r>
          </a:p>
        </p:txBody>
      </p:sp>
      <p:sp>
        <p:nvSpPr>
          <p:cNvPr id="3" name="Text Placeholder 2">
            <a:extLst>
              <a:ext uri="{FF2B5EF4-FFF2-40B4-BE49-F238E27FC236}">
                <a16:creationId xmlns:a16="http://schemas.microsoft.com/office/drawing/2014/main" id="{D02A143D-FF49-56CB-8D81-CA67E07D20B7}"/>
              </a:ext>
            </a:extLst>
          </p:cNvPr>
          <p:cNvSpPr>
            <a:spLocks noGrp="1"/>
          </p:cNvSpPr>
          <p:nvPr>
            <p:ph type="body" sz="quarter" idx="11"/>
          </p:nvPr>
        </p:nvSpPr>
        <p:spPr/>
        <p:txBody>
          <a:bodyPr vert="horz" lIns="91440" tIns="45720" rIns="822960" bIns="45720" rtlCol="0" anchor="t">
            <a:normAutofit/>
          </a:bodyPr>
          <a:lstStyle/>
          <a:p>
            <a:pPr marL="0" indent="0" algn="ctr">
              <a:lnSpc>
                <a:spcPts val="6135"/>
              </a:lnSpc>
              <a:buNone/>
            </a:pPr>
            <a:r>
              <a:rPr lang="en-US" sz="3600">
                <a:solidFill>
                  <a:srgbClr val="000000"/>
                </a:solidFill>
                <a:latin typeface="+mn-lt"/>
                <a:ea typeface="Comic Sans"/>
                <a:cs typeface="Comic Sans"/>
                <a:sym typeface="Comic Sans"/>
              </a:rPr>
              <a:t>Learning trajectories help us to understand the development of mathematical concepts (Clements and Sarama,2014), </a:t>
            </a:r>
            <a:r>
              <a:rPr lang="en-US">
                <a:solidFill>
                  <a:srgbClr val="000000"/>
                </a:solidFill>
                <a:latin typeface="+mn-lt"/>
                <a:ea typeface="Comic Sans"/>
                <a:cs typeface="Comic Sans"/>
                <a:sym typeface="Comic Sans"/>
              </a:rPr>
              <a:t>(</a:t>
            </a:r>
            <a:r>
              <a:rPr lang="en-US" sz="3600" err="1">
                <a:solidFill>
                  <a:srgbClr val="000000"/>
                </a:solidFill>
                <a:latin typeface="+mn-lt"/>
                <a:ea typeface="Comic Sans"/>
                <a:cs typeface="Comic Sans"/>
                <a:sym typeface="Comic Sans"/>
              </a:rPr>
              <a:t>Confrey</a:t>
            </a:r>
            <a:r>
              <a:rPr lang="en-US" sz="3600">
                <a:solidFill>
                  <a:srgbClr val="000000"/>
                </a:solidFill>
                <a:latin typeface="+mn-lt"/>
                <a:ea typeface="Comic Sans"/>
                <a:cs typeface="Comic Sans"/>
                <a:sym typeface="Comic Sans"/>
              </a:rPr>
              <a:t> and Kazak,2006</a:t>
            </a:r>
            <a:r>
              <a:rPr lang="en-US">
                <a:solidFill>
                  <a:srgbClr val="000000"/>
                </a:solidFill>
                <a:latin typeface="+mn-lt"/>
                <a:ea typeface="Comic Sans"/>
                <a:cs typeface="Comic Sans"/>
                <a:sym typeface="Comic Sans"/>
              </a:rPr>
              <a:t>);</a:t>
            </a:r>
            <a:r>
              <a:rPr lang="en-US" sz="3600">
                <a:solidFill>
                  <a:srgbClr val="000000"/>
                </a:solidFill>
                <a:latin typeface="+mn-lt"/>
                <a:ea typeface="Comic Sans"/>
                <a:cs typeface="Comic Sans"/>
                <a:sym typeface="Comic Sans"/>
              </a:rPr>
              <a:t> </a:t>
            </a:r>
            <a:r>
              <a:rPr lang="en-US">
                <a:solidFill>
                  <a:srgbClr val="000000"/>
                </a:solidFill>
                <a:latin typeface="+mn-lt"/>
                <a:ea typeface="Comic Sans"/>
                <a:cs typeface="Comic Sans"/>
                <a:sym typeface="Comic Sans"/>
              </a:rPr>
              <a:t>(</a:t>
            </a:r>
            <a:r>
              <a:rPr lang="en-US" sz="3600" err="1">
                <a:solidFill>
                  <a:srgbClr val="000000"/>
                </a:solidFill>
                <a:latin typeface="+mn-lt"/>
                <a:ea typeface="Comic Sans"/>
                <a:cs typeface="Comic Sans"/>
                <a:sym typeface="Comic Sans"/>
              </a:rPr>
              <a:t>Sztajn</a:t>
            </a:r>
            <a:r>
              <a:rPr lang="en-US" sz="3600">
                <a:solidFill>
                  <a:srgbClr val="000000"/>
                </a:solidFill>
                <a:latin typeface="+mn-lt"/>
                <a:ea typeface="Comic Sans"/>
                <a:cs typeface="Comic Sans"/>
                <a:sym typeface="Comic Sans"/>
              </a:rPr>
              <a:t>, </a:t>
            </a:r>
            <a:r>
              <a:rPr lang="en-US" sz="3600" err="1">
                <a:solidFill>
                  <a:srgbClr val="000000"/>
                </a:solidFill>
                <a:latin typeface="+mn-lt"/>
                <a:ea typeface="Comic Sans"/>
                <a:cs typeface="Comic Sans"/>
                <a:sym typeface="Comic Sans"/>
              </a:rPr>
              <a:t>Confrey</a:t>
            </a:r>
            <a:r>
              <a:rPr lang="en-US" sz="3600">
                <a:solidFill>
                  <a:srgbClr val="000000"/>
                </a:solidFill>
                <a:latin typeface="+mn-lt"/>
                <a:ea typeface="Comic Sans"/>
                <a:cs typeface="Comic Sans"/>
                <a:sym typeface="Comic Sans"/>
              </a:rPr>
              <a:t>, Wilson, and Edgington 2012</a:t>
            </a:r>
            <a:r>
              <a:rPr lang="en-US">
                <a:solidFill>
                  <a:srgbClr val="000000"/>
                </a:solidFill>
                <a:latin typeface="+mn-lt"/>
                <a:ea typeface="Comic Sans"/>
                <a:cs typeface="Comic Sans"/>
                <a:sym typeface="Comic Sans"/>
              </a:rPr>
              <a:t>);</a:t>
            </a:r>
            <a:r>
              <a:rPr lang="en-US" sz="3600">
                <a:solidFill>
                  <a:srgbClr val="000000"/>
                </a:solidFill>
                <a:latin typeface="+mn-lt"/>
                <a:ea typeface="Comic Sans"/>
                <a:cs typeface="Comic Sans"/>
                <a:sym typeface="Comic Sans"/>
              </a:rPr>
              <a:t> </a:t>
            </a:r>
            <a:r>
              <a:rPr lang="en-US">
                <a:solidFill>
                  <a:srgbClr val="000000"/>
                </a:solidFill>
                <a:latin typeface="+mn-lt"/>
                <a:ea typeface="Comic Sans"/>
                <a:cs typeface="Comic Sans"/>
                <a:sym typeface="Comic Sans"/>
              </a:rPr>
              <a:t>(</a:t>
            </a:r>
            <a:r>
              <a:rPr lang="en-US" sz="3600">
                <a:solidFill>
                  <a:srgbClr val="000000"/>
                </a:solidFill>
                <a:latin typeface="+mn-lt"/>
                <a:ea typeface="Comic Sans"/>
                <a:cs typeface="Comic Sans"/>
                <a:sym typeface="Comic Sans"/>
              </a:rPr>
              <a:t>Bermejo, 1996; Wright et al. 2015).</a:t>
            </a:r>
          </a:p>
        </p:txBody>
      </p:sp>
      <p:sp>
        <p:nvSpPr>
          <p:cNvPr id="4" name="Slide Number Placeholder 3">
            <a:extLst>
              <a:ext uri="{FF2B5EF4-FFF2-40B4-BE49-F238E27FC236}">
                <a16:creationId xmlns:a16="http://schemas.microsoft.com/office/drawing/2014/main" id="{D8E450E2-7407-36CE-08B4-616B2657E88E}"/>
              </a:ext>
            </a:extLst>
          </p:cNvPr>
          <p:cNvSpPr>
            <a:spLocks noGrp="1"/>
          </p:cNvSpPr>
          <p:nvPr>
            <p:ph type="sldNum" sz="quarter" idx="10"/>
          </p:nvPr>
        </p:nvSpPr>
        <p:spPr/>
        <p:txBody>
          <a:bodyPr/>
          <a:lstStyle/>
          <a:p>
            <a:fld id="{A3D1C70C-36A2-44FC-A083-98959550CFF4}" type="slidenum">
              <a:rPr lang="en-US" smtClean="0"/>
              <a:pPr/>
              <a:t>19</a:t>
            </a:fld>
            <a:endParaRPr lang="en-US"/>
          </a:p>
        </p:txBody>
      </p:sp>
    </p:spTree>
    <p:extLst>
      <p:ext uri="{BB962C8B-B14F-4D97-AF65-F5344CB8AC3E}">
        <p14:creationId xmlns:p14="http://schemas.microsoft.com/office/powerpoint/2010/main" val="3770925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1D1F-B8EB-4D6E-85B1-7224C9A91BD7}"/>
              </a:ext>
            </a:extLst>
          </p:cNvPr>
          <p:cNvSpPr>
            <a:spLocks noGrp="1"/>
          </p:cNvSpPr>
          <p:nvPr>
            <p:ph type="title"/>
          </p:nvPr>
        </p:nvSpPr>
        <p:spPr/>
        <p:txBody>
          <a:bodyPr/>
          <a:lstStyle/>
          <a:p>
            <a:r>
              <a:rPr lang="en-US" sz="5400"/>
              <a:t>Questions to Consider</a:t>
            </a:r>
          </a:p>
        </p:txBody>
      </p:sp>
      <p:sp>
        <p:nvSpPr>
          <p:cNvPr id="3" name="Content Placeholder 2">
            <a:extLst>
              <a:ext uri="{FF2B5EF4-FFF2-40B4-BE49-F238E27FC236}">
                <a16:creationId xmlns:a16="http://schemas.microsoft.com/office/drawing/2014/main" id="{A0D402A6-6273-486E-82CE-55D2925EE931}"/>
              </a:ext>
            </a:extLst>
          </p:cNvPr>
          <p:cNvSpPr>
            <a:spLocks noGrp="1"/>
          </p:cNvSpPr>
          <p:nvPr>
            <p:ph type="body" sz="quarter" idx="11"/>
          </p:nvPr>
        </p:nvSpPr>
        <p:spPr/>
        <p:txBody>
          <a:bodyPr/>
          <a:lstStyle/>
          <a:p>
            <a:pPr marL="1126671" lvl="1" indent="-563336" algn="l">
              <a:lnSpc>
                <a:spcPts val="7305"/>
              </a:lnSpc>
              <a:buAutoNum type="arabicPeriod"/>
            </a:pPr>
            <a:r>
              <a:rPr lang="en-US" sz="3600">
                <a:solidFill>
                  <a:srgbClr val="000000"/>
                </a:solidFill>
                <a:latin typeface="+mn-lt"/>
                <a:ea typeface="Comic Sans"/>
                <a:cs typeface="Comic Sans"/>
                <a:sym typeface="Comic Sans"/>
              </a:rPr>
              <a:t>What is developmentally appropriate practice?</a:t>
            </a:r>
          </a:p>
          <a:p>
            <a:pPr marL="1126671" lvl="1" indent="-563336" algn="l">
              <a:lnSpc>
                <a:spcPts val="7305"/>
              </a:lnSpc>
              <a:buAutoNum type="arabicPeriod"/>
            </a:pPr>
            <a:r>
              <a:rPr lang="en-US" sz="3600">
                <a:solidFill>
                  <a:srgbClr val="000000"/>
                </a:solidFill>
                <a:latin typeface="+mn-lt"/>
                <a:ea typeface="Comic Sans"/>
                <a:cs typeface="Comic Sans"/>
                <a:sym typeface="Comic Sans"/>
              </a:rPr>
              <a:t>What is the role of play in learning math?</a:t>
            </a:r>
          </a:p>
          <a:p>
            <a:pPr marL="1126671" lvl="1" indent="-563336" algn="l">
              <a:lnSpc>
                <a:spcPts val="7305"/>
              </a:lnSpc>
              <a:buAutoNum type="arabicPeriod"/>
            </a:pPr>
            <a:r>
              <a:rPr lang="en-US" sz="3600">
                <a:solidFill>
                  <a:srgbClr val="000000"/>
                </a:solidFill>
                <a:latin typeface="+mn-lt"/>
                <a:ea typeface="Comic Sans"/>
                <a:cs typeface="Comic Sans"/>
                <a:sym typeface="Comic Sans"/>
              </a:rPr>
              <a:t>How does small group work help us to reach all learners?</a:t>
            </a:r>
          </a:p>
        </p:txBody>
      </p:sp>
      <p:sp>
        <p:nvSpPr>
          <p:cNvPr id="5" name="Slide Number Placeholder 4">
            <a:extLst>
              <a:ext uri="{FF2B5EF4-FFF2-40B4-BE49-F238E27FC236}">
                <a16:creationId xmlns:a16="http://schemas.microsoft.com/office/drawing/2014/main" id="{4E631A67-8026-42B4-89A1-C45DB94AE87D}"/>
              </a:ext>
            </a:extLst>
          </p:cNvPr>
          <p:cNvSpPr>
            <a:spLocks noGrp="1"/>
          </p:cNvSpPr>
          <p:nvPr>
            <p:ph type="sldNum" sz="quarter" idx="10"/>
          </p:nvPr>
        </p:nvSpPr>
        <p:spPr/>
        <p:txBody>
          <a:bodyPr/>
          <a:lstStyle/>
          <a:p>
            <a:fld id="{A3D1C70C-36A2-44FC-A083-98959550CFF4}" type="slidenum">
              <a:rPr lang="en-US" smtClean="0"/>
              <a:pPr/>
              <a:t>2</a:t>
            </a:fld>
            <a:endParaRPr lang="en-US"/>
          </a:p>
        </p:txBody>
      </p:sp>
    </p:spTree>
    <p:extLst>
      <p:ext uri="{BB962C8B-B14F-4D97-AF65-F5344CB8AC3E}">
        <p14:creationId xmlns:p14="http://schemas.microsoft.com/office/powerpoint/2010/main" val="919284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859D-A2B3-83A2-5C82-BF91AB2F7F25}"/>
              </a:ext>
            </a:extLst>
          </p:cNvPr>
          <p:cNvSpPr>
            <a:spLocks noGrp="1"/>
          </p:cNvSpPr>
          <p:nvPr>
            <p:ph type="title"/>
          </p:nvPr>
        </p:nvSpPr>
        <p:spPr/>
        <p:txBody>
          <a:bodyPr/>
          <a:lstStyle/>
          <a:p>
            <a:r>
              <a:rPr lang="en-US"/>
              <a:t>Learning Trajectories</a:t>
            </a:r>
          </a:p>
        </p:txBody>
      </p:sp>
      <p:sp>
        <p:nvSpPr>
          <p:cNvPr id="3" name="Text Placeholder 2">
            <a:extLst>
              <a:ext uri="{FF2B5EF4-FFF2-40B4-BE49-F238E27FC236}">
                <a16:creationId xmlns:a16="http://schemas.microsoft.com/office/drawing/2014/main" id="{30E809D7-1741-569C-1309-C318603010CA}"/>
              </a:ext>
            </a:extLst>
          </p:cNvPr>
          <p:cNvSpPr>
            <a:spLocks noGrp="1"/>
          </p:cNvSpPr>
          <p:nvPr>
            <p:ph type="body" sz="quarter" idx="11"/>
          </p:nvPr>
        </p:nvSpPr>
        <p:spPr/>
        <p:txBody>
          <a:bodyPr vert="horz" lIns="91440" tIns="45720" rIns="822960" bIns="45720" rtlCol="0" anchor="t">
            <a:normAutofit/>
          </a:bodyPr>
          <a:lstStyle/>
          <a:p>
            <a:pPr marL="0" indent="0" algn="ctr">
              <a:lnSpc>
                <a:spcPts val="5868"/>
              </a:lnSpc>
              <a:buNone/>
            </a:pPr>
            <a:r>
              <a:rPr lang="en-US" sz="3600">
                <a:solidFill>
                  <a:srgbClr val="000000"/>
                </a:solidFill>
                <a:latin typeface="Comic Sans"/>
                <a:ea typeface="Comic Sans"/>
                <a:cs typeface="Comic Sans"/>
                <a:sym typeface="Comic Sans"/>
              </a:rPr>
              <a:t>The learning trajectory is not a fixed path that all students will travel but rather a </a:t>
            </a:r>
            <a:r>
              <a:rPr lang="en-US">
                <a:solidFill>
                  <a:srgbClr val="000000"/>
                </a:solidFill>
                <a:latin typeface="Comic Sans"/>
                <a:ea typeface="Comic Sans"/>
                <a:cs typeface="Comic Sans"/>
                <a:sym typeface="Comic Sans"/>
              </a:rPr>
              <a:t>"</a:t>
            </a:r>
            <a:r>
              <a:rPr lang="en-US" sz="3600">
                <a:solidFill>
                  <a:srgbClr val="000000"/>
                </a:solidFill>
                <a:latin typeface="Comic Sans"/>
                <a:ea typeface="Comic Sans"/>
                <a:cs typeface="Comic Sans"/>
                <a:sym typeface="Comic Sans"/>
              </a:rPr>
              <a:t>developmental progression that describes a typical path that children follow in developing an understanding and skill about that math topic.”</a:t>
            </a:r>
          </a:p>
        </p:txBody>
      </p:sp>
      <p:sp>
        <p:nvSpPr>
          <p:cNvPr id="4" name="Slide Number Placeholder 3">
            <a:extLst>
              <a:ext uri="{FF2B5EF4-FFF2-40B4-BE49-F238E27FC236}">
                <a16:creationId xmlns:a16="http://schemas.microsoft.com/office/drawing/2014/main" id="{5E431280-3D40-D0CE-3E52-D6042919C9A5}"/>
              </a:ext>
            </a:extLst>
          </p:cNvPr>
          <p:cNvSpPr>
            <a:spLocks noGrp="1"/>
          </p:cNvSpPr>
          <p:nvPr>
            <p:ph type="sldNum" sz="quarter" idx="10"/>
          </p:nvPr>
        </p:nvSpPr>
        <p:spPr/>
        <p:txBody>
          <a:bodyPr/>
          <a:lstStyle/>
          <a:p>
            <a:fld id="{A3D1C70C-36A2-44FC-A083-98959550CFF4}" type="slidenum">
              <a:rPr lang="en-US" smtClean="0"/>
              <a:pPr/>
              <a:t>20</a:t>
            </a:fld>
            <a:endParaRPr lang="en-US"/>
          </a:p>
        </p:txBody>
      </p:sp>
    </p:spTree>
    <p:extLst>
      <p:ext uri="{BB962C8B-B14F-4D97-AF65-F5344CB8AC3E}">
        <p14:creationId xmlns:p14="http://schemas.microsoft.com/office/powerpoint/2010/main" val="2845660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7C7A-004F-6887-E8FC-3B9876E326E0}"/>
              </a:ext>
            </a:extLst>
          </p:cNvPr>
          <p:cNvSpPr>
            <a:spLocks noGrp="1"/>
          </p:cNvSpPr>
          <p:nvPr>
            <p:ph type="title"/>
          </p:nvPr>
        </p:nvSpPr>
        <p:spPr/>
        <p:txBody>
          <a:bodyPr/>
          <a:lstStyle/>
          <a:p>
            <a:r>
              <a:rPr lang="en-US" sz="4800"/>
              <a:t>3 Parts Of The Learning Trajectory</a:t>
            </a:r>
          </a:p>
        </p:txBody>
      </p:sp>
      <p:sp>
        <p:nvSpPr>
          <p:cNvPr id="4" name="Slide Number Placeholder 3">
            <a:extLst>
              <a:ext uri="{FF2B5EF4-FFF2-40B4-BE49-F238E27FC236}">
                <a16:creationId xmlns:a16="http://schemas.microsoft.com/office/drawing/2014/main" id="{85976C34-54A9-2D03-85BF-4B8BA1DF29C3}"/>
              </a:ext>
            </a:extLst>
          </p:cNvPr>
          <p:cNvSpPr>
            <a:spLocks noGrp="1"/>
          </p:cNvSpPr>
          <p:nvPr>
            <p:ph type="sldNum" sz="quarter" idx="10"/>
          </p:nvPr>
        </p:nvSpPr>
        <p:spPr/>
        <p:txBody>
          <a:bodyPr/>
          <a:lstStyle/>
          <a:p>
            <a:fld id="{A3D1C70C-36A2-44FC-A083-98959550CFF4}" type="slidenum">
              <a:rPr lang="en-US" smtClean="0"/>
              <a:pPr/>
              <a:t>21</a:t>
            </a:fld>
            <a:endParaRPr lang="en-US"/>
          </a:p>
        </p:txBody>
      </p:sp>
      <p:pic>
        <p:nvPicPr>
          <p:cNvPr id="6" name="Picture 5" descr="Three images with clip art are on the page, labelled Standard/Goal, Developmental Learning Trajectory, and Math Activities.">
            <a:extLst>
              <a:ext uri="{FF2B5EF4-FFF2-40B4-BE49-F238E27FC236}">
                <a16:creationId xmlns:a16="http://schemas.microsoft.com/office/drawing/2014/main" id="{45402889-644D-03B1-ADE7-377BF90BA1DF}"/>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839" y="937631"/>
            <a:ext cx="10724322" cy="5244741"/>
          </a:xfrm>
          <a:prstGeom prst="rect">
            <a:avLst/>
          </a:prstGeom>
        </p:spPr>
      </p:pic>
    </p:spTree>
    <p:extLst>
      <p:ext uri="{BB962C8B-B14F-4D97-AF65-F5344CB8AC3E}">
        <p14:creationId xmlns:p14="http://schemas.microsoft.com/office/powerpoint/2010/main" val="382057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AF52-C132-3A39-0CE8-00C681E7EF6B}"/>
              </a:ext>
            </a:extLst>
          </p:cNvPr>
          <p:cNvSpPr>
            <a:spLocks noGrp="1"/>
          </p:cNvSpPr>
          <p:nvPr>
            <p:ph type="title"/>
          </p:nvPr>
        </p:nvSpPr>
        <p:spPr/>
        <p:txBody>
          <a:bodyPr/>
          <a:lstStyle/>
          <a:p>
            <a:r>
              <a:rPr lang="en-US" sz="5400">
                <a:solidFill>
                  <a:srgbClr val="000000"/>
                </a:solidFill>
                <a:latin typeface="+mj-lt"/>
                <a:ea typeface="Fredoka"/>
                <a:cs typeface="Fredoka"/>
                <a:sym typeface="Fredoka"/>
                <a:hlinkClick r:id="rId2" tooltip="https://youngmathematicians.edc.org/math-game/number-path/"/>
              </a:rPr>
              <a:t>Number Path Games</a:t>
            </a:r>
            <a:endParaRPr lang="en-US">
              <a:latin typeface="+mj-lt"/>
            </a:endParaRPr>
          </a:p>
        </p:txBody>
      </p:sp>
      <p:sp>
        <p:nvSpPr>
          <p:cNvPr id="6" name="Freeform 25" descr="A screenshot of a number path computer game that goes up to 5.">
            <a:extLst>
              <a:ext uri="{FF2B5EF4-FFF2-40B4-BE49-F238E27FC236}">
                <a16:creationId xmlns:a16="http://schemas.microsoft.com/office/drawing/2014/main" id="{81A74463-2505-090A-41C3-8AB8EA7644C4}"/>
              </a:ext>
            </a:extLst>
          </p:cNvPr>
          <p:cNvSpPr>
            <a:spLocks noChangeAspect="1"/>
          </p:cNvSpPr>
          <p:nvPr/>
        </p:nvSpPr>
        <p:spPr>
          <a:xfrm>
            <a:off x="1053554" y="1146490"/>
            <a:ext cx="3014435" cy="3901034"/>
          </a:xfrm>
          <a:custGeom>
            <a:avLst/>
            <a:gdLst/>
            <a:ahLst/>
            <a:cxnLst/>
            <a:rect l="l" t="t" r="r" b="b"/>
            <a:pathLst>
              <a:path w="4912195" h="6356958">
                <a:moveTo>
                  <a:pt x="0" y="0"/>
                </a:moveTo>
                <a:lnTo>
                  <a:pt x="4912195" y="0"/>
                </a:lnTo>
                <a:lnTo>
                  <a:pt x="4912195" y="6356958"/>
                </a:lnTo>
                <a:lnTo>
                  <a:pt x="0" y="6356958"/>
                </a:lnTo>
                <a:lnTo>
                  <a:pt x="0" y="0"/>
                </a:lnTo>
                <a:close/>
              </a:path>
            </a:pathLst>
          </a:custGeom>
          <a:blipFill>
            <a:blip r:embed="rId3"/>
            <a:stretch>
              <a:fillRect/>
            </a:stretch>
          </a:blipFill>
          <a:ln w="104775" cap="sq">
            <a:solidFill>
              <a:srgbClr val="F9AA50"/>
            </a:solidFill>
            <a:prstDash val="solid"/>
            <a:miter/>
          </a:ln>
        </p:spPr>
        <p:txBody>
          <a:bodyPr/>
          <a:lstStyle/>
          <a:p>
            <a:endParaRPr lang="en-US"/>
          </a:p>
        </p:txBody>
      </p:sp>
      <p:sp>
        <p:nvSpPr>
          <p:cNvPr id="5" name="Freeform 24" descr="A screenshot of a number path computer game that goes up to 10.">
            <a:extLst>
              <a:ext uri="{FF2B5EF4-FFF2-40B4-BE49-F238E27FC236}">
                <a16:creationId xmlns:a16="http://schemas.microsoft.com/office/drawing/2014/main" id="{EA01B744-29C2-FCE6-2CEC-E358F446EDA1}"/>
              </a:ext>
            </a:extLst>
          </p:cNvPr>
          <p:cNvSpPr>
            <a:spLocks noChangeAspect="1"/>
          </p:cNvSpPr>
          <p:nvPr/>
        </p:nvSpPr>
        <p:spPr>
          <a:xfrm>
            <a:off x="4588782" y="1146490"/>
            <a:ext cx="3014435" cy="3901034"/>
          </a:xfrm>
          <a:custGeom>
            <a:avLst/>
            <a:gdLst/>
            <a:ahLst/>
            <a:cxnLst/>
            <a:rect l="l" t="t" r="r" b="b"/>
            <a:pathLst>
              <a:path w="4912195" h="6356958">
                <a:moveTo>
                  <a:pt x="0" y="0"/>
                </a:moveTo>
                <a:lnTo>
                  <a:pt x="4912195" y="0"/>
                </a:lnTo>
                <a:lnTo>
                  <a:pt x="4912195" y="6356958"/>
                </a:lnTo>
                <a:lnTo>
                  <a:pt x="0" y="6356958"/>
                </a:lnTo>
                <a:lnTo>
                  <a:pt x="0" y="0"/>
                </a:lnTo>
                <a:close/>
              </a:path>
            </a:pathLst>
          </a:custGeom>
          <a:blipFill>
            <a:blip r:embed="rId4"/>
            <a:stretch>
              <a:fillRect/>
            </a:stretch>
          </a:blipFill>
          <a:ln w="104775" cap="sq">
            <a:solidFill>
              <a:srgbClr val="F9AA50"/>
            </a:solidFill>
            <a:prstDash val="solid"/>
            <a:miter/>
          </a:ln>
        </p:spPr>
        <p:txBody>
          <a:bodyPr/>
          <a:lstStyle/>
          <a:p>
            <a:endParaRPr lang="en-US"/>
          </a:p>
        </p:txBody>
      </p:sp>
      <p:sp>
        <p:nvSpPr>
          <p:cNvPr id="7" name="Freeform 26" descr="A screenshot of a number path computer game that goes beyond 10.">
            <a:extLst>
              <a:ext uri="{FF2B5EF4-FFF2-40B4-BE49-F238E27FC236}">
                <a16:creationId xmlns:a16="http://schemas.microsoft.com/office/drawing/2014/main" id="{E47EB2FC-EED1-4364-C13F-7DCB8A0CD7EC}"/>
              </a:ext>
            </a:extLst>
          </p:cNvPr>
          <p:cNvSpPr>
            <a:spLocks noChangeAspect="1"/>
          </p:cNvSpPr>
          <p:nvPr/>
        </p:nvSpPr>
        <p:spPr>
          <a:xfrm>
            <a:off x="8123904" y="1146490"/>
            <a:ext cx="3013549" cy="3901034"/>
          </a:xfrm>
          <a:custGeom>
            <a:avLst/>
            <a:gdLst/>
            <a:ahLst/>
            <a:cxnLst/>
            <a:rect l="l" t="t" r="r" b="b"/>
            <a:pathLst>
              <a:path w="4910750" h="6356958">
                <a:moveTo>
                  <a:pt x="0" y="0"/>
                </a:moveTo>
                <a:lnTo>
                  <a:pt x="4910750" y="0"/>
                </a:lnTo>
                <a:lnTo>
                  <a:pt x="4910750" y="6356958"/>
                </a:lnTo>
                <a:lnTo>
                  <a:pt x="0" y="6356958"/>
                </a:lnTo>
                <a:lnTo>
                  <a:pt x="0" y="0"/>
                </a:lnTo>
                <a:close/>
              </a:path>
            </a:pathLst>
          </a:custGeom>
          <a:blipFill>
            <a:blip r:embed="rId5"/>
            <a:stretch>
              <a:fillRect/>
            </a:stretch>
          </a:blipFill>
          <a:ln w="104775" cap="sq">
            <a:solidFill>
              <a:srgbClr val="F9AA50"/>
            </a:solidFill>
            <a:prstDash val="solid"/>
            <a:miter/>
          </a:ln>
        </p:spPr>
        <p:txBody>
          <a:bodyPr/>
          <a:lstStyle/>
          <a:p>
            <a:endParaRPr lang="en-US"/>
          </a:p>
        </p:txBody>
      </p:sp>
      <p:sp>
        <p:nvSpPr>
          <p:cNvPr id="8" name="Text Placeholder 7">
            <a:extLst>
              <a:ext uri="{FF2B5EF4-FFF2-40B4-BE49-F238E27FC236}">
                <a16:creationId xmlns:a16="http://schemas.microsoft.com/office/drawing/2014/main" id="{41B019D0-9A47-7283-494C-F5EC788899D5}"/>
              </a:ext>
            </a:extLst>
          </p:cNvPr>
          <p:cNvSpPr>
            <a:spLocks noGrp="1"/>
          </p:cNvSpPr>
          <p:nvPr>
            <p:ph type="body" sz="quarter" idx="11"/>
          </p:nvPr>
        </p:nvSpPr>
        <p:spPr>
          <a:xfrm>
            <a:off x="177799" y="5278571"/>
            <a:ext cx="11842751" cy="747579"/>
          </a:xfrm>
        </p:spPr>
        <p:txBody>
          <a:bodyPr>
            <a:normAutofit/>
          </a:bodyPr>
          <a:lstStyle/>
          <a:p>
            <a:pPr marL="0" indent="0" algn="ctr">
              <a:buNone/>
            </a:pPr>
            <a:r>
              <a:rPr lang="en-US" sz="3600" b="1">
                <a:latin typeface="Balsamiq Sans Bold"/>
                <a:ea typeface="Balsamiq Sans Bold"/>
                <a:cs typeface="Balsamiq Sans Bold"/>
                <a:sym typeface="Balsamiq Sans Bold"/>
              </a:rPr>
              <a:t>Counter to 5; Counter to 10; Counter beyond 10</a:t>
            </a:r>
          </a:p>
        </p:txBody>
      </p:sp>
      <p:sp>
        <p:nvSpPr>
          <p:cNvPr id="4" name="Slide Number Placeholder 3">
            <a:extLst>
              <a:ext uri="{FF2B5EF4-FFF2-40B4-BE49-F238E27FC236}">
                <a16:creationId xmlns:a16="http://schemas.microsoft.com/office/drawing/2014/main" id="{D316627B-559A-6CC4-50E2-11C32E97F438}"/>
              </a:ext>
            </a:extLst>
          </p:cNvPr>
          <p:cNvSpPr>
            <a:spLocks noGrp="1"/>
          </p:cNvSpPr>
          <p:nvPr>
            <p:ph type="sldNum" sz="quarter" idx="10"/>
          </p:nvPr>
        </p:nvSpPr>
        <p:spPr/>
        <p:txBody>
          <a:bodyPr/>
          <a:lstStyle/>
          <a:p>
            <a:fld id="{A3D1C70C-36A2-44FC-A083-98959550CFF4}" type="slidenum">
              <a:rPr lang="en-US" smtClean="0"/>
              <a:pPr/>
              <a:t>22</a:t>
            </a:fld>
            <a:endParaRPr lang="en-US"/>
          </a:p>
        </p:txBody>
      </p:sp>
    </p:spTree>
    <p:extLst>
      <p:ext uri="{BB962C8B-B14F-4D97-AF65-F5344CB8AC3E}">
        <p14:creationId xmlns:p14="http://schemas.microsoft.com/office/powerpoint/2010/main" val="2126945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9A31-0159-15B4-440E-8710235A50C7}"/>
              </a:ext>
            </a:extLst>
          </p:cNvPr>
          <p:cNvSpPr>
            <a:spLocks noGrp="1"/>
          </p:cNvSpPr>
          <p:nvPr>
            <p:ph type="title"/>
          </p:nvPr>
        </p:nvSpPr>
        <p:spPr/>
        <p:txBody>
          <a:bodyPr/>
          <a:lstStyle/>
          <a:p>
            <a:r>
              <a:rPr lang="en-US"/>
              <a:t>Subitizing</a:t>
            </a:r>
          </a:p>
        </p:txBody>
      </p:sp>
      <p:sp>
        <p:nvSpPr>
          <p:cNvPr id="5" name="Freeform 24" descr="A worksheet of conceptual subitizers.">
            <a:extLst>
              <a:ext uri="{FF2B5EF4-FFF2-40B4-BE49-F238E27FC236}">
                <a16:creationId xmlns:a16="http://schemas.microsoft.com/office/drawing/2014/main" id="{92BE3629-0256-DAD3-91D5-B2C3195A3EAA}"/>
              </a:ext>
            </a:extLst>
          </p:cNvPr>
          <p:cNvSpPr>
            <a:spLocks noChangeAspect="1"/>
          </p:cNvSpPr>
          <p:nvPr/>
        </p:nvSpPr>
        <p:spPr>
          <a:xfrm rot="-913444">
            <a:off x="1229075" y="1353077"/>
            <a:ext cx="2511590" cy="3146802"/>
          </a:xfrm>
          <a:custGeom>
            <a:avLst/>
            <a:gdLst/>
            <a:ahLst/>
            <a:cxnLst/>
            <a:rect l="l" t="t" r="r" b="b"/>
            <a:pathLst>
              <a:path w="4729144" h="5925203">
                <a:moveTo>
                  <a:pt x="0" y="0"/>
                </a:moveTo>
                <a:lnTo>
                  <a:pt x="4729145" y="0"/>
                </a:lnTo>
                <a:lnTo>
                  <a:pt x="4729145" y="5925203"/>
                </a:lnTo>
                <a:lnTo>
                  <a:pt x="0" y="5925203"/>
                </a:lnTo>
                <a:lnTo>
                  <a:pt x="0" y="0"/>
                </a:lnTo>
                <a:close/>
              </a:path>
            </a:pathLst>
          </a:custGeom>
          <a:blipFill>
            <a:blip r:embed="rId2"/>
            <a:stretch>
              <a:fillRect t="-3616" b="-2979"/>
            </a:stretch>
          </a:blipFill>
          <a:ln w="95250" cap="sq">
            <a:solidFill>
              <a:srgbClr val="15A07B"/>
            </a:solidFill>
            <a:prstDash val="solid"/>
            <a:miter/>
          </a:ln>
        </p:spPr>
        <p:txBody>
          <a:bodyPr/>
          <a:lstStyle/>
          <a:p>
            <a:endParaRPr lang="en-US"/>
          </a:p>
        </p:txBody>
      </p:sp>
      <p:sp>
        <p:nvSpPr>
          <p:cNvPr id="6" name="Freeform 25" descr="A conceptual subitizer of blue dots in circles.">
            <a:extLst>
              <a:ext uri="{FF2B5EF4-FFF2-40B4-BE49-F238E27FC236}">
                <a16:creationId xmlns:a16="http://schemas.microsoft.com/office/drawing/2014/main" id="{462CEA08-E772-07E0-5930-9CC375080D8C}"/>
              </a:ext>
            </a:extLst>
          </p:cNvPr>
          <p:cNvSpPr>
            <a:spLocks noChangeAspect="1"/>
          </p:cNvSpPr>
          <p:nvPr/>
        </p:nvSpPr>
        <p:spPr>
          <a:xfrm>
            <a:off x="4078263" y="1165314"/>
            <a:ext cx="4030198" cy="2201496"/>
          </a:xfrm>
          <a:custGeom>
            <a:avLst/>
            <a:gdLst/>
            <a:ahLst/>
            <a:cxnLst/>
            <a:rect l="l" t="t" r="r" b="b"/>
            <a:pathLst>
              <a:path w="5711783" h="3120062">
                <a:moveTo>
                  <a:pt x="0" y="0"/>
                </a:moveTo>
                <a:lnTo>
                  <a:pt x="5711784" y="0"/>
                </a:lnTo>
                <a:lnTo>
                  <a:pt x="5711784" y="3120062"/>
                </a:lnTo>
                <a:lnTo>
                  <a:pt x="0" y="3120062"/>
                </a:lnTo>
                <a:lnTo>
                  <a:pt x="0" y="0"/>
                </a:lnTo>
                <a:close/>
              </a:path>
            </a:pathLst>
          </a:custGeom>
          <a:blipFill>
            <a:blip r:embed="rId3"/>
            <a:stretch>
              <a:fillRect/>
            </a:stretch>
          </a:blipFill>
          <a:ln w="85725" cap="sq">
            <a:solidFill>
              <a:srgbClr val="15A07B"/>
            </a:solidFill>
            <a:prstDash val="solid"/>
            <a:miter/>
          </a:ln>
        </p:spPr>
        <p:txBody>
          <a:bodyPr/>
          <a:lstStyle/>
          <a:p>
            <a:endParaRPr lang="en-US"/>
          </a:p>
        </p:txBody>
      </p:sp>
      <p:sp>
        <p:nvSpPr>
          <p:cNvPr id="8" name="Freeform 27" descr="A conceptual subitizer of red and blue dots.">
            <a:extLst>
              <a:ext uri="{FF2B5EF4-FFF2-40B4-BE49-F238E27FC236}">
                <a16:creationId xmlns:a16="http://schemas.microsoft.com/office/drawing/2014/main" id="{BBE15152-893C-336D-F9EC-5EED12D90282}"/>
              </a:ext>
            </a:extLst>
          </p:cNvPr>
          <p:cNvSpPr>
            <a:spLocks noChangeAspect="1"/>
          </p:cNvSpPr>
          <p:nvPr/>
        </p:nvSpPr>
        <p:spPr>
          <a:xfrm>
            <a:off x="4596822" y="3491191"/>
            <a:ext cx="3106129" cy="842538"/>
          </a:xfrm>
          <a:custGeom>
            <a:avLst/>
            <a:gdLst/>
            <a:ahLst/>
            <a:cxnLst/>
            <a:rect l="l" t="t" r="r" b="b"/>
            <a:pathLst>
              <a:path w="4402151" h="1194084">
                <a:moveTo>
                  <a:pt x="0" y="0"/>
                </a:moveTo>
                <a:lnTo>
                  <a:pt x="4402152" y="0"/>
                </a:lnTo>
                <a:lnTo>
                  <a:pt x="4402152" y="1194083"/>
                </a:lnTo>
                <a:lnTo>
                  <a:pt x="0" y="1194083"/>
                </a:lnTo>
                <a:lnTo>
                  <a:pt x="0" y="0"/>
                </a:lnTo>
                <a:close/>
              </a:path>
            </a:pathLst>
          </a:custGeom>
          <a:blipFill>
            <a:blip r:embed="rId4"/>
            <a:stretch>
              <a:fillRect/>
            </a:stretch>
          </a:blipFill>
          <a:ln w="66675" cap="sq">
            <a:solidFill>
              <a:srgbClr val="15A07B"/>
            </a:solidFill>
            <a:prstDash val="solid"/>
            <a:miter/>
          </a:ln>
        </p:spPr>
        <p:txBody>
          <a:bodyPr/>
          <a:lstStyle/>
          <a:p>
            <a:endParaRPr lang="en-US"/>
          </a:p>
        </p:txBody>
      </p:sp>
      <p:sp>
        <p:nvSpPr>
          <p:cNvPr id="7" name="Freeform 26" descr="A conceptual subitizer of black dots in circles.">
            <a:extLst>
              <a:ext uri="{FF2B5EF4-FFF2-40B4-BE49-F238E27FC236}">
                <a16:creationId xmlns:a16="http://schemas.microsoft.com/office/drawing/2014/main" id="{D4D12BAC-A10B-8DC6-CEFB-9F71FEFDC9F6}"/>
              </a:ext>
            </a:extLst>
          </p:cNvPr>
          <p:cNvSpPr>
            <a:spLocks noChangeAspect="1"/>
          </p:cNvSpPr>
          <p:nvPr/>
        </p:nvSpPr>
        <p:spPr>
          <a:xfrm rot="792506">
            <a:off x="8434833" y="1407616"/>
            <a:ext cx="2397765" cy="3134333"/>
          </a:xfrm>
          <a:custGeom>
            <a:avLst/>
            <a:gdLst/>
            <a:ahLst/>
            <a:cxnLst/>
            <a:rect l="l" t="t" r="r" b="b"/>
            <a:pathLst>
              <a:path w="4514821" h="5901727">
                <a:moveTo>
                  <a:pt x="0" y="0"/>
                </a:moveTo>
                <a:lnTo>
                  <a:pt x="4514821" y="0"/>
                </a:lnTo>
                <a:lnTo>
                  <a:pt x="4514821" y="5901727"/>
                </a:lnTo>
                <a:lnTo>
                  <a:pt x="0" y="5901727"/>
                </a:lnTo>
                <a:lnTo>
                  <a:pt x="0" y="0"/>
                </a:lnTo>
                <a:close/>
              </a:path>
            </a:pathLst>
          </a:custGeom>
          <a:blipFill>
            <a:blip r:embed="rId5"/>
            <a:stretch>
              <a:fillRect/>
            </a:stretch>
          </a:blipFill>
          <a:ln w="85725" cap="sq">
            <a:solidFill>
              <a:srgbClr val="15A07B"/>
            </a:solidFill>
            <a:prstDash val="solid"/>
            <a:miter/>
          </a:ln>
        </p:spPr>
        <p:txBody>
          <a:bodyPr/>
          <a:lstStyle/>
          <a:p>
            <a:endParaRPr lang="en-US"/>
          </a:p>
        </p:txBody>
      </p:sp>
      <p:sp>
        <p:nvSpPr>
          <p:cNvPr id="3" name="Text Placeholder 2">
            <a:extLst>
              <a:ext uri="{FF2B5EF4-FFF2-40B4-BE49-F238E27FC236}">
                <a16:creationId xmlns:a16="http://schemas.microsoft.com/office/drawing/2014/main" id="{50693997-DBF7-E260-48DF-1122D4EBCEF1}"/>
              </a:ext>
            </a:extLst>
          </p:cNvPr>
          <p:cNvSpPr>
            <a:spLocks noGrp="1"/>
          </p:cNvSpPr>
          <p:nvPr>
            <p:ph type="body" sz="quarter" idx="11"/>
          </p:nvPr>
        </p:nvSpPr>
        <p:spPr>
          <a:xfrm>
            <a:off x="0" y="4901395"/>
            <a:ext cx="12192000" cy="1067893"/>
          </a:xfrm>
        </p:spPr>
        <p:txBody>
          <a:bodyPr>
            <a:noAutofit/>
          </a:bodyPr>
          <a:lstStyle/>
          <a:p>
            <a:pPr marL="0" indent="0" algn="ctr">
              <a:lnSpc>
                <a:spcPts val="3744"/>
              </a:lnSpc>
              <a:spcBef>
                <a:spcPts val="0"/>
              </a:spcBef>
              <a:spcAft>
                <a:spcPts val="0"/>
              </a:spcAft>
              <a:buNone/>
            </a:pPr>
            <a:r>
              <a:rPr lang="en-US" sz="3200" b="1">
                <a:latin typeface="Balsamiq Sans Bold"/>
                <a:ea typeface="Balsamiq Sans Bold"/>
                <a:cs typeface="Balsamiq Sans Bold"/>
                <a:sym typeface="Balsamiq Sans Bold"/>
              </a:rPr>
              <a:t>Conceptual subitizer to 5; Conceptual subitizer to 7;</a:t>
            </a:r>
          </a:p>
          <a:p>
            <a:pPr marL="0" indent="0" algn="ctr">
              <a:lnSpc>
                <a:spcPts val="3744"/>
              </a:lnSpc>
              <a:spcBef>
                <a:spcPts val="0"/>
              </a:spcBef>
              <a:spcAft>
                <a:spcPts val="0"/>
              </a:spcAft>
              <a:buNone/>
            </a:pPr>
            <a:r>
              <a:rPr lang="en-US" sz="3200" b="1">
                <a:latin typeface="Balsamiq Sans Bold"/>
                <a:ea typeface="Balsamiq Sans Bold"/>
                <a:cs typeface="Balsamiq Sans Bold"/>
                <a:sym typeface="Balsamiq Sans Bold"/>
              </a:rPr>
              <a:t>Conceptual subitizer to 10; Conceptual subitizer to 20</a:t>
            </a:r>
          </a:p>
        </p:txBody>
      </p:sp>
      <p:sp>
        <p:nvSpPr>
          <p:cNvPr id="4" name="Slide Number Placeholder 3">
            <a:extLst>
              <a:ext uri="{FF2B5EF4-FFF2-40B4-BE49-F238E27FC236}">
                <a16:creationId xmlns:a16="http://schemas.microsoft.com/office/drawing/2014/main" id="{FCD2EF48-5267-29B3-CE9E-B47EE18F32FD}"/>
              </a:ext>
            </a:extLst>
          </p:cNvPr>
          <p:cNvSpPr>
            <a:spLocks noGrp="1"/>
          </p:cNvSpPr>
          <p:nvPr>
            <p:ph type="sldNum" sz="quarter" idx="10"/>
          </p:nvPr>
        </p:nvSpPr>
        <p:spPr/>
        <p:txBody>
          <a:bodyPr/>
          <a:lstStyle/>
          <a:p>
            <a:fld id="{A3D1C70C-36A2-44FC-A083-98959550CFF4}" type="slidenum">
              <a:rPr lang="en-US" smtClean="0"/>
              <a:pPr/>
              <a:t>23</a:t>
            </a:fld>
            <a:endParaRPr lang="en-US"/>
          </a:p>
        </p:txBody>
      </p:sp>
    </p:spTree>
    <p:extLst>
      <p:ext uri="{BB962C8B-B14F-4D97-AF65-F5344CB8AC3E}">
        <p14:creationId xmlns:p14="http://schemas.microsoft.com/office/powerpoint/2010/main" val="353138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A27E-EC53-1412-75CF-D53C132ADFD5}"/>
              </a:ext>
            </a:extLst>
          </p:cNvPr>
          <p:cNvSpPr>
            <a:spLocks noGrp="1"/>
          </p:cNvSpPr>
          <p:nvPr>
            <p:ph type="title"/>
          </p:nvPr>
        </p:nvSpPr>
        <p:spPr/>
        <p:txBody>
          <a:bodyPr/>
          <a:lstStyle/>
          <a:p>
            <a:r>
              <a:rPr lang="en-US"/>
              <a:t>Composing And Decomposing</a:t>
            </a:r>
          </a:p>
        </p:txBody>
      </p:sp>
      <p:sp>
        <p:nvSpPr>
          <p:cNvPr id="3" name="Text Placeholder 2">
            <a:extLst>
              <a:ext uri="{FF2B5EF4-FFF2-40B4-BE49-F238E27FC236}">
                <a16:creationId xmlns:a16="http://schemas.microsoft.com/office/drawing/2014/main" id="{262B5EF6-5E28-44A5-A5F8-11BAD6793D3E}"/>
              </a:ext>
            </a:extLst>
          </p:cNvPr>
          <p:cNvSpPr>
            <a:spLocks noGrp="1"/>
          </p:cNvSpPr>
          <p:nvPr>
            <p:ph type="body" sz="quarter" idx="11"/>
          </p:nvPr>
        </p:nvSpPr>
        <p:spPr>
          <a:xfrm>
            <a:off x="998329" y="5543614"/>
            <a:ext cx="10569439" cy="714449"/>
          </a:xfrm>
        </p:spPr>
        <p:txBody>
          <a:bodyPr>
            <a:normAutofit/>
          </a:bodyPr>
          <a:lstStyle/>
          <a:p>
            <a:pPr marL="0" indent="0">
              <a:buNone/>
            </a:pPr>
            <a:r>
              <a:rPr lang="en-US" sz="3200" b="1">
                <a:latin typeface="Balsamiq Sans Bold"/>
                <a:ea typeface="Balsamiq Sans Bold"/>
                <a:cs typeface="Balsamiq Sans Bold"/>
                <a:sym typeface="Balsamiq Sans Bold"/>
              </a:rPr>
              <a:t>Composer to 4, then 5</a:t>
            </a:r>
            <a:r>
              <a:rPr lang="en-US" sz="3200">
                <a:latin typeface="Balsamiq Sans"/>
                <a:ea typeface="Balsamiq Sans"/>
                <a:cs typeface="Balsamiq Sans"/>
                <a:sym typeface="Balsamiq Sans"/>
              </a:rPr>
              <a:t>; </a:t>
            </a:r>
            <a:r>
              <a:rPr lang="en-US" sz="3200" b="1">
                <a:latin typeface="Balsamiq Sans Bold"/>
                <a:ea typeface="Balsamiq Sans Bold"/>
                <a:cs typeface="Balsamiq Sans Bold"/>
                <a:sym typeface="Balsamiq Sans Bold"/>
              </a:rPr>
              <a:t>Composer to 7</a:t>
            </a:r>
            <a:r>
              <a:rPr lang="en-US" sz="3200">
                <a:latin typeface="Balsamiq Sans"/>
                <a:ea typeface="Balsamiq Sans"/>
                <a:cs typeface="Balsamiq Sans"/>
                <a:sym typeface="Balsamiq Sans"/>
              </a:rPr>
              <a:t>; </a:t>
            </a:r>
            <a:r>
              <a:rPr lang="en-US" sz="3200" b="1">
                <a:latin typeface="Balsamiq Sans Bold"/>
                <a:ea typeface="Balsamiq Sans Bold"/>
                <a:cs typeface="Balsamiq Sans Bold"/>
                <a:sym typeface="Balsamiq Sans Bold"/>
              </a:rPr>
              <a:t>Composer to 10</a:t>
            </a:r>
          </a:p>
        </p:txBody>
      </p:sp>
      <p:sp>
        <p:nvSpPr>
          <p:cNvPr id="5" name="Freeform 24" descr="A composer of two groups of rubber duckies. One goes up to 9, the other to 6.">
            <a:extLst>
              <a:ext uri="{FF2B5EF4-FFF2-40B4-BE49-F238E27FC236}">
                <a16:creationId xmlns:a16="http://schemas.microsoft.com/office/drawing/2014/main" id="{0ED22863-7F8D-FDA9-6DAC-E28217A65A4D}"/>
              </a:ext>
            </a:extLst>
          </p:cNvPr>
          <p:cNvSpPr>
            <a:spLocks noChangeAspect="1"/>
          </p:cNvSpPr>
          <p:nvPr/>
        </p:nvSpPr>
        <p:spPr>
          <a:xfrm rot="-902277">
            <a:off x="691519" y="1517040"/>
            <a:ext cx="2827892" cy="3496621"/>
          </a:xfrm>
          <a:custGeom>
            <a:avLst/>
            <a:gdLst/>
            <a:ahLst/>
            <a:cxnLst/>
            <a:rect l="l" t="t" r="r" b="b"/>
            <a:pathLst>
              <a:path w="4341621" h="5368311">
                <a:moveTo>
                  <a:pt x="0" y="0"/>
                </a:moveTo>
                <a:lnTo>
                  <a:pt x="4341621" y="0"/>
                </a:lnTo>
                <a:lnTo>
                  <a:pt x="4341621" y="5368311"/>
                </a:lnTo>
                <a:lnTo>
                  <a:pt x="0" y="5368311"/>
                </a:lnTo>
                <a:lnTo>
                  <a:pt x="0" y="0"/>
                </a:lnTo>
                <a:close/>
              </a:path>
            </a:pathLst>
          </a:custGeom>
          <a:blipFill>
            <a:blip r:embed="rId2"/>
            <a:stretch>
              <a:fillRect/>
            </a:stretch>
          </a:blipFill>
          <a:ln w="95250" cap="sq">
            <a:solidFill>
              <a:srgbClr val="F9AA50"/>
            </a:solidFill>
            <a:prstDash val="solid"/>
            <a:miter/>
          </a:ln>
        </p:spPr>
        <p:txBody>
          <a:bodyPr/>
          <a:lstStyle/>
          <a:p>
            <a:endParaRPr lang="en-US"/>
          </a:p>
        </p:txBody>
      </p:sp>
      <p:sp>
        <p:nvSpPr>
          <p:cNvPr id="7" name="Freeform 26" descr="The cover of Quack and Count by Keith Baker, a counting book for children.">
            <a:extLst>
              <a:ext uri="{FF2B5EF4-FFF2-40B4-BE49-F238E27FC236}">
                <a16:creationId xmlns:a16="http://schemas.microsoft.com/office/drawing/2014/main" id="{A5233C5D-0E06-B607-5158-CD5482CA463E}"/>
              </a:ext>
            </a:extLst>
          </p:cNvPr>
          <p:cNvSpPr>
            <a:spLocks noChangeAspect="1"/>
          </p:cNvSpPr>
          <p:nvPr/>
        </p:nvSpPr>
        <p:spPr>
          <a:xfrm>
            <a:off x="4012286" y="1210052"/>
            <a:ext cx="3564512" cy="2811509"/>
          </a:xfrm>
          <a:custGeom>
            <a:avLst/>
            <a:gdLst/>
            <a:ahLst/>
            <a:cxnLst/>
            <a:rect l="l" t="t" r="r" b="b"/>
            <a:pathLst>
              <a:path w="5472544" h="4316469">
                <a:moveTo>
                  <a:pt x="0" y="0"/>
                </a:moveTo>
                <a:lnTo>
                  <a:pt x="5472544" y="0"/>
                </a:lnTo>
                <a:lnTo>
                  <a:pt x="5472544" y="4316469"/>
                </a:lnTo>
                <a:lnTo>
                  <a:pt x="0" y="4316469"/>
                </a:lnTo>
                <a:lnTo>
                  <a:pt x="0" y="0"/>
                </a:lnTo>
                <a:close/>
              </a:path>
            </a:pathLst>
          </a:custGeom>
          <a:blipFill>
            <a:blip r:embed="rId3"/>
            <a:stretch>
              <a:fillRect/>
            </a:stretch>
          </a:blipFill>
          <a:ln w="95250" cap="sq">
            <a:solidFill>
              <a:srgbClr val="F9AA50"/>
            </a:solidFill>
            <a:prstDash val="solid"/>
            <a:miter/>
          </a:ln>
        </p:spPr>
        <p:txBody>
          <a:bodyPr/>
          <a:lstStyle/>
          <a:p>
            <a:endParaRPr lang="en-US"/>
          </a:p>
        </p:txBody>
      </p:sp>
      <p:sp>
        <p:nvSpPr>
          <p:cNvPr id="6" name="Freeform 25">
            <a:extLst>
              <a:ext uri="{FF2B5EF4-FFF2-40B4-BE49-F238E27FC236}">
                <a16:creationId xmlns:a16="http://schemas.microsoft.com/office/drawing/2014/main" id="{A85341A8-4691-78DC-E30C-CDD586E89F2A}"/>
              </a:ext>
              <a:ext uri="{C183D7F6-B498-43B3-948B-1728B52AA6E4}">
                <adec:decorative xmlns:adec="http://schemas.microsoft.com/office/drawing/2017/decorative" val="1"/>
              </a:ext>
            </a:extLst>
          </p:cNvPr>
          <p:cNvSpPr>
            <a:spLocks noChangeAspect="1"/>
          </p:cNvSpPr>
          <p:nvPr/>
        </p:nvSpPr>
        <p:spPr>
          <a:xfrm rot="805677">
            <a:off x="7906892" y="2425903"/>
            <a:ext cx="3416778" cy="2489977"/>
          </a:xfrm>
          <a:custGeom>
            <a:avLst/>
            <a:gdLst/>
            <a:ahLst/>
            <a:cxnLst/>
            <a:rect l="l" t="t" r="r" b="b"/>
            <a:pathLst>
              <a:path w="5245731" h="3822826">
                <a:moveTo>
                  <a:pt x="0" y="0"/>
                </a:moveTo>
                <a:lnTo>
                  <a:pt x="5245731" y="0"/>
                </a:lnTo>
                <a:lnTo>
                  <a:pt x="5245731" y="3822826"/>
                </a:lnTo>
                <a:lnTo>
                  <a:pt x="0" y="3822826"/>
                </a:lnTo>
                <a:lnTo>
                  <a:pt x="0" y="0"/>
                </a:lnTo>
                <a:close/>
              </a:path>
            </a:pathLst>
          </a:custGeom>
          <a:blipFill>
            <a:blip r:embed="rId4"/>
            <a:stretch>
              <a:fillRect/>
            </a:stretch>
          </a:blipFill>
          <a:ln w="95250" cap="sq">
            <a:solidFill>
              <a:srgbClr val="F9AA50"/>
            </a:solidFill>
            <a:prstDash val="solid"/>
            <a:miter/>
          </a:ln>
        </p:spPr>
        <p:txBody>
          <a:bodyPr/>
          <a:lstStyle/>
          <a:p>
            <a:endParaRPr lang="en-US"/>
          </a:p>
        </p:txBody>
      </p:sp>
      <p:sp>
        <p:nvSpPr>
          <p:cNvPr id="4" name="Slide Number Placeholder 3">
            <a:extLst>
              <a:ext uri="{FF2B5EF4-FFF2-40B4-BE49-F238E27FC236}">
                <a16:creationId xmlns:a16="http://schemas.microsoft.com/office/drawing/2014/main" id="{3C962FFA-5D8D-1131-F25A-2C285719D24E}"/>
              </a:ext>
            </a:extLst>
          </p:cNvPr>
          <p:cNvSpPr>
            <a:spLocks noGrp="1"/>
          </p:cNvSpPr>
          <p:nvPr>
            <p:ph type="sldNum" sz="quarter" idx="10"/>
          </p:nvPr>
        </p:nvSpPr>
        <p:spPr/>
        <p:txBody>
          <a:bodyPr/>
          <a:lstStyle/>
          <a:p>
            <a:fld id="{A3D1C70C-36A2-44FC-A083-98959550CFF4}" type="slidenum">
              <a:rPr lang="en-US" smtClean="0"/>
              <a:pPr/>
              <a:t>24</a:t>
            </a:fld>
            <a:endParaRPr lang="en-US"/>
          </a:p>
        </p:txBody>
      </p:sp>
    </p:spTree>
    <p:extLst>
      <p:ext uri="{BB962C8B-B14F-4D97-AF65-F5344CB8AC3E}">
        <p14:creationId xmlns:p14="http://schemas.microsoft.com/office/powerpoint/2010/main" val="71901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0AC6-E1FC-5AFD-6F7C-AE7D87C553DF}"/>
              </a:ext>
            </a:extLst>
          </p:cNvPr>
          <p:cNvSpPr>
            <a:spLocks noGrp="1"/>
          </p:cNvSpPr>
          <p:nvPr>
            <p:ph type="title"/>
          </p:nvPr>
        </p:nvSpPr>
        <p:spPr/>
        <p:txBody>
          <a:bodyPr/>
          <a:lstStyle/>
          <a:p>
            <a:r>
              <a:rPr lang="en-US" sz="2800"/>
              <a:t>Guided Math Can Make A Real Difference For Our Students</a:t>
            </a:r>
          </a:p>
        </p:txBody>
      </p:sp>
      <p:sp>
        <p:nvSpPr>
          <p:cNvPr id="3" name="Text Placeholder 2">
            <a:extLst>
              <a:ext uri="{FF2B5EF4-FFF2-40B4-BE49-F238E27FC236}">
                <a16:creationId xmlns:a16="http://schemas.microsoft.com/office/drawing/2014/main" id="{76F9A9CA-EDBD-3DC6-5AD7-50D913A80365}"/>
              </a:ext>
            </a:extLst>
          </p:cNvPr>
          <p:cNvSpPr>
            <a:spLocks noGrp="1"/>
          </p:cNvSpPr>
          <p:nvPr>
            <p:ph type="body" sz="quarter" idx="11"/>
          </p:nvPr>
        </p:nvSpPr>
        <p:spPr/>
        <p:txBody>
          <a:bodyPr/>
          <a:lstStyle/>
          <a:p>
            <a:pPr marL="1083953" lvl="1" indent="-541977" algn="l">
              <a:lnSpc>
                <a:spcPts val="5020"/>
              </a:lnSpc>
              <a:buFont typeface="Arial"/>
              <a:buChar char="•"/>
            </a:pPr>
            <a:r>
              <a:rPr lang="en-US" sz="3600">
                <a:solidFill>
                  <a:srgbClr val="000000"/>
                </a:solidFill>
                <a:latin typeface="+mn-lt"/>
                <a:ea typeface="Comic Sans"/>
                <a:cs typeface="Comic Sans"/>
                <a:sym typeface="Comic Sans"/>
              </a:rPr>
              <a:t>Practice in their zone of proximal development</a:t>
            </a:r>
          </a:p>
          <a:p>
            <a:pPr marL="1083953" lvl="1" indent="-541977" algn="l">
              <a:lnSpc>
                <a:spcPts val="5020"/>
              </a:lnSpc>
              <a:buFont typeface="Arial"/>
              <a:buChar char="•"/>
            </a:pPr>
            <a:r>
              <a:rPr lang="en-US" sz="3600">
                <a:solidFill>
                  <a:srgbClr val="000000"/>
                </a:solidFill>
                <a:latin typeface="+mn-lt"/>
                <a:ea typeface="Comic Sans"/>
                <a:cs typeface="Comic Sans"/>
                <a:sym typeface="Comic Sans"/>
              </a:rPr>
              <a:t>Engage in rigorous thinking</a:t>
            </a:r>
          </a:p>
          <a:p>
            <a:pPr marL="1083953" lvl="1" indent="-541977" algn="l">
              <a:lnSpc>
                <a:spcPts val="5020"/>
              </a:lnSpc>
              <a:buFont typeface="Arial"/>
              <a:buChar char="•"/>
            </a:pPr>
            <a:r>
              <a:rPr lang="en-US" sz="3600">
                <a:solidFill>
                  <a:srgbClr val="000000"/>
                </a:solidFill>
                <a:latin typeface="+mn-lt"/>
                <a:ea typeface="Comic Sans"/>
                <a:cs typeface="Comic Sans"/>
                <a:sym typeface="Comic Sans"/>
              </a:rPr>
              <a:t>Make meaning together </a:t>
            </a:r>
          </a:p>
          <a:p>
            <a:pPr marL="1083953" lvl="1" indent="-541977" algn="l">
              <a:lnSpc>
                <a:spcPts val="5020"/>
              </a:lnSpc>
              <a:buFont typeface="Arial"/>
              <a:buChar char="•"/>
            </a:pPr>
            <a:r>
              <a:rPr lang="en-US" sz="3600">
                <a:solidFill>
                  <a:srgbClr val="000000"/>
                </a:solidFill>
                <a:latin typeface="+mn-lt"/>
                <a:ea typeface="Comic Sans"/>
                <a:cs typeface="Comic Sans"/>
                <a:sym typeface="Comic Sans"/>
              </a:rPr>
              <a:t>Play while learning</a:t>
            </a:r>
          </a:p>
          <a:p>
            <a:pPr marL="1083953" lvl="1" indent="-541977" algn="l">
              <a:lnSpc>
                <a:spcPts val="5020"/>
              </a:lnSpc>
              <a:buFont typeface="Arial"/>
              <a:buChar char="•"/>
            </a:pPr>
            <a:r>
              <a:rPr lang="en-US" sz="3600">
                <a:solidFill>
                  <a:srgbClr val="000000"/>
                </a:solidFill>
                <a:latin typeface="+mn-lt"/>
                <a:ea typeface="Comic Sans"/>
                <a:cs typeface="Comic Sans"/>
                <a:sym typeface="Comic Sans"/>
              </a:rPr>
              <a:t>Learn to persevere - to stick with it</a:t>
            </a:r>
          </a:p>
        </p:txBody>
      </p:sp>
      <p:sp>
        <p:nvSpPr>
          <p:cNvPr id="4" name="Slide Number Placeholder 3">
            <a:extLst>
              <a:ext uri="{FF2B5EF4-FFF2-40B4-BE49-F238E27FC236}">
                <a16:creationId xmlns:a16="http://schemas.microsoft.com/office/drawing/2014/main" id="{0C57C23E-B08C-8ABE-445F-20A4F51DE8EB}"/>
              </a:ext>
            </a:extLst>
          </p:cNvPr>
          <p:cNvSpPr>
            <a:spLocks noGrp="1"/>
          </p:cNvSpPr>
          <p:nvPr>
            <p:ph type="sldNum" sz="quarter" idx="10"/>
          </p:nvPr>
        </p:nvSpPr>
        <p:spPr/>
        <p:txBody>
          <a:bodyPr/>
          <a:lstStyle/>
          <a:p>
            <a:fld id="{A3D1C70C-36A2-44FC-A083-98959550CFF4}" type="slidenum">
              <a:rPr lang="en-US" smtClean="0"/>
              <a:pPr/>
              <a:t>25</a:t>
            </a:fld>
            <a:endParaRPr lang="en-US"/>
          </a:p>
        </p:txBody>
      </p:sp>
    </p:spTree>
    <p:extLst>
      <p:ext uri="{BB962C8B-B14F-4D97-AF65-F5344CB8AC3E}">
        <p14:creationId xmlns:p14="http://schemas.microsoft.com/office/powerpoint/2010/main" val="2109391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06F7F-FD6C-EBDE-B5A5-3507E2363432}"/>
              </a:ext>
            </a:extLst>
          </p:cNvPr>
          <p:cNvSpPr>
            <a:spLocks noGrp="1"/>
          </p:cNvSpPr>
          <p:nvPr>
            <p:ph type="title"/>
          </p:nvPr>
        </p:nvSpPr>
        <p:spPr/>
        <p:txBody>
          <a:bodyPr/>
          <a:lstStyle/>
          <a:p>
            <a:r>
              <a:rPr lang="en-US"/>
              <a:t>Stay In Touch</a:t>
            </a:r>
          </a:p>
        </p:txBody>
      </p:sp>
      <p:sp>
        <p:nvSpPr>
          <p:cNvPr id="3" name="Text Placeholder 2">
            <a:extLst>
              <a:ext uri="{FF2B5EF4-FFF2-40B4-BE49-F238E27FC236}">
                <a16:creationId xmlns:a16="http://schemas.microsoft.com/office/drawing/2014/main" id="{D9E36C1A-3EC7-BA0F-9DA7-99284C4D92FF}"/>
              </a:ext>
            </a:extLst>
          </p:cNvPr>
          <p:cNvSpPr>
            <a:spLocks noGrp="1"/>
          </p:cNvSpPr>
          <p:nvPr>
            <p:ph type="body" sz="quarter" idx="11"/>
          </p:nvPr>
        </p:nvSpPr>
        <p:spPr>
          <a:xfrm>
            <a:off x="1103915" y="1173450"/>
            <a:ext cx="7550149" cy="4920274"/>
          </a:xfrm>
        </p:spPr>
        <p:txBody>
          <a:bodyPr>
            <a:normAutofit/>
          </a:bodyPr>
          <a:lstStyle/>
          <a:p>
            <a:pPr marL="0" indent="0">
              <a:spcBef>
                <a:spcPts val="600"/>
              </a:spcBef>
              <a:spcAft>
                <a:spcPts val="0"/>
              </a:spcAft>
              <a:buNone/>
            </a:pPr>
            <a:r>
              <a:rPr lang="en-US" sz="2800"/>
              <a:t>www.drnickinewton.com </a:t>
            </a:r>
          </a:p>
          <a:p>
            <a:pPr marL="0" indent="0">
              <a:spcBef>
                <a:spcPts val="600"/>
              </a:spcBef>
              <a:spcAft>
                <a:spcPts val="0"/>
              </a:spcAft>
              <a:buNone/>
            </a:pPr>
            <a:r>
              <a:rPr lang="en-US" sz="2800"/>
              <a:t>drnicki7@gmail.com</a:t>
            </a:r>
          </a:p>
          <a:p>
            <a:pPr marL="0" indent="0">
              <a:spcBef>
                <a:spcPts val="600"/>
              </a:spcBef>
              <a:spcAft>
                <a:spcPts val="0"/>
              </a:spcAft>
              <a:buNone/>
            </a:pPr>
            <a:r>
              <a:rPr lang="en-US" sz="2800" err="1"/>
              <a:t>drnickimath</a:t>
            </a:r>
            <a:r>
              <a:rPr lang="en-US" sz="2800"/>
              <a:t> (twitter)</a:t>
            </a:r>
          </a:p>
          <a:p>
            <a:pPr marL="0" indent="0">
              <a:spcBef>
                <a:spcPts val="600"/>
              </a:spcBef>
              <a:spcAft>
                <a:spcPts val="0"/>
              </a:spcAft>
              <a:buNone/>
            </a:pPr>
            <a:r>
              <a:rPr lang="en-US" sz="2800"/>
              <a:t>guidedmath123 (</a:t>
            </a:r>
            <a:r>
              <a:rPr lang="en-US" sz="2800" err="1"/>
              <a:t>facebook</a:t>
            </a:r>
            <a:r>
              <a:rPr lang="en-US" sz="2800"/>
              <a:t>)</a:t>
            </a:r>
          </a:p>
          <a:p>
            <a:pPr marL="0" indent="0">
              <a:spcBef>
                <a:spcPts val="600"/>
              </a:spcBef>
              <a:spcAft>
                <a:spcPts val="0"/>
              </a:spcAft>
              <a:buNone/>
            </a:pPr>
            <a:r>
              <a:rPr lang="en-US" sz="2800"/>
              <a:t>Phone: 347-688-4927</a:t>
            </a:r>
          </a:p>
          <a:p>
            <a:pPr marL="0" indent="0">
              <a:spcBef>
                <a:spcPts val="600"/>
              </a:spcBef>
              <a:spcAft>
                <a:spcPts val="0"/>
              </a:spcAft>
              <a:buNone/>
            </a:pPr>
            <a:r>
              <a:rPr lang="en-US" sz="2800"/>
              <a:t>https://www.pinterest.com/drnicki7/</a:t>
            </a:r>
          </a:p>
          <a:p>
            <a:pPr marL="0" indent="0">
              <a:spcBef>
                <a:spcPts val="600"/>
              </a:spcBef>
              <a:spcAft>
                <a:spcPts val="0"/>
              </a:spcAft>
              <a:buNone/>
            </a:pPr>
            <a:r>
              <a:rPr lang="en-US" sz="2800" err="1"/>
              <a:t>guidedmathinaction</a:t>
            </a:r>
            <a:r>
              <a:rPr lang="en-US" sz="2800"/>
              <a:t> (</a:t>
            </a:r>
            <a:r>
              <a:rPr lang="en-US" sz="2800" err="1"/>
              <a:t>instagram</a:t>
            </a:r>
            <a:r>
              <a:rPr lang="en-US" sz="2800"/>
              <a:t>)</a:t>
            </a:r>
          </a:p>
          <a:p>
            <a:pPr marL="0" indent="0">
              <a:spcBef>
                <a:spcPts val="600"/>
              </a:spcBef>
              <a:spcAft>
                <a:spcPts val="0"/>
              </a:spcAft>
              <a:buNone/>
            </a:pPr>
            <a:r>
              <a:rPr lang="en-US" sz="2800"/>
              <a:t>math running records (</a:t>
            </a:r>
            <a:r>
              <a:rPr lang="en-US" sz="2800" err="1"/>
              <a:t>facebook</a:t>
            </a:r>
            <a:r>
              <a:rPr lang="en-US" sz="2800"/>
              <a:t> page)</a:t>
            </a:r>
          </a:p>
          <a:p>
            <a:pPr marL="0" indent="0">
              <a:spcBef>
                <a:spcPts val="600"/>
              </a:spcBef>
              <a:spcAft>
                <a:spcPts val="0"/>
              </a:spcAft>
              <a:buNone/>
            </a:pPr>
            <a:r>
              <a:rPr lang="en-US" sz="2800"/>
              <a:t>www.mathrunningrecords.com</a:t>
            </a:r>
          </a:p>
        </p:txBody>
      </p:sp>
      <p:sp>
        <p:nvSpPr>
          <p:cNvPr id="4" name="Slide Number Placeholder 3">
            <a:extLst>
              <a:ext uri="{FF2B5EF4-FFF2-40B4-BE49-F238E27FC236}">
                <a16:creationId xmlns:a16="http://schemas.microsoft.com/office/drawing/2014/main" id="{9450B485-BF2E-B325-4C42-F79BE80BB905}"/>
              </a:ext>
            </a:extLst>
          </p:cNvPr>
          <p:cNvSpPr>
            <a:spLocks noGrp="1"/>
          </p:cNvSpPr>
          <p:nvPr>
            <p:ph type="sldNum" sz="quarter" idx="10"/>
          </p:nvPr>
        </p:nvSpPr>
        <p:spPr>
          <a:xfrm>
            <a:off x="9233819" y="6093724"/>
            <a:ext cx="2743200" cy="365125"/>
          </a:xfrm>
        </p:spPr>
        <p:txBody>
          <a:bodyPr/>
          <a:lstStyle/>
          <a:p>
            <a:fld id="{A3D1C70C-36A2-44FC-A083-98959550CFF4}" type="slidenum">
              <a:rPr lang="en-US" smtClean="0"/>
              <a:pPr/>
              <a:t>26</a:t>
            </a:fld>
            <a:endParaRPr lang="en-US"/>
          </a:p>
        </p:txBody>
      </p:sp>
      <p:sp>
        <p:nvSpPr>
          <p:cNvPr id="6" name="Freeform 47">
            <a:extLst>
              <a:ext uri="{FF2B5EF4-FFF2-40B4-BE49-F238E27FC236}">
                <a16:creationId xmlns:a16="http://schemas.microsoft.com/office/drawing/2014/main" id="{464D2F10-AB09-06F7-8C21-13730758D301}"/>
              </a:ext>
              <a:ext uri="{C183D7F6-B498-43B3-948B-1728B52AA6E4}">
                <adec:decorative xmlns:adec="http://schemas.microsoft.com/office/drawing/2017/decorative" val="1"/>
              </a:ext>
            </a:extLst>
          </p:cNvPr>
          <p:cNvSpPr>
            <a:spLocks noChangeAspect="1"/>
          </p:cNvSpPr>
          <p:nvPr/>
        </p:nvSpPr>
        <p:spPr>
          <a:xfrm>
            <a:off x="686798" y="1771679"/>
            <a:ext cx="435852" cy="435852"/>
          </a:xfrm>
          <a:custGeom>
            <a:avLst/>
            <a:gdLst/>
            <a:ahLst/>
            <a:cxnLst/>
            <a:rect l="l" t="t" r="r" b="b"/>
            <a:pathLst>
              <a:path w="550870" h="550870">
                <a:moveTo>
                  <a:pt x="0" y="0"/>
                </a:moveTo>
                <a:lnTo>
                  <a:pt x="550870" y="0"/>
                </a:lnTo>
                <a:lnTo>
                  <a:pt x="550870" y="550871"/>
                </a:lnTo>
                <a:lnTo>
                  <a:pt x="0" y="5508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48">
            <a:extLst>
              <a:ext uri="{FF2B5EF4-FFF2-40B4-BE49-F238E27FC236}">
                <a16:creationId xmlns:a16="http://schemas.microsoft.com/office/drawing/2014/main" id="{604567D2-C689-425E-7010-54F42930859C}"/>
              </a:ext>
              <a:ext uri="{C183D7F6-B498-43B3-948B-1728B52AA6E4}">
                <adec:decorative xmlns:adec="http://schemas.microsoft.com/office/drawing/2017/decorative" val="1"/>
              </a:ext>
            </a:extLst>
          </p:cNvPr>
          <p:cNvSpPr>
            <a:spLocks noChangeAspect="1"/>
          </p:cNvSpPr>
          <p:nvPr/>
        </p:nvSpPr>
        <p:spPr>
          <a:xfrm>
            <a:off x="703511" y="1233976"/>
            <a:ext cx="409074" cy="409074"/>
          </a:xfrm>
          <a:custGeom>
            <a:avLst/>
            <a:gdLst/>
            <a:ahLst/>
            <a:cxnLst/>
            <a:rect l="l" t="t" r="r" b="b"/>
            <a:pathLst>
              <a:path w="517025" h="517025">
                <a:moveTo>
                  <a:pt x="0" y="0"/>
                </a:moveTo>
                <a:lnTo>
                  <a:pt x="517025" y="0"/>
                </a:lnTo>
                <a:lnTo>
                  <a:pt x="517025" y="517025"/>
                </a:lnTo>
                <a:lnTo>
                  <a:pt x="0" y="517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49">
            <a:extLst>
              <a:ext uri="{FF2B5EF4-FFF2-40B4-BE49-F238E27FC236}">
                <a16:creationId xmlns:a16="http://schemas.microsoft.com/office/drawing/2014/main" id="{DE38038A-8976-90CB-49AF-96C140CD2D80}"/>
              </a:ext>
              <a:ext uri="{C183D7F6-B498-43B3-948B-1728B52AA6E4}">
                <adec:decorative xmlns:adec="http://schemas.microsoft.com/office/drawing/2017/decorative" val="1"/>
              </a:ext>
            </a:extLst>
          </p:cNvPr>
          <p:cNvSpPr>
            <a:spLocks noChangeAspect="1"/>
          </p:cNvSpPr>
          <p:nvPr/>
        </p:nvSpPr>
        <p:spPr>
          <a:xfrm>
            <a:off x="704304" y="2308066"/>
            <a:ext cx="435852" cy="435852"/>
          </a:xfrm>
          <a:custGeom>
            <a:avLst/>
            <a:gdLst/>
            <a:ahLst/>
            <a:cxnLst/>
            <a:rect l="l" t="t" r="r" b="b"/>
            <a:pathLst>
              <a:path w="550870" h="550870">
                <a:moveTo>
                  <a:pt x="0" y="0"/>
                </a:moveTo>
                <a:lnTo>
                  <a:pt x="550870" y="0"/>
                </a:lnTo>
                <a:lnTo>
                  <a:pt x="550870" y="550870"/>
                </a:lnTo>
                <a:lnTo>
                  <a:pt x="0" y="5508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50">
            <a:extLst>
              <a:ext uri="{FF2B5EF4-FFF2-40B4-BE49-F238E27FC236}">
                <a16:creationId xmlns:a16="http://schemas.microsoft.com/office/drawing/2014/main" id="{85E1E9F6-1225-D87B-5284-5A1AAEB2D9B0}"/>
              </a:ext>
              <a:ext uri="{C183D7F6-B498-43B3-948B-1728B52AA6E4}">
                <adec:decorative xmlns:adec="http://schemas.microsoft.com/office/drawing/2017/decorative" val="1"/>
              </a:ext>
            </a:extLst>
          </p:cNvPr>
          <p:cNvSpPr>
            <a:spLocks noChangeAspect="1"/>
          </p:cNvSpPr>
          <p:nvPr/>
        </p:nvSpPr>
        <p:spPr>
          <a:xfrm>
            <a:off x="815435" y="2884754"/>
            <a:ext cx="186067" cy="393792"/>
          </a:xfrm>
          <a:custGeom>
            <a:avLst/>
            <a:gdLst/>
            <a:ahLst/>
            <a:cxnLst/>
            <a:rect l="l" t="t" r="r" b="b"/>
            <a:pathLst>
              <a:path w="235168" h="497709">
                <a:moveTo>
                  <a:pt x="0" y="0"/>
                </a:moveTo>
                <a:lnTo>
                  <a:pt x="235168" y="0"/>
                </a:lnTo>
                <a:lnTo>
                  <a:pt x="235168" y="497709"/>
                </a:lnTo>
                <a:lnTo>
                  <a:pt x="0" y="4977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51">
            <a:extLst>
              <a:ext uri="{FF2B5EF4-FFF2-40B4-BE49-F238E27FC236}">
                <a16:creationId xmlns:a16="http://schemas.microsoft.com/office/drawing/2014/main" id="{1A1C8F93-E546-7A1A-04CD-224A2D2606CB}"/>
              </a:ext>
              <a:ext uri="{C183D7F6-B498-43B3-948B-1728B52AA6E4}">
                <adec:decorative xmlns:adec="http://schemas.microsoft.com/office/drawing/2017/decorative" val="1"/>
              </a:ext>
            </a:extLst>
          </p:cNvPr>
          <p:cNvSpPr>
            <a:spLocks noChangeAspect="1"/>
          </p:cNvSpPr>
          <p:nvPr/>
        </p:nvSpPr>
        <p:spPr>
          <a:xfrm>
            <a:off x="737948" y="3387325"/>
            <a:ext cx="365967" cy="426783"/>
          </a:xfrm>
          <a:custGeom>
            <a:avLst/>
            <a:gdLst/>
            <a:ahLst/>
            <a:cxnLst/>
            <a:rect l="l" t="t" r="r" b="b"/>
            <a:pathLst>
              <a:path w="462542" h="539407">
                <a:moveTo>
                  <a:pt x="0" y="0"/>
                </a:moveTo>
                <a:lnTo>
                  <a:pt x="462542" y="0"/>
                </a:lnTo>
                <a:lnTo>
                  <a:pt x="462542" y="539408"/>
                </a:lnTo>
                <a:lnTo>
                  <a:pt x="0" y="5394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52">
            <a:extLst>
              <a:ext uri="{FF2B5EF4-FFF2-40B4-BE49-F238E27FC236}">
                <a16:creationId xmlns:a16="http://schemas.microsoft.com/office/drawing/2014/main" id="{511D7F53-5839-CCD6-0368-2C78F88E251A}"/>
              </a:ext>
              <a:ext uri="{C183D7F6-B498-43B3-948B-1728B52AA6E4}">
                <adec:decorative xmlns:adec="http://schemas.microsoft.com/office/drawing/2017/decorative" val="1"/>
              </a:ext>
            </a:extLst>
          </p:cNvPr>
          <p:cNvSpPr>
            <a:spLocks noChangeAspect="1"/>
          </p:cNvSpPr>
          <p:nvPr/>
        </p:nvSpPr>
        <p:spPr>
          <a:xfrm>
            <a:off x="681683" y="3908929"/>
            <a:ext cx="439940" cy="439940"/>
          </a:xfrm>
          <a:custGeom>
            <a:avLst/>
            <a:gdLst/>
            <a:ahLst/>
            <a:cxnLst/>
            <a:rect l="l" t="t" r="r" b="b"/>
            <a:pathLst>
              <a:path w="556036" h="556036">
                <a:moveTo>
                  <a:pt x="0" y="0"/>
                </a:moveTo>
                <a:lnTo>
                  <a:pt x="556037" y="0"/>
                </a:lnTo>
                <a:lnTo>
                  <a:pt x="556037" y="556036"/>
                </a:lnTo>
                <a:lnTo>
                  <a:pt x="0" y="556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53">
            <a:extLst>
              <a:ext uri="{FF2B5EF4-FFF2-40B4-BE49-F238E27FC236}">
                <a16:creationId xmlns:a16="http://schemas.microsoft.com/office/drawing/2014/main" id="{A6208793-5200-A98F-DE44-4219BE3CB2BA}"/>
              </a:ext>
              <a:ext uri="{C183D7F6-B498-43B3-948B-1728B52AA6E4}">
                <adec:decorative xmlns:adec="http://schemas.microsoft.com/office/drawing/2017/decorative" val="1"/>
              </a:ext>
            </a:extLst>
          </p:cNvPr>
          <p:cNvSpPr>
            <a:spLocks noChangeAspect="1"/>
          </p:cNvSpPr>
          <p:nvPr/>
        </p:nvSpPr>
        <p:spPr>
          <a:xfrm>
            <a:off x="706556" y="4466716"/>
            <a:ext cx="415067" cy="415067"/>
          </a:xfrm>
          <a:custGeom>
            <a:avLst/>
            <a:gdLst/>
            <a:ahLst/>
            <a:cxnLst/>
            <a:rect l="l" t="t" r="r" b="b"/>
            <a:pathLst>
              <a:path w="524599" h="524599">
                <a:moveTo>
                  <a:pt x="0" y="0"/>
                </a:moveTo>
                <a:lnTo>
                  <a:pt x="524599" y="0"/>
                </a:lnTo>
                <a:lnTo>
                  <a:pt x="524599" y="524599"/>
                </a:lnTo>
                <a:lnTo>
                  <a:pt x="0" y="5245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59">
            <a:extLst>
              <a:ext uri="{FF2B5EF4-FFF2-40B4-BE49-F238E27FC236}">
                <a16:creationId xmlns:a16="http://schemas.microsoft.com/office/drawing/2014/main" id="{CCC03F48-FA35-96F8-73BD-7A3BDF87FC92}"/>
              </a:ext>
              <a:ext uri="{C183D7F6-B498-43B3-948B-1728B52AA6E4}">
                <adec:decorative xmlns:adec="http://schemas.microsoft.com/office/drawing/2017/decorative" val="1"/>
              </a:ext>
            </a:extLst>
          </p:cNvPr>
          <p:cNvSpPr>
            <a:spLocks noChangeAspect="1"/>
          </p:cNvSpPr>
          <p:nvPr/>
        </p:nvSpPr>
        <p:spPr>
          <a:xfrm>
            <a:off x="827897" y="4997236"/>
            <a:ext cx="186067" cy="393792"/>
          </a:xfrm>
          <a:custGeom>
            <a:avLst/>
            <a:gdLst/>
            <a:ahLst/>
            <a:cxnLst/>
            <a:rect l="l" t="t" r="r" b="b"/>
            <a:pathLst>
              <a:path w="235168" h="497709">
                <a:moveTo>
                  <a:pt x="0" y="0"/>
                </a:moveTo>
                <a:lnTo>
                  <a:pt x="235167" y="0"/>
                </a:lnTo>
                <a:lnTo>
                  <a:pt x="235167" y="497709"/>
                </a:lnTo>
                <a:lnTo>
                  <a:pt x="0" y="4977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60">
            <a:extLst>
              <a:ext uri="{FF2B5EF4-FFF2-40B4-BE49-F238E27FC236}">
                <a16:creationId xmlns:a16="http://schemas.microsoft.com/office/drawing/2014/main" id="{3C93B17C-C754-09ED-8105-907109CB1645}"/>
              </a:ext>
              <a:ext uri="{C183D7F6-B498-43B3-948B-1728B52AA6E4}">
                <adec:decorative xmlns:adec="http://schemas.microsoft.com/office/drawing/2017/decorative" val="1"/>
              </a:ext>
            </a:extLst>
          </p:cNvPr>
          <p:cNvSpPr>
            <a:spLocks noChangeAspect="1"/>
          </p:cNvSpPr>
          <p:nvPr/>
        </p:nvSpPr>
        <p:spPr>
          <a:xfrm>
            <a:off x="741984" y="5554501"/>
            <a:ext cx="409074" cy="409074"/>
          </a:xfrm>
          <a:custGeom>
            <a:avLst/>
            <a:gdLst/>
            <a:ahLst/>
            <a:cxnLst/>
            <a:rect l="l" t="t" r="r" b="b"/>
            <a:pathLst>
              <a:path w="517025" h="517025">
                <a:moveTo>
                  <a:pt x="0" y="0"/>
                </a:moveTo>
                <a:lnTo>
                  <a:pt x="517026" y="0"/>
                </a:lnTo>
                <a:lnTo>
                  <a:pt x="517026" y="517026"/>
                </a:lnTo>
                <a:lnTo>
                  <a:pt x="0" y="517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243540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8EDE-DCDC-DE0F-004B-47AE4E37613A}"/>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F51B8273-D5A6-4683-71AC-8D5F9D387173}"/>
              </a:ext>
            </a:extLst>
          </p:cNvPr>
          <p:cNvSpPr>
            <a:spLocks noGrp="1"/>
          </p:cNvSpPr>
          <p:nvPr>
            <p:ph type="body" sz="quarter" idx="11"/>
          </p:nvPr>
        </p:nvSpPr>
        <p:spPr>
          <a:xfrm>
            <a:off x="144118" y="972484"/>
            <a:ext cx="12047882" cy="5471133"/>
          </a:xfrm>
        </p:spPr>
        <p:txBody>
          <a:bodyPr vert="horz" lIns="91440" tIns="45720" rIns="822960" bIns="45720" rtlCol="0" anchor="t">
            <a:normAutofit fontScale="40000" lnSpcReduction="20000"/>
          </a:bodyPr>
          <a:lstStyle/>
          <a:p>
            <a:pPr>
              <a:spcBef>
                <a:spcPts val="0"/>
              </a:spcBef>
              <a:spcAft>
                <a:spcPts val="0"/>
              </a:spcAft>
              <a:buNone/>
            </a:pPr>
            <a:r>
              <a:rPr lang="en-US" b="1" dirty="0">
                <a:latin typeface="Times New Roman" panose="02020603050405020304" pitchFamily="18" charset="0"/>
                <a:cs typeface="Times New Roman" panose="02020603050405020304" pitchFamily="18" charset="0"/>
              </a:rPr>
              <a:t>Slides 8 &amp; 9:</a:t>
            </a:r>
          </a:p>
          <a:p>
            <a:pPr>
              <a:spcBef>
                <a:spcPts val="0"/>
              </a:spcBef>
              <a:spcAft>
                <a:spcPts val="0"/>
              </a:spcAft>
              <a:buNone/>
            </a:pPr>
            <a:r>
              <a:rPr lang="en-US" dirty="0">
                <a:latin typeface="Times New Roman" panose="02020603050405020304" pitchFamily="18" charset="0"/>
                <a:cs typeface="Times New Roman" panose="02020603050405020304" pitchFamily="18" charset="0"/>
              </a:rPr>
              <a:t>Copple, C., &amp; Bredekamp, S. (2009). </a:t>
            </a:r>
            <a:r>
              <a:rPr lang="en-US" dirty="0">
                <a:latin typeface="Times New Roman" panose="02020603050405020304" pitchFamily="18" charset="0"/>
                <a:cs typeface="Times New Roman" panose="02020603050405020304" pitchFamily="18" charset="0"/>
                <a:hlinkClick r:id="rId2"/>
              </a:rPr>
              <a:t>Developmentally appropriate practice in early childhood programs serving children from birth through age 8. </a:t>
            </a:r>
            <a:r>
              <a:rPr lang="en-US" dirty="0">
                <a:latin typeface="Times New Roman" panose="02020603050405020304" pitchFamily="18" charset="0"/>
                <a:cs typeface="Times New Roman" panose="02020603050405020304" pitchFamily="18" charset="0"/>
              </a:rPr>
              <a:t>[Position Statement] National Association for the Education of Young Children. https://www.naeyc.org/sites/default/files/globally-shared/downloads/PDFs/resources/position-statements/PSDAP.pdf.</a:t>
            </a:r>
          </a:p>
          <a:p>
            <a:pPr>
              <a:spcBef>
                <a:spcPts val="0"/>
              </a:spcBef>
              <a:spcAft>
                <a:spcPts val="0"/>
              </a:spcAft>
              <a:buNone/>
            </a:pPr>
            <a:r>
              <a:rPr lang="en-US" b="1" dirty="0">
                <a:latin typeface="Times New Roman" panose="02020603050405020304" pitchFamily="18" charset="0"/>
                <a:cs typeface="Times New Roman" panose="02020603050405020304" pitchFamily="18" charset="0"/>
              </a:rPr>
              <a:t>Slide 9:</a:t>
            </a:r>
          </a:p>
          <a:p>
            <a:pPr>
              <a:spcBef>
                <a:spcPts val="0"/>
              </a:spcBef>
              <a:spcAft>
                <a:spcPts val="0"/>
              </a:spcAft>
              <a:buNone/>
            </a:pPr>
            <a:r>
              <a:rPr lang="en-US" dirty="0" err="1">
                <a:latin typeface="Times New Roman"/>
                <a:cs typeface="Times New Roman"/>
              </a:rPr>
              <a:t>Pizzolongo</a:t>
            </a:r>
            <a:r>
              <a:rPr lang="en-US" dirty="0">
                <a:latin typeface="Times New Roman"/>
                <a:cs typeface="Times New Roman"/>
              </a:rPr>
              <a:t>, P., &amp; Snow, K.(n.d.). </a:t>
            </a:r>
            <a:r>
              <a:rPr lang="en-US" dirty="0">
                <a:latin typeface="Times New Roman"/>
                <a:cs typeface="Times New Roman"/>
                <a:hlinkClick r:id="rId3"/>
              </a:rPr>
              <a:t>A Conversation About Play</a:t>
            </a:r>
            <a:r>
              <a:rPr lang="en-US" dirty="0">
                <a:latin typeface="Times New Roman"/>
                <a:cs typeface="Times New Roman"/>
              </a:rPr>
              <a:t>. NAEYC. https://www.naeyc.org/resources/pubs/books/spotlight-young-children-exploring-play-a-conversation-about-play.</a:t>
            </a:r>
          </a:p>
          <a:p>
            <a:pPr>
              <a:spcBef>
                <a:spcPts val="0"/>
              </a:spcBef>
              <a:spcAft>
                <a:spcPts val="0"/>
              </a:spcAft>
              <a:buNone/>
            </a:pPr>
            <a:r>
              <a:rPr lang="en-US" b="1" dirty="0">
                <a:latin typeface="Times New Roman" panose="02020603050405020304" pitchFamily="18" charset="0"/>
                <a:cs typeface="Times New Roman" panose="02020603050405020304" pitchFamily="18" charset="0"/>
              </a:rPr>
              <a:t>Slide 10:</a:t>
            </a:r>
          </a:p>
          <a:p>
            <a:pPr>
              <a:spcBef>
                <a:spcPts val="0"/>
              </a:spcBef>
              <a:spcAft>
                <a:spcPts val="0"/>
              </a:spcAft>
              <a:buNone/>
            </a:pPr>
            <a:r>
              <a:rPr lang="en-US" dirty="0" err="1">
                <a:latin typeface="Times New Roman"/>
                <a:cs typeface="Times New Roman"/>
              </a:rPr>
              <a:t>Rotgans</a:t>
            </a:r>
            <a:r>
              <a:rPr lang="en-US" dirty="0">
                <a:latin typeface="Times New Roman"/>
                <a:cs typeface="Times New Roman"/>
              </a:rPr>
              <a:t>, J. I., &amp; Schmidt, H. G. (2011). Situational interest and academic achievement in the active-learning classroom. Learning and instruction, 21(1), 58-67.</a:t>
            </a:r>
          </a:p>
          <a:p>
            <a:pPr>
              <a:spcBef>
                <a:spcPts val="0"/>
              </a:spcBef>
              <a:spcAft>
                <a:spcPts val="0"/>
              </a:spcAft>
              <a:buNone/>
            </a:pPr>
            <a:r>
              <a:rPr lang="en-US" dirty="0">
                <a:latin typeface="Times New Roman"/>
                <a:cs typeface="Times New Roman"/>
              </a:rPr>
              <a:t>Stipek, D., </a:t>
            </a:r>
            <a:r>
              <a:rPr lang="en-US" dirty="0" err="1">
                <a:latin typeface="Times New Roman"/>
                <a:cs typeface="Times New Roman"/>
              </a:rPr>
              <a:t>Givvin</a:t>
            </a:r>
            <a:r>
              <a:rPr lang="en-US" dirty="0">
                <a:latin typeface="Times New Roman"/>
                <a:cs typeface="Times New Roman"/>
              </a:rPr>
              <a:t>, K. B., Salmon, J. M., &amp; MacGyvers, V. L. (1998). Can a teacher intervention improve classroom practices and student motivation in mathematics</a:t>
            </a:r>
            <a:r>
              <a:rPr lang="en-US" i="1" dirty="0">
                <a:latin typeface="Times New Roman"/>
                <a:cs typeface="Times New Roman"/>
              </a:rPr>
              <a:t>?. The Journal of Experimental Education, 66</a:t>
            </a:r>
            <a:r>
              <a:rPr lang="en-US" dirty="0">
                <a:latin typeface="Times New Roman"/>
                <a:cs typeface="Times New Roman"/>
              </a:rPr>
              <a:t>(4), 319-337.</a:t>
            </a:r>
          </a:p>
          <a:p>
            <a:pPr>
              <a:spcBef>
                <a:spcPts val="0"/>
              </a:spcBef>
              <a:spcAft>
                <a:spcPts val="0"/>
              </a:spcAft>
              <a:buNone/>
            </a:pPr>
            <a:r>
              <a:rPr lang="en-US" b="1" dirty="0">
                <a:latin typeface="Times New Roman" panose="02020603050405020304" pitchFamily="18" charset="0"/>
                <a:cs typeface="Times New Roman" panose="02020603050405020304" pitchFamily="18" charset="0"/>
              </a:rPr>
              <a:t>Slide 11:</a:t>
            </a:r>
          </a:p>
          <a:p>
            <a:pPr>
              <a:spcBef>
                <a:spcPts val="0"/>
              </a:spcBef>
              <a:spcAft>
                <a:spcPts val="0"/>
              </a:spcAft>
              <a:buNone/>
            </a:pPr>
            <a:r>
              <a:rPr lang="en-US" dirty="0" err="1">
                <a:latin typeface="Times New Roman" panose="02020603050405020304" pitchFamily="18" charset="0"/>
                <a:cs typeface="Times New Roman" panose="02020603050405020304" pitchFamily="18" charset="0"/>
              </a:rPr>
              <a:t>Papert</a:t>
            </a:r>
            <a:r>
              <a:rPr lang="en-US" dirty="0">
                <a:latin typeface="Times New Roman" panose="02020603050405020304" pitchFamily="18" charset="0"/>
                <a:cs typeface="Times New Roman" panose="02020603050405020304" pitchFamily="18" charset="0"/>
              </a:rPr>
              <a:t>, S. (n.d.). </a:t>
            </a:r>
            <a:r>
              <a:rPr lang="en-US" dirty="0">
                <a:latin typeface="Times New Roman" panose="02020603050405020304" pitchFamily="18" charset="0"/>
                <a:cs typeface="Times New Roman" panose="02020603050405020304" pitchFamily="18" charset="0"/>
                <a:hlinkClick r:id="rId4"/>
              </a:rPr>
              <a:t>Hard Fun</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The Daily </a:t>
            </a:r>
            <a:r>
              <a:rPr lang="en-US" i="1" dirty="0" err="1">
                <a:latin typeface="Times New Roman" panose="02020603050405020304" pitchFamily="18" charset="0"/>
                <a:cs typeface="Times New Roman" panose="02020603050405020304" pitchFamily="18" charset="0"/>
              </a:rPr>
              <a:t>Papert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https://dailypapert.com/hard-fun/ </a:t>
            </a:r>
          </a:p>
          <a:p>
            <a:pPr>
              <a:spcBef>
                <a:spcPts val="0"/>
              </a:spcBef>
              <a:spcAft>
                <a:spcPts val="0"/>
              </a:spcAft>
              <a:buNone/>
            </a:pPr>
            <a:r>
              <a:rPr lang="en-US" b="1" dirty="0">
                <a:latin typeface="Times New Roman" panose="02020603050405020304" pitchFamily="18" charset="0"/>
                <a:cs typeface="Times New Roman" panose="02020603050405020304" pitchFamily="18" charset="0"/>
              </a:rPr>
              <a:t>Slide 13:</a:t>
            </a:r>
          </a:p>
          <a:p>
            <a:pPr>
              <a:spcBef>
                <a:spcPts val="0"/>
              </a:spcBef>
              <a:spcAft>
                <a:spcPts val="0"/>
              </a:spcAft>
              <a:buNone/>
            </a:pPr>
            <a:r>
              <a:rPr lang="en-US" dirty="0">
                <a:latin typeface="Times New Roman"/>
                <a:cs typeface="Times New Roman"/>
              </a:rPr>
              <a:t>Hirsh-Pasek, K., </a:t>
            </a:r>
            <a:r>
              <a:rPr lang="en-US" dirty="0" err="1">
                <a:latin typeface="Times New Roman"/>
                <a:cs typeface="Times New Roman"/>
              </a:rPr>
              <a:t>Michnick-Golinkoff</a:t>
            </a:r>
            <a:r>
              <a:rPr lang="en-US" dirty="0">
                <a:latin typeface="Times New Roman"/>
                <a:cs typeface="Times New Roman"/>
              </a:rPr>
              <a:t>, R., Berk, L., Singer, D., (2009). A mandate for playful learning in preschool: Applying the scientific evidence. Oxford Press.</a:t>
            </a:r>
          </a:p>
          <a:p>
            <a:pPr>
              <a:spcBef>
                <a:spcPts val="0"/>
              </a:spcBef>
              <a:spcAft>
                <a:spcPts val="0"/>
              </a:spcAft>
              <a:buNone/>
            </a:pPr>
            <a:r>
              <a:rPr lang="en-US" b="1" dirty="0">
                <a:latin typeface="Times New Roman" panose="02020603050405020304" pitchFamily="18" charset="0"/>
                <a:cs typeface="Times New Roman" panose="02020603050405020304" pitchFamily="18" charset="0"/>
              </a:rPr>
              <a:t>Slide 17:</a:t>
            </a:r>
          </a:p>
          <a:p>
            <a:pPr>
              <a:spcBef>
                <a:spcPts val="0"/>
              </a:spcBef>
              <a:spcAft>
                <a:spcPts val="0"/>
              </a:spcAft>
              <a:buNone/>
            </a:pPr>
            <a:r>
              <a:rPr lang="en-US" dirty="0">
                <a:latin typeface="Times New Roman" panose="02020603050405020304" pitchFamily="18" charset="0"/>
                <a:cs typeface="Times New Roman" panose="02020603050405020304" pitchFamily="18" charset="0"/>
              </a:rPr>
              <a:t>Tomlinson, C. A. (2009). Intersections between differentiation and literacy instruction: Shared principles worth sharing. </a:t>
            </a:r>
            <a:r>
              <a:rPr lang="en-US" i="1" dirty="0">
                <a:latin typeface="Times New Roman" panose="02020603050405020304" pitchFamily="18" charset="0"/>
                <a:cs typeface="Times New Roman" panose="02020603050405020304" pitchFamily="18" charset="0"/>
              </a:rPr>
              <a:t>New England Reading Association Journal, 45</a:t>
            </a:r>
            <a:r>
              <a:rPr lang="en-US" dirty="0">
                <a:latin typeface="Times New Roman" panose="02020603050405020304" pitchFamily="18" charset="0"/>
                <a:cs typeface="Times New Roman" panose="02020603050405020304" pitchFamily="18" charset="0"/>
              </a:rPr>
              <a:t>(1), 28.</a:t>
            </a:r>
          </a:p>
          <a:p>
            <a:pPr>
              <a:spcBef>
                <a:spcPts val="0"/>
              </a:spcBef>
              <a:spcAft>
                <a:spcPts val="0"/>
              </a:spcAft>
              <a:buNone/>
            </a:pPr>
            <a:r>
              <a:rPr lang="en-US" b="1" dirty="0">
                <a:latin typeface="Times New Roman" panose="02020603050405020304" pitchFamily="18" charset="0"/>
                <a:cs typeface="Times New Roman" panose="02020603050405020304" pitchFamily="18" charset="0"/>
              </a:rPr>
              <a:t>Slide 19:</a:t>
            </a:r>
          </a:p>
          <a:p>
            <a:pPr>
              <a:spcBef>
                <a:spcPts val="0"/>
              </a:spcBef>
              <a:spcAft>
                <a:spcPts val="0"/>
              </a:spcAft>
              <a:buNone/>
            </a:pPr>
            <a:r>
              <a:rPr lang="en-US" sz="3600" dirty="0">
                <a:solidFill>
                  <a:srgbClr val="222222"/>
                </a:solidFill>
                <a:latin typeface="Times New Roman" panose="02020603050405020304" pitchFamily="18" charset="0"/>
                <a:cs typeface="Times New Roman" panose="02020603050405020304" pitchFamily="18" charset="0"/>
              </a:rPr>
              <a:t>Bermejo, V. (1996). Cardinality development and counting. </a:t>
            </a:r>
            <a:r>
              <a:rPr lang="en-US" sz="3600" i="1" dirty="0">
                <a:solidFill>
                  <a:srgbClr val="222222"/>
                </a:solidFill>
                <a:latin typeface="Times New Roman" panose="02020603050405020304" pitchFamily="18" charset="0"/>
                <a:cs typeface="Times New Roman" panose="02020603050405020304" pitchFamily="18" charset="0"/>
              </a:rPr>
              <a:t>Developmental Psychology</a:t>
            </a:r>
            <a:r>
              <a:rPr lang="en-US" sz="3600" dirty="0">
                <a:solidFill>
                  <a:srgbClr val="222222"/>
                </a:solidFill>
                <a:latin typeface="Times New Roman" panose="02020603050405020304" pitchFamily="18" charset="0"/>
                <a:cs typeface="Times New Roman" panose="02020603050405020304" pitchFamily="18" charset="0"/>
              </a:rPr>
              <a:t>, </a:t>
            </a:r>
            <a:r>
              <a:rPr lang="en-US" sz="3600" i="1" dirty="0">
                <a:solidFill>
                  <a:srgbClr val="222222"/>
                </a:solidFill>
                <a:latin typeface="Times New Roman" panose="02020603050405020304" pitchFamily="18" charset="0"/>
                <a:cs typeface="Times New Roman" panose="02020603050405020304" pitchFamily="18" charset="0"/>
              </a:rPr>
              <a:t>32</a:t>
            </a:r>
            <a:r>
              <a:rPr lang="en-US" sz="3600" dirty="0">
                <a:solidFill>
                  <a:srgbClr val="222222"/>
                </a:solidFill>
                <a:latin typeface="Times New Roman" panose="02020603050405020304" pitchFamily="18" charset="0"/>
                <a:cs typeface="Times New Roman" panose="02020603050405020304" pitchFamily="18" charset="0"/>
              </a:rPr>
              <a:t>(2), 263.</a:t>
            </a:r>
            <a:endParaRPr lang="en-US" b="1" dirty="0">
              <a:latin typeface="Times New Roman" panose="02020603050405020304" pitchFamily="18" charset="0"/>
              <a:cs typeface="Times New Roman" panose="02020603050405020304" pitchFamily="18" charset="0"/>
            </a:endParaRPr>
          </a:p>
          <a:p>
            <a:pPr>
              <a:spcBef>
                <a:spcPts val="0"/>
              </a:spcBef>
              <a:spcAft>
                <a:spcPts val="0"/>
              </a:spcAft>
              <a:buNone/>
            </a:pPr>
            <a:r>
              <a:rPr lang="en-US" dirty="0">
                <a:latin typeface="Times New Roman" panose="02020603050405020304" pitchFamily="18" charset="0"/>
                <a:cs typeface="Times New Roman" panose="02020603050405020304" pitchFamily="18" charset="0"/>
              </a:rPr>
              <a:t>Clements, D. H., &amp; Sarama, J. (2014). The importance of the early years. </a:t>
            </a:r>
            <a:r>
              <a:rPr lang="en-US" i="1" dirty="0">
                <a:latin typeface="Times New Roman" panose="02020603050405020304" pitchFamily="18" charset="0"/>
                <a:cs typeface="Times New Roman" panose="02020603050405020304" pitchFamily="18" charset="0"/>
              </a:rPr>
              <a:t>Science, technology &amp; mathematics (STEM)</a:t>
            </a:r>
            <a:r>
              <a:rPr lang="en-US" dirty="0">
                <a:latin typeface="Times New Roman" panose="02020603050405020304" pitchFamily="18" charset="0"/>
                <a:cs typeface="Times New Roman" panose="02020603050405020304" pitchFamily="18" charset="0"/>
              </a:rPr>
              <a:t>, 5-9.</a:t>
            </a:r>
          </a:p>
          <a:p>
            <a:pPr>
              <a:spcBef>
                <a:spcPts val="0"/>
              </a:spcBef>
              <a:spcAft>
                <a:spcPts val="0"/>
              </a:spcAft>
              <a:buNone/>
            </a:pPr>
            <a:r>
              <a:rPr lang="en-US" dirty="0" err="1">
                <a:latin typeface="Times New Roman"/>
                <a:cs typeface="Times New Roman"/>
              </a:rPr>
              <a:t>Sztajn</a:t>
            </a:r>
            <a:r>
              <a:rPr lang="en-US" dirty="0">
                <a:latin typeface="Times New Roman"/>
                <a:cs typeface="Times New Roman"/>
              </a:rPr>
              <a:t>, P., </a:t>
            </a:r>
            <a:r>
              <a:rPr lang="en-US" dirty="0" err="1">
                <a:latin typeface="Times New Roman"/>
                <a:cs typeface="Times New Roman"/>
              </a:rPr>
              <a:t>Confrey</a:t>
            </a:r>
            <a:r>
              <a:rPr lang="en-US" dirty="0">
                <a:latin typeface="Times New Roman"/>
                <a:cs typeface="Times New Roman"/>
              </a:rPr>
              <a:t>, J., Wilson, P. H., &amp; Edgington, C. (2012</a:t>
            </a:r>
            <a:r>
              <a:rPr lang="en-US" dirty="0">
                <a:latin typeface="Times New Roman"/>
                <a:cs typeface="Times New Roman"/>
                <a:hlinkClick r:id="rId5"/>
              </a:rPr>
              <a:t>). Learning Trajectory Based Instruction: Toward a Theory of Teaching. Educational Researcher</a:t>
            </a:r>
            <a:r>
              <a:rPr lang="en-US" dirty="0">
                <a:latin typeface="Times New Roman"/>
                <a:cs typeface="Times New Roman"/>
              </a:rPr>
              <a:t>, 41(5), 147-156. </a:t>
            </a:r>
            <a:r>
              <a:rPr lang="en-US" dirty="0">
                <a:latin typeface="Times New Roman"/>
                <a:cs typeface="Times New Roman"/>
                <a:hlinkClick r:id="rId5"/>
              </a:rPr>
              <a:t>https://doi.org/10.3102/0013189X12442801</a:t>
            </a:r>
            <a:endParaRPr lang="en-US" dirty="0">
              <a:latin typeface="Times New Roman"/>
              <a:cs typeface="Times New Roman"/>
            </a:endParaRPr>
          </a:p>
          <a:p>
            <a:pPr>
              <a:spcBef>
                <a:spcPts val="0"/>
              </a:spcBef>
              <a:spcAft>
                <a:spcPts val="0"/>
              </a:spcAft>
              <a:buNone/>
            </a:pPr>
            <a:r>
              <a:rPr lang="en-US" sz="3500" dirty="0">
                <a:solidFill>
                  <a:srgbClr val="222222"/>
                </a:solidFill>
                <a:latin typeface="Times New Roman"/>
                <a:cs typeface="Times New Roman"/>
              </a:rPr>
              <a:t>Wright, R., </a:t>
            </a:r>
            <a:r>
              <a:rPr lang="en-US" sz="3500" dirty="0" err="1">
                <a:solidFill>
                  <a:srgbClr val="222222"/>
                </a:solidFill>
                <a:latin typeface="Times New Roman"/>
                <a:cs typeface="Times New Roman"/>
              </a:rPr>
              <a:t>Martland</a:t>
            </a:r>
            <a:r>
              <a:rPr lang="en-US" sz="3500" dirty="0">
                <a:solidFill>
                  <a:srgbClr val="222222"/>
                </a:solidFill>
                <a:latin typeface="Times New Roman"/>
                <a:cs typeface="Times New Roman"/>
              </a:rPr>
              <a:t>, J.&amp; Stafford, A. (2006). Early Numeracy: Assessment for Teaching and Intervention 2</a:t>
            </a:r>
            <a:r>
              <a:rPr lang="en-US" sz="3500" baseline="30000" dirty="0">
                <a:solidFill>
                  <a:srgbClr val="222222"/>
                </a:solidFill>
                <a:latin typeface="Times New Roman"/>
                <a:cs typeface="Times New Roman"/>
              </a:rPr>
              <a:t>nd</a:t>
            </a:r>
            <a:r>
              <a:rPr lang="en-US" sz="3500" dirty="0">
                <a:solidFill>
                  <a:srgbClr val="222222"/>
                </a:solidFill>
                <a:latin typeface="Times New Roman"/>
                <a:cs typeface="Times New Roman"/>
              </a:rPr>
              <a:t> ed. Sage. Thousand Oaks, CA.</a:t>
            </a:r>
            <a:endParaRPr lang="en-US" sz="3500" dirty="0">
              <a:latin typeface="Times New Roman"/>
              <a:cs typeface="Times New Roman"/>
            </a:endParaRPr>
          </a:p>
          <a:p>
            <a:pPr>
              <a:spcBef>
                <a:spcPts val="0"/>
              </a:spcBef>
              <a:spcAft>
                <a:spcPts val="0"/>
              </a:spcAft>
              <a:buNone/>
            </a:pPr>
            <a:endParaRPr lang="en-US" sz="3500" dirty="0">
              <a:solidFill>
                <a:srgbClr val="222222"/>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A213512-BF73-666B-9073-D84CEBFC7853}"/>
              </a:ext>
            </a:extLst>
          </p:cNvPr>
          <p:cNvSpPr>
            <a:spLocks noGrp="1"/>
          </p:cNvSpPr>
          <p:nvPr>
            <p:ph type="sldNum" sz="quarter" idx="10"/>
          </p:nvPr>
        </p:nvSpPr>
        <p:spPr/>
        <p:txBody>
          <a:bodyPr/>
          <a:lstStyle/>
          <a:p>
            <a:fld id="{A3D1C70C-36A2-44FC-A083-98959550CFF4}" type="slidenum">
              <a:rPr lang="en-US" smtClean="0"/>
              <a:pPr/>
              <a:t>27</a:t>
            </a:fld>
            <a:endParaRPr lang="en-US"/>
          </a:p>
        </p:txBody>
      </p:sp>
    </p:spTree>
    <p:extLst>
      <p:ext uri="{BB962C8B-B14F-4D97-AF65-F5344CB8AC3E}">
        <p14:creationId xmlns:p14="http://schemas.microsoft.com/office/powerpoint/2010/main" val="188290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A822-4657-B932-6F6D-61BB664DE3FE}"/>
              </a:ext>
            </a:extLst>
          </p:cNvPr>
          <p:cNvSpPr>
            <a:spLocks noGrp="1"/>
          </p:cNvSpPr>
          <p:nvPr>
            <p:ph type="title"/>
          </p:nvPr>
        </p:nvSpPr>
        <p:spPr/>
        <p:txBody>
          <a:bodyPr/>
          <a:lstStyle/>
          <a:p>
            <a:r>
              <a:rPr lang="en-US" sz="5400"/>
              <a:t>Guided Math Groups</a:t>
            </a:r>
          </a:p>
        </p:txBody>
      </p:sp>
      <p:sp>
        <p:nvSpPr>
          <p:cNvPr id="5" name="Content Placeholder 4">
            <a:extLst>
              <a:ext uri="{FF2B5EF4-FFF2-40B4-BE49-F238E27FC236}">
                <a16:creationId xmlns:a16="http://schemas.microsoft.com/office/drawing/2014/main" id="{64267A49-B743-CDD9-4832-8AB953955AEC}"/>
              </a:ext>
            </a:extLst>
          </p:cNvPr>
          <p:cNvSpPr>
            <a:spLocks noGrp="1"/>
          </p:cNvSpPr>
          <p:nvPr>
            <p:ph sz="half" idx="1"/>
          </p:nvPr>
        </p:nvSpPr>
        <p:spPr/>
        <p:txBody>
          <a:bodyPr>
            <a:normAutofit/>
          </a:bodyPr>
          <a:lstStyle/>
          <a:p>
            <a:pPr marL="0" indent="0">
              <a:spcBef>
                <a:spcPts val="0"/>
              </a:spcBef>
              <a:spcAft>
                <a:spcPts val="1800"/>
              </a:spcAft>
              <a:buNone/>
            </a:pPr>
            <a:r>
              <a:rPr lang="en-US" sz="3200"/>
              <a:t>Small guided math groups help us to reach each and every learner. It is a great way to get up close and personal with our students. </a:t>
            </a:r>
          </a:p>
        </p:txBody>
      </p:sp>
      <p:pic>
        <p:nvPicPr>
          <p:cNvPr id="12" name="Content Placeholder 11" descr="A teacher and students doing writing activities at a small table.">
            <a:extLst>
              <a:ext uri="{FF2B5EF4-FFF2-40B4-BE49-F238E27FC236}">
                <a16:creationId xmlns:a16="http://schemas.microsoft.com/office/drawing/2014/main" id="{9B827B4B-7A01-B6DA-7285-02C9EA4BE378}"/>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5391757" y="1781175"/>
            <a:ext cx="6399585" cy="4260850"/>
          </a:xfrm>
        </p:spPr>
      </p:pic>
      <p:sp>
        <p:nvSpPr>
          <p:cNvPr id="4" name="Slide Number Placeholder 3">
            <a:extLst>
              <a:ext uri="{FF2B5EF4-FFF2-40B4-BE49-F238E27FC236}">
                <a16:creationId xmlns:a16="http://schemas.microsoft.com/office/drawing/2014/main" id="{D3E0D9FD-F693-7413-9C9D-401ED830FB61}"/>
              </a:ext>
            </a:extLst>
          </p:cNvPr>
          <p:cNvSpPr>
            <a:spLocks noGrp="1"/>
          </p:cNvSpPr>
          <p:nvPr>
            <p:ph type="sldNum" sz="quarter" idx="12"/>
          </p:nvPr>
        </p:nvSpPr>
        <p:spPr/>
        <p:txBody>
          <a:bodyPr/>
          <a:lstStyle/>
          <a:p>
            <a:fld id="{A3D1C70C-36A2-44FC-A083-98959550CFF4}" type="slidenum">
              <a:rPr lang="en-US" smtClean="0"/>
              <a:pPr/>
              <a:t>3</a:t>
            </a:fld>
            <a:endParaRPr lang="en-US"/>
          </a:p>
        </p:txBody>
      </p:sp>
    </p:spTree>
    <p:extLst>
      <p:ext uri="{BB962C8B-B14F-4D97-AF65-F5344CB8AC3E}">
        <p14:creationId xmlns:p14="http://schemas.microsoft.com/office/powerpoint/2010/main" val="300299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681A-806D-46C4-999E-226162EDE8C6}"/>
              </a:ext>
            </a:extLst>
          </p:cNvPr>
          <p:cNvSpPr>
            <a:spLocks noGrp="1"/>
          </p:cNvSpPr>
          <p:nvPr>
            <p:ph type="title"/>
          </p:nvPr>
        </p:nvSpPr>
        <p:spPr/>
        <p:txBody>
          <a:bodyPr/>
          <a:lstStyle/>
          <a:p>
            <a:r>
              <a:rPr lang="en-US" sz="5400"/>
              <a:t>Make Math Meaningful </a:t>
            </a:r>
          </a:p>
        </p:txBody>
      </p:sp>
      <p:sp>
        <p:nvSpPr>
          <p:cNvPr id="3" name="Text Placeholder 2">
            <a:extLst>
              <a:ext uri="{FF2B5EF4-FFF2-40B4-BE49-F238E27FC236}">
                <a16:creationId xmlns:a16="http://schemas.microsoft.com/office/drawing/2014/main" id="{625CE745-4B7C-A417-EA6A-8F9DD80468E0}"/>
              </a:ext>
            </a:extLst>
          </p:cNvPr>
          <p:cNvSpPr>
            <a:spLocks noGrp="1"/>
          </p:cNvSpPr>
          <p:nvPr>
            <p:ph type="body" sz="quarter" idx="11"/>
          </p:nvPr>
        </p:nvSpPr>
        <p:spPr>
          <a:xfrm>
            <a:off x="364207" y="1635984"/>
            <a:ext cx="6280149" cy="4803775"/>
          </a:xfrm>
        </p:spPr>
        <p:txBody>
          <a:bodyPr/>
          <a:lstStyle/>
          <a:p>
            <a:pPr marL="0" indent="0">
              <a:buNone/>
            </a:pPr>
            <a:r>
              <a:rPr lang="en-US">
                <a:solidFill>
                  <a:srgbClr val="000000"/>
                </a:solidFill>
                <a:latin typeface="+mn-lt"/>
                <a:ea typeface="Fredoka"/>
                <a:cs typeface="Fredoka"/>
                <a:sym typeface="Fredoka"/>
              </a:rPr>
              <a:t>Worksheet Or Bingo?</a:t>
            </a:r>
            <a:endParaRPr lang="en-US">
              <a:solidFill>
                <a:srgbClr val="000000"/>
              </a:solidFill>
              <a:latin typeface="+mn-lt"/>
              <a:ea typeface="Comic Sans"/>
              <a:cs typeface="Comic Sans"/>
              <a:sym typeface="Comic Sans"/>
            </a:endParaRPr>
          </a:p>
          <a:p>
            <a:pPr marL="0" indent="0">
              <a:buNone/>
            </a:pPr>
            <a:r>
              <a:rPr lang="en-US">
                <a:solidFill>
                  <a:srgbClr val="000000"/>
                </a:solidFill>
                <a:latin typeface="+mn-lt"/>
                <a:ea typeface="Comic Sans"/>
                <a:cs typeface="Comic Sans"/>
                <a:sym typeface="Comic Sans"/>
              </a:rPr>
              <a:t>Students should be doing math, talking math, creating math in small groups.</a:t>
            </a:r>
          </a:p>
        </p:txBody>
      </p:sp>
      <p:sp>
        <p:nvSpPr>
          <p:cNvPr id="4" name="Freeform 32" descr="A Worksheet asking students to circle the correct number of dots on different faces of a dice.">
            <a:extLst>
              <a:ext uri="{FF2B5EF4-FFF2-40B4-BE49-F238E27FC236}">
                <a16:creationId xmlns:a16="http://schemas.microsoft.com/office/drawing/2014/main" id="{9843DC13-D45B-3FF6-0B9E-815531942688}"/>
              </a:ext>
              <a:ext uri="{C183D7F6-B498-43B3-948B-1728B52AA6E4}">
                <adec:decorative xmlns:adec="http://schemas.microsoft.com/office/drawing/2017/decorative" val="0"/>
              </a:ext>
            </a:extLst>
          </p:cNvPr>
          <p:cNvSpPr>
            <a:spLocks noChangeAspect="1"/>
          </p:cNvSpPr>
          <p:nvPr/>
        </p:nvSpPr>
        <p:spPr>
          <a:xfrm rot="-675441">
            <a:off x="5906150" y="1446256"/>
            <a:ext cx="2625049" cy="3553721"/>
          </a:xfrm>
          <a:custGeom>
            <a:avLst/>
            <a:gdLst/>
            <a:ahLst/>
            <a:cxnLst/>
            <a:rect l="l" t="t" r="r" b="b"/>
            <a:pathLst>
              <a:path w="3375405" h="4569534">
                <a:moveTo>
                  <a:pt x="0" y="0"/>
                </a:moveTo>
                <a:lnTo>
                  <a:pt x="3375405" y="0"/>
                </a:lnTo>
                <a:lnTo>
                  <a:pt x="3375405" y="4569533"/>
                </a:lnTo>
                <a:lnTo>
                  <a:pt x="0" y="4569533"/>
                </a:lnTo>
                <a:lnTo>
                  <a:pt x="0" y="0"/>
                </a:lnTo>
                <a:close/>
              </a:path>
            </a:pathLst>
          </a:custGeom>
          <a:blipFill>
            <a:blip r:embed="rId3"/>
            <a:stretch>
              <a:fillRect/>
            </a:stretch>
          </a:blipFill>
          <a:ln w="142875" cap="sq">
            <a:solidFill>
              <a:srgbClr val="4CB7A1"/>
            </a:solidFill>
            <a:prstDash val="solid"/>
            <a:miter/>
          </a:ln>
        </p:spPr>
        <p:txBody>
          <a:bodyPr/>
          <a:lstStyle/>
          <a:p>
            <a:endParaRPr lang="en-US"/>
          </a:p>
        </p:txBody>
      </p:sp>
      <p:sp>
        <p:nvSpPr>
          <p:cNvPr id="6" name="Freeform 33" descr="A Bingo card for children centered around counting.">
            <a:extLst>
              <a:ext uri="{FF2B5EF4-FFF2-40B4-BE49-F238E27FC236}">
                <a16:creationId xmlns:a16="http://schemas.microsoft.com/office/drawing/2014/main" id="{C337DBEC-1547-DDBE-657A-53699F15F0A7}"/>
              </a:ext>
            </a:extLst>
          </p:cNvPr>
          <p:cNvSpPr>
            <a:spLocks noChangeAspect="1"/>
          </p:cNvSpPr>
          <p:nvPr/>
        </p:nvSpPr>
        <p:spPr>
          <a:xfrm rot="772249">
            <a:off x="8405203" y="1612993"/>
            <a:ext cx="2507248" cy="3220246"/>
          </a:xfrm>
          <a:custGeom>
            <a:avLst/>
            <a:gdLst/>
            <a:ahLst/>
            <a:cxnLst/>
            <a:rect l="l" t="t" r="r" b="b"/>
            <a:pathLst>
              <a:path w="3223932" h="4140737">
                <a:moveTo>
                  <a:pt x="0" y="0"/>
                </a:moveTo>
                <a:lnTo>
                  <a:pt x="3223931" y="0"/>
                </a:lnTo>
                <a:lnTo>
                  <a:pt x="3223931" y="4140737"/>
                </a:lnTo>
                <a:lnTo>
                  <a:pt x="0" y="4140737"/>
                </a:lnTo>
                <a:lnTo>
                  <a:pt x="0" y="0"/>
                </a:lnTo>
                <a:close/>
              </a:path>
            </a:pathLst>
          </a:custGeom>
          <a:blipFill>
            <a:blip r:embed="rId4"/>
            <a:stretch>
              <a:fillRect/>
            </a:stretch>
          </a:blipFill>
          <a:ln w="142875" cap="sq">
            <a:solidFill>
              <a:srgbClr val="FCAB46"/>
            </a:solidFill>
            <a:prstDash val="solid"/>
            <a:miter/>
          </a:ln>
        </p:spPr>
        <p:txBody>
          <a:bodyPr/>
          <a:lstStyle/>
          <a:p>
            <a:endParaRPr lang="en-US"/>
          </a:p>
        </p:txBody>
      </p:sp>
      <p:sp>
        <p:nvSpPr>
          <p:cNvPr id="5" name="Slide Number Placeholder 4">
            <a:extLst>
              <a:ext uri="{FF2B5EF4-FFF2-40B4-BE49-F238E27FC236}">
                <a16:creationId xmlns:a16="http://schemas.microsoft.com/office/drawing/2014/main" id="{5AF44027-FE3E-44DE-AE34-80244C17587C}"/>
              </a:ext>
            </a:extLst>
          </p:cNvPr>
          <p:cNvSpPr>
            <a:spLocks noGrp="1"/>
          </p:cNvSpPr>
          <p:nvPr>
            <p:ph type="sldNum" sz="quarter" idx="10"/>
          </p:nvPr>
        </p:nvSpPr>
        <p:spPr/>
        <p:txBody>
          <a:bodyPr/>
          <a:lstStyle/>
          <a:p>
            <a:fld id="{A3D1C70C-36A2-44FC-A083-98959550CFF4}" type="slidenum">
              <a:rPr lang="en-US" smtClean="0"/>
              <a:t>4</a:t>
            </a:fld>
            <a:endParaRPr lang="en-US"/>
          </a:p>
        </p:txBody>
      </p:sp>
    </p:spTree>
    <p:extLst>
      <p:ext uri="{BB962C8B-B14F-4D97-AF65-F5344CB8AC3E}">
        <p14:creationId xmlns:p14="http://schemas.microsoft.com/office/powerpoint/2010/main" val="1705310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B4C2-950E-3501-AA0A-5C288D681A06}"/>
              </a:ext>
            </a:extLst>
          </p:cNvPr>
          <p:cNvSpPr>
            <a:spLocks noGrp="1"/>
          </p:cNvSpPr>
          <p:nvPr>
            <p:ph type="title"/>
          </p:nvPr>
        </p:nvSpPr>
        <p:spPr/>
        <p:txBody>
          <a:bodyPr/>
          <a:lstStyle/>
          <a:p>
            <a:r>
              <a:rPr lang="en-US" sz="5400"/>
              <a:t>Key Ideas</a:t>
            </a:r>
          </a:p>
        </p:txBody>
      </p:sp>
      <p:sp>
        <p:nvSpPr>
          <p:cNvPr id="7" name="Text Placeholder 6">
            <a:extLst>
              <a:ext uri="{FF2B5EF4-FFF2-40B4-BE49-F238E27FC236}">
                <a16:creationId xmlns:a16="http://schemas.microsoft.com/office/drawing/2014/main" id="{F7951ACA-2F13-DFAE-EE6F-0FCB74BACE18}"/>
              </a:ext>
            </a:extLst>
          </p:cNvPr>
          <p:cNvSpPr>
            <a:spLocks noGrp="1"/>
          </p:cNvSpPr>
          <p:nvPr>
            <p:ph type="body" sz="quarter" idx="11"/>
          </p:nvPr>
        </p:nvSpPr>
        <p:spPr/>
        <p:txBody>
          <a:bodyPr>
            <a:normAutofit lnSpcReduction="10000"/>
          </a:bodyPr>
          <a:lstStyle/>
          <a:p>
            <a:r>
              <a:rPr lang="en-US" sz="3200"/>
              <a:t> Group of 3–4 students</a:t>
            </a:r>
          </a:p>
          <a:p>
            <a:r>
              <a:rPr lang="en-US" sz="3200"/>
              <a:t> 5</a:t>
            </a:r>
            <a:r>
              <a:rPr lang="en-US"/>
              <a:t>–</a:t>
            </a:r>
            <a:r>
              <a:rPr lang="en-US" sz="3200"/>
              <a:t>10 Minutes</a:t>
            </a:r>
          </a:p>
          <a:p>
            <a:r>
              <a:rPr lang="en-US" sz="3200"/>
              <a:t> Hands-on </a:t>
            </a:r>
            <a:r>
              <a:rPr lang="en-US"/>
              <a:t>—</a:t>
            </a:r>
            <a:r>
              <a:rPr lang="en-US" sz="3200"/>
              <a:t> Concrete, Pictorial, Abstract</a:t>
            </a:r>
          </a:p>
          <a:p>
            <a:r>
              <a:rPr lang="en-US" sz="3200"/>
              <a:t> Minds On experiences </a:t>
            </a:r>
            <a:r>
              <a:rPr lang="en-US"/>
              <a:t>—</a:t>
            </a:r>
            <a:r>
              <a:rPr lang="en-US" sz="3200"/>
              <a:t> Open Questions</a:t>
            </a:r>
          </a:p>
          <a:p>
            <a:r>
              <a:rPr lang="en-US" sz="3200"/>
              <a:t> Focus on Math Practices &amp; Content</a:t>
            </a:r>
          </a:p>
          <a:p>
            <a:r>
              <a:rPr lang="en-US" sz="3200"/>
              <a:t> Heterogeneous &amp; Homogenous</a:t>
            </a:r>
          </a:p>
        </p:txBody>
      </p:sp>
      <p:sp>
        <p:nvSpPr>
          <p:cNvPr id="8" name="Freeform 61" descr="Three children are sat by a table, talking and counting on their fingers.">
            <a:extLst>
              <a:ext uri="{FF2B5EF4-FFF2-40B4-BE49-F238E27FC236}">
                <a16:creationId xmlns:a16="http://schemas.microsoft.com/office/drawing/2014/main" id="{8D44BD55-1F76-7770-8811-FA33F0EA1C3A}"/>
              </a:ext>
            </a:extLst>
          </p:cNvPr>
          <p:cNvSpPr>
            <a:spLocks noChangeAspect="1"/>
          </p:cNvSpPr>
          <p:nvPr/>
        </p:nvSpPr>
        <p:spPr>
          <a:xfrm>
            <a:off x="8074463" y="3746500"/>
            <a:ext cx="3946086" cy="2510697"/>
          </a:xfrm>
          <a:custGeom>
            <a:avLst/>
            <a:gdLst/>
            <a:ahLst/>
            <a:cxnLst/>
            <a:rect l="l" t="t" r="r" b="b"/>
            <a:pathLst>
              <a:path w="5196954" h="3306562">
                <a:moveTo>
                  <a:pt x="0" y="0"/>
                </a:moveTo>
                <a:lnTo>
                  <a:pt x="5196954" y="0"/>
                </a:lnTo>
                <a:lnTo>
                  <a:pt x="5196954" y="3306562"/>
                </a:lnTo>
                <a:lnTo>
                  <a:pt x="0" y="3306562"/>
                </a:lnTo>
                <a:lnTo>
                  <a:pt x="0" y="0"/>
                </a:lnTo>
                <a:close/>
              </a:path>
            </a:pathLst>
          </a:custGeom>
          <a:blipFill>
            <a:blip r:embed="rId2"/>
            <a:stretch>
              <a:fillRect/>
            </a:stretch>
          </a:blipFill>
        </p:spPr>
        <p:txBody>
          <a:bodyPr/>
          <a:lstStyle/>
          <a:p>
            <a:endParaRPr lang="en-US"/>
          </a:p>
        </p:txBody>
      </p:sp>
      <p:sp>
        <p:nvSpPr>
          <p:cNvPr id="5" name="Slide Number Placeholder 4">
            <a:extLst>
              <a:ext uri="{FF2B5EF4-FFF2-40B4-BE49-F238E27FC236}">
                <a16:creationId xmlns:a16="http://schemas.microsoft.com/office/drawing/2014/main" id="{02D44C14-5830-616D-F33B-F0B42186AEC6}"/>
              </a:ext>
            </a:extLst>
          </p:cNvPr>
          <p:cNvSpPr>
            <a:spLocks noGrp="1"/>
          </p:cNvSpPr>
          <p:nvPr>
            <p:ph type="sldNum" sz="quarter" idx="10"/>
          </p:nvPr>
        </p:nvSpPr>
        <p:spPr/>
        <p:txBody>
          <a:bodyPr/>
          <a:lstStyle/>
          <a:p>
            <a:fld id="{A3D1C70C-36A2-44FC-A083-98959550CFF4}" type="slidenum">
              <a:rPr lang="en-US" smtClean="0"/>
              <a:pPr/>
              <a:t>5</a:t>
            </a:fld>
            <a:endParaRPr lang="en-US"/>
          </a:p>
        </p:txBody>
      </p:sp>
    </p:spTree>
    <p:extLst>
      <p:ext uri="{BB962C8B-B14F-4D97-AF65-F5344CB8AC3E}">
        <p14:creationId xmlns:p14="http://schemas.microsoft.com/office/powerpoint/2010/main" val="4254279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E2EC-D23C-A7F7-2024-67CA092D660C}"/>
              </a:ext>
            </a:extLst>
          </p:cNvPr>
          <p:cNvSpPr>
            <a:spLocks noGrp="1"/>
          </p:cNvSpPr>
          <p:nvPr>
            <p:ph type="title"/>
          </p:nvPr>
        </p:nvSpPr>
        <p:spPr/>
        <p:txBody>
          <a:bodyPr/>
          <a:lstStyle/>
          <a:p>
            <a:r>
              <a:rPr lang="en-US"/>
              <a:t>Play (1 of 3)</a:t>
            </a:r>
          </a:p>
        </p:txBody>
      </p:sp>
      <p:sp>
        <p:nvSpPr>
          <p:cNvPr id="8" name="Text Placeholder 7">
            <a:extLst>
              <a:ext uri="{FF2B5EF4-FFF2-40B4-BE49-F238E27FC236}">
                <a16:creationId xmlns:a16="http://schemas.microsoft.com/office/drawing/2014/main" id="{BB090D02-7707-AECA-1C18-4A169067BBD2}"/>
              </a:ext>
            </a:extLst>
          </p:cNvPr>
          <p:cNvSpPr>
            <a:spLocks noGrp="1"/>
          </p:cNvSpPr>
          <p:nvPr>
            <p:ph type="body" sz="quarter" idx="11"/>
          </p:nvPr>
        </p:nvSpPr>
        <p:spPr/>
        <p:txBody>
          <a:bodyPr rIns="457200"/>
          <a:lstStyle/>
          <a:p>
            <a:pPr marL="0" indent="0">
              <a:buNone/>
            </a:pPr>
            <a:r>
              <a:rPr lang="en-US"/>
              <a:t>In the Guided Math group we learn through play. We play card games, board games, dice and domino games. Play is an important vehicle for developing self-regulation as well as for promoting language, cognition, and social competence.</a:t>
            </a:r>
          </a:p>
        </p:txBody>
      </p:sp>
      <p:pic>
        <p:nvPicPr>
          <p:cNvPr id="3" name="Picture 2" descr="Drawing of gears in the brain. This shows thinking.">
            <a:extLst>
              <a:ext uri="{FF2B5EF4-FFF2-40B4-BE49-F238E27FC236}">
                <a16:creationId xmlns:a16="http://schemas.microsoft.com/office/drawing/2014/main" id="{6BDBC107-324A-9574-4905-9DA9A471A71E}"/>
              </a:ext>
            </a:extLst>
          </p:cNvPr>
          <p:cNvPicPr>
            <a:picLocks noChangeAspect="1"/>
          </p:cNvPicPr>
          <p:nvPr/>
        </p:nvPicPr>
        <p:blipFill>
          <a:blip r:embed="rId2"/>
          <a:stretch>
            <a:fillRect/>
          </a:stretch>
        </p:blipFill>
        <p:spPr>
          <a:xfrm>
            <a:off x="8198965" y="3732508"/>
            <a:ext cx="2419596" cy="2518475"/>
          </a:xfrm>
          <a:prstGeom prst="rect">
            <a:avLst/>
          </a:prstGeom>
        </p:spPr>
      </p:pic>
      <p:sp>
        <p:nvSpPr>
          <p:cNvPr id="5" name="Slide Number Placeholder 4">
            <a:extLst>
              <a:ext uri="{FF2B5EF4-FFF2-40B4-BE49-F238E27FC236}">
                <a16:creationId xmlns:a16="http://schemas.microsoft.com/office/drawing/2014/main" id="{520AA6DF-76A2-0263-2823-42AB4A65D102}"/>
              </a:ext>
            </a:extLst>
          </p:cNvPr>
          <p:cNvSpPr>
            <a:spLocks noGrp="1"/>
          </p:cNvSpPr>
          <p:nvPr>
            <p:ph type="sldNum" sz="quarter" idx="10"/>
          </p:nvPr>
        </p:nvSpPr>
        <p:spPr/>
        <p:txBody>
          <a:bodyPr/>
          <a:lstStyle/>
          <a:p>
            <a:fld id="{A3D1C70C-36A2-44FC-A083-98959550CFF4}" type="slidenum">
              <a:rPr lang="en-US" smtClean="0"/>
              <a:t>6</a:t>
            </a:fld>
            <a:endParaRPr lang="en-US"/>
          </a:p>
        </p:txBody>
      </p:sp>
    </p:spTree>
    <p:extLst>
      <p:ext uri="{BB962C8B-B14F-4D97-AF65-F5344CB8AC3E}">
        <p14:creationId xmlns:p14="http://schemas.microsoft.com/office/powerpoint/2010/main" val="252747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76A2-0D30-A206-93B0-259BBBB2DFC5}"/>
              </a:ext>
            </a:extLst>
          </p:cNvPr>
          <p:cNvSpPr>
            <a:spLocks noGrp="1"/>
          </p:cNvSpPr>
          <p:nvPr>
            <p:ph type="title"/>
          </p:nvPr>
        </p:nvSpPr>
        <p:spPr/>
        <p:txBody>
          <a:bodyPr/>
          <a:lstStyle/>
          <a:p>
            <a:r>
              <a:rPr lang="en-US" sz="5400"/>
              <a:t>Games</a:t>
            </a:r>
          </a:p>
        </p:txBody>
      </p:sp>
      <p:pic>
        <p:nvPicPr>
          <p:cNvPr id="7" name="Content Placeholder 6" descr="A board game titled &quot;Adding 0 Facts Game Board&quot;. All of the spaces on the board contain a number plus zero.">
            <a:extLst>
              <a:ext uri="{FF2B5EF4-FFF2-40B4-BE49-F238E27FC236}">
                <a16:creationId xmlns:a16="http://schemas.microsoft.com/office/drawing/2014/main" id="{39FAEAA0-B538-1253-3898-109D935EAAB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298" y="942751"/>
            <a:ext cx="4294832" cy="4508608"/>
          </a:xfrm>
          <a:prstGeom prst="rect">
            <a:avLst/>
          </a:prstGeom>
        </p:spPr>
      </p:pic>
      <p:pic>
        <p:nvPicPr>
          <p:cNvPr id="9" name="Content Placeholder 8" descr="A ten-frame spinner. Cited to Gigglenook, 2021.">
            <a:extLst>
              <a:ext uri="{FF2B5EF4-FFF2-40B4-BE49-F238E27FC236}">
                <a16:creationId xmlns:a16="http://schemas.microsoft.com/office/drawing/2014/main" id="{BD3FBA87-9DB8-ED90-8858-E84A96C8C844}"/>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4408007" y="1410383"/>
            <a:ext cx="3351695" cy="4498975"/>
          </a:xfrm>
          <a:prstGeom prst="rect">
            <a:avLst/>
          </a:prstGeom>
        </p:spPr>
      </p:pic>
      <p:pic>
        <p:nvPicPr>
          <p:cNvPr id="11" name="Content Placeholder 10" descr="Counting cards featuring cartoon monsters.">
            <a:extLst>
              <a:ext uri="{FF2B5EF4-FFF2-40B4-BE49-F238E27FC236}">
                <a16:creationId xmlns:a16="http://schemas.microsoft.com/office/drawing/2014/main" id="{F7773952-6E0F-CB2A-DB60-31F89079EFC0}"/>
              </a:ext>
            </a:extLst>
          </p:cNvPr>
          <p:cNvPicPr>
            <a:picLocks noGrp="1" noChangeAspect="1"/>
          </p:cNvPicPr>
          <p:nvPr>
            <p:ph sz="half" idx="14"/>
          </p:nvPr>
        </p:nvPicPr>
        <p:blipFill>
          <a:blip r:embed="rId4">
            <a:extLst>
              <a:ext uri="{28A0092B-C50C-407E-A947-70E740481C1C}">
                <a14:useLocalDpi xmlns:a14="http://schemas.microsoft.com/office/drawing/2010/main" val="0"/>
              </a:ext>
            </a:extLst>
          </a:blip>
          <a:stretch>
            <a:fillRect/>
          </a:stretch>
        </p:blipFill>
        <p:spPr>
          <a:xfrm>
            <a:off x="7545985" y="1291222"/>
            <a:ext cx="4469804" cy="4156395"/>
          </a:xfrm>
          <a:prstGeom prst="rect">
            <a:avLst/>
          </a:prstGeom>
        </p:spPr>
      </p:pic>
      <p:sp>
        <p:nvSpPr>
          <p:cNvPr id="4" name="Slide Number Placeholder 3">
            <a:extLst>
              <a:ext uri="{FF2B5EF4-FFF2-40B4-BE49-F238E27FC236}">
                <a16:creationId xmlns:a16="http://schemas.microsoft.com/office/drawing/2014/main" id="{769202FE-784A-4946-985D-064FEA38B4D5}"/>
              </a:ext>
            </a:extLst>
          </p:cNvPr>
          <p:cNvSpPr>
            <a:spLocks noGrp="1"/>
          </p:cNvSpPr>
          <p:nvPr>
            <p:ph type="sldNum" sz="quarter" idx="12"/>
          </p:nvPr>
        </p:nvSpPr>
        <p:spPr/>
        <p:txBody>
          <a:bodyPr/>
          <a:lstStyle/>
          <a:p>
            <a:fld id="{A3D1C70C-36A2-44FC-A083-98959550CFF4}" type="slidenum">
              <a:rPr lang="en-US" smtClean="0"/>
              <a:pPr/>
              <a:t>7</a:t>
            </a:fld>
            <a:endParaRPr lang="en-US"/>
          </a:p>
        </p:txBody>
      </p:sp>
    </p:spTree>
    <p:extLst>
      <p:ext uri="{BB962C8B-B14F-4D97-AF65-F5344CB8AC3E}">
        <p14:creationId xmlns:p14="http://schemas.microsoft.com/office/powerpoint/2010/main" val="184599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7FF2-4F0D-C3C5-B0AB-0C373C4DF864}"/>
              </a:ext>
            </a:extLst>
          </p:cNvPr>
          <p:cNvSpPr>
            <a:spLocks noGrp="1"/>
          </p:cNvSpPr>
          <p:nvPr>
            <p:ph type="title"/>
          </p:nvPr>
        </p:nvSpPr>
        <p:spPr/>
        <p:txBody>
          <a:bodyPr/>
          <a:lstStyle/>
          <a:p>
            <a:r>
              <a:rPr lang="en-US" sz="5400"/>
              <a:t>Play (2 of 3)</a:t>
            </a:r>
          </a:p>
        </p:txBody>
      </p:sp>
      <p:sp>
        <p:nvSpPr>
          <p:cNvPr id="3" name="Text Placeholder 2">
            <a:extLst>
              <a:ext uri="{FF2B5EF4-FFF2-40B4-BE49-F238E27FC236}">
                <a16:creationId xmlns:a16="http://schemas.microsoft.com/office/drawing/2014/main" id="{FA153442-5F13-0A76-1031-947D1E6DB875}"/>
              </a:ext>
            </a:extLst>
          </p:cNvPr>
          <p:cNvSpPr>
            <a:spLocks noGrp="1"/>
          </p:cNvSpPr>
          <p:nvPr>
            <p:ph type="body" sz="quarter" idx="11"/>
          </p:nvPr>
        </p:nvSpPr>
        <p:spPr>
          <a:xfrm>
            <a:off x="171451" y="1222375"/>
            <a:ext cx="10712449" cy="4803775"/>
          </a:xfrm>
        </p:spPr>
        <p:txBody>
          <a:bodyPr>
            <a:normAutofit/>
          </a:bodyPr>
          <a:lstStyle/>
          <a:p>
            <a:pPr marL="0" indent="0">
              <a:buNone/>
            </a:pPr>
            <a:r>
              <a:rPr lang="en-US" sz="3200">
                <a:solidFill>
                  <a:srgbClr val="000000"/>
                </a:solidFill>
                <a:latin typeface="+mn-lt"/>
                <a:ea typeface="Comic Sans"/>
                <a:cs typeface="Comic Sans"/>
                <a:sym typeface="Comic Sans"/>
              </a:rPr>
              <a:t>[Play] gives [children] opportunities to develop physical competence and enjoyment of the outdoors, understand and make sense of their world, interact with others, express and control emotions, develop their symbolic and problem-solving abilities, and practice emerging skills (NAEYC 2009, 14).</a:t>
            </a:r>
          </a:p>
        </p:txBody>
      </p:sp>
      <p:sp>
        <p:nvSpPr>
          <p:cNvPr id="4" name="Slide Number Placeholder 3">
            <a:extLst>
              <a:ext uri="{FF2B5EF4-FFF2-40B4-BE49-F238E27FC236}">
                <a16:creationId xmlns:a16="http://schemas.microsoft.com/office/drawing/2014/main" id="{7EACB86B-631E-3667-4F29-2EE006B0C5DC}"/>
              </a:ext>
            </a:extLst>
          </p:cNvPr>
          <p:cNvSpPr>
            <a:spLocks noGrp="1"/>
          </p:cNvSpPr>
          <p:nvPr>
            <p:ph type="sldNum" sz="quarter" idx="10"/>
          </p:nvPr>
        </p:nvSpPr>
        <p:spPr/>
        <p:txBody>
          <a:bodyPr/>
          <a:lstStyle/>
          <a:p>
            <a:fld id="{A3D1C70C-36A2-44FC-A083-98959550CFF4}" type="slidenum">
              <a:rPr lang="en-US" smtClean="0"/>
              <a:pPr/>
              <a:t>8</a:t>
            </a:fld>
            <a:endParaRPr lang="en-US"/>
          </a:p>
        </p:txBody>
      </p:sp>
      <p:sp>
        <p:nvSpPr>
          <p:cNvPr id="5" name="Freeform 64">
            <a:extLst>
              <a:ext uri="{FF2B5EF4-FFF2-40B4-BE49-F238E27FC236}">
                <a16:creationId xmlns:a16="http://schemas.microsoft.com/office/drawing/2014/main" id="{EAF3175A-4D63-4659-05F9-E9C6493536E2}"/>
              </a:ext>
              <a:ext uri="{C183D7F6-B498-43B3-948B-1728B52AA6E4}">
                <adec:decorative xmlns:adec="http://schemas.microsoft.com/office/drawing/2017/decorative" val="1"/>
              </a:ext>
            </a:extLst>
          </p:cNvPr>
          <p:cNvSpPr/>
          <p:nvPr/>
        </p:nvSpPr>
        <p:spPr>
          <a:xfrm>
            <a:off x="10348667" y="4443818"/>
            <a:ext cx="1843333" cy="1813379"/>
          </a:xfrm>
          <a:custGeom>
            <a:avLst/>
            <a:gdLst/>
            <a:ahLst/>
            <a:cxnLst/>
            <a:rect l="l" t="t" r="r" b="b"/>
            <a:pathLst>
              <a:path w="1843333" h="1813379">
                <a:moveTo>
                  <a:pt x="0" y="0"/>
                </a:moveTo>
                <a:lnTo>
                  <a:pt x="1843333" y="0"/>
                </a:lnTo>
                <a:lnTo>
                  <a:pt x="1843333" y="1813379"/>
                </a:lnTo>
                <a:lnTo>
                  <a:pt x="0" y="1813379"/>
                </a:lnTo>
                <a:lnTo>
                  <a:pt x="0" y="0"/>
                </a:lnTo>
                <a:close/>
              </a:path>
            </a:pathLst>
          </a:custGeom>
          <a:blipFill>
            <a:blip r:embed="rId2"/>
            <a:stretch>
              <a:fillRect/>
            </a:stretch>
          </a:blipFill>
        </p:spPr>
        <p:txBody>
          <a:bodyPr/>
          <a:lstStyle/>
          <a:p>
            <a:endParaRPr lang="en-US"/>
          </a:p>
        </p:txBody>
      </p:sp>
      <p:sp>
        <p:nvSpPr>
          <p:cNvPr id="6" name="Freeform 66">
            <a:extLst>
              <a:ext uri="{FF2B5EF4-FFF2-40B4-BE49-F238E27FC236}">
                <a16:creationId xmlns:a16="http://schemas.microsoft.com/office/drawing/2014/main" id="{95CFAC6D-71B0-53BF-29D0-31640DAA7D17}"/>
              </a:ext>
              <a:ext uri="{C183D7F6-B498-43B3-948B-1728B52AA6E4}">
                <adec:decorative xmlns:adec="http://schemas.microsoft.com/office/drawing/2017/decorative" val="1"/>
              </a:ext>
            </a:extLst>
          </p:cNvPr>
          <p:cNvSpPr/>
          <p:nvPr/>
        </p:nvSpPr>
        <p:spPr>
          <a:xfrm>
            <a:off x="7001670" y="4259764"/>
            <a:ext cx="1954019" cy="2019658"/>
          </a:xfrm>
          <a:custGeom>
            <a:avLst/>
            <a:gdLst/>
            <a:ahLst/>
            <a:cxnLst/>
            <a:rect l="l" t="t" r="r" b="b"/>
            <a:pathLst>
              <a:path w="1954019" h="2019658">
                <a:moveTo>
                  <a:pt x="0" y="0"/>
                </a:moveTo>
                <a:lnTo>
                  <a:pt x="1954018" y="0"/>
                </a:lnTo>
                <a:lnTo>
                  <a:pt x="1954018" y="2019658"/>
                </a:lnTo>
                <a:lnTo>
                  <a:pt x="0" y="2019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67">
            <a:extLst>
              <a:ext uri="{FF2B5EF4-FFF2-40B4-BE49-F238E27FC236}">
                <a16:creationId xmlns:a16="http://schemas.microsoft.com/office/drawing/2014/main" id="{2365DC3D-0EF9-7C44-1805-0AA64623E943}"/>
              </a:ext>
              <a:ext uri="{C183D7F6-B498-43B3-948B-1728B52AA6E4}">
                <adec:decorative xmlns:adec="http://schemas.microsoft.com/office/drawing/2017/decorative" val="1"/>
              </a:ext>
            </a:extLst>
          </p:cNvPr>
          <p:cNvSpPr/>
          <p:nvPr/>
        </p:nvSpPr>
        <p:spPr>
          <a:xfrm>
            <a:off x="8739761" y="4072560"/>
            <a:ext cx="1608906" cy="2206862"/>
          </a:xfrm>
          <a:custGeom>
            <a:avLst/>
            <a:gdLst/>
            <a:ahLst/>
            <a:cxnLst/>
            <a:rect l="l" t="t" r="r" b="b"/>
            <a:pathLst>
              <a:path w="1608906" h="2206862">
                <a:moveTo>
                  <a:pt x="0" y="0"/>
                </a:moveTo>
                <a:lnTo>
                  <a:pt x="1608906" y="0"/>
                </a:lnTo>
                <a:lnTo>
                  <a:pt x="1608906" y="2206862"/>
                </a:lnTo>
                <a:lnTo>
                  <a:pt x="0" y="2206862"/>
                </a:lnTo>
                <a:lnTo>
                  <a:pt x="0" y="0"/>
                </a:lnTo>
                <a:close/>
              </a:path>
            </a:pathLst>
          </a:custGeom>
          <a:blipFill>
            <a:blip r:embed="rId5">
              <a:extLst>
                <a:ext uri="{96DAC541-7B7A-43D3-8B79-37D633B846F1}">
                  <asvg:svgBlip xmlns:asvg="http://schemas.microsoft.com/office/drawing/2016/SVG/main" r:embed="rId6"/>
                </a:ext>
              </a:extLst>
            </a:blip>
            <a:stretch>
              <a:fillRect b="-41562"/>
            </a:stretch>
          </a:blipFill>
        </p:spPr>
        <p:txBody>
          <a:bodyPr/>
          <a:lstStyle/>
          <a:p>
            <a:endParaRPr lang="en-US"/>
          </a:p>
        </p:txBody>
      </p:sp>
    </p:spTree>
    <p:extLst>
      <p:ext uri="{BB962C8B-B14F-4D97-AF65-F5344CB8AC3E}">
        <p14:creationId xmlns:p14="http://schemas.microsoft.com/office/powerpoint/2010/main" val="1996072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6D68-029F-008B-5A77-09E77D32E0D5}"/>
              </a:ext>
            </a:extLst>
          </p:cNvPr>
          <p:cNvSpPr>
            <a:spLocks noGrp="1"/>
          </p:cNvSpPr>
          <p:nvPr>
            <p:ph type="title"/>
          </p:nvPr>
        </p:nvSpPr>
        <p:spPr/>
        <p:txBody>
          <a:bodyPr/>
          <a:lstStyle/>
          <a:p>
            <a:r>
              <a:rPr lang="en-US"/>
              <a:t>Play (3 of 3)</a:t>
            </a:r>
          </a:p>
        </p:txBody>
      </p:sp>
      <p:sp>
        <p:nvSpPr>
          <p:cNvPr id="3" name="Text Placeholder 2">
            <a:extLst>
              <a:ext uri="{FF2B5EF4-FFF2-40B4-BE49-F238E27FC236}">
                <a16:creationId xmlns:a16="http://schemas.microsoft.com/office/drawing/2014/main" id="{B04C0703-E3E7-6557-AF1A-A8A8FE62424D}"/>
              </a:ext>
            </a:extLst>
          </p:cNvPr>
          <p:cNvSpPr>
            <a:spLocks noGrp="1"/>
          </p:cNvSpPr>
          <p:nvPr>
            <p:ph type="body" sz="quarter" idx="11"/>
          </p:nvPr>
        </p:nvSpPr>
        <p:spPr/>
        <p:txBody>
          <a:bodyPr/>
          <a:lstStyle/>
          <a:p>
            <a:pPr marL="0" indent="0" algn="l">
              <a:lnSpc>
                <a:spcPts val="6999"/>
              </a:lnSpc>
              <a:buNone/>
            </a:pPr>
            <a:r>
              <a:rPr lang="en-US" sz="3600">
                <a:solidFill>
                  <a:srgbClr val="000000"/>
                </a:solidFill>
                <a:latin typeface="+mn-lt"/>
                <a:ea typeface="Comic Sans"/>
                <a:cs typeface="Comic Sans"/>
                <a:sym typeface="Comic Sans"/>
              </a:rPr>
              <a:t>“It is not either play or learning:</a:t>
            </a:r>
          </a:p>
          <a:p>
            <a:pPr marL="0" indent="0" algn="l">
              <a:lnSpc>
                <a:spcPts val="6999"/>
              </a:lnSpc>
              <a:buNone/>
            </a:pPr>
            <a:r>
              <a:rPr lang="en-US" sz="3600">
                <a:solidFill>
                  <a:srgbClr val="000000"/>
                </a:solidFill>
                <a:latin typeface="+mn-lt"/>
                <a:ea typeface="Comic Sans"/>
                <a:cs typeface="Comic Sans"/>
                <a:sym typeface="Comic Sans"/>
              </a:rPr>
              <a:t>It is both/and….both are a part of a developmentally appropriate practice” (</a:t>
            </a:r>
            <a:r>
              <a:rPr lang="en-US" sz="3600" err="1">
                <a:solidFill>
                  <a:srgbClr val="000000"/>
                </a:solidFill>
                <a:latin typeface="+mn-lt"/>
                <a:ea typeface="Comic Sans"/>
                <a:cs typeface="Comic Sans"/>
                <a:sym typeface="Comic Sans"/>
              </a:rPr>
              <a:t>Pizzolongo</a:t>
            </a:r>
            <a:r>
              <a:rPr lang="en-US" sz="3600">
                <a:solidFill>
                  <a:srgbClr val="000000"/>
                </a:solidFill>
                <a:latin typeface="+mn-lt"/>
                <a:ea typeface="Comic Sans"/>
                <a:cs typeface="Comic Sans"/>
                <a:sym typeface="Comic Sans"/>
              </a:rPr>
              <a:t> &amp; Snow, n.d.; Copple &amp; Bredekamp 2009).</a:t>
            </a:r>
          </a:p>
        </p:txBody>
      </p:sp>
      <p:sp>
        <p:nvSpPr>
          <p:cNvPr id="4" name="Slide Number Placeholder 3">
            <a:extLst>
              <a:ext uri="{FF2B5EF4-FFF2-40B4-BE49-F238E27FC236}">
                <a16:creationId xmlns:a16="http://schemas.microsoft.com/office/drawing/2014/main" id="{30090467-FBEA-B9F7-4C13-9A34FC54723C}"/>
              </a:ext>
            </a:extLst>
          </p:cNvPr>
          <p:cNvSpPr>
            <a:spLocks noGrp="1"/>
          </p:cNvSpPr>
          <p:nvPr>
            <p:ph type="sldNum" sz="quarter" idx="10"/>
          </p:nvPr>
        </p:nvSpPr>
        <p:spPr/>
        <p:txBody>
          <a:bodyPr/>
          <a:lstStyle/>
          <a:p>
            <a:fld id="{A3D1C70C-36A2-44FC-A083-98959550CFF4}" type="slidenum">
              <a:rPr lang="en-US" smtClean="0"/>
              <a:pPr/>
              <a:t>9</a:t>
            </a:fld>
            <a:endParaRPr lang="en-US"/>
          </a:p>
        </p:txBody>
      </p:sp>
    </p:spTree>
    <p:extLst>
      <p:ext uri="{BB962C8B-B14F-4D97-AF65-F5344CB8AC3E}">
        <p14:creationId xmlns:p14="http://schemas.microsoft.com/office/powerpoint/2010/main" val="4220390861"/>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9DF51BEE-0EBD-4C05-BE34-DC7312BF5F9B}"/>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EE194C2B-F6A0-4A4D-8AC1-A456BC781591}"/>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F97FB435-3AD5-4F41-810C-DDFBDD65CFF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TotalTime>
  <Words>1190</Words>
  <Application>Microsoft Office PowerPoint</Application>
  <PresentationFormat>Widescreen</PresentationFormat>
  <Paragraphs>116</Paragraphs>
  <Slides>27</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Balsamiq Sans</vt:lpstr>
      <vt:lpstr>Balsamiq Sans Bold</vt:lpstr>
      <vt:lpstr>Calibri</vt:lpstr>
      <vt:lpstr>Comic Sans</vt:lpstr>
      <vt:lpstr>Fredoka</vt:lpstr>
      <vt:lpstr>Palatino Linotype</vt:lpstr>
      <vt:lpstr>Times New Roman</vt:lpstr>
      <vt:lpstr>NDJOE_Main</vt:lpstr>
      <vt:lpstr>NJDOE_TitleSlide</vt:lpstr>
      <vt:lpstr>NJDOE_SectionTitle</vt:lpstr>
      <vt:lpstr>Counting on Small Group Work</vt:lpstr>
      <vt:lpstr>Questions to Consider</vt:lpstr>
      <vt:lpstr>Guided Math Groups</vt:lpstr>
      <vt:lpstr>Make Math Meaningful </vt:lpstr>
      <vt:lpstr>Key Ideas</vt:lpstr>
      <vt:lpstr>Play (1 of 3)</vt:lpstr>
      <vt:lpstr>Games</vt:lpstr>
      <vt:lpstr>Play (2 of 3)</vt:lpstr>
      <vt:lpstr>Play (3 of 3)</vt:lpstr>
      <vt:lpstr>Playing Together</vt:lpstr>
      <vt:lpstr>“Hard Fun!” Dr. Seymour Papert</vt:lpstr>
      <vt:lpstr>Open Questions</vt:lpstr>
      <vt:lpstr>Playful Learning or Guided Play</vt:lpstr>
      <vt:lpstr>Interactive Number Lines</vt:lpstr>
      <vt:lpstr>Building Number Sense One Cup at a Time</vt:lpstr>
      <vt:lpstr>Guided Math Groups Help Teachers to Differentiate!</vt:lpstr>
      <vt:lpstr>Why Is Everybody Working on The Number 4? </vt:lpstr>
      <vt:lpstr>Engaging and Academically Rigorous Activities. Hands-on, Minds-on, Talk-on</vt:lpstr>
      <vt:lpstr>Differentiate Based on Data Guided by The Learning Trajectories</vt:lpstr>
      <vt:lpstr>Learning Trajectories</vt:lpstr>
      <vt:lpstr>3 Parts Of The Learning Trajectory</vt:lpstr>
      <vt:lpstr>Number Path Games</vt:lpstr>
      <vt:lpstr>Subitizing</vt:lpstr>
      <vt:lpstr>Composing And Decomposing</vt:lpstr>
      <vt:lpstr>Guided Math Can Make A Real Difference For Our Students</vt:lpstr>
      <vt:lpstr>Stay In Touch</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Newton Counting on Small Group Work Rebuild</dc:title>
  <dc:creator>Dr. Nicki Newton</dc:creator>
  <cp:lastModifiedBy>Specht, Dorothea</cp:lastModifiedBy>
  <cp:revision>1</cp:revision>
  <dcterms:created xsi:type="dcterms:W3CDTF">2021-09-15T17:05:35Z</dcterms:created>
  <dcterms:modified xsi:type="dcterms:W3CDTF">2024-11-19T20:00:40Z</dcterms:modified>
</cp:coreProperties>
</file>