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4.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5.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4" r:id="rId4"/>
    <p:sldMasterId id="2147483684" r:id="rId5"/>
    <p:sldMasterId id="2147483701" r:id="rId6"/>
    <p:sldMasterId id="2147483710" r:id="rId7"/>
    <p:sldMasterId id="2147483713" r:id="rId8"/>
    <p:sldMasterId id="2147483729" r:id="rId9"/>
  </p:sldMasterIdLst>
  <p:notesMasterIdLst>
    <p:notesMasterId r:id="rId19"/>
  </p:notesMasterIdLst>
  <p:sldIdLst>
    <p:sldId id="265" r:id="rId10"/>
    <p:sldId id="341" r:id="rId11"/>
    <p:sldId id="1860" r:id="rId12"/>
    <p:sldId id="1881" r:id="rId13"/>
    <p:sldId id="1883" r:id="rId14"/>
    <p:sldId id="1882" r:id="rId15"/>
    <p:sldId id="1884" r:id="rId16"/>
    <p:sldId id="1885" r:id="rId17"/>
    <p:sldId id="18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zehut, Katherine" initials="CK" lastIdx="3" clrIdx="0">
    <p:extLst>
      <p:ext uri="{19B8F6BF-5375-455C-9EA6-DF929625EA0E}">
        <p15:presenceInfo xmlns:p15="http://schemas.microsoft.com/office/powerpoint/2012/main" userId="S-1-5-21-2017986614-23424109-2091147243-39840" providerId="AD"/>
      </p:ext>
    </p:extLst>
  </p:cmAuthor>
  <p:cmAuthor id="2" name="Allen, Kelly" initials="AK" lastIdx="19" clrIdx="1">
    <p:extLst>
      <p:ext uri="{19B8F6BF-5375-455C-9EA6-DF929625EA0E}">
        <p15:presenceInfo xmlns:p15="http://schemas.microsoft.com/office/powerpoint/2012/main" userId="S::kallen@doe.nj.gov::00e8c9ca-b360-4df5-9ab7-a135930b3170" providerId="AD"/>
      </p:ext>
    </p:extLst>
  </p:cmAuthor>
  <p:cmAuthor id="3" name="Petino, Damian" initials="PD" lastIdx="22" clrIdx="2">
    <p:extLst>
      <p:ext uri="{19B8F6BF-5375-455C-9EA6-DF929625EA0E}">
        <p15:presenceInfo xmlns:p15="http://schemas.microsoft.com/office/powerpoint/2012/main" userId="S::dpetino@doe.nj.gov::12a8a728-970f-47a1-8ffd-7d4e2b840f7e" providerId="AD"/>
      </p:ext>
    </p:extLst>
  </p:cmAuthor>
  <p:cmAuthor id="4" name="Ehling, Kathleen" initials="EK" lastIdx="3" clrIdx="3">
    <p:extLst>
      <p:ext uri="{19B8F6BF-5375-455C-9EA6-DF929625EA0E}">
        <p15:presenceInfo xmlns:p15="http://schemas.microsoft.com/office/powerpoint/2012/main" userId="S::kehling@doe.nj.gov::0e8e584d-e448-49b8-afc8-3a6c7b8b3d7d" providerId="AD"/>
      </p:ext>
    </p:extLst>
  </p:cmAuthor>
  <p:cmAuthor id="5" name="Haake, Barbara" initials="HB" lastIdx="1" clrIdx="4">
    <p:extLst>
      <p:ext uri="{19B8F6BF-5375-455C-9EA6-DF929625EA0E}">
        <p15:presenceInfo xmlns:p15="http://schemas.microsoft.com/office/powerpoint/2012/main" userId="S::bhaake@doe.nj.gov::f0f0253b-2a5a-4460-b2e0-3aba2fd3e2e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4E72"/>
    <a:srgbClr val="D9E5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261" autoAdjust="0"/>
  </p:normalViewPr>
  <p:slideViewPr>
    <p:cSldViewPr snapToGrid="0">
      <p:cViewPr varScale="1">
        <p:scale>
          <a:sx n="87" d="100"/>
          <a:sy n="87" d="100"/>
        </p:scale>
        <p:origin x="113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theme" Target="theme/theme1.xml"/><Relationship Id="rId10" Type="http://schemas.openxmlformats.org/officeDocument/2006/relationships/slide" Target="slides/slide1.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F9070A-7D44-4A6C-93B4-C8998FFD69BC}" type="datetimeFigureOut">
              <a:rPr lang="en-US" smtClean="0"/>
              <a:t>10/27/2022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1FC84A-B61C-4A46-BCC0-0080EAFB636E}" type="slidenum">
              <a:rPr lang="en-US" smtClean="0"/>
              <a:t>‹#›</a:t>
            </a:fld>
            <a:endParaRPr lang="en-US" dirty="0"/>
          </a:p>
        </p:txBody>
      </p:sp>
    </p:spTree>
    <p:extLst>
      <p:ext uri="{BB962C8B-B14F-4D97-AF65-F5344CB8AC3E}">
        <p14:creationId xmlns:p14="http://schemas.microsoft.com/office/powerpoint/2010/main" val="3518827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1FC84A-B61C-4A46-BCC0-0080EAFB636E}" type="slidenum">
              <a:rPr lang="en-US" smtClean="0"/>
              <a:t>1</a:t>
            </a:fld>
            <a:endParaRPr lang="en-US" dirty="0"/>
          </a:p>
        </p:txBody>
      </p:sp>
    </p:spTree>
    <p:extLst>
      <p:ext uri="{BB962C8B-B14F-4D97-AF65-F5344CB8AC3E}">
        <p14:creationId xmlns:p14="http://schemas.microsoft.com/office/powerpoint/2010/main" val="1016078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1FC84A-B61C-4A46-BCC0-0080EAFB636E}" type="slidenum">
              <a:rPr lang="en-US" smtClean="0"/>
              <a:t>2</a:t>
            </a:fld>
            <a:endParaRPr lang="en-US" dirty="0"/>
          </a:p>
        </p:txBody>
      </p:sp>
    </p:spTree>
    <p:extLst>
      <p:ext uri="{BB962C8B-B14F-4D97-AF65-F5344CB8AC3E}">
        <p14:creationId xmlns:p14="http://schemas.microsoft.com/office/powerpoint/2010/main" val="2507415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1FC84A-B61C-4A46-BCC0-0080EAFB636E}" type="slidenum">
              <a:rPr lang="en-US" smtClean="0"/>
              <a:t>3</a:t>
            </a:fld>
            <a:endParaRPr lang="en-US" dirty="0"/>
          </a:p>
        </p:txBody>
      </p:sp>
    </p:spTree>
    <p:extLst>
      <p:ext uri="{BB962C8B-B14F-4D97-AF65-F5344CB8AC3E}">
        <p14:creationId xmlns:p14="http://schemas.microsoft.com/office/powerpoint/2010/main" val="3231914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1FC84A-B61C-4A46-BCC0-0080EAFB636E}" type="slidenum">
              <a:rPr lang="en-US" smtClean="0"/>
              <a:t>4</a:t>
            </a:fld>
            <a:endParaRPr lang="en-US" dirty="0"/>
          </a:p>
        </p:txBody>
      </p:sp>
    </p:spTree>
    <p:extLst>
      <p:ext uri="{BB962C8B-B14F-4D97-AF65-F5344CB8AC3E}">
        <p14:creationId xmlns:p14="http://schemas.microsoft.com/office/powerpoint/2010/main" val="1846485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1FC84A-B61C-4A46-BCC0-0080EAFB636E}" type="slidenum">
              <a:rPr lang="en-US" smtClean="0"/>
              <a:t>5</a:t>
            </a:fld>
            <a:endParaRPr lang="en-US" dirty="0"/>
          </a:p>
        </p:txBody>
      </p:sp>
    </p:spTree>
    <p:extLst>
      <p:ext uri="{BB962C8B-B14F-4D97-AF65-F5344CB8AC3E}">
        <p14:creationId xmlns:p14="http://schemas.microsoft.com/office/powerpoint/2010/main" val="1081414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1FC84A-B61C-4A46-BCC0-0080EAFB636E}" type="slidenum">
              <a:rPr lang="en-US" smtClean="0"/>
              <a:t>6</a:t>
            </a:fld>
            <a:endParaRPr lang="en-US" dirty="0"/>
          </a:p>
        </p:txBody>
      </p:sp>
    </p:spTree>
    <p:extLst>
      <p:ext uri="{BB962C8B-B14F-4D97-AF65-F5344CB8AC3E}">
        <p14:creationId xmlns:p14="http://schemas.microsoft.com/office/powerpoint/2010/main" val="3953512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1FC84A-B61C-4A46-BCC0-0080EAFB636E}" type="slidenum">
              <a:rPr lang="en-US" smtClean="0"/>
              <a:t>7</a:t>
            </a:fld>
            <a:endParaRPr lang="en-US" dirty="0"/>
          </a:p>
        </p:txBody>
      </p:sp>
    </p:spTree>
    <p:extLst>
      <p:ext uri="{BB962C8B-B14F-4D97-AF65-F5344CB8AC3E}">
        <p14:creationId xmlns:p14="http://schemas.microsoft.com/office/powerpoint/2010/main" val="3059388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1FC84A-B61C-4A46-BCC0-0080EAFB636E}" type="slidenum">
              <a:rPr lang="en-US" smtClean="0"/>
              <a:t>8</a:t>
            </a:fld>
            <a:endParaRPr lang="en-US" dirty="0"/>
          </a:p>
        </p:txBody>
      </p:sp>
    </p:spTree>
    <p:extLst>
      <p:ext uri="{BB962C8B-B14F-4D97-AF65-F5344CB8AC3E}">
        <p14:creationId xmlns:p14="http://schemas.microsoft.com/office/powerpoint/2010/main" val="35959611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r>
              <a:rPr lang="en-US" dirty="0"/>
              <a:t>New Jersey Department of Education Website - http://www.nj.gov\education </a:t>
            </a:r>
          </a:p>
        </p:txBody>
      </p:sp>
      <p:sp>
        <p:nvSpPr>
          <p:cNvPr id="4" name="Slide Number Placeholder 3"/>
          <p:cNvSpPr>
            <a:spLocks noGrp="1"/>
          </p:cNvSpPr>
          <p:nvPr>
            <p:ph type="sldNum" sz="quarter" idx="5"/>
          </p:nvPr>
        </p:nvSpPr>
        <p:spPr/>
        <p:txBody>
          <a:bodyPr/>
          <a:lstStyle/>
          <a:p>
            <a:fld id="{CC1FC84A-B61C-4A46-BCC0-0080EAFB636E}" type="slidenum">
              <a:rPr lang="en-US" smtClean="0"/>
              <a:t>9</a:t>
            </a:fld>
            <a:endParaRPr lang="en-US" dirty="0"/>
          </a:p>
        </p:txBody>
      </p:sp>
    </p:spTree>
    <p:extLst>
      <p:ext uri="{BB962C8B-B14F-4D97-AF65-F5344CB8AC3E}">
        <p14:creationId xmlns:p14="http://schemas.microsoft.com/office/powerpoint/2010/main" val="2526800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5.xml"/><Relationship Id="rId4" Type="http://schemas.openxmlformats.org/officeDocument/2006/relationships/image" Target="../media/image5.png"/></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6.xml"/><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resenta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14CF2-96BC-4ED7-87C7-9D6684FBC9F1}"/>
              </a:ext>
            </a:extLst>
          </p:cNvPr>
          <p:cNvSpPr>
            <a:spLocks noGrp="1"/>
          </p:cNvSpPr>
          <p:nvPr>
            <p:ph type="ctrTitle" hasCustomPrompt="1"/>
          </p:nvPr>
        </p:nvSpPr>
        <p:spPr>
          <a:xfrm>
            <a:off x="2" y="2037852"/>
            <a:ext cx="12191999" cy="1282447"/>
          </a:xfrm>
        </p:spPr>
        <p:txBody>
          <a:bodyPr anchor="b"/>
          <a:lstStyle>
            <a:lvl1pPr algn="ctr">
              <a:defRPr sz="4050"/>
            </a:lvl1pPr>
          </a:lstStyle>
          <a:p>
            <a:r>
              <a:rPr lang="en-US" dirty="0"/>
              <a:t>Presentation Title</a:t>
            </a:r>
          </a:p>
        </p:txBody>
      </p:sp>
      <p:sp>
        <p:nvSpPr>
          <p:cNvPr id="3" name="Subtitle 2">
            <a:extLst>
              <a:ext uri="{FF2B5EF4-FFF2-40B4-BE49-F238E27FC236}">
                <a16:creationId xmlns:a16="http://schemas.microsoft.com/office/drawing/2014/main" id="{CE9FB07D-9D60-4B83-BCD7-C0D73181423A}"/>
              </a:ext>
            </a:extLst>
          </p:cNvPr>
          <p:cNvSpPr>
            <a:spLocks noGrp="1"/>
          </p:cNvSpPr>
          <p:nvPr>
            <p:ph type="subTitle" idx="1" hasCustomPrompt="1"/>
          </p:nvPr>
        </p:nvSpPr>
        <p:spPr>
          <a:xfrm>
            <a:off x="2" y="3654080"/>
            <a:ext cx="12191999" cy="2198080"/>
          </a:xfrm>
        </p:spPr>
        <p:txBody>
          <a:bodyPr/>
          <a:lstStyle>
            <a:lvl1pPr marL="0" indent="0" algn="ctr">
              <a:buNone/>
              <a:defRPr sz="2100"/>
            </a:lvl1pPr>
            <a:lvl2pPr marL="257169" indent="0" algn="ctr">
              <a:buNone/>
              <a:defRPr sz="1125"/>
            </a:lvl2pPr>
            <a:lvl3pPr marL="514337" indent="0" algn="ctr">
              <a:buNone/>
              <a:defRPr sz="1013"/>
            </a:lvl3pPr>
            <a:lvl4pPr marL="771506" indent="0" algn="ctr">
              <a:buNone/>
              <a:defRPr sz="900"/>
            </a:lvl4pPr>
            <a:lvl5pPr marL="1028675" indent="0" algn="ctr">
              <a:buNone/>
              <a:defRPr sz="900"/>
            </a:lvl5pPr>
            <a:lvl6pPr marL="1285843" indent="0" algn="ctr">
              <a:buNone/>
              <a:defRPr sz="900"/>
            </a:lvl6pPr>
            <a:lvl7pPr marL="1543011" indent="0" algn="ctr">
              <a:buNone/>
              <a:defRPr sz="900"/>
            </a:lvl7pPr>
            <a:lvl8pPr marL="1800180" indent="0" algn="ctr">
              <a:buNone/>
              <a:defRPr sz="900"/>
            </a:lvl8pPr>
            <a:lvl9pPr marL="2057349" indent="0" algn="ctr">
              <a:buNone/>
              <a:defRPr sz="900"/>
            </a:lvl9pPr>
          </a:lstStyle>
          <a:p>
            <a:r>
              <a:rPr lang="en-US" dirty="0"/>
              <a:t>Office Name</a:t>
            </a:r>
          </a:p>
          <a:p>
            <a:r>
              <a:rPr lang="en-US" dirty="0"/>
              <a:t>Division Name</a:t>
            </a:r>
          </a:p>
          <a:p>
            <a:r>
              <a:rPr lang="en-US" dirty="0"/>
              <a:t>Date</a:t>
            </a:r>
          </a:p>
        </p:txBody>
      </p:sp>
    </p:spTree>
    <p:extLst>
      <p:ext uri="{BB962C8B-B14F-4D97-AF65-F5344CB8AC3E}">
        <p14:creationId xmlns:p14="http://schemas.microsoft.com/office/powerpoint/2010/main" val="1758946111"/>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_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01525-BAE3-4CAF-89D0-D1DDCA7553F3}"/>
              </a:ext>
            </a:extLst>
          </p:cNvPr>
          <p:cNvSpPr>
            <a:spLocks noGrp="1"/>
          </p:cNvSpPr>
          <p:nvPr>
            <p:ph type="title"/>
          </p:nvPr>
        </p:nvSpPr>
        <p:spPr>
          <a:xfrm>
            <a:off x="181069" y="523073"/>
            <a:ext cx="11787611" cy="989850"/>
          </a:xfrm>
          <a:prstGeom prst="rect">
            <a:avLst/>
          </a:prstGeom>
        </p:spPr>
        <p:txBody>
          <a:bodyPr/>
          <a:lstStyle/>
          <a:p>
            <a:r>
              <a:rPr lang="en-US"/>
              <a:t>Click to edit Master title style</a:t>
            </a:r>
          </a:p>
        </p:txBody>
      </p:sp>
      <p:sp>
        <p:nvSpPr>
          <p:cNvPr id="12" name="Chart Placeholder 11">
            <a:extLst>
              <a:ext uri="{FF2B5EF4-FFF2-40B4-BE49-F238E27FC236}">
                <a16:creationId xmlns:a16="http://schemas.microsoft.com/office/drawing/2014/main" id="{A6AA0EF4-0F3E-49A9-A72A-4AB100D7A983}"/>
              </a:ext>
            </a:extLst>
          </p:cNvPr>
          <p:cNvSpPr>
            <a:spLocks noGrp="1"/>
          </p:cNvSpPr>
          <p:nvPr>
            <p:ph type="chart" sz="quarter" idx="13"/>
          </p:nvPr>
        </p:nvSpPr>
        <p:spPr>
          <a:xfrm>
            <a:off x="181069" y="1914862"/>
            <a:ext cx="11787611" cy="4376210"/>
          </a:xfrm>
        </p:spPr>
        <p:txBody>
          <a:bodyPr/>
          <a:lstStyle/>
          <a:p>
            <a:r>
              <a:rPr lang="en-US" dirty="0"/>
              <a:t>Click icon to add chart</a:t>
            </a:r>
          </a:p>
        </p:txBody>
      </p:sp>
      <p:sp>
        <p:nvSpPr>
          <p:cNvPr id="5" name="Footer Placeholder 3">
            <a:extLst>
              <a:ext uri="{FF2B5EF4-FFF2-40B4-BE49-F238E27FC236}">
                <a16:creationId xmlns:a16="http://schemas.microsoft.com/office/drawing/2014/main" id="{42AFA712-8BE6-40B2-B9BF-005BFA8B5E98}"/>
              </a:ext>
            </a:extLst>
          </p:cNvPr>
          <p:cNvSpPr>
            <a:spLocks noGrp="1"/>
          </p:cNvSpPr>
          <p:nvPr>
            <p:ph type="ftr" sz="quarter" idx="3"/>
          </p:nvPr>
        </p:nvSpPr>
        <p:spPr>
          <a:xfrm>
            <a:off x="0" y="6551981"/>
            <a:ext cx="2743200" cy="322646"/>
          </a:xfrm>
          <a:prstGeom prst="rect">
            <a:avLst/>
          </a:prstGeom>
        </p:spPr>
        <p:txBody>
          <a:bodyPr vert="horz" lIns="91440" tIns="45720" rIns="91440" bIns="45720" rtlCol="0" anchor="ctr"/>
          <a:lstStyle>
            <a:lvl1pPr algn="l">
              <a:defRPr sz="975">
                <a:solidFill>
                  <a:schemeClr val="bg1"/>
                </a:solidFill>
              </a:defRPr>
            </a:lvl1pPr>
          </a:lstStyle>
          <a:p>
            <a:r>
              <a:rPr lang="en-US" dirty="0"/>
              <a:t>New Jersey Department of Education</a:t>
            </a:r>
          </a:p>
        </p:txBody>
      </p:sp>
      <p:sp>
        <p:nvSpPr>
          <p:cNvPr id="9" name="Slide Number Placeholder 8">
            <a:extLst>
              <a:ext uri="{FF2B5EF4-FFF2-40B4-BE49-F238E27FC236}">
                <a16:creationId xmlns:a16="http://schemas.microsoft.com/office/drawing/2014/main" id="{42256F76-59C6-41DD-B216-886CAB45919F}"/>
              </a:ext>
            </a:extLst>
          </p:cNvPr>
          <p:cNvSpPr>
            <a:spLocks noGrp="1"/>
          </p:cNvSpPr>
          <p:nvPr>
            <p:ph type="sldNum" sz="quarter" idx="12"/>
          </p:nvPr>
        </p:nvSpPr>
        <p:spPr>
          <a:xfrm>
            <a:off x="9448800" y="6535360"/>
            <a:ext cx="2743200" cy="365125"/>
          </a:xfrm>
          <a:prstGeom prst="rect">
            <a:avLst/>
          </a:prstGeom>
        </p:spPr>
        <p:txBody>
          <a:bodyPr/>
          <a:lstStyle/>
          <a:p>
            <a:fld id="{1929936C-68CC-48AF-8CF3-4B03BC21D04D}" type="slidenum">
              <a:rPr lang="en-US" smtClean="0"/>
              <a:t>‹#›</a:t>
            </a:fld>
            <a:endParaRPr lang="en-US" dirty="0"/>
          </a:p>
        </p:txBody>
      </p:sp>
    </p:spTree>
    <p:extLst>
      <p:ext uri="{BB962C8B-B14F-4D97-AF65-F5344CB8AC3E}">
        <p14:creationId xmlns:p14="http://schemas.microsoft.com/office/powerpoint/2010/main" val="2752442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014B6A3B-3BF1-49BB-A418-D9BD7963E314}"/>
              </a:ext>
            </a:extLst>
          </p:cNvPr>
          <p:cNvSpPr>
            <a:spLocks noGrp="1"/>
          </p:cNvSpPr>
          <p:nvPr>
            <p:ph type="body" sz="quarter" idx="11"/>
          </p:nvPr>
        </p:nvSpPr>
        <p:spPr>
          <a:xfrm>
            <a:off x="171451" y="1222377"/>
            <a:ext cx="11849100" cy="4803775"/>
          </a:xfrm>
        </p:spPr>
        <p:txBody>
          <a:bodyPr/>
          <a:lstStyle>
            <a:lvl1pPr>
              <a:defRPr sz="2700"/>
            </a:lvl1pPr>
            <a:lvl2pPr>
              <a:defRPr sz="2400"/>
            </a:lvl2pPr>
            <a:lvl3pPr>
              <a:defRPr sz="21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dirty="0"/>
          </a:p>
        </p:txBody>
      </p:sp>
    </p:spTree>
    <p:extLst>
      <p:ext uri="{BB962C8B-B14F-4D97-AF65-F5344CB8AC3E}">
        <p14:creationId xmlns:p14="http://schemas.microsoft.com/office/powerpoint/2010/main" val="386235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_Content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430627"/>
            <a:ext cx="11890272" cy="2226974"/>
          </a:xfrm>
        </p:spPr>
        <p:txBody>
          <a:bodyPr>
            <a:noAutofit/>
          </a:bodyPr>
          <a:lstStyle>
            <a:lvl1pPr>
              <a:defRPr sz="2400"/>
            </a:lvl1pPr>
            <a:lvl2pPr>
              <a:defRPr sz="2100"/>
            </a:lvl2pPr>
            <a:lvl3pPr>
              <a:defRPr sz="1800"/>
            </a:lvl3pPr>
            <a:lvl4pPr>
              <a:defRPr sz="1500"/>
            </a:lvl4pPr>
            <a:lvl5pPr>
              <a:defRPr sz="1500"/>
            </a:lvl5pPr>
          </a:lstStyle>
          <a:p>
            <a:pPr lvl="0"/>
            <a:r>
              <a:rPr lang="en-US"/>
              <a:t>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3735253"/>
            <a:ext cx="11890272" cy="2226974"/>
          </a:xfrm>
        </p:spPr>
        <p:txBody>
          <a:bodyPr>
            <a:noAutofit/>
          </a:bodyPr>
          <a:lstStyle>
            <a:lvl1pPr>
              <a:defRPr sz="2400"/>
            </a:lvl1pPr>
            <a:lvl2pPr>
              <a:defRPr sz="2100"/>
            </a:lvl2pPr>
            <a:lvl3pPr>
              <a:defRPr sz="1800"/>
            </a:lvl3pPr>
            <a:lvl4pPr>
              <a:defRPr sz="1500"/>
            </a:lvl4pPr>
            <a:lvl5pPr>
              <a:defRPr sz="1500"/>
            </a:lvl5pPr>
          </a:lstStyle>
          <a:p>
            <a:pPr lvl="0"/>
            <a:r>
              <a:rPr lang="en-US"/>
              <a:t>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37579838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wo_Content_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7" name="Subtitle 1">
            <a:extLst>
              <a:ext uri="{FF2B5EF4-FFF2-40B4-BE49-F238E27FC236}">
                <a16:creationId xmlns:a16="http://schemas.microsoft.com/office/drawing/2014/main" id="{FE7420B2-557E-48EE-B2B6-06D64A51825A}"/>
              </a:ext>
            </a:extLst>
          </p:cNvPr>
          <p:cNvSpPr>
            <a:spLocks noGrp="1"/>
          </p:cNvSpPr>
          <p:nvPr>
            <p:ph type="body" idx="14"/>
          </p:nvPr>
        </p:nvSpPr>
        <p:spPr>
          <a:xfrm>
            <a:off x="146293" y="1138548"/>
            <a:ext cx="11890271" cy="823912"/>
          </a:xfrm>
        </p:spPr>
        <p:txBody>
          <a:bodyPr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962462"/>
            <a:ext cx="11890272" cy="1433759"/>
          </a:xfrm>
        </p:spPr>
        <p:txBody>
          <a:bodyPr rIns="91440">
            <a:noAutofit/>
          </a:bodyPr>
          <a:lstStyle>
            <a:lvl1pPr>
              <a:defRPr sz="1800"/>
            </a:lvl1pPr>
            <a:lvl2pPr>
              <a:defRPr sz="1500"/>
            </a:lvl2pPr>
            <a:lvl3pPr>
              <a:defRPr sz="1350"/>
            </a:lvl3pPr>
            <a:lvl4pPr>
              <a:defRPr sz="1500"/>
            </a:lvl4pPr>
            <a:lvl5pPr>
              <a:defRPr sz="1500"/>
            </a:lvl5pPr>
          </a:lstStyle>
          <a:p>
            <a:pPr lvl="0"/>
            <a:r>
              <a:rPr lang="en-US"/>
              <a:t>Edit Master text styles</a:t>
            </a:r>
          </a:p>
          <a:p>
            <a:pPr lvl="1"/>
            <a:r>
              <a:rPr lang="en-US"/>
              <a:t>Second level</a:t>
            </a:r>
          </a:p>
          <a:p>
            <a:pPr lvl="2"/>
            <a:r>
              <a:rPr lang="en-US"/>
              <a:t>Third level</a:t>
            </a:r>
          </a:p>
        </p:txBody>
      </p:sp>
      <p:sp>
        <p:nvSpPr>
          <p:cNvPr id="8" name="Subtitle 2">
            <a:extLst>
              <a:ext uri="{FF2B5EF4-FFF2-40B4-BE49-F238E27FC236}">
                <a16:creationId xmlns:a16="http://schemas.microsoft.com/office/drawing/2014/main" id="{38B7E127-F1D4-487E-A15F-845BF8F6D645}"/>
              </a:ext>
            </a:extLst>
          </p:cNvPr>
          <p:cNvSpPr>
            <a:spLocks noGrp="1"/>
          </p:cNvSpPr>
          <p:nvPr>
            <p:ph type="body" idx="15"/>
          </p:nvPr>
        </p:nvSpPr>
        <p:spPr>
          <a:xfrm>
            <a:off x="146291" y="3603812"/>
            <a:ext cx="11890271" cy="823912"/>
          </a:xfrm>
        </p:spPr>
        <p:txBody>
          <a:bodyPr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4439799"/>
            <a:ext cx="11890272" cy="1522429"/>
          </a:xfrm>
        </p:spPr>
        <p:txBody>
          <a:bodyPr rIns="91440">
            <a:noAutofit/>
          </a:bodyPr>
          <a:lstStyle>
            <a:lvl1pPr>
              <a:defRPr sz="1800"/>
            </a:lvl1pPr>
            <a:lvl2pPr>
              <a:defRPr sz="1500"/>
            </a:lvl2pPr>
            <a:lvl3pPr>
              <a:defRPr sz="1350"/>
            </a:lvl3pPr>
            <a:lvl4pPr>
              <a:defRPr sz="1500"/>
            </a:lvl4pPr>
            <a:lvl5pPr>
              <a:defRPr sz="1500"/>
            </a:lvl5pPr>
          </a:lstStyle>
          <a:p>
            <a:pPr lvl="0"/>
            <a:r>
              <a:rPr lang="en-US"/>
              <a:t>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2476058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endParaRPr lang="en-US" dirty="0"/>
          </a:p>
        </p:txBody>
      </p:sp>
      <p:sp>
        <p:nvSpPr>
          <p:cNvPr id="3" name="Content Placeholder 1">
            <a:extLst>
              <a:ext uri="{FF2B5EF4-FFF2-40B4-BE49-F238E27FC236}">
                <a16:creationId xmlns:a16="http://schemas.microsoft.com/office/drawing/2014/main" id="{8BE3CC32-6F75-4749-8C0D-726CD30D3F19}"/>
              </a:ext>
            </a:extLst>
          </p:cNvPr>
          <p:cNvSpPr>
            <a:spLocks noGrp="1"/>
          </p:cNvSpPr>
          <p:nvPr>
            <p:ph sz="half" idx="1"/>
          </p:nvPr>
        </p:nvSpPr>
        <p:spPr>
          <a:xfrm>
            <a:off x="176269" y="1429019"/>
            <a:ext cx="5843531" cy="4498057"/>
          </a:xfrm>
        </p:spPr>
        <p:txBody>
          <a:bodyPr rIns="640080"/>
          <a:lstStyle>
            <a:lvl1pPr>
              <a:defRPr sz="2700"/>
            </a:lvl1pPr>
            <a:lvl2pPr>
              <a:defRPr sz="2400"/>
            </a:lvl2pPr>
            <a:lvl3pPr>
              <a:defRPr sz="21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a:extLst>
              <a:ext uri="{FF2B5EF4-FFF2-40B4-BE49-F238E27FC236}">
                <a16:creationId xmlns:a16="http://schemas.microsoft.com/office/drawing/2014/main" id="{9E70591A-C582-4B0B-95C3-1CEE6E7FEE31}"/>
              </a:ext>
            </a:extLst>
          </p:cNvPr>
          <p:cNvSpPr>
            <a:spLocks noGrp="1"/>
          </p:cNvSpPr>
          <p:nvPr>
            <p:ph sz="half" idx="13"/>
          </p:nvPr>
        </p:nvSpPr>
        <p:spPr>
          <a:xfrm>
            <a:off x="6172201" y="1429018"/>
            <a:ext cx="5843531" cy="4498057"/>
          </a:xfrm>
        </p:spPr>
        <p:txBody>
          <a:bodyPr rIns="640080"/>
          <a:lstStyle>
            <a:lvl1pPr>
              <a:defRPr sz="2700"/>
            </a:lvl1pPr>
            <a:lvl2pPr>
              <a:defRPr sz="2400"/>
            </a:lvl2pPr>
            <a:lvl3pPr>
              <a:defRPr sz="21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18513165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re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endParaRPr lang="en-US" dirty="0"/>
          </a:p>
        </p:txBody>
      </p:sp>
      <p:sp>
        <p:nvSpPr>
          <p:cNvPr id="3" name="Content Placeholder">
            <a:extLst>
              <a:ext uri="{FF2B5EF4-FFF2-40B4-BE49-F238E27FC236}">
                <a16:creationId xmlns:a16="http://schemas.microsoft.com/office/drawing/2014/main" id="{8BE3CC32-6F75-4749-8C0D-726CD30D3F19}"/>
              </a:ext>
            </a:extLst>
          </p:cNvPr>
          <p:cNvSpPr>
            <a:spLocks noGrp="1"/>
          </p:cNvSpPr>
          <p:nvPr>
            <p:ph sz="half" idx="1"/>
          </p:nvPr>
        </p:nvSpPr>
        <p:spPr>
          <a:xfrm>
            <a:off x="176271" y="1429019"/>
            <a:ext cx="3800820" cy="4498057"/>
          </a:xfrm>
        </p:spPr>
        <p:txBody>
          <a:bodyPr rIns="457200">
            <a:noAutofit/>
          </a:bodyPr>
          <a:lstStyle>
            <a:lvl1pPr>
              <a:defRPr sz="2100"/>
            </a:lvl1pPr>
            <a:lvl2pPr>
              <a:defRPr sz="1800"/>
            </a:lvl2pPr>
            <a:lvl3pPr>
              <a:defRPr sz="1500"/>
            </a:lvl3pPr>
            <a:lvl4pPr>
              <a:defRPr sz="1350"/>
            </a:lvl4pPr>
            <a:lvl5pPr>
              <a:defRPr sz="13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2CA358F9-FDAB-435E-8C1A-4A738B05E0CA}"/>
              </a:ext>
            </a:extLst>
          </p:cNvPr>
          <p:cNvSpPr>
            <a:spLocks noGrp="1"/>
          </p:cNvSpPr>
          <p:nvPr>
            <p:ph sz="half" idx="13"/>
          </p:nvPr>
        </p:nvSpPr>
        <p:spPr>
          <a:xfrm>
            <a:off x="4195591" y="1429019"/>
            <a:ext cx="3800820" cy="4498057"/>
          </a:xfrm>
        </p:spPr>
        <p:txBody>
          <a:bodyPr rIns="457200">
            <a:noAutofit/>
          </a:bodyPr>
          <a:lstStyle>
            <a:lvl1pPr>
              <a:defRPr sz="2100"/>
            </a:lvl1pPr>
            <a:lvl2pPr>
              <a:defRPr sz="1800"/>
            </a:lvl2pPr>
            <a:lvl3pPr>
              <a:defRPr sz="1500"/>
            </a:lvl3pPr>
            <a:lvl4pPr>
              <a:defRPr sz="1350"/>
            </a:lvl4pPr>
            <a:lvl5pPr>
              <a:defRPr sz="13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3">
            <a:extLst>
              <a:ext uri="{FF2B5EF4-FFF2-40B4-BE49-F238E27FC236}">
                <a16:creationId xmlns:a16="http://schemas.microsoft.com/office/drawing/2014/main" id="{DACFA113-9FF8-4E58-B951-B3F0EC9E1F73}"/>
              </a:ext>
            </a:extLst>
          </p:cNvPr>
          <p:cNvSpPr>
            <a:spLocks noGrp="1"/>
          </p:cNvSpPr>
          <p:nvPr>
            <p:ph sz="half" idx="14"/>
          </p:nvPr>
        </p:nvSpPr>
        <p:spPr>
          <a:xfrm>
            <a:off x="8214913" y="1431792"/>
            <a:ext cx="3800820" cy="4498057"/>
          </a:xfrm>
        </p:spPr>
        <p:txBody>
          <a:bodyPr rIns="822960">
            <a:noAutofit/>
          </a:bodyPr>
          <a:lstStyle>
            <a:lvl1pPr>
              <a:defRPr sz="2100"/>
            </a:lvl1pPr>
            <a:lvl2pPr>
              <a:defRPr sz="1800"/>
            </a:lvl2pPr>
            <a:lvl3pPr>
              <a:defRPr sz="1500"/>
            </a:lvl3pPr>
            <a:lvl4pPr>
              <a:defRPr sz="1350"/>
            </a:lvl4pPr>
            <a:lvl5pPr>
              <a:defRPr sz="13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1180469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1" y="380198"/>
            <a:ext cx="10128421" cy="769977"/>
          </a:xfrm>
        </p:spPr>
        <p:txBody>
          <a:bodyPr/>
          <a:lstStyle/>
          <a:p>
            <a:r>
              <a:rPr lang="en-US"/>
              <a:t>Click to edit Master title style</a:t>
            </a:r>
            <a:endParaRPr lang="en-US" dirty="0"/>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171065" y="1449806"/>
            <a:ext cx="5876391" cy="823912"/>
          </a:xfrm>
        </p:spPr>
        <p:txBody>
          <a:bodyPr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171064" y="2273718"/>
            <a:ext cx="5876389" cy="3664374"/>
          </a:xfrm>
        </p:spPr>
        <p:txBody>
          <a:bodyPr>
            <a:noAutofit/>
          </a:bodyPr>
          <a:lstStyle>
            <a:lvl1pPr>
              <a:defRPr sz="1800"/>
            </a:lvl1pPr>
            <a:lvl2pPr>
              <a:defRPr sz="1500"/>
            </a:lvl2pPr>
            <a:lvl3pPr>
              <a:defRPr sz="1350"/>
            </a:lvl3pPr>
            <a:lvl4pPr>
              <a:defRPr sz="120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ubtitle 2">
            <a:extLst>
              <a:ext uri="{FF2B5EF4-FFF2-40B4-BE49-F238E27FC236}">
                <a16:creationId xmlns:a16="http://schemas.microsoft.com/office/drawing/2014/main" id="{BE337800-272E-4187-948E-AB6D00DF71A1}"/>
              </a:ext>
            </a:extLst>
          </p:cNvPr>
          <p:cNvSpPr>
            <a:spLocks noGrp="1"/>
          </p:cNvSpPr>
          <p:nvPr>
            <p:ph type="body" idx="13"/>
          </p:nvPr>
        </p:nvSpPr>
        <p:spPr>
          <a:xfrm>
            <a:off x="6145878" y="1450895"/>
            <a:ext cx="5876391" cy="823912"/>
          </a:xfrm>
        </p:spPr>
        <p:txBody>
          <a:bodyPr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1" name="Content Placeholder 2">
            <a:extLst>
              <a:ext uri="{FF2B5EF4-FFF2-40B4-BE49-F238E27FC236}">
                <a16:creationId xmlns:a16="http://schemas.microsoft.com/office/drawing/2014/main" id="{3490EC0F-BFAC-421B-8701-663D6C38BD0D}"/>
              </a:ext>
            </a:extLst>
          </p:cNvPr>
          <p:cNvSpPr>
            <a:spLocks noGrp="1"/>
          </p:cNvSpPr>
          <p:nvPr>
            <p:ph sz="half" idx="14"/>
          </p:nvPr>
        </p:nvSpPr>
        <p:spPr>
          <a:xfrm>
            <a:off x="6145879" y="2274806"/>
            <a:ext cx="5876389" cy="3663285"/>
          </a:xfrm>
        </p:spPr>
        <p:txBody>
          <a:bodyPr>
            <a:noAutofit/>
          </a:bodyPr>
          <a:lstStyle>
            <a:lvl1pPr>
              <a:defRPr sz="1800"/>
            </a:lvl1pPr>
            <a:lvl2pPr>
              <a:defRPr sz="1500"/>
            </a:lvl2pPr>
            <a:lvl3pPr>
              <a:defRPr sz="1350"/>
            </a:lvl3pPr>
            <a:lvl4pPr>
              <a:defRPr sz="120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20548695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_Content_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6" name="Content Placeholder 5">
            <a:extLst>
              <a:ext uri="{FF2B5EF4-FFF2-40B4-BE49-F238E27FC236}">
                <a16:creationId xmlns:a16="http://schemas.microsoft.com/office/drawing/2014/main" id="{D07E23E6-6A2F-4EBB-BAA3-780723750EAA}"/>
              </a:ext>
            </a:extLst>
          </p:cNvPr>
          <p:cNvSpPr>
            <a:spLocks noGrp="1"/>
          </p:cNvSpPr>
          <p:nvPr>
            <p:ph sz="quarter" idx="11"/>
          </p:nvPr>
        </p:nvSpPr>
        <p:spPr>
          <a:xfrm>
            <a:off x="149319" y="1228727"/>
            <a:ext cx="11839480" cy="671793"/>
          </a:xfrm>
        </p:spPr>
        <p:txBody>
          <a:bodyPr>
            <a:normAutofit/>
          </a:bodyPr>
          <a:lstStyle>
            <a:lvl1pPr marL="0" indent="0">
              <a:buNone/>
              <a:defRPr sz="2400"/>
            </a:lvl1pPr>
          </a:lstStyle>
          <a:p>
            <a:pPr lvl="0"/>
            <a:r>
              <a:rPr lang="en-US"/>
              <a:t>Edit Master text styles</a:t>
            </a:r>
          </a:p>
        </p:txBody>
      </p:sp>
      <p:sp>
        <p:nvSpPr>
          <p:cNvPr id="8" name="Table Placeholder 7">
            <a:extLst>
              <a:ext uri="{FF2B5EF4-FFF2-40B4-BE49-F238E27FC236}">
                <a16:creationId xmlns:a16="http://schemas.microsoft.com/office/drawing/2014/main" id="{F2E4A04F-CC4A-4D65-ADD6-100415BF7610}"/>
              </a:ext>
            </a:extLst>
          </p:cNvPr>
          <p:cNvSpPr>
            <a:spLocks noGrp="1"/>
          </p:cNvSpPr>
          <p:nvPr>
            <p:ph type="tbl" sz="quarter" idx="12" hasCustomPrompt="1"/>
          </p:nvPr>
        </p:nvSpPr>
        <p:spPr>
          <a:xfrm>
            <a:off x="149320" y="2073277"/>
            <a:ext cx="11863293" cy="3806825"/>
          </a:xfrm>
        </p:spPr>
        <p:txBody>
          <a:bodyPr/>
          <a:lstStyle>
            <a:lvl1pPr>
              <a:defRPr/>
            </a:lvl1pPr>
          </a:lstStyle>
          <a:p>
            <a:r>
              <a:rPr lang="en-US" dirty="0"/>
              <a:t>Table</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dirty="0"/>
          </a:p>
        </p:txBody>
      </p:sp>
    </p:spTree>
    <p:extLst>
      <p:ext uri="{BB962C8B-B14F-4D97-AF65-F5344CB8AC3E}">
        <p14:creationId xmlns:p14="http://schemas.microsoft.com/office/powerpoint/2010/main" val="84370271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512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_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endParaRPr lang="en-US" dirty="0"/>
          </a:p>
        </p:txBody>
      </p:sp>
      <p:sp>
        <p:nvSpPr>
          <p:cNvPr id="4" name="Graph Placeholder">
            <a:extLst>
              <a:ext uri="{FF2B5EF4-FFF2-40B4-BE49-F238E27FC236}">
                <a16:creationId xmlns:a16="http://schemas.microsoft.com/office/drawing/2014/main" id="{77EA46B5-DFD9-4CBD-916B-41252B3634A1}"/>
              </a:ext>
            </a:extLst>
          </p:cNvPr>
          <p:cNvSpPr>
            <a:spLocks noGrp="1"/>
          </p:cNvSpPr>
          <p:nvPr>
            <p:ph type="chart" sz="quarter" idx="13"/>
          </p:nvPr>
        </p:nvSpPr>
        <p:spPr>
          <a:xfrm>
            <a:off x="143221" y="1277938"/>
            <a:ext cx="11864631" cy="4682187"/>
          </a:xfrm>
        </p:spPr>
        <p:txBody>
          <a:bodyPr/>
          <a:lstStyle/>
          <a:p>
            <a:r>
              <a:rPr lang="en-US" dirty="0"/>
              <a:t>Click icon to add chart</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2586996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_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endParaRPr lang="en-US" dirty="0"/>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594913" y="1520826"/>
            <a:ext cx="10642295" cy="4384216"/>
          </a:xfrm>
        </p:spPr>
        <p:txBody>
          <a:bodyPr/>
          <a:lstStyle/>
          <a:p>
            <a:r>
              <a:rPr lang="en-US" dirty="0"/>
              <a:t>Click icon to add picture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3945978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2E322-8E9A-479B-B269-4D91BEDFA8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BF8C17-958A-4B16-9292-C247D34FAA4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7300B1-029E-4E5B-9650-234023D20BA8}"/>
              </a:ext>
            </a:extLst>
          </p:cNvPr>
          <p:cNvSpPr>
            <a:spLocks noGrp="1"/>
          </p:cNvSpPr>
          <p:nvPr>
            <p:ph type="dt" sz="half" idx="10"/>
          </p:nvPr>
        </p:nvSpPr>
        <p:spPr/>
        <p:txBody>
          <a:bodyPr/>
          <a:lstStyle/>
          <a:p>
            <a:fld id="{125ED62A-BBC8-4D69-BC3F-34BB26C26472}" type="datetimeFigureOut">
              <a:rPr lang="en-US" smtClean="0"/>
              <a:t>10/27/2022</a:t>
            </a:fld>
            <a:endParaRPr lang="en-US" dirty="0"/>
          </a:p>
        </p:txBody>
      </p:sp>
      <p:sp>
        <p:nvSpPr>
          <p:cNvPr id="5" name="Footer Placeholder 4">
            <a:extLst>
              <a:ext uri="{FF2B5EF4-FFF2-40B4-BE49-F238E27FC236}">
                <a16:creationId xmlns:a16="http://schemas.microsoft.com/office/drawing/2014/main" id="{FD906003-677A-45E2-AE16-611CACE94A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83EB7A6-4275-4759-8006-710E8934378B}"/>
              </a:ext>
            </a:extLst>
          </p:cNvPr>
          <p:cNvSpPr>
            <a:spLocks noGrp="1"/>
          </p:cNvSpPr>
          <p:nvPr>
            <p:ph type="sldNum" sz="quarter" idx="12"/>
          </p:nvPr>
        </p:nvSpPr>
        <p:spPr/>
        <p:txBody>
          <a:bodyPr/>
          <a:lstStyle/>
          <a:p>
            <a:fld id="{1929936C-68CC-48AF-8CF3-4B03BC21D04D}" type="slidenum">
              <a:rPr lang="en-US" smtClean="0"/>
              <a:pPr/>
              <a:t>‹#›</a:t>
            </a:fld>
            <a:endParaRPr lang="en-US" dirty="0"/>
          </a:p>
        </p:txBody>
      </p:sp>
    </p:spTree>
    <p:extLst>
      <p:ext uri="{BB962C8B-B14F-4D97-AF65-F5344CB8AC3E}">
        <p14:creationId xmlns:p14="http://schemas.microsoft.com/office/powerpoint/2010/main" val="259723310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_Picture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3" y="195936"/>
            <a:ext cx="10102849" cy="962407"/>
          </a:xfrm>
        </p:spPr>
        <p:txBody>
          <a:bodyPr anchor="b"/>
          <a:lstStyle>
            <a:lvl1pPr>
              <a:defRPr sz="3750"/>
            </a:lvl1pPr>
          </a:lstStyle>
          <a:p>
            <a:r>
              <a:rPr lang="en-US"/>
              <a:t>Click to edit Master title style</a:t>
            </a:r>
            <a:endParaRPr lang="en-US" dirty="0"/>
          </a:p>
        </p:txBody>
      </p:sp>
      <p:sp>
        <p:nvSpPr>
          <p:cNvPr id="6" name="Text Placeholder 5">
            <a:extLst>
              <a:ext uri="{FF2B5EF4-FFF2-40B4-BE49-F238E27FC236}">
                <a16:creationId xmlns:a16="http://schemas.microsoft.com/office/drawing/2014/main" id="{D61273DB-711C-4569-B5D6-110AE7AF38FD}"/>
              </a:ext>
            </a:extLst>
          </p:cNvPr>
          <p:cNvSpPr>
            <a:spLocks noGrp="1"/>
          </p:cNvSpPr>
          <p:nvPr>
            <p:ph type="body" sz="quarter" idx="13"/>
          </p:nvPr>
        </p:nvSpPr>
        <p:spPr>
          <a:xfrm>
            <a:off x="165102" y="1277653"/>
            <a:ext cx="11853863" cy="765753"/>
          </a:xfrm>
        </p:spPr>
        <p:txBody>
          <a:bodyPr/>
          <a:lstStyle>
            <a:lvl1pPr>
              <a:defRPr sz="2700"/>
            </a:lvl1pPr>
            <a:lvl2pPr>
              <a:defRPr sz="2400"/>
            </a:lvl2pPr>
            <a:lvl3pPr>
              <a:defRPr sz="2100"/>
            </a:lvl3pPr>
            <a:lvl4pPr>
              <a:defRPr sz="1800"/>
            </a:lvl4pPr>
            <a:lvl5pPr>
              <a:defRPr sz="1800"/>
            </a:lvl5pPr>
          </a:lstStyle>
          <a:p>
            <a:pPr lvl="0"/>
            <a:r>
              <a:rPr lang="en-US"/>
              <a:t>Edit Master text styles</a:t>
            </a:r>
          </a:p>
          <a:p>
            <a:pPr lvl="1"/>
            <a:r>
              <a:rPr lang="en-US"/>
              <a:t>Second level</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175658" y="2341623"/>
            <a:ext cx="10255263" cy="3617357"/>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21189461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mage_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endParaRPr lang="en-US" dirty="0"/>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1430460" y="1520826"/>
            <a:ext cx="9808557" cy="3687782"/>
          </a:xfrm>
        </p:spPr>
        <p:txBody>
          <a:bodyPr/>
          <a:lstStyle/>
          <a:p>
            <a:r>
              <a:rPr lang="en-US" dirty="0"/>
              <a:t>Click icon to add picture</a:t>
            </a:r>
          </a:p>
        </p:txBody>
      </p:sp>
      <p:sp>
        <p:nvSpPr>
          <p:cNvPr id="7" name="Text Placeholder 5">
            <a:extLst>
              <a:ext uri="{FF2B5EF4-FFF2-40B4-BE49-F238E27FC236}">
                <a16:creationId xmlns:a16="http://schemas.microsoft.com/office/drawing/2014/main" id="{7D6D3F22-3F6B-483B-8748-C40C664682D6}"/>
              </a:ext>
            </a:extLst>
          </p:cNvPr>
          <p:cNvSpPr>
            <a:spLocks noGrp="1"/>
          </p:cNvSpPr>
          <p:nvPr>
            <p:ph type="body" sz="quarter" idx="14" hasCustomPrompt="1"/>
          </p:nvPr>
        </p:nvSpPr>
        <p:spPr>
          <a:xfrm>
            <a:off x="1430461" y="5457473"/>
            <a:ext cx="9808556" cy="550863"/>
          </a:xfrm>
        </p:spPr>
        <p:txBody>
          <a:bodyPr rIns="91440">
            <a:noAutofit/>
          </a:bodyPr>
          <a:lstStyle>
            <a:lvl1pPr marL="0" indent="0">
              <a:buNone/>
              <a:defRPr sz="1500"/>
            </a:lvl1pPr>
          </a:lstStyle>
          <a:p>
            <a:pPr lvl="0"/>
            <a:r>
              <a:rPr lang="en-US" dirty="0"/>
              <a:t>Enter source/citation</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4969718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3" y="195936"/>
            <a:ext cx="10102849" cy="962407"/>
          </a:xfrm>
        </p:spPr>
        <p:txBody>
          <a:bodyPr anchor="b"/>
          <a:lstStyle>
            <a:lvl1pPr>
              <a:defRPr sz="3750"/>
            </a:lvl1pPr>
          </a:lstStyle>
          <a:p>
            <a:r>
              <a:rPr lang="en-US"/>
              <a:t>Click to edit Master title style</a:t>
            </a:r>
            <a:endParaRPr lang="en-US" dirty="0"/>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5" y="1226582"/>
            <a:ext cx="5563517" cy="4689476"/>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3"/>
            <a:ext cx="5930747" cy="4689475"/>
          </a:xfrm>
        </p:spPr>
        <p:txBody>
          <a:bodyPr>
            <a:normAutofit/>
          </a:bodyPr>
          <a:lstStyle>
            <a:lvl1pPr marL="0" indent="0">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41618197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_caption_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3" y="195936"/>
            <a:ext cx="10102849" cy="962407"/>
          </a:xfrm>
        </p:spPr>
        <p:txBody>
          <a:bodyPr anchor="b"/>
          <a:lstStyle>
            <a:lvl1pPr>
              <a:defRPr sz="3750"/>
            </a:lvl1pPr>
          </a:lstStyle>
          <a:p>
            <a:r>
              <a:rPr lang="en-US"/>
              <a:t>Click to edit Master title style</a:t>
            </a:r>
            <a:endParaRPr lang="en-US" dirty="0"/>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5" y="1226584"/>
            <a:ext cx="5563517" cy="4157181"/>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6" name="Text Placeholder 5">
            <a:extLst>
              <a:ext uri="{FF2B5EF4-FFF2-40B4-BE49-F238E27FC236}">
                <a16:creationId xmlns:a16="http://schemas.microsoft.com/office/drawing/2014/main" id="{5BDDE2DB-6549-448D-B8B8-EC5750411848}"/>
              </a:ext>
            </a:extLst>
          </p:cNvPr>
          <p:cNvSpPr>
            <a:spLocks noGrp="1"/>
          </p:cNvSpPr>
          <p:nvPr>
            <p:ph type="body" sz="quarter" idx="13" hasCustomPrompt="1"/>
          </p:nvPr>
        </p:nvSpPr>
        <p:spPr>
          <a:xfrm>
            <a:off x="165101" y="5457827"/>
            <a:ext cx="5564188" cy="550863"/>
          </a:xfrm>
        </p:spPr>
        <p:txBody>
          <a:bodyPr rIns="91440">
            <a:noAutofit/>
          </a:bodyPr>
          <a:lstStyle>
            <a:lvl1pPr marL="0" indent="0">
              <a:buNone/>
              <a:defRPr sz="1200"/>
            </a:lvl1pPr>
          </a:lstStyle>
          <a:p>
            <a:pPr lvl="0"/>
            <a:r>
              <a:rPr lang="en-US" dirty="0"/>
              <a:t>Enter source/citation</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3"/>
            <a:ext cx="5930747" cy="4689475"/>
          </a:xfrm>
        </p:spPr>
        <p:txBody>
          <a:bodyPr>
            <a:normAutofit/>
          </a:bodyPr>
          <a:lstStyle>
            <a:lvl1pPr marL="0" indent="0">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24894642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ank_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website">
            <a:extLst>
              <a:ext uri="{FF2B5EF4-FFF2-40B4-BE49-F238E27FC236}">
                <a16:creationId xmlns:a16="http://schemas.microsoft.com/office/drawing/2014/main" id="{257493FF-CD20-4B73-9767-F1B99F11BE08}"/>
              </a:ext>
            </a:extLst>
          </p:cNvPr>
          <p:cNvSpPr>
            <a:spLocks noGrp="1"/>
          </p:cNvSpPr>
          <p:nvPr>
            <p:ph idx="1" hasCustomPrompt="1"/>
          </p:nvPr>
        </p:nvSpPr>
        <p:spPr>
          <a:xfrm>
            <a:off x="0" y="1256861"/>
            <a:ext cx="12192000" cy="747579"/>
          </a:xfrm>
        </p:spPr>
        <p:txBody>
          <a:bodyPr lIns="0" rIns="91440">
            <a:normAutofit/>
          </a:bodyPr>
          <a:lstStyle>
            <a:lvl1pPr marL="0" indent="0" algn="ctr">
              <a:spcBef>
                <a:spcPts val="0"/>
              </a:spcBef>
              <a:buNone/>
              <a:defRPr sz="2400"/>
            </a:lvl1pPr>
          </a:lstStyle>
          <a:p>
            <a:pPr lvl="0"/>
            <a:r>
              <a:rPr lang="en-US" dirty="0"/>
              <a:t>Department or Office Webpage</a:t>
            </a:r>
          </a:p>
        </p:txBody>
      </p:sp>
      <p:sp>
        <p:nvSpPr>
          <p:cNvPr id="5" name="contact info">
            <a:extLst>
              <a:ext uri="{FF2B5EF4-FFF2-40B4-BE49-F238E27FC236}">
                <a16:creationId xmlns:a16="http://schemas.microsoft.com/office/drawing/2014/main" id="{6F4F1684-EE2D-419B-9D6E-6617B1C18A9E}"/>
              </a:ext>
            </a:extLst>
          </p:cNvPr>
          <p:cNvSpPr>
            <a:spLocks noGrp="1"/>
          </p:cNvSpPr>
          <p:nvPr>
            <p:ph idx="13" hasCustomPrompt="1"/>
          </p:nvPr>
        </p:nvSpPr>
        <p:spPr>
          <a:xfrm>
            <a:off x="1" y="2226098"/>
            <a:ext cx="12191999" cy="1493491"/>
          </a:xfrm>
        </p:spPr>
        <p:txBody>
          <a:bodyPr lIns="0" rIns="0">
            <a:normAutofit/>
          </a:bodyPr>
          <a:lstStyle>
            <a:lvl1pPr marL="0" indent="0" algn="ctr">
              <a:spcBef>
                <a:spcPts val="0"/>
              </a:spcBef>
              <a:spcAft>
                <a:spcPts val="900"/>
              </a:spcAft>
              <a:buNone/>
              <a:defRPr sz="2400"/>
            </a:lvl1pPr>
          </a:lstStyle>
          <a:p>
            <a:pPr lvl="0"/>
            <a:r>
              <a:rPr lang="en-US" dirty="0"/>
              <a:t>Contact Info</a:t>
            </a:r>
          </a:p>
        </p:txBody>
      </p:sp>
      <p:sp>
        <p:nvSpPr>
          <p:cNvPr id="7" name="follow us">
            <a:extLst>
              <a:ext uri="{FF2B5EF4-FFF2-40B4-BE49-F238E27FC236}">
                <a16:creationId xmlns:a16="http://schemas.microsoft.com/office/drawing/2014/main" id="{45487015-5153-4640-AB82-30B0797FB536}"/>
              </a:ext>
            </a:extLst>
          </p:cNvPr>
          <p:cNvSpPr>
            <a:spLocks noGrp="1"/>
          </p:cNvSpPr>
          <p:nvPr>
            <p:ph idx="14" hasCustomPrompt="1"/>
          </p:nvPr>
        </p:nvSpPr>
        <p:spPr>
          <a:xfrm>
            <a:off x="0" y="3901969"/>
            <a:ext cx="12192000" cy="640081"/>
          </a:xfrm>
        </p:spPr>
        <p:txBody>
          <a:bodyPr lIns="0" rIns="0">
            <a:normAutofit/>
          </a:bodyPr>
          <a:lstStyle>
            <a:lvl1pPr marL="0" indent="0" algn="ctr">
              <a:spcBef>
                <a:spcPts val="0"/>
              </a:spcBef>
              <a:spcAft>
                <a:spcPts val="0"/>
              </a:spcAft>
              <a:buNone/>
              <a:defRPr sz="1800" b="1"/>
            </a:lvl1pPr>
          </a:lstStyle>
          <a:p>
            <a:pPr lvl="0"/>
            <a:r>
              <a:rPr lang="en-US" dirty="0"/>
              <a:t>Text</a:t>
            </a:r>
          </a:p>
        </p:txBody>
      </p:sp>
      <p:pic>
        <p:nvPicPr>
          <p:cNvPr id="8" name="Facebook">
            <a:extLst>
              <a:ext uri="{FF2B5EF4-FFF2-40B4-BE49-F238E27FC236}">
                <a16:creationId xmlns:a16="http://schemas.microsoft.com/office/drawing/2014/main" id="{D47437DB-276A-491E-9DED-5CE275B555E9}"/>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67940" y="4737577"/>
            <a:ext cx="644285" cy="640080"/>
          </a:xfrm>
          <a:prstGeom prst="rect">
            <a:avLst/>
          </a:prstGeom>
        </p:spPr>
      </p:pic>
      <p:sp>
        <p:nvSpPr>
          <p:cNvPr id="11" name="Facebook handle">
            <a:extLst>
              <a:ext uri="{FF2B5EF4-FFF2-40B4-BE49-F238E27FC236}">
                <a16:creationId xmlns:a16="http://schemas.microsoft.com/office/drawing/2014/main" id="{582D491C-6C97-4EB7-9FC4-C09543B2B4CB}"/>
              </a:ext>
            </a:extLst>
          </p:cNvPr>
          <p:cNvSpPr>
            <a:spLocks noGrp="1"/>
          </p:cNvSpPr>
          <p:nvPr>
            <p:ph type="body" sz="quarter" idx="15" hasCustomPrompt="1"/>
          </p:nvPr>
        </p:nvSpPr>
        <p:spPr>
          <a:xfrm>
            <a:off x="3518902" y="5497665"/>
            <a:ext cx="1542361" cy="640080"/>
          </a:xfrm>
        </p:spPr>
        <p:txBody>
          <a:bodyPr rIns="0">
            <a:noAutofit/>
          </a:bodyPr>
          <a:lstStyle>
            <a:lvl1pPr marL="0" indent="0" algn="ctr">
              <a:buNone/>
              <a:defRPr sz="1050"/>
            </a:lvl1pPr>
          </a:lstStyle>
          <a:p>
            <a:pPr lvl="0"/>
            <a:r>
              <a:rPr lang="en-US" dirty="0"/>
              <a:t>Enter Facebook info</a:t>
            </a:r>
          </a:p>
        </p:txBody>
      </p:sp>
      <p:pic>
        <p:nvPicPr>
          <p:cNvPr id="9" name="Twitter">
            <a:extLst>
              <a:ext uri="{FF2B5EF4-FFF2-40B4-BE49-F238E27FC236}">
                <a16:creationId xmlns:a16="http://schemas.microsoft.com/office/drawing/2014/main" id="{0D9005C3-B95E-4B18-AAE7-E24BE5196D0C}"/>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76824" y="4737577"/>
            <a:ext cx="638349" cy="640080"/>
          </a:xfrm>
          <a:prstGeom prst="rect">
            <a:avLst/>
          </a:prstGeom>
        </p:spPr>
      </p:pic>
      <p:sp>
        <p:nvSpPr>
          <p:cNvPr id="12" name="Twitter handle">
            <a:extLst>
              <a:ext uri="{FF2B5EF4-FFF2-40B4-BE49-F238E27FC236}">
                <a16:creationId xmlns:a16="http://schemas.microsoft.com/office/drawing/2014/main" id="{86493432-72F4-449E-B539-D1AA7F57D162}"/>
              </a:ext>
            </a:extLst>
          </p:cNvPr>
          <p:cNvSpPr>
            <a:spLocks noGrp="1"/>
          </p:cNvSpPr>
          <p:nvPr>
            <p:ph type="body" sz="quarter" idx="16" hasCustomPrompt="1"/>
          </p:nvPr>
        </p:nvSpPr>
        <p:spPr>
          <a:xfrm>
            <a:off x="5291767" y="5497667"/>
            <a:ext cx="1608463" cy="640081"/>
          </a:xfrm>
        </p:spPr>
        <p:txBody>
          <a:bodyPr rIns="91440">
            <a:noAutofit/>
          </a:bodyPr>
          <a:lstStyle>
            <a:lvl1pPr marL="0" indent="0" algn="ctr">
              <a:buNone/>
              <a:defRPr sz="1050"/>
            </a:lvl1pPr>
          </a:lstStyle>
          <a:p>
            <a:pPr lvl="0"/>
            <a:r>
              <a:rPr lang="en-US" dirty="0"/>
              <a:t>Enter Twitter info</a:t>
            </a:r>
          </a:p>
        </p:txBody>
      </p:sp>
      <p:pic>
        <p:nvPicPr>
          <p:cNvPr id="10" name="Instagram">
            <a:extLst>
              <a:ext uri="{FF2B5EF4-FFF2-40B4-BE49-F238E27FC236}">
                <a16:creationId xmlns:a16="http://schemas.microsoft.com/office/drawing/2014/main" id="{378C0CF0-E836-4DD3-855C-BE5F54E6A3E9}"/>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7579776" y="4690799"/>
            <a:ext cx="734848" cy="733636"/>
          </a:xfrm>
          <a:prstGeom prst="rect">
            <a:avLst/>
          </a:prstGeom>
        </p:spPr>
      </p:pic>
      <p:sp>
        <p:nvSpPr>
          <p:cNvPr id="13" name="Instagram handle">
            <a:extLst>
              <a:ext uri="{FF2B5EF4-FFF2-40B4-BE49-F238E27FC236}">
                <a16:creationId xmlns:a16="http://schemas.microsoft.com/office/drawing/2014/main" id="{3B7466F7-8FB3-4D97-990A-262C144EE8EF}"/>
              </a:ext>
            </a:extLst>
          </p:cNvPr>
          <p:cNvSpPr>
            <a:spLocks noGrp="1"/>
          </p:cNvSpPr>
          <p:nvPr userDrawn="1">
            <p:ph type="body" sz="quarter" idx="17" hasCustomPrompt="1"/>
          </p:nvPr>
        </p:nvSpPr>
        <p:spPr>
          <a:xfrm>
            <a:off x="7182175" y="5497667"/>
            <a:ext cx="1608463" cy="640081"/>
          </a:xfrm>
        </p:spPr>
        <p:txBody>
          <a:bodyPr rIns="91440">
            <a:noAutofit/>
          </a:bodyPr>
          <a:lstStyle>
            <a:lvl1pPr marL="0" indent="0" algn="ctr">
              <a:buNone/>
              <a:defRPr sz="1050"/>
            </a:lvl1pPr>
          </a:lstStyle>
          <a:p>
            <a:pPr lvl="0"/>
            <a:r>
              <a:rPr lang="en-US" dirty="0"/>
              <a:t>Enter Instagram info</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userDrawn="1">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37071964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Presenta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14CF2-96BC-4ED7-87C7-9D6684FBC9F1}"/>
              </a:ext>
            </a:extLst>
          </p:cNvPr>
          <p:cNvSpPr>
            <a:spLocks noGrp="1"/>
          </p:cNvSpPr>
          <p:nvPr>
            <p:ph type="ctrTitle" hasCustomPrompt="1"/>
          </p:nvPr>
        </p:nvSpPr>
        <p:spPr>
          <a:xfrm>
            <a:off x="2" y="2037852"/>
            <a:ext cx="12191999" cy="1282447"/>
          </a:xfrm>
        </p:spPr>
        <p:txBody>
          <a:bodyPr anchor="b"/>
          <a:lstStyle>
            <a:lvl1pPr algn="ctr">
              <a:defRPr sz="4050"/>
            </a:lvl1pPr>
          </a:lstStyle>
          <a:p>
            <a:r>
              <a:rPr lang="en-US" dirty="0"/>
              <a:t>Presentation Title</a:t>
            </a:r>
          </a:p>
        </p:txBody>
      </p:sp>
      <p:sp>
        <p:nvSpPr>
          <p:cNvPr id="3" name="Subtitle 2">
            <a:extLst>
              <a:ext uri="{FF2B5EF4-FFF2-40B4-BE49-F238E27FC236}">
                <a16:creationId xmlns:a16="http://schemas.microsoft.com/office/drawing/2014/main" id="{CE9FB07D-9D60-4B83-BCD7-C0D73181423A}"/>
              </a:ext>
            </a:extLst>
          </p:cNvPr>
          <p:cNvSpPr>
            <a:spLocks noGrp="1"/>
          </p:cNvSpPr>
          <p:nvPr>
            <p:ph type="subTitle" idx="1" hasCustomPrompt="1"/>
          </p:nvPr>
        </p:nvSpPr>
        <p:spPr>
          <a:xfrm>
            <a:off x="2" y="3654080"/>
            <a:ext cx="12191999" cy="2198080"/>
          </a:xfrm>
        </p:spPr>
        <p:txBody>
          <a:bodyPr/>
          <a:lstStyle>
            <a:lvl1pPr marL="0" indent="0" algn="ctr">
              <a:buNone/>
              <a:defRPr sz="2100"/>
            </a:lvl1pPr>
            <a:lvl2pPr marL="257169" indent="0" algn="ctr">
              <a:buNone/>
              <a:defRPr sz="1125"/>
            </a:lvl2pPr>
            <a:lvl3pPr marL="514337" indent="0" algn="ctr">
              <a:buNone/>
              <a:defRPr sz="1013"/>
            </a:lvl3pPr>
            <a:lvl4pPr marL="771506" indent="0" algn="ctr">
              <a:buNone/>
              <a:defRPr sz="900"/>
            </a:lvl4pPr>
            <a:lvl5pPr marL="1028675" indent="0" algn="ctr">
              <a:buNone/>
              <a:defRPr sz="900"/>
            </a:lvl5pPr>
            <a:lvl6pPr marL="1285843" indent="0" algn="ctr">
              <a:buNone/>
              <a:defRPr sz="900"/>
            </a:lvl6pPr>
            <a:lvl7pPr marL="1543011" indent="0" algn="ctr">
              <a:buNone/>
              <a:defRPr sz="900"/>
            </a:lvl7pPr>
            <a:lvl8pPr marL="1800180" indent="0" algn="ctr">
              <a:buNone/>
              <a:defRPr sz="900"/>
            </a:lvl8pPr>
            <a:lvl9pPr marL="2057349" indent="0" algn="ctr">
              <a:buNone/>
              <a:defRPr sz="900"/>
            </a:lvl9pPr>
          </a:lstStyle>
          <a:p>
            <a:r>
              <a:rPr lang="en-US" dirty="0"/>
              <a:t>Office Name</a:t>
            </a:r>
          </a:p>
          <a:p>
            <a:r>
              <a:rPr lang="en-US" dirty="0"/>
              <a:t>Division Name</a:t>
            </a:r>
          </a:p>
          <a:p>
            <a:r>
              <a:rPr lang="en-US" dirty="0"/>
              <a:t>Date</a:t>
            </a:r>
          </a:p>
        </p:txBody>
      </p:sp>
    </p:spTree>
    <p:extLst>
      <p:ext uri="{BB962C8B-B14F-4D97-AF65-F5344CB8AC3E}">
        <p14:creationId xmlns:p14="http://schemas.microsoft.com/office/powerpoint/2010/main" val="4146134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2E322-8E9A-479B-B269-4D91BEDFA8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BF8C17-958A-4B16-9292-C247D34FAA4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7300B1-029E-4E5B-9650-234023D20BA8}"/>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FD906003-677A-45E2-AE16-611CACE94A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83EB7A6-4275-4759-8006-710E8934378B}"/>
              </a:ext>
            </a:extLst>
          </p:cNvPr>
          <p:cNvSpPr>
            <a:spLocks noGrp="1"/>
          </p:cNvSpPr>
          <p:nvPr>
            <p:ph type="sldNum" sz="quarter" idx="12"/>
          </p:nvPr>
        </p:nvSpPr>
        <p:spPr/>
        <p:txBody>
          <a:bodyPr/>
          <a:lstStyle/>
          <a:p>
            <a:fld id="{37CA07B4-DD15-4A32-9DF2-B6AD00727005}" type="slidenum">
              <a:rPr lang="en-US" smtClean="0"/>
              <a:t>‹#›</a:t>
            </a:fld>
            <a:endParaRPr lang="en-US" dirty="0"/>
          </a:p>
        </p:txBody>
      </p:sp>
    </p:spTree>
    <p:extLst>
      <p:ext uri="{BB962C8B-B14F-4D97-AF65-F5344CB8AC3E}">
        <p14:creationId xmlns:p14="http://schemas.microsoft.com/office/powerpoint/2010/main" val="41542480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Final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AEF56-5357-4CFD-B503-FD5D22E31BAD}"/>
              </a:ext>
            </a:extLst>
          </p:cNvPr>
          <p:cNvSpPr>
            <a:spLocks noGrp="1"/>
          </p:cNvSpPr>
          <p:nvPr>
            <p:ph type="title"/>
          </p:nvPr>
        </p:nvSpPr>
        <p:spPr>
          <a:xfrm>
            <a:off x="838200" y="365131"/>
            <a:ext cx="10515600" cy="850489"/>
          </a:xfrm>
        </p:spPr>
        <p:txBody>
          <a:bodyPr/>
          <a:lstStyle/>
          <a:p>
            <a:r>
              <a:rPr lang="en-US"/>
              <a:t>Click to edit Master title style</a:t>
            </a:r>
          </a:p>
        </p:txBody>
      </p:sp>
      <p:sp>
        <p:nvSpPr>
          <p:cNvPr id="16" name="Text Placeholder 4">
            <a:extLst>
              <a:ext uri="{FF2B5EF4-FFF2-40B4-BE49-F238E27FC236}">
                <a16:creationId xmlns:a16="http://schemas.microsoft.com/office/drawing/2014/main" id="{D3B12E01-EEE8-414E-AC3B-33EF45A07775}"/>
              </a:ext>
            </a:extLst>
          </p:cNvPr>
          <p:cNvSpPr>
            <a:spLocks noGrp="1"/>
          </p:cNvSpPr>
          <p:nvPr>
            <p:ph type="body" sz="quarter" idx="16" hasCustomPrompt="1"/>
          </p:nvPr>
        </p:nvSpPr>
        <p:spPr>
          <a:xfrm>
            <a:off x="3044132" y="1485885"/>
            <a:ext cx="6562725" cy="1032249"/>
          </a:xfrm>
        </p:spPr>
        <p:txBody>
          <a:bodyPr>
            <a:normAutofit/>
          </a:bodyPr>
          <a:lstStyle>
            <a:lvl1pPr marL="0" indent="0" algn="ctr">
              <a:buNone/>
              <a:defRPr sz="2100"/>
            </a:lvl1pPr>
          </a:lstStyle>
          <a:p>
            <a:pPr lvl="0"/>
            <a:r>
              <a:rPr lang="en-US"/>
              <a:t>Department or Office website</a:t>
            </a:r>
          </a:p>
        </p:txBody>
      </p:sp>
      <p:sp>
        <p:nvSpPr>
          <p:cNvPr id="5" name="Text Placeholder 4">
            <a:extLst>
              <a:ext uri="{FF2B5EF4-FFF2-40B4-BE49-F238E27FC236}">
                <a16:creationId xmlns:a16="http://schemas.microsoft.com/office/drawing/2014/main" id="{00D3F7AE-850B-4864-B80E-0BE8ADB84F75}"/>
              </a:ext>
            </a:extLst>
          </p:cNvPr>
          <p:cNvSpPr>
            <a:spLocks noGrp="1"/>
          </p:cNvSpPr>
          <p:nvPr>
            <p:ph type="body" sz="quarter" idx="11" hasCustomPrompt="1"/>
          </p:nvPr>
        </p:nvSpPr>
        <p:spPr>
          <a:xfrm>
            <a:off x="3044132" y="2847529"/>
            <a:ext cx="6562725" cy="1032249"/>
          </a:xfrm>
        </p:spPr>
        <p:txBody>
          <a:bodyPr>
            <a:normAutofit/>
          </a:bodyPr>
          <a:lstStyle>
            <a:lvl1pPr marL="0" indent="0" algn="ctr">
              <a:buNone/>
              <a:defRPr sz="1800"/>
            </a:lvl1pPr>
          </a:lstStyle>
          <a:p>
            <a:pPr lvl="0"/>
            <a:r>
              <a:rPr lang="en-US"/>
              <a:t>Enter contact info such as phone number and email</a:t>
            </a:r>
          </a:p>
        </p:txBody>
      </p:sp>
      <p:sp>
        <p:nvSpPr>
          <p:cNvPr id="15" name="Text Placeholder 14">
            <a:extLst>
              <a:ext uri="{FF2B5EF4-FFF2-40B4-BE49-F238E27FC236}">
                <a16:creationId xmlns:a16="http://schemas.microsoft.com/office/drawing/2014/main" id="{8AA1560F-907F-4C23-AB0E-E50F07A84918}"/>
              </a:ext>
            </a:extLst>
          </p:cNvPr>
          <p:cNvSpPr>
            <a:spLocks noGrp="1"/>
          </p:cNvSpPr>
          <p:nvPr>
            <p:ph type="body" sz="quarter" idx="15" hasCustomPrompt="1"/>
          </p:nvPr>
        </p:nvSpPr>
        <p:spPr>
          <a:xfrm>
            <a:off x="5094619" y="4428882"/>
            <a:ext cx="2304487" cy="666750"/>
          </a:xfrm>
        </p:spPr>
        <p:txBody>
          <a:bodyPr>
            <a:normAutofit/>
          </a:bodyPr>
          <a:lstStyle>
            <a:lvl1pPr marL="0" indent="0" algn="ctr">
              <a:buNone/>
              <a:defRPr sz="2100" b="1"/>
            </a:lvl1pPr>
          </a:lstStyle>
          <a:p>
            <a:pPr lvl="0"/>
            <a:r>
              <a:rPr lang="en-US"/>
              <a:t>Text</a:t>
            </a:r>
          </a:p>
        </p:txBody>
      </p:sp>
      <p:pic>
        <p:nvPicPr>
          <p:cNvPr id="6" name="Facebook">
            <a:extLst>
              <a:ext uri="{FF2B5EF4-FFF2-40B4-BE49-F238E27FC236}">
                <a16:creationId xmlns:a16="http://schemas.microsoft.com/office/drawing/2014/main" id="{44C9F024-7D6B-4064-B434-76A1933BE172}"/>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75343" y="5372116"/>
            <a:ext cx="573024" cy="426963"/>
          </a:xfrm>
          <a:prstGeom prst="rect">
            <a:avLst/>
          </a:prstGeom>
        </p:spPr>
      </p:pic>
      <p:sp>
        <p:nvSpPr>
          <p:cNvPr id="10" name="Text Placeholder 9">
            <a:extLst>
              <a:ext uri="{FF2B5EF4-FFF2-40B4-BE49-F238E27FC236}">
                <a16:creationId xmlns:a16="http://schemas.microsoft.com/office/drawing/2014/main" id="{294F8BCB-943B-4692-A224-F8A2437D78A7}"/>
              </a:ext>
            </a:extLst>
          </p:cNvPr>
          <p:cNvSpPr>
            <a:spLocks noGrp="1"/>
          </p:cNvSpPr>
          <p:nvPr>
            <p:ph type="body" sz="quarter" idx="12" hasCustomPrompt="1"/>
          </p:nvPr>
        </p:nvSpPr>
        <p:spPr>
          <a:xfrm>
            <a:off x="3044133" y="5906972"/>
            <a:ext cx="1635443" cy="503237"/>
          </a:xfrm>
        </p:spPr>
        <p:txBody>
          <a:bodyPr>
            <a:noAutofit/>
          </a:bodyPr>
          <a:lstStyle>
            <a:lvl1pPr marL="0" indent="0" algn="ctr">
              <a:buNone/>
              <a:defRPr sz="1200"/>
            </a:lvl1pPr>
          </a:lstStyle>
          <a:p>
            <a:pPr lvl="0"/>
            <a:r>
              <a:rPr lang="en-US"/>
              <a:t>Enter Facebook info</a:t>
            </a:r>
          </a:p>
        </p:txBody>
      </p:sp>
      <p:pic>
        <p:nvPicPr>
          <p:cNvPr id="7" name="Twitter">
            <a:extLst>
              <a:ext uri="{FF2B5EF4-FFF2-40B4-BE49-F238E27FC236}">
                <a16:creationId xmlns:a16="http://schemas.microsoft.com/office/drawing/2014/main" id="{1F1462B5-F1B0-4233-B989-C544B2B47E55}"/>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82293" y="5365545"/>
            <a:ext cx="585216" cy="440102"/>
          </a:xfrm>
          <a:prstGeom prst="rect">
            <a:avLst/>
          </a:prstGeom>
        </p:spPr>
      </p:pic>
      <p:sp>
        <p:nvSpPr>
          <p:cNvPr id="11" name="Text Placeholder 9">
            <a:extLst>
              <a:ext uri="{FF2B5EF4-FFF2-40B4-BE49-F238E27FC236}">
                <a16:creationId xmlns:a16="http://schemas.microsoft.com/office/drawing/2014/main" id="{58BACC9A-2948-4586-9ADE-AC08E52A637B}"/>
              </a:ext>
            </a:extLst>
          </p:cNvPr>
          <p:cNvSpPr>
            <a:spLocks noGrp="1"/>
          </p:cNvSpPr>
          <p:nvPr>
            <p:ph type="body" sz="quarter" idx="13" hasCustomPrompt="1"/>
          </p:nvPr>
        </p:nvSpPr>
        <p:spPr>
          <a:xfrm>
            <a:off x="5429141" y="5906971"/>
            <a:ext cx="1635443" cy="503237"/>
          </a:xfrm>
        </p:spPr>
        <p:txBody>
          <a:bodyPr>
            <a:noAutofit/>
          </a:bodyPr>
          <a:lstStyle>
            <a:lvl1pPr marL="0" indent="0" algn="ctr">
              <a:buNone/>
              <a:defRPr sz="1200"/>
            </a:lvl1pPr>
          </a:lstStyle>
          <a:p>
            <a:pPr lvl="0"/>
            <a:r>
              <a:rPr lang="en-US"/>
              <a:t>Enter Twitter info</a:t>
            </a:r>
          </a:p>
        </p:txBody>
      </p:sp>
      <p:pic>
        <p:nvPicPr>
          <p:cNvPr id="8" name="Instagram">
            <a:extLst>
              <a:ext uri="{FF2B5EF4-FFF2-40B4-BE49-F238E27FC236}">
                <a16:creationId xmlns:a16="http://schemas.microsoft.com/office/drawing/2014/main" id="{22D2F588-6523-4556-88B5-99C95EE5EFE5}"/>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8390819" y="5334551"/>
            <a:ext cx="670560" cy="502090"/>
          </a:xfrm>
          <a:prstGeom prst="rect">
            <a:avLst/>
          </a:prstGeom>
        </p:spPr>
      </p:pic>
      <p:sp>
        <p:nvSpPr>
          <p:cNvPr id="12" name="Text Placeholder 9">
            <a:extLst>
              <a:ext uri="{FF2B5EF4-FFF2-40B4-BE49-F238E27FC236}">
                <a16:creationId xmlns:a16="http://schemas.microsoft.com/office/drawing/2014/main" id="{B81A18F7-3BD9-4CAA-9ADC-13EF99A4E392}"/>
              </a:ext>
            </a:extLst>
          </p:cNvPr>
          <p:cNvSpPr>
            <a:spLocks noGrp="1"/>
          </p:cNvSpPr>
          <p:nvPr>
            <p:ph type="body" sz="quarter" idx="14" hasCustomPrompt="1"/>
          </p:nvPr>
        </p:nvSpPr>
        <p:spPr>
          <a:xfrm>
            <a:off x="7908377" y="5906971"/>
            <a:ext cx="1635443" cy="503237"/>
          </a:xfrm>
        </p:spPr>
        <p:txBody>
          <a:bodyPr>
            <a:noAutofit/>
          </a:bodyPr>
          <a:lstStyle>
            <a:lvl1pPr marL="0" indent="0" algn="ctr">
              <a:buNone/>
              <a:defRPr sz="1200"/>
            </a:lvl1pPr>
          </a:lstStyle>
          <a:p>
            <a:pPr lvl="0"/>
            <a:r>
              <a:rPr lang="en-US"/>
              <a:t>Enter Instagram info</a:t>
            </a:r>
          </a:p>
        </p:txBody>
      </p:sp>
      <p:sp>
        <p:nvSpPr>
          <p:cNvPr id="3" name="Slide Number Placeholder 2">
            <a:extLst>
              <a:ext uri="{FF2B5EF4-FFF2-40B4-BE49-F238E27FC236}">
                <a16:creationId xmlns:a16="http://schemas.microsoft.com/office/drawing/2014/main" id="{9FE1C24E-3AD8-45B3-85F6-8E92576D8D8A}"/>
              </a:ext>
            </a:extLst>
          </p:cNvPr>
          <p:cNvSpPr>
            <a:spLocks noGrp="1"/>
          </p:cNvSpPr>
          <p:nvPr>
            <p:ph type="sldNum" sz="quarter" idx="10"/>
          </p:nvPr>
        </p:nvSpPr>
        <p:spPr/>
        <p:txBody>
          <a:bodyPr/>
          <a:lstStyle/>
          <a:p>
            <a:fld id="{1929936C-68CC-48AF-8CF3-4B03BC21D04D}" type="slidenum">
              <a:rPr lang="en-US" smtClean="0"/>
              <a:pPr/>
              <a:t>‹#›</a:t>
            </a:fld>
            <a:endParaRPr lang="en-US" dirty="0"/>
          </a:p>
        </p:txBody>
      </p:sp>
    </p:spTree>
    <p:extLst>
      <p:ext uri="{BB962C8B-B14F-4D97-AF65-F5344CB8AC3E}">
        <p14:creationId xmlns:p14="http://schemas.microsoft.com/office/powerpoint/2010/main" val="32827436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ec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264C6-2DE2-4496-9BDD-E370398EF70B}"/>
              </a:ext>
            </a:extLst>
          </p:cNvPr>
          <p:cNvSpPr>
            <a:spLocks noGrp="1"/>
          </p:cNvSpPr>
          <p:nvPr>
            <p:ph type="title"/>
          </p:nvPr>
        </p:nvSpPr>
        <p:spPr>
          <a:xfrm>
            <a:off x="0" y="1203650"/>
            <a:ext cx="12192000" cy="2726386"/>
          </a:xfrm>
        </p:spPr>
        <p:txBody>
          <a:bodyPr/>
          <a:lstStyle>
            <a:lvl1pPr algn="ctr">
              <a:defRPr/>
            </a:lvl1pPr>
          </a:lstStyle>
          <a:p>
            <a:r>
              <a:rPr lang="en-US"/>
              <a:t>Click to edit Master title style</a:t>
            </a:r>
            <a:endParaRPr lang="en-US" dirty="0"/>
          </a:p>
        </p:txBody>
      </p:sp>
      <p:sp>
        <p:nvSpPr>
          <p:cNvPr id="5" name="Slide Number Placeholder 4">
            <a:extLst>
              <a:ext uri="{FF2B5EF4-FFF2-40B4-BE49-F238E27FC236}">
                <a16:creationId xmlns:a16="http://schemas.microsoft.com/office/drawing/2014/main" id="{CD1FDB5E-23D5-4641-84CD-18757E9EBC1F}"/>
              </a:ext>
            </a:extLst>
          </p:cNvPr>
          <p:cNvSpPr>
            <a:spLocks noGrp="1"/>
          </p:cNvSpPr>
          <p:nvPr>
            <p:ph type="sldNum" sz="quarter" idx="12"/>
          </p:nvPr>
        </p:nvSpPr>
        <p:spPr>
          <a:xfrm>
            <a:off x="8610600" y="6294484"/>
            <a:ext cx="2743200" cy="365125"/>
          </a:xfrm>
        </p:spPr>
        <p:txBody>
          <a:bodyPr/>
          <a:lstStyle/>
          <a:p>
            <a:fld id="{063B872D-3AE9-4542-A461-B751CD6BB84C}" type="slidenum">
              <a:rPr lang="en-US" smtClean="0"/>
              <a:t>‹#›</a:t>
            </a:fld>
            <a:endParaRPr lang="en-US" dirty="0"/>
          </a:p>
        </p:txBody>
      </p:sp>
    </p:spTree>
    <p:extLst>
      <p:ext uri="{BB962C8B-B14F-4D97-AF65-F5344CB8AC3E}">
        <p14:creationId xmlns:p14="http://schemas.microsoft.com/office/powerpoint/2010/main" val="17328243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Presenta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14CF2-96BC-4ED7-87C7-9D6684FBC9F1}"/>
              </a:ext>
            </a:extLst>
          </p:cNvPr>
          <p:cNvSpPr>
            <a:spLocks noGrp="1"/>
          </p:cNvSpPr>
          <p:nvPr>
            <p:ph type="ctrTitle" hasCustomPrompt="1"/>
          </p:nvPr>
        </p:nvSpPr>
        <p:spPr>
          <a:xfrm>
            <a:off x="0" y="2037850"/>
            <a:ext cx="12191999" cy="1282447"/>
          </a:xfrm>
        </p:spPr>
        <p:txBody>
          <a:bodyPr anchor="b"/>
          <a:lstStyle>
            <a:lvl1pPr algn="ctr">
              <a:defRPr sz="5400"/>
            </a:lvl1pPr>
          </a:lstStyle>
          <a:p>
            <a:r>
              <a:rPr lang="en-US" dirty="0"/>
              <a:t>Presentation Title</a:t>
            </a:r>
          </a:p>
        </p:txBody>
      </p:sp>
      <p:sp>
        <p:nvSpPr>
          <p:cNvPr id="3" name="Subtitle 2">
            <a:extLst>
              <a:ext uri="{FF2B5EF4-FFF2-40B4-BE49-F238E27FC236}">
                <a16:creationId xmlns:a16="http://schemas.microsoft.com/office/drawing/2014/main" id="{CE9FB07D-9D60-4B83-BCD7-C0D73181423A}"/>
              </a:ext>
            </a:extLst>
          </p:cNvPr>
          <p:cNvSpPr>
            <a:spLocks noGrp="1"/>
          </p:cNvSpPr>
          <p:nvPr>
            <p:ph type="subTitle" idx="1" hasCustomPrompt="1"/>
          </p:nvPr>
        </p:nvSpPr>
        <p:spPr>
          <a:xfrm>
            <a:off x="1" y="3654080"/>
            <a:ext cx="12191998" cy="2198080"/>
          </a:xfrm>
        </p:spPr>
        <p:txBody>
          <a:bodyPr/>
          <a:lstStyle>
            <a:lvl1pPr marL="0" indent="0" algn="ctr">
              <a:buNone/>
              <a:defRPr sz="2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dirty="0"/>
              <a:t>Office Name</a:t>
            </a:r>
          </a:p>
          <a:p>
            <a:r>
              <a:rPr lang="en-US" dirty="0"/>
              <a:t>Division Name</a:t>
            </a:r>
          </a:p>
          <a:p>
            <a:r>
              <a:rPr lang="en-US" dirty="0"/>
              <a:t>Date</a:t>
            </a:r>
          </a:p>
        </p:txBody>
      </p:sp>
    </p:spTree>
    <p:extLst>
      <p:ext uri="{BB962C8B-B14F-4D97-AF65-F5344CB8AC3E}">
        <p14:creationId xmlns:p14="http://schemas.microsoft.com/office/powerpoint/2010/main" val="2631881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US" dirty="0"/>
          </a:p>
        </p:txBody>
      </p:sp>
      <p:pic>
        <p:nvPicPr>
          <p:cNvPr id="6" name="Picture 5"/>
          <p:cNvPicPr>
            <a:picLocks noChangeAspect="1"/>
          </p:cNvPicPr>
          <p:nvPr userDrawn="1"/>
        </p:nvPicPr>
        <p:blipFill>
          <a:blip r:embed="rId2"/>
          <a:stretch>
            <a:fillRect/>
          </a:stretch>
        </p:blipFill>
        <p:spPr>
          <a:xfrm>
            <a:off x="98321" y="5869782"/>
            <a:ext cx="1211177" cy="914479"/>
          </a:xfrm>
          <a:prstGeom prst="rect">
            <a:avLst/>
          </a:prstGeom>
        </p:spPr>
      </p:pic>
    </p:spTree>
    <p:extLst>
      <p:ext uri="{BB962C8B-B14F-4D97-AF65-F5344CB8AC3E}">
        <p14:creationId xmlns:p14="http://schemas.microsoft.com/office/powerpoint/2010/main" val="13104925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2E322-8E9A-479B-B269-4D91BEDFA8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BF8C17-958A-4B16-9292-C247D34FAA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7300B1-029E-4E5B-9650-234023D20BA8}"/>
              </a:ext>
            </a:extLst>
          </p:cNvPr>
          <p:cNvSpPr>
            <a:spLocks noGrp="1"/>
          </p:cNvSpPr>
          <p:nvPr>
            <p:ph type="dt" sz="half" idx="10"/>
          </p:nvPr>
        </p:nvSpPr>
        <p:spPr/>
        <p:txBody>
          <a:bodyPr/>
          <a:lstStyle/>
          <a:p>
            <a:fld id="{125ED62A-BBC8-4D69-BC3F-34BB26C26472}" type="datetimeFigureOut">
              <a:rPr lang="en-US" smtClean="0"/>
              <a:t>10/27/2022</a:t>
            </a:fld>
            <a:endParaRPr lang="en-US" dirty="0"/>
          </a:p>
        </p:txBody>
      </p:sp>
      <p:sp>
        <p:nvSpPr>
          <p:cNvPr id="5" name="Footer Placeholder 4">
            <a:extLst>
              <a:ext uri="{FF2B5EF4-FFF2-40B4-BE49-F238E27FC236}">
                <a16:creationId xmlns:a16="http://schemas.microsoft.com/office/drawing/2014/main" id="{FD906003-677A-45E2-AE16-611CACE94A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83EB7A6-4275-4759-8006-710E8934378B}"/>
              </a:ext>
            </a:extLst>
          </p:cNvPr>
          <p:cNvSpPr>
            <a:spLocks noGrp="1"/>
          </p:cNvSpPr>
          <p:nvPr>
            <p:ph type="sldNum" sz="quarter" idx="12"/>
          </p:nvPr>
        </p:nvSpPr>
        <p:spPr/>
        <p:txBody>
          <a:bodyPr/>
          <a:lstStyle/>
          <a:p>
            <a:fld id="{37CA07B4-DD15-4A32-9DF2-B6AD00727005}" type="slidenum">
              <a:rPr lang="en-US" smtClean="0"/>
              <a:t>‹#›</a:t>
            </a:fld>
            <a:endParaRPr lang="en-US" dirty="0"/>
          </a:p>
        </p:txBody>
      </p:sp>
    </p:spTree>
    <p:extLst>
      <p:ext uri="{BB962C8B-B14F-4D97-AF65-F5344CB8AC3E}">
        <p14:creationId xmlns:p14="http://schemas.microsoft.com/office/powerpoint/2010/main" val="5554217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cSld name="Sec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264C6-2DE2-4496-9BDD-E370398EF70B}"/>
              </a:ext>
            </a:extLst>
          </p:cNvPr>
          <p:cNvSpPr>
            <a:spLocks noGrp="1"/>
          </p:cNvSpPr>
          <p:nvPr>
            <p:ph type="title"/>
          </p:nvPr>
        </p:nvSpPr>
        <p:spPr>
          <a:xfrm>
            <a:off x="0" y="1203650"/>
            <a:ext cx="12192000" cy="2726386"/>
          </a:xfrm>
        </p:spPr>
        <p:txBody>
          <a:bodyPr/>
          <a:lstStyle>
            <a:lvl1pPr algn="ctr">
              <a:defRPr/>
            </a:lvl1pPr>
          </a:lstStyle>
          <a:p>
            <a:r>
              <a:rPr lang="en-US" dirty="0"/>
              <a:t>Click to edit Master title style</a:t>
            </a:r>
          </a:p>
        </p:txBody>
      </p:sp>
      <p:sp>
        <p:nvSpPr>
          <p:cNvPr id="5" name="Slide Number Placeholder 4">
            <a:extLst>
              <a:ext uri="{FF2B5EF4-FFF2-40B4-BE49-F238E27FC236}">
                <a16:creationId xmlns:a16="http://schemas.microsoft.com/office/drawing/2014/main" id="{CD1FDB5E-23D5-4641-84CD-18757E9EBC1F}"/>
              </a:ext>
            </a:extLst>
          </p:cNvPr>
          <p:cNvSpPr>
            <a:spLocks noGrp="1"/>
          </p:cNvSpPr>
          <p:nvPr>
            <p:ph type="sldNum" sz="quarter" idx="12"/>
          </p:nvPr>
        </p:nvSpPr>
        <p:spPr>
          <a:xfrm>
            <a:off x="8610600" y="6294482"/>
            <a:ext cx="2743200" cy="365125"/>
          </a:xfrm>
        </p:spPr>
        <p:txBody>
          <a:bodyPr/>
          <a:lstStyle/>
          <a:p>
            <a:fld id="{063B872D-3AE9-4542-A461-B751CD6BB84C}" type="slidenum">
              <a:rPr lang="en-US" smtClean="0"/>
              <a:t>‹#›</a:t>
            </a:fld>
            <a:endParaRPr lang="en-US" dirty="0"/>
          </a:p>
        </p:txBody>
      </p:sp>
    </p:spTree>
    <p:extLst>
      <p:ext uri="{BB962C8B-B14F-4D97-AF65-F5344CB8AC3E}">
        <p14:creationId xmlns:p14="http://schemas.microsoft.com/office/powerpoint/2010/main" val="36033012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014B6A3B-3BF1-49BB-A418-D9BD7963E314}"/>
              </a:ext>
            </a:extLst>
          </p:cNvPr>
          <p:cNvSpPr>
            <a:spLocks noGrp="1"/>
          </p:cNvSpPr>
          <p:nvPr>
            <p:ph type="body" sz="quarter" idx="11"/>
          </p:nvPr>
        </p:nvSpPr>
        <p:spPr>
          <a:xfrm>
            <a:off x="171451" y="1222375"/>
            <a:ext cx="11849100" cy="4803775"/>
          </a:xfrm>
        </p:spPr>
        <p:txBody>
          <a:bodyPr/>
          <a:lstStyle>
            <a:lvl1pPr>
              <a:defRPr sz="3600"/>
            </a:lvl1pPr>
            <a:lvl2pPr>
              <a:defRPr sz="3200"/>
            </a:lvl2pPr>
            <a:lvl3pPr>
              <a:defRPr sz="28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dirty="0"/>
          </a:p>
        </p:txBody>
      </p:sp>
    </p:spTree>
    <p:extLst>
      <p:ext uri="{BB962C8B-B14F-4D97-AF65-F5344CB8AC3E}">
        <p14:creationId xmlns:p14="http://schemas.microsoft.com/office/powerpoint/2010/main" val="211895345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wo_Content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430627"/>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3735253"/>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398199869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Two_Content_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7" name="Subtitle 1">
            <a:extLst>
              <a:ext uri="{FF2B5EF4-FFF2-40B4-BE49-F238E27FC236}">
                <a16:creationId xmlns:a16="http://schemas.microsoft.com/office/drawing/2014/main" id="{FE7420B2-557E-48EE-B2B6-06D64A51825A}"/>
              </a:ext>
            </a:extLst>
          </p:cNvPr>
          <p:cNvSpPr>
            <a:spLocks noGrp="1"/>
          </p:cNvSpPr>
          <p:nvPr>
            <p:ph type="body" idx="14"/>
          </p:nvPr>
        </p:nvSpPr>
        <p:spPr>
          <a:xfrm>
            <a:off x="146291" y="1138548"/>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962460"/>
            <a:ext cx="11890272" cy="1433759"/>
          </a:xfrm>
        </p:spPr>
        <p:txBody>
          <a:bodyPr rIns="91440">
            <a:noAutofit/>
          </a:bodyPr>
          <a:lstStyle>
            <a:lvl1pPr>
              <a:defRPr sz="2400"/>
            </a:lvl1pPr>
            <a:lvl2pPr>
              <a:defRPr sz="2000"/>
            </a:lvl2pPr>
            <a:lvl3pPr>
              <a:defRPr sz="18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p:txBody>
      </p:sp>
      <p:sp>
        <p:nvSpPr>
          <p:cNvPr id="8" name="Subtitle 2">
            <a:extLst>
              <a:ext uri="{FF2B5EF4-FFF2-40B4-BE49-F238E27FC236}">
                <a16:creationId xmlns:a16="http://schemas.microsoft.com/office/drawing/2014/main" id="{38B7E127-F1D4-487E-A15F-845BF8F6D645}"/>
              </a:ext>
            </a:extLst>
          </p:cNvPr>
          <p:cNvSpPr>
            <a:spLocks noGrp="1"/>
          </p:cNvSpPr>
          <p:nvPr>
            <p:ph type="body" idx="15"/>
          </p:nvPr>
        </p:nvSpPr>
        <p:spPr>
          <a:xfrm>
            <a:off x="146290" y="3603812"/>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4439797"/>
            <a:ext cx="11890272" cy="1522429"/>
          </a:xfrm>
        </p:spPr>
        <p:txBody>
          <a:bodyPr rIns="91440">
            <a:noAutofit/>
          </a:bodyPr>
          <a:lstStyle>
            <a:lvl1pPr>
              <a:defRPr sz="2400"/>
            </a:lvl1pPr>
            <a:lvl2pPr>
              <a:defRPr sz="2000"/>
            </a:lvl2pPr>
            <a:lvl3pPr>
              <a:defRPr sz="18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37274914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endParaRPr lang="en-US" dirty="0"/>
          </a:p>
        </p:txBody>
      </p:sp>
      <p:sp>
        <p:nvSpPr>
          <p:cNvPr id="3" name="Content Placeholder 1">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a:extLst>
              <a:ext uri="{FF2B5EF4-FFF2-40B4-BE49-F238E27FC236}">
                <a16:creationId xmlns:a16="http://schemas.microsoft.com/office/drawing/2014/main" id="{9E70591A-C582-4B0B-95C3-1CEE6E7FEE31}"/>
              </a:ext>
            </a:extLst>
          </p:cNvPr>
          <p:cNvSpPr>
            <a:spLocks noGrp="1"/>
          </p:cNvSpPr>
          <p:nvPr>
            <p:ph sz="half" idx="13"/>
          </p:nvPr>
        </p:nvSpPr>
        <p:spPr>
          <a:xfrm>
            <a:off x="6172202" y="1429016"/>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168946291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hre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endParaRPr lang="en-US" dirty="0"/>
          </a:p>
        </p:txBody>
      </p:sp>
      <p:sp>
        <p:nvSpPr>
          <p:cNvPr id="3" name="Content Placeholder">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a:extLst>
              <a:ext uri="{FF2B5EF4-FFF2-40B4-BE49-F238E27FC236}">
                <a16:creationId xmlns:a16="http://schemas.microsoft.com/office/drawing/2014/main" id="{2CA358F9-FDAB-435E-8C1A-4A738B05E0CA}"/>
              </a:ext>
            </a:extLst>
          </p:cNvPr>
          <p:cNvSpPr>
            <a:spLocks noGrp="1"/>
          </p:cNvSpPr>
          <p:nvPr>
            <p:ph sz="half" idx="13"/>
          </p:nvPr>
        </p:nvSpPr>
        <p:spPr>
          <a:xfrm>
            <a:off x="419559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3">
            <a:extLst>
              <a:ext uri="{FF2B5EF4-FFF2-40B4-BE49-F238E27FC236}">
                <a16:creationId xmlns:a16="http://schemas.microsoft.com/office/drawing/2014/main" id="{DACFA113-9FF8-4E58-B951-B3F0EC9E1F73}"/>
              </a:ext>
            </a:extLst>
          </p:cNvPr>
          <p:cNvSpPr>
            <a:spLocks noGrp="1"/>
          </p:cNvSpPr>
          <p:nvPr>
            <p:ph sz="half" idx="14"/>
          </p:nvPr>
        </p:nvSpPr>
        <p:spPr>
          <a:xfrm>
            <a:off x="8214912" y="1431790"/>
            <a:ext cx="3800820" cy="4498057"/>
          </a:xfrm>
        </p:spPr>
        <p:txBody>
          <a:bodyPr rIns="822960">
            <a:no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6762630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0" y="380196"/>
            <a:ext cx="10128421" cy="769977"/>
          </a:xfrm>
        </p:spPr>
        <p:txBody>
          <a:bodyPr/>
          <a:lstStyle/>
          <a:p>
            <a:r>
              <a:rPr lang="en-US"/>
              <a:t>Click to edit Master title style</a:t>
            </a:r>
            <a:endParaRPr lang="en-US" dirty="0"/>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171064" y="1449806"/>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171064" y="2273718"/>
            <a:ext cx="5876389" cy="3664374"/>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ubtitle 2">
            <a:extLst>
              <a:ext uri="{FF2B5EF4-FFF2-40B4-BE49-F238E27FC236}">
                <a16:creationId xmlns:a16="http://schemas.microsoft.com/office/drawing/2014/main" id="{BE337800-272E-4187-948E-AB6D00DF71A1}"/>
              </a:ext>
            </a:extLst>
          </p:cNvPr>
          <p:cNvSpPr>
            <a:spLocks noGrp="1"/>
          </p:cNvSpPr>
          <p:nvPr>
            <p:ph type="body" idx="13"/>
          </p:nvPr>
        </p:nvSpPr>
        <p:spPr>
          <a:xfrm>
            <a:off x="6145878" y="1450895"/>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2">
            <a:extLst>
              <a:ext uri="{FF2B5EF4-FFF2-40B4-BE49-F238E27FC236}">
                <a16:creationId xmlns:a16="http://schemas.microsoft.com/office/drawing/2014/main" id="{3490EC0F-BFAC-421B-8701-663D6C38BD0D}"/>
              </a:ext>
            </a:extLst>
          </p:cNvPr>
          <p:cNvSpPr>
            <a:spLocks noGrp="1"/>
          </p:cNvSpPr>
          <p:nvPr>
            <p:ph sz="half" idx="14"/>
          </p:nvPr>
        </p:nvSpPr>
        <p:spPr>
          <a:xfrm>
            <a:off x="6145878" y="2274806"/>
            <a:ext cx="5876389" cy="3663285"/>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168921500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endParaRPr lang="en-US" dirty="0"/>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9075865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_Content_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6" name="Content Placeholder 5">
            <a:extLst>
              <a:ext uri="{FF2B5EF4-FFF2-40B4-BE49-F238E27FC236}">
                <a16:creationId xmlns:a16="http://schemas.microsoft.com/office/drawing/2014/main" id="{D07E23E6-6A2F-4EBB-BAA3-780723750EAA}"/>
              </a:ext>
            </a:extLst>
          </p:cNvPr>
          <p:cNvSpPr>
            <a:spLocks noGrp="1"/>
          </p:cNvSpPr>
          <p:nvPr>
            <p:ph sz="quarter" idx="11"/>
          </p:nvPr>
        </p:nvSpPr>
        <p:spPr>
          <a:xfrm>
            <a:off x="149319" y="1228725"/>
            <a:ext cx="11839480" cy="671793"/>
          </a:xfrm>
        </p:spPr>
        <p:txBody>
          <a:bodyPr>
            <a:normAutofit/>
          </a:bodyPr>
          <a:lstStyle>
            <a:lvl1pPr marL="0" indent="0">
              <a:buNone/>
              <a:defRPr sz="3200"/>
            </a:lvl1pPr>
          </a:lstStyle>
          <a:p>
            <a:pPr lvl="0"/>
            <a:r>
              <a:rPr lang="en-US" dirty="0"/>
              <a:t>Click to edit Master text styles</a:t>
            </a:r>
          </a:p>
        </p:txBody>
      </p:sp>
      <p:sp>
        <p:nvSpPr>
          <p:cNvPr id="8" name="Table Placeholder 7">
            <a:extLst>
              <a:ext uri="{FF2B5EF4-FFF2-40B4-BE49-F238E27FC236}">
                <a16:creationId xmlns:a16="http://schemas.microsoft.com/office/drawing/2014/main" id="{F2E4A04F-CC4A-4D65-ADD6-100415BF7610}"/>
              </a:ext>
            </a:extLst>
          </p:cNvPr>
          <p:cNvSpPr>
            <a:spLocks noGrp="1"/>
          </p:cNvSpPr>
          <p:nvPr>
            <p:ph type="tbl" sz="quarter" idx="12" hasCustomPrompt="1"/>
          </p:nvPr>
        </p:nvSpPr>
        <p:spPr>
          <a:xfrm>
            <a:off x="149319" y="2073275"/>
            <a:ext cx="11863293" cy="3806825"/>
          </a:xfrm>
        </p:spPr>
        <p:txBody>
          <a:bodyPr/>
          <a:lstStyle>
            <a:lvl1pPr>
              <a:defRPr/>
            </a:lvl1pPr>
          </a:lstStyle>
          <a:p>
            <a:r>
              <a:rPr lang="en-US" dirty="0"/>
              <a:t>Table</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dirty="0"/>
          </a:p>
        </p:txBody>
      </p:sp>
    </p:spTree>
    <p:extLst>
      <p:ext uri="{BB962C8B-B14F-4D97-AF65-F5344CB8AC3E}">
        <p14:creationId xmlns:p14="http://schemas.microsoft.com/office/powerpoint/2010/main" val="3495300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7CF06-8C59-4736-BBD8-2485DEAC9A04}"/>
              </a:ext>
            </a:extLst>
          </p:cNvPr>
          <p:cNvSpPr>
            <a:spLocks noGrp="1"/>
          </p:cNvSpPr>
          <p:nvPr>
            <p:ph type="title"/>
          </p:nvPr>
        </p:nvSpPr>
        <p:spPr>
          <a:xfrm>
            <a:off x="325928" y="365126"/>
            <a:ext cx="11497901" cy="1156104"/>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F6E68CC3-A211-4170-8256-D1B0621F9EF8}"/>
              </a:ext>
            </a:extLst>
          </p:cNvPr>
          <p:cNvSpPr>
            <a:spLocks noGrp="1"/>
          </p:cNvSpPr>
          <p:nvPr>
            <p:ph sz="half" idx="1"/>
          </p:nvPr>
        </p:nvSpPr>
        <p:spPr>
          <a:xfrm>
            <a:off x="325925" y="1949730"/>
            <a:ext cx="5181600" cy="44288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30C559-C4BB-47B0-B05B-0B773EDABDCA}"/>
              </a:ext>
            </a:extLst>
          </p:cNvPr>
          <p:cNvSpPr>
            <a:spLocks noGrp="1"/>
          </p:cNvSpPr>
          <p:nvPr>
            <p:ph sz="half" idx="2"/>
          </p:nvPr>
        </p:nvSpPr>
        <p:spPr>
          <a:xfrm>
            <a:off x="6491337" y="1947083"/>
            <a:ext cx="5332491" cy="44288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3">
            <a:extLst>
              <a:ext uri="{FF2B5EF4-FFF2-40B4-BE49-F238E27FC236}">
                <a16:creationId xmlns:a16="http://schemas.microsoft.com/office/drawing/2014/main" id="{1AFC33AE-4ECE-4672-952F-953EEFA01FC4}"/>
              </a:ext>
            </a:extLst>
          </p:cNvPr>
          <p:cNvSpPr>
            <a:spLocks noGrp="1"/>
          </p:cNvSpPr>
          <p:nvPr>
            <p:ph type="ftr" sz="quarter" idx="3"/>
          </p:nvPr>
        </p:nvSpPr>
        <p:spPr>
          <a:xfrm>
            <a:off x="0" y="6551981"/>
            <a:ext cx="2743200" cy="322646"/>
          </a:xfrm>
          <a:prstGeom prst="rect">
            <a:avLst/>
          </a:prstGeom>
        </p:spPr>
        <p:txBody>
          <a:bodyPr vert="horz" lIns="91440" tIns="45720" rIns="91440" bIns="45720" rtlCol="0" anchor="ctr"/>
          <a:lstStyle>
            <a:lvl1pPr algn="l">
              <a:defRPr sz="975">
                <a:solidFill>
                  <a:schemeClr val="bg1"/>
                </a:solidFill>
              </a:defRPr>
            </a:lvl1pPr>
          </a:lstStyle>
          <a:p>
            <a:r>
              <a:rPr lang="en-US" dirty="0"/>
              <a:t>New Jersey Department of Education</a:t>
            </a:r>
          </a:p>
        </p:txBody>
      </p:sp>
      <p:sp>
        <p:nvSpPr>
          <p:cNvPr id="7" name="Slide Number Placeholder 6">
            <a:extLst>
              <a:ext uri="{FF2B5EF4-FFF2-40B4-BE49-F238E27FC236}">
                <a16:creationId xmlns:a16="http://schemas.microsoft.com/office/drawing/2014/main" id="{A8F06CBD-4E0B-4DF9-B7F5-4AE152EA685E}"/>
              </a:ext>
            </a:extLst>
          </p:cNvPr>
          <p:cNvSpPr>
            <a:spLocks noGrp="1"/>
          </p:cNvSpPr>
          <p:nvPr>
            <p:ph type="sldNum" sz="quarter" idx="12"/>
          </p:nvPr>
        </p:nvSpPr>
        <p:spPr/>
        <p:txBody>
          <a:bodyPr/>
          <a:lstStyle/>
          <a:p>
            <a:fld id="{1929936C-68CC-48AF-8CF3-4B03BC21D04D}" type="slidenum">
              <a:rPr lang="en-US" smtClean="0"/>
              <a:t>‹#›</a:t>
            </a:fld>
            <a:endParaRPr lang="en-US" dirty="0"/>
          </a:p>
        </p:txBody>
      </p:sp>
    </p:spTree>
    <p:extLst>
      <p:ext uri="{BB962C8B-B14F-4D97-AF65-F5344CB8AC3E}">
        <p14:creationId xmlns:p14="http://schemas.microsoft.com/office/powerpoint/2010/main" val="17097450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_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dirty="0"/>
              <a:t>Click to edit Master title style</a:t>
            </a:r>
          </a:p>
        </p:txBody>
      </p:sp>
      <p:sp>
        <p:nvSpPr>
          <p:cNvPr id="4" name="Graph Placeholder">
            <a:extLst>
              <a:ext uri="{FF2B5EF4-FFF2-40B4-BE49-F238E27FC236}">
                <a16:creationId xmlns:a16="http://schemas.microsoft.com/office/drawing/2014/main" id="{77EA46B5-DFD9-4CBD-916B-41252B3634A1}"/>
              </a:ext>
            </a:extLst>
          </p:cNvPr>
          <p:cNvSpPr>
            <a:spLocks noGrp="1"/>
          </p:cNvSpPr>
          <p:nvPr>
            <p:ph type="chart" sz="quarter" idx="13"/>
          </p:nvPr>
        </p:nvSpPr>
        <p:spPr>
          <a:xfrm>
            <a:off x="143219" y="1277938"/>
            <a:ext cx="11864631" cy="4682187"/>
          </a:xfrm>
        </p:spPr>
        <p:txBody>
          <a:bodyPr/>
          <a:lstStyle/>
          <a:p>
            <a:r>
              <a:rPr lang="en-US" dirty="0"/>
              <a:t>Click icon to add chart</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3753176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_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endParaRPr lang="en-US" dirty="0"/>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594912" y="1520826"/>
            <a:ext cx="10642294" cy="4384216"/>
          </a:xfrm>
        </p:spPr>
        <p:txBody>
          <a:bodyPr/>
          <a:lstStyle/>
          <a:p>
            <a:r>
              <a:rPr lang="en-US" dirty="0"/>
              <a:t>Click icon to add picture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100533109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Image_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endParaRPr lang="en-US" dirty="0"/>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1430460" y="1520826"/>
            <a:ext cx="9808557" cy="3687782"/>
          </a:xfrm>
        </p:spPr>
        <p:txBody>
          <a:bodyPr/>
          <a:lstStyle/>
          <a:p>
            <a:r>
              <a:rPr lang="en-US" dirty="0"/>
              <a:t>Click icon to add picture</a:t>
            </a:r>
          </a:p>
        </p:txBody>
      </p:sp>
      <p:sp>
        <p:nvSpPr>
          <p:cNvPr id="7" name="Text Placeholder 5">
            <a:extLst>
              <a:ext uri="{FF2B5EF4-FFF2-40B4-BE49-F238E27FC236}">
                <a16:creationId xmlns:a16="http://schemas.microsoft.com/office/drawing/2014/main" id="{7D6D3F22-3F6B-483B-8748-C40C664682D6}"/>
              </a:ext>
            </a:extLst>
          </p:cNvPr>
          <p:cNvSpPr>
            <a:spLocks noGrp="1"/>
          </p:cNvSpPr>
          <p:nvPr>
            <p:ph type="body" sz="quarter" idx="14" hasCustomPrompt="1"/>
          </p:nvPr>
        </p:nvSpPr>
        <p:spPr>
          <a:xfrm>
            <a:off x="1430460" y="5457471"/>
            <a:ext cx="9808556" cy="550863"/>
          </a:xfrm>
        </p:spPr>
        <p:txBody>
          <a:bodyPr>
            <a:noAutofit/>
          </a:bodyPr>
          <a:lstStyle>
            <a:lvl1pPr marL="0" indent="0">
              <a:buNone/>
              <a:defRPr sz="2000"/>
            </a:lvl1pPr>
          </a:lstStyle>
          <a:p>
            <a:pPr lvl="0"/>
            <a:r>
              <a:rPr lang="en-US" dirty="0"/>
              <a:t>Enter source/citation</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342196168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endParaRPr lang="en-US" dirty="0"/>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6894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45737635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icture_caption_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endParaRPr lang="en-US" dirty="0"/>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1571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6" name="Text Placeholder 5">
            <a:extLst>
              <a:ext uri="{FF2B5EF4-FFF2-40B4-BE49-F238E27FC236}">
                <a16:creationId xmlns:a16="http://schemas.microsoft.com/office/drawing/2014/main" id="{5BDDE2DB-6549-448D-B8B8-EC5750411848}"/>
              </a:ext>
            </a:extLst>
          </p:cNvPr>
          <p:cNvSpPr>
            <a:spLocks noGrp="1"/>
          </p:cNvSpPr>
          <p:nvPr>
            <p:ph type="body" sz="quarter" idx="13" hasCustomPrompt="1"/>
          </p:nvPr>
        </p:nvSpPr>
        <p:spPr>
          <a:xfrm>
            <a:off x="165100" y="5457825"/>
            <a:ext cx="5564188" cy="550863"/>
          </a:xfrm>
        </p:spPr>
        <p:txBody>
          <a:bodyPr rIns="91440">
            <a:noAutofit/>
          </a:bodyPr>
          <a:lstStyle>
            <a:lvl1pPr marL="0" indent="0">
              <a:buNone/>
              <a:defRPr sz="2000"/>
            </a:lvl1pPr>
          </a:lstStyle>
          <a:p>
            <a:pPr lvl="0"/>
            <a:r>
              <a:rPr lang="en-US" dirty="0"/>
              <a:t>Enter source/citation</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386379921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ext_Picture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endParaRPr lang="en-US" dirty="0"/>
          </a:p>
        </p:txBody>
      </p:sp>
      <p:sp>
        <p:nvSpPr>
          <p:cNvPr id="6" name="Text Placeholder 5">
            <a:extLst>
              <a:ext uri="{FF2B5EF4-FFF2-40B4-BE49-F238E27FC236}">
                <a16:creationId xmlns:a16="http://schemas.microsoft.com/office/drawing/2014/main" id="{D61273DB-711C-4569-B5D6-110AE7AF38FD}"/>
              </a:ext>
            </a:extLst>
          </p:cNvPr>
          <p:cNvSpPr>
            <a:spLocks noGrp="1"/>
          </p:cNvSpPr>
          <p:nvPr>
            <p:ph type="body" sz="quarter" idx="13"/>
          </p:nvPr>
        </p:nvSpPr>
        <p:spPr>
          <a:xfrm>
            <a:off x="169068" y="1289225"/>
            <a:ext cx="11853863" cy="962407"/>
          </a:xfrm>
        </p:spPr>
        <p:txBody>
          <a:bodyPr/>
          <a:lstStyle>
            <a:lvl1pPr>
              <a:defRPr sz="3600"/>
            </a:lvl1pPr>
            <a:lvl2pPr>
              <a:defRPr sz="3200"/>
            </a:lvl2pPr>
            <a:lvl3pPr>
              <a:defRPr sz="2800"/>
            </a:lvl3pPr>
            <a:lvl4pPr>
              <a:defRPr sz="2400"/>
            </a:lvl4pPr>
            <a:lvl5pPr>
              <a:defRPr sz="2400"/>
            </a:lvl5pPr>
          </a:lstStyle>
          <a:p>
            <a:pPr lvl="0"/>
            <a:r>
              <a:rPr lang="en-US" dirty="0"/>
              <a:t>Click to edit Master text styles</a:t>
            </a:r>
          </a:p>
          <a:p>
            <a:pPr lvl="1"/>
            <a:r>
              <a:rPr lang="en-US" dirty="0"/>
              <a:t>Second level</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20456" y="2382516"/>
            <a:ext cx="8831483" cy="35115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136303566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hank_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website">
            <a:extLst>
              <a:ext uri="{FF2B5EF4-FFF2-40B4-BE49-F238E27FC236}">
                <a16:creationId xmlns:a16="http://schemas.microsoft.com/office/drawing/2014/main" id="{257493FF-CD20-4B73-9767-F1B99F11BE08}"/>
              </a:ext>
            </a:extLst>
          </p:cNvPr>
          <p:cNvSpPr>
            <a:spLocks noGrp="1"/>
          </p:cNvSpPr>
          <p:nvPr>
            <p:ph idx="1" hasCustomPrompt="1"/>
          </p:nvPr>
        </p:nvSpPr>
        <p:spPr>
          <a:xfrm>
            <a:off x="0" y="1256859"/>
            <a:ext cx="12192000" cy="1125287"/>
          </a:xfrm>
        </p:spPr>
        <p:txBody>
          <a:bodyPr rIns="91440">
            <a:normAutofit/>
          </a:bodyPr>
          <a:lstStyle>
            <a:lvl1pPr marL="0" indent="0" algn="ctr">
              <a:spcBef>
                <a:spcPts val="0"/>
              </a:spcBef>
              <a:buNone/>
              <a:defRPr sz="3200"/>
            </a:lvl1pPr>
          </a:lstStyle>
          <a:p>
            <a:pPr lvl="0"/>
            <a:r>
              <a:rPr lang="en-US" dirty="0"/>
              <a:t>Department or Office Webpage</a:t>
            </a:r>
          </a:p>
        </p:txBody>
      </p:sp>
      <p:sp>
        <p:nvSpPr>
          <p:cNvPr id="5" name="contact info">
            <a:extLst>
              <a:ext uri="{FF2B5EF4-FFF2-40B4-BE49-F238E27FC236}">
                <a16:creationId xmlns:a16="http://schemas.microsoft.com/office/drawing/2014/main" id="{6F4F1684-EE2D-419B-9D6E-6617B1C18A9E}"/>
              </a:ext>
            </a:extLst>
          </p:cNvPr>
          <p:cNvSpPr>
            <a:spLocks noGrp="1"/>
          </p:cNvSpPr>
          <p:nvPr>
            <p:ph idx="13" hasCustomPrompt="1"/>
          </p:nvPr>
        </p:nvSpPr>
        <p:spPr>
          <a:xfrm>
            <a:off x="-1" y="2638552"/>
            <a:ext cx="12191999" cy="1239312"/>
          </a:xfrm>
        </p:spPr>
        <p:txBody>
          <a:bodyPr rIns="91440">
            <a:normAutofit/>
          </a:bodyPr>
          <a:lstStyle>
            <a:lvl1pPr marL="0" indent="0" algn="ctr">
              <a:spcBef>
                <a:spcPts val="0"/>
              </a:spcBef>
              <a:buNone/>
              <a:defRPr sz="3200"/>
            </a:lvl1pPr>
          </a:lstStyle>
          <a:p>
            <a:pPr lvl="0"/>
            <a:r>
              <a:rPr lang="en-US" dirty="0"/>
              <a:t>Contact Info</a:t>
            </a:r>
          </a:p>
        </p:txBody>
      </p:sp>
      <p:sp>
        <p:nvSpPr>
          <p:cNvPr id="7" name="follow us">
            <a:extLst>
              <a:ext uri="{FF2B5EF4-FFF2-40B4-BE49-F238E27FC236}">
                <a16:creationId xmlns:a16="http://schemas.microsoft.com/office/drawing/2014/main" id="{45487015-5153-4640-AB82-30B0797FB536}"/>
              </a:ext>
            </a:extLst>
          </p:cNvPr>
          <p:cNvSpPr>
            <a:spLocks noGrp="1"/>
          </p:cNvSpPr>
          <p:nvPr>
            <p:ph idx="14" hasCustomPrompt="1"/>
          </p:nvPr>
        </p:nvSpPr>
        <p:spPr>
          <a:xfrm>
            <a:off x="0" y="3997872"/>
            <a:ext cx="12192000" cy="640081"/>
          </a:xfrm>
        </p:spPr>
        <p:txBody>
          <a:bodyPr lIns="0" rIns="0">
            <a:normAutofit/>
          </a:bodyPr>
          <a:lstStyle>
            <a:lvl1pPr marL="0" indent="0" algn="ctr">
              <a:spcBef>
                <a:spcPts val="0"/>
              </a:spcBef>
              <a:spcAft>
                <a:spcPts val="0"/>
              </a:spcAft>
              <a:buNone/>
              <a:defRPr sz="2400" b="1"/>
            </a:lvl1pPr>
          </a:lstStyle>
          <a:p>
            <a:pPr lvl="0"/>
            <a:r>
              <a:rPr lang="en-US" dirty="0"/>
              <a:t>Text</a:t>
            </a:r>
          </a:p>
        </p:txBody>
      </p:sp>
      <p:sp>
        <p:nvSpPr>
          <p:cNvPr id="11" name="Facebook handle">
            <a:extLst>
              <a:ext uri="{FF2B5EF4-FFF2-40B4-BE49-F238E27FC236}">
                <a16:creationId xmlns:a16="http://schemas.microsoft.com/office/drawing/2014/main" id="{582D491C-6C97-4EB7-9FC4-C09543B2B4CB}"/>
              </a:ext>
            </a:extLst>
          </p:cNvPr>
          <p:cNvSpPr>
            <a:spLocks noGrp="1"/>
          </p:cNvSpPr>
          <p:nvPr>
            <p:ph type="body" sz="quarter" idx="15" hasCustomPrompt="1"/>
          </p:nvPr>
        </p:nvSpPr>
        <p:spPr>
          <a:xfrm>
            <a:off x="3518901" y="5497665"/>
            <a:ext cx="1542361" cy="640080"/>
          </a:xfrm>
        </p:spPr>
        <p:txBody>
          <a:bodyPr rIns="0">
            <a:noAutofit/>
          </a:bodyPr>
          <a:lstStyle>
            <a:lvl1pPr marL="0" indent="0" algn="ctr">
              <a:buNone/>
              <a:defRPr sz="1400"/>
            </a:lvl1pPr>
          </a:lstStyle>
          <a:p>
            <a:pPr lvl="0"/>
            <a:r>
              <a:rPr lang="en-US" dirty="0"/>
              <a:t>Enter Facebook info</a:t>
            </a:r>
          </a:p>
        </p:txBody>
      </p:sp>
      <p:sp>
        <p:nvSpPr>
          <p:cNvPr id="12" name="Twitter handle">
            <a:extLst>
              <a:ext uri="{FF2B5EF4-FFF2-40B4-BE49-F238E27FC236}">
                <a16:creationId xmlns:a16="http://schemas.microsoft.com/office/drawing/2014/main" id="{86493432-72F4-449E-B539-D1AA7F57D162}"/>
              </a:ext>
            </a:extLst>
          </p:cNvPr>
          <p:cNvSpPr>
            <a:spLocks noGrp="1"/>
          </p:cNvSpPr>
          <p:nvPr>
            <p:ph type="body" sz="quarter" idx="16" hasCustomPrompt="1"/>
          </p:nvPr>
        </p:nvSpPr>
        <p:spPr>
          <a:xfrm>
            <a:off x="5291766" y="5497665"/>
            <a:ext cx="1608463" cy="640081"/>
          </a:xfrm>
        </p:spPr>
        <p:txBody>
          <a:bodyPr rIns="91440">
            <a:noAutofit/>
          </a:bodyPr>
          <a:lstStyle>
            <a:lvl1pPr marL="0" indent="0" algn="ctr">
              <a:buNone/>
              <a:defRPr sz="1400"/>
            </a:lvl1pPr>
          </a:lstStyle>
          <a:p>
            <a:pPr lvl="0"/>
            <a:r>
              <a:rPr lang="en-US" dirty="0"/>
              <a:t>Enter Twitter info</a:t>
            </a:r>
          </a:p>
        </p:txBody>
      </p:sp>
      <p:pic>
        <p:nvPicPr>
          <p:cNvPr id="8" name="Facebook">
            <a:extLst>
              <a:ext uri="{FF2B5EF4-FFF2-40B4-BE49-F238E27FC236}">
                <a16:creationId xmlns:a16="http://schemas.microsoft.com/office/drawing/2014/main" id="{D47437DB-276A-491E-9DED-5CE275B555E9}"/>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67940" y="4737577"/>
            <a:ext cx="644285" cy="640080"/>
          </a:xfrm>
          <a:prstGeom prst="rect">
            <a:avLst/>
          </a:prstGeom>
        </p:spPr>
      </p:pic>
      <p:pic>
        <p:nvPicPr>
          <p:cNvPr id="9" name="Twitter">
            <a:extLst>
              <a:ext uri="{FF2B5EF4-FFF2-40B4-BE49-F238E27FC236}">
                <a16:creationId xmlns:a16="http://schemas.microsoft.com/office/drawing/2014/main" id="{0D9005C3-B95E-4B18-AAE7-E24BE5196D0C}"/>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76823" y="4737577"/>
            <a:ext cx="638349" cy="640080"/>
          </a:xfrm>
          <a:prstGeom prst="rect">
            <a:avLst/>
          </a:prstGeom>
        </p:spPr>
      </p:pic>
      <p:pic>
        <p:nvPicPr>
          <p:cNvPr id="10" name="Instagram">
            <a:extLst>
              <a:ext uri="{FF2B5EF4-FFF2-40B4-BE49-F238E27FC236}">
                <a16:creationId xmlns:a16="http://schemas.microsoft.com/office/drawing/2014/main" id="{378C0CF0-E836-4DD3-855C-BE5F54E6A3E9}"/>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7579776" y="4690799"/>
            <a:ext cx="734848" cy="733636"/>
          </a:xfrm>
          <a:prstGeom prst="rect">
            <a:avLst/>
          </a:prstGeom>
        </p:spPr>
      </p:pic>
      <p:sp>
        <p:nvSpPr>
          <p:cNvPr id="13" name="Instagram handle">
            <a:extLst>
              <a:ext uri="{FF2B5EF4-FFF2-40B4-BE49-F238E27FC236}">
                <a16:creationId xmlns:a16="http://schemas.microsoft.com/office/drawing/2014/main" id="{3B7466F7-8FB3-4D97-990A-262C144EE8EF}"/>
              </a:ext>
            </a:extLst>
          </p:cNvPr>
          <p:cNvSpPr>
            <a:spLocks noGrp="1"/>
          </p:cNvSpPr>
          <p:nvPr userDrawn="1">
            <p:ph type="body" sz="quarter" idx="17" hasCustomPrompt="1"/>
          </p:nvPr>
        </p:nvSpPr>
        <p:spPr>
          <a:xfrm>
            <a:off x="7182175" y="5497665"/>
            <a:ext cx="1608462" cy="640081"/>
          </a:xfrm>
        </p:spPr>
        <p:txBody>
          <a:bodyPr rIns="91440">
            <a:noAutofit/>
          </a:bodyPr>
          <a:lstStyle>
            <a:lvl1pPr marL="0" indent="0" algn="ctr">
              <a:buNone/>
              <a:defRPr sz="1400"/>
            </a:lvl1pPr>
          </a:lstStyle>
          <a:p>
            <a:pPr lvl="0"/>
            <a:r>
              <a:rPr lang="en-US" dirty="0"/>
              <a:t>Enter Instagram info</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userDrawn="1">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39841080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014B6A3B-3BF1-49BB-A418-D9BD7963E314}"/>
              </a:ext>
            </a:extLst>
          </p:cNvPr>
          <p:cNvSpPr>
            <a:spLocks noGrp="1"/>
          </p:cNvSpPr>
          <p:nvPr>
            <p:ph type="body" sz="quarter" idx="11"/>
          </p:nvPr>
        </p:nvSpPr>
        <p:spPr>
          <a:xfrm>
            <a:off x="171451" y="1222375"/>
            <a:ext cx="11849100" cy="4803775"/>
          </a:xfrm>
        </p:spPr>
        <p:txBody>
          <a:bodyPr/>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dirty="0"/>
          </a:p>
        </p:txBody>
      </p:sp>
    </p:spTree>
    <p:extLst>
      <p:ext uri="{BB962C8B-B14F-4D97-AF65-F5344CB8AC3E}">
        <p14:creationId xmlns:p14="http://schemas.microsoft.com/office/powerpoint/2010/main" val="211956418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wo_Content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430627"/>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3735253"/>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313610407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Two_Content_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7" name="Subtitle 1">
            <a:extLst>
              <a:ext uri="{FF2B5EF4-FFF2-40B4-BE49-F238E27FC236}">
                <a16:creationId xmlns:a16="http://schemas.microsoft.com/office/drawing/2014/main" id="{FE7420B2-557E-48EE-B2B6-06D64A51825A}"/>
              </a:ext>
            </a:extLst>
          </p:cNvPr>
          <p:cNvSpPr>
            <a:spLocks noGrp="1"/>
          </p:cNvSpPr>
          <p:nvPr>
            <p:ph type="body" idx="14"/>
          </p:nvPr>
        </p:nvSpPr>
        <p:spPr>
          <a:xfrm>
            <a:off x="146291" y="1138548"/>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962460"/>
            <a:ext cx="11890272" cy="1433759"/>
          </a:xfrm>
        </p:spPr>
        <p:txBody>
          <a:bodyPr rIns="91440">
            <a:noAutofit/>
          </a:bodyPr>
          <a:lstStyle>
            <a:lvl1pPr>
              <a:defRPr sz="2400"/>
            </a:lvl1pPr>
            <a:lvl2pPr>
              <a:defRPr sz="2000"/>
            </a:lvl2pPr>
            <a:lvl3pPr>
              <a:defRPr sz="1800"/>
            </a:lvl3pPr>
            <a:lvl4pPr>
              <a:defRPr sz="2000"/>
            </a:lvl4pPr>
            <a:lvl5pPr>
              <a:defRPr sz="2000"/>
            </a:lvl5pPr>
          </a:lstStyle>
          <a:p>
            <a:pPr lvl="0"/>
            <a:r>
              <a:rPr lang="en-US"/>
              <a:t>Edit Master text styles</a:t>
            </a:r>
          </a:p>
          <a:p>
            <a:pPr lvl="1"/>
            <a:r>
              <a:rPr lang="en-US"/>
              <a:t>Second level</a:t>
            </a:r>
          </a:p>
          <a:p>
            <a:pPr lvl="2"/>
            <a:r>
              <a:rPr lang="en-US"/>
              <a:t>Third level</a:t>
            </a:r>
          </a:p>
        </p:txBody>
      </p:sp>
      <p:sp>
        <p:nvSpPr>
          <p:cNvPr id="8" name="Subtitle 2">
            <a:extLst>
              <a:ext uri="{FF2B5EF4-FFF2-40B4-BE49-F238E27FC236}">
                <a16:creationId xmlns:a16="http://schemas.microsoft.com/office/drawing/2014/main" id="{38B7E127-F1D4-487E-A15F-845BF8F6D645}"/>
              </a:ext>
            </a:extLst>
          </p:cNvPr>
          <p:cNvSpPr>
            <a:spLocks noGrp="1"/>
          </p:cNvSpPr>
          <p:nvPr>
            <p:ph type="body" idx="15"/>
          </p:nvPr>
        </p:nvSpPr>
        <p:spPr>
          <a:xfrm>
            <a:off x="146290" y="3603812"/>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4439797"/>
            <a:ext cx="11890272" cy="1522429"/>
          </a:xfrm>
        </p:spPr>
        <p:txBody>
          <a:bodyPr rIns="91440">
            <a:noAutofit/>
          </a:bodyPr>
          <a:lstStyle>
            <a:lvl1pPr>
              <a:defRPr sz="2400"/>
            </a:lvl1pPr>
            <a:lvl2pPr>
              <a:defRPr sz="2000"/>
            </a:lvl2pPr>
            <a:lvl3pPr>
              <a:defRPr sz="1800"/>
            </a:lvl3pPr>
            <a:lvl4pPr>
              <a:defRPr sz="2000"/>
            </a:lvl4pPr>
            <a:lvl5pPr>
              <a:defRPr sz="2000"/>
            </a:lvl5pPr>
          </a:lstStyle>
          <a:p>
            <a:pPr lvl="0"/>
            <a:r>
              <a:rPr lang="en-US"/>
              <a:t>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3168413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wo Content_Simple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7CF06-8C59-4736-BBD8-2485DEAC9A04}"/>
              </a:ext>
            </a:extLst>
          </p:cNvPr>
          <p:cNvSpPr>
            <a:spLocks noGrp="1"/>
          </p:cNvSpPr>
          <p:nvPr>
            <p:ph type="title"/>
          </p:nvPr>
        </p:nvSpPr>
        <p:spPr>
          <a:xfrm>
            <a:off x="135801" y="365126"/>
            <a:ext cx="11823827" cy="1114540"/>
          </a:xfrm>
        </p:spPr>
        <p:txBody>
          <a:bodyPr/>
          <a:lstStyle/>
          <a:p>
            <a:r>
              <a:rPr lang="en-US"/>
              <a:t>Click to edit Master title style</a:t>
            </a:r>
          </a:p>
        </p:txBody>
      </p:sp>
      <p:sp>
        <p:nvSpPr>
          <p:cNvPr id="6" name="Content Placeholder 3">
            <a:extLst>
              <a:ext uri="{FF2B5EF4-FFF2-40B4-BE49-F238E27FC236}">
                <a16:creationId xmlns:a16="http://schemas.microsoft.com/office/drawing/2014/main" id="{351658A7-B92F-45A2-B638-36B423473E34}"/>
              </a:ext>
            </a:extLst>
          </p:cNvPr>
          <p:cNvSpPr>
            <a:spLocks noGrp="1"/>
          </p:cNvSpPr>
          <p:nvPr>
            <p:ph sz="half" idx="13"/>
          </p:nvPr>
        </p:nvSpPr>
        <p:spPr>
          <a:xfrm>
            <a:off x="135803" y="1825624"/>
            <a:ext cx="5690856" cy="45027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30C559-C4BB-47B0-B05B-0B773EDABDCA}"/>
              </a:ext>
            </a:extLst>
          </p:cNvPr>
          <p:cNvSpPr>
            <a:spLocks noGrp="1"/>
          </p:cNvSpPr>
          <p:nvPr>
            <p:ph sz="half" idx="2"/>
          </p:nvPr>
        </p:nvSpPr>
        <p:spPr>
          <a:xfrm>
            <a:off x="6268772" y="1825625"/>
            <a:ext cx="5690856" cy="45027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3">
            <a:extLst>
              <a:ext uri="{FF2B5EF4-FFF2-40B4-BE49-F238E27FC236}">
                <a16:creationId xmlns:a16="http://schemas.microsoft.com/office/drawing/2014/main" id="{95D68219-6CB5-460D-B65B-7133D98141CD}"/>
              </a:ext>
            </a:extLst>
          </p:cNvPr>
          <p:cNvSpPr>
            <a:spLocks noGrp="1"/>
          </p:cNvSpPr>
          <p:nvPr>
            <p:ph type="ftr" sz="quarter" idx="3"/>
          </p:nvPr>
        </p:nvSpPr>
        <p:spPr>
          <a:xfrm>
            <a:off x="0" y="6552776"/>
            <a:ext cx="2743200" cy="347709"/>
          </a:xfrm>
          <a:prstGeom prst="rect">
            <a:avLst/>
          </a:prstGeom>
        </p:spPr>
        <p:txBody>
          <a:bodyPr vert="horz" lIns="91440" tIns="45720" rIns="91440" bIns="45720" rtlCol="0" anchor="ctr"/>
          <a:lstStyle>
            <a:lvl1pPr algn="l">
              <a:defRPr sz="975">
                <a:solidFill>
                  <a:schemeClr val="bg1"/>
                </a:solidFill>
              </a:defRPr>
            </a:lvl1pPr>
          </a:lstStyle>
          <a:p>
            <a:r>
              <a:rPr lang="en-US" dirty="0"/>
              <a:t>New Jersey Department of Education</a:t>
            </a:r>
          </a:p>
        </p:txBody>
      </p:sp>
      <p:sp>
        <p:nvSpPr>
          <p:cNvPr id="7" name="Slide Number Placeholder 6">
            <a:extLst>
              <a:ext uri="{FF2B5EF4-FFF2-40B4-BE49-F238E27FC236}">
                <a16:creationId xmlns:a16="http://schemas.microsoft.com/office/drawing/2014/main" id="{A8F06CBD-4E0B-4DF9-B7F5-4AE152EA685E}"/>
              </a:ext>
            </a:extLst>
          </p:cNvPr>
          <p:cNvSpPr>
            <a:spLocks noGrp="1"/>
          </p:cNvSpPr>
          <p:nvPr>
            <p:ph type="sldNum" sz="quarter" idx="12"/>
          </p:nvPr>
        </p:nvSpPr>
        <p:spPr/>
        <p:txBody>
          <a:bodyPr/>
          <a:lstStyle/>
          <a:p>
            <a:fld id="{1929936C-68CC-48AF-8CF3-4B03BC21D04D}" type="slidenum">
              <a:rPr lang="en-US" smtClean="0"/>
              <a:t>‹#›</a:t>
            </a:fld>
            <a:endParaRPr lang="en-US" dirty="0"/>
          </a:p>
        </p:txBody>
      </p:sp>
    </p:spTree>
    <p:extLst>
      <p:ext uri="{BB962C8B-B14F-4D97-AF65-F5344CB8AC3E}">
        <p14:creationId xmlns:p14="http://schemas.microsoft.com/office/powerpoint/2010/main" val="346287924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endParaRPr lang="en-US" dirty="0"/>
          </a:p>
        </p:txBody>
      </p:sp>
      <p:sp>
        <p:nvSpPr>
          <p:cNvPr id="3" name="Content Placeholder 1">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a:extLst>
              <a:ext uri="{FF2B5EF4-FFF2-40B4-BE49-F238E27FC236}">
                <a16:creationId xmlns:a16="http://schemas.microsoft.com/office/drawing/2014/main" id="{9E70591A-C582-4B0B-95C3-1CEE6E7FEE31}"/>
              </a:ext>
            </a:extLst>
          </p:cNvPr>
          <p:cNvSpPr>
            <a:spLocks noGrp="1"/>
          </p:cNvSpPr>
          <p:nvPr>
            <p:ph sz="half" idx="13"/>
          </p:nvPr>
        </p:nvSpPr>
        <p:spPr>
          <a:xfrm>
            <a:off x="6172202" y="1429016"/>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130189231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hre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endParaRPr lang="en-US" dirty="0"/>
          </a:p>
        </p:txBody>
      </p:sp>
      <p:sp>
        <p:nvSpPr>
          <p:cNvPr id="3" name="Content Placeholder">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2CA358F9-FDAB-435E-8C1A-4A738B05E0CA}"/>
              </a:ext>
            </a:extLst>
          </p:cNvPr>
          <p:cNvSpPr>
            <a:spLocks noGrp="1"/>
          </p:cNvSpPr>
          <p:nvPr>
            <p:ph sz="half" idx="13"/>
          </p:nvPr>
        </p:nvSpPr>
        <p:spPr>
          <a:xfrm>
            <a:off x="419559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3">
            <a:extLst>
              <a:ext uri="{FF2B5EF4-FFF2-40B4-BE49-F238E27FC236}">
                <a16:creationId xmlns:a16="http://schemas.microsoft.com/office/drawing/2014/main" id="{DACFA113-9FF8-4E58-B951-B3F0EC9E1F73}"/>
              </a:ext>
            </a:extLst>
          </p:cNvPr>
          <p:cNvSpPr>
            <a:spLocks noGrp="1"/>
          </p:cNvSpPr>
          <p:nvPr>
            <p:ph sz="half" idx="14"/>
          </p:nvPr>
        </p:nvSpPr>
        <p:spPr>
          <a:xfrm>
            <a:off x="8214912" y="1431790"/>
            <a:ext cx="3800820" cy="4498057"/>
          </a:xfrm>
        </p:spPr>
        <p:txBody>
          <a:bodyPr rIns="822960">
            <a:no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361496490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0" y="380196"/>
            <a:ext cx="10128421" cy="769977"/>
          </a:xfrm>
        </p:spPr>
        <p:txBody>
          <a:bodyPr/>
          <a:lstStyle/>
          <a:p>
            <a:r>
              <a:rPr lang="en-US"/>
              <a:t>Click to edit Master title style</a:t>
            </a:r>
            <a:endParaRPr lang="en-US" dirty="0"/>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171064" y="1449806"/>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171064" y="2273718"/>
            <a:ext cx="5876389" cy="3664374"/>
          </a:xfrm>
        </p:spPr>
        <p:txBody>
          <a:bodyPr>
            <a:no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ubtitle 2">
            <a:extLst>
              <a:ext uri="{FF2B5EF4-FFF2-40B4-BE49-F238E27FC236}">
                <a16:creationId xmlns:a16="http://schemas.microsoft.com/office/drawing/2014/main" id="{BE337800-272E-4187-948E-AB6D00DF71A1}"/>
              </a:ext>
            </a:extLst>
          </p:cNvPr>
          <p:cNvSpPr>
            <a:spLocks noGrp="1"/>
          </p:cNvSpPr>
          <p:nvPr>
            <p:ph type="body" idx="13"/>
          </p:nvPr>
        </p:nvSpPr>
        <p:spPr>
          <a:xfrm>
            <a:off x="6145878" y="1450895"/>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1" name="Content Placeholder 2">
            <a:extLst>
              <a:ext uri="{FF2B5EF4-FFF2-40B4-BE49-F238E27FC236}">
                <a16:creationId xmlns:a16="http://schemas.microsoft.com/office/drawing/2014/main" id="{3490EC0F-BFAC-421B-8701-663D6C38BD0D}"/>
              </a:ext>
            </a:extLst>
          </p:cNvPr>
          <p:cNvSpPr>
            <a:spLocks noGrp="1"/>
          </p:cNvSpPr>
          <p:nvPr>
            <p:ph sz="half" idx="14"/>
          </p:nvPr>
        </p:nvSpPr>
        <p:spPr>
          <a:xfrm>
            <a:off x="6145878" y="2274806"/>
            <a:ext cx="5876389" cy="3663285"/>
          </a:xfrm>
        </p:spPr>
        <p:txBody>
          <a:bodyPr>
            <a:no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33471699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_Content_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6" name="Content Placeholder 5">
            <a:extLst>
              <a:ext uri="{FF2B5EF4-FFF2-40B4-BE49-F238E27FC236}">
                <a16:creationId xmlns:a16="http://schemas.microsoft.com/office/drawing/2014/main" id="{D07E23E6-6A2F-4EBB-BAA3-780723750EAA}"/>
              </a:ext>
            </a:extLst>
          </p:cNvPr>
          <p:cNvSpPr>
            <a:spLocks noGrp="1"/>
          </p:cNvSpPr>
          <p:nvPr>
            <p:ph sz="quarter" idx="11"/>
          </p:nvPr>
        </p:nvSpPr>
        <p:spPr>
          <a:xfrm>
            <a:off x="149319" y="1228725"/>
            <a:ext cx="11839480" cy="671793"/>
          </a:xfrm>
        </p:spPr>
        <p:txBody>
          <a:bodyPr>
            <a:normAutofit/>
          </a:bodyPr>
          <a:lstStyle>
            <a:lvl1pPr marL="0" indent="0">
              <a:buNone/>
              <a:defRPr sz="3200"/>
            </a:lvl1pPr>
          </a:lstStyle>
          <a:p>
            <a:pPr lvl="0"/>
            <a:r>
              <a:rPr lang="en-US"/>
              <a:t>Edit Master text styles</a:t>
            </a:r>
          </a:p>
        </p:txBody>
      </p:sp>
      <p:sp>
        <p:nvSpPr>
          <p:cNvPr id="8" name="Table Placeholder 7">
            <a:extLst>
              <a:ext uri="{FF2B5EF4-FFF2-40B4-BE49-F238E27FC236}">
                <a16:creationId xmlns:a16="http://schemas.microsoft.com/office/drawing/2014/main" id="{F2E4A04F-CC4A-4D65-ADD6-100415BF7610}"/>
              </a:ext>
            </a:extLst>
          </p:cNvPr>
          <p:cNvSpPr>
            <a:spLocks noGrp="1"/>
          </p:cNvSpPr>
          <p:nvPr>
            <p:ph type="tbl" sz="quarter" idx="12" hasCustomPrompt="1"/>
          </p:nvPr>
        </p:nvSpPr>
        <p:spPr>
          <a:xfrm>
            <a:off x="149319" y="2073275"/>
            <a:ext cx="11863293" cy="3806825"/>
          </a:xfrm>
        </p:spPr>
        <p:txBody>
          <a:bodyPr/>
          <a:lstStyle>
            <a:lvl1pPr>
              <a:defRPr/>
            </a:lvl1pPr>
          </a:lstStyle>
          <a:p>
            <a:r>
              <a:rPr lang="en-US" dirty="0"/>
              <a:t>Table</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dirty="0"/>
          </a:p>
        </p:txBody>
      </p:sp>
    </p:spTree>
    <p:extLst>
      <p:ext uri="{BB962C8B-B14F-4D97-AF65-F5344CB8AC3E}">
        <p14:creationId xmlns:p14="http://schemas.microsoft.com/office/powerpoint/2010/main" val="66685576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_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endParaRPr lang="en-US" dirty="0"/>
          </a:p>
        </p:txBody>
      </p:sp>
      <p:sp>
        <p:nvSpPr>
          <p:cNvPr id="4" name="Graph Placeholder">
            <a:extLst>
              <a:ext uri="{FF2B5EF4-FFF2-40B4-BE49-F238E27FC236}">
                <a16:creationId xmlns:a16="http://schemas.microsoft.com/office/drawing/2014/main" id="{77EA46B5-DFD9-4CBD-916B-41252B3634A1}"/>
              </a:ext>
            </a:extLst>
          </p:cNvPr>
          <p:cNvSpPr>
            <a:spLocks noGrp="1"/>
          </p:cNvSpPr>
          <p:nvPr>
            <p:ph type="chart" sz="quarter" idx="13"/>
          </p:nvPr>
        </p:nvSpPr>
        <p:spPr>
          <a:xfrm>
            <a:off x="143219" y="1277938"/>
            <a:ext cx="11864631" cy="4682187"/>
          </a:xfrm>
        </p:spPr>
        <p:txBody>
          <a:bodyPr/>
          <a:lstStyle/>
          <a:p>
            <a:r>
              <a:rPr lang="en-US" dirty="0"/>
              <a:t>Click icon to add chart</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371236407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_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endParaRPr lang="en-US" dirty="0"/>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594912" y="1520826"/>
            <a:ext cx="10642294" cy="4384216"/>
          </a:xfrm>
        </p:spPr>
        <p:txBody>
          <a:bodyPr/>
          <a:lstStyle/>
          <a:p>
            <a:r>
              <a:rPr lang="en-US" dirty="0"/>
              <a:t>Click icon to add picture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74527927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ext_Picture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endParaRPr lang="en-US" dirty="0"/>
          </a:p>
        </p:txBody>
      </p:sp>
      <p:sp>
        <p:nvSpPr>
          <p:cNvPr id="6" name="Text Placeholder 5">
            <a:extLst>
              <a:ext uri="{FF2B5EF4-FFF2-40B4-BE49-F238E27FC236}">
                <a16:creationId xmlns:a16="http://schemas.microsoft.com/office/drawing/2014/main" id="{D61273DB-711C-4569-B5D6-110AE7AF38FD}"/>
              </a:ext>
            </a:extLst>
          </p:cNvPr>
          <p:cNvSpPr>
            <a:spLocks noGrp="1"/>
          </p:cNvSpPr>
          <p:nvPr>
            <p:ph type="body" sz="quarter" idx="13"/>
          </p:nvPr>
        </p:nvSpPr>
        <p:spPr>
          <a:xfrm>
            <a:off x="165100" y="1277651"/>
            <a:ext cx="11853863" cy="765753"/>
          </a:xfrm>
        </p:spPr>
        <p:txBody>
          <a:bodyPr/>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175657" y="2341622"/>
            <a:ext cx="10255262" cy="361735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235430099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Image_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endParaRPr lang="en-US" dirty="0"/>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1430460" y="1520826"/>
            <a:ext cx="9808557" cy="3687782"/>
          </a:xfrm>
        </p:spPr>
        <p:txBody>
          <a:bodyPr/>
          <a:lstStyle/>
          <a:p>
            <a:r>
              <a:rPr lang="en-US" dirty="0"/>
              <a:t>Click icon to add picture</a:t>
            </a:r>
          </a:p>
        </p:txBody>
      </p:sp>
      <p:sp>
        <p:nvSpPr>
          <p:cNvPr id="7" name="Text Placeholder 5">
            <a:extLst>
              <a:ext uri="{FF2B5EF4-FFF2-40B4-BE49-F238E27FC236}">
                <a16:creationId xmlns:a16="http://schemas.microsoft.com/office/drawing/2014/main" id="{7D6D3F22-3F6B-483B-8748-C40C664682D6}"/>
              </a:ext>
            </a:extLst>
          </p:cNvPr>
          <p:cNvSpPr>
            <a:spLocks noGrp="1"/>
          </p:cNvSpPr>
          <p:nvPr>
            <p:ph type="body" sz="quarter" idx="14" hasCustomPrompt="1"/>
          </p:nvPr>
        </p:nvSpPr>
        <p:spPr>
          <a:xfrm>
            <a:off x="1430460" y="5457471"/>
            <a:ext cx="9808556" cy="550863"/>
          </a:xfrm>
        </p:spPr>
        <p:txBody>
          <a:bodyPr rIns="91440">
            <a:noAutofit/>
          </a:bodyPr>
          <a:lstStyle>
            <a:lvl1pPr marL="0" indent="0">
              <a:buNone/>
              <a:defRPr sz="2000"/>
            </a:lvl1pPr>
          </a:lstStyle>
          <a:p>
            <a:pPr lvl="0"/>
            <a:r>
              <a:rPr lang="en-US" dirty="0"/>
              <a:t>Enter source/citation</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161154829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endParaRPr lang="en-US" dirty="0"/>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6894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62773441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Picture_caption_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endParaRPr lang="en-US" dirty="0"/>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1571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6" name="Text Placeholder 5">
            <a:extLst>
              <a:ext uri="{FF2B5EF4-FFF2-40B4-BE49-F238E27FC236}">
                <a16:creationId xmlns:a16="http://schemas.microsoft.com/office/drawing/2014/main" id="{5BDDE2DB-6549-448D-B8B8-EC5750411848}"/>
              </a:ext>
            </a:extLst>
          </p:cNvPr>
          <p:cNvSpPr>
            <a:spLocks noGrp="1"/>
          </p:cNvSpPr>
          <p:nvPr>
            <p:ph type="body" sz="quarter" idx="13" hasCustomPrompt="1"/>
          </p:nvPr>
        </p:nvSpPr>
        <p:spPr>
          <a:xfrm>
            <a:off x="165100" y="5457825"/>
            <a:ext cx="5564188" cy="550863"/>
          </a:xfrm>
        </p:spPr>
        <p:txBody>
          <a:bodyPr rIns="91440">
            <a:noAutofit/>
          </a:bodyPr>
          <a:lstStyle>
            <a:lvl1pPr marL="0" indent="0">
              <a:buNone/>
              <a:defRPr sz="1600"/>
            </a:lvl1pPr>
          </a:lstStyle>
          <a:p>
            <a:pPr lvl="0"/>
            <a:r>
              <a:rPr lang="en-US" dirty="0"/>
              <a:t>Enter source/citation</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3220784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hreeContent_Simp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7CF06-8C59-4736-BBD8-2485DEAC9A04}"/>
              </a:ext>
            </a:extLst>
          </p:cNvPr>
          <p:cNvSpPr>
            <a:spLocks noGrp="1"/>
          </p:cNvSpPr>
          <p:nvPr>
            <p:ph type="title"/>
          </p:nvPr>
        </p:nvSpPr>
        <p:spPr>
          <a:xfrm>
            <a:off x="838200" y="365126"/>
            <a:ext cx="10515600" cy="893520"/>
          </a:xfrm>
        </p:spPr>
        <p:txBody>
          <a:bodyPr/>
          <a:lstStyle>
            <a:lvl1pPr algn="ctr">
              <a:defRPr/>
            </a:lvl1pPr>
          </a:lstStyle>
          <a:p>
            <a:r>
              <a:rPr lang="en-US"/>
              <a:t>Click to edit Master title style</a:t>
            </a:r>
          </a:p>
        </p:txBody>
      </p:sp>
      <p:sp>
        <p:nvSpPr>
          <p:cNvPr id="3" name="Content Placeholder 2">
            <a:extLst>
              <a:ext uri="{FF2B5EF4-FFF2-40B4-BE49-F238E27FC236}">
                <a16:creationId xmlns:a16="http://schemas.microsoft.com/office/drawing/2014/main" id="{F6E68CC3-A211-4170-8256-D1B0621F9EF8}"/>
              </a:ext>
            </a:extLst>
          </p:cNvPr>
          <p:cNvSpPr>
            <a:spLocks noGrp="1"/>
          </p:cNvSpPr>
          <p:nvPr>
            <p:ph sz="half" idx="1"/>
          </p:nvPr>
        </p:nvSpPr>
        <p:spPr>
          <a:xfrm>
            <a:off x="838199" y="1395323"/>
            <a:ext cx="10515600" cy="1455457"/>
          </a:xfrm>
        </p:spPr>
        <p:txBody>
          <a:bodyPr/>
          <a:lstStyle>
            <a:lvl3pPr marL="685783" indent="0">
              <a:buNone/>
              <a:defRPr/>
            </a:lvl3pPr>
          </a:lstStyle>
          <a:p>
            <a:pPr lvl="0"/>
            <a:r>
              <a:rPr lang="en-US"/>
              <a:t>Click to edit Master text styles</a:t>
            </a:r>
          </a:p>
          <a:p>
            <a:pPr lvl="1"/>
            <a:r>
              <a:rPr lang="en-US"/>
              <a:t>Second level</a:t>
            </a:r>
          </a:p>
        </p:txBody>
      </p:sp>
      <p:sp>
        <p:nvSpPr>
          <p:cNvPr id="9" name="Content Placeholder 2">
            <a:extLst>
              <a:ext uri="{FF2B5EF4-FFF2-40B4-BE49-F238E27FC236}">
                <a16:creationId xmlns:a16="http://schemas.microsoft.com/office/drawing/2014/main" id="{C3DE64AC-8446-4C9F-B063-00502FAAD8B2}"/>
              </a:ext>
            </a:extLst>
          </p:cNvPr>
          <p:cNvSpPr>
            <a:spLocks noGrp="1"/>
          </p:cNvSpPr>
          <p:nvPr>
            <p:ph sz="half" idx="13"/>
          </p:nvPr>
        </p:nvSpPr>
        <p:spPr>
          <a:xfrm>
            <a:off x="838199" y="2982421"/>
            <a:ext cx="10515600" cy="1559667"/>
          </a:xfrm>
        </p:spPr>
        <p:txBody>
          <a:bodyPr/>
          <a:lstStyle/>
          <a:p>
            <a:pPr lvl="0"/>
            <a:r>
              <a:rPr lang="en-US"/>
              <a:t>Click to edit Master text styles</a:t>
            </a:r>
          </a:p>
          <a:p>
            <a:pPr lvl="1"/>
            <a:r>
              <a:rPr lang="en-US"/>
              <a:t>Second level</a:t>
            </a:r>
          </a:p>
          <a:p>
            <a:pPr lvl="2"/>
            <a:r>
              <a:rPr lang="en-US"/>
              <a:t>Third level</a:t>
            </a:r>
          </a:p>
        </p:txBody>
      </p:sp>
      <p:sp>
        <p:nvSpPr>
          <p:cNvPr id="10" name="Content Placeholder 2">
            <a:extLst>
              <a:ext uri="{FF2B5EF4-FFF2-40B4-BE49-F238E27FC236}">
                <a16:creationId xmlns:a16="http://schemas.microsoft.com/office/drawing/2014/main" id="{0312DEFC-B4BA-44CD-9676-AA10C89DD9E6}"/>
              </a:ext>
            </a:extLst>
          </p:cNvPr>
          <p:cNvSpPr>
            <a:spLocks noGrp="1"/>
          </p:cNvSpPr>
          <p:nvPr>
            <p:ph sz="half" idx="14"/>
          </p:nvPr>
        </p:nvSpPr>
        <p:spPr>
          <a:xfrm>
            <a:off x="838199" y="4688393"/>
            <a:ext cx="10515600" cy="1730701"/>
          </a:xfrm>
        </p:spPr>
        <p:txBody>
          <a:bodyPr/>
          <a:lstStyle/>
          <a:p>
            <a:pPr lvl="0"/>
            <a:r>
              <a:rPr lang="en-US"/>
              <a:t>Click to edit Master text styles</a:t>
            </a:r>
          </a:p>
          <a:p>
            <a:pPr lvl="1"/>
            <a:r>
              <a:rPr lang="en-US"/>
              <a:t>Second level</a:t>
            </a:r>
          </a:p>
        </p:txBody>
      </p:sp>
      <p:sp>
        <p:nvSpPr>
          <p:cNvPr id="8" name="Footer Placeholder 3">
            <a:extLst>
              <a:ext uri="{FF2B5EF4-FFF2-40B4-BE49-F238E27FC236}">
                <a16:creationId xmlns:a16="http://schemas.microsoft.com/office/drawing/2014/main" id="{8075FB28-1637-4D36-BC87-9A87C854BF03}"/>
              </a:ext>
            </a:extLst>
          </p:cNvPr>
          <p:cNvSpPr>
            <a:spLocks noGrp="1"/>
          </p:cNvSpPr>
          <p:nvPr>
            <p:ph type="ftr" sz="quarter" idx="3"/>
          </p:nvPr>
        </p:nvSpPr>
        <p:spPr>
          <a:xfrm>
            <a:off x="0" y="6551981"/>
            <a:ext cx="2743200" cy="322646"/>
          </a:xfrm>
          <a:prstGeom prst="rect">
            <a:avLst/>
          </a:prstGeom>
        </p:spPr>
        <p:txBody>
          <a:bodyPr vert="horz" lIns="91440" tIns="45720" rIns="91440" bIns="45720" rtlCol="0" anchor="ctr"/>
          <a:lstStyle>
            <a:lvl1pPr algn="l">
              <a:defRPr sz="975">
                <a:solidFill>
                  <a:schemeClr val="bg1"/>
                </a:solidFill>
              </a:defRPr>
            </a:lvl1pPr>
          </a:lstStyle>
          <a:p>
            <a:r>
              <a:rPr lang="en-US" dirty="0"/>
              <a:t>New Jersey Department of Education</a:t>
            </a:r>
          </a:p>
        </p:txBody>
      </p:sp>
      <p:sp>
        <p:nvSpPr>
          <p:cNvPr id="7" name="Slide Number Placeholder 6">
            <a:extLst>
              <a:ext uri="{FF2B5EF4-FFF2-40B4-BE49-F238E27FC236}">
                <a16:creationId xmlns:a16="http://schemas.microsoft.com/office/drawing/2014/main" id="{A8F06CBD-4E0B-4DF9-B7F5-4AE152EA685E}"/>
              </a:ext>
            </a:extLst>
          </p:cNvPr>
          <p:cNvSpPr>
            <a:spLocks noGrp="1"/>
          </p:cNvSpPr>
          <p:nvPr>
            <p:ph type="sldNum" sz="quarter" idx="12"/>
          </p:nvPr>
        </p:nvSpPr>
        <p:spPr/>
        <p:txBody>
          <a:bodyPr/>
          <a:lstStyle/>
          <a:p>
            <a:fld id="{1929936C-68CC-48AF-8CF3-4B03BC21D04D}" type="slidenum">
              <a:rPr lang="en-US" smtClean="0"/>
              <a:t>‹#›</a:t>
            </a:fld>
            <a:endParaRPr lang="en-US" dirty="0"/>
          </a:p>
        </p:txBody>
      </p:sp>
    </p:spTree>
    <p:extLst>
      <p:ext uri="{BB962C8B-B14F-4D97-AF65-F5344CB8AC3E}">
        <p14:creationId xmlns:p14="http://schemas.microsoft.com/office/powerpoint/2010/main" val="169247675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hank_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website">
            <a:extLst>
              <a:ext uri="{FF2B5EF4-FFF2-40B4-BE49-F238E27FC236}">
                <a16:creationId xmlns:a16="http://schemas.microsoft.com/office/drawing/2014/main" id="{257493FF-CD20-4B73-9767-F1B99F11BE08}"/>
              </a:ext>
            </a:extLst>
          </p:cNvPr>
          <p:cNvSpPr>
            <a:spLocks noGrp="1"/>
          </p:cNvSpPr>
          <p:nvPr>
            <p:ph idx="1" hasCustomPrompt="1"/>
          </p:nvPr>
        </p:nvSpPr>
        <p:spPr>
          <a:xfrm>
            <a:off x="0" y="1256859"/>
            <a:ext cx="12192000" cy="747579"/>
          </a:xfrm>
        </p:spPr>
        <p:txBody>
          <a:bodyPr lIns="0" rIns="91440">
            <a:normAutofit/>
          </a:bodyPr>
          <a:lstStyle>
            <a:lvl1pPr marL="0" indent="0" algn="ctr">
              <a:spcBef>
                <a:spcPts val="0"/>
              </a:spcBef>
              <a:buNone/>
              <a:defRPr sz="3200"/>
            </a:lvl1pPr>
          </a:lstStyle>
          <a:p>
            <a:pPr lvl="0"/>
            <a:r>
              <a:rPr lang="en-US" dirty="0"/>
              <a:t>Department or Office Webpage</a:t>
            </a:r>
          </a:p>
        </p:txBody>
      </p:sp>
      <p:sp>
        <p:nvSpPr>
          <p:cNvPr id="5" name="contact info">
            <a:extLst>
              <a:ext uri="{FF2B5EF4-FFF2-40B4-BE49-F238E27FC236}">
                <a16:creationId xmlns:a16="http://schemas.microsoft.com/office/drawing/2014/main" id="{6F4F1684-EE2D-419B-9D6E-6617B1C18A9E}"/>
              </a:ext>
            </a:extLst>
          </p:cNvPr>
          <p:cNvSpPr>
            <a:spLocks noGrp="1"/>
          </p:cNvSpPr>
          <p:nvPr>
            <p:ph idx="13" hasCustomPrompt="1"/>
          </p:nvPr>
        </p:nvSpPr>
        <p:spPr>
          <a:xfrm>
            <a:off x="-1" y="2226096"/>
            <a:ext cx="12191999" cy="1493491"/>
          </a:xfrm>
        </p:spPr>
        <p:txBody>
          <a:bodyPr lIns="0" rIns="0">
            <a:normAutofit/>
          </a:bodyPr>
          <a:lstStyle>
            <a:lvl1pPr marL="0" indent="0" algn="ctr">
              <a:spcBef>
                <a:spcPts val="0"/>
              </a:spcBef>
              <a:spcAft>
                <a:spcPts val="1200"/>
              </a:spcAft>
              <a:buNone/>
              <a:defRPr sz="3200"/>
            </a:lvl1pPr>
          </a:lstStyle>
          <a:p>
            <a:pPr lvl="0"/>
            <a:r>
              <a:rPr lang="en-US" dirty="0"/>
              <a:t>Contact Info</a:t>
            </a:r>
          </a:p>
        </p:txBody>
      </p:sp>
      <p:sp>
        <p:nvSpPr>
          <p:cNvPr id="7" name="follow us">
            <a:extLst>
              <a:ext uri="{FF2B5EF4-FFF2-40B4-BE49-F238E27FC236}">
                <a16:creationId xmlns:a16="http://schemas.microsoft.com/office/drawing/2014/main" id="{45487015-5153-4640-AB82-30B0797FB536}"/>
              </a:ext>
            </a:extLst>
          </p:cNvPr>
          <p:cNvSpPr>
            <a:spLocks noGrp="1"/>
          </p:cNvSpPr>
          <p:nvPr>
            <p:ph idx="14" hasCustomPrompt="1"/>
          </p:nvPr>
        </p:nvSpPr>
        <p:spPr>
          <a:xfrm>
            <a:off x="0" y="3901967"/>
            <a:ext cx="12192000" cy="640081"/>
          </a:xfrm>
        </p:spPr>
        <p:txBody>
          <a:bodyPr lIns="0" rIns="0">
            <a:normAutofit/>
          </a:bodyPr>
          <a:lstStyle>
            <a:lvl1pPr marL="0" indent="0" algn="ctr">
              <a:spcBef>
                <a:spcPts val="0"/>
              </a:spcBef>
              <a:spcAft>
                <a:spcPts val="0"/>
              </a:spcAft>
              <a:buNone/>
              <a:defRPr sz="2400" b="1"/>
            </a:lvl1pPr>
          </a:lstStyle>
          <a:p>
            <a:pPr lvl="0"/>
            <a:r>
              <a:rPr lang="en-US" dirty="0"/>
              <a:t>Text</a:t>
            </a:r>
          </a:p>
        </p:txBody>
      </p:sp>
      <p:pic>
        <p:nvPicPr>
          <p:cNvPr id="8" name="Facebook">
            <a:extLst>
              <a:ext uri="{FF2B5EF4-FFF2-40B4-BE49-F238E27FC236}">
                <a16:creationId xmlns:a16="http://schemas.microsoft.com/office/drawing/2014/main" id="{D47437DB-276A-491E-9DED-5CE275B555E9}"/>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67940" y="4737577"/>
            <a:ext cx="644285" cy="640080"/>
          </a:xfrm>
          <a:prstGeom prst="rect">
            <a:avLst/>
          </a:prstGeom>
        </p:spPr>
      </p:pic>
      <p:sp>
        <p:nvSpPr>
          <p:cNvPr id="11" name="Facebook handle">
            <a:extLst>
              <a:ext uri="{FF2B5EF4-FFF2-40B4-BE49-F238E27FC236}">
                <a16:creationId xmlns:a16="http://schemas.microsoft.com/office/drawing/2014/main" id="{582D491C-6C97-4EB7-9FC4-C09543B2B4CB}"/>
              </a:ext>
            </a:extLst>
          </p:cNvPr>
          <p:cNvSpPr>
            <a:spLocks noGrp="1"/>
          </p:cNvSpPr>
          <p:nvPr>
            <p:ph type="body" sz="quarter" idx="15" hasCustomPrompt="1"/>
          </p:nvPr>
        </p:nvSpPr>
        <p:spPr>
          <a:xfrm>
            <a:off x="3518901" y="5497665"/>
            <a:ext cx="1542361" cy="640080"/>
          </a:xfrm>
        </p:spPr>
        <p:txBody>
          <a:bodyPr rIns="0">
            <a:noAutofit/>
          </a:bodyPr>
          <a:lstStyle>
            <a:lvl1pPr marL="0" indent="0" algn="ctr">
              <a:buNone/>
              <a:defRPr sz="1400"/>
            </a:lvl1pPr>
          </a:lstStyle>
          <a:p>
            <a:pPr lvl="0"/>
            <a:r>
              <a:rPr lang="en-US" dirty="0"/>
              <a:t>Enter Facebook info</a:t>
            </a:r>
          </a:p>
        </p:txBody>
      </p:sp>
      <p:pic>
        <p:nvPicPr>
          <p:cNvPr id="9" name="Twitter">
            <a:extLst>
              <a:ext uri="{FF2B5EF4-FFF2-40B4-BE49-F238E27FC236}">
                <a16:creationId xmlns:a16="http://schemas.microsoft.com/office/drawing/2014/main" id="{0D9005C3-B95E-4B18-AAE7-E24BE5196D0C}"/>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76823" y="4737577"/>
            <a:ext cx="638349" cy="640080"/>
          </a:xfrm>
          <a:prstGeom prst="rect">
            <a:avLst/>
          </a:prstGeom>
        </p:spPr>
      </p:pic>
      <p:sp>
        <p:nvSpPr>
          <p:cNvPr id="12" name="Twitter handle">
            <a:extLst>
              <a:ext uri="{FF2B5EF4-FFF2-40B4-BE49-F238E27FC236}">
                <a16:creationId xmlns:a16="http://schemas.microsoft.com/office/drawing/2014/main" id="{86493432-72F4-449E-B539-D1AA7F57D162}"/>
              </a:ext>
            </a:extLst>
          </p:cNvPr>
          <p:cNvSpPr>
            <a:spLocks noGrp="1"/>
          </p:cNvSpPr>
          <p:nvPr>
            <p:ph type="body" sz="quarter" idx="16" hasCustomPrompt="1"/>
          </p:nvPr>
        </p:nvSpPr>
        <p:spPr>
          <a:xfrm>
            <a:off x="5291766" y="5497665"/>
            <a:ext cx="1608463" cy="640081"/>
          </a:xfrm>
        </p:spPr>
        <p:txBody>
          <a:bodyPr rIns="91440">
            <a:noAutofit/>
          </a:bodyPr>
          <a:lstStyle>
            <a:lvl1pPr marL="0" indent="0" algn="ctr">
              <a:buNone/>
              <a:defRPr sz="1400"/>
            </a:lvl1pPr>
          </a:lstStyle>
          <a:p>
            <a:pPr lvl="0"/>
            <a:r>
              <a:rPr lang="en-US" dirty="0"/>
              <a:t>Enter Twitter info</a:t>
            </a:r>
          </a:p>
        </p:txBody>
      </p:sp>
      <p:pic>
        <p:nvPicPr>
          <p:cNvPr id="10" name="Instagram">
            <a:extLst>
              <a:ext uri="{FF2B5EF4-FFF2-40B4-BE49-F238E27FC236}">
                <a16:creationId xmlns:a16="http://schemas.microsoft.com/office/drawing/2014/main" id="{378C0CF0-E836-4DD3-855C-BE5F54E6A3E9}"/>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7579776" y="4690799"/>
            <a:ext cx="734848" cy="733636"/>
          </a:xfrm>
          <a:prstGeom prst="rect">
            <a:avLst/>
          </a:prstGeom>
        </p:spPr>
      </p:pic>
      <p:sp>
        <p:nvSpPr>
          <p:cNvPr id="13" name="Instagram handle">
            <a:extLst>
              <a:ext uri="{FF2B5EF4-FFF2-40B4-BE49-F238E27FC236}">
                <a16:creationId xmlns:a16="http://schemas.microsoft.com/office/drawing/2014/main" id="{3B7466F7-8FB3-4D97-990A-262C144EE8EF}"/>
              </a:ext>
            </a:extLst>
          </p:cNvPr>
          <p:cNvSpPr>
            <a:spLocks noGrp="1"/>
          </p:cNvSpPr>
          <p:nvPr userDrawn="1">
            <p:ph type="body" sz="quarter" idx="17" hasCustomPrompt="1"/>
          </p:nvPr>
        </p:nvSpPr>
        <p:spPr>
          <a:xfrm>
            <a:off x="7182175" y="5497665"/>
            <a:ext cx="1608462" cy="640081"/>
          </a:xfrm>
        </p:spPr>
        <p:txBody>
          <a:bodyPr rIns="91440">
            <a:noAutofit/>
          </a:bodyPr>
          <a:lstStyle>
            <a:lvl1pPr marL="0" indent="0" algn="ctr">
              <a:buNone/>
              <a:defRPr sz="1400"/>
            </a:lvl1pPr>
          </a:lstStyle>
          <a:p>
            <a:pPr lvl="0"/>
            <a:r>
              <a:rPr lang="en-US" dirty="0"/>
              <a:t>Enter Instagram info</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userDrawn="1">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1005109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omparison_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01525-BAE3-4CAF-89D0-D1DDCA7553F3}"/>
              </a:ext>
            </a:extLst>
          </p:cNvPr>
          <p:cNvSpPr>
            <a:spLocks noGrp="1"/>
          </p:cNvSpPr>
          <p:nvPr>
            <p:ph type="title"/>
          </p:nvPr>
        </p:nvSpPr>
        <p:spPr>
          <a:xfrm>
            <a:off x="217285" y="365131"/>
            <a:ext cx="11775547" cy="956681"/>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23838D-6D5E-455C-85DF-54B77EE5519D}"/>
              </a:ext>
            </a:extLst>
          </p:cNvPr>
          <p:cNvSpPr>
            <a:spLocks noGrp="1"/>
          </p:cNvSpPr>
          <p:nvPr>
            <p:ph type="body" idx="1"/>
          </p:nvPr>
        </p:nvSpPr>
        <p:spPr>
          <a:xfrm>
            <a:off x="217290" y="1681163"/>
            <a:ext cx="371192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1CD232FF-A555-45CC-B407-62C42702E5F3}"/>
              </a:ext>
            </a:extLst>
          </p:cNvPr>
          <p:cNvSpPr>
            <a:spLocks noGrp="1"/>
          </p:cNvSpPr>
          <p:nvPr>
            <p:ph sz="half" idx="2"/>
          </p:nvPr>
        </p:nvSpPr>
        <p:spPr>
          <a:xfrm>
            <a:off x="217289" y="2714852"/>
            <a:ext cx="3711921" cy="37599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2">
            <a:extLst>
              <a:ext uri="{FF2B5EF4-FFF2-40B4-BE49-F238E27FC236}">
                <a16:creationId xmlns:a16="http://schemas.microsoft.com/office/drawing/2014/main" id="{B8CE72F5-9482-4892-B297-66B046D1883A}"/>
              </a:ext>
            </a:extLst>
          </p:cNvPr>
          <p:cNvSpPr>
            <a:spLocks noGrp="1"/>
          </p:cNvSpPr>
          <p:nvPr>
            <p:ph type="body" idx="13"/>
          </p:nvPr>
        </p:nvSpPr>
        <p:spPr>
          <a:xfrm>
            <a:off x="4317001" y="1681163"/>
            <a:ext cx="371192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13" name="Content Placeholder 3">
            <a:extLst>
              <a:ext uri="{FF2B5EF4-FFF2-40B4-BE49-F238E27FC236}">
                <a16:creationId xmlns:a16="http://schemas.microsoft.com/office/drawing/2014/main" id="{1E002FDA-A44A-49A4-B8AD-5FCC148F38D9}"/>
              </a:ext>
            </a:extLst>
          </p:cNvPr>
          <p:cNvSpPr>
            <a:spLocks noGrp="1"/>
          </p:cNvSpPr>
          <p:nvPr>
            <p:ph sz="half" idx="14"/>
          </p:nvPr>
        </p:nvSpPr>
        <p:spPr>
          <a:xfrm>
            <a:off x="4317000" y="2714852"/>
            <a:ext cx="3711921" cy="37599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 Placeholder 2">
            <a:extLst>
              <a:ext uri="{FF2B5EF4-FFF2-40B4-BE49-F238E27FC236}">
                <a16:creationId xmlns:a16="http://schemas.microsoft.com/office/drawing/2014/main" id="{572FEC1F-4E70-4D85-97CB-F7EC7CC2C1B7}"/>
              </a:ext>
            </a:extLst>
          </p:cNvPr>
          <p:cNvSpPr>
            <a:spLocks noGrp="1"/>
          </p:cNvSpPr>
          <p:nvPr>
            <p:ph type="body" idx="15"/>
          </p:nvPr>
        </p:nvSpPr>
        <p:spPr>
          <a:xfrm>
            <a:off x="8280917" y="1681163"/>
            <a:ext cx="371192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15" name="Content Placeholder 3">
            <a:extLst>
              <a:ext uri="{FF2B5EF4-FFF2-40B4-BE49-F238E27FC236}">
                <a16:creationId xmlns:a16="http://schemas.microsoft.com/office/drawing/2014/main" id="{8368F3C8-0878-4191-A15F-07E1E0A65672}"/>
              </a:ext>
            </a:extLst>
          </p:cNvPr>
          <p:cNvSpPr>
            <a:spLocks noGrp="1"/>
          </p:cNvSpPr>
          <p:nvPr>
            <p:ph sz="half" idx="16"/>
          </p:nvPr>
        </p:nvSpPr>
        <p:spPr>
          <a:xfrm>
            <a:off x="8280916" y="2714852"/>
            <a:ext cx="3711921" cy="37599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3">
            <a:extLst>
              <a:ext uri="{FF2B5EF4-FFF2-40B4-BE49-F238E27FC236}">
                <a16:creationId xmlns:a16="http://schemas.microsoft.com/office/drawing/2014/main" id="{C3215870-12E3-4980-93AD-8DC70E11A202}"/>
              </a:ext>
            </a:extLst>
          </p:cNvPr>
          <p:cNvSpPr>
            <a:spLocks noGrp="1"/>
          </p:cNvSpPr>
          <p:nvPr>
            <p:ph type="ftr" sz="quarter" idx="3"/>
          </p:nvPr>
        </p:nvSpPr>
        <p:spPr>
          <a:xfrm>
            <a:off x="0" y="6551981"/>
            <a:ext cx="2743200" cy="322646"/>
          </a:xfrm>
          <a:prstGeom prst="rect">
            <a:avLst/>
          </a:prstGeom>
        </p:spPr>
        <p:txBody>
          <a:bodyPr vert="horz" lIns="91440" tIns="45720" rIns="91440" bIns="45720" rtlCol="0" anchor="ctr"/>
          <a:lstStyle>
            <a:lvl1pPr algn="l">
              <a:defRPr sz="975">
                <a:solidFill>
                  <a:schemeClr val="bg1"/>
                </a:solidFill>
              </a:defRPr>
            </a:lvl1pPr>
          </a:lstStyle>
          <a:p>
            <a:r>
              <a:rPr lang="en-US" dirty="0"/>
              <a:t>New Jersey Department of Education</a:t>
            </a:r>
          </a:p>
        </p:txBody>
      </p:sp>
      <p:sp>
        <p:nvSpPr>
          <p:cNvPr id="9" name="Slide Number Placeholder 8">
            <a:extLst>
              <a:ext uri="{FF2B5EF4-FFF2-40B4-BE49-F238E27FC236}">
                <a16:creationId xmlns:a16="http://schemas.microsoft.com/office/drawing/2014/main" id="{42256F76-59C6-41DD-B216-886CAB45919F}"/>
              </a:ext>
            </a:extLst>
          </p:cNvPr>
          <p:cNvSpPr>
            <a:spLocks noGrp="1"/>
          </p:cNvSpPr>
          <p:nvPr>
            <p:ph type="sldNum" sz="quarter" idx="12"/>
          </p:nvPr>
        </p:nvSpPr>
        <p:spPr/>
        <p:txBody>
          <a:bodyPr/>
          <a:lstStyle/>
          <a:p>
            <a:fld id="{1929936C-68CC-48AF-8CF3-4B03BC21D04D}" type="slidenum">
              <a:rPr lang="en-US" smtClean="0"/>
              <a:t>‹#›</a:t>
            </a:fld>
            <a:endParaRPr lang="en-US" dirty="0"/>
          </a:p>
        </p:txBody>
      </p:sp>
    </p:spTree>
    <p:extLst>
      <p:ext uri="{BB962C8B-B14F-4D97-AF65-F5344CB8AC3E}">
        <p14:creationId xmlns:p14="http://schemas.microsoft.com/office/powerpoint/2010/main" val="468156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B6634-5182-4FAC-BD8F-9AB169FD2987}"/>
              </a:ext>
            </a:extLst>
          </p:cNvPr>
          <p:cNvSpPr>
            <a:spLocks noGrp="1"/>
          </p:cNvSpPr>
          <p:nvPr>
            <p:ph type="title"/>
          </p:nvPr>
        </p:nvSpPr>
        <p:spPr>
          <a:xfrm>
            <a:off x="347124" y="535130"/>
            <a:ext cx="11497752" cy="1325563"/>
          </a:xfrm>
        </p:spPr>
        <p:txBody>
          <a:bodyPr/>
          <a:lstStyle/>
          <a:p>
            <a:r>
              <a:rPr lang="en-US"/>
              <a:t>Click to edit Master title style</a:t>
            </a:r>
          </a:p>
        </p:txBody>
      </p:sp>
      <p:sp>
        <p:nvSpPr>
          <p:cNvPr id="4" name="Footer Placeholder 3">
            <a:extLst>
              <a:ext uri="{FF2B5EF4-FFF2-40B4-BE49-F238E27FC236}">
                <a16:creationId xmlns:a16="http://schemas.microsoft.com/office/drawing/2014/main" id="{C06CEA20-19E1-4E9F-AC98-2B0F1B8976DE}"/>
              </a:ext>
            </a:extLst>
          </p:cNvPr>
          <p:cNvSpPr>
            <a:spLocks noGrp="1"/>
          </p:cNvSpPr>
          <p:nvPr>
            <p:ph type="ftr" sz="quarter" idx="3"/>
          </p:nvPr>
        </p:nvSpPr>
        <p:spPr>
          <a:xfrm>
            <a:off x="0" y="6551981"/>
            <a:ext cx="2743200" cy="322646"/>
          </a:xfrm>
          <a:prstGeom prst="rect">
            <a:avLst/>
          </a:prstGeom>
        </p:spPr>
        <p:txBody>
          <a:bodyPr vert="horz" lIns="91440" tIns="45720" rIns="91440" bIns="45720" rtlCol="0" anchor="ctr"/>
          <a:lstStyle>
            <a:lvl1pPr algn="l">
              <a:defRPr sz="975">
                <a:solidFill>
                  <a:schemeClr val="bg1"/>
                </a:solidFill>
              </a:defRPr>
            </a:lvl1pPr>
          </a:lstStyle>
          <a:p>
            <a:r>
              <a:rPr lang="en-US" dirty="0"/>
              <a:t>New Jersey Department of Education</a:t>
            </a:r>
          </a:p>
        </p:txBody>
      </p:sp>
      <p:sp>
        <p:nvSpPr>
          <p:cNvPr id="5" name="Slide Number Placeholder 4">
            <a:extLst>
              <a:ext uri="{FF2B5EF4-FFF2-40B4-BE49-F238E27FC236}">
                <a16:creationId xmlns:a16="http://schemas.microsoft.com/office/drawing/2014/main" id="{20E18389-EFEF-429F-89FB-752FEA4C6573}"/>
              </a:ext>
            </a:extLst>
          </p:cNvPr>
          <p:cNvSpPr>
            <a:spLocks noGrp="1"/>
          </p:cNvSpPr>
          <p:nvPr>
            <p:ph type="sldNum" sz="quarter" idx="12"/>
          </p:nvPr>
        </p:nvSpPr>
        <p:spPr/>
        <p:txBody>
          <a:bodyPr/>
          <a:lstStyle/>
          <a:p>
            <a:fld id="{1929936C-68CC-48AF-8CF3-4B03BC21D04D}" type="slidenum">
              <a:rPr lang="en-US" smtClean="0"/>
              <a:t>‹#›</a:t>
            </a:fld>
            <a:endParaRPr lang="en-US" dirty="0"/>
          </a:p>
        </p:txBody>
      </p:sp>
    </p:spTree>
    <p:extLst>
      <p:ext uri="{BB962C8B-B14F-4D97-AF65-F5344CB8AC3E}">
        <p14:creationId xmlns:p14="http://schemas.microsoft.com/office/powerpoint/2010/main" val="1822857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Final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AEF56-5357-4CFD-B503-FD5D22E31BAD}"/>
              </a:ext>
            </a:extLst>
          </p:cNvPr>
          <p:cNvSpPr>
            <a:spLocks noGrp="1"/>
          </p:cNvSpPr>
          <p:nvPr>
            <p:ph type="title"/>
          </p:nvPr>
        </p:nvSpPr>
        <p:spPr>
          <a:xfrm>
            <a:off x="838200" y="365131"/>
            <a:ext cx="10515600" cy="850489"/>
          </a:xfrm>
        </p:spPr>
        <p:txBody>
          <a:bodyPr/>
          <a:lstStyle/>
          <a:p>
            <a:r>
              <a:rPr lang="en-US"/>
              <a:t>Click to edit Master title style</a:t>
            </a:r>
          </a:p>
        </p:txBody>
      </p:sp>
      <p:sp>
        <p:nvSpPr>
          <p:cNvPr id="16" name="Text Placeholder 4">
            <a:extLst>
              <a:ext uri="{FF2B5EF4-FFF2-40B4-BE49-F238E27FC236}">
                <a16:creationId xmlns:a16="http://schemas.microsoft.com/office/drawing/2014/main" id="{D3B12E01-EEE8-414E-AC3B-33EF45A07775}"/>
              </a:ext>
            </a:extLst>
          </p:cNvPr>
          <p:cNvSpPr>
            <a:spLocks noGrp="1"/>
          </p:cNvSpPr>
          <p:nvPr>
            <p:ph type="body" sz="quarter" idx="16" hasCustomPrompt="1"/>
          </p:nvPr>
        </p:nvSpPr>
        <p:spPr>
          <a:xfrm>
            <a:off x="3044132" y="1485885"/>
            <a:ext cx="6562725" cy="1032249"/>
          </a:xfrm>
        </p:spPr>
        <p:txBody>
          <a:bodyPr>
            <a:normAutofit/>
          </a:bodyPr>
          <a:lstStyle>
            <a:lvl1pPr marL="0" indent="0" algn="ctr">
              <a:buNone/>
              <a:defRPr sz="2100"/>
            </a:lvl1pPr>
          </a:lstStyle>
          <a:p>
            <a:pPr lvl="0"/>
            <a:r>
              <a:rPr lang="en-US"/>
              <a:t>Department or Office website</a:t>
            </a:r>
          </a:p>
        </p:txBody>
      </p:sp>
      <p:sp>
        <p:nvSpPr>
          <p:cNvPr id="5" name="Text Placeholder 4">
            <a:extLst>
              <a:ext uri="{FF2B5EF4-FFF2-40B4-BE49-F238E27FC236}">
                <a16:creationId xmlns:a16="http://schemas.microsoft.com/office/drawing/2014/main" id="{00D3F7AE-850B-4864-B80E-0BE8ADB84F75}"/>
              </a:ext>
            </a:extLst>
          </p:cNvPr>
          <p:cNvSpPr>
            <a:spLocks noGrp="1"/>
          </p:cNvSpPr>
          <p:nvPr>
            <p:ph type="body" sz="quarter" idx="11" hasCustomPrompt="1"/>
          </p:nvPr>
        </p:nvSpPr>
        <p:spPr>
          <a:xfrm>
            <a:off x="3044132" y="2847529"/>
            <a:ext cx="6562725" cy="1032249"/>
          </a:xfrm>
        </p:spPr>
        <p:txBody>
          <a:bodyPr>
            <a:normAutofit/>
          </a:bodyPr>
          <a:lstStyle>
            <a:lvl1pPr marL="0" indent="0" algn="ctr">
              <a:buNone/>
              <a:defRPr sz="1800"/>
            </a:lvl1pPr>
          </a:lstStyle>
          <a:p>
            <a:pPr lvl="0"/>
            <a:r>
              <a:rPr lang="en-US"/>
              <a:t>Enter contact info such as phone number and email</a:t>
            </a:r>
          </a:p>
        </p:txBody>
      </p:sp>
      <p:sp>
        <p:nvSpPr>
          <p:cNvPr id="15" name="Text Placeholder 14">
            <a:extLst>
              <a:ext uri="{FF2B5EF4-FFF2-40B4-BE49-F238E27FC236}">
                <a16:creationId xmlns:a16="http://schemas.microsoft.com/office/drawing/2014/main" id="{8AA1560F-907F-4C23-AB0E-E50F07A84918}"/>
              </a:ext>
            </a:extLst>
          </p:cNvPr>
          <p:cNvSpPr>
            <a:spLocks noGrp="1"/>
          </p:cNvSpPr>
          <p:nvPr>
            <p:ph type="body" sz="quarter" idx="15" hasCustomPrompt="1"/>
          </p:nvPr>
        </p:nvSpPr>
        <p:spPr>
          <a:xfrm>
            <a:off x="5094619" y="4428882"/>
            <a:ext cx="2304487" cy="666750"/>
          </a:xfrm>
        </p:spPr>
        <p:txBody>
          <a:bodyPr>
            <a:normAutofit/>
          </a:bodyPr>
          <a:lstStyle>
            <a:lvl1pPr marL="0" indent="0" algn="ctr">
              <a:buNone/>
              <a:defRPr sz="2100" b="1"/>
            </a:lvl1pPr>
          </a:lstStyle>
          <a:p>
            <a:pPr lvl="0"/>
            <a:r>
              <a:rPr lang="en-US"/>
              <a:t>Text</a:t>
            </a:r>
          </a:p>
        </p:txBody>
      </p:sp>
      <p:pic>
        <p:nvPicPr>
          <p:cNvPr id="6" name="Facebook">
            <a:extLst>
              <a:ext uri="{FF2B5EF4-FFF2-40B4-BE49-F238E27FC236}">
                <a16:creationId xmlns:a16="http://schemas.microsoft.com/office/drawing/2014/main" id="{44C9F024-7D6B-4064-B434-76A1933BE172}"/>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75343" y="5372116"/>
            <a:ext cx="573024" cy="426963"/>
          </a:xfrm>
          <a:prstGeom prst="rect">
            <a:avLst/>
          </a:prstGeom>
        </p:spPr>
      </p:pic>
      <p:sp>
        <p:nvSpPr>
          <p:cNvPr id="10" name="Text Placeholder 9">
            <a:extLst>
              <a:ext uri="{FF2B5EF4-FFF2-40B4-BE49-F238E27FC236}">
                <a16:creationId xmlns:a16="http://schemas.microsoft.com/office/drawing/2014/main" id="{294F8BCB-943B-4692-A224-F8A2437D78A7}"/>
              </a:ext>
            </a:extLst>
          </p:cNvPr>
          <p:cNvSpPr>
            <a:spLocks noGrp="1"/>
          </p:cNvSpPr>
          <p:nvPr>
            <p:ph type="body" sz="quarter" idx="12" hasCustomPrompt="1"/>
          </p:nvPr>
        </p:nvSpPr>
        <p:spPr>
          <a:xfrm>
            <a:off x="3044133" y="5906972"/>
            <a:ext cx="1635443" cy="503237"/>
          </a:xfrm>
        </p:spPr>
        <p:txBody>
          <a:bodyPr>
            <a:noAutofit/>
          </a:bodyPr>
          <a:lstStyle>
            <a:lvl1pPr marL="0" indent="0" algn="ctr">
              <a:buNone/>
              <a:defRPr sz="1200"/>
            </a:lvl1pPr>
          </a:lstStyle>
          <a:p>
            <a:pPr lvl="0"/>
            <a:r>
              <a:rPr lang="en-US"/>
              <a:t>Enter Facebook info</a:t>
            </a:r>
          </a:p>
        </p:txBody>
      </p:sp>
      <p:pic>
        <p:nvPicPr>
          <p:cNvPr id="7" name="Twitter">
            <a:extLst>
              <a:ext uri="{FF2B5EF4-FFF2-40B4-BE49-F238E27FC236}">
                <a16:creationId xmlns:a16="http://schemas.microsoft.com/office/drawing/2014/main" id="{1F1462B5-F1B0-4233-B989-C544B2B47E55}"/>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82293" y="5365545"/>
            <a:ext cx="585216" cy="440102"/>
          </a:xfrm>
          <a:prstGeom prst="rect">
            <a:avLst/>
          </a:prstGeom>
        </p:spPr>
      </p:pic>
      <p:sp>
        <p:nvSpPr>
          <p:cNvPr id="11" name="Text Placeholder 9">
            <a:extLst>
              <a:ext uri="{FF2B5EF4-FFF2-40B4-BE49-F238E27FC236}">
                <a16:creationId xmlns:a16="http://schemas.microsoft.com/office/drawing/2014/main" id="{58BACC9A-2948-4586-9ADE-AC08E52A637B}"/>
              </a:ext>
            </a:extLst>
          </p:cNvPr>
          <p:cNvSpPr>
            <a:spLocks noGrp="1"/>
          </p:cNvSpPr>
          <p:nvPr>
            <p:ph type="body" sz="quarter" idx="13" hasCustomPrompt="1"/>
          </p:nvPr>
        </p:nvSpPr>
        <p:spPr>
          <a:xfrm>
            <a:off x="5429141" y="5906971"/>
            <a:ext cx="1635443" cy="503237"/>
          </a:xfrm>
        </p:spPr>
        <p:txBody>
          <a:bodyPr>
            <a:noAutofit/>
          </a:bodyPr>
          <a:lstStyle>
            <a:lvl1pPr marL="0" indent="0" algn="ctr">
              <a:buNone/>
              <a:defRPr sz="1200"/>
            </a:lvl1pPr>
          </a:lstStyle>
          <a:p>
            <a:pPr lvl="0"/>
            <a:r>
              <a:rPr lang="en-US"/>
              <a:t>Enter Twitter info</a:t>
            </a:r>
          </a:p>
        </p:txBody>
      </p:sp>
      <p:pic>
        <p:nvPicPr>
          <p:cNvPr id="8" name="Instagram">
            <a:extLst>
              <a:ext uri="{FF2B5EF4-FFF2-40B4-BE49-F238E27FC236}">
                <a16:creationId xmlns:a16="http://schemas.microsoft.com/office/drawing/2014/main" id="{22D2F588-6523-4556-88B5-99C95EE5EFE5}"/>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8390819" y="5334551"/>
            <a:ext cx="670560" cy="502090"/>
          </a:xfrm>
          <a:prstGeom prst="rect">
            <a:avLst/>
          </a:prstGeom>
        </p:spPr>
      </p:pic>
      <p:sp>
        <p:nvSpPr>
          <p:cNvPr id="12" name="Text Placeholder 9">
            <a:extLst>
              <a:ext uri="{FF2B5EF4-FFF2-40B4-BE49-F238E27FC236}">
                <a16:creationId xmlns:a16="http://schemas.microsoft.com/office/drawing/2014/main" id="{B81A18F7-3BD9-4CAA-9ADC-13EF99A4E392}"/>
              </a:ext>
            </a:extLst>
          </p:cNvPr>
          <p:cNvSpPr>
            <a:spLocks noGrp="1"/>
          </p:cNvSpPr>
          <p:nvPr>
            <p:ph type="body" sz="quarter" idx="14" hasCustomPrompt="1"/>
          </p:nvPr>
        </p:nvSpPr>
        <p:spPr>
          <a:xfrm>
            <a:off x="7908377" y="5906971"/>
            <a:ext cx="1635443" cy="503237"/>
          </a:xfrm>
        </p:spPr>
        <p:txBody>
          <a:bodyPr>
            <a:noAutofit/>
          </a:bodyPr>
          <a:lstStyle>
            <a:lvl1pPr marL="0" indent="0" algn="ctr">
              <a:buNone/>
              <a:defRPr sz="1200"/>
            </a:lvl1pPr>
          </a:lstStyle>
          <a:p>
            <a:pPr lvl="0"/>
            <a:r>
              <a:rPr lang="en-US"/>
              <a:t>Enter Instagram info</a:t>
            </a:r>
          </a:p>
        </p:txBody>
      </p:sp>
      <p:sp>
        <p:nvSpPr>
          <p:cNvPr id="3" name="Slide Number Placeholder 2">
            <a:extLst>
              <a:ext uri="{FF2B5EF4-FFF2-40B4-BE49-F238E27FC236}">
                <a16:creationId xmlns:a16="http://schemas.microsoft.com/office/drawing/2014/main" id="{9FE1C24E-3AD8-45B3-85F6-8E92576D8D8A}"/>
              </a:ext>
            </a:extLst>
          </p:cNvPr>
          <p:cNvSpPr>
            <a:spLocks noGrp="1"/>
          </p:cNvSpPr>
          <p:nvPr>
            <p:ph type="sldNum" sz="quarter" idx="10"/>
          </p:nvPr>
        </p:nvSpPr>
        <p:spPr/>
        <p:txBody>
          <a:bodyPr/>
          <a:lstStyle/>
          <a:p>
            <a:fld id="{1929936C-68CC-48AF-8CF3-4B03BC21D04D}" type="slidenum">
              <a:rPr lang="en-US" smtClean="0"/>
              <a:pPr/>
              <a:t>‹#›</a:t>
            </a:fld>
            <a:endParaRPr lang="en-US" dirty="0"/>
          </a:p>
        </p:txBody>
      </p:sp>
    </p:spTree>
    <p:extLst>
      <p:ext uri="{BB962C8B-B14F-4D97-AF65-F5344CB8AC3E}">
        <p14:creationId xmlns:p14="http://schemas.microsoft.com/office/powerpoint/2010/main" val="472327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18"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17" Type="http://schemas.openxmlformats.org/officeDocument/2006/relationships/slideLayout" Target="../slideLayouts/slideLayout27.xml"/><Relationship Id="rId2" Type="http://schemas.openxmlformats.org/officeDocument/2006/relationships/slideLayout" Target="../slideLayouts/slideLayout12.xml"/><Relationship Id="rId16" Type="http://schemas.openxmlformats.org/officeDocument/2006/relationships/slideLayout" Target="../slideLayouts/slideLayout26.xml"/><Relationship Id="rId20" Type="http://schemas.openxmlformats.org/officeDocument/2006/relationships/image" Target="../media/image7.png"/><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slideLayout" Target="../slideLayouts/slideLayout25.xml"/><Relationship Id="rId10" Type="http://schemas.openxmlformats.org/officeDocument/2006/relationships/slideLayout" Target="../slideLayouts/slideLayout20.xml"/><Relationship Id="rId19" Type="http://schemas.openxmlformats.org/officeDocument/2006/relationships/image" Target="../media/image6.png"/><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theme" Target="../theme/theme3.xml"/><Relationship Id="rId1" Type="http://schemas.openxmlformats.org/officeDocument/2006/relationships/slideLayout" Target="../slideLayouts/slideLayout28.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slideLayout" Target="../slideLayouts/slideLayout30.xml"/><Relationship Id="rId1" Type="http://schemas.openxmlformats.org/officeDocument/2006/relationships/slideLayout" Target="../slideLayouts/slideLayout29.xml"/><Relationship Id="rId5" Type="http://schemas.openxmlformats.org/officeDocument/2006/relationships/image" Target="../media/image1.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slideLayout" Target="../slideLayouts/slideLayout44.xml"/><Relationship Id="rId18" Type="http://schemas.openxmlformats.org/officeDocument/2006/relationships/image" Target="../media/image7.png"/><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slideLayout" Target="../slideLayouts/slideLayout43.xml"/><Relationship Id="rId17" Type="http://schemas.openxmlformats.org/officeDocument/2006/relationships/image" Target="../media/image6.png"/><Relationship Id="rId2" Type="http://schemas.openxmlformats.org/officeDocument/2006/relationships/slideLayout" Target="../slideLayouts/slideLayout33.xml"/><Relationship Id="rId16" Type="http://schemas.openxmlformats.org/officeDocument/2006/relationships/theme" Target="../theme/theme5.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5" Type="http://schemas.openxmlformats.org/officeDocument/2006/relationships/slideLayout" Target="../slideLayouts/slideLayout4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 Id="rId14" Type="http://schemas.openxmlformats.org/officeDocument/2006/relationships/slideLayout" Target="../slideLayouts/slideLayout4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slideLayout" Target="../slideLayouts/slideLayout59.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17" Type="http://schemas.openxmlformats.org/officeDocument/2006/relationships/image" Target="../media/image7.png"/><Relationship Id="rId2" Type="http://schemas.openxmlformats.org/officeDocument/2006/relationships/slideLayout" Target="../slideLayouts/slideLayout48.xml"/><Relationship Id="rId16" Type="http://schemas.openxmlformats.org/officeDocument/2006/relationships/image" Target="../media/image6.png"/><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5" Type="http://schemas.openxmlformats.org/officeDocument/2006/relationships/theme" Target="../theme/theme6.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Logo: New Jersey Department of Education.">
            <a:extLst>
              <a:ext uri="{FF2B5EF4-FFF2-40B4-BE49-F238E27FC236}">
                <a16:creationId xmlns:a16="http://schemas.microsoft.com/office/drawing/2014/main" id="{CF96DE2C-7117-450B-9505-73F2CC7674DC}"/>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10170" y="-5897"/>
            <a:ext cx="12081831" cy="2551181"/>
          </a:xfrm>
          <a:prstGeom prst="rect">
            <a:avLst/>
          </a:prstGeom>
        </p:spPr>
      </p:pic>
      <p:sp>
        <p:nvSpPr>
          <p:cNvPr id="3" name="Text Placeholder 2">
            <a:extLst>
              <a:ext uri="{FF2B5EF4-FFF2-40B4-BE49-F238E27FC236}">
                <a16:creationId xmlns:a16="http://schemas.microsoft.com/office/drawing/2014/main" id="{056ABD99-43FC-48BD-956C-54F530646711}"/>
              </a:ext>
            </a:extLst>
          </p:cNvPr>
          <p:cNvSpPr>
            <a:spLocks noGrp="1"/>
          </p:cNvSpPr>
          <p:nvPr>
            <p:ph type="body" idx="1"/>
          </p:nvPr>
        </p:nvSpPr>
        <p:spPr>
          <a:xfrm>
            <a:off x="110169" y="1825625"/>
            <a:ext cx="11788048" cy="4351338"/>
          </a:xfrm>
          <a:prstGeom prst="rect">
            <a:avLst/>
          </a:prstGeom>
        </p:spPr>
        <p:txBody>
          <a:bodyPr vert="horz" lIns="91440" tIns="45720" rIns="91440" bIns="45720" rtlCol="0">
            <a:normAutofit/>
          </a:bodyPr>
          <a:lstStyle/>
          <a:p>
            <a:pPr lvl="0"/>
            <a:r>
              <a:rPr lang="en-US" dirty="0"/>
              <a:t>Do not use this layout</a:t>
            </a:r>
          </a:p>
        </p:txBody>
      </p:sp>
      <p:sp>
        <p:nvSpPr>
          <p:cNvPr id="4" name="Rectangle 3">
            <a:extLst>
              <a:ext uri="{FF2B5EF4-FFF2-40B4-BE49-F238E27FC236}">
                <a16:creationId xmlns:a16="http://schemas.microsoft.com/office/drawing/2014/main" id="{BCD58F0D-AFBC-4C02-86EC-5B2665C19783}"/>
              </a:ext>
              <a:ext uri="{C183D7F6-B498-43B3-948B-1728B52AA6E4}">
                <adec:decorative xmlns:adec="http://schemas.microsoft.com/office/drawing/2017/decorative" val="1"/>
              </a:ext>
            </a:extLst>
          </p:cNvPr>
          <p:cNvSpPr/>
          <p:nvPr userDrawn="1"/>
        </p:nvSpPr>
        <p:spPr>
          <a:xfrm>
            <a:off x="0" y="6"/>
            <a:ext cx="12192000" cy="309467"/>
          </a:xfrm>
          <a:prstGeom prst="rect">
            <a:avLst/>
          </a:prstGeom>
          <a:solidFill>
            <a:srgbClr val="104E72"/>
          </a:solidFill>
          <a:ln>
            <a:solidFill>
              <a:srgbClr val="104E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 name="Rectangle 4">
            <a:extLst>
              <a:ext uri="{FF2B5EF4-FFF2-40B4-BE49-F238E27FC236}">
                <a16:creationId xmlns:a16="http://schemas.microsoft.com/office/drawing/2014/main" id="{110364AC-974D-4ED3-911B-729A27C7BF9A}"/>
              </a:ext>
              <a:ext uri="{C183D7F6-B498-43B3-948B-1728B52AA6E4}">
                <adec:decorative xmlns:adec="http://schemas.microsoft.com/office/drawing/2017/decorative" val="1"/>
              </a:ext>
            </a:extLst>
          </p:cNvPr>
          <p:cNvSpPr/>
          <p:nvPr userDrawn="1"/>
        </p:nvSpPr>
        <p:spPr>
          <a:xfrm>
            <a:off x="0" y="6577834"/>
            <a:ext cx="12192000" cy="280166"/>
          </a:xfrm>
          <a:prstGeom prst="rect">
            <a:avLst/>
          </a:prstGeom>
          <a:solidFill>
            <a:srgbClr val="104E72"/>
          </a:solidFill>
          <a:ln>
            <a:solidFill>
              <a:srgbClr val="104E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accent5">
                  <a:lumMod val="50000"/>
                </a:schemeClr>
              </a:solidFill>
              <a:latin typeface="Bell MT" panose="02020503060305020303" pitchFamily="18" charset="0"/>
            </a:endParaRPr>
          </a:p>
        </p:txBody>
      </p:sp>
    </p:spTree>
    <p:extLst>
      <p:ext uri="{BB962C8B-B14F-4D97-AF65-F5344CB8AC3E}">
        <p14:creationId xmlns:p14="http://schemas.microsoft.com/office/powerpoint/2010/main" val="39082950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69" r:id="rId10"/>
  </p:sldLayoutIdLst>
  <p:hf hdr="0" dt="0"/>
  <p:txStyles>
    <p:titleStyle>
      <a:lvl1pPr algn="ctr" defTabSz="685800" rtl="0" eaLnBrk="1" latinLnBrk="0" hangingPunct="1">
        <a:lnSpc>
          <a:spcPct val="90000"/>
        </a:lnSpc>
        <a:spcBef>
          <a:spcPct val="0"/>
        </a:spcBef>
        <a:buNone/>
        <a:defRPr sz="4050" b="1" kern="1200">
          <a:solidFill>
            <a:srgbClr val="6E2405"/>
          </a:solidFill>
          <a:latin typeface="Palatino Linotype" panose="02040502050505030304" pitchFamily="18" charset="0"/>
          <a:ea typeface="+mj-ea"/>
          <a:cs typeface="+mj-cs"/>
        </a:defRPr>
      </a:lvl1pPr>
    </p:titleStyle>
    <p:bodyStyle>
      <a:lvl1pPr marL="0" indent="0" algn="l" defTabSz="685800" rtl="0" eaLnBrk="1" latinLnBrk="0" hangingPunct="1">
        <a:lnSpc>
          <a:spcPct val="108000"/>
        </a:lnSpc>
        <a:spcBef>
          <a:spcPts val="750"/>
        </a:spcBef>
        <a:spcAft>
          <a:spcPts val="1050"/>
        </a:spcAft>
        <a:buFont typeface="Arial" panose="020B0604020202020204" pitchFamily="34" charset="0"/>
        <a:buNone/>
        <a:defRPr sz="3300" kern="1200">
          <a:solidFill>
            <a:schemeClr val="tx1"/>
          </a:solidFill>
          <a:latin typeface="Palatino Linotype" panose="02040502050505030304" pitchFamily="18" charset="0"/>
          <a:ea typeface="+mn-ea"/>
          <a:cs typeface="+mn-cs"/>
        </a:defRPr>
      </a:lvl1pPr>
      <a:lvl2pPr marL="514350" indent="-171450" algn="l" defTabSz="685800" rtl="0" eaLnBrk="1" latinLnBrk="0" hangingPunct="1">
        <a:lnSpc>
          <a:spcPct val="108000"/>
        </a:lnSpc>
        <a:spcBef>
          <a:spcPts val="375"/>
        </a:spcBef>
        <a:spcAft>
          <a:spcPts val="105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2pPr>
      <a:lvl3pPr marL="857250" indent="-171450" algn="l" defTabSz="685800" rtl="0" eaLnBrk="1" latinLnBrk="0" hangingPunct="1">
        <a:lnSpc>
          <a:spcPct val="108000"/>
        </a:lnSpc>
        <a:spcBef>
          <a:spcPts val="375"/>
        </a:spcBef>
        <a:spcAft>
          <a:spcPts val="1050"/>
        </a:spcAft>
        <a:buFont typeface="Arial" panose="020B0604020202020204" pitchFamily="34" charset="0"/>
        <a:buChar char="•"/>
        <a:defRPr sz="2100" kern="1200">
          <a:solidFill>
            <a:schemeClr val="tx1"/>
          </a:solidFill>
          <a:latin typeface="Palatino Linotype" panose="02040502050505030304" pitchFamily="18" charset="0"/>
          <a:ea typeface="+mn-ea"/>
          <a:cs typeface="+mn-cs"/>
        </a:defRPr>
      </a:lvl3pPr>
      <a:lvl4pPr marL="1200150" indent="-171450" algn="l" defTabSz="685800" rtl="0" eaLnBrk="1" latinLnBrk="0" hangingPunct="1">
        <a:lnSpc>
          <a:spcPct val="108000"/>
        </a:lnSpc>
        <a:spcBef>
          <a:spcPts val="375"/>
        </a:spcBef>
        <a:spcAft>
          <a:spcPts val="1050"/>
        </a:spcAft>
        <a:buFont typeface="Arial" panose="020B0604020202020204" pitchFamily="34" charset="0"/>
        <a:buChar char="•"/>
        <a:defRPr sz="1800" kern="1200">
          <a:solidFill>
            <a:schemeClr val="tx1"/>
          </a:solidFill>
          <a:latin typeface="Palatino Linotype" panose="02040502050505030304" pitchFamily="18" charset="0"/>
          <a:ea typeface="+mn-ea"/>
          <a:cs typeface="+mn-cs"/>
        </a:defRPr>
      </a:lvl4pPr>
      <a:lvl5pPr marL="1543050" indent="-171450" algn="l" defTabSz="685800" rtl="0" eaLnBrk="1" latinLnBrk="0" hangingPunct="1">
        <a:lnSpc>
          <a:spcPct val="108000"/>
        </a:lnSpc>
        <a:spcBef>
          <a:spcPts val="375"/>
        </a:spcBef>
        <a:spcAft>
          <a:spcPts val="1050"/>
        </a:spcAft>
        <a:buFont typeface="Arial" panose="020B0604020202020204" pitchFamily="34" charset="0"/>
        <a:buChar char="•"/>
        <a:defRPr sz="1800" kern="1200">
          <a:solidFill>
            <a:schemeClr val="tx1"/>
          </a:solidFill>
          <a:latin typeface="Palatino Linotype" panose="02040502050505030304"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picture containing graphical user interface&#10;&#10;Description automatically generated">
            <a:extLst>
              <a:ext uri="{FF2B5EF4-FFF2-40B4-BE49-F238E27FC236}">
                <a16:creationId xmlns:a16="http://schemas.microsoft.com/office/drawing/2014/main" id="{696D1C8D-2804-489C-86CC-F70D29F92737}"/>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149340" y="162883"/>
            <a:ext cx="11893320" cy="1630683"/>
          </a:xfrm>
          <a:prstGeom prst="rect">
            <a:avLst/>
          </a:prstGeom>
        </p:spPr>
      </p:pic>
      <p:sp>
        <p:nvSpPr>
          <p:cNvPr id="2" name="Title Placeholder 1">
            <a:extLst>
              <a:ext uri="{FF2B5EF4-FFF2-40B4-BE49-F238E27FC236}">
                <a16:creationId xmlns:a16="http://schemas.microsoft.com/office/drawing/2014/main" id="{A52D6E93-3D36-4693-94CF-5E08B138DE51}"/>
              </a:ext>
            </a:extLst>
          </p:cNvPr>
          <p:cNvSpPr>
            <a:spLocks noGrp="1"/>
          </p:cNvSpPr>
          <p:nvPr>
            <p:ph type="title"/>
          </p:nvPr>
        </p:nvSpPr>
        <p:spPr>
          <a:xfrm>
            <a:off x="1256842" y="378898"/>
            <a:ext cx="10096959" cy="747579"/>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8288CE7-0338-4DCA-9309-6257DC1AB2BD}"/>
              </a:ext>
            </a:extLst>
          </p:cNvPr>
          <p:cNvSpPr>
            <a:spLocks noGrp="1"/>
          </p:cNvSpPr>
          <p:nvPr>
            <p:ph type="body" idx="1"/>
          </p:nvPr>
        </p:nvSpPr>
        <p:spPr>
          <a:xfrm>
            <a:off x="146292" y="1430628"/>
            <a:ext cx="11890272" cy="4507465"/>
          </a:xfrm>
          <a:prstGeom prst="rect">
            <a:avLst/>
          </a:prstGeom>
        </p:spPr>
        <p:txBody>
          <a:bodyPr vert="horz" lIns="91440" tIns="45720" rIns="82296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a:extLst>
              <a:ext uri="{FF2B5EF4-FFF2-40B4-BE49-F238E27FC236}">
                <a16:creationId xmlns:a16="http://schemas.microsoft.com/office/drawing/2014/main" id="{C25DAC51-AACD-4066-8BD6-6F7BF018F00F}"/>
              </a:ext>
            </a:extLst>
          </p:cNvPr>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C0398713-19FC-43BC-8C7D-F7EE32024943}"/>
              </a:ext>
            </a:extLst>
          </p:cNvPr>
          <p:cNvSpPr>
            <a:spLocks noGrp="1"/>
          </p:cNvSpPr>
          <p:nvPr>
            <p:ph type="sldNum" sz="quarter" idx="4"/>
          </p:nvPr>
        </p:nvSpPr>
        <p:spPr>
          <a:xfrm>
            <a:off x="8687719" y="6257199"/>
            <a:ext cx="2743200" cy="365125"/>
          </a:xfrm>
          <a:prstGeom prst="rect">
            <a:avLst/>
          </a:prstGeom>
        </p:spPr>
        <p:txBody>
          <a:bodyPr vert="horz" lIns="91440" tIns="45720" rIns="91440" bIns="45720" rtlCol="0" anchor="ctr"/>
          <a:lstStyle>
            <a:lvl1pPr algn="r">
              <a:defRPr sz="1050">
                <a:solidFill>
                  <a:schemeClr val="bg1"/>
                </a:solidFill>
                <a:latin typeface="Palatino Linotype" panose="02040502050505030304" pitchFamily="18" charset="0"/>
              </a:defRPr>
            </a:lvl1pPr>
          </a:lstStyle>
          <a:p>
            <a:fld id="{A3D1C70C-36A2-44FC-A083-98959550CFF4}" type="slidenum">
              <a:rPr lang="en-US" smtClean="0"/>
              <a:pPr/>
              <a:t>‹#›</a:t>
            </a:fld>
            <a:endParaRPr lang="en-US" dirty="0"/>
          </a:p>
        </p:txBody>
      </p:sp>
    </p:spTree>
    <p:extLst>
      <p:ext uri="{BB962C8B-B14F-4D97-AF65-F5344CB8AC3E}">
        <p14:creationId xmlns:p14="http://schemas.microsoft.com/office/powerpoint/2010/main" val="13104677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45" r:id="rId17"/>
  </p:sldLayoutIdLst>
  <p:hf hdr="0" dt="0"/>
  <p:txStyles>
    <p:titleStyle>
      <a:lvl1pPr algn="l" defTabSz="685800" rtl="0" eaLnBrk="1" latinLnBrk="0" hangingPunct="1">
        <a:lnSpc>
          <a:spcPct val="90000"/>
        </a:lnSpc>
        <a:spcBef>
          <a:spcPct val="0"/>
        </a:spcBef>
        <a:buNone/>
        <a:defRPr sz="3750" b="1" kern="1200">
          <a:solidFill>
            <a:srgbClr val="6E2405"/>
          </a:solidFill>
          <a:latin typeface="Palatino Linotype" panose="02040502050505030304" pitchFamily="18" charset="0"/>
          <a:ea typeface="+mj-ea"/>
          <a:cs typeface="+mj-cs"/>
        </a:defRPr>
      </a:lvl1pPr>
    </p:titleStyle>
    <p:bodyStyle>
      <a:lvl1pPr marL="171450" indent="-171450" algn="l" defTabSz="685800" rtl="0" eaLnBrk="1" latinLnBrk="0" hangingPunct="1">
        <a:lnSpc>
          <a:spcPct val="108000"/>
        </a:lnSpc>
        <a:spcBef>
          <a:spcPts val="750"/>
        </a:spcBef>
        <a:spcAft>
          <a:spcPts val="1050"/>
        </a:spcAft>
        <a:buFont typeface="Arial" panose="020B0604020202020204" pitchFamily="34" charset="0"/>
        <a:buChar char="•"/>
        <a:defRPr sz="3000" kern="1200">
          <a:solidFill>
            <a:schemeClr val="tx1"/>
          </a:solidFill>
          <a:latin typeface="Palatino Linotype" panose="02040502050505030304" pitchFamily="18" charset="0"/>
          <a:ea typeface="+mn-ea"/>
          <a:cs typeface="+mn-cs"/>
        </a:defRPr>
      </a:lvl1pPr>
      <a:lvl2pPr marL="514350" indent="-171450" algn="l" defTabSz="685800" rtl="0" eaLnBrk="1" latinLnBrk="0" hangingPunct="1">
        <a:lnSpc>
          <a:spcPct val="108000"/>
        </a:lnSpc>
        <a:spcBef>
          <a:spcPts val="375"/>
        </a:spcBef>
        <a:spcAft>
          <a:spcPts val="1050"/>
        </a:spcAft>
        <a:buFont typeface="Arial" panose="020B0604020202020204" pitchFamily="34" charset="0"/>
        <a:buChar char="•"/>
        <a:defRPr sz="2700" kern="1200">
          <a:solidFill>
            <a:schemeClr val="tx1"/>
          </a:solidFill>
          <a:latin typeface="Palatino Linotype" panose="02040502050505030304" pitchFamily="18" charset="0"/>
          <a:ea typeface="+mn-ea"/>
          <a:cs typeface="+mn-cs"/>
        </a:defRPr>
      </a:lvl2pPr>
      <a:lvl3pPr marL="857250" indent="-171450" algn="l" defTabSz="685800" rtl="0" eaLnBrk="1" latinLnBrk="0" hangingPunct="1">
        <a:lnSpc>
          <a:spcPct val="108000"/>
        </a:lnSpc>
        <a:spcBef>
          <a:spcPts val="375"/>
        </a:spcBef>
        <a:spcAft>
          <a:spcPts val="105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3pPr>
      <a:lvl4pPr marL="1200150" indent="-171450" algn="l" defTabSz="685800" rtl="0" eaLnBrk="1" latinLnBrk="0" hangingPunct="1">
        <a:lnSpc>
          <a:spcPct val="108000"/>
        </a:lnSpc>
        <a:spcBef>
          <a:spcPts val="375"/>
        </a:spcBef>
        <a:spcAft>
          <a:spcPts val="1050"/>
        </a:spcAft>
        <a:buFont typeface="Arial" panose="020B0604020202020204" pitchFamily="34" charset="0"/>
        <a:buChar char="•"/>
        <a:defRPr sz="2100" kern="1200">
          <a:solidFill>
            <a:schemeClr val="tx1"/>
          </a:solidFill>
          <a:latin typeface="Palatino Linotype" panose="02040502050505030304" pitchFamily="18" charset="0"/>
          <a:ea typeface="+mn-ea"/>
          <a:cs typeface="+mn-cs"/>
        </a:defRPr>
      </a:lvl4pPr>
      <a:lvl5pPr marL="1543050" indent="-171450" algn="l" defTabSz="685800" rtl="0" eaLnBrk="1" latinLnBrk="0" hangingPunct="1">
        <a:lnSpc>
          <a:spcPct val="108000"/>
        </a:lnSpc>
        <a:spcBef>
          <a:spcPts val="375"/>
        </a:spcBef>
        <a:spcAft>
          <a:spcPts val="1050"/>
        </a:spcAft>
        <a:buFont typeface="Arial" panose="020B0604020202020204" pitchFamily="34" charset="0"/>
        <a:buChar char="•"/>
        <a:defRPr sz="2100" kern="1200">
          <a:solidFill>
            <a:schemeClr val="tx1"/>
          </a:solidFill>
          <a:latin typeface="Palatino Linotype" panose="02040502050505030304"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60367D-4F1F-4D06-9551-9D120A83F86F}"/>
              </a:ext>
            </a:extLst>
          </p:cNvPr>
          <p:cNvSpPr>
            <a:spLocks noGrp="1"/>
          </p:cNvSpPr>
          <p:nvPr>
            <p:ph type="title"/>
          </p:nvPr>
        </p:nvSpPr>
        <p:spPr>
          <a:xfrm>
            <a:off x="149340" y="365127"/>
            <a:ext cx="11890272"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7A9155-9D6F-4818-A1EA-81ACC0306B47}"/>
              </a:ext>
            </a:extLst>
          </p:cNvPr>
          <p:cNvSpPr>
            <a:spLocks noGrp="1"/>
          </p:cNvSpPr>
          <p:nvPr>
            <p:ph type="body" idx="1"/>
          </p:nvPr>
        </p:nvSpPr>
        <p:spPr>
          <a:xfrm>
            <a:off x="149340" y="1825627"/>
            <a:ext cx="11890272" cy="412232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a:extLst>
              <a:ext uri="{FF2B5EF4-FFF2-40B4-BE49-F238E27FC236}">
                <a16:creationId xmlns:a16="http://schemas.microsoft.com/office/drawing/2014/main" id="{94CC72A4-5CFF-4D23-9567-642F335289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20D45371-22E5-41E2-9C10-6B0FADA8412F}"/>
              </a:ext>
            </a:extLst>
          </p:cNvPr>
          <p:cNvSpPr>
            <a:spLocks noGrp="1"/>
          </p:cNvSpPr>
          <p:nvPr>
            <p:ph type="sldNum" sz="quarter" idx="4"/>
          </p:nvPr>
        </p:nvSpPr>
        <p:spPr>
          <a:xfrm>
            <a:off x="8610600" y="6285775"/>
            <a:ext cx="2743200" cy="365125"/>
          </a:xfrm>
          <a:prstGeom prst="rect">
            <a:avLst/>
          </a:prstGeom>
        </p:spPr>
        <p:txBody>
          <a:bodyPr vert="horz" lIns="91440" tIns="45720" rIns="91440" bIns="45720" rtlCol="0" anchor="ctr"/>
          <a:lstStyle>
            <a:lvl1pPr algn="r">
              <a:defRPr sz="1050">
                <a:solidFill>
                  <a:schemeClr val="bg1"/>
                </a:solidFill>
                <a:latin typeface="Palatino Linotype" panose="02040502050505030304" pitchFamily="18" charset="0"/>
              </a:defRPr>
            </a:lvl1pPr>
          </a:lstStyle>
          <a:p>
            <a:fld id="{063B872D-3AE9-4542-A461-B751CD6BB84C}" type="slidenum">
              <a:rPr lang="en-US" smtClean="0"/>
              <a:pPr/>
              <a:t>‹#›</a:t>
            </a:fld>
            <a:endParaRPr lang="en-US" dirty="0"/>
          </a:p>
        </p:txBody>
      </p:sp>
    </p:spTree>
    <p:extLst>
      <p:ext uri="{BB962C8B-B14F-4D97-AF65-F5344CB8AC3E}">
        <p14:creationId xmlns:p14="http://schemas.microsoft.com/office/powerpoint/2010/main" val="3462574120"/>
      </p:ext>
    </p:extLst>
  </p:cSld>
  <p:clrMap bg1="lt1" tx1="dk1" bg2="lt2" tx2="dk2" accent1="accent1" accent2="accent2" accent3="accent3" accent4="accent4" accent5="accent5" accent6="accent6" hlink="hlink" folHlink="folHlink"/>
  <p:sldLayoutIdLst>
    <p:sldLayoutId id="2147483702" r:id="rId1"/>
  </p:sldLayoutIdLst>
  <p:hf hdr="0" dt="0"/>
  <p:txStyles>
    <p:titleStyle>
      <a:lvl1pPr algn="l" defTabSz="685800" rtl="0" eaLnBrk="1" latinLnBrk="0" hangingPunct="1">
        <a:lnSpc>
          <a:spcPct val="90000"/>
        </a:lnSpc>
        <a:spcBef>
          <a:spcPct val="0"/>
        </a:spcBef>
        <a:buNone/>
        <a:defRPr sz="4500" kern="1200">
          <a:solidFill>
            <a:srgbClr val="6E2405"/>
          </a:solidFill>
          <a:latin typeface="Palatino Linotype" panose="02040502050505030304" pitchFamily="18" charset="0"/>
          <a:ea typeface="+mj-ea"/>
          <a:cs typeface="+mj-cs"/>
        </a:defRPr>
      </a:lvl1pPr>
    </p:titleStyle>
    <p:bodyStyle>
      <a:lvl1pPr marL="171450" indent="-171450" algn="l" defTabSz="685800" rtl="0" eaLnBrk="1" latinLnBrk="0" hangingPunct="1">
        <a:lnSpc>
          <a:spcPct val="108000"/>
        </a:lnSpc>
        <a:spcBef>
          <a:spcPts val="750"/>
        </a:spcBef>
        <a:spcAft>
          <a:spcPts val="1050"/>
        </a:spcAft>
        <a:buFont typeface="Arial" panose="020B0604020202020204" pitchFamily="34" charset="0"/>
        <a:buChar char="•"/>
        <a:defRPr sz="2100" kern="1200">
          <a:solidFill>
            <a:schemeClr val="tx1"/>
          </a:solidFill>
          <a:latin typeface="Palatino Linotype" panose="02040502050505030304" pitchFamily="18" charset="0"/>
          <a:ea typeface="+mn-ea"/>
          <a:cs typeface="+mn-cs"/>
        </a:defRPr>
      </a:lvl1pPr>
      <a:lvl2pPr marL="514350" indent="-171450" algn="l" defTabSz="685800" rtl="0" eaLnBrk="1" latinLnBrk="0" hangingPunct="1">
        <a:lnSpc>
          <a:spcPct val="108000"/>
        </a:lnSpc>
        <a:spcBef>
          <a:spcPts val="375"/>
        </a:spcBef>
        <a:spcAft>
          <a:spcPts val="1050"/>
        </a:spcAft>
        <a:buFont typeface="Arial" panose="020B0604020202020204" pitchFamily="34" charset="0"/>
        <a:buChar char="•"/>
        <a:defRPr sz="1800" kern="1200">
          <a:solidFill>
            <a:schemeClr val="tx1"/>
          </a:solidFill>
          <a:latin typeface="Palatino Linotype" panose="02040502050505030304" pitchFamily="18" charset="0"/>
          <a:ea typeface="+mn-ea"/>
          <a:cs typeface="+mn-cs"/>
        </a:defRPr>
      </a:lvl2pPr>
      <a:lvl3pPr marL="857250" indent="-171450" algn="l" defTabSz="685800" rtl="0" eaLnBrk="1" latinLnBrk="0" hangingPunct="1">
        <a:lnSpc>
          <a:spcPct val="108000"/>
        </a:lnSpc>
        <a:spcBef>
          <a:spcPts val="0"/>
        </a:spcBef>
        <a:spcAft>
          <a:spcPts val="1050"/>
        </a:spcAft>
        <a:buFont typeface="Arial" panose="020B0604020202020204" pitchFamily="34" charset="0"/>
        <a:buChar char="•"/>
        <a:defRPr sz="1500" kern="1200">
          <a:solidFill>
            <a:schemeClr val="tx1"/>
          </a:solidFill>
          <a:latin typeface="Palatino Linotype" panose="02040502050505030304" pitchFamily="18" charset="0"/>
          <a:ea typeface="+mn-ea"/>
          <a:cs typeface="+mn-cs"/>
        </a:defRPr>
      </a:lvl3pPr>
      <a:lvl4pPr marL="1200150" indent="-171450" algn="l" defTabSz="685800" rtl="0" eaLnBrk="1" latinLnBrk="0" hangingPunct="1">
        <a:lnSpc>
          <a:spcPct val="108000"/>
        </a:lnSpc>
        <a:spcBef>
          <a:spcPts val="375"/>
        </a:spcBef>
        <a:spcAft>
          <a:spcPts val="1050"/>
        </a:spcAft>
        <a:buFont typeface="Arial" panose="020B0604020202020204" pitchFamily="34" charset="0"/>
        <a:buChar char="•"/>
        <a:defRPr sz="1350" kern="1200">
          <a:solidFill>
            <a:schemeClr val="tx1"/>
          </a:solidFill>
          <a:latin typeface="Palatino Linotype" panose="02040502050505030304" pitchFamily="18" charset="0"/>
          <a:ea typeface="+mn-ea"/>
          <a:cs typeface="+mn-cs"/>
        </a:defRPr>
      </a:lvl4pPr>
      <a:lvl5pPr marL="1543050" indent="-171450" algn="l" defTabSz="685800" rtl="0" eaLnBrk="1" latinLnBrk="0" hangingPunct="1">
        <a:lnSpc>
          <a:spcPct val="108000"/>
        </a:lnSpc>
        <a:spcBef>
          <a:spcPts val="375"/>
        </a:spcBef>
        <a:spcAft>
          <a:spcPts val="1050"/>
        </a:spcAft>
        <a:buFont typeface="Arial" panose="020B0604020202020204" pitchFamily="34" charset="0"/>
        <a:buChar char="•"/>
        <a:defRPr sz="1350" kern="1200">
          <a:solidFill>
            <a:schemeClr val="tx1"/>
          </a:solidFill>
          <a:latin typeface="Palatino Linotype" panose="02040502050505030304"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Logo: New Jersey Department of Education.">
            <a:extLst>
              <a:ext uri="{FF2B5EF4-FFF2-40B4-BE49-F238E27FC236}">
                <a16:creationId xmlns:a16="http://schemas.microsoft.com/office/drawing/2014/main" id="{CF96DE2C-7117-450B-9505-73F2CC7674D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0169" y="-5897"/>
            <a:ext cx="12081830" cy="2551181"/>
          </a:xfrm>
          <a:prstGeom prst="rect">
            <a:avLst/>
          </a:prstGeom>
        </p:spPr>
      </p:pic>
      <p:sp>
        <p:nvSpPr>
          <p:cNvPr id="3" name="Text Placeholder 2">
            <a:extLst>
              <a:ext uri="{FF2B5EF4-FFF2-40B4-BE49-F238E27FC236}">
                <a16:creationId xmlns:a16="http://schemas.microsoft.com/office/drawing/2014/main" id="{056ABD99-43FC-48BD-956C-54F530646711}"/>
              </a:ext>
            </a:extLst>
          </p:cNvPr>
          <p:cNvSpPr>
            <a:spLocks noGrp="1"/>
          </p:cNvSpPr>
          <p:nvPr>
            <p:ph type="body" idx="1"/>
          </p:nvPr>
        </p:nvSpPr>
        <p:spPr>
          <a:xfrm>
            <a:off x="110169" y="1825625"/>
            <a:ext cx="11788048" cy="4351338"/>
          </a:xfrm>
          <a:prstGeom prst="rect">
            <a:avLst/>
          </a:prstGeom>
        </p:spPr>
        <p:txBody>
          <a:bodyPr vert="horz" lIns="91440" tIns="45720" rIns="91440" bIns="45720" rtlCol="0">
            <a:normAutofit/>
          </a:bodyPr>
          <a:lstStyle/>
          <a:p>
            <a:pPr lvl="0"/>
            <a:r>
              <a:rPr lang="en-US" dirty="0"/>
              <a:t>Do not use this layout</a:t>
            </a:r>
          </a:p>
        </p:txBody>
      </p:sp>
    </p:spTree>
    <p:extLst>
      <p:ext uri="{BB962C8B-B14F-4D97-AF65-F5344CB8AC3E}">
        <p14:creationId xmlns:p14="http://schemas.microsoft.com/office/powerpoint/2010/main" val="375596134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44" r:id="rId3"/>
  </p:sldLayoutIdLst>
  <p:txStyles>
    <p:titleStyle>
      <a:lvl1pPr algn="ctr" defTabSz="914400" rtl="0" eaLnBrk="1" latinLnBrk="0" hangingPunct="1">
        <a:lnSpc>
          <a:spcPct val="90000"/>
        </a:lnSpc>
        <a:spcBef>
          <a:spcPct val="0"/>
        </a:spcBef>
        <a:buNone/>
        <a:defRPr sz="5400" b="1" kern="1200">
          <a:solidFill>
            <a:srgbClr val="6E2405"/>
          </a:solidFill>
          <a:latin typeface="Palatino Linotype" panose="02040502050505030304" pitchFamily="18" charset="0"/>
          <a:ea typeface="+mj-ea"/>
          <a:cs typeface="+mj-cs"/>
        </a:defRPr>
      </a:lvl1pPr>
    </p:titleStyle>
    <p:bodyStyle>
      <a:lvl1pPr marL="0" indent="0" algn="l" defTabSz="914400" rtl="0" eaLnBrk="1" latinLnBrk="0" hangingPunct="1">
        <a:lnSpc>
          <a:spcPct val="108000"/>
        </a:lnSpc>
        <a:spcBef>
          <a:spcPts val="1000"/>
        </a:spcBef>
        <a:spcAft>
          <a:spcPts val="1400"/>
        </a:spcAft>
        <a:buFont typeface="Arial" panose="020B0604020202020204" pitchFamily="34" charset="0"/>
        <a:buNone/>
        <a:defRPr sz="44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picture containing graphical user interface&#10;&#10;Description automatically generated">
            <a:extLst>
              <a:ext uri="{FF2B5EF4-FFF2-40B4-BE49-F238E27FC236}">
                <a16:creationId xmlns:a16="http://schemas.microsoft.com/office/drawing/2014/main" id="{696D1C8D-2804-489C-86CC-F70D29F92737}"/>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49340" y="162881"/>
            <a:ext cx="11893320" cy="1630683"/>
          </a:xfrm>
          <a:prstGeom prst="rect">
            <a:avLst/>
          </a:prstGeom>
        </p:spPr>
      </p:pic>
      <p:sp>
        <p:nvSpPr>
          <p:cNvPr id="2" name="Title Placeholder 1">
            <a:extLst>
              <a:ext uri="{FF2B5EF4-FFF2-40B4-BE49-F238E27FC236}">
                <a16:creationId xmlns:a16="http://schemas.microsoft.com/office/drawing/2014/main" id="{A52D6E93-3D36-4693-94CF-5E08B138DE51}"/>
              </a:ext>
            </a:extLst>
          </p:cNvPr>
          <p:cNvSpPr>
            <a:spLocks noGrp="1"/>
          </p:cNvSpPr>
          <p:nvPr>
            <p:ph type="title"/>
          </p:nvPr>
        </p:nvSpPr>
        <p:spPr>
          <a:xfrm>
            <a:off x="1256841" y="378896"/>
            <a:ext cx="10096959" cy="74757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F8288CE7-0338-4DCA-9309-6257DC1AB2BD}"/>
              </a:ext>
            </a:extLst>
          </p:cNvPr>
          <p:cNvSpPr>
            <a:spLocks noGrp="1"/>
          </p:cNvSpPr>
          <p:nvPr>
            <p:ph type="body" idx="1"/>
          </p:nvPr>
        </p:nvSpPr>
        <p:spPr>
          <a:xfrm>
            <a:off x="146292" y="1430626"/>
            <a:ext cx="11890272" cy="4507465"/>
          </a:xfrm>
          <a:prstGeom prst="rect">
            <a:avLst/>
          </a:prstGeom>
        </p:spPr>
        <p:txBody>
          <a:bodyPr vert="horz" lIns="91440" tIns="45720" rIns="82296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a:extLst>
              <a:ext uri="{FF2B5EF4-FFF2-40B4-BE49-F238E27FC236}">
                <a16:creationId xmlns:a16="http://schemas.microsoft.com/office/drawing/2014/main" id="{C25DAC51-AACD-4066-8BD6-6F7BF018F00F}"/>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C0398713-19FC-43BC-8C7D-F7EE32024943}"/>
              </a:ext>
            </a:extLst>
          </p:cNvPr>
          <p:cNvSpPr>
            <a:spLocks noGrp="1"/>
          </p:cNvSpPr>
          <p:nvPr>
            <p:ph type="sldNum" sz="quarter" idx="4"/>
          </p:nvPr>
        </p:nvSpPr>
        <p:spPr>
          <a:xfrm>
            <a:off x="8687719" y="6257197"/>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A3D1C70C-36A2-44FC-A083-98959550CFF4}" type="slidenum">
              <a:rPr lang="en-US" smtClean="0"/>
              <a:pPr/>
              <a:t>‹#›</a:t>
            </a:fld>
            <a:endParaRPr lang="en-US" dirty="0"/>
          </a:p>
        </p:txBody>
      </p:sp>
    </p:spTree>
    <p:extLst>
      <p:ext uri="{BB962C8B-B14F-4D97-AF65-F5344CB8AC3E}">
        <p14:creationId xmlns:p14="http://schemas.microsoft.com/office/powerpoint/2010/main" val="1187104448"/>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Lst>
  <p:hf hdr="0" dt="0"/>
  <p:txStyles>
    <p:titleStyle>
      <a:lvl1pPr algn="l" defTabSz="914400" rtl="0" eaLnBrk="1" latinLnBrk="0" hangingPunct="1">
        <a:lnSpc>
          <a:spcPct val="90000"/>
        </a:lnSpc>
        <a:spcBef>
          <a:spcPct val="0"/>
        </a:spcBef>
        <a:buNone/>
        <a:defRPr sz="5000" b="1"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40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6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picture containing graphical user interface&#10;&#10;Description automatically generated">
            <a:extLst>
              <a:ext uri="{FF2B5EF4-FFF2-40B4-BE49-F238E27FC236}">
                <a16:creationId xmlns:a16="http://schemas.microsoft.com/office/drawing/2014/main" id="{696D1C8D-2804-489C-86CC-F70D29F92737}"/>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149340" y="162881"/>
            <a:ext cx="11893320" cy="1630683"/>
          </a:xfrm>
          <a:prstGeom prst="rect">
            <a:avLst/>
          </a:prstGeom>
        </p:spPr>
      </p:pic>
      <p:sp>
        <p:nvSpPr>
          <p:cNvPr id="2" name="Title Placeholder 1">
            <a:extLst>
              <a:ext uri="{FF2B5EF4-FFF2-40B4-BE49-F238E27FC236}">
                <a16:creationId xmlns:a16="http://schemas.microsoft.com/office/drawing/2014/main" id="{A52D6E93-3D36-4693-94CF-5E08B138DE51}"/>
              </a:ext>
            </a:extLst>
          </p:cNvPr>
          <p:cNvSpPr>
            <a:spLocks noGrp="1"/>
          </p:cNvSpPr>
          <p:nvPr>
            <p:ph type="title"/>
          </p:nvPr>
        </p:nvSpPr>
        <p:spPr>
          <a:xfrm>
            <a:off x="1256841" y="378896"/>
            <a:ext cx="10096959" cy="747579"/>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8288CE7-0338-4DCA-9309-6257DC1AB2BD}"/>
              </a:ext>
            </a:extLst>
          </p:cNvPr>
          <p:cNvSpPr>
            <a:spLocks noGrp="1"/>
          </p:cNvSpPr>
          <p:nvPr>
            <p:ph type="body" idx="1"/>
          </p:nvPr>
        </p:nvSpPr>
        <p:spPr>
          <a:xfrm>
            <a:off x="146292" y="1430626"/>
            <a:ext cx="11890272" cy="4507465"/>
          </a:xfrm>
          <a:prstGeom prst="rect">
            <a:avLst/>
          </a:prstGeom>
        </p:spPr>
        <p:txBody>
          <a:bodyPr vert="horz" lIns="91440" tIns="45720" rIns="82296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a:extLst>
              <a:ext uri="{FF2B5EF4-FFF2-40B4-BE49-F238E27FC236}">
                <a16:creationId xmlns:a16="http://schemas.microsoft.com/office/drawing/2014/main" id="{C25DAC51-AACD-4066-8BD6-6F7BF018F00F}"/>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C0398713-19FC-43BC-8C7D-F7EE32024943}"/>
              </a:ext>
            </a:extLst>
          </p:cNvPr>
          <p:cNvSpPr>
            <a:spLocks noGrp="1"/>
          </p:cNvSpPr>
          <p:nvPr>
            <p:ph type="sldNum" sz="quarter" idx="4"/>
          </p:nvPr>
        </p:nvSpPr>
        <p:spPr>
          <a:xfrm>
            <a:off x="8687719" y="6257197"/>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A3D1C70C-36A2-44FC-A083-98959550CFF4}" type="slidenum">
              <a:rPr lang="en-US" smtClean="0"/>
              <a:pPr/>
              <a:t>‹#›</a:t>
            </a:fld>
            <a:endParaRPr lang="en-US" dirty="0"/>
          </a:p>
        </p:txBody>
      </p:sp>
    </p:spTree>
    <p:extLst>
      <p:ext uri="{BB962C8B-B14F-4D97-AF65-F5344CB8AC3E}">
        <p14:creationId xmlns:p14="http://schemas.microsoft.com/office/powerpoint/2010/main" val="1587702453"/>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Lst>
  <p:hf hdr="0" dt="0"/>
  <p:txStyles>
    <p:titleStyle>
      <a:lvl1pPr algn="l" defTabSz="914400" rtl="0" eaLnBrk="1" latinLnBrk="0" hangingPunct="1">
        <a:lnSpc>
          <a:spcPct val="90000"/>
        </a:lnSpc>
        <a:spcBef>
          <a:spcPct val="0"/>
        </a:spcBef>
        <a:buNone/>
        <a:defRPr sz="5000" b="1"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40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6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3" Type="http://schemas.openxmlformats.org/officeDocument/2006/relationships/hyperlink" Target="http://www.nj.gov/education" TargetMode="External"/><Relationship Id="rId7" Type="http://schemas.openxmlformats.org/officeDocument/2006/relationships/hyperlink" Target="https://www.instagram.com/newjerseydoe/" TargetMode="External"/><Relationship Id="rId2" Type="http://schemas.openxmlformats.org/officeDocument/2006/relationships/notesSlide" Target="../notesSlides/notesSlide9.xml"/><Relationship Id="rId1" Type="http://schemas.openxmlformats.org/officeDocument/2006/relationships/slideLayout" Target="../slideLayouts/slideLayout27.xml"/><Relationship Id="rId6" Type="http://schemas.openxmlformats.org/officeDocument/2006/relationships/hyperlink" Target="https://twitter.com/NewJerseyDOE" TargetMode="External"/><Relationship Id="rId5" Type="http://schemas.openxmlformats.org/officeDocument/2006/relationships/hyperlink" Target="https://www.facebook.com/njdeptofed/" TargetMode="External"/><Relationship Id="rId4" Type="http://schemas.openxmlformats.org/officeDocument/2006/relationships/hyperlink" Target="mailto:ESSER@doe.nj.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5567" y="1983318"/>
            <a:ext cx="7772400" cy="1724025"/>
          </a:xfrm>
        </p:spPr>
        <p:txBody>
          <a:bodyPr>
            <a:normAutofit fontScale="90000"/>
          </a:bodyPr>
          <a:lstStyle/>
          <a:p>
            <a:br>
              <a:rPr lang="en-US" sz="3000" dirty="0">
                <a:latin typeface="+mn-lt"/>
                <a:cs typeface="Calibri Light" panose="020F0302020204030204" pitchFamily="34" charset="0"/>
              </a:rPr>
            </a:br>
            <a:r>
              <a:rPr lang="en-US" sz="3000" dirty="0">
                <a:latin typeface="+mn-lt"/>
                <a:cs typeface="Calibri Light" panose="020F0302020204030204" pitchFamily="34" charset="0"/>
              </a:rPr>
              <a:t>Elementary and Secondary School Emergency Relief (ESSER) Roundtable Series:  </a:t>
            </a:r>
            <a:br>
              <a:rPr lang="en-US" sz="3000" dirty="0">
                <a:latin typeface="+mn-lt"/>
                <a:cs typeface="Calibri Light" panose="020F0302020204030204" pitchFamily="34" charset="0"/>
              </a:rPr>
            </a:br>
            <a:r>
              <a:rPr lang="en-US" sz="3000" dirty="0">
                <a:latin typeface="+mn-lt"/>
                <a:cs typeface="Calibri Light" panose="020F0302020204030204" pitchFamily="34" charset="0"/>
              </a:rPr>
              <a:t>Update</a:t>
            </a:r>
          </a:p>
        </p:txBody>
      </p:sp>
      <p:sp>
        <p:nvSpPr>
          <p:cNvPr id="3" name="Subtitle 2"/>
          <p:cNvSpPr>
            <a:spLocks noGrp="1"/>
          </p:cNvSpPr>
          <p:nvPr>
            <p:ph type="subTitle" idx="1"/>
          </p:nvPr>
        </p:nvSpPr>
        <p:spPr>
          <a:xfrm>
            <a:off x="2182368" y="3572256"/>
            <a:ext cx="7772400" cy="1199704"/>
          </a:xfrm>
        </p:spPr>
        <p:txBody>
          <a:bodyPr vert="horz" lIns="91440" tIns="45720" rIns="91440" bIns="45720" rtlCol="0" anchor="t">
            <a:normAutofit fontScale="25000" lnSpcReduction="20000"/>
          </a:bodyPr>
          <a:lstStyle/>
          <a:p>
            <a:endParaRPr lang="en-US" sz="2000" dirty="0"/>
          </a:p>
          <a:p>
            <a:endParaRPr lang="en-US" sz="8100" dirty="0"/>
          </a:p>
          <a:p>
            <a:r>
              <a:rPr lang="en-US" sz="8100" dirty="0">
                <a:latin typeface="+mn-lt"/>
              </a:rPr>
              <a:t>New Jersey Department of Education</a:t>
            </a:r>
          </a:p>
          <a:p>
            <a:r>
              <a:rPr lang="en-US" sz="8100" dirty="0">
                <a:latin typeface="+mn-lt"/>
              </a:rPr>
              <a:t>Division of Educational Services</a:t>
            </a:r>
          </a:p>
          <a:p>
            <a:r>
              <a:rPr lang="en-US" sz="8100" dirty="0">
                <a:latin typeface="+mn-lt"/>
              </a:rPr>
              <a:t>March 18, 2022</a:t>
            </a:r>
          </a:p>
          <a:p>
            <a:endParaRPr lang="en-US" sz="8100" dirty="0"/>
          </a:p>
          <a:p>
            <a:endParaRPr lang="en-US" sz="8100" dirty="0"/>
          </a:p>
          <a:p>
            <a:endParaRPr lang="en-US" sz="8100" dirty="0"/>
          </a:p>
          <a:p>
            <a:endParaRPr lang="en-US" sz="8100" dirty="0"/>
          </a:p>
        </p:txBody>
      </p:sp>
      <p:pic>
        <p:nvPicPr>
          <p:cNvPr id="4" name="Logo" descr="Logo: State of New Jersey, Department of Education.">
            <a:extLst>
              <a:ext uri="{FF2B5EF4-FFF2-40B4-BE49-F238E27FC236}">
                <a16:creationId xmlns:a16="http://schemas.microsoft.com/office/drawing/2014/main" id="{6FA14BD8-91F1-475F-BA79-80DB2FF4B88B}"/>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243275" y="5634281"/>
            <a:ext cx="1155001" cy="105975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44919-2D8A-4D8D-9B3B-8D75A050DD85}"/>
              </a:ext>
            </a:extLst>
          </p:cNvPr>
          <p:cNvSpPr>
            <a:spLocks noGrp="1"/>
          </p:cNvSpPr>
          <p:nvPr>
            <p:ph type="title"/>
          </p:nvPr>
        </p:nvSpPr>
        <p:spPr>
          <a:xfrm>
            <a:off x="1256842" y="378898"/>
            <a:ext cx="10096959" cy="747579"/>
          </a:xfrm>
        </p:spPr>
        <p:txBody>
          <a:bodyPr/>
          <a:lstStyle/>
          <a:p>
            <a:pPr lvl="0"/>
            <a:r>
              <a:rPr lang="en-US" dirty="0"/>
              <a:t> Overview</a:t>
            </a:r>
          </a:p>
        </p:txBody>
      </p:sp>
      <p:sp>
        <p:nvSpPr>
          <p:cNvPr id="12" name="Text Placeholder 11">
            <a:extLst>
              <a:ext uri="{FF2B5EF4-FFF2-40B4-BE49-F238E27FC236}">
                <a16:creationId xmlns:a16="http://schemas.microsoft.com/office/drawing/2014/main" id="{5CB3C063-58FA-4EE6-A2FD-5057C1EBD62E}"/>
              </a:ext>
            </a:extLst>
          </p:cNvPr>
          <p:cNvSpPr>
            <a:spLocks noGrp="1"/>
          </p:cNvSpPr>
          <p:nvPr>
            <p:ph type="body" sz="quarter" idx="11"/>
          </p:nvPr>
        </p:nvSpPr>
        <p:spPr/>
        <p:txBody>
          <a:bodyPr>
            <a:normAutofit lnSpcReduction="10000"/>
          </a:bodyPr>
          <a:lstStyle/>
          <a:p>
            <a:r>
              <a:rPr lang="en-US" sz="3600" dirty="0"/>
              <a:t>The Elementary and Secondary School Emergency Relief (ESSER) Fund was established by law in March 2020 with the overall purpose of providing school districts, or Local Educational Agencies (LEAs) with emergency relief funds to </a:t>
            </a:r>
            <a:r>
              <a:rPr lang="en-US" sz="3600" b="1" dirty="0"/>
              <a:t>prevent</a:t>
            </a:r>
            <a:r>
              <a:rPr lang="en-US" sz="3600" dirty="0"/>
              <a:t>, </a:t>
            </a:r>
            <a:r>
              <a:rPr lang="en-US" sz="3600" b="1" dirty="0"/>
              <a:t>prepare for</a:t>
            </a:r>
            <a:r>
              <a:rPr lang="en-US" sz="3600" dirty="0"/>
              <a:t>, or </a:t>
            </a:r>
            <a:r>
              <a:rPr lang="en-US" sz="3600" b="1" dirty="0"/>
              <a:t>respond to the COVID-19 pandemic</a:t>
            </a:r>
            <a:r>
              <a:rPr lang="en-US" sz="3600" dirty="0"/>
              <a:t>, including its impact on the </a:t>
            </a:r>
            <a:r>
              <a:rPr lang="en-US" sz="3600" i="1" dirty="0"/>
              <a:t>social, emotional, mental health, and academic needs of students.</a:t>
            </a:r>
          </a:p>
          <a:p>
            <a:endParaRPr lang="en-US" dirty="0"/>
          </a:p>
        </p:txBody>
      </p:sp>
      <p:sp>
        <p:nvSpPr>
          <p:cNvPr id="3" name="Slide Number Placeholder 2">
            <a:extLst>
              <a:ext uri="{FF2B5EF4-FFF2-40B4-BE49-F238E27FC236}">
                <a16:creationId xmlns:a16="http://schemas.microsoft.com/office/drawing/2014/main" id="{CAA84BA1-6EB6-4BC2-9BDD-3632D59AC902}"/>
              </a:ext>
            </a:extLst>
          </p:cNvPr>
          <p:cNvSpPr>
            <a:spLocks noGrp="1"/>
          </p:cNvSpPr>
          <p:nvPr>
            <p:ph type="sldNum" sz="quarter" idx="10"/>
          </p:nvPr>
        </p:nvSpPr>
        <p:spPr>
          <a:xfrm>
            <a:off x="8687719" y="6257199"/>
            <a:ext cx="2743200" cy="365125"/>
          </a:xfrm>
        </p:spPr>
        <p:txBody>
          <a:bodyPr/>
          <a:lstStyle/>
          <a:p>
            <a:fld id="{063B872D-3AE9-4542-A461-B751CD6BB84C}" type="slidenum">
              <a:rPr lang="en-US" smtClean="0"/>
              <a:pPr/>
              <a:t>2</a:t>
            </a:fld>
            <a:endParaRPr lang="en-US" dirty="0"/>
          </a:p>
        </p:txBody>
      </p:sp>
    </p:spTree>
    <p:extLst>
      <p:ext uri="{BB962C8B-B14F-4D97-AF65-F5344CB8AC3E}">
        <p14:creationId xmlns:p14="http://schemas.microsoft.com/office/powerpoint/2010/main" val="55373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68C96-A9D0-409F-ACEB-4191383A3DA6}"/>
              </a:ext>
            </a:extLst>
          </p:cNvPr>
          <p:cNvSpPr>
            <a:spLocks noGrp="1"/>
          </p:cNvSpPr>
          <p:nvPr>
            <p:ph type="title"/>
          </p:nvPr>
        </p:nvSpPr>
        <p:spPr/>
        <p:txBody>
          <a:bodyPr/>
          <a:lstStyle/>
          <a:p>
            <a:pPr algn="l"/>
            <a:r>
              <a:rPr lang="en-US" dirty="0"/>
              <a:t>ARP ESSER Round Table Established</a:t>
            </a:r>
          </a:p>
        </p:txBody>
      </p:sp>
      <p:sp>
        <p:nvSpPr>
          <p:cNvPr id="3" name="Content Placeholder 2">
            <a:extLst>
              <a:ext uri="{FF2B5EF4-FFF2-40B4-BE49-F238E27FC236}">
                <a16:creationId xmlns:a16="http://schemas.microsoft.com/office/drawing/2014/main" id="{3D311F70-4B47-4D8B-8623-CB2A819EDB38}"/>
              </a:ext>
            </a:extLst>
          </p:cNvPr>
          <p:cNvSpPr>
            <a:spLocks noGrp="1"/>
          </p:cNvSpPr>
          <p:nvPr>
            <p:ph idx="1"/>
          </p:nvPr>
        </p:nvSpPr>
        <p:spPr>
          <a:xfrm>
            <a:off x="344246" y="1527447"/>
            <a:ext cx="11847754" cy="4507465"/>
          </a:xfrm>
        </p:spPr>
        <p:txBody>
          <a:bodyPr>
            <a:normAutofit lnSpcReduction="10000"/>
          </a:bodyPr>
          <a:lstStyle/>
          <a:p>
            <a:pPr marL="0" marR="0" indent="0">
              <a:lnSpc>
                <a:spcPct val="107000"/>
              </a:lnSpc>
              <a:spcBef>
                <a:spcPts val="750"/>
              </a:spcBef>
              <a:spcAft>
                <a:spcPts val="1050"/>
              </a:spcAft>
              <a:buNone/>
            </a:pPr>
            <a:r>
              <a:rPr lang="en-US" sz="36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In October 2021, Assistant Commissioner, Kathleen Ehling,  recognized the need to established a TA delivery system that would reach the largest number of stakeholder, with the least amount of disruption to their already hectic schedules. The ARP ESSER Round Table webinars, under the direction of Dr. A. Charles Wright, was the answer</a:t>
            </a:r>
            <a:r>
              <a:rPr lang="en-US" sz="3600" b="1" kern="1200" dirty="0">
                <a:solidFill>
                  <a:srgbClr val="000000"/>
                </a:solidFill>
                <a:latin typeface="Times New Roman" panose="02020603050405020304" pitchFamily="18" charset="0"/>
                <a:ea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a:p>
            <a:endParaRPr lang="en-US" sz="1050" dirty="0"/>
          </a:p>
          <a:p>
            <a:endParaRPr lang="en-US" dirty="0"/>
          </a:p>
          <a:p>
            <a:endParaRPr lang="en-US" sz="1100" b="1" dirty="0"/>
          </a:p>
          <a:p>
            <a:endParaRPr lang="en-US" sz="1100" b="1" dirty="0"/>
          </a:p>
          <a:p>
            <a:endParaRPr lang="en-US" sz="1100" b="1" dirty="0"/>
          </a:p>
          <a:p>
            <a:pPr marL="342900" lvl="1" indent="0">
              <a:buNone/>
            </a:pPr>
            <a:endParaRPr lang="en-US" dirty="0"/>
          </a:p>
          <a:p>
            <a:pPr marL="342900" lvl="1" indent="0">
              <a:buNone/>
            </a:pPr>
            <a:endParaRPr lang="en-US" dirty="0"/>
          </a:p>
          <a:p>
            <a:pPr lvl="1"/>
            <a:endParaRPr lang="en-US" dirty="0"/>
          </a:p>
        </p:txBody>
      </p:sp>
      <p:sp>
        <p:nvSpPr>
          <p:cNvPr id="5" name="Slide Number Placeholder 4">
            <a:extLst>
              <a:ext uri="{FF2B5EF4-FFF2-40B4-BE49-F238E27FC236}">
                <a16:creationId xmlns:a16="http://schemas.microsoft.com/office/drawing/2014/main" id="{00722598-E626-4FB5-B633-765394CD0352}"/>
              </a:ext>
            </a:extLst>
          </p:cNvPr>
          <p:cNvSpPr>
            <a:spLocks noGrp="1"/>
          </p:cNvSpPr>
          <p:nvPr>
            <p:ph type="sldNum" sz="quarter" idx="12"/>
          </p:nvPr>
        </p:nvSpPr>
        <p:spPr>
          <a:xfrm>
            <a:off x="8610601" y="6253319"/>
            <a:ext cx="2743200" cy="365125"/>
          </a:xfrm>
        </p:spPr>
        <p:txBody>
          <a:bodyPr/>
          <a:lstStyle/>
          <a:p>
            <a:r>
              <a:rPr lang="en-US" dirty="0"/>
              <a:t>3</a:t>
            </a:r>
          </a:p>
        </p:txBody>
      </p:sp>
    </p:spTree>
    <p:extLst>
      <p:ext uri="{BB962C8B-B14F-4D97-AF65-F5344CB8AC3E}">
        <p14:creationId xmlns:p14="http://schemas.microsoft.com/office/powerpoint/2010/main" val="3966189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0A1EA1-F347-4F95-872A-0EBCEEF96822}"/>
              </a:ext>
            </a:extLst>
          </p:cNvPr>
          <p:cNvSpPr>
            <a:spLocks noGrp="1"/>
          </p:cNvSpPr>
          <p:nvPr>
            <p:ph type="title"/>
          </p:nvPr>
        </p:nvSpPr>
        <p:spPr/>
        <p:txBody>
          <a:bodyPr/>
          <a:lstStyle/>
          <a:p>
            <a:r>
              <a:rPr lang="en-US" dirty="0"/>
              <a:t>Schedule</a:t>
            </a:r>
          </a:p>
        </p:txBody>
      </p:sp>
      <p:sp>
        <p:nvSpPr>
          <p:cNvPr id="3" name="Content Placeholder 2">
            <a:extLst>
              <a:ext uri="{FF2B5EF4-FFF2-40B4-BE49-F238E27FC236}">
                <a16:creationId xmlns:a16="http://schemas.microsoft.com/office/drawing/2014/main" id="{3D311F70-4B47-4D8B-8623-CB2A819EDB38}"/>
              </a:ext>
            </a:extLst>
          </p:cNvPr>
          <p:cNvSpPr>
            <a:spLocks noGrp="1"/>
          </p:cNvSpPr>
          <p:nvPr>
            <p:ph idx="1"/>
          </p:nvPr>
        </p:nvSpPr>
        <p:spPr>
          <a:xfrm>
            <a:off x="344246" y="1527447"/>
            <a:ext cx="11704320" cy="4507465"/>
          </a:xfrm>
        </p:spPr>
        <p:txBody>
          <a:bodyPr>
            <a:normAutofit fontScale="92500" lnSpcReduction="10000"/>
          </a:bodyPr>
          <a:lstStyle/>
          <a:p>
            <a:pPr marL="0" marR="0">
              <a:lnSpc>
                <a:spcPct val="107000"/>
              </a:lnSpc>
              <a:spcBef>
                <a:spcPts val="750"/>
              </a:spcBef>
              <a:spcAft>
                <a:spcPts val="1050"/>
              </a:spcAft>
            </a:pPr>
            <a:r>
              <a:rPr lang="en-US" sz="36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The ARP ESSER Round Tables are presented on the 3</a:t>
            </a:r>
            <a:r>
              <a:rPr lang="en-US" sz="3600" b="1" kern="12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rd</a:t>
            </a:r>
            <a:r>
              <a:rPr lang="en-US" sz="36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Wednesday of each month, through June 2022. </a:t>
            </a:r>
          </a:p>
          <a:p>
            <a:pPr marL="0" marR="0">
              <a:lnSpc>
                <a:spcPct val="107000"/>
              </a:lnSpc>
              <a:spcBef>
                <a:spcPts val="750"/>
              </a:spcBef>
              <a:spcAft>
                <a:spcPts val="1050"/>
              </a:spcAft>
            </a:pPr>
            <a:r>
              <a:rPr lang="en-US" sz="36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The presentations are one hour, starting at 10 AM. </a:t>
            </a:r>
          </a:p>
          <a:p>
            <a:pPr marL="0" marR="0">
              <a:lnSpc>
                <a:spcPct val="107000"/>
              </a:lnSpc>
              <a:spcBef>
                <a:spcPts val="750"/>
              </a:spcBef>
              <a:spcAft>
                <a:spcPts val="1050"/>
              </a:spcAft>
            </a:pPr>
            <a:r>
              <a:rPr lang="en-US" sz="3600" b="1" dirty="0">
                <a:solidFill>
                  <a:srgbClr val="000000"/>
                </a:solidFill>
                <a:ea typeface="Times New Roman" panose="02020603050405020304" pitchFamily="18" charset="0"/>
                <a:cs typeface="Times New Roman" panose="02020603050405020304" pitchFamily="18" charset="0"/>
              </a:rPr>
              <a:t>Format consist of a presentation from an NJDOE staff member follow by Best Practices presentations from three districts representing the North, Central and South.</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en-US" dirty="0"/>
          </a:p>
          <a:p>
            <a:endParaRPr lang="en-US" sz="1050" dirty="0"/>
          </a:p>
          <a:p>
            <a:endParaRPr lang="en-US" dirty="0"/>
          </a:p>
          <a:p>
            <a:endParaRPr lang="en-US" sz="1100" b="1" dirty="0"/>
          </a:p>
          <a:p>
            <a:endParaRPr lang="en-US" sz="1100" b="1" dirty="0"/>
          </a:p>
          <a:p>
            <a:endParaRPr lang="en-US" sz="1100" b="1" dirty="0"/>
          </a:p>
          <a:p>
            <a:pPr marL="342900" lvl="1" indent="0">
              <a:buNone/>
            </a:pPr>
            <a:endParaRPr lang="en-US" dirty="0"/>
          </a:p>
          <a:p>
            <a:pPr marL="342900" lvl="1" indent="0">
              <a:buNone/>
            </a:pPr>
            <a:endParaRPr lang="en-US" dirty="0"/>
          </a:p>
          <a:p>
            <a:pPr lvl="1"/>
            <a:endParaRPr lang="en-US" dirty="0"/>
          </a:p>
        </p:txBody>
      </p:sp>
      <p:sp>
        <p:nvSpPr>
          <p:cNvPr id="5" name="Slide Number Placeholder 4">
            <a:extLst>
              <a:ext uri="{FF2B5EF4-FFF2-40B4-BE49-F238E27FC236}">
                <a16:creationId xmlns:a16="http://schemas.microsoft.com/office/drawing/2014/main" id="{00722598-E626-4FB5-B633-765394CD0352}"/>
              </a:ext>
            </a:extLst>
          </p:cNvPr>
          <p:cNvSpPr>
            <a:spLocks noGrp="1"/>
          </p:cNvSpPr>
          <p:nvPr>
            <p:ph type="sldNum" sz="quarter" idx="12"/>
          </p:nvPr>
        </p:nvSpPr>
        <p:spPr/>
        <p:txBody>
          <a:bodyPr/>
          <a:lstStyle/>
          <a:p>
            <a:fld id="{1929936C-68CC-48AF-8CF3-4B03BC21D04D}" type="slidenum">
              <a:rPr lang="en-US" smtClean="0"/>
              <a:t>4</a:t>
            </a:fld>
            <a:endParaRPr lang="en-US" dirty="0"/>
          </a:p>
        </p:txBody>
      </p:sp>
    </p:spTree>
    <p:extLst>
      <p:ext uri="{BB962C8B-B14F-4D97-AF65-F5344CB8AC3E}">
        <p14:creationId xmlns:p14="http://schemas.microsoft.com/office/powerpoint/2010/main" val="1835215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0A1EA1-F347-4F95-872A-0EBCEEF96822}"/>
              </a:ext>
            </a:extLst>
          </p:cNvPr>
          <p:cNvSpPr>
            <a:spLocks noGrp="1"/>
          </p:cNvSpPr>
          <p:nvPr>
            <p:ph type="title"/>
          </p:nvPr>
        </p:nvSpPr>
        <p:spPr>
          <a:xfrm>
            <a:off x="1256842" y="378899"/>
            <a:ext cx="10096959" cy="610666"/>
          </a:xfrm>
        </p:spPr>
        <p:txBody>
          <a:bodyPr/>
          <a:lstStyle/>
          <a:p>
            <a:r>
              <a:rPr lang="en-US" dirty="0"/>
              <a:t>Contributing Districts </a:t>
            </a:r>
          </a:p>
        </p:txBody>
      </p:sp>
      <p:sp>
        <p:nvSpPr>
          <p:cNvPr id="3" name="Content Placeholder 2">
            <a:extLst>
              <a:ext uri="{FF2B5EF4-FFF2-40B4-BE49-F238E27FC236}">
                <a16:creationId xmlns:a16="http://schemas.microsoft.com/office/drawing/2014/main" id="{3D311F70-4B47-4D8B-8623-CB2A819EDB38}"/>
              </a:ext>
            </a:extLst>
          </p:cNvPr>
          <p:cNvSpPr>
            <a:spLocks noGrp="1"/>
          </p:cNvSpPr>
          <p:nvPr>
            <p:ph idx="1"/>
          </p:nvPr>
        </p:nvSpPr>
        <p:spPr>
          <a:xfrm>
            <a:off x="606911" y="989565"/>
            <a:ext cx="10824008" cy="5267635"/>
          </a:xfrm>
        </p:spPr>
        <p:txBody>
          <a:bodyPr>
            <a:normAutofit fontScale="25000" lnSpcReduction="20000"/>
          </a:bodyPr>
          <a:lstStyle/>
          <a:p>
            <a:pPr marL="0" marR="0" indent="0" algn="ctr">
              <a:lnSpc>
                <a:spcPct val="107000"/>
              </a:lnSpc>
              <a:spcBef>
                <a:spcPts val="750"/>
              </a:spcBef>
              <a:spcAft>
                <a:spcPts val="1050"/>
              </a:spcAft>
              <a:buNone/>
            </a:pPr>
            <a:r>
              <a:rPr lang="en-US" sz="72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Beverly School District</a:t>
            </a:r>
          </a:p>
          <a:p>
            <a:pPr marL="0" marR="0" indent="0" algn="ctr">
              <a:lnSpc>
                <a:spcPct val="107000"/>
              </a:lnSpc>
              <a:spcBef>
                <a:spcPts val="750"/>
              </a:spcBef>
              <a:spcAft>
                <a:spcPts val="1050"/>
              </a:spcAft>
              <a:buNone/>
            </a:pPr>
            <a:r>
              <a:rPr lang="en-US" sz="72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Burlington city School District</a:t>
            </a:r>
          </a:p>
          <a:p>
            <a:pPr marL="0" marR="0" indent="0" algn="ctr">
              <a:lnSpc>
                <a:spcPct val="107000"/>
              </a:lnSpc>
              <a:spcBef>
                <a:spcPts val="750"/>
              </a:spcBef>
              <a:spcAft>
                <a:spcPts val="1050"/>
              </a:spcAft>
              <a:buNone/>
            </a:pPr>
            <a:r>
              <a:rPr lang="en-US" sz="72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East Brunswick School District</a:t>
            </a:r>
          </a:p>
          <a:p>
            <a:pPr marL="0" marR="0" indent="0" algn="ctr">
              <a:lnSpc>
                <a:spcPct val="107000"/>
              </a:lnSpc>
              <a:spcBef>
                <a:spcPts val="750"/>
              </a:spcBef>
              <a:spcAft>
                <a:spcPts val="1050"/>
              </a:spcAft>
              <a:buNone/>
            </a:pPr>
            <a:r>
              <a:rPr lang="en-US" sz="72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Clifton School District</a:t>
            </a:r>
          </a:p>
          <a:p>
            <a:pPr marL="0" marR="0" indent="0" algn="ctr">
              <a:lnSpc>
                <a:spcPct val="107000"/>
              </a:lnSpc>
              <a:spcBef>
                <a:spcPts val="750"/>
              </a:spcBef>
              <a:spcAft>
                <a:spcPts val="1050"/>
              </a:spcAft>
              <a:buNone/>
            </a:pPr>
            <a:r>
              <a:rPr lang="en-US" sz="7200" b="1" dirty="0">
                <a:solidFill>
                  <a:srgbClr val="000000"/>
                </a:solidFill>
                <a:ea typeface="Times New Roman" panose="02020603050405020304" pitchFamily="18" charset="0"/>
                <a:cs typeface="Times New Roman" panose="02020603050405020304" pitchFamily="18" charset="0"/>
              </a:rPr>
              <a:t>Metuchen School District</a:t>
            </a:r>
          </a:p>
          <a:p>
            <a:pPr marL="0" marR="0" indent="0" algn="ctr">
              <a:lnSpc>
                <a:spcPct val="107000"/>
              </a:lnSpc>
              <a:spcBef>
                <a:spcPts val="750"/>
              </a:spcBef>
              <a:spcAft>
                <a:spcPts val="1050"/>
              </a:spcAft>
              <a:buNone/>
            </a:pPr>
            <a:r>
              <a:rPr lang="en-US" sz="7200" b="1" dirty="0">
                <a:solidFill>
                  <a:srgbClr val="000000"/>
                </a:solidFill>
                <a:ea typeface="Times New Roman" panose="02020603050405020304" pitchFamily="18" charset="0"/>
                <a:cs typeface="Times New Roman" panose="02020603050405020304" pitchFamily="18" charset="0"/>
              </a:rPr>
              <a:t>Millville School District</a:t>
            </a:r>
          </a:p>
          <a:p>
            <a:pPr marL="0" marR="0" indent="0" algn="ctr">
              <a:lnSpc>
                <a:spcPct val="107000"/>
              </a:lnSpc>
              <a:spcBef>
                <a:spcPts val="750"/>
              </a:spcBef>
              <a:spcAft>
                <a:spcPts val="1050"/>
              </a:spcAft>
              <a:buNone/>
            </a:pPr>
            <a:r>
              <a:rPr lang="en-US" sz="7200" b="1" dirty="0">
                <a:solidFill>
                  <a:srgbClr val="000000"/>
                </a:solidFill>
                <a:ea typeface="Times New Roman" panose="02020603050405020304" pitchFamily="18" charset="0"/>
                <a:cs typeface="Times New Roman" panose="02020603050405020304" pitchFamily="18" charset="0"/>
              </a:rPr>
              <a:t>Montclair School District</a:t>
            </a:r>
            <a:endParaRPr lang="en-US" sz="72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indent="0" algn="ctr">
              <a:lnSpc>
                <a:spcPct val="107000"/>
              </a:lnSpc>
              <a:buNone/>
            </a:pPr>
            <a:r>
              <a:rPr lang="en-US" sz="72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North Brunswick School District</a:t>
            </a:r>
          </a:p>
          <a:p>
            <a:pPr marL="0" marR="0" indent="0" algn="ctr">
              <a:lnSpc>
                <a:spcPct val="107000"/>
              </a:lnSpc>
              <a:spcBef>
                <a:spcPts val="750"/>
              </a:spcBef>
              <a:spcAft>
                <a:spcPts val="1050"/>
              </a:spcAft>
              <a:buNone/>
            </a:pPr>
            <a:r>
              <a:rPr lang="en-US" sz="72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Paramus School District</a:t>
            </a:r>
          </a:p>
          <a:p>
            <a:pPr marL="0" marR="0" indent="0" algn="ctr">
              <a:lnSpc>
                <a:spcPct val="107000"/>
              </a:lnSpc>
              <a:spcBef>
                <a:spcPts val="750"/>
              </a:spcBef>
              <a:spcAft>
                <a:spcPts val="1050"/>
              </a:spcAft>
              <a:buNone/>
            </a:pPr>
            <a:r>
              <a:rPr lang="en-US" sz="72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South Amboy </a:t>
            </a:r>
            <a:r>
              <a:rPr lang="en-US" sz="7200" b="1" dirty="0">
                <a:solidFill>
                  <a:srgbClr val="000000"/>
                </a:solidFill>
                <a:ea typeface="Times New Roman" panose="02020603050405020304" pitchFamily="18" charset="0"/>
                <a:cs typeface="Times New Roman" panose="02020603050405020304" pitchFamily="18" charset="0"/>
              </a:rPr>
              <a:t>School District</a:t>
            </a:r>
          </a:p>
          <a:p>
            <a:pPr marL="0" marR="0" indent="0" algn="ctr">
              <a:lnSpc>
                <a:spcPct val="107000"/>
              </a:lnSpc>
              <a:spcBef>
                <a:spcPts val="750"/>
              </a:spcBef>
              <a:spcAft>
                <a:spcPts val="1050"/>
              </a:spcAft>
              <a:buNone/>
            </a:pPr>
            <a:r>
              <a:rPr lang="en-US" sz="72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Red Bank School District</a:t>
            </a:r>
          </a:p>
          <a:p>
            <a:pPr marL="0" marR="0">
              <a:lnSpc>
                <a:spcPct val="107000"/>
              </a:lnSpc>
              <a:spcBef>
                <a:spcPts val="750"/>
              </a:spcBef>
              <a:spcAft>
                <a:spcPts val="1050"/>
              </a:spcAft>
            </a:pPr>
            <a:endParaRPr lang="en-US" sz="86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marR="0" indent="0">
              <a:lnSpc>
                <a:spcPct val="107000"/>
              </a:lnSpc>
              <a:spcBef>
                <a:spcPts val="750"/>
              </a:spcBef>
              <a:spcAft>
                <a:spcPts val="1050"/>
              </a:spcAft>
              <a:buNone/>
            </a:pPr>
            <a:endParaRPr lang="en-US" sz="36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marR="0">
              <a:lnSpc>
                <a:spcPct val="107000"/>
              </a:lnSpc>
              <a:spcBef>
                <a:spcPts val="750"/>
              </a:spcBef>
              <a:spcAft>
                <a:spcPts val="1050"/>
              </a:spcAft>
            </a:pPr>
            <a:endParaRPr lang="en-US" sz="36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marR="0">
              <a:lnSpc>
                <a:spcPct val="107000"/>
              </a:lnSpc>
              <a:spcBef>
                <a:spcPts val="750"/>
              </a:spcBef>
              <a:spcAft>
                <a:spcPts val="1050"/>
              </a:spcAft>
            </a:pPr>
            <a:endParaRPr lang="en-US" sz="36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marR="0">
              <a:lnSpc>
                <a:spcPct val="107000"/>
              </a:lnSpc>
              <a:spcBef>
                <a:spcPts val="750"/>
              </a:spcBef>
              <a:spcAft>
                <a:spcPts val="1050"/>
              </a:spcAft>
            </a:pPr>
            <a:endParaRPr lang="en-US" sz="36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marR="0">
              <a:lnSpc>
                <a:spcPct val="107000"/>
              </a:lnSpc>
              <a:spcBef>
                <a:spcPts val="750"/>
              </a:spcBef>
              <a:spcAft>
                <a:spcPts val="1050"/>
              </a:spcAft>
            </a:pPr>
            <a:endParaRPr lang="en-US" sz="36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en-US" dirty="0"/>
          </a:p>
          <a:p>
            <a:endParaRPr lang="en-US" sz="1050" dirty="0"/>
          </a:p>
          <a:p>
            <a:endParaRPr lang="en-US" dirty="0"/>
          </a:p>
          <a:p>
            <a:endParaRPr lang="en-US" sz="1100" b="1" dirty="0"/>
          </a:p>
          <a:p>
            <a:endParaRPr lang="en-US" sz="1100" b="1" dirty="0"/>
          </a:p>
          <a:p>
            <a:endParaRPr lang="en-US" sz="1100" b="1" dirty="0"/>
          </a:p>
          <a:p>
            <a:pPr marL="342900" lvl="1" indent="0">
              <a:buNone/>
            </a:pPr>
            <a:endParaRPr lang="en-US" dirty="0"/>
          </a:p>
          <a:p>
            <a:pPr marL="342900" lvl="1" indent="0">
              <a:buNone/>
            </a:pPr>
            <a:endParaRPr lang="en-US" dirty="0"/>
          </a:p>
          <a:p>
            <a:pPr lvl="1"/>
            <a:endParaRPr lang="en-US" dirty="0"/>
          </a:p>
        </p:txBody>
      </p:sp>
      <p:sp>
        <p:nvSpPr>
          <p:cNvPr id="5" name="Slide Number Placeholder 4">
            <a:extLst>
              <a:ext uri="{FF2B5EF4-FFF2-40B4-BE49-F238E27FC236}">
                <a16:creationId xmlns:a16="http://schemas.microsoft.com/office/drawing/2014/main" id="{00722598-E626-4FB5-B633-765394CD0352}"/>
              </a:ext>
            </a:extLst>
          </p:cNvPr>
          <p:cNvSpPr>
            <a:spLocks noGrp="1"/>
          </p:cNvSpPr>
          <p:nvPr>
            <p:ph type="sldNum" sz="quarter" idx="12"/>
          </p:nvPr>
        </p:nvSpPr>
        <p:spPr/>
        <p:txBody>
          <a:bodyPr/>
          <a:lstStyle/>
          <a:p>
            <a:fld id="{1929936C-68CC-48AF-8CF3-4B03BC21D04D}" type="slidenum">
              <a:rPr lang="en-US" smtClean="0"/>
              <a:t>5</a:t>
            </a:fld>
            <a:endParaRPr lang="en-US" dirty="0"/>
          </a:p>
        </p:txBody>
      </p:sp>
    </p:spTree>
    <p:extLst>
      <p:ext uri="{BB962C8B-B14F-4D97-AF65-F5344CB8AC3E}">
        <p14:creationId xmlns:p14="http://schemas.microsoft.com/office/powerpoint/2010/main" val="2091773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0A1EA1-F347-4F95-872A-0EBCEEF96822}"/>
              </a:ext>
            </a:extLst>
          </p:cNvPr>
          <p:cNvSpPr>
            <a:spLocks noGrp="1"/>
          </p:cNvSpPr>
          <p:nvPr>
            <p:ph type="title"/>
          </p:nvPr>
        </p:nvSpPr>
        <p:spPr/>
        <p:txBody>
          <a:bodyPr/>
          <a:lstStyle/>
          <a:p>
            <a:r>
              <a:rPr lang="en-US" dirty="0"/>
              <a:t>Past Topics</a:t>
            </a:r>
          </a:p>
        </p:txBody>
      </p:sp>
      <p:sp>
        <p:nvSpPr>
          <p:cNvPr id="3" name="Content Placeholder 2">
            <a:extLst>
              <a:ext uri="{FF2B5EF4-FFF2-40B4-BE49-F238E27FC236}">
                <a16:creationId xmlns:a16="http://schemas.microsoft.com/office/drawing/2014/main" id="{3D311F70-4B47-4D8B-8623-CB2A819EDB38}"/>
              </a:ext>
            </a:extLst>
          </p:cNvPr>
          <p:cNvSpPr>
            <a:spLocks noGrp="1"/>
          </p:cNvSpPr>
          <p:nvPr>
            <p:ph idx="1"/>
          </p:nvPr>
        </p:nvSpPr>
        <p:spPr>
          <a:xfrm>
            <a:off x="453161" y="1438105"/>
            <a:ext cx="11704320" cy="4507465"/>
          </a:xfrm>
        </p:spPr>
        <p:txBody>
          <a:bodyPr>
            <a:normAutofit fontScale="25000" lnSpcReduction="20000"/>
          </a:bodyPr>
          <a:lstStyle/>
          <a:p>
            <a:pPr>
              <a:lnSpc>
                <a:spcPct val="107000"/>
              </a:lnSpc>
            </a:pPr>
            <a:r>
              <a:rPr lang="en-US" sz="112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Overview of the ESSEER Funds (10.20.21)</a:t>
            </a:r>
          </a:p>
          <a:p>
            <a:pPr>
              <a:lnSpc>
                <a:spcPct val="107000"/>
              </a:lnSpc>
            </a:pPr>
            <a:r>
              <a:rPr lang="en-US" sz="112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Allowable Uses (11.17.21)</a:t>
            </a:r>
          </a:p>
          <a:p>
            <a:pPr>
              <a:lnSpc>
                <a:spcPct val="107000"/>
              </a:lnSpc>
            </a:pPr>
            <a:r>
              <a:rPr lang="en-US" sz="112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State Set-Aside Grants (12.15.21)</a:t>
            </a:r>
          </a:p>
          <a:p>
            <a:pPr>
              <a:lnSpc>
                <a:spcPct val="107000"/>
              </a:lnSpc>
            </a:pPr>
            <a:r>
              <a:rPr lang="en-US" sz="11200" b="1" dirty="0">
                <a:latin typeface="Palatino" pitchFamily="2" charset="77"/>
                <a:ea typeface="Palatino" pitchFamily="2" charset="77"/>
              </a:rPr>
              <a:t>Maximizing Federal Funds to Engage, Recover, and Reimagine</a:t>
            </a:r>
            <a:br>
              <a:rPr lang="en-US" sz="11200" b="1" dirty="0">
                <a:latin typeface="Palatino" pitchFamily="2" charset="77"/>
                <a:ea typeface="Palatino" pitchFamily="2" charset="77"/>
              </a:rPr>
            </a:br>
            <a:r>
              <a:rPr lang="en-US" sz="11200" b="1" dirty="0">
                <a:latin typeface="Palatino" pitchFamily="2" charset="77"/>
                <a:ea typeface="Palatino" pitchFamily="2" charset="77"/>
              </a:rPr>
              <a:t>Education in New Jersey</a:t>
            </a:r>
            <a:r>
              <a:rPr lang="en-US" sz="112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(1.27.22)</a:t>
            </a:r>
          </a:p>
          <a:p>
            <a:pPr>
              <a:lnSpc>
                <a:spcPct val="107000"/>
              </a:lnSpc>
            </a:pPr>
            <a:r>
              <a:rPr lang="en-US" sz="11200" b="1" dirty="0">
                <a:solidFill>
                  <a:srgbClr val="000000"/>
                </a:solidFill>
                <a:ea typeface="Times New Roman" panose="02020603050405020304" pitchFamily="18" charset="0"/>
                <a:cs typeface="Times New Roman" panose="02020603050405020304" pitchFamily="18" charset="0"/>
              </a:rPr>
              <a:t>Learning Acceleration (2.16.22)</a:t>
            </a:r>
          </a:p>
          <a:p>
            <a:pPr>
              <a:lnSpc>
                <a:spcPct val="107000"/>
              </a:lnSpc>
            </a:pPr>
            <a:r>
              <a:rPr lang="en-US" sz="112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SEL/MH/TISS (3.1</a:t>
            </a:r>
            <a:r>
              <a:rPr lang="en-US" sz="11200" b="1" dirty="0">
                <a:solidFill>
                  <a:srgbClr val="000000"/>
                </a:solidFill>
                <a:ea typeface="Times New Roman" panose="02020603050405020304" pitchFamily="18" charset="0"/>
                <a:cs typeface="Times New Roman" panose="02020603050405020304" pitchFamily="18" charset="0"/>
              </a:rPr>
              <a:t>6.22)</a:t>
            </a:r>
            <a:endParaRPr lang="en-US" sz="112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marR="0">
              <a:lnSpc>
                <a:spcPct val="107000"/>
              </a:lnSpc>
              <a:spcBef>
                <a:spcPts val="750"/>
              </a:spcBef>
              <a:spcAft>
                <a:spcPts val="1050"/>
              </a:spcAft>
            </a:pPr>
            <a:endParaRPr lang="en-US" sz="36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marR="0">
              <a:lnSpc>
                <a:spcPct val="107000"/>
              </a:lnSpc>
              <a:spcBef>
                <a:spcPts val="750"/>
              </a:spcBef>
              <a:spcAft>
                <a:spcPts val="1050"/>
              </a:spcAft>
            </a:pPr>
            <a:endParaRPr lang="en-US" sz="36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marR="0">
              <a:lnSpc>
                <a:spcPct val="107000"/>
              </a:lnSpc>
              <a:spcBef>
                <a:spcPts val="750"/>
              </a:spcBef>
              <a:spcAft>
                <a:spcPts val="1050"/>
              </a:spcAft>
            </a:pPr>
            <a:endParaRPr lang="en-US" sz="36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marR="0">
              <a:lnSpc>
                <a:spcPct val="107000"/>
              </a:lnSpc>
              <a:spcBef>
                <a:spcPts val="750"/>
              </a:spcBef>
              <a:spcAft>
                <a:spcPts val="1050"/>
              </a:spcAft>
            </a:pPr>
            <a:endParaRPr lang="en-US" sz="36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marR="0">
              <a:lnSpc>
                <a:spcPct val="107000"/>
              </a:lnSpc>
              <a:spcBef>
                <a:spcPts val="750"/>
              </a:spcBef>
              <a:spcAft>
                <a:spcPts val="1050"/>
              </a:spcAft>
            </a:pPr>
            <a:endParaRPr lang="en-US" sz="36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marR="0">
              <a:lnSpc>
                <a:spcPct val="107000"/>
              </a:lnSpc>
              <a:spcBef>
                <a:spcPts val="750"/>
              </a:spcBef>
              <a:spcAft>
                <a:spcPts val="1050"/>
              </a:spcAft>
            </a:pPr>
            <a:endParaRPr lang="en-US" sz="36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marR="0">
              <a:lnSpc>
                <a:spcPct val="107000"/>
              </a:lnSpc>
              <a:spcBef>
                <a:spcPts val="750"/>
              </a:spcBef>
              <a:spcAft>
                <a:spcPts val="1050"/>
              </a:spcAft>
            </a:pPr>
            <a:endParaRPr lang="en-US" sz="36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en-US" dirty="0"/>
          </a:p>
          <a:p>
            <a:endParaRPr lang="en-US" sz="1050" dirty="0"/>
          </a:p>
          <a:p>
            <a:endParaRPr lang="en-US" dirty="0"/>
          </a:p>
          <a:p>
            <a:endParaRPr lang="en-US" sz="1100" b="1" dirty="0"/>
          </a:p>
          <a:p>
            <a:endParaRPr lang="en-US" sz="1100" b="1" dirty="0"/>
          </a:p>
          <a:p>
            <a:endParaRPr lang="en-US" sz="1100" b="1" dirty="0"/>
          </a:p>
          <a:p>
            <a:pPr marL="342900" lvl="1" indent="0">
              <a:buNone/>
            </a:pPr>
            <a:endParaRPr lang="en-US" dirty="0"/>
          </a:p>
          <a:p>
            <a:pPr marL="342900" lvl="1" indent="0">
              <a:buNone/>
            </a:pPr>
            <a:endParaRPr lang="en-US" dirty="0"/>
          </a:p>
          <a:p>
            <a:pPr lvl="1"/>
            <a:endParaRPr lang="en-US" dirty="0"/>
          </a:p>
        </p:txBody>
      </p:sp>
      <p:sp>
        <p:nvSpPr>
          <p:cNvPr id="5" name="Slide Number Placeholder 4">
            <a:extLst>
              <a:ext uri="{FF2B5EF4-FFF2-40B4-BE49-F238E27FC236}">
                <a16:creationId xmlns:a16="http://schemas.microsoft.com/office/drawing/2014/main" id="{00722598-E626-4FB5-B633-765394CD0352}"/>
              </a:ext>
            </a:extLst>
          </p:cNvPr>
          <p:cNvSpPr>
            <a:spLocks noGrp="1"/>
          </p:cNvSpPr>
          <p:nvPr>
            <p:ph type="sldNum" sz="quarter" idx="12"/>
          </p:nvPr>
        </p:nvSpPr>
        <p:spPr/>
        <p:txBody>
          <a:bodyPr/>
          <a:lstStyle/>
          <a:p>
            <a:fld id="{1929936C-68CC-48AF-8CF3-4B03BC21D04D}" type="slidenum">
              <a:rPr lang="en-US" smtClean="0"/>
              <a:t>6</a:t>
            </a:fld>
            <a:endParaRPr lang="en-US" dirty="0"/>
          </a:p>
        </p:txBody>
      </p:sp>
    </p:spTree>
    <p:extLst>
      <p:ext uri="{BB962C8B-B14F-4D97-AF65-F5344CB8AC3E}">
        <p14:creationId xmlns:p14="http://schemas.microsoft.com/office/powerpoint/2010/main" val="220006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0A1EA1-F347-4F95-872A-0EBCEEF96822}"/>
              </a:ext>
            </a:extLst>
          </p:cNvPr>
          <p:cNvSpPr>
            <a:spLocks noGrp="1"/>
          </p:cNvSpPr>
          <p:nvPr>
            <p:ph type="title"/>
          </p:nvPr>
        </p:nvSpPr>
        <p:spPr/>
        <p:txBody>
          <a:bodyPr/>
          <a:lstStyle/>
          <a:p>
            <a:r>
              <a:rPr lang="en-US" dirty="0"/>
              <a:t>Future Topics</a:t>
            </a:r>
          </a:p>
        </p:txBody>
      </p:sp>
      <p:sp>
        <p:nvSpPr>
          <p:cNvPr id="3" name="Content Placeholder 2">
            <a:extLst>
              <a:ext uri="{FF2B5EF4-FFF2-40B4-BE49-F238E27FC236}">
                <a16:creationId xmlns:a16="http://schemas.microsoft.com/office/drawing/2014/main" id="{3D311F70-4B47-4D8B-8623-CB2A819EDB38}"/>
              </a:ext>
            </a:extLst>
          </p:cNvPr>
          <p:cNvSpPr>
            <a:spLocks noGrp="1"/>
          </p:cNvSpPr>
          <p:nvPr>
            <p:ph idx="1"/>
          </p:nvPr>
        </p:nvSpPr>
        <p:spPr>
          <a:xfrm>
            <a:off x="453161" y="2420471"/>
            <a:ext cx="10600321" cy="3525099"/>
          </a:xfrm>
        </p:spPr>
        <p:txBody>
          <a:bodyPr>
            <a:normAutofit fontScale="25000" lnSpcReduction="20000"/>
          </a:bodyPr>
          <a:lstStyle/>
          <a:p>
            <a:pPr marL="0" marR="0">
              <a:lnSpc>
                <a:spcPct val="107000"/>
              </a:lnSpc>
              <a:spcBef>
                <a:spcPts val="750"/>
              </a:spcBef>
              <a:spcAft>
                <a:spcPts val="1050"/>
              </a:spcAft>
            </a:pPr>
            <a:r>
              <a:rPr lang="en-US" sz="112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Teacher Shortage (4.27.22)</a:t>
            </a:r>
          </a:p>
          <a:p>
            <a:pPr marL="0" marR="0">
              <a:lnSpc>
                <a:spcPct val="107000"/>
              </a:lnSpc>
              <a:spcBef>
                <a:spcPts val="750"/>
              </a:spcBef>
              <a:spcAft>
                <a:spcPts val="1050"/>
              </a:spcAft>
            </a:pPr>
            <a:r>
              <a:rPr lang="en-US" sz="112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DDEA/ARP Homeless (5.18.22)</a:t>
            </a:r>
          </a:p>
          <a:p>
            <a:pPr marL="0" marR="0">
              <a:lnSpc>
                <a:spcPct val="107000"/>
              </a:lnSpc>
              <a:spcBef>
                <a:spcPts val="750"/>
              </a:spcBef>
              <a:spcAft>
                <a:spcPts val="1050"/>
              </a:spcAft>
            </a:pPr>
            <a:r>
              <a:rPr lang="en-US" sz="11200" b="1" dirty="0">
                <a:solidFill>
                  <a:srgbClr val="000000"/>
                </a:solidFill>
                <a:ea typeface="Times New Roman" panose="02020603050405020304" pitchFamily="18" charset="0"/>
                <a:cs typeface="Times New Roman" panose="02020603050405020304" pitchFamily="18" charset="0"/>
              </a:rPr>
              <a:t>Summer Learning/Afterschool Programs/Grant Deadlines (6.15.22)</a:t>
            </a:r>
            <a:endParaRPr lang="en-US" sz="112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marR="0">
              <a:lnSpc>
                <a:spcPct val="107000"/>
              </a:lnSpc>
              <a:spcBef>
                <a:spcPts val="750"/>
              </a:spcBef>
              <a:spcAft>
                <a:spcPts val="1050"/>
              </a:spcAft>
            </a:pPr>
            <a:endParaRPr lang="en-US" sz="112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marR="0">
              <a:lnSpc>
                <a:spcPct val="107000"/>
              </a:lnSpc>
              <a:spcBef>
                <a:spcPts val="750"/>
              </a:spcBef>
              <a:spcAft>
                <a:spcPts val="1050"/>
              </a:spcAft>
            </a:pPr>
            <a:endParaRPr lang="en-US" sz="112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marR="0">
              <a:lnSpc>
                <a:spcPct val="107000"/>
              </a:lnSpc>
              <a:spcBef>
                <a:spcPts val="750"/>
              </a:spcBef>
              <a:spcAft>
                <a:spcPts val="1050"/>
              </a:spcAft>
            </a:pPr>
            <a:endParaRPr lang="en-US" sz="36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marR="0">
              <a:lnSpc>
                <a:spcPct val="107000"/>
              </a:lnSpc>
              <a:spcBef>
                <a:spcPts val="750"/>
              </a:spcBef>
              <a:spcAft>
                <a:spcPts val="1050"/>
              </a:spcAft>
            </a:pPr>
            <a:endParaRPr lang="en-US" sz="36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marR="0">
              <a:lnSpc>
                <a:spcPct val="107000"/>
              </a:lnSpc>
              <a:spcBef>
                <a:spcPts val="750"/>
              </a:spcBef>
              <a:spcAft>
                <a:spcPts val="1050"/>
              </a:spcAft>
            </a:pPr>
            <a:endParaRPr lang="en-US" sz="36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marR="0">
              <a:lnSpc>
                <a:spcPct val="107000"/>
              </a:lnSpc>
              <a:spcBef>
                <a:spcPts val="750"/>
              </a:spcBef>
              <a:spcAft>
                <a:spcPts val="1050"/>
              </a:spcAft>
            </a:pPr>
            <a:endParaRPr lang="en-US" sz="36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marR="0">
              <a:lnSpc>
                <a:spcPct val="107000"/>
              </a:lnSpc>
              <a:spcBef>
                <a:spcPts val="750"/>
              </a:spcBef>
              <a:spcAft>
                <a:spcPts val="1050"/>
              </a:spcAft>
            </a:pPr>
            <a:endParaRPr lang="en-US" sz="36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en-US" dirty="0"/>
          </a:p>
          <a:p>
            <a:endParaRPr lang="en-US" sz="1050" dirty="0"/>
          </a:p>
          <a:p>
            <a:endParaRPr lang="en-US" dirty="0"/>
          </a:p>
          <a:p>
            <a:endParaRPr lang="en-US" sz="1100" b="1" dirty="0"/>
          </a:p>
          <a:p>
            <a:endParaRPr lang="en-US" sz="1100" b="1" dirty="0"/>
          </a:p>
          <a:p>
            <a:endParaRPr lang="en-US" sz="1100" b="1" dirty="0"/>
          </a:p>
          <a:p>
            <a:pPr marL="342900" lvl="1" indent="0">
              <a:buNone/>
            </a:pPr>
            <a:endParaRPr lang="en-US" dirty="0"/>
          </a:p>
          <a:p>
            <a:pPr marL="342900" lvl="1" indent="0">
              <a:buNone/>
            </a:pPr>
            <a:endParaRPr lang="en-US" dirty="0"/>
          </a:p>
          <a:p>
            <a:pPr lvl="1"/>
            <a:endParaRPr lang="en-US" dirty="0"/>
          </a:p>
        </p:txBody>
      </p:sp>
      <p:sp>
        <p:nvSpPr>
          <p:cNvPr id="5" name="Slide Number Placeholder 4">
            <a:extLst>
              <a:ext uri="{FF2B5EF4-FFF2-40B4-BE49-F238E27FC236}">
                <a16:creationId xmlns:a16="http://schemas.microsoft.com/office/drawing/2014/main" id="{00722598-E626-4FB5-B633-765394CD0352}"/>
              </a:ext>
            </a:extLst>
          </p:cNvPr>
          <p:cNvSpPr>
            <a:spLocks noGrp="1"/>
          </p:cNvSpPr>
          <p:nvPr>
            <p:ph type="sldNum" sz="quarter" idx="12"/>
          </p:nvPr>
        </p:nvSpPr>
        <p:spPr/>
        <p:txBody>
          <a:bodyPr/>
          <a:lstStyle/>
          <a:p>
            <a:fld id="{1929936C-68CC-48AF-8CF3-4B03BC21D04D}" type="slidenum">
              <a:rPr lang="en-US" smtClean="0"/>
              <a:t>7</a:t>
            </a:fld>
            <a:endParaRPr lang="en-US" dirty="0"/>
          </a:p>
        </p:txBody>
      </p:sp>
    </p:spTree>
    <p:extLst>
      <p:ext uri="{BB962C8B-B14F-4D97-AF65-F5344CB8AC3E}">
        <p14:creationId xmlns:p14="http://schemas.microsoft.com/office/powerpoint/2010/main" val="1213935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0A1EA1-F347-4F95-872A-0EBCEEF96822}"/>
              </a:ext>
            </a:extLst>
          </p:cNvPr>
          <p:cNvSpPr>
            <a:spLocks noGrp="1"/>
          </p:cNvSpPr>
          <p:nvPr>
            <p:ph type="title"/>
          </p:nvPr>
        </p:nvSpPr>
        <p:spPr/>
        <p:txBody>
          <a:bodyPr/>
          <a:lstStyle/>
          <a:p>
            <a:r>
              <a:rPr lang="en-US" dirty="0"/>
              <a:t>New and Innovative Ideas Shared</a:t>
            </a:r>
          </a:p>
        </p:txBody>
      </p:sp>
      <p:sp>
        <p:nvSpPr>
          <p:cNvPr id="3" name="Content Placeholder 2">
            <a:extLst>
              <a:ext uri="{FF2B5EF4-FFF2-40B4-BE49-F238E27FC236}">
                <a16:creationId xmlns:a16="http://schemas.microsoft.com/office/drawing/2014/main" id="{3D311F70-4B47-4D8B-8623-CB2A819EDB38}"/>
              </a:ext>
            </a:extLst>
          </p:cNvPr>
          <p:cNvSpPr>
            <a:spLocks noGrp="1"/>
          </p:cNvSpPr>
          <p:nvPr>
            <p:ph idx="1"/>
          </p:nvPr>
        </p:nvSpPr>
        <p:spPr>
          <a:xfrm>
            <a:off x="344246" y="1527447"/>
            <a:ext cx="11704320" cy="4507465"/>
          </a:xfrm>
        </p:spPr>
        <p:txBody>
          <a:bodyPr>
            <a:normAutofit fontScale="25000" lnSpcReduction="20000"/>
          </a:bodyPr>
          <a:lstStyle/>
          <a:p>
            <a:pPr marL="0" marR="0">
              <a:lnSpc>
                <a:spcPct val="107000"/>
              </a:lnSpc>
              <a:spcBef>
                <a:spcPts val="750"/>
              </a:spcBef>
              <a:spcAft>
                <a:spcPts val="1050"/>
              </a:spcAft>
            </a:pPr>
            <a:r>
              <a:rPr lang="en-US" sz="86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en-US" sz="8600" b="1" dirty="0">
                <a:solidFill>
                  <a:srgbClr val="000000"/>
                </a:solidFill>
                <a:ea typeface="Times New Roman" panose="02020603050405020304" pitchFamily="18" charset="0"/>
                <a:cs typeface="Times New Roman" panose="02020603050405020304" pitchFamily="18" charset="0"/>
              </a:rPr>
              <a:t>Offer flexible summer hours allowing the student to set their own schedule. Match students and teachers based on the mutila schedules selected.</a:t>
            </a:r>
          </a:p>
          <a:p>
            <a:pPr marL="0">
              <a:lnSpc>
                <a:spcPct val="107000"/>
              </a:lnSpc>
            </a:pPr>
            <a:r>
              <a:rPr lang="en-US" sz="8600" b="1" dirty="0">
                <a:solidFill>
                  <a:srgbClr val="000000"/>
                </a:solidFill>
                <a:ea typeface="Times New Roman" panose="02020603050405020304" pitchFamily="18" charset="0"/>
                <a:cs typeface="Times New Roman" panose="02020603050405020304" pitchFamily="18" charset="0"/>
              </a:rPr>
              <a:t>Summer Experience - Give teachers the choice of in-person during the day or virtual evenings.</a:t>
            </a:r>
          </a:p>
          <a:p>
            <a:pPr marL="0" marR="0">
              <a:lnSpc>
                <a:spcPct val="107000"/>
              </a:lnSpc>
              <a:spcBef>
                <a:spcPts val="750"/>
              </a:spcBef>
              <a:spcAft>
                <a:spcPts val="1050"/>
              </a:spcAft>
            </a:pPr>
            <a:r>
              <a:rPr lang="en-US" sz="86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Teacher shortages for summer program may be solved by partnering with the Boys and Girls Club. This organization has a pool of certified teachers from surrounding districts willing to commute during the summer.</a:t>
            </a:r>
          </a:p>
          <a:p>
            <a:pPr marL="0" marR="0">
              <a:lnSpc>
                <a:spcPct val="107000"/>
              </a:lnSpc>
              <a:spcBef>
                <a:spcPts val="750"/>
              </a:spcBef>
              <a:spcAft>
                <a:spcPts val="1050"/>
              </a:spcAft>
            </a:pPr>
            <a:r>
              <a:rPr lang="en-US" sz="8600" b="1" dirty="0">
                <a:solidFill>
                  <a:srgbClr val="000000"/>
                </a:solidFill>
                <a:ea typeface="Times New Roman" panose="02020603050405020304" pitchFamily="18" charset="0"/>
                <a:cs typeface="Times New Roman" panose="02020603050405020304" pitchFamily="18" charset="0"/>
              </a:rPr>
              <a:t>Academic Year - Schedule Middle and Hight School a half day, allowing teachers a uninterrupted hour lunch, and student free half day to complete required lesson plans, grading, etc. </a:t>
            </a:r>
          </a:p>
          <a:p>
            <a:pPr marL="0" marR="0">
              <a:lnSpc>
                <a:spcPct val="107000"/>
              </a:lnSpc>
              <a:spcBef>
                <a:spcPts val="750"/>
              </a:spcBef>
              <a:spcAft>
                <a:spcPts val="1050"/>
              </a:spcAft>
            </a:pPr>
            <a:endParaRPr lang="en-US" sz="86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marR="0">
              <a:lnSpc>
                <a:spcPct val="107000"/>
              </a:lnSpc>
              <a:spcBef>
                <a:spcPts val="750"/>
              </a:spcBef>
              <a:spcAft>
                <a:spcPts val="1050"/>
              </a:spcAft>
            </a:pPr>
            <a:endParaRPr lang="en-US" sz="86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marR="0" indent="0">
              <a:lnSpc>
                <a:spcPct val="107000"/>
              </a:lnSpc>
              <a:spcBef>
                <a:spcPts val="750"/>
              </a:spcBef>
              <a:spcAft>
                <a:spcPts val="1050"/>
              </a:spcAft>
              <a:buNone/>
            </a:pPr>
            <a:endParaRPr lang="en-US" sz="36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marR="0">
              <a:lnSpc>
                <a:spcPct val="107000"/>
              </a:lnSpc>
              <a:spcBef>
                <a:spcPts val="750"/>
              </a:spcBef>
              <a:spcAft>
                <a:spcPts val="1050"/>
              </a:spcAft>
            </a:pPr>
            <a:endParaRPr lang="en-US" sz="36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marR="0">
              <a:lnSpc>
                <a:spcPct val="107000"/>
              </a:lnSpc>
              <a:spcBef>
                <a:spcPts val="750"/>
              </a:spcBef>
              <a:spcAft>
                <a:spcPts val="1050"/>
              </a:spcAft>
            </a:pPr>
            <a:endParaRPr lang="en-US" sz="36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marR="0">
              <a:lnSpc>
                <a:spcPct val="107000"/>
              </a:lnSpc>
              <a:spcBef>
                <a:spcPts val="750"/>
              </a:spcBef>
              <a:spcAft>
                <a:spcPts val="1050"/>
              </a:spcAft>
            </a:pPr>
            <a:endParaRPr lang="en-US" sz="3600" b="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marR="0">
              <a:lnSpc>
                <a:spcPct val="107000"/>
              </a:lnSpc>
              <a:spcBef>
                <a:spcPts val="750"/>
              </a:spcBef>
              <a:spcAft>
                <a:spcPts val="1050"/>
              </a:spcAft>
            </a:pPr>
            <a:endParaRPr lang="en-US" sz="36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en-US" dirty="0"/>
          </a:p>
          <a:p>
            <a:endParaRPr lang="en-US" sz="1050" dirty="0"/>
          </a:p>
          <a:p>
            <a:endParaRPr lang="en-US" dirty="0"/>
          </a:p>
          <a:p>
            <a:endParaRPr lang="en-US" sz="1100" b="1" dirty="0"/>
          </a:p>
          <a:p>
            <a:endParaRPr lang="en-US" sz="1100" b="1" dirty="0"/>
          </a:p>
          <a:p>
            <a:endParaRPr lang="en-US" sz="1100" b="1" dirty="0"/>
          </a:p>
          <a:p>
            <a:pPr marL="342900" lvl="1" indent="0">
              <a:buNone/>
            </a:pPr>
            <a:endParaRPr lang="en-US" dirty="0"/>
          </a:p>
          <a:p>
            <a:pPr marL="342900" lvl="1" indent="0">
              <a:buNone/>
            </a:pPr>
            <a:endParaRPr lang="en-US" dirty="0"/>
          </a:p>
          <a:p>
            <a:pPr lvl="1"/>
            <a:endParaRPr lang="en-US" dirty="0"/>
          </a:p>
        </p:txBody>
      </p:sp>
      <p:sp>
        <p:nvSpPr>
          <p:cNvPr id="5" name="Slide Number Placeholder 4">
            <a:extLst>
              <a:ext uri="{FF2B5EF4-FFF2-40B4-BE49-F238E27FC236}">
                <a16:creationId xmlns:a16="http://schemas.microsoft.com/office/drawing/2014/main" id="{00722598-E626-4FB5-B633-765394CD0352}"/>
              </a:ext>
            </a:extLst>
          </p:cNvPr>
          <p:cNvSpPr>
            <a:spLocks noGrp="1"/>
          </p:cNvSpPr>
          <p:nvPr>
            <p:ph type="sldNum" sz="quarter" idx="12"/>
          </p:nvPr>
        </p:nvSpPr>
        <p:spPr/>
        <p:txBody>
          <a:bodyPr/>
          <a:lstStyle/>
          <a:p>
            <a:fld id="{1929936C-68CC-48AF-8CF3-4B03BC21D04D}" type="slidenum">
              <a:rPr lang="en-US" smtClean="0"/>
              <a:t>8</a:t>
            </a:fld>
            <a:endParaRPr lang="en-US" dirty="0"/>
          </a:p>
        </p:txBody>
      </p:sp>
    </p:spTree>
    <p:extLst>
      <p:ext uri="{BB962C8B-B14F-4D97-AF65-F5344CB8AC3E}">
        <p14:creationId xmlns:p14="http://schemas.microsoft.com/office/powerpoint/2010/main" val="1730502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52191-5090-4D44-96D1-43EC8029D33C}"/>
              </a:ext>
            </a:extLst>
          </p:cNvPr>
          <p:cNvSpPr>
            <a:spLocks noGrp="1"/>
          </p:cNvSpPr>
          <p:nvPr>
            <p:ph type="title"/>
          </p:nvPr>
        </p:nvSpPr>
        <p:spPr>
          <a:xfrm>
            <a:off x="1250950" y="312214"/>
            <a:ext cx="10515600" cy="850489"/>
          </a:xfrm>
        </p:spPr>
        <p:txBody>
          <a:bodyPr/>
          <a:lstStyle/>
          <a:p>
            <a:r>
              <a:rPr lang="en-US" dirty="0"/>
              <a:t>Thank You!</a:t>
            </a:r>
          </a:p>
        </p:txBody>
      </p:sp>
      <p:sp>
        <p:nvSpPr>
          <p:cNvPr id="10" name="Text Placeholder 9">
            <a:extLst>
              <a:ext uri="{FF2B5EF4-FFF2-40B4-BE49-F238E27FC236}">
                <a16:creationId xmlns:a16="http://schemas.microsoft.com/office/drawing/2014/main" id="{2225A0A6-473B-44FC-A1CF-D179BD99EF68}"/>
              </a:ext>
            </a:extLst>
          </p:cNvPr>
          <p:cNvSpPr>
            <a:spLocks noGrp="1"/>
          </p:cNvSpPr>
          <p:nvPr>
            <p:ph type="body" sz="quarter" idx="16"/>
          </p:nvPr>
        </p:nvSpPr>
        <p:spPr/>
        <p:txBody>
          <a:bodyPr>
            <a:normAutofit/>
          </a:bodyPr>
          <a:lstStyle/>
          <a:p>
            <a:r>
              <a:rPr lang="en-US" dirty="0"/>
              <a:t>New Jersey Department of Education Website</a:t>
            </a:r>
            <a:r>
              <a:rPr lang="en-US" b="1" dirty="0">
                <a:solidFill>
                  <a:srgbClr val="0000FF"/>
                </a:solidFill>
              </a:rPr>
              <a:t> </a:t>
            </a:r>
            <a:br>
              <a:rPr lang="en-US" b="1" dirty="0">
                <a:solidFill>
                  <a:srgbClr val="0000FF"/>
                </a:solidFill>
              </a:rPr>
            </a:br>
            <a:r>
              <a:rPr lang="en-US" dirty="0">
                <a:hlinkClick r:id="rId3"/>
              </a:rPr>
              <a:t>nj.gov/education</a:t>
            </a:r>
            <a:endParaRPr lang="en-US" dirty="0"/>
          </a:p>
          <a:p>
            <a:endParaRPr lang="en-US" sz="2400" dirty="0"/>
          </a:p>
        </p:txBody>
      </p:sp>
      <p:sp>
        <p:nvSpPr>
          <p:cNvPr id="3" name="Text Placeholder 2">
            <a:extLst>
              <a:ext uri="{FF2B5EF4-FFF2-40B4-BE49-F238E27FC236}">
                <a16:creationId xmlns:a16="http://schemas.microsoft.com/office/drawing/2014/main" id="{FCD6D9F2-D1F4-4857-BF17-599E8311771F}"/>
              </a:ext>
            </a:extLst>
          </p:cNvPr>
          <p:cNvSpPr>
            <a:spLocks noGrp="1"/>
          </p:cNvSpPr>
          <p:nvPr>
            <p:ph type="body" sz="quarter" idx="11"/>
          </p:nvPr>
        </p:nvSpPr>
        <p:spPr>
          <a:xfrm>
            <a:off x="3044132" y="2418292"/>
            <a:ext cx="6562725" cy="876378"/>
          </a:xfrm>
        </p:spPr>
        <p:txBody>
          <a:bodyPr vert="horz" lIns="91440" tIns="45720" rIns="822960" bIns="45720" rtlCol="0" anchor="t">
            <a:normAutofit fontScale="85000" lnSpcReduction="20000"/>
          </a:bodyPr>
          <a:lstStyle/>
          <a:p>
            <a:r>
              <a:rPr lang="en-US" b="1" dirty="0"/>
              <a:t>Questions may be submitted to:</a:t>
            </a:r>
          </a:p>
          <a:p>
            <a:r>
              <a:rPr lang="en-US" b="1" dirty="0"/>
              <a:t> </a:t>
            </a:r>
            <a:r>
              <a:rPr lang="en-US" dirty="0">
                <a:latin typeface="Palatino Linotype"/>
                <a:hlinkClick r:id="rId4"/>
              </a:rPr>
              <a:t> ESSER@doe.nj.gov</a:t>
            </a:r>
            <a:endParaRPr lang="en-US" dirty="0"/>
          </a:p>
          <a:p>
            <a:endParaRPr lang="en-US" dirty="0"/>
          </a:p>
        </p:txBody>
      </p:sp>
      <p:sp>
        <p:nvSpPr>
          <p:cNvPr id="9" name="Rectangle 1">
            <a:extLst>
              <a:ext uri="{FF2B5EF4-FFF2-40B4-BE49-F238E27FC236}">
                <a16:creationId xmlns:a16="http://schemas.microsoft.com/office/drawing/2014/main" id="{35148EB0-A78C-41D4-98FA-D8D37A91FC3E}"/>
              </a:ext>
            </a:extLst>
          </p:cNvPr>
          <p:cNvSpPr>
            <a:spLocks noChangeArrowheads="1"/>
          </p:cNvSpPr>
          <p:nvPr/>
        </p:nvSpPr>
        <p:spPr bwMode="auto">
          <a:xfrm>
            <a:off x="3122613" y="3630097"/>
            <a:ext cx="762388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n-US" b="1" dirty="0"/>
              <a:t>Registration now open for the April 27, 2022, ARP ESSER Round Table</a:t>
            </a:r>
            <a:endParaRPr lang="en-US" dirty="0"/>
          </a:p>
        </p:txBody>
      </p:sp>
      <p:sp>
        <p:nvSpPr>
          <p:cNvPr id="12" name="Text Placeholder 11">
            <a:extLst>
              <a:ext uri="{FF2B5EF4-FFF2-40B4-BE49-F238E27FC236}">
                <a16:creationId xmlns:a16="http://schemas.microsoft.com/office/drawing/2014/main" id="{87D4A88E-456F-46F8-907A-D05475223999}"/>
              </a:ext>
            </a:extLst>
          </p:cNvPr>
          <p:cNvSpPr>
            <a:spLocks noGrp="1"/>
          </p:cNvSpPr>
          <p:nvPr>
            <p:ph type="body" sz="quarter" idx="15"/>
          </p:nvPr>
        </p:nvSpPr>
        <p:spPr/>
        <p:txBody>
          <a:bodyPr/>
          <a:lstStyle/>
          <a:p>
            <a:r>
              <a:rPr lang="en-US" dirty="0"/>
              <a:t>Follow Us!</a:t>
            </a:r>
          </a:p>
        </p:txBody>
      </p:sp>
      <p:sp>
        <p:nvSpPr>
          <p:cNvPr id="4" name="Text Placeholder 3">
            <a:extLst>
              <a:ext uri="{FF2B5EF4-FFF2-40B4-BE49-F238E27FC236}">
                <a16:creationId xmlns:a16="http://schemas.microsoft.com/office/drawing/2014/main" id="{25308545-741F-4F64-8419-BA38EC64EFD4}"/>
              </a:ext>
            </a:extLst>
          </p:cNvPr>
          <p:cNvSpPr>
            <a:spLocks noGrp="1"/>
          </p:cNvSpPr>
          <p:nvPr>
            <p:ph type="body" sz="quarter" idx="12"/>
          </p:nvPr>
        </p:nvSpPr>
        <p:spPr>
          <a:xfrm>
            <a:off x="3255800" y="5758805"/>
            <a:ext cx="1984693" cy="492654"/>
          </a:xfrm>
        </p:spPr>
        <p:txBody>
          <a:bodyPr/>
          <a:lstStyle/>
          <a:p>
            <a:r>
              <a:rPr lang="en-US" dirty="0">
                <a:hlinkClick r:id="rId5"/>
              </a:rPr>
              <a:t>Facebook: </a:t>
            </a:r>
            <a:br>
              <a:rPr lang="en-US" dirty="0">
                <a:hlinkClick r:id="rId5"/>
              </a:rPr>
            </a:br>
            <a:r>
              <a:rPr lang="en-US" dirty="0">
                <a:hlinkClick r:id="rId5"/>
              </a:rPr>
              <a:t>@njdeptofed</a:t>
            </a:r>
            <a:endParaRPr lang="en-US" dirty="0"/>
          </a:p>
        </p:txBody>
      </p:sp>
      <p:sp>
        <p:nvSpPr>
          <p:cNvPr id="5" name="Text Placeholder 4">
            <a:extLst>
              <a:ext uri="{FF2B5EF4-FFF2-40B4-BE49-F238E27FC236}">
                <a16:creationId xmlns:a16="http://schemas.microsoft.com/office/drawing/2014/main" id="{3C136C12-D4E7-434D-8898-AD3DD204433C}"/>
              </a:ext>
            </a:extLst>
          </p:cNvPr>
          <p:cNvSpPr>
            <a:spLocks noGrp="1"/>
          </p:cNvSpPr>
          <p:nvPr>
            <p:ph type="body" sz="quarter" idx="13"/>
          </p:nvPr>
        </p:nvSpPr>
        <p:spPr>
          <a:xfrm>
            <a:off x="5511190" y="5790554"/>
            <a:ext cx="2223645" cy="365654"/>
          </a:xfrm>
        </p:spPr>
        <p:txBody>
          <a:bodyPr/>
          <a:lstStyle/>
          <a:p>
            <a:r>
              <a:rPr lang="en-US" dirty="0">
                <a:hlinkClick r:id="rId6"/>
              </a:rPr>
              <a:t>Twitter: @NewJerseyDOE</a:t>
            </a:r>
            <a:endParaRPr lang="en-US" dirty="0"/>
          </a:p>
        </p:txBody>
      </p:sp>
      <p:sp>
        <p:nvSpPr>
          <p:cNvPr id="6" name="Text Placeholder 5">
            <a:extLst>
              <a:ext uri="{FF2B5EF4-FFF2-40B4-BE49-F238E27FC236}">
                <a16:creationId xmlns:a16="http://schemas.microsoft.com/office/drawing/2014/main" id="{A3D22032-A2E9-474A-B97F-DA8B434CB647}"/>
              </a:ext>
            </a:extLst>
          </p:cNvPr>
          <p:cNvSpPr>
            <a:spLocks noGrp="1"/>
          </p:cNvSpPr>
          <p:nvPr>
            <p:ph type="body" sz="quarter" idx="14"/>
          </p:nvPr>
        </p:nvSpPr>
        <p:spPr>
          <a:xfrm>
            <a:off x="7899783" y="5790554"/>
            <a:ext cx="2541145" cy="175154"/>
          </a:xfrm>
        </p:spPr>
        <p:txBody>
          <a:bodyPr/>
          <a:lstStyle/>
          <a:p>
            <a:r>
              <a:rPr lang="en-US" dirty="0">
                <a:hlinkClick r:id="rId7"/>
              </a:rPr>
              <a:t>Instagram: </a:t>
            </a:r>
            <a:br>
              <a:rPr lang="en-US" dirty="0">
                <a:hlinkClick r:id="rId7"/>
              </a:rPr>
            </a:br>
            <a:r>
              <a:rPr lang="en-US" dirty="0">
                <a:hlinkClick r:id="rId7"/>
              </a:rPr>
              <a:t>@NewJerseyDoe</a:t>
            </a:r>
            <a:endParaRPr lang="en-US" dirty="0"/>
          </a:p>
        </p:txBody>
      </p:sp>
      <p:sp>
        <p:nvSpPr>
          <p:cNvPr id="7" name="Slide Number Placeholder 6">
            <a:extLst>
              <a:ext uri="{FF2B5EF4-FFF2-40B4-BE49-F238E27FC236}">
                <a16:creationId xmlns:a16="http://schemas.microsoft.com/office/drawing/2014/main" id="{C2FDF558-8228-4BD1-833C-89127EDFC028}"/>
              </a:ext>
            </a:extLst>
          </p:cNvPr>
          <p:cNvSpPr>
            <a:spLocks noGrp="1"/>
          </p:cNvSpPr>
          <p:nvPr>
            <p:ph type="sldNum" sz="quarter" idx="10"/>
          </p:nvPr>
        </p:nvSpPr>
        <p:spPr/>
        <p:txBody>
          <a:bodyPr/>
          <a:lstStyle/>
          <a:p>
            <a:fld id="{1929936C-68CC-48AF-8CF3-4B03BC21D04D}" type="slidenum">
              <a:rPr lang="en-US" smtClean="0"/>
              <a:pPr/>
              <a:t>9</a:t>
            </a:fld>
            <a:endParaRPr lang="en-US" dirty="0"/>
          </a:p>
        </p:txBody>
      </p:sp>
    </p:spTree>
    <p:extLst>
      <p:ext uri="{BB962C8B-B14F-4D97-AF65-F5344CB8AC3E}">
        <p14:creationId xmlns:p14="http://schemas.microsoft.com/office/powerpoint/2010/main" val="404594161"/>
      </p:ext>
    </p:extLst>
  </p:cSld>
  <p:clrMapOvr>
    <a:masterClrMapping/>
  </p:clrMapOvr>
</p:sld>
</file>

<file path=ppt/theme/theme1.xml><?xml version="1.0" encoding="utf-8"?>
<a:theme xmlns:a="http://schemas.openxmlformats.org/drawingml/2006/main" name="NJDOE_TitleSlide">
  <a:themeElements>
    <a:clrScheme name="Custom 4">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  Read-Only" id="{7DB005D5-9A20-4F54-BDDB-3F0B58CF7C39}" vid="{8F5B3E5E-17D6-48F5-9A13-48CA22833D02}"/>
    </a:ext>
  </a:extLst>
</a:theme>
</file>

<file path=ppt/theme/theme2.xml><?xml version="1.0" encoding="utf-8"?>
<a:theme xmlns:a="http://schemas.openxmlformats.org/drawingml/2006/main" name="NDJOE_Main">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  Read-Only" id="{7DB005D5-9A20-4F54-BDDB-3F0B58CF7C39}" vid="{8555BBD0-58EB-40D3-92E2-3F2E5ED552CF}"/>
    </a:ext>
  </a:extLst>
</a:theme>
</file>

<file path=ppt/theme/theme3.xml><?xml version="1.0" encoding="utf-8"?>
<a:theme xmlns:a="http://schemas.openxmlformats.org/drawingml/2006/main" name="NJDOE_SectionTitl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  Read-Only" id="{7DB005D5-9A20-4F54-BDDB-3F0B58CF7C39}" vid="{0363114F-E39A-4520-852A-5684BFE7891B}"/>
    </a:ext>
  </a:extLst>
</a:theme>
</file>

<file path=ppt/theme/theme4.xml><?xml version="1.0" encoding="utf-8"?>
<a:theme xmlns:a="http://schemas.openxmlformats.org/drawingml/2006/main" name="1_NJDOE_TitleSlide">
  <a:themeElements>
    <a:clrScheme name="Custom 4">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  Read-Only" id="{7DB005D5-9A20-4F54-BDDB-3F0B58CF7C39}" vid="{8F5B3E5E-17D6-48F5-9A13-48CA22833D02}"/>
    </a:ext>
  </a:extLst>
</a:theme>
</file>

<file path=ppt/theme/theme5.xml><?xml version="1.0" encoding="utf-8"?>
<a:theme xmlns:a="http://schemas.openxmlformats.org/drawingml/2006/main" name="1_NDJOE_Main">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Widescreen  -  Read-Only" id="{C59D137A-502B-4AE3-BFA8-EAB911F90DD9}" vid="{9DF51BEE-0EBD-4C05-BE34-DC7312BF5F9B}"/>
    </a:ext>
  </a:extLst>
</a:theme>
</file>

<file path=ppt/theme/theme6.xml><?xml version="1.0" encoding="utf-8"?>
<a:theme xmlns:a="http://schemas.openxmlformats.org/drawingml/2006/main" name="2_NDJOE_Main">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pdated TICOP Presentation - 9-23-2021.potx" id="{26BE1D04-D970-4612-B783-F93DAD06BEA7}" vid="{C512B116-3601-4E61-A264-B27E7C631BBD}"/>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0857EA0679F646974BD4BF5487B317" ma:contentTypeVersion="13" ma:contentTypeDescription="Create a new document." ma:contentTypeScope="" ma:versionID="396b28bf2d55f152d3b7352929995728">
  <xsd:schema xmlns:xsd="http://www.w3.org/2001/XMLSchema" xmlns:xs="http://www.w3.org/2001/XMLSchema" xmlns:p="http://schemas.microsoft.com/office/2006/metadata/properties" xmlns:ns2="9aa51604-3ab8-43f9-a458-517f976e6416" xmlns:ns3="180e0ec4-ef6c-4ce6-99c3-a5f5c6d726d2" targetNamespace="http://schemas.microsoft.com/office/2006/metadata/properties" ma:root="true" ma:fieldsID="f27e357af2a2e0d812c3d431830f57a4" ns2:_="" ns3:_="">
    <xsd:import namespace="9aa51604-3ab8-43f9-a458-517f976e6416"/>
    <xsd:import namespace="180e0ec4-ef6c-4ce6-99c3-a5f5c6d726d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a51604-3ab8-43f9-a458-517f976e641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ff2b5c3f-4ce5-4420-9db3-cd80330d6d0d"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80e0ec4-ef6c-4ce6-99c3-a5f5c6d726d2"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381be2e9-edbe-4092-80d8-dff0332559ef}" ma:internalName="TaxCatchAll" ma:showField="CatchAllData" ma:web="180e0ec4-ef6c-4ce6-99c3-a5f5c6d726d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aa51604-3ab8-43f9-a458-517f976e6416">
      <Terms xmlns="http://schemas.microsoft.com/office/infopath/2007/PartnerControls"/>
    </lcf76f155ced4ddcb4097134ff3c332f>
    <TaxCatchAll xmlns="180e0ec4-ef6c-4ce6-99c3-a5f5c6d726d2" xsi:nil="true"/>
  </documentManagement>
</p:properties>
</file>

<file path=customXml/itemProps1.xml><?xml version="1.0" encoding="utf-8"?>
<ds:datastoreItem xmlns:ds="http://schemas.openxmlformats.org/officeDocument/2006/customXml" ds:itemID="{E614C55B-265E-4D4A-B209-EB2D85E4A0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a51604-3ab8-43f9-a458-517f976e6416"/>
    <ds:schemaRef ds:uri="180e0ec4-ef6c-4ce6-99c3-a5f5c6d726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3AD61DD-F7AE-47C3-8201-9CC491FDCE43}">
  <ds:schemaRefs>
    <ds:schemaRef ds:uri="http://schemas.microsoft.com/sharepoint/v3/contenttype/forms"/>
  </ds:schemaRefs>
</ds:datastoreItem>
</file>

<file path=customXml/itemProps3.xml><?xml version="1.0" encoding="utf-8"?>
<ds:datastoreItem xmlns:ds="http://schemas.openxmlformats.org/officeDocument/2006/customXml" ds:itemID="{28688026-0588-4682-A3DD-FB603ACCFA86}">
  <ds:schemaRefs>
    <ds:schemaRef ds:uri="http://schemas.microsoft.com/office/2006/documentManagement/types"/>
    <ds:schemaRef ds:uri="http://purl.org/dc/terms/"/>
    <ds:schemaRef ds:uri="9aa51604-3ab8-43f9-a458-517f976e6416"/>
    <ds:schemaRef ds:uri="http://purl.org/dc/elements/1.1/"/>
    <ds:schemaRef ds:uri="http://purl.org/dc/dcmitype/"/>
    <ds:schemaRef ds:uri="http://schemas.microsoft.com/office/infopath/2007/PartnerControls"/>
    <ds:schemaRef ds:uri="http://schemas.microsoft.com/office/2006/metadata/properties"/>
    <ds:schemaRef ds:uri="http://schemas.openxmlformats.org/package/2006/metadata/core-properties"/>
    <ds:schemaRef ds:uri="180e0ec4-ef6c-4ce6-99c3-a5f5c6d726d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2021 PPT Design Theme</Template>
  <TotalTime>2562</TotalTime>
  <Words>554</Words>
  <Application>Microsoft Office PowerPoint</Application>
  <PresentationFormat>Widescreen</PresentationFormat>
  <Paragraphs>144</Paragraphs>
  <Slides>9</Slides>
  <Notes>9</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9</vt:i4>
      </vt:variant>
    </vt:vector>
  </HeadingPairs>
  <TitlesOfParts>
    <vt:vector size="21" baseType="lpstr">
      <vt:lpstr>Arial</vt:lpstr>
      <vt:lpstr>Bell MT</vt:lpstr>
      <vt:lpstr>Calibri</vt:lpstr>
      <vt:lpstr>Palatino</vt:lpstr>
      <vt:lpstr>Palatino Linotype</vt:lpstr>
      <vt:lpstr>Times New Roman</vt:lpstr>
      <vt:lpstr>NJDOE_TitleSlide</vt:lpstr>
      <vt:lpstr>NDJOE_Main</vt:lpstr>
      <vt:lpstr>NJDOE_SectionTitle</vt:lpstr>
      <vt:lpstr>1_NJDOE_TitleSlide</vt:lpstr>
      <vt:lpstr>1_NDJOE_Main</vt:lpstr>
      <vt:lpstr>2_NDJOE_Main</vt:lpstr>
      <vt:lpstr> Elementary and Secondary School Emergency Relief (ESSER) Roundtable Series:   Update</vt:lpstr>
      <vt:lpstr> Overview</vt:lpstr>
      <vt:lpstr>ARP ESSER Round Table Established</vt:lpstr>
      <vt:lpstr>Schedule</vt:lpstr>
      <vt:lpstr>Contributing Districts </vt:lpstr>
      <vt:lpstr>Past Topics</vt:lpstr>
      <vt:lpstr>Future Topics</vt:lpstr>
      <vt:lpstr>New and Innovative Ideas Shared</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Rescue Plan ESSER Fund State Level Grants to LEAs</dc:title>
  <dc:creator>Ehling, Kathleen</dc:creator>
  <cp:lastModifiedBy>Leslie Janek</cp:lastModifiedBy>
  <cp:revision>177</cp:revision>
  <dcterms:created xsi:type="dcterms:W3CDTF">2021-09-13T19:29:51Z</dcterms:created>
  <dcterms:modified xsi:type="dcterms:W3CDTF">2022-10-27T18:49:00Z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0x0101006B0857EA0679F646974BD4BF5487B317</vt:lpwstr>
  </property>
</Properties>
</file>