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4"/>
    <p:sldMasterId id="2147483684" r:id="rId5"/>
    <p:sldMasterId id="2147483701" r:id="rId6"/>
    <p:sldMasterId id="2147483710" r:id="rId7"/>
    <p:sldMasterId id="2147483713" r:id="rId8"/>
    <p:sldMasterId id="2147483729" r:id="rId9"/>
  </p:sldMasterIdLst>
  <p:notesMasterIdLst>
    <p:notesMasterId r:id="rId19"/>
  </p:notesMasterIdLst>
  <p:sldIdLst>
    <p:sldId id="265" r:id="rId10"/>
    <p:sldId id="341" r:id="rId11"/>
    <p:sldId id="1860" r:id="rId12"/>
    <p:sldId id="1881" r:id="rId13"/>
    <p:sldId id="1883" r:id="rId14"/>
    <p:sldId id="1882" r:id="rId15"/>
    <p:sldId id="1884" r:id="rId16"/>
    <p:sldId id="1885" r:id="rId17"/>
    <p:sldId id="18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zehut, Katherine" initials="CK" lastIdx="3" clrIdx="0">
    <p:extLst>
      <p:ext uri="{19B8F6BF-5375-455C-9EA6-DF929625EA0E}">
        <p15:presenceInfo xmlns:p15="http://schemas.microsoft.com/office/powerpoint/2012/main" userId="S-1-5-21-2017986614-23424109-2091147243-39840" providerId="AD"/>
      </p:ext>
    </p:extLst>
  </p:cmAuthor>
  <p:cmAuthor id="2" name="Allen, Kelly" initials="AK" lastIdx="19" clrIdx="1">
    <p:extLst>
      <p:ext uri="{19B8F6BF-5375-455C-9EA6-DF929625EA0E}">
        <p15:presenceInfo xmlns:p15="http://schemas.microsoft.com/office/powerpoint/2012/main" userId="S::kallen@doe.nj.gov::00e8c9ca-b360-4df5-9ab7-a135930b3170" providerId="AD"/>
      </p:ext>
    </p:extLst>
  </p:cmAuthor>
  <p:cmAuthor id="3" name="Petino, Damian" initials="PD" lastIdx="22" clrIdx="2">
    <p:extLst>
      <p:ext uri="{19B8F6BF-5375-455C-9EA6-DF929625EA0E}">
        <p15:presenceInfo xmlns:p15="http://schemas.microsoft.com/office/powerpoint/2012/main" userId="S::dpetino@doe.nj.gov::12a8a728-970f-47a1-8ffd-7d4e2b840f7e" providerId="AD"/>
      </p:ext>
    </p:extLst>
  </p:cmAuthor>
  <p:cmAuthor id="4" name="Ehling, Kathleen" initials="EK" lastIdx="3" clrIdx="3">
    <p:extLst>
      <p:ext uri="{19B8F6BF-5375-455C-9EA6-DF929625EA0E}">
        <p15:presenceInfo xmlns:p15="http://schemas.microsoft.com/office/powerpoint/2012/main" userId="S::kehling@doe.nj.gov::0e8e584d-e448-49b8-afc8-3a6c7b8b3d7d" providerId="AD"/>
      </p:ext>
    </p:extLst>
  </p:cmAuthor>
  <p:cmAuthor id="5" name="Haake, Barbara" initials="HB" lastIdx="1" clrIdx="4">
    <p:extLst>
      <p:ext uri="{19B8F6BF-5375-455C-9EA6-DF929625EA0E}">
        <p15:presenceInfo xmlns:p15="http://schemas.microsoft.com/office/powerpoint/2012/main" userId="S::bhaake@doe.nj.gov::f0f0253b-2a5a-4460-b2e0-3aba2fd3e2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E72"/>
    <a:srgbClr val="D9E5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261" autoAdjust="0"/>
  </p:normalViewPr>
  <p:slideViewPr>
    <p:cSldViewPr snapToGrid="0">
      <p:cViewPr varScale="1">
        <p:scale>
          <a:sx n="87" d="100"/>
          <a:sy n="87" d="100"/>
        </p:scale>
        <p:origin x="11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9070A-7D44-4A6C-93B4-C8998FFD69BC}" type="datetimeFigureOut">
              <a:rPr lang="en-US" smtClean="0"/>
              <a:t>10/27/2022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FC84A-B61C-4A46-BCC0-0080EAFB636E}" type="slidenum">
              <a:rPr lang="en-US" smtClean="0"/>
              <a:t>‹#›</a:t>
            </a:fld>
            <a:endParaRPr lang="en-US" dirty="0"/>
          </a:p>
        </p:txBody>
      </p:sp>
    </p:spTree>
    <p:extLst>
      <p:ext uri="{BB962C8B-B14F-4D97-AF65-F5344CB8AC3E}">
        <p14:creationId xmlns:p14="http://schemas.microsoft.com/office/powerpoint/2010/main" val="3518827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1</a:t>
            </a:fld>
            <a:endParaRPr lang="en-US" dirty="0"/>
          </a:p>
        </p:txBody>
      </p:sp>
    </p:spTree>
    <p:extLst>
      <p:ext uri="{BB962C8B-B14F-4D97-AF65-F5344CB8AC3E}">
        <p14:creationId xmlns:p14="http://schemas.microsoft.com/office/powerpoint/2010/main" val="1016078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2</a:t>
            </a:fld>
            <a:endParaRPr lang="en-US" dirty="0"/>
          </a:p>
        </p:txBody>
      </p:sp>
    </p:spTree>
    <p:extLst>
      <p:ext uri="{BB962C8B-B14F-4D97-AF65-F5344CB8AC3E}">
        <p14:creationId xmlns:p14="http://schemas.microsoft.com/office/powerpoint/2010/main" val="2507415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3</a:t>
            </a:fld>
            <a:endParaRPr lang="en-US" dirty="0"/>
          </a:p>
        </p:txBody>
      </p:sp>
    </p:spTree>
    <p:extLst>
      <p:ext uri="{BB962C8B-B14F-4D97-AF65-F5344CB8AC3E}">
        <p14:creationId xmlns:p14="http://schemas.microsoft.com/office/powerpoint/2010/main" val="3231914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4</a:t>
            </a:fld>
            <a:endParaRPr lang="en-US" dirty="0"/>
          </a:p>
        </p:txBody>
      </p:sp>
    </p:spTree>
    <p:extLst>
      <p:ext uri="{BB962C8B-B14F-4D97-AF65-F5344CB8AC3E}">
        <p14:creationId xmlns:p14="http://schemas.microsoft.com/office/powerpoint/2010/main" val="1846485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5</a:t>
            </a:fld>
            <a:endParaRPr lang="en-US" dirty="0"/>
          </a:p>
        </p:txBody>
      </p:sp>
    </p:spTree>
    <p:extLst>
      <p:ext uri="{BB962C8B-B14F-4D97-AF65-F5344CB8AC3E}">
        <p14:creationId xmlns:p14="http://schemas.microsoft.com/office/powerpoint/2010/main" val="108141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6</a:t>
            </a:fld>
            <a:endParaRPr lang="en-US" dirty="0"/>
          </a:p>
        </p:txBody>
      </p:sp>
    </p:spTree>
    <p:extLst>
      <p:ext uri="{BB962C8B-B14F-4D97-AF65-F5344CB8AC3E}">
        <p14:creationId xmlns:p14="http://schemas.microsoft.com/office/powerpoint/2010/main" val="3953512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7</a:t>
            </a:fld>
            <a:endParaRPr lang="en-US" dirty="0"/>
          </a:p>
        </p:txBody>
      </p:sp>
    </p:spTree>
    <p:extLst>
      <p:ext uri="{BB962C8B-B14F-4D97-AF65-F5344CB8AC3E}">
        <p14:creationId xmlns:p14="http://schemas.microsoft.com/office/powerpoint/2010/main" val="3059388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FC84A-B61C-4A46-BCC0-0080EAFB636E}" type="slidenum">
              <a:rPr lang="en-US" smtClean="0"/>
              <a:t>8</a:t>
            </a:fld>
            <a:endParaRPr lang="en-US" dirty="0"/>
          </a:p>
        </p:txBody>
      </p:sp>
    </p:spTree>
    <p:extLst>
      <p:ext uri="{BB962C8B-B14F-4D97-AF65-F5344CB8AC3E}">
        <p14:creationId xmlns:p14="http://schemas.microsoft.com/office/powerpoint/2010/main" val="3595961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dirty="0"/>
              <a:t>New Jersey Department of Education Website - http://www.nj.gov\education </a:t>
            </a:r>
          </a:p>
        </p:txBody>
      </p:sp>
      <p:sp>
        <p:nvSpPr>
          <p:cNvPr id="4" name="Slide Number Placeholder 3"/>
          <p:cNvSpPr>
            <a:spLocks noGrp="1"/>
          </p:cNvSpPr>
          <p:nvPr>
            <p:ph type="sldNum" sz="quarter" idx="5"/>
          </p:nvPr>
        </p:nvSpPr>
        <p:spPr/>
        <p:txBody>
          <a:bodyPr/>
          <a:lstStyle/>
          <a:p>
            <a:fld id="{CC1FC84A-B61C-4A46-BCC0-0080EAFB636E}" type="slidenum">
              <a:rPr lang="en-US" smtClean="0"/>
              <a:t>9</a:t>
            </a:fld>
            <a:endParaRPr lang="en-US" dirty="0"/>
          </a:p>
        </p:txBody>
      </p:sp>
    </p:spTree>
    <p:extLst>
      <p:ext uri="{BB962C8B-B14F-4D97-AF65-F5344CB8AC3E}">
        <p14:creationId xmlns:p14="http://schemas.microsoft.com/office/powerpoint/2010/main" val="2526800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5.xml"/><Relationship Id="rId4" Type="http://schemas.openxmlformats.org/officeDocument/2006/relationships/image" Target="../media/image5.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6.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2" y="2037852"/>
            <a:ext cx="12191999" cy="1282447"/>
          </a:xfrm>
        </p:spPr>
        <p:txBody>
          <a:bodyPr anchor="b"/>
          <a:lstStyle>
            <a:lvl1pPr algn="ctr">
              <a:defRPr sz="405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2" y="3654080"/>
            <a:ext cx="12191999" cy="2198080"/>
          </a:xfrm>
        </p:spPr>
        <p:txBody>
          <a:bodyPr/>
          <a:lstStyle>
            <a:lvl1pPr marL="0" indent="0" algn="ctr">
              <a:buNone/>
              <a:defRPr sz="2100"/>
            </a:lvl1pPr>
            <a:lvl2pPr marL="257169"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1" indent="0" algn="ctr">
              <a:buNone/>
              <a:defRPr sz="900"/>
            </a:lvl7pPr>
            <a:lvl8pPr marL="1800180" indent="0" algn="ctr">
              <a:buNone/>
              <a:defRPr sz="900"/>
            </a:lvl8pPr>
            <a:lvl9pPr marL="2057349" indent="0" algn="ctr">
              <a:buNone/>
              <a:defRPr sz="900"/>
            </a:lvl9pPr>
          </a:lstStyle>
          <a:p>
            <a:r>
              <a:rPr lang="en-US" dirty="0"/>
              <a:t>Office Name</a:t>
            </a:r>
          </a:p>
          <a:p>
            <a:r>
              <a:rPr lang="en-US" dirty="0"/>
              <a:t>Division Name</a:t>
            </a:r>
          </a:p>
          <a:p>
            <a:r>
              <a:rPr lang="en-US" dirty="0"/>
              <a:t>Date</a:t>
            </a:r>
          </a:p>
        </p:txBody>
      </p:sp>
    </p:spTree>
    <p:extLst>
      <p:ext uri="{BB962C8B-B14F-4D97-AF65-F5344CB8AC3E}">
        <p14:creationId xmlns:p14="http://schemas.microsoft.com/office/powerpoint/2010/main" val="1758946111"/>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1525-BAE3-4CAF-89D0-D1DDCA7553F3}"/>
              </a:ext>
            </a:extLst>
          </p:cNvPr>
          <p:cNvSpPr>
            <a:spLocks noGrp="1"/>
          </p:cNvSpPr>
          <p:nvPr>
            <p:ph type="title"/>
          </p:nvPr>
        </p:nvSpPr>
        <p:spPr>
          <a:xfrm>
            <a:off x="181069" y="523073"/>
            <a:ext cx="11787611" cy="989850"/>
          </a:xfrm>
          <a:prstGeom prst="rect">
            <a:avLst/>
          </a:prstGeom>
        </p:spPr>
        <p:txBody>
          <a:bodyPr/>
          <a:lstStyle/>
          <a:p>
            <a:r>
              <a:rPr lang="en-US"/>
              <a:t>Click to edit Master title style</a:t>
            </a:r>
          </a:p>
        </p:txBody>
      </p:sp>
      <p:sp>
        <p:nvSpPr>
          <p:cNvPr id="12" name="Chart Placeholder 11">
            <a:extLst>
              <a:ext uri="{FF2B5EF4-FFF2-40B4-BE49-F238E27FC236}">
                <a16:creationId xmlns:a16="http://schemas.microsoft.com/office/drawing/2014/main" id="{A6AA0EF4-0F3E-49A9-A72A-4AB100D7A983}"/>
              </a:ext>
            </a:extLst>
          </p:cNvPr>
          <p:cNvSpPr>
            <a:spLocks noGrp="1"/>
          </p:cNvSpPr>
          <p:nvPr>
            <p:ph type="chart" sz="quarter" idx="13"/>
          </p:nvPr>
        </p:nvSpPr>
        <p:spPr>
          <a:xfrm>
            <a:off x="181069" y="1914862"/>
            <a:ext cx="11787611" cy="4376210"/>
          </a:xfrm>
        </p:spPr>
        <p:txBody>
          <a:bodyPr/>
          <a:lstStyle/>
          <a:p>
            <a:r>
              <a:rPr lang="en-US" dirty="0"/>
              <a:t>Click icon to add chart</a:t>
            </a:r>
          </a:p>
        </p:txBody>
      </p:sp>
      <p:sp>
        <p:nvSpPr>
          <p:cNvPr id="5" name="Footer Placeholder 3">
            <a:extLst>
              <a:ext uri="{FF2B5EF4-FFF2-40B4-BE49-F238E27FC236}">
                <a16:creationId xmlns:a16="http://schemas.microsoft.com/office/drawing/2014/main" id="{42AFA712-8BE6-40B2-B9BF-005BFA8B5E98}"/>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dirty="0"/>
              <a:t>New Jersey Department of Education</a:t>
            </a:r>
          </a:p>
        </p:txBody>
      </p:sp>
      <p:sp>
        <p:nvSpPr>
          <p:cNvPr id="9" name="Slide Number Placeholder 8">
            <a:extLst>
              <a:ext uri="{FF2B5EF4-FFF2-40B4-BE49-F238E27FC236}">
                <a16:creationId xmlns:a16="http://schemas.microsoft.com/office/drawing/2014/main" id="{42256F76-59C6-41DD-B216-886CAB45919F}"/>
              </a:ext>
            </a:extLst>
          </p:cNvPr>
          <p:cNvSpPr>
            <a:spLocks noGrp="1"/>
          </p:cNvSpPr>
          <p:nvPr>
            <p:ph type="sldNum" sz="quarter" idx="12"/>
          </p:nvPr>
        </p:nvSpPr>
        <p:spPr>
          <a:xfrm>
            <a:off x="9448800" y="6535360"/>
            <a:ext cx="2743200" cy="365125"/>
          </a:xfrm>
          <a:prstGeom prst="rect">
            <a:avLst/>
          </a:prstGeom>
        </p:spPr>
        <p:txBody>
          <a:bodyPr/>
          <a:lstStyle/>
          <a:p>
            <a:fld id="{1929936C-68CC-48AF-8CF3-4B03BC21D04D}" type="slidenum">
              <a:rPr lang="en-US" smtClean="0"/>
              <a:t>‹#›</a:t>
            </a:fld>
            <a:endParaRPr lang="en-US" dirty="0"/>
          </a:p>
        </p:txBody>
      </p:sp>
    </p:spTree>
    <p:extLst>
      <p:ext uri="{BB962C8B-B14F-4D97-AF65-F5344CB8AC3E}">
        <p14:creationId xmlns:p14="http://schemas.microsoft.com/office/powerpoint/2010/main" val="275244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7"/>
            <a:ext cx="11849100" cy="4803775"/>
          </a:xfrm>
        </p:spPr>
        <p:txBody>
          <a:bodyPr/>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38623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57983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3" y="1138548"/>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2"/>
            <a:ext cx="11890272" cy="1433759"/>
          </a:xfrm>
        </p:spPr>
        <p:txBody>
          <a:bodyPr rIns="91440">
            <a:noAutofit/>
          </a:bodyPr>
          <a:lstStyle>
            <a:lvl1pPr>
              <a:defRPr sz="1800"/>
            </a:lvl1pPr>
            <a:lvl2pPr>
              <a:defRPr sz="1500"/>
            </a:lvl2pPr>
            <a:lvl3pPr>
              <a:defRPr sz="135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1" y="3603812"/>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9"/>
            <a:ext cx="11890272" cy="1522429"/>
          </a:xfrm>
        </p:spPr>
        <p:txBody>
          <a:bodyPr rIns="91440">
            <a:noAutofit/>
          </a:bodyPr>
          <a:lstStyle>
            <a:lvl1pPr>
              <a:defRPr sz="1800"/>
            </a:lvl1pPr>
            <a:lvl2pPr>
              <a:defRPr sz="1500"/>
            </a:lvl2pPr>
            <a:lvl3pPr>
              <a:defRPr sz="135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476058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69" y="1429019"/>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1" y="1429018"/>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851316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3" y="1431792"/>
            <a:ext cx="3800820" cy="4498057"/>
          </a:xfrm>
        </p:spPr>
        <p:txBody>
          <a:bodyPr rIns="822960">
            <a:noAutofit/>
          </a:bodyPr>
          <a:lstStyle>
            <a:lvl1pPr>
              <a:defRPr sz="2100"/>
            </a:lvl1pPr>
            <a:lvl2pPr>
              <a:defRPr sz="1800"/>
            </a:lvl2pPr>
            <a:lvl3pPr>
              <a:defRPr sz="1500"/>
            </a:lvl3pPr>
            <a:lvl4pPr>
              <a:defRPr sz="1350"/>
            </a:lvl4pPr>
            <a:lvl5pPr>
              <a:defRPr sz="13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180469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5" y="1449806"/>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1800"/>
            </a:lvl1pPr>
            <a:lvl2pPr>
              <a:defRPr sz="1500"/>
            </a:lvl2pPr>
            <a:lvl3pPr>
              <a:defRPr sz="135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9" y="2274806"/>
            <a:ext cx="5876389" cy="3663285"/>
          </a:xfrm>
        </p:spPr>
        <p:txBody>
          <a:bodyPr>
            <a:noAutofit/>
          </a:bodyPr>
          <a:lstStyle>
            <a:lvl1pPr>
              <a:defRPr sz="1800"/>
            </a:lvl1pPr>
            <a:lvl2pPr>
              <a:defRPr sz="1500"/>
            </a:lvl2pPr>
            <a:lvl3pPr>
              <a:defRPr sz="135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054869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7"/>
            <a:ext cx="11839480" cy="671793"/>
          </a:xfrm>
        </p:spPr>
        <p:txBody>
          <a:bodyPr>
            <a:normAutofit/>
          </a:bodyPr>
          <a:lstStyle>
            <a:lvl1pPr marL="0" indent="0">
              <a:buNone/>
              <a:defRPr sz="24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20" y="2073277"/>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843702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21" y="1277938"/>
            <a:ext cx="11864631" cy="4682187"/>
          </a:xfrm>
        </p:spPr>
        <p:txBody>
          <a:bodyPr/>
          <a:lstStyle/>
          <a:p>
            <a:r>
              <a:rPr lang="en-US" dirty="0"/>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58699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3" y="1520826"/>
            <a:ext cx="10642295" cy="4384216"/>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94597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E322-8E9A-479B-B269-4D91BEDFA8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300B1-029E-4E5B-9650-234023D20BA8}"/>
              </a:ext>
            </a:extLst>
          </p:cNvPr>
          <p:cNvSpPr>
            <a:spLocks noGrp="1"/>
          </p:cNvSpPr>
          <p:nvPr>
            <p:ph type="dt" sz="half" idx="10"/>
          </p:nvPr>
        </p:nvSpPr>
        <p:spPr/>
        <p:txBody>
          <a:bodyPr/>
          <a:lstStyle/>
          <a:p>
            <a:fld id="{125ED62A-BBC8-4D69-BC3F-34BB26C26472}" type="datetimeFigureOut">
              <a:rPr lang="en-US" smtClean="0"/>
              <a:t>10/27/2022</a:t>
            </a:fld>
            <a:endParaRPr lang="en-US" dirty="0"/>
          </a:p>
        </p:txBody>
      </p:sp>
      <p:sp>
        <p:nvSpPr>
          <p:cNvPr id="5" name="Footer Placeholder 4">
            <a:extLst>
              <a:ext uri="{FF2B5EF4-FFF2-40B4-BE49-F238E27FC236}">
                <a16:creationId xmlns:a16="http://schemas.microsoft.com/office/drawing/2014/main" id="{FD906003-677A-45E2-AE16-611CACE94A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3EB7A6-4275-4759-8006-710E8934378B}"/>
              </a:ext>
            </a:extLst>
          </p:cNvPr>
          <p:cNvSpPr>
            <a:spLocks noGrp="1"/>
          </p:cNvSpPr>
          <p:nvPr>
            <p:ph type="sldNum" sz="quarter" idx="12"/>
          </p:nvPr>
        </p:nvSpPr>
        <p:spPr/>
        <p:txBody>
          <a:bodyPr/>
          <a:lstStyle/>
          <a:p>
            <a:fld id="{1929936C-68CC-48AF-8CF3-4B03BC21D04D}" type="slidenum">
              <a:rPr lang="en-US" smtClean="0"/>
              <a:pPr/>
              <a:t>‹#›</a:t>
            </a:fld>
            <a:endParaRPr lang="en-US" dirty="0"/>
          </a:p>
        </p:txBody>
      </p:sp>
    </p:spTree>
    <p:extLst>
      <p:ext uri="{BB962C8B-B14F-4D97-AF65-F5344CB8AC3E}">
        <p14:creationId xmlns:p14="http://schemas.microsoft.com/office/powerpoint/2010/main" val="25972331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2" y="1277653"/>
            <a:ext cx="11853863" cy="765753"/>
          </a:xfrm>
        </p:spPr>
        <p:txBody>
          <a:bodyPr/>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8" y="2341623"/>
            <a:ext cx="10255263" cy="361735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1189461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dirty="0"/>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1" y="5457473"/>
            <a:ext cx="9808556" cy="550863"/>
          </a:xfrm>
        </p:spPr>
        <p:txBody>
          <a:bodyPr rIns="91440">
            <a:noAutofit/>
          </a:bodyPr>
          <a:lstStyle>
            <a:lvl1pPr marL="0" indent="0">
              <a:buNone/>
              <a:defRPr sz="15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96971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2"/>
            <a:ext cx="5563517" cy="4689476"/>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1618197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4"/>
            <a:ext cx="5563517" cy="415718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1" y="5457827"/>
            <a:ext cx="5564188" cy="550863"/>
          </a:xfrm>
        </p:spPr>
        <p:txBody>
          <a:bodyPr rIns="91440">
            <a:noAutofit/>
          </a:bodyPr>
          <a:lstStyle>
            <a:lvl1pPr marL="0" indent="0">
              <a:buNone/>
              <a:defRPr sz="12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4894642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61"/>
            <a:ext cx="12192000" cy="747579"/>
          </a:xfrm>
        </p:spPr>
        <p:txBody>
          <a:bodyPr lIns="0" rIns="91440">
            <a:normAutofit/>
          </a:bodyPr>
          <a:lstStyle>
            <a:lvl1pPr marL="0" indent="0" algn="ctr">
              <a:spcBef>
                <a:spcPts val="0"/>
              </a:spcBef>
              <a:buNone/>
              <a:defRPr sz="24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8"/>
            <a:ext cx="12191999" cy="1493491"/>
          </a:xfrm>
        </p:spPr>
        <p:txBody>
          <a:bodyPr lIns="0" rIns="0">
            <a:normAutofit/>
          </a:bodyPr>
          <a:lstStyle>
            <a:lvl1pPr marL="0" indent="0" algn="ctr">
              <a:spcBef>
                <a:spcPts val="0"/>
              </a:spcBef>
              <a:spcAft>
                <a:spcPts val="900"/>
              </a:spcAft>
              <a:buNone/>
              <a:defRPr sz="24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9"/>
            <a:ext cx="12192000" cy="640081"/>
          </a:xfrm>
        </p:spPr>
        <p:txBody>
          <a:bodyPr lIns="0" rIns="0">
            <a:normAutofit/>
          </a:bodyPr>
          <a:lstStyle>
            <a:lvl1pPr marL="0" indent="0" algn="ctr">
              <a:spcBef>
                <a:spcPts val="0"/>
              </a:spcBef>
              <a:spcAft>
                <a:spcPts val="0"/>
              </a:spcAft>
              <a:buNone/>
              <a:defRPr sz="1800" b="1"/>
            </a:lvl1pPr>
          </a:lstStyle>
          <a:p>
            <a:pPr lvl="0"/>
            <a:r>
              <a:rPr lang="en-US" dirty="0"/>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2" y="5497665"/>
            <a:ext cx="1542361" cy="640080"/>
          </a:xfrm>
        </p:spPr>
        <p:txBody>
          <a:bodyPr rIns="0">
            <a:noAutofit/>
          </a:bodyPr>
          <a:lstStyle>
            <a:lvl1pPr marL="0" indent="0" algn="ctr">
              <a:buNone/>
              <a:defRPr sz="1050"/>
            </a:lvl1pPr>
          </a:lstStyle>
          <a:p>
            <a:pPr lvl="0"/>
            <a:r>
              <a:rPr lang="en-US" dirty="0"/>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4"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7" y="5497667"/>
            <a:ext cx="1608463" cy="640081"/>
          </a:xfrm>
        </p:spPr>
        <p:txBody>
          <a:bodyPr rIns="91440">
            <a:noAutofit/>
          </a:bodyPr>
          <a:lstStyle>
            <a:lvl1pPr marL="0" indent="0" algn="ctr">
              <a:buNone/>
              <a:defRPr sz="1050"/>
            </a:lvl1pPr>
          </a:lstStyle>
          <a:p>
            <a:pPr lvl="0"/>
            <a:r>
              <a:rPr lang="en-US" dirty="0"/>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7"/>
            <a:ext cx="1608463" cy="640081"/>
          </a:xfrm>
        </p:spPr>
        <p:txBody>
          <a:bodyPr rIns="91440">
            <a:noAutofit/>
          </a:bodyPr>
          <a:lstStyle>
            <a:lvl1pPr marL="0" indent="0" algn="ctr">
              <a:buNone/>
              <a:defRPr sz="105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07196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2" y="2037852"/>
            <a:ext cx="12191999" cy="1282447"/>
          </a:xfrm>
        </p:spPr>
        <p:txBody>
          <a:bodyPr anchor="b"/>
          <a:lstStyle>
            <a:lvl1pPr algn="ctr">
              <a:defRPr sz="405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2" y="3654080"/>
            <a:ext cx="12191999" cy="2198080"/>
          </a:xfrm>
        </p:spPr>
        <p:txBody>
          <a:bodyPr/>
          <a:lstStyle>
            <a:lvl1pPr marL="0" indent="0" algn="ctr">
              <a:buNone/>
              <a:defRPr sz="2100"/>
            </a:lvl1pPr>
            <a:lvl2pPr marL="257169"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1" indent="0" algn="ctr">
              <a:buNone/>
              <a:defRPr sz="900"/>
            </a:lvl7pPr>
            <a:lvl8pPr marL="1800180" indent="0" algn="ctr">
              <a:buNone/>
              <a:defRPr sz="900"/>
            </a:lvl8pPr>
            <a:lvl9pPr marL="2057349" indent="0" algn="ctr">
              <a:buNone/>
              <a:defRPr sz="900"/>
            </a:lvl9pPr>
          </a:lstStyle>
          <a:p>
            <a:r>
              <a:rPr lang="en-US" dirty="0"/>
              <a:t>Office Name</a:t>
            </a:r>
          </a:p>
          <a:p>
            <a:r>
              <a:rPr lang="en-US" dirty="0"/>
              <a:t>Division Name</a:t>
            </a:r>
          </a:p>
          <a:p>
            <a:r>
              <a:rPr lang="en-US" dirty="0"/>
              <a:t>Date</a:t>
            </a:r>
          </a:p>
        </p:txBody>
      </p:sp>
    </p:spTree>
    <p:extLst>
      <p:ext uri="{BB962C8B-B14F-4D97-AF65-F5344CB8AC3E}">
        <p14:creationId xmlns:p14="http://schemas.microsoft.com/office/powerpoint/2010/main" val="414613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E322-8E9A-479B-B269-4D91BEDFA8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300B1-029E-4E5B-9650-234023D20BA8}"/>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D906003-677A-45E2-AE16-611CACE94A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3EB7A6-4275-4759-8006-710E8934378B}"/>
              </a:ext>
            </a:extLst>
          </p:cNvPr>
          <p:cNvSpPr>
            <a:spLocks noGrp="1"/>
          </p:cNvSpPr>
          <p:nvPr>
            <p:ph type="sldNum" sz="quarter" idx="12"/>
          </p:nvPr>
        </p:nvSpPr>
        <p:spPr/>
        <p:txBody>
          <a:bodyPr/>
          <a:lstStyle/>
          <a:p>
            <a:fld id="{37CA07B4-DD15-4A32-9DF2-B6AD00727005}" type="slidenum">
              <a:rPr lang="en-US" smtClean="0"/>
              <a:t>‹#›</a:t>
            </a:fld>
            <a:endParaRPr lang="en-US" dirty="0"/>
          </a:p>
        </p:txBody>
      </p:sp>
    </p:spTree>
    <p:extLst>
      <p:ext uri="{BB962C8B-B14F-4D97-AF65-F5344CB8AC3E}">
        <p14:creationId xmlns:p14="http://schemas.microsoft.com/office/powerpoint/2010/main" val="41542480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Final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EF56-5357-4CFD-B503-FD5D22E31BAD}"/>
              </a:ext>
            </a:extLst>
          </p:cNvPr>
          <p:cNvSpPr>
            <a:spLocks noGrp="1"/>
          </p:cNvSpPr>
          <p:nvPr>
            <p:ph type="title"/>
          </p:nvPr>
        </p:nvSpPr>
        <p:spPr>
          <a:xfrm>
            <a:off x="838200" y="365131"/>
            <a:ext cx="10515600" cy="850489"/>
          </a:xfrm>
        </p:spPr>
        <p:txBody>
          <a:bodyPr/>
          <a:lstStyle/>
          <a:p>
            <a:r>
              <a:rPr lang="en-US"/>
              <a:t>Click to edit Master title style</a:t>
            </a:r>
          </a:p>
        </p:txBody>
      </p:sp>
      <p:sp>
        <p:nvSpPr>
          <p:cNvPr id="16" name="Text Placeholder 4">
            <a:extLst>
              <a:ext uri="{FF2B5EF4-FFF2-40B4-BE49-F238E27FC236}">
                <a16:creationId xmlns:a16="http://schemas.microsoft.com/office/drawing/2014/main" id="{D3B12E01-EEE8-414E-AC3B-33EF45A07775}"/>
              </a:ext>
            </a:extLst>
          </p:cNvPr>
          <p:cNvSpPr>
            <a:spLocks noGrp="1"/>
          </p:cNvSpPr>
          <p:nvPr>
            <p:ph type="body" sz="quarter" idx="16" hasCustomPrompt="1"/>
          </p:nvPr>
        </p:nvSpPr>
        <p:spPr>
          <a:xfrm>
            <a:off x="3044132" y="1485885"/>
            <a:ext cx="6562725" cy="1032249"/>
          </a:xfrm>
        </p:spPr>
        <p:txBody>
          <a:bodyPr>
            <a:normAutofit/>
          </a:bodyPr>
          <a:lstStyle>
            <a:lvl1pPr marL="0" indent="0" algn="ctr">
              <a:buNone/>
              <a:defRPr sz="2100"/>
            </a:lvl1pPr>
          </a:lstStyle>
          <a:p>
            <a:pPr lvl="0"/>
            <a:r>
              <a:rPr lang="en-US"/>
              <a:t>Department or Office website</a:t>
            </a:r>
          </a:p>
        </p:txBody>
      </p:sp>
      <p:sp>
        <p:nvSpPr>
          <p:cNvPr id="5" name="Text Placeholder 4">
            <a:extLst>
              <a:ext uri="{FF2B5EF4-FFF2-40B4-BE49-F238E27FC236}">
                <a16:creationId xmlns:a16="http://schemas.microsoft.com/office/drawing/2014/main" id="{00D3F7AE-850B-4864-B80E-0BE8ADB84F75}"/>
              </a:ext>
            </a:extLst>
          </p:cNvPr>
          <p:cNvSpPr>
            <a:spLocks noGrp="1"/>
          </p:cNvSpPr>
          <p:nvPr>
            <p:ph type="body" sz="quarter" idx="11" hasCustomPrompt="1"/>
          </p:nvPr>
        </p:nvSpPr>
        <p:spPr>
          <a:xfrm>
            <a:off x="3044132" y="2847529"/>
            <a:ext cx="6562725" cy="1032249"/>
          </a:xfrm>
        </p:spPr>
        <p:txBody>
          <a:bodyPr>
            <a:normAutofit/>
          </a:bodyPr>
          <a:lstStyle>
            <a:lvl1pPr marL="0" indent="0" algn="ctr">
              <a:buNone/>
              <a:defRPr sz="1800"/>
            </a:lvl1pPr>
          </a:lstStyle>
          <a:p>
            <a:pPr lvl="0"/>
            <a:r>
              <a:rPr lang="en-US"/>
              <a:t>Enter contact info such as phone number and email</a:t>
            </a:r>
          </a:p>
        </p:txBody>
      </p:sp>
      <p:sp>
        <p:nvSpPr>
          <p:cNvPr id="15" name="Text Placeholder 14">
            <a:extLst>
              <a:ext uri="{FF2B5EF4-FFF2-40B4-BE49-F238E27FC236}">
                <a16:creationId xmlns:a16="http://schemas.microsoft.com/office/drawing/2014/main" id="{8AA1560F-907F-4C23-AB0E-E50F07A84918}"/>
              </a:ext>
            </a:extLst>
          </p:cNvPr>
          <p:cNvSpPr>
            <a:spLocks noGrp="1"/>
          </p:cNvSpPr>
          <p:nvPr>
            <p:ph type="body" sz="quarter" idx="15" hasCustomPrompt="1"/>
          </p:nvPr>
        </p:nvSpPr>
        <p:spPr>
          <a:xfrm>
            <a:off x="5094619" y="4428882"/>
            <a:ext cx="2304487" cy="666750"/>
          </a:xfrm>
        </p:spPr>
        <p:txBody>
          <a:bodyPr>
            <a:normAutofit/>
          </a:bodyPr>
          <a:lstStyle>
            <a:lvl1pPr marL="0" indent="0" algn="ctr">
              <a:buNone/>
              <a:defRPr sz="2100" b="1"/>
            </a:lvl1pPr>
          </a:lstStyle>
          <a:p>
            <a:pPr lvl="0"/>
            <a:r>
              <a:rPr lang="en-US"/>
              <a:t>Text</a:t>
            </a:r>
          </a:p>
        </p:txBody>
      </p:sp>
      <p:pic>
        <p:nvPicPr>
          <p:cNvPr id="6" name="Facebook">
            <a:extLst>
              <a:ext uri="{FF2B5EF4-FFF2-40B4-BE49-F238E27FC236}">
                <a16:creationId xmlns:a16="http://schemas.microsoft.com/office/drawing/2014/main" id="{44C9F024-7D6B-4064-B434-76A1933BE17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75343" y="5372116"/>
            <a:ext cx="573024" cy="426963"/>
          </a:xfrm>
          <a:prstGeom prst="rect">
            <a:avLst/>
          </a:prstGeom>
        </p:spPr>
      </p:pic>
      <p:sp>
        <p:nvSpPr>
          <p:cNvPr id="10" name="Text Placeholder 9">
            <a:extLst>
              <a:ext uri="{FF2B5EF4-FFF2-40B4-BE49-F238E27FC236}">
                <a16:creationId xmlns:a16="http://schemas.microsoft.com/office/drawing/2014/main" id="{294F8BCB-943B-4692-A224-F8A2437D78A7}"/>
              </a:ext>
            </a:extLst>
          </p:cNvPr>
          <p:cNvSpPr>
            <a:spLocks noGrp="1"/>
          </p:cNvSpPr>
          <p:nvPr>
            <p:ph type="body" sz="quarter" idx="12" hasCustomPrompt="1"/>
          </p:nvPr>
        </p:nvSpPr>
        <p:spPr>
          <a:xfrm>
            <a:off x="3044133" y="5906972"/>
            <a:ext cx="1635443" cy="503237"/>
          </a:xfrm>
        </p:spPr>
        <p:txBody>
          <a:bodyPr>
            <a:noAutofit/>
          </a:bodyPr>
          <a:lstStyle>
            <a:lvl1pPr marL="0" indent="0" algn="ctr">
              <a:buNone/>
              <a:defRPr sz="1200"/>
            </a:lvl1pPr>
          </a:lstStyle>
          <a:p>
            <a:pPr lvl="0"/>
            <a:r>
              <a:rPr lang="en-US"/>
              <a:t>Enter Facebook info</a:t>
            </a:r>
          </a:p>
        </p:txBody>
      </p:sp>
      <p:pic>
        <p:nvPicPr>
          <p:cNvPr id="7" name="Twitter">
            <a:extLst>
              <a:ext uri="{FF2B5EF4-FFF2-40B4-BE49-F238E27FC236}">
                <a16:creationId xmlns:a16="http://schemas.microsoft.com/office/drawing/2014/main" id="{1F1462B5-F1B0-4233-B989-C544B2B47E55}"/>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82293" y="5365545"/>
            <a:ext cx="585216" cy="440102"/>
          </a:xfrm>
          <a:prstGeom prst="rect">
            <a:avLst/>
          </a:prstGeom>
        </p:spPr>
      </p:pic>
      <p:sp>
        <p:nvSpPr>
          <p:cNvPr id="11" name="Text Placeholder 9">
            <a:extLst>
              <a:ext uri="{FF2B5EF4-FFF2-40B4-BE49-F238E27FC236}">
                <a16:creationId xmlns:a16="http://schemas.microsoft.com/office/drawing/2014/main" id="{58BACC9A-2948-4586-9ADE-AC08E52A637B}"/>
              </a:ext>
            </a:extLst>
          </p:cNvPr>
          <p:cNvSpPr>
            <a:spLocks noGrp="1"/>
          </p:cNvSpPr>
          <p:nvPr>
            <p:ph type="body" sz="quarter" idx="13" hasCustomPrompt="1"/>
          </p:nvPr>
        </p:nvSpPr>
        <p:spPr>
          <a:xfrm>
            <a:off x="5429141" y="5906971"/>
            <a:ext cx="1635443" cy="503237"/>
          </a:xfrm>
        </p:spPr>
        <p:txBody>
          <a:bodyPr>
            <a:noAutofit/>
          </a:bodyPr>
          <a:lstStyle>
            <a:lvl1pPr marL="0" indent="0" algn="ctr">
              <a:buNone/>
              <a:defRPr sz="1200"/>
            </a:lvl1pPr>
          </a:lstStyle>
          <a:p>
            <a:pPr lvl="0"/>
            <a:r>
              <a:rPr lang="en-US"/>
              <a:t>Enter Twitter info</a:t>
            </a:r>
          </a:p>
        </p:txBody>
      </p:sp>
      <p:pic>
        <p:nvPicPr>
          <p:cNvPr id="8" name="Instagram">
            <a:extLst>
              <a:ext uri="{FF2B5EF4-FFF2-40B4-BE49-F238E27FC236}">
                <a16:creationId xmlns:a16="http://schemas.microsoft.com/office/drawing/2014/main" id="{22D2F588-6523-4556-88B5-99C95EE5EFE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8390819" y="5334551"/>
            <a:ext cx="670560" cy="502090"/>
          </a:xfrm>
          <a:prstGeom prst="rect">
            <a:avLst/>
          </a:prstGeom>
        </p:spPr>
      </p:pic>
      <p:sp>
        <p:nvSpPr>
          <p:cNvPr id="12" name="Text Placeholder 9">
            <a:extLst>
              <a:ext uri="{FF2B5EF4-FFF2-40B4-BE49-F238E27FC236}">
                <a16:creationId xmlns:a16="http://schemas.microsoft.com/office/drawing/2014/main" id="{B81A18F7-3BD9-4CAA-9ADC-13EF99A4E392}"/>
              </a:ext>
            </a:extLst>
          </p:cNvPr>
          <p:cNvSpPr>
            <a:spLocks noGrp="1"/>
          </p:cNvSpPr>
          <p:nvPr>
            <p:ph type="body" sz="quarter" idx="14" hasCustomPrompt="1"/>
          </p:nvPr>
        </p:nvSpPr>
        <p:spPr>
          <a:xfrm>
            <a:off x="7908377" y="5906971"/>
            <a:ext cx="1635443" cy="503237"/>
          </a:xfrm>
        </p:spPr>
        <p:txBody>
          <a:bodyPr>
            <a:noAutofit/>
          </a:bodyPr>
          <a:lstStyle>
            <a:lvl1pPr marL="0" indent="0" algn="ctr">
              <a:buNone/>
              <a:defRPr sz="1200"/>
            </a:lvl1pPr>
          </a:lstStyle>
          <a:p>
            <a:pPr lvl="0"/>
            <a:r>
              <a:rPr lang="en-US"/>
              <a:t>Enter Instagram info</a:t>
            </a:r>
          </a:p>
        </p:txBody>
      </p:sp>
      <p:sp>
        <p:nvSpPr>
          <p:cNvPr id="3" name="Slide Number Placeholder 2">
            <a:extLst>
              <a:ext uri="{FF2B5EF4-FFF2-40B4-BE49-F238E27FC236}">
                <a16:creationId xmlns:a16="http://schemas.microsoft.com/office/drawing/2014/main" id="{9FE1C24E-3AD8-45B3-85F6-8E92576D8D8A}"/>
              </a:ext>
            </a:extLst>
          </p:cNvPr>
          <p:cNvSpPr>
            <a:spLocks noGrp="1"/>
          </p:cNvSpPr>
          <p:nvPr>
            <p:ph type="sldNum" sz="quarter" idx="10"/>
          </p:nvPr>
        </p:nvSpPr>
        <p:spPr/>
        <p:txBody>
          <a:bodyPr/>
          <a:lstStyle/>
          <a:p>
            <a:fld id="{1929936C-68CC-48AF-8CF3-4B03BC21D04D}" type="slidenum">
              <a:rPr lang="en-US" smtClean="0"/>
              <a:pPr/>
              <a:t>‹#›</a:t>
            </a:fld>
            <a:endParaRPr lang="en-US" dirty="0"/>
          </a:p>
        </p:txBody>
      </p:sp>
    </p:spTree>
    <p:extLst>
      <p:ext uri="{BB962C8B-B14F-4D97-AF65-F5344CB8AC3E}">
        <p14:creationId xmlns:p14="http://schemas.microsoft.com/office/powerpoint/2010/main" val="32827436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4"/>
            <a:ext cx="2743200" cy="365125"/>
          </a:xfrm>
        </p:spPr>
        <p:txBody>
          <a:bodyPr/>
          <a:lstStyle/>
          <a:p>
            <a:fld id="{063B872D-3AE9-4542-A461-B751CD6BB84C}" type="slidenum">
              <a:rPr lang="en-US" smtClean="0"/>
              <a:t>‹#›</a:t>
            </a:fld>
            <a:endParaRPr lang="en-US" dirty="0"/>
          </a:p>
        </p:txBody>
      </p:sp>
    </p:spTree>
    <p:extLst>
      <p:ext uri="{BB962C8B-B14F-4D97-AF65-F5344CB8AC3E}">
        <p14:creationId xmlns:p14="http://schemas.microsoft.com/office/powerpoint/2010/main" val="1732824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Office Name</a:t>
            </a:r>
          </a:p>
          <a:p>
            <a:r>
              <a:rPr lang="en-US" dirty="0"/>
              <a:t>Division Name</a:t>
            </a:r>
          </a:p>
          <a:p>
            <a:r>
              <a:rPr lang="en-US" dirty="0"/>
              <a:t>Date</a:t>
            </a:r>
          </a:p>
        </p:txBody>
      </p:sp>
    </p:spTree>
    <p:extLst>
      <p:ext uri="{BB962C8B-B14F-4D97-AF65-F5344CB8AC3E}">
        <p14:creationId xmlns:p14="http://schemas.microsoft.com/office/powerpoint/2010/main" val="263188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US" dirty="0"/>
          </a:p>
        </p:txBody>
      </p:sp>
      <p:pic>
        <p:nvPicPr>
          <p:cNvPr id="6" name="Picture 5"/>
          <p:cNvPicPr>
            <a:picLocks noChangeAspect="1"/>
          </p:cNvPicPr>
          <p:nvPr userDrawn="1"/>
        </p:nvPicPr>
        <p:blipFill>
          <a:blip r:embed="rId2"/>
          <a:stretch>
            <a:fillRect/>
          </a:stretch>
        </p:blipFill>
        <p:spPr>
          <a:xfrm>
            <a:off x="98321" y="5869782"/>
            <a:ext cx="1211177" cy="914479"/>
          </a:xfrm>
          <a:prstGeom prst="rect">
            <a:avLst/>
          </a:prstGeom>
        </p:spPr>
      </p:pic>
    </p:spTree>
    <p:extLst>
      <p:ext uri="{BB962C8B-B14F-4D97-AF65-F5344CB8AC3E}">
        <p14:creationId xmlns:p14="http://schemas.microsoft.com/office/powerpoint/2010/main" val="13104925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E322-8E9A-479B-B269-4D91BEDFA8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300B1-029E-4E5B-9650-234023D20BA8}"/>
              </a:ext>
            </a:extLst>
          </p:cNvPr>
          <p:cNvSpPr>
            <a:spLocks noGrp="1"/>
          </p:cNvSpPr>
          <p:nvPr>
            <p:ph type="dt" sz="half" idx="10"/>
          </p:nvPr>
        </p:nvSpPr>
        <p:spPr/>
        <p:txBody>
          <a:bodyPr/>
          <a:lstStyle/>
          <a:p>
            <a:fld id="{125ED62A-BBC8-4D69-BC3F-34BB26C26472}" type="datetimeFigureOut">
              <a:rPr lang="en-US" smtClean="0"/>
              <a:t>10/27/2022</a:t>
            </a:fld>
            <a:endParaRPr lang="en-US" dirty="0"/>
          </a:p>
        </p:txBody>
      </p:sp>
      <p:sp>
        <p:nvSpPr>
          <p:cNvPr id="5" name="Footer Placeholder 4">
            <a:extLst>
              <a:ext uri="{FF2B5EF4-FFF2-40B4-BE49-F238E27FC236}">
                <a16:creationId xmlns:a16="http://schemas.microsoft.com/office/drawing/2014/main" id="{FD906003-677A-45E2-AE16-611CACE94A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3EB7A6-4275-4759-8006-710E8934378B}"/>
              </a:ext>
            </a:extLst>
          </p:cNvPr>
          <p:cNvSpPr>
            <a:spLocks noGrp="1"/>
          </p:cNvSpPr>
          <p:nvPr>
            <p:ph type="sldNum" sz="quarter" idx="12"/>
          </p:nvPr>
        </p:nvSpPr>
        <p:spPr/>
        <p:txBody>
          <a:bodyPr/>
          <a:lstStyle/>
          <a:p>
            <a:fld id="{37CA07B4-DD15-4A32-9DF2-B6AD00727005}" type="slidenum">
              <a:rPr lang="en-US" smtClean="0"/>
              <a:t>‹#›</a:t>
            </a:fld>
            <a:endParaRPr lang="en-US" dirty="0"/>
          </a:p>
        </p:txBody>
      </p:sp>
    </p:spTree>
    <p:extLst>
      <p:ext uri="{BB962C8B-B14F-4D97-AF65-F5344CB8AC3E}">
        <p14:creationId xmlns:p14="http://schemas.microsoft.com/office/powerpoint/2010/main" val="5554217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dirty="0"/>
          </a:p>
        </p:txBody>
      </p:sp>
    </p:spTree>
    <p:extLst>
      <p:ext uri="{BB962C8B-B14F-4D97-AF65-F5344CB8AC3E}">
        <p14:creationId xmlns:p14="http://schemas.microsoft.com/office/powerpoint/2010/main" val="36033012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21189534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9819986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274914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6894629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6762630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6892150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907586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dirty="0"/>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3495300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325928" y="365126"/>
            <a:ext cx="11497901" cy="1156104"/>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F6E68CC3-A211-4170-8256-D1B0621F9EF8}"/>
              </a:ext>
            </a:extLst>
          </p:cNvPr>
          <p:cNvSpPr>
            <a:spLocks noGrp="1"/>
          </p:cNvSpPr>
          <p:nvPr>
            <p:ph sz="half" idx="1"/>
          </p:nvPr>
        </p:nvSpPr>
        <p:spPr>
          <a:xfrm>
            <a:off x="325925" y="1949730"/>
            <a:ext cx="5181600" cy="4428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491337" y="1947083"/>
            <a:ext cx="5332491" cy="44288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3">
            <a:extLst>
              <a:ext uri="{FF2B5EF4-FFF2-40B4-BE49-F238E27FC236}">
                <a16:creationId xmlns:a16="http://schemas.microsoft.com/office/drawing/2014/main" id="{1AFC33AE-4ECE-4672-952F-953EEFA01FC4}"/>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dirty="0"/>
              <a:t>New Jersey Department of Education</a:t>
            </a:r>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1929936C-68CC-48AF-8CF3-4B03BC21D04D}" type="slidenum">
              <a:rPr lang="en-US" smtClean="0"/>
              <a:t>‹#›</a:t>
            </a:fld>
            <a:endParaRPr lang="en-US" dirty="0"/>
          </a:p>
        </p:txBody>
      </p:sp>
    </p:spTree>
    <p:extLst>
      <p:ext uri="{BB962C8B-B14F-4D97-AF65-F5344CB8AC3E}">
        <p14:creationId xmlns:p14="http://schemas.microsoft.com/office/powerpoint/2010/main" val="17097450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dirty="0"/>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dirty="0"/>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53176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0053310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dirty="0"/>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4219616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573763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8637992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3630356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9841080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21195641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1361040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16841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6"/>
            <a:ext cx="2743200" cy="347709"/>
          </a:xfrm>
          <a:prstGeom prst="rect">
            <a:avLst/>
          </a:prstGeom>
        </p:spPr>
        <p:txBody>
          <a:bodyPr vert="horz" lIns="91440" tIns="45720" rIns="91440" bIns="45720" rtlCol="0" anchor="ctr"/>
          <a:lstStyle>
            <a:lvl1pPr algn="l">
              <a:defRPr sz="975">
                <a:solidFill>
                  <a:schemeClr val="bg1"/>
                </a:solidFill>
              </a:defRPr>
            </a:lvl1pPr>
          </a:lstStyle>
          <a:p>
            <a:r>
              <a:rPr lang="en-US" dirty="0"/>
              <a:t>New Jersey Department of Education</a:t>
            </a:r>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1929936C-68CC-48AF-8CF3-4B03BC21D04D}" type="slidenum">
              <a:rPr lang="en-US" smtClean="0"/>
              <a:t>‹#›</a:t>
            </a:fld>
            <a:endParaRPr lang="en-US" dirty="0"/>
          </a:p>
        </p:txBody>
      </p:sp>
    </p:spTree>
    <p:extLst>
      <p:ext uri="{BB962C8B-B14F-4D97-AF65-F5344CB8AC3E}">
        <p14:creationId xmlns:p14="http://schemas.microsoft.com/office/powerpoint/2010/main" val="34628792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3018923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6149649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347169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6668557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dirty="0"/>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7123640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7452792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3543009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dirty="0"/>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6115482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62773441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22078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hreeContent_Simp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838200" y="365126"/>
            <a:ext cx="10515600" cy="893520"/>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F6E68CC3-A211-4170-8256-D1B0621F9EF8}"/>
              </a:ext>
            </a:extLst>
          </p:cNvPr>
          <p:cNvSpPr>
            <a:spLocks noGrp="1"/>
          </p:cNvSpPr>
          <p:nvPr>
            <p:ph sz="half" idx="1"/>
          </p:nvPr>
        </p:nvSpPr>
        <p:spPr>
          <a:xfrm>
            <a:off x="838199" y="1395323"/>
            <a:ext cx="10515600" cy="1455457"/>
          </a:xfrm>
        </p:spPr>
        <p:txBody>
          <a:bodyPr/>
          <a:lstStyle>
            <a:lvl3pPr marL="685783" indent="0">
              <a:buNone/>
              <a:defRPr/>
            </a:lvl3pPr>
          </a:lstStyle>
          <a:p>
            <a:pPr lvl="0"/>
            <a:r>
              <a:rPr lang="en-US"/>
              <a:t>Click to edit Master text styles</a:t>
            </a:r>
          </a:p>
          <a:p>
            <a:pPr lvl="1"/>
            <a:r>
              <a:rPr lang="en-US"/>
              <a:t>Second level</a:t>
            </a:r>
          </a:p>
        </p:txBody>
      </p:sp>
      <p:sp>
        <p:nvSpPr>
          <p:cNvPr id="9" name="Content Placeholder 2">
            <a:extLst>
              <a:ext uri="{FF2B5EF4-FFF2-40B4-BE49-F238E27FC236}">
                <a16:creationId xmlns:a16="http://schemas.microsoft.com/office/drawing/2014/main" id="{C3DE64AC-8446-4C9F-B063-00502FAAD8B2}"/>
              </a:ext>
            </a:extLst>
          </p:cNvPr>
          <p:cNvSpPr>
            <a:spLocks noGrp="1"/>
          </p:cNvSpPr>
          <p:nvPr>
            <p:ph sz="half" idx="13"/>
          </p:nvPr>
        </p:nvSpPr>
        <p:spPr>
          <a:xfrm>
            <a:off x="838199" y="2982421"/>
            <a:ext cx="10515600" cy="1559667"/>
          </a:xfrm>
        </p:spPr>
        <p:txBody>
          <a:body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0312DEFC-B4BA-44CD-9676-AA10C89DD9E6}"/>
              </a:ext>
            </a:extLst>
          </p:cNvPr>
          <p:cNvSpPr>
            <a:spLocks noGrp="1"/>
          </p:cNvSpPr>
          <p:nvPr>
            <p:ph sz="half" idx="14"/>
          </p:nvPr>
        </p:nvSpPr>
        <p:spPr>
          <a:xfrm>
            <a:off x="838199" y="4688393"/>
            <a:ext cx="10515600" cy="1730701"/>
          </a:xfrm>
        </p:spPr>
        <p:txBody>
          <a:bodyPr/>
          <a:lstStyle/>
          <a:p>
            <a:pPr lvl="0"/>
            <a:r>
              <a:rPr lang="en-US"/>
              <a:t>Click to edit Master text styles</a:t>
            </a:r>
          </a:p>
          <a:p>
            <a:pPr lvl="1"/>
            <a:r>
              <a:rPr lang="en-US"/>
              <a:t>Second level</a:t>
            </a:r>
          </a:p>
        </p:txBody>
      </p:sp>
      <p:sp>
        <p:nvSpPr>
          <p:cNvPr id="8" name="Footer Placeholder 3">
            <a:extLst>
              <a:ext uri="{FF2B5EF4-FFF2-40B4-BE49-F238E27FC236}">
                <a16:creationId xmlns:a16="http://schemas.microsoft.com/office/drawing/2014/main" id="{8075FB28-1637-4D36-BC87-9A87C854BF03}"/>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dirty="0"/>
              <a:t>New Jersey Department of Education</a:t>
            </a:r>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1929936C-68CC-48AF-8CF3-4B03BC21D04D}" type="slidenum">
              <a:rPr lang="en-US" smtClean="0"/>
              <a:t>‹#›</a:t>
            </a:fld>
            <a:endParaRPr lang="en-US" dirty="0"/>
          </a:p>
        </p:txBody>
      </p:sp>
    </p:spTree>
    <p:extLst>
      <p:ext uri="{BB962C8B-B14F-4D97-AF65-F5344CB8AC3E}">
        <p14:creationId xmlns:p14="http://schemas.microsoft.com/office/powerpoint/2010/main" val="16924767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00510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mparison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1525-BAE3-4CAF-89D0-D1DDCA7553F3}"/>
              </a:ext>
            </a:extLst>
          </p:cNvPr>
          <p:cNvSpPr>
            <a:spLocks noGrp="1"/>
          </p:cNvSpPr>
          <p:nvPr>
            <p:ph type="title"/>
          </p:nvPr>
        </p:nvSpPr>
        <p:spPr>
          <a:xfrm>
            <a:off x="217285" y="365131"/>
            <a:ext cx="11775547" cy="956681"/>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23838D-6D5E-455C-85DF-54B77EE5519D}"/>
              </a:ext>
            </a:extLst>
          </p:cNvPr>
          <p:cNvSpPr>
            <a:spLocks noGrp="1"/>
          </p:cNvSpPr>
          <p:nvPr>
            <p:ph type="body" idx="1"/>
          </p:nvPr>
        </p:nvSpPr>
        <p:spPr>
          <a:xfrm>
            <a:off x="217290" y="1681163"/>
            <a:ext cx="371192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CD232FF-A555-45CC-B407-62C42702E5F3}"/>
              </a:ext>
            </a:extLst>
          </p:cNvPr>
          <p:cNvSpPr>
            <a:spLocks noGrp="1"/>
          </p:cNvSpPr>
          <p:nvPr>
            <p:ph sz="half" idx="2"/>
          </p:nvPr>
        </p:nvSpPr>
        <p:spPr>
          <a:xfrm>
            <a:off x="217289" y="2714852"/>
            <a:ext cx="3711921" cy="37599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
            <a:extLst>
              <a:ext uri="{FF2B5EF4-FFF2-40B4-BE49-F238E27FC236}">
                <a16:creationId xmlns:a16="http://schemas.microsoft.com/office/drawing/2014/main" id="{B8CE72F5-9482-4892-B297-66B046D1883A}"/>
              </a:ext>
            </a:extLst>
          </p:cNvPr>
          <p:cNvSpPr>
            <a:spLocks noGrp="1"/>
          </p:cNvSpPr>
          <p:nvPr>
            <p:ph type="body" idx="13"/>
          </p:nvPr>
        </p:nvSpPr>
        <p:spPr>
          <a:xfrm>
            <a:off x="4317001" y="1681163"/>
            <a:ext cx="371192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3" name="Content Placeholder 3">
            <a:extLst>
              <a:ext uri="{FF2B5EF4-FFF2-40B4-BE49-F238E27FC236}">
                <a16:creationId xmlns:a16="http://schemas.microsoft.com/office/drawing/2014/main" id="{1E002FDA-A44A-49A4-B8AD-5FCC148F38D9}"/>
              </a:ext>
            </a:extLst>
          </p:cNvPr>
          <p:cNvSpPr>
            <a:spLocks noGrp="1"/>
          </p:cNvSpPr>
          <p:nvPr>
            <p:ph sz="half" idx="14"/>
          </p:nvPr>
        </p:nvSpPr>
        <p:spPr>
          <a:xfrm>
            <a:off x="4317000" y="2714852"/>
            <a:ext cx="3711921" cy="37599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2">
            <a:extLst>
              <a:ext uri="{FF2B5EF4-FFF2-40B4-BE49-F238E27FC236}">
                <a16:creationId xmlns:a16="http://schemas.microsoft.com/office/drawing/2014/main" id="{572FEC1F-4E70-4D85-97CB-F7EC7CC2C1B7}"/>
              </a:ext>
            </a:extLst>
          </p:cNvPr>
          <p:cNvSpPr>
            <a:spLocks noGrp="1"/>
          </p:cNvSpPr>
          <p:nvPr>
            <p:ph type="body" idx="15"/>
          </p:nvPr>
        </p:nvSpPr>
        <p:spPr>
          <a:xfrm>
            <a:off x="8280917" y="1681163"/>
            <a:ext cx="371192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5" name="Content Placeholder 3">
            <a:extLst>
              <a:ext uri="{FF2B5EF4-FFF2-40B4-BE49-F238E27FC236}">
                <a16:creationId xmlns:a16="http://schemas.microsoft.com/office/drawing/2014/main" id="{8368F3C8-0878-4191-A15F-07E1E0A65672}"/>
              </a:ext>
            </a:extLst>
          </p:cNvPr>
          <p:cNvSpPr>
            <a:spLocks noGrp="1"/>
          </p:cNvSpPr>
          <p:nvPr>
            <p:ph sz="half" idx="16"/>
          </p:nvPr>
        </p:nvSpPr>
        <p:spPr>
          <a:xfrm>
            <a:off x="8280916" y="2714852"/>
            <a:ext cx="3711921" cy="37599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3">
            <a:extLst>
              <a:ext uri="{FF2B5EF4-FFF2-40B4-BE49-F238E27FC236}">
                <a16:creationId xmlns:a16="http://schemas.microsoft.com/office/drawing/2014/main" id="{C3215870-12E3-4980-93AD-8DC70E11A202}"/>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dirty="0"/>
              <a:t>New Jersey Department of Education</a:t>
            </a:r>
          </a:p>
        </p:txBody>
      </p:sp>
      <p:sp>
        <p:nvSpPr>
          <p:cNvPr id="9" name="Slide Number Placeholder 8">
            <a:extLst>
              <a:ext uri="{FF2B5EF4-FFF2-40B4-BE49-F238E27FC236}">
                <a16:creationId xmlns:a16="http://schemas.microsoft.com/office/drawing/2014/main" id="{42256F76-59C6-41DD-B216-886CAB45919F}"/>
              </a:ext>
            </a:extLst>
          </p:cNvPr>
          <p:cNvSpPr>
            <a:spLocks noGrp="1"/>
          </p:cNvSpPr>
          <p:nvPr>
            <p:ph type="sldNum" sz="quarter" idx="12"/>
          </p:nvPr>
        </p:nvSpPr>
        <p:spPr/>
        <p:txBody>
          <a:bodyPr/>
          <a:lstStyle/>
          <a:p>
            <a:fld id="{1929936C-68CC-48AF-8CF3-4B03BC21D04D}" type="slidenum">
              <a:rPr lang="en-US" smtClean="0"/>
              <a:t>‹#›</a:t>
            </a:fld>
            <a:endParaRPr lang="en-US" dirty="0"/>
          </a:p>
        </p:txBody>
      </p:sp>
    </p:spTree>
    <p:extLst>
      <p:ext uri="{BB962C8B-B14F-4D97-AF65-F5344CB8AC3E}">
        <p14:creationId xmlns:p14="http://schemas.microsoft.com/office/powerpoint/2010/main" val="468156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6634-5182-4FAC-BD8F-9AB169FD2987}"/>
              </a:ext>
            </a:extLst>
          </p:cNvPr>
          <p:cNvSpPr>
            <a:spLocks noGrp="1"/>
          </p:cNvSpPr>
          <p:nvPr>
            <p:ph type="title"/>
          </p:nvPr>
        </p:nvSpPr>
        <p:spPr>
          <a:xfrm>
            <a:off x="347124" y="535130"/>
            <a:ext cx="11497752" cy="1325563"/>
          </a:xfrm>
        </p:spPr>
        <p:txBody>
          <a:bodyPr/>
          <a:lstStyle/>
          <a:p>
            <a:r>
              <a:rPr lang="en-US"/>
              <a:t>Click to edit Master title style</a:t>
            </a:r>
          </a:p>
        </p:txBody>
      </p:sp>
      <p:sp>
        <p:nvSpPr>
          <p:cNvPr id="4" name="Footer Placeholder 3">
            <a:extLst>
              <a:ext uri="{FF2B5EF4-FFF2-40B4-BE49-F238E27FC236}">
                <a16:creationId xmlns:a16="http://schemas.microsoft.com/office/drawing/2014/main" id="{C06CEA20-19E1-4E9F-AC98-2B0F1B8976DE}"/>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dirty="0"/>
              <a:t>New Jersey Department of Education</a:t>
            </a:r>
          </a:p>
        </p:txBody>
      </p:sp>
      <p:sp>
        <p:nvSpPr>
          <p:cNvPr id="5" name="Slide Number Placeholder 4">
            <a:extLst>
              <a:ext uri="{FF2B5EF4-FFF2-40B4-BE49-F238E27FC236}">
                <a16:creationId xmlns:a16="http://schemas.microsoft.com/office/drawing/2014/main" id="{20E18389-EFEF-429F-89FB-752FEA4C6573}"/>
              </a:ext>
            </a:extLst>
          </p:cNvPr>
          <p:cNvSpPr>
            <a:spLocks noGrp="1"/>
          </p:cNvSpPr>
          <p:nvPr>
            <p:ph type="sldNum" sz="quarter" idx="12"/>
          </p:nvPr>
        </p:nvSpPr>
        <p:spPr/>
        <p:txBody>
          <a:bodyPr/>
          <a:lstStyle/>
          <a:p>
            <a:fld id="{1929936C-68CC-48AF-8CF3-4B03BC21D04D}" type="slidenum">
              <a:rPr lang="en-US" smtClean="0"/>
              <a:t>‹#›</a:t>
            </a:fld>
            <a:endParaRPr lang="en-US" dirty="0"/>
          </a:p>
        </p:txBody>
      </p:sp>
    </p:spTree>
    <p:extLst>
      <p:ext uri="{BB962C8B-B14F-4D97-AF65-F5344CB8AC3E}">
        <p14:creationId xmlns:p14="http://schemas.microsoft.com/office/powerpoint/2010/main" val="182285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Final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EF56-5357-4CFD-B503-FD5D22E31BAD}"/>
              </a:ext>
            </a:extLst>
          </p:cNvPr>
          <p:cNvSpPr>
            <a:spLocks noGrp="1"/>
          </p:cNvSpPr>
          <p:nvPr>
            <p:ph type="title"/>
          </p:nvPr>
        </p:nvSpPr>
        <p:spPr>
          <a:xfrm>
            <a:off x="838200" y="365131"/>
            <a:ext cx="10515600" cy="850489"/>
          </a:xfrm>
        </p:spPr>
        <p:txBody>
          <a:bodyPr/>
          <a:lstStyle/>
          <a:p>
            <a:r>
              <a:rPr lang="en-US"/>
              <a:t>Click to edit Master title style</a:t>
            </a:r>
          </a:p>
        </p:txBody>
      </p:sp>
      <p:sp>
        <p:nvSpPr>
          <p:cNvPr id="16" name="Text Placeholder 4">
            <a:extLst>
              <a:ext uri="{FF2B5EF4-FFF2-40B4-BE49-F238E27FC236}">
                <a16:creationId xmlns:a16="http://schemas.microsoft.com/office/drawing/2014/main" id="{D3B12E01-EEE8-414E-AC3B-33EF45A07775}"/>
              </a:ext>
            </a:extLst>
          </p:cNvPr>
          <p:cNvSpPr>
            <a:spLocks noGrp="1"/>
          </p:cNvSpPr>
          <p:nvPr>
            <p:ph type="body" sz="quarter" idx="16" hasCustomPrompt="1"/>
          </p:nvPr>
        </p:nvSpPr>
        <p:spPr>
          <a:xfrm>
            <a:off x="3044132" y="1485885"/>
            <a:ext cx="6562725" cy="1032249"/>
          </a:xfrm>
        </p:spPr>
        <p:txBody>
          <a:bodyPr>
            <a:normAutofit/>
          </a:bodyPr>
          <a:lstStyle>
            <a:lvl1pPr marL="0" indent="0" algn="ctr">
              <a:buNone/>
              <a:defRPr sz="2100"/>
            </a:lvl1pPr>
          </a:lstStyle>
          <a:p>
            <a:pPr lvl="0"/>
            <a:r>
              <a:rPr lang="en-US"/>
              <a:t>Department or Office website</a:t>
            </a:r>
          </a:p>
        </p:txBody>
      </p:sp>
      <p:sp>
        <p:nvSpPr>
          <p:cNvPr id="5" name="Text Placeholder 4">
            <a:extLst>
              <a:ext uri="{FF2B5EF4-FFF2-40B4-BE49-F238E27FC236}">
                <a16:creationId xmlns:a16="http://schemas.microsoft.com/office/drawing/2014/main" id="{00D3F7AE-850B-4864-B80E-0BE8ADB84F75}"/>
              </a:ext>
            </a:extLst>
          </p:cNvPr>
          <p:cNvSpPr>
            <a:spLocks noGrp="1"/>
          </p:cNvSpPr>
          <p:nvPr>
            <p:ph type="body" sz="quarter" idx="11" hasCustomPrompt="1"/>
          </p:nvPr>
        </p:nvSpPr>
        <p:spPr>
          <a:xfrm>
            <a:off x="3044132" y="2847529"/>
            <a:ext cx="6562725" cy="1032249"/>
          </a:xfrm>
        </p:spPr>
        <p:txBody>
          <a:bodyPr>
            <a:normAutofit/>
          </a:bodyPr>
          <a:lstStyle>
            <a:lvl1pPr marL="0" indent="0" algn="ctr">
              <a:buNone/>
              <a:defRPr sz="1800"/>
            </a:lvl1pPr>
          </a:lstStyle>
          <a:p>
            <a:pPr lvl="0"/>
            <a:r>
              <a:rPr lang="en-US"/>
              <a:t>Enter contact info such as phone number and email</a:t>
            </a:r>
          </a:p>
        </p:txBody>
      </p:sp>
      <p:sp>
        <p:nvSpPr>
          <p:cNvPr id="15" name="Text Placeholder 14">
            <a:extLst>
              <a:ext uri="{FF2B5EF4-FFF2-40B4-BE49-F238E27FC236}">
                <a16:creationId xmlns:a16="http://schemas.microsoft.com/office/drawing/2014/main" id="{8AA1560F-907F-4C23-AB0E-E50F07A84918}"/>
              </a:ext>
            </a:extLst>
          </p:cNvPr>
          <p:cNvSpPr>
            <a:spLocks noGrp="1"/>
          </p:cNvSpPr>
          <p:nvPr>
            <p:ph type="body" sz="quarter" idx="15" hasCustomPrompt="1"/>
          </p:nvPr>
        </p:nvSpPr>
        <p:spPr>
          <a:xfrm>
            <a:off x="5094619" y="4428882"/>
            <a:ext cx="2304487" cy="666750"/>
          </a:xfrm>
        </p:spPr>
        <p:txBody>
          <a:bodyPr>
            <a:normAutofit/>
          </a:bodyPr>
          <a:lstStyle>
            <a:lvl1pPr marL="0" indent="0" algn="ctr">
              <a:buNone/>
              <a:defRPr sz="2100" b="1"/>
            </a:lvl1pPr>
          </a:lstStyle>
          <a:p>
            <a:pPr lvl="0"/>
            <a:r>
              <a:rPr lang="en-US"/>
              <a:t>Text</a:t>
            </a:r>
          </a:p>
        </p:txBody>
      </p:sp>
      <p:pic>
        <p:nvPicPr>
          <p:cNvPr id="6" name="Facebook">
            <a:extLst>
              <a:ext uri="{FF2B5EF4-FFF2-40B4-BE49-F238E27FC236}">
                <a16:creationId xmlns:a16="http://schemas.microsoft.com/office/drawing/2014/main" id="{44C9F024-7D6B-4064-B434-76A1933BE17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75343" y="5372116"/>
            <a:ext cx="573024" cy="426963"/>
          </a:xfrm>
          <a:prstGeom prst="rect">
            <a:avLst/>
          </a:prstGeom>
        </p:spPr>
      </p:pic>
      <p:sp>
        <p:nvSpPr>
          <p:cNvPr id="10" name="Text Placeholder 9">
            <a:extLst>
              <a:ext uri="{FF2B5EF4-FFF2-40B4-BE49-F238E27FC236}">
                <a16:creationId xmlns:a16="http://schemas.microsoft.com/office/drawing/2014/main" id="{294F8BCB-943B-4692-A224-F8A2437D78A7}"/>
              </a:ext>
            </a:extLst>
          </p:cNvPr>
          <p:cNvSpPr>
            <a:spLocks noGrp="1"/>
          </p:cNvSpPr>
          <p:nvPr>
            <p:ph type="body" sz="quarter" idx="12" hasCustomPrompt="1"/>
          </p:nvPr>
        </p:nvSpPr>
        <p:spPr>
          <a:xfrm>
            <a:off x="3044133" y="5906972"/>
            <a:ext cx="1635443" cy="503237"/>
          </a:xfrm>
        </p:spPr>
        <p:txBody>
          <a:bodyPr>
            <a:noAutofit/>
          </a:bodyPr>
          <a:lstStyle>
            <a:lvl1pPr marL="0" indent="0" algn="ctr">
              <a:buNone/>
              <a:defRPr sz="1200"/>
            </a:lvl1pPr>
          </a:lstStyle>
          <a:p>
            <a:pPr lvl="0"/>
            <a:r>
              <a:rPr lang="en-US"/>
              <a:t>Enter Facebook info</a:t>
            </a:r>
          </a:p>
        </p:txBody>
      </p:sp>
      <p:pic>
        <p:nvPicPr>
          <p:cNvPr id="7" name="Twitter">
            <a:extLst>
              <a:ext uri="{FF2B5EF4-FFF2-40B4-BE49-F238E27FC236}">
                <a16:creationId xmlns:a16="http://schemas.microsoft.com/office/drawing/2014/main" id="{1F1462B5-F1B0-4233-B989-C544B2B47E55}"/>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82293" y="5365545"/>
            <a:ext cx="585216" cy="440102"/>
          </a:xfrm>
          <a:prstGeom prst="rect">
            <a:avLst/>
          </a:prstGeom>
        </p:spPr>
      </p:pic>
      <p:sp>
        <p:nvSpPr>
          <p:cNvPr id="11" name="Text Placeholder 9">
            <a:extLst>
              <a:ext uri="{FF2B5EF4-FFF2-40B4-BE49-F238E27FC236}">
                <a16:creationId xmlns:a16="http://schemas.microsoft.com/office/drawing/2014/main" id="{58BACC9A-2948-4586-9ADE-AC08E52A637B}"/>
              </a:ext>
            </a:extLst>
          </p:cNvPr>
          <p:cNvSpPr>
            <a:spLocks noGrp="1"/>
          </p:cNvSpPr>
          <p:nvPr>
            <p:ph type="body" sz="quarter" idx="13" hasCustomPrompt="1"/>
          </p:nvPr>
        </p:nvSpPr>
        <p:spPr>
          <a:xfrm>
            <a:off x="5429141" y="5906971"/>
            <a:ext cx="1635443" cy="503237"/>
          </a:xfrm>
        </p:spPr>
        <p:txBody>
          <a:bodyPr>
            <a:noAutofit/>
          </a:bodyPr>
          <a:lstStyle>
            <a:lvl1pPr marL="0" indent="0" algn="ctr">
              <a:buNone/>
              <a:defRPr sz="1200"/>
            </a:lvl1pPr>
          </a:lstStyle>
          <a:p>
            <a:pPr lvl="0"/>
            <a:r>
              <a:rPr lang="en-US"/>
              <a:t>Enter Twitter info</a:t>
            </a:r>
          </a:p>
        </p:txBody>
      </p:sp>
      <p:pic>
        <p:nvPicPr>
          <p:cNvPr id="8" name="Instagram">
            <a:extLst>
              <a:ext uri="{FF2B5EF4-FFF2-40B4-BE49-F238E27FC236}">
                <a16:creationId xmlns:a16="http://schemas.microsoft.com/office/drawing/2014/main" id="{22D2F588-6523-4556-88B5-99C95EE5EFE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8390819" y="5334551"/>
            <a:ext cx="670560" cy="502090"/>
          </a:xfrm>
          <a:prstGeom prst="rect">
            <a:avLst/>
          </a:prstGeom>
        </p:spPr>
      </p:pic>
      <p:sp>
        <p:nvSpPr>
          <p:cNvPr id="12" name="Text Placeholder 9">
            <a:extLst>
              <a:ext uri="{FF2B5EF4-FFF2-40B4-BE49-F238E27FC236}">
                <a16:creationId xmlns:a16="http://schemas.microsoft.com/office/drawing/2014/main" id="{B81A18F7-3BD9-4CAA-9ADC-13EF99A4E392}"/>
              </a:ext>
            </a:extLst>
          </p:cNvPr>
          <p:cNvSpPr>
            <a:spLocks noGrp="1"/>
          </p:cNvSpPr>
          <p:nvPr>
            <p:ph type="body" sz="quarter" idx="14" hasCustomPrompt="1"/>
          </p:nvPr>
        </p:nvSpPr>
        <p:spPr>
          <a:xfrm>
            <a:off x="7908377" y="5906971"/>
            <a:ext cx="1635443" cy="503237"/>
          </a:xfrm>
        </p:spPr>
        <p:txBody>
          <a:bodyPr>
            <a:noAutofit/>
          </a:bodyPr>
          <a:lstStyle>
            <a:lvl1pPr marL="0" indent="0" algn="ctr">
              <a:buNone/>
              <a:defRPr sz="1200"/>
            </a:lvl1pPr>
          </a:lstStyle>
          <a:p>
            <a:pPr lvl="0"/>
            <a:r>
              <a:rPr lang="en-US"/>
              <a:t>Enter Instagram info</a:t>
            </a:r>
          </a:p>
        </p:txBody>
      </p:sp>
      <p:sp>
        <p:nvSpPr>
          <p:cNvPr id="3" name="Slide Number Placeholder 2">
            <a:extLst>
              <a:ext uri="{FF2B5EF4-FFF2-40B4-BE49-F238E27FC236}">
                <a16:creationId xmlns:a16="http://schemas.microsoft.com/office/drawing/2014/main" id="{9FE1C24E-3AD8-45B3-85F6-8E92576D8D8A}"/>
              </a:ext>
            </a:extLst>
          </p:cNvPr>
          <p:cNvSpPr>
            <a:spLocks noGrp="1"/>
          </p:cNvSpPr>
          <p:nvPr>
            <p:ph type="sldNum" sz="quarter" idx="10"/>
          </p:nvPr>
        </p:nvSpPr>
        <p:spPr/>
        <p:txBody>
          <a:bodyPr/>
          <a:lstStyle/>
          <a:p>
            <a:fld id="{1929936C-68CC-48AF-8CF3-4B03BC21D04D}" type="slidenum">
              <a:rPr lang="en-US" smtClean="0"/>
              <a:pPr/>
              <a:t>‹#›</a:t>
            </a:fld>
            <a:endParaRPr lang="en-US" dirty="0"/>
          </a:p>
        </p:txBody>
      </p:sp>
    </p:spTree>
    <p:extLst>
      <p:ext uri="{BB962C8B-B14F-4D97-AF65-F5344CB8AC3E}">
        <p14:creationId xmlns:p14="http://schemas.microsoft.com/office/powerpoint/2010/main" val="47232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image" Target="../media/image7.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image" Target="../media/image6.png"/><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3.xml"/><Relationship Id="rId1"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image" Target="../media/image7.pn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image" Target="../media/image6.png"/><Relationship Id="rId2" Type="http://schemas.openxmlformats.org/officeDocument/2006/relationships/slideLayout" Target="../slideLayouts/slideLayout33.xml"/><Relationship Id="rId16" Type="http://schemas.openxmlformats.org/officeDocument/2006/relationships/theme" Target="../theme/theme5.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slideLayout" Target="../slideLayouts/slideLayout4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image" Target="../media/image7.png"/><Relationship Id="rId2" Type="http://schemas.openxmlformats.org/officeDocument/2006/relationships/slideLayout" Target="../slideLayouts/slideLayout48.xml"/><Relationship Id="rId16" Type="http://schemas.openxmlformats.org/officeDocument/2006/relationships/image" Target="../media/image6.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theme" Target="../theme/theme6.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0170" y="-5897"/>
            <a:ext cx="12081831"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dirty="0"/>
              <a:t>Do not use this layout</a:t>
            </a:r>
          </a:p>
        </p:txBody>
      </p:sp>
      <p:sp>
        <p:nvSpPr>
          <p:cNvPr id="4" name="Rectangle 3">
            <a:extLst>
              <a:ext uri="{FF2B5EF4-FFF2-40B4-BE49-F238E27FC236}">
                <a16:creationId xmlns:a16="http://schemas.microsoft.com/office/drawing/2014/main" id="{BCD58F0D-AFBC-4C02-86EC-5B2665C19783}"/>
              </a:ext>
              <a:ext uri="{C183D7F6-B498-43B3-948B-1728B52AA6E4}">
                <adec:decorative xmlns:adec="http://schemas.microsoft.com/office/drawing/2017/decorative" val="1"/>
              </a:ext>
            </a:extLst>
          </p:cNvPr>
          <p:cNvSpPr/>
          <p:nvPr userDrawn="1"/>
        </p:nvSpPr>
        <p:spPr>
          <a:xfrm>
            <a:off x="0" y="6"/>
            <a:ext cx="12192000" cy="309467"/>
          </a:xfrm>
          <a:prstGeom prst="rect">
            <a:avLst/>
          </a:prstGeom>
          <a:solidFill>
            <a:srgbClr val="104E72"/>
          </a:solidFill>
          <a:ln>
            <a:solidFill>
              <a:srgbClr val="104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Rectangle 4">
            <a:extLst>
              <a:ext uri="{FF2B5EF4-FFF2-40B4-BE49-F238E27FC236}">
                <a16:creationId xmlns:a16="http://schemas.microsoft.com/office/drawing/2014/main" id="{110364AC-974D-4ED3-911B-729A27C7BF9A}"/>
              </a:ext>
              <a:ext uri="{C183D7F6-B498-43B3-948B-1728B52AA6E4}">
                <adec:decorative xmlns:adec="http://schemas.microsoft.com/office/drawing/2017/decorative" val="1"/>
              </a:ext>
            </a:extLst>
          </p:cNvPr>
          <p:cNvSpPr/>
          <p:nvPr userDrawn="1"/>
        </p:nvSpPr>
        <p:spPr>
          <a:xfrm>
            <a:off x="0" y="6577834"/>
            <a:ext cx="12192000" cy="280166"/>
          </a:xfrm>
          <a:prstGeom prst="rect">
            <a:avLst/>
          </a:prstGeom>
          <a:solidFill>
            <a:srgbClr val="104E72"/>
          </a:solidFill>
          <a:ln>
            <a:solidFill>
              <a:srgbClr val="104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5">
                  <a:lumMod val="50000"/>
                </a:schemeClr>
              </a:solidFill>
              <a:latin typeface="Bell MT" panose="02020503060305020303" pitchFamily="18" charset="0"/>
            </a:endParaRPr>
          </a:p>
        </p:txBody>
      </p:sp>
    </p:spTree>
    <p:extLst>
      <p:ext uri="{BB962C8B-B14F-4D97-AF65-F5344CB8AC3E}">
        <p14:creationId xmlns:p14="http://schemas.microsoft.com/office/powerpoint/2010/main" val="3908295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69" r:id="rId10"/>
  </p:sldLayoutIdLst>
  <p:hf hdr="0" dt="0"/>
  <p:txStyles>
    <p:titleStyle>
      <a:lvl1pPr algn="ctr" defTabSz="685800" rtl="0" eaLnBrk="1" latinLnBrk="0" hangingPunct="1">
        <a:lnSpc>
          <a:spcPct val="90000"/>
        </a:lnSpc>
        <a:spcBef>
          <a:spcPct val="0"/>
        </a:spcBef>
        <a:buNone/>
        <a:defRPr sz="4050" b="1" kern="1200">
          <a:solidFill>
            <a:srgbClr val="6E2405"/>
          </a:solidFill>
          <a:latin typeface="Palatino Linotype" panose="02040502050505030304" pitchFamily="18" charset="0"/>
          <a:ea typeface="+mj-ea"/>
          <a:cs typeface="+mj-cs"/>
        </a:defRPr>
      </a:lvl1pPr>
    </p:titleStyle>
    <p:bodyStyle>
      <a:lvl1pPr marL="0" indent="0" algn="l" defTabSz="685800" rtl="0" eaLnBrk="1" latinLnBrk="0" hangingPunct="1">
        <a:lnSpc>
          <a:spcPct val="108000"/>
        </a:lnSpc>
        <a:spcBef>
          <a:spcPts val="750"/>
        </a:spcBef>
        <a:spcAft>
          <a:spcPts val="1050"/>
        </a:spcAft>
        <a:buFont typeface="Arial" panose="020B0604020202020204" pitchFamily="34" charset="0"/>
        <a:buNone/>
        <a:defRPr sz="33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149340" y="162883"/>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2" y="378898"/>
            <a:ext cx="10096959" cy="74757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8"/>
            <a:ext cx="11890272" cy="4507465"/>
          </a:xfrm>
          <a:prstGeom prst="rect">
            <a:avLst/>
          </a:prstGeom>
        </p:spPr>
        <p:txBody>
          <a:bodyPr vert="horz" lIns="91440" tIns="45720" rIns="82296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9"/>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13104677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45" r:id="rId17"/>
  </p:sldLayoutIdLst>
  <p:hf hdr="0" dt="0"/>
  <p:txStyles>
    <p:titleStyle>
      <a:lvl1pPr algn="l" defTabSz="685800" rtl="0" eaLnBrk="1" latinLnBrk="0" hangingPunct="1">
        <a:lnSpc>
          <a:spcPct val="90000"/>
        </a:lnSpc>
        <a:spcBef>
          <a:spcPct val="0"/>
        </a:spcBef>
        <a:buNone/>
        <a:defRPr sz="3750" b="1" kern="1200">
          <a:solidFill>
            <a:srgbClr val="6E2405"/>
          </a:solidFill>
          <a:latin typeface="Palatino Linotype" panose="02040502050505030304" pitchFamily="18" charset="0"/>
          <a:ea typeface="+mj-ea"/>
          <a:cs typeface="+mj-cs"/>
        </a:defRPr>
      </a:lvl1pPr>
    </p:titleStyle>
    <p:bodyStyle>
      <a:lvl1pPr marL="171450" indent="-171450" algn="l" defTabSz="685800" rtl="0" eaLnBrk="1" latinLnBrk="0" hangingPunct="1">
        <a:lnSpc>
          <a:spcPct val="108000"/>
        </a:lnSpc>
        <a:spcBef>
          <a:spcPts val="750"/>
        </a:spcBef>
        <a:spcAft>
          <a:spcPts val="1050"/>
        </a:spcAft>
        <a:buFont typeface="Arial" panose="020B0604020202020204" pitchFamily="34" charset="0"/>
        <a:buChar char="•"/>
        <a:defRPr sz="30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27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375"/>
        </a:spcBef>
        <a:spcAft>
          <a:spcPts val="105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7"/>
            <a:ext cx="1189027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7"/>
            <a:ext cx="11890272" cy="41223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a:extLst>
              <a:ext uri="{FF2B5EF4-FFF2-40B4-BE49-F238E27FC236}">
                <a16:creationId xmlns:a16="http://schemas.microsoft.com/office/drawing/2014/main" id="{94CC72A4-5CFF-4D23-9567-642F335289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5"/>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063B872D-3AE9-4542-A461-B751CD6BB84C}" type="slidenum">
              <a:rPr lang="en-US" smtClean="0"/>
              <a:pPr/>
              <a:t>‹#›</a:t>
            </a:fld>
            <a:endParaRPr lang="en-US" dirty="0"/>
          </a:p>
        </p:txBody>
      </p:sp>
    </p:spTree>
    <p:extLst>
      <p:ext uri="{BB962C8B-B14F-4D97-AF65-F5344CB8AC3E}">
        <p14:creationId xmlns:p14="http://schemas.microsoft.com/office/powerpoint/2010/main" val="3462574120"/>
      </p:ext>
    </p:extLst>
  </p:cSld>
  <p:clrMap bg1="lt1" tx1="dk1" bg2="lt2" tx2="dk2" accent1="accent1" accent2="accent2" accent3="accent3" accent4="accent4" accent5="accent5" accent6="accent6" hlink="hlink" folHlink="folHlink"/>
  <p:sldLayoutIdLst>
    <p:sldLayoutId id="2147483702" r:id="rId1"/>
  </p:sldLayoutIdLst>
  <p:hf hdr="0" dt="0"/>
  <p:txStyles>
    <p:titleStyle>
      <a:lvl1pPr algn="l" defTabSz="685800" rtl="0" eaLnBrk="1" latinLnBrk="0" hangingPunct="1">
        <a:lnSpc>
          <a:spcPct val="90000"/>
        </a:lnSpc>
        <a:spcBef>
          <a:spcPct val="0"/>
        </a:spcBef>
        <a:buNone/>
        <a:defRPr sz="4500" kern="1200">
          <a:solidFill>
            <a:srgbClr val="6E2405"/>
          </a:solidFill>
          <a:latin typeface="Palatino Linotype" panose="02040502050505030304" pitchFamily="18" charset="0"/>
          <a:ea typeface="+mj-ea"/>
          <a:cs typeface="+mj-cs"/>
        </a:defRPr>
      </a:lvl1pPr>
    </p:titleStyle>
    <p:bodyStyle>
      <a:lvl1pPr marL="171450" indent="-171450" algn="l" defTabSz="685800" rtl="0" eaLnBrk="1" latinLnBrk="0" hangingPunct="1">
        <a:lnSpc>
          <a:spcPct val="108000"/>
        </a:lnSpc>
        <a:spcBef>
          <a:spcPts val="750"/>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0"/>
        </a:spcBef>
        <a:spcAft>
          <a:spcPts val="1050"/>
        </a:spcAft>
        <a:buFont typeface="Arial" panose="020B0604020202020204" pitchFamily="34" charset="0"/>
        <a:buChar char="•"/>
        <a:defRPr sz="15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135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135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dirty="0"/>
              <a:t>Do not use this layout</a:t>
            </a:r>
          </a:p>
        </p:txBody>
      </p:sp>
    </p:spTree>
    <p:extLst>
      <p:ext uri="{BB962C8B-B14F-4D97-AF65-F5344CB8AC3E}">
        <p14:creationId xmlns:p14="http://schemas.microsoft.com/office/powerpoint/2010/main" val="375596134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44" r:id="rId3"/>
  </p:sldLayoutIdLst>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118710444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158770245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hyperlink" Target="http://www.nj.gov/education" TargetMode="External"/><Relationship Id="rId7" Type="http://schemas.openxmlformats.org/officeDocument/2006/relationships/hyperlink" Target="https://www.instagram.com/newjerseydoe/" TargetMode="External"/><Relationship Id="rId2" Type="http://schemas.openxmlformats.org/officeDocument/2006/relationships/notesSlide" Target="../notesSlides/notesSlide9.xml"/><Relationship Id="rId1" Type="http://schemas.openxmlformats.org/officeDocument/2006/relationships/slideLayout" Target="../slideLayouts/slideLayout27.xml"/><Relationship Id="rId6" Type="http://schemas.openxmlformats.org/officeDocument/2006/relationships/hyperlink" Target="https://twitter.com/NewJerseyDOE" TargetMode="External"/><Relationship Id="rId5" Type="http://schemas.openxmlformats.org/officeDocument/2006/relationships/hyperlink" Target="https://www.facebook.com/njdeptofed/" TargetMode="External"/><Relationship Id="rId4" Type="http://schemas.openxmlformats.org/officeDocument/2006/relationships/hyperlink" Target="mailto:ESSER@doe.nj.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5567" y="1983318"/>
            <a:ext cx="7772400" cy="1724025"/>
          </a:xfrm>
        </p:spPr>
        <p:txBody>
          <a:bodyPr>
            <a:normAutofit fontScale="90000"/>
          </a:bodyPr>
          <a:lstStyle/>
          <a:p>
            <a:br>
              <a:rPr lang="en-US" sz="3000" dirty="0">
                <a:latin typeface="+mn-lt"/>
                <a:cs typeface="Calibri Light" panose="020F0302020204030204" pitchFamily="34" charset="0"/>
              </a:rPr>
            </a:br>
            <a:r>
              <a:rPr lang="en-US" sz="3000" dirty="0">
                <a:latin typeface="+mn-lt"/>
                <a:cs typeface="Calibri Light" panose="020F0302020204030204" pitchFamily="34" charset="0"/>
              </a:rPr>
              <a:t>Elementary and Secondary School Emergency Relief (ESSER) Roundtable Series:  </a:t>
            </a:r>
            <a:br>
              <a:rPr lang="en-US" sz="3000" dirty="0">
                <a:latin typeface="+mn-lt"/>
                <a:cs typeface="Calibri Light" panose="020F0302020204030204" pitchFamily="34" charset="0"/>
              </a:rPr>
            </a:br>
            <a:r>
              <a:rPr lang="en-US" sz="3000" dirty="0">
                <a:latin typeface="+mn-lt"/>
                <a:cs typeface="Calibri Light" panose="020F0302020204030204" pitchFamily="34" charset="0"/>
              </a:rPr>
              <a:t>Update</a:t>
            </a:r>
          </a:p>
        </p:txBody>
      </p:sp>
      <p:sp>
        <p:nvSpPr>
          <p:cNvPr id="3" name="Subtitle 2"/>
          <p:cNvSpPr>
            <a:spLocks noGrp="1"/>
          </p:cNvSpPr>
          <p:nvPr>
            <p:ph type="subTitle" idx="1"/>
          </p:nvPr>
        </p:nvSpPr>
        <p:spPr>
          <a:xfrm>
            <a:off x="2182368" y="3572256"/>
            <a:ext cx="7772400" cy="1199704"/>
          </a:xfrm>
        </p:spPr>
        <p:txBody>
          <a:bodyPr vert="horz" lIns="91440" tIns="45720" rIns="91440" bIns="45720" rtlCol="0" anchor="t">
            <a:normAutofit fontScale="25000" lnSpcReduction="20000"/>
          </a:bodyPr>
          <a:lstStyle/>
          <a:p>
            <a:endParaRPr lang="en-US" sz="2000" dirty="0"/>
          </a:p>
          <a:p>
            <a:endParaRPr lang="en-US" sz="8100" dirty="0"/>
          </a:p>
          <a:p>
            <a:r>
              <a:rPr lang="en-US" sz="8100" dirty="0">
                <a:latin typeface="+mn-lt"/>
              </a:rPr>
              <a:t>New Jersey Department of Education</a:t>
            </a:r>
          </a:p>
          <a:p>
            <a:r>
              <a:rPr lang="en-US" sz="8100" dirty="0">
                <a:latin typeface="+mn-lt"/>
              </a:rPr>
              <a:t>Division of Educational Services</a:t>
            </a:r>
          </a:p>
          <a:p>
            <a:r>
              <a:rPr lang="en-US" sz="8100" dirty="0">
                <a:latin typeface="+mn-lt"/>
              </a:rPr>
              <a:t>March 18, 2022</a:t>
            </a:r>
          </a:p>
          <a:p>
            <a:endParaRPr lang="en-US" sz="8100" dirty="0"/>
          </a:p>
          <a:p>
            <a:endParaRPr lang="en-US" sz="8100" dirty="0"/>
          </a:p>
          <a:p>
            <a:endParaRPr lang="en-US" sz="8100" dirty="0"/>
          </a:p>
          <a:p>
            <a:endParaRPr lang="en-US" sz="8100" dirty="0"/>
          </a:p>
        </p:txBody>
      </p:sp>
      <p:pic>
        <p:nvPicPr>
          <p:cNvPr id="4" name="Logo" descr="Logo: State of New Jersey, Department of Education.">
            <a:extLst>
              <a:ext uri="{FF2B5EF4-FFF2-40B4-BE49-F238E27FC236}">
                <a16:creationId xmlns:a16="http://schemas.microsoft.com/office/drawing/2014/main" id="{6FA14BD8-91F1-475F-BA79-80DB2FF4B88B}"/>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243275" y="5634281"/>
            <a:ext cx="1155001" cy="105975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44919-2D8A-4D8D-9B3B-8D75A050DD85}"/>
              </a:ext>
            </a:extLst>
          </p:cNvPr>
          <p:cNvSpPr>
            <a:spLocks noGrp="1"/>
          </p:cNvSpPr>
          <p:nvPr>
            <p:ph type="title"/>
          </p:nvPr>
        </p:nvSpPr>
        <p:spPr>
          <a:xfrm>
            <a:off x="1256842" y="378898"/>
            <a:ext cx="10096959" cy="747579"/>
          </a:xfrm>
        </p:spPr>
        <p:txBody>
          <a:bodyPr/>
          <a:lstStyle/>
          <a:p>
            <a:pPr lvl="0"/>
            <a:r>
              <a:rPr lang="en-US" dirty="0"/>
              <a:t> Overview</a:t>
            </a:r>
          </a:p>
        </p:txBody>
      </p:sp>
      <p:sp>
        <p:nvSpPr>
          <p:cNvPr id="12" name="Text Placeholder 11">
            <a:extLst>
              <a:ext uri="{FF2B5EF4-FFF2-40B4-BE49-F238E27FC236}">
                <a16:creationId xmlns:a16="http://schemas.microsoft.com/office/drawing/2014/main" id="{5CB3C063-58FA-4EE6-A2FD-5057C1EBD62E}"/>
              </a:ext>
            </a:extLst>
          </p:cNvPr>
          <p:cNvSpPr>
            <a:spLocks noGrp="1"/>
          </p:cNvSpPr>
          <p:nvPr>
            <p:ph type="body" sz="quarter" idx="11"/>
          </p:nvPr>
        </p:nvSpPr>
        <p:spPr/>
        <p:txBody>
          <a:bodyPr>
            <a:normAutofit lnSpcReduction="10000"/>
          </a:bodyPr>
          <a:lstStyle/>
          <a:p>
            <a:r>
              <a:rPr lang="en-US" sz="3600" dirty="0"/>
              <a:t>The Elementary and Secondary School Emergency Relief (ESSER) Fund was established by law in March 2020 with the overall purpose of providing school districts, or Local Educational Agencies (LEAs) with emergency relief funds to </a:t>
            </a:r>
            <a:r>
              <a:rPr lang="en-US" sz="3600" b="1" dirty="0"/>
              <a:t>prevent</a:t>
            </a:r>
            <a:r>
              <a:rPr lang="en-US" sz="3600" dirty="0"/>
              <a:t>, </a:t>
            </a:r>
            <a:r>
              <a:rPr lang="en-US" sz="3600" b="1" dirty="0"/>
              <a:t>prepare for</a:t>
            </a:r>
            <a:r>
              <a:rPr lang="en-US" sz="3600" dirty="0"/>
              <a:t>, or </a:t>
            </a:r>
            <a:r>
              <a:rPr lang="en-US" sz="3600" b="1" dirty="0"/>
              <a:t>respond to the COVID-19 pandemic</a:t>
            </a:r>
            <a:r>
              <a:rPr lang="en-US" sz="3600" dirty="0"/>
              <a:t>, including its impact on the </a:t>
            </a:r>
            <a:r>
              <a:rPr lang="en-US" sz="3600" i="1" dirty="0"/>
              <a:t>social, emotional, mental health, and academic needs of students.</a:t>
            </a:r>
          </a:p>
          <a:p>
            <a:endParaRPr lang="en-US" dirty="0"/>
          </a:p>
        </p:txBody>
      </p:sp>
      <p:sp>
        <p:nvSpPr>
          <p:cNvPr id="3" name="Slide Number Placeholder 2">
            <a:extLst>
              <a:ext uri="{FF2B5EF4-FFF2-40B4-BE49-F238E27FC236}">
                <a16:creationId xmlns:a16="http://schemas.microsoft.com/office/drawing/2014/main" id="{CAA84BA1-6EB6-4BC2-9BDD-3632D59AC902}"/>
              </a:ext>
            </a:extLst>
          </p:cNvPr>
          <p:cNvSpPr>
            <a:spLocks noGrp="1"/>
          </p:cNvSpPr>
          <p:nvPr>
            <p:ph type="sldNum" sz="quarter" idx="10"/>
          </p:nvPr>
        </p:nvSpPr>
        <p:spPr>
          <a:xfrm>
            <a:off x="8687719" y="6257199"/>
            <a:ext cx="2743200" cy="365125"/>
          </a:xfrm>
        </p:spPr>
        <p:txBody>
          <a:bodyPr/>
          <a:lstStyle/>
          <a:p>
            <a:fld id="{063B872D-3AE9-4542-A461-B751CD6BB84C}" type="slidenum">
              <a:rPr lang="en-US" smtClean="0"/>
              <a:pPr/>
              <a:t>2</a:t>
            </a:fld>
            <a:endParaRPr lang="en-US" dirty="0"/>
          </a:p>
        </p:txBody>
      </p:sp>
    </p:spTree>
    <p:extLst>
      <p:ext uri="{BB962C8B-B14F-4D97-AF65-F5344CB8AC3E}">
        <p14:creationId xmlns:p14="http://schemas.microsoft.com/office/powerpoint/2010/main" val="5537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68C96-A9D0-409F-ACEB-4191383A3DA6}"/>
              </a:ext>
            </a:extLst>
          </p:cNvPr>
          <p:cNvSpPr>
            <a:spLocks noGrp="1"/>
          </p:cNvSpPr>
          <p:nvPr>
            <p:ph type="title"/>
          </p:nvPr>
        </p:nvSpPr>
        <p:spPr/>
        <p:txBody>
          <a:bodyPr/>
          <a:lstStyle/>
          <a:p>
            <a:pPr algn="l"/>
            <a:r>
              <a:rPr lang="en-US" dirty="0"/>
              <a:t>ARP ESSER Round Table Established</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a:xfrm>
            <a:off x="344246" y="1527447"/>
            <a:ext cx="11847754" cy="4507465"/>
          </a:xfrm>
        </p:spPr>
        <p:txBody>
          <a:bodyPr>
            <a:normAutofit lnSpcReduction="10000"/>
          </a:bodyPr>
          <a:lstStyle/>
          <a:p>
            <a:pPr marL="0" marR="0" indent="0">
              <a:lnSpc>
                <a:spcPct val="107000"/>
              </a:lnSpc>
              <a:spcBef>
                <a:spcPts val="750"/>
              </a:spcBef>
              <a:spcAft>
                <a:spcPts val="1050"/>
              </a:spcAft>
              <a:buNone/>
            </a:pPr>
            <a:r>
              <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In October 2021, Assistant Commissioner, Kathleen Ehling,  recognized the need to established a TA delivery system that would reach the largest number of stakeholder, with the least amount of disruption to their already hectic schedules. The ARP ESSER Round Table webinars, under the direction of Dr. A. Charles Wright, was the answer</a:t>
            </a:r>
            <a:r>
              <a:rPr lang="en-US" sz="3600" b="1" kern="1200" dirty="0">
                <a:solidFill>
                  <a:srgbClr val="000000"/>
                </a:solidFill>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endParaRPr lang="en-US" sz="1050" dirty="0"/>
          </a:p>
          <a:p>
            <a:endParaRPr lang="en-US" dirty="0"/>
          </a:p>
          <a:p>
            <a:endParaRPr lang="en-US" sz="1100" b="1" dirty="0"/>
          </a:p>
          <a:p>
            <a:endParaRPr lang="en-US" sz="1100" b="1" dirty="0"/>
          </a:p>
          <a:p>
            <a:endParaRPr lang="en-US" sz="1100" b="1" dirty="0"/>
          </a:p>
          <a:p>
            <a:pPr marL="342900" lvl="1" indent="0">
              <a:buNone/>
            </a:pPr>
            <a:endParaRPr lang="en-US" dirty="0"/>
          </a:p>
          <a:p>
            <a:pPr marL="342900" lvl="1" indent="0">
              <a:buNone/>
            </a:pPr>
            <a:endParaRPr lang="en-US" dirty="0"/>
          </a:p>
          <a:p>
            <a:pPr lvl="1"/>
            <a:endParaRPr lang="en-US" dirty="0"/>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a:xfrm>
            <a:off x="8610601" y="6253319"/>
            <a:ext cx="2743200" cy="365125"/>
          </a:xfrm>
        </p:spPr>
        <p:txBody>
          <a:bodyPr/>
          <a:lstStyle/>
          <a:p>
            <a:r>
              <a:rPr lang="en-US" dirty="0"/>
              <a:t>3</a:t>
            </a:r>
          </a:p>
        </p:txBody>
      </p:sp>
    </p:spTree>
    <p:extLst>
      <p:ext uri="{BB962C8B-B14F-4D97-AF65-F5344CB8AC3E}">
        <p14:creationId xmlns:p14="http://schemas.microsoft.com/office/powerpoint/2010/main" val="396618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A1EA1-F347-4F95-872A-0EBCEEF96822}"/>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a:xfrm>
            <a:off x="344246" y="1527447"/>
            <a:ext cx="11704320" cy="4507465"/>
          </a:xfrm>
        </p:spPr>
        <p:txBody>
          <a:bodyPr>
            <a:normAutofit fontScale="92500" lnSpcReduction="10000"/>
          </a:bodyPr>
          <a:lstStyle/>
          <a:p>
            <a:pPr marL="0" marR="0">
              <a:lnSpc>
                <a:spcPct val="107000"/>
              </a:lnSpc>
              <a:spcBef>
                <a:spcPts val="750"/>
              </a:spcBef>
              <a:spcAft>
                <a:spcPts val="1050"/>
              </a:spcAft>
            </a:pPr>
            <a:r>
              <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The ARP ESSER Round Tables are presented on the 3</a:t>
            </a:r>
            <a:r>
              <a:rPr lang="en-US" sz="3600" b="1" kern="1200" baseline="30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rd</a:t>
            </a:r>
            <a:r>
              <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Wednesday of each month, through June 2022. </a:t>
            </a:r>
          </a:p>
          <a:p>
            <a:pPr marL="0" marR="0">
              <a:lnSpc>
                <a:spcPct val="107000"/>
              </a:lnSpc>
              <a:spcBef>
                <a:spcPts val="750"/>
              </a:spcBef>
              <a:spcAft>
                <a:spcPts val="1050"/>
              </a:spcAft>
            </a:pPr>
            <a:r>
              <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The presentations are one hour, starting at 10 AM. </a:t>
            </a:r>
          </a:p>
          <a:p>
            <a:pPr marL="0" marR="0">
              <a:lnSpc>
                <a:spcPct val="107000"/>
              </a:lnSpc>
              <a:spcBef>
                <a:spcPts val="750"/>
              </a:spcBef>
              <a:spcAft>
                <a:spcPts val="1050"/>
              </a:spcAft>
            </a:pPr>
            <a:r>
              <a:rPr lang="en-US" sz="3600" b="1" dirty="0">
                <a:solidFill>
                  <a:srgbClr val="000000"/>
                </a:solidFill>
                <a:ea typeface="Times New Roman" panose="02020603050405020304" pitchFamily="18" charset="0"/>
                <a:cs typeface="Times New Roman" panose="02020603050405020304" pitchFamily="18" charset="0"/>
              </a:rPr>
              <a:t>Format consist of a presentation from an NJDOE staff member follow by Best Practices presentations from three districts representing the North, Central and South.</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a:p>
            <a:endParaRPr lang="en-US" sz="1050" dirty="0"/>
          </a:p>
          <a:p>
            <a:endParaRPr lang="en-US" dirty="0"/>
          </a:p>
          <a:p>
            <a:endParaRPr lang="en-US" sz="1100" b="1" dirty="0"/>
          </a:p>
          <a:p>
            <a:endParaRPr lang="en-US" sz="1100" b="1" dirty="0"/>
          </a:p>
          <a:p>
            <a:endParaRPr lang="en-US" sz="1100" b="1" dirty="0"/>
          </a:p>
          <a:p>
            <a:pPr marL="342900" lvl="1" indent="0">
              <a:buNone/>
            </a:pPr>
            <a:endParaRPr lang="en-US" dirty="0"/>
          </a:p>
          <a:p>
            <a:pPr marL="342900" lvl="1" indent="0">
              <a:buNone/>
            </a:pPr>
            <a:endParaRPr lang="en-US" dirty="0"/>
          </a:p>
          <a:p>
            <a:pPr lvl="1"/>
            <a:endParaRPr lang="en-US" dirty="0"/>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p:txBody>
          <a:bodyPr/>
          <a:lstStyle/>
          <a:p>
            <a:fld id="{1929936C-68CC-48AF-8CF3-4B03BC21D04D}" type="slidenum">
              <a:rPr lang="en-US" smtClean="0"/>
              <a:t>4</a:t>
            </a:fld>
            <a:endParaRPr lang="en-US" dirty="0"/>
          </a:p>
        </p:txBody>
      </p:sp>
    </p:spTree>
    <p:extLst>
      <p:ext uri="{BB962C8B-B14F-4D97-AF65-F5344CB8AC3E}">
        <p14:creationId xmlns:p14="http://schemas.microsoft.com/office/powerpoint/2010/main" val="1835215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A1EA1-F347-4F95-872A-0EBCEEF96822}"/>
              </a:ext>
            </a:extLst>
          </p:cNvPr>
          <p:cNvSpPr>
            <a:spLocks noGrp="1"/>
          </p:cNvSpPr>
          <p:nvPr>
            <p:ph type="title"/>
          </p:nvPr>
        </p:nvSpPr>
        <p:spPr>
          <a:xfrm>
            <a:off x="1256842" y="378899"/>
            <a:ext cx="10096959" cy="610666"/>
          </a:xfrm>
        </p:spPr>
        <p:txBody>
          <a:bodyPr/>
          <a:lstStyle/>
          <a:p>
            <a:r>
              <a:rPr lang="en-US" dirty="0"/>
              <a:t>Contributing Districts </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a:xfrm>
            <a:off x="606911" y="989565"/>
            <a:ext cx="10824008" cy="5267635"/>
          </a:xfrm>
        </p:spPr>
        <p:txBody>
          <a:bodyPr>
            <a:normAutofit fontScale="25000" lnSpcReduction="20000"/>
          </a:bodyPr>
          <a:lstStyle/>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Beverly School District</a:t>
            </a:r>
          </a:p>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Burlington city School District</a:t>
            </a:r>
          </a:p>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East Brunswick School District</a:t>
            </a:r>
          </a:p>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Clifton School District</a:t>
            </a:r>
          </a:p>
          <a:p>
            <a:pPr marL="0" marR="0" indent="0" algn="ctr">
              <a:lnSpc>
                <a:spcPct val="107000"/>
              </a:lnSpc>
              <a:spcBef>
                <a:spcPts val="750"/>
              </a:spcBef>
              <a:spcAft>
                <a:spcPts val="1050"/>
              </a:spcAft>
              <a:buNone/>
            </a:pPr>
            <a:r>
              <a:rPr lang="en-US" sz="7200" b="1" dirty="0">
                <a:solidFill>
                  <a:srgbClr val="000000"/>
                </a:solidFill>
                <a:ea typeface="Times New Roman" panose="02020603050405020304" pitchFamily="18" charset="0"/>
                <a:cs typeface="Times New Roman" panose="02020603050405020304" pitchFamily="18" charset="0"/>
              </a:rPr>
              <a:t>Metuchen School District</a:t>
            </a:r>
          </a:p>
          <a:p>
            <a:pPr marL="0" marR="0" indent="0" algn="ctr">
              <a:lnSpc>
                <a:spcPct val="107000"/>
              </a:lnSpc>
              <a:spcBef>
                <a:spcPts val="750"/>
              </a:spcBef>
              <a:spcAft>
                <a:spcPts val="1050"/>
              </a:spcAft>
              <a:buNone/>
            </a:pPr>
            <a:r>
              <a:rPr lang="en-US" sz="7200" b="1" dirty="0">
                <a:solidFill>
                  <a:srgbClr val="000000"/>
                </a:solidFill>
                <a:ea typeface="Times New Roman" panose="02020603050405020304" pitchFamily="18" charset="0"/>
                <a:cs typeface="Times New Roman" panose="02020603050405020304" pitchFamily="18" charset="0"/>
              </a:rPr>
              <a:t>Millville School District</a:t>
            </a:r>
          </a:p>
          <a:p>
            <a:pPr marL="0" marR="0" indent="0" algn="ctr">
              <a:lnSpc>
                <a:spcPct val="107000"/>
              </a:lnSpc>
              <a:spcBef>
                <a:spcPts val="750"/>
              </a:spcBef>
              <a:spcAft>
                <a:spcPts val="1050"/>
              </a:spcAft>
              <a:buNone/>
            </a:pPr>
            <a:r>
              <a:rPr lang="en-US" sz="7200" b="1" dirty="0">
                <a:solidFill>
                  <a:srgbClr val="000000"/>
                </a:solidFill>
                <a:ea typeface="Times New Roman" panose="02020603050405020304" pitchFamily="18" charset="0"/>
                <a:cs typeface="Times New Roman" panose="02020603050405020304" pitchFamily="18" charset="0"/>
              </a:rPr>
              <a:t>Montclair School District</a:t>
            </a:r>
            <a:endPar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lgn="ctr">
              <a:lnSpc>
                <a:spcPct val="107000"/>
              </a:lnSpc>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North Brunswick School District</a:t>
            </a:r>
          </a:p>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Paramus School District</a:t>
            </a:r>
          </a:p>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South Amboy </a:t>
            </a:r>
            <a:r>
              <a:rPr lang="en-US" sz="7200" b="1" dirty="0">
                <a:solidFill>
                  <a:srgbClr val="000000"/>
                </a:solidFill>
                <a:ea typeface="Times New Roman" panose="02020603050405020304" pitchFamily="18" charset="0"/>
                <a:cs typeface="Times New Roman" panose="02020603050405020304" pitchFamily="18" charset="0"/>
              </a:rPr>
              <a:t>School District</a:t>
            </a:r>
          </a:p>
          <a:p>
            <a:pPr marL="0" marR="0" indent="0" algn="ctr">
              <a:lnSpc>
                <a:spcPct val="107000"/>
              </a:lnSpc>
              <a:spcBef>
                <a:spcPts val="750"/>
              </a:spcBef>
              <a:spcAft>
                <a:spcPts val="1050"/>
              </a:spcAft>
              <a:buNone/>
            </a:pPr>
            <a:r>
              <a:rPr lang="en-US" sz="7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Red Bank School District</a:t>
            </a:r>
          </a:p>
          <a:p>
            <a:pPr marL="0" marR="0">
              <a:lnSpc>
                <a:spcPct val="107000"/>
              </a:lnSpc>
              <a:spcBef>
                <a:spcPts val="750"/>
              </a:spcBef>
              <a:spcAft>
                <a:spcPts val="1050"/>
              </a:spcAft>
            </a:pPr>
            <a:endParaRPr lang="en-US" sz="8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indent="0">
              <a:lnSpc>
                <a:spcPct val="107000"/>
              </a:lnSpc>
              <a:spcBef>
                <a:spcPts val="750"/>
              </a:spcBef>
              <a:spcAft>
                <a:spcPts val="1050"/>
              </a:spcAft>
              <a:buNone/>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a:p>
            <a:endParaRPr lang="en-US" sz="1050" dirty="0"/>
          </a:p>
          <a:p>
            <a:endParaRPr lang="en-US" dirty="0"/>
          </a:p>
          <a:p>
            <a:endParaRPr lang="en-US" sz="1100" b="1" dirty="0"/>
          </a:p>
          <a:p>
            <a:endParaRPr lang="en-US" sz="1100" b="1" dirty="0"/>
          </a:p>
          <a:p>
            <a:endParaRPr lang="en-US" sz="1100" b="1" dirty="0"/>
          </a:p>
          <a:p>
            <a:pPr marL="342900" lvl="1" indent="0">
              <a:buNone/>
            </a:pPr>
            <a:endParaRPr lang="en-US" dirty="0"/>
          </a:p>
          <a:p>
            <a:pPr marL="342900" lvl="1" indent="0">
              <a:buNone/>
            </a:pPr>
            <a:endParaRPr lang="en-US" dirty="0"/>
          </a:p>
          <a:p>
            <a:pPr lvl="1"/>
            <a:endParaRPr lang="en-US" dirty="0"/>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p:txBody>
          <a:bodyPr/>
          <a:lstStyle/>
          <a:p>
            <a:fld id="{1929936C-68CC-48AF-8CF3-4B03BC21D04D}" type="slidenum">
              <a:rPr lang="en-US" smtClean="0"/>
              <a:t>5</a:t>
            </a:fld>
            <a:endParaRPr lang="en-US" dirty="0"/>
          </a:p>
        </p:txBody>
      </p:sp>
    </p:spTree>
    <p:extLst>
      <p:ext uri="{BB962C8B-B14F-4D97-AF65-F5344CB8AC3E}">
        <p14:creationId xmlns:p14="http://schemas.microsoft.com/office/powerpoint/2010/main" val="2091773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A1EA1-F347-4F95-872A-0EBCEEF96822}"/>
              </a:ext>
            </a:extLst>
          </p:cNvPr>
          <p:cNvSpPr>
            <a:spLocks noGrp="1"/>
          </p:cNvSpPr>
          <p:nvPr>
            <p:ph type="title"/>
          </p:nvPr>
        </p:nvSpPr>
        <p:spPr/>
        <p:txBody>
          <a:bodyPr/>
          <a:lstStyle/>
          <a:p>
            <a:r>
              <a:rPr lang="en-US" dirty="0"/>
              <a:t>Past Topics</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a:xfrm>
            <a:off x="453161" y="1438105"/>
            <a:ext cx="11704320" cy="4507465"/>
          </a:xfrm>
        </p:spPr>
        <p:txBody>
          <a:bodyPr>
            <a:normAutofit fontScale="25000" lnSpcReduction="20000"/>
          </a:bodyPr>
          <a:lstStyle/>
          <a:p>
            <a:pPr>
              <a:lnSpc>
                <a:spcPct val="107000"/>
              </a:lnSpc>
            </a:pP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Overview of the ESSEER Funds (10.20.21)</a:t>
            </a:r>
          </a:p>
          <a:p>
            <a:pPr>
              <a:lnSpc>
                <a:spcPct val="107000"/>
              </a:lnSpc>
            </a:pP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Allowable Uses (11.17.21)</a:t>
            </a:r>
          </a:p>
          <a:p>
            <a:pPr>
              <a:lnSpc>
                <a:spcPct val="107000"/>
              </a:lnSpc>
            </a:pP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State Set-Aside Grants (12.15.21)</a:t>
            </a:r>
          </a:p>
          <a:p>
            <a:pPr>
              <a:lnSpc>
                <a:spcPct val="107000"/>
              </a:lnSpc>
            </a:pPr>
            <a:r>
              <a:rPr lang="en-US" sz="11200" b="1" dirty="0">
                <a:latin typeface="Palatino" pitchFamily="2" charset="77"/>
                <a:ea typeface="Palatino" pitchFamily="2" charset="77"/>
              </a:rPr>
              <a:t>Maximizing Federal Funds to Engage, Recover, and Reimagine</a:t>
            </a:r>
            <a:br>
              <a:rPr lang="en-US" sz="11200" b="1" dirty="0">
                <a:latin typeface="Palatino" pitchFamily="2" charset="77"/>
                <a:ea typeface="Palatino" pitchFamily="2" charset="77"/>
              </a:rPr>
            </a:br>
            <a:r>
              <a:rPr lang="en-US" sz="11200" b="1" dirty="0">
                <a:latin typeface="Palatino" pitchFamily="2" charset="77"/>
                <a:ea typeface="Palatino" pitchFamily="2" charset="77"/>
              </a:rPr>
              <a:t>Education in New Jersey</a:t>
            </a: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(1.27.22)</a:t>
            </a:r>
          </a:p>
          <a:p>
            <a:pPr>
              <a:lnSpc>
                <a:spcPct val="107000"/>
              </a:lnSpc>
            </a:pPr>
            <a:r>
              <a:rPr lang="en-US" sz="11200" b="1" dirty="0">
                <a:solidFill>
                  <a:srgbClr val="000000"/>
                </a:solidFill>
                <a:ea typeface="Times New Roman" panose="02020603050405020304" pitchFamily="18" charset="0"/>
                <a:cs typeface="Times New Roman" panose="02020603050405020304" pitchFamily="18" charset="0"/>
              </a:rPr>
              <a:t>Learning Acceleration (2.16.22)</a:t>
            </a:r>
          </a:p>
          <a:p>
            <a:pPr>
              <a:lnSpc>
                <a:spcPct val="107000"/>
              </a:lnSpc>
            </a:pP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SEL/MH/TISS (3.1</a:t>
            </a:r>
            <a:r>
              <a:rPr lang="en-US" sz="11200" b="1" dirty="0">
                <a:solidFill>
                  <a:srgbClr val="000000"/>
                </a:solidFill>
                <a:ea typeface="Times New Roman" panose="02020603050405020304" pitchFamily="18" charset="0"/>
                <a:cs typeface="Times New Roman" panose="02020603050405020304" pitchFamily="18" charset="0"/>
              </a:rPr>
              <a:t>6.22)</a:t>
            </a:r>
            <a:endPar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a:p>
            <a:endParaRPr lang="en-US" sz="1050" dirty="0"/>
          </a:p>
          <a:p>
            <a:endParaRPr lang="en-US" dirty="0"/>
          </a:p>
          <a:p>
            <a:endParaRPr lang="en-US" sz="1100" b="1" dirty="0"/>
          </a:p>
          <a:p>
            <a:endParaRPr lang="en-US" sz="1100" b="1" dirty="0"/>
          </a:p>
          <a:p>
            <a:endParaRPr lang="en-US" sz="1100" b="1" dirty="0"/>
          </a:p>
          <a:p>
            <a:pPr marL="342900" lvl="1" indent="0">
              <a:buNone/>
            </a:pPr>
            <a:endParaRPr lang="en-US" dirty="0"/>
          </a:p>
          <a:p>
            <a:pPr marL="342900" lvl="1" indent="0">
              <a:buNone/>
            </a:pPr>
            <a:endParaRPr lang="en-US" dirty="0"/>
          </a:p>
          <a:p>
            <a:pPr lvl="1"/>
            <a:endParaRPr lang="en-US" dirty="0"/>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p:txBody>
          <a:bodyPr/>
          <a:lstStyle/>
          <a:p>
            <a:fld id="{1929936C-68CC-48AF-8CF3-4B03BC21D04D}" type="slidenum">
              <a:rPr lang="en-US" smtClean="0"/>
              <a:t>6</a:t>
            </a:fld>
            <a:endParaRPr lang="en-US" dirty="0"/>
          </a:p>
        </p:txBody>
      </p:sp>
    </p:spTree>
    <p:extLst>
      <p:ext uri="{BB962C8B-B14F-4D97-AF65-F5344CB8AC3E}">
        <p14:creationId xmlns:p14="http://schemas.microsoft.com/office/powerpoint/2010/main" val="22000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A1EA1-F347-4F95-872A-0EBCEEF96822}"/>
              </a:ext>
            </a:extLst>
          </p:cNvPr>
          <p:cNvSpPr>
            <a:spLocks noGrp="1"/>
          </p:cNvSpPr>
          <p:nvPr>
            <p:ph type="title"/>
          </p:nvPr>
        </p:nvSpPr>
        <p:spPr/>
        <p:txBody>
          <a:bodyPr/>
          <a:lstStyle/>
          <a:p>
            <a:r>
              <a:rPr lang="en-US" dirty="0"/>
              <a:t>Future Topics</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a:xfrm>
            <a:off x="453161" y="2420471"/>
            <a:ext cx="10600321" cy="3525099"/>
          </a:xfrm>
        </p:spPr>
        <p:txBody>
          <a:bodyPr>
            <a:normAutofit fontScale="25000" lnSpcReduction="20000"/>
          </a:bodyPr>
          <a:lstStyle/>
          <a:p>
            <a:pPr marL="0" marR="0">
              <a:lnSpc>
                <a:spcPct val="107000"/>
              </a:lnSpc>
              <a:spcBef>
                <a:spcPts val="750"/>
              </a:spcBef>
              <a:spcAft>
                <a:spcPts val="1050"/>
              </a:spcAft>
            </a:pP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Teacher Shortage (4.27.22)</a:t>
            </a:r>
          </a:p>
          <a:p>
            <a:pPr marL="0" marR="0">
              <a:lnSpc>
                <a:spcPct val="107000"/>
              </a:lnSpc>
              <a:spcBef>
                <a:spcPts val="750"/>
              </a:spcBef>
              <a:spcAft>
                <a:spcPts val="1050"/>
              </a:spcAft>
            </a:pPr>
            <a:r>
              <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DDEA/ARP Homeless (5.18.22)</a:t>
            </a:r>
          </a:p>
          <a:p>
            <a:pPr marL="0" marR="0">
              <a:lnSpc>
                <a:spcPct val="107000"/>
              </a:lnSpc>
              <a:spcBef>
                <a:spcPts val="750"/>
              </a:spcBef>
              <a:spcAft>
                <a:spcPts val="1050"/>
              </a:spcAft>
            </a:pPr>
            <a:r>
              <a:rPr lang="en-US" sz="11200" b="1" dirty="0">
                <a:solidFill>
                  <a:srgbClr val="000000"/>
                </a:solidFill>
                <a:ea typeface="Times New Roman" panose="02020603050405020304" pitchFamily="18" charset="0"/>
                <a:cs typeface="Times New Roman" panose="02020603050405020304" pitchFamily="18" charset="0"/>
              </a:rPr>
              <a:t>Summer Learning/Afterschool Programs/Grant Deadlines (6.15.22)</a:t>
            </a:r>
            <a:endPar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112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a:p>
            <a:endParaRPr lang="en-US" sz="1050" dirty="0"/>
          </a:p>
          <a:p>
            <a:endParaRPr lang="en-US" dirty="0"/>
          </a:p>
          <a:p>
            <a:endParaRPr lang="en-US" sz="1100" b="1" dirty="0"/>
          </a:p>
          <a:p>
            <a:endParaRPr lang="en-US" sz="1100" b="1" dirty="0"/>
          </a:p>
          <a:p>
            <a:endParaRPr lang="en-US" sz="1100" b="1" dirty="0"/>
          </a:p>
          <a:p>
            <a:pPr marL="342900" lvl="1" indent="0">
              <a:buNone/>
            </a:pPr>
            <a:endParaRPr lang="en-US" dirty="0"/>
          </a:p>
          <a:p>
            <a:pPr marL="342900" lvl="1" indent="0">
              <a:buNone/>
            </a:pPr>
            <a:endParaRPr lang="en-US" dirty="0"/>
          </a:p>
          <a:p>
            <a:pPr lvl="1"/>
            <a:endParaRPr lang="en-US" dirty="0"/>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p:txBody>
          <a:bodyPr/>
          <a:lstStyle/>
          <a:p>
            <a:fld id="{1929936C-68CC-48AF-8CF3-4B03BC21D04D}" type="slidenum">
              <a:rPr lang="en-US" smtClean="0"/>
              <a:t>7</a:t>
            </a:fld>
            <a:endParaRPr lang="en-US" dirty="0"/>
          </a:p>
        </p:txBody>
      </p:sp>
    </p:spTree>
    <p:extLst>
      <p:ext uri="{BB962C8B-B14F-4D97-AF65-F5344CB8AC3E}">
        <p14:creationId xmlns:p14="http://schemas.microsoft.com/office/powerpoint/2010/main" val="121393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A1EA1-F347-4F95-872A-0EBCEEF96822}"/>
              </a:ext>
            </a:extLst>
          </p:cNvPr>
          <p:cNvSpPr>
            <a:spLocks noGrp="1"/>
          </p:cNvSpPr>
          <p:nvPr>
            <p:ph type="title"/>
          </p:nvPr>
        </p:nvSpPr>
        <p:spPr/>
        <p:txBody>
          <a:bodyPr/>
          <a:lstStyle/>
          <a:p>
            <a:r>
              <a:rPr lang="en-US" dirty="0"/>
              <a:t>New and Innovative Ideas Shared</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a:xfrm>
            <a:off x="344246" y="1527447"/>
            <a:ext cx="11704320" cy="4507465"/>
          </a:xfrm>
        </p:spPr>
        <p:txBody>
          <a:bodyPr>
            <a:normAutofit fontScale="25000" lnSpcReduction="20000"/>
          </a:bodyPr>
          <a:lstStyle/>
          <a:p>
            <a:pPr marL="0" marR="0">
              <a:lnSpc>
                <a:spcPct val="107000"/>
              </a:lnSpc>
              <a:spcBef>
                <a:spcPts val="750"/>
              </a:spcBef>
              <a:spcAft>
                <a:spcPts val="1050"/>
              </a:spcAft>
            </a:pPr>
            <a:r>
              <a:rPr lang="en-US" sz="8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n-US" sz="8600" b="1" dirty="0">
                <a:solidFill>
                  <a:srgbClr val="000000"/>
                </a:solidFill>
                <a:ea typeface="Times New Roman" panose="02020603050405020304" pitchFamily="18" charset="0"/>
                <a:cs typeface="Times New Roman" panose="02020603050405020304" pitchFamily="18" charset="0"/>
              </a:rPr>
              <a:t>Offer flexible summer hours allowing the student to set their own schedule. Match students and teachers based on the mutila schedules selected.</a:t>
            </a:r>
          </a:p>
          <a:p>
            <a:pPr marL="0">
              <a:lnSpc>
                <a:spcPct val="107000"/>
              </a:lnSpc>
            </a:pPr>
            <a:r>
              <a:rPr lang="en-US" sz="8600" b="1" dirty="0">
                <a:solidFill>
                  <a:srgbClr val="000000"/>
                </a:solidFill>
                <a:ea typeface="Times New Roman" panose="02020603050405020304" pitchFamily="18" charset="0"/>
                <a:cs typeface="Times New Roman" panose="02020603050405020304" pitchFamily="18" charset="0"/>
              </a:rPr>
              <a:t>Summer Experience - Give teachers the choice of in-person during the day or virtual evenings.</a:t>
            </a:r>
          </a:p>
          <a:p>
            <a:pPr marL="0" marR="0">
              <a:lnSpc>
                <a:spcPct val="107000"/>
              </a:lnSpc>
              <a:spcBef>
                <a:spcPts val="750"/>
              </a:spcBef>
              <a:spcAft>
                <a:spcPts val="1050"/>
              </a:spcAft>
            </a:pPr>
            <a:r>
              <a:rPr lang="en-US" sz="8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Teacher shortages for summer program may be solved by partnering with the Boys and Girls Club. This organization has a pool of certified teachers from surrounding districts willing to commute during the summer.</a:t>
            </a:r>
          </a:p>
          <a:p>
            <a:pPr marL="0" marR="0">
              <a:lnSpc>
                <a:spcPct val="107000"/>
              </a:lnSpc>
              <a:spcBef>
                <a:spcPts val="750"/>
              </a:spcBef>
              <a:spcAft>
                <a:spcPts val="1050"/>
              </a:spcAft>
            </a:pPr>
            <a:r>
              <a:rPr lang="en-US" sz="8600" b="1" dirty="0">
                <a:solidFill>
                  <a:srgbClr val="000000"/>
                </a:solidFill>
                <a:ea typeface="Times New Roman" panose="02020603050405020304" pitchFamily="18" charset="0"/>
                <a:cs typeface="Times New Roman" panose="02020603050405020304" pitchFamily="18" charset="0"/>
              </a:rPr>
              <a:t>Academic Year - Schedule Middle and Hight School a half day, allowing teachers a uninterrupted hour lunch, and student free half day to complete required lesson plans, grading, etc. </a:t>
            </a:r>
          </a:p>
          <a:p>
            <a:pPr marL="0" marR="0">
              <a:lnSpc>
                <a:spcPct val="107000"/>
              </a:lnSpc>
              <a:spcBef>
                <a:spcPts val="750"/>
              </a:spcBef>
              <a:spcAft>
                <a:spcPts val="1050"/>
              </a:spcAft>
            </a:pPr>
            <a:endParaRPr lang="en-US" sz="8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8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indent="0">
              <a:lnSpc>
                <a:spcPct val="107000"/>
              </a:lnSpc>
              <a:spcBef>
                <a:spcPts val="750"/>
              </a:spcBef>
              <a:spcAft>
                <a:spcPts val="1050"/>
              </a:spcAft>
              <a:buNone/>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b="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marR="0">
              <a:lnSpc>
                <a:spcPct val="107000"/>
              </a:lnSpc>
              <a:spcBef>
                <a:spcPts val="750"/>
              </a:spcBef>
              <a:spcAft>
                <a:spcPts val="1050"/>
              </a:spcAft>
            </a:pPr>
            <a:endParaRPr lang="en-US" sz="36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a:p>
            <a:endParaRPr lang="en-US" sz="1050" dirty="0"/>
          </a:p>
          <a:p>
            <a:endParaRPr lang="en-US" dirty="0"/>
          </a:p>
          <a:p>
            <a:endParaRPr lang="en-US" sz="1100" b="1" dirty="0"/>
          </a:p>
          <a:p>
            <a:endParaRPr lang="en-US" sz="1100" b="1" dirty="0"/>
          </a:p>
          <a:p>
            <a:endParaRPr lang="en-US" sz="1100" b="1" dirty="0"/>
          </a:p>
          <a:p>
            <a:pPr marL="342900" lvl="1" indent="0">
              <a:buNone/>
            </a:pPr>
            <a:endParaRPr lang="en-US" dirty="0"/>
          </a:p>
          <a:p>
            <a:pPr marL="342900" lvl="1" indent="0">
              <a:buNone/>
            </a:pPr>
            <a:endParaRPr lang="en-US" dirty="0"/>
          </a:p>
          <a:p>
            <a:pPr lvl="1"/>
            <a:endParaRPr lang="en-US" dirty="0"/>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p:txBody>
          <a:bodyPr/>
          <a:lstStyle/>
          <a:p>
            <a:fld id="{1929936C-68CC-48AF-8CF3-4B03BC21D04D}" type="slidenum">
              <a:rPr lang="en-US" smtClean="0"/>
              <a:t>8</a:t>
            </a:fld>
            <a:endParaRPr lang="en-US" dirty="0"/>
          </a:p>
        </p:txBody>
      </p:sp>
    </p:spTree>
    <p:extLst>
      <p:ext uri="{BB962C8B-B14F-4D97-AF65-F5344CB8AC3E}">
        <p14:creationId xmlns:p14="http://schemas.microsoft.com/office/powerpoint/2010/main" val="1730502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52191-5090-4D44-96D1-43EC8029D33C}"/>
              </a:ext>
            </a:extLst>
          </p:cNvPr>
          <p:cNvSpPr>
            <a:spLocks noGrp="1"/>
          </p:cNvSpPr>
          <p:nvPr>
            <p:ph type="title"/>
          </p:nvPr>
        </p:nvSpPr>
        <p:spPr>
          <a:xfrm>
            <a:off x="1250950" y="312214"/>
            <a:ext cx="10515600" cy="850489"/>
          </a:xfrm>
        </p:spPr>
        <p:txBody>
          <a:bodyPr/>
          <a:lstStyle/>
          <a:p>
            <a:r>
              <a:rPr lang="en-US" dirty="0"/>
              <a:t>Thank You!</a:t>
            </a:r>
          </a:p>
        </p:txBody>
      </p:sp>
      <p:sp>
        <p:nvSpPr>
          <p:cNvPr id="10" name="Text Placeholder 9">
            <a:extLst>
              <a:ext uri="{FF2B5EF4-FFF2-40B4-BE49-F238E27FC236}">
                <a16:creationId xmlns:a16="http://schemas.microsoft.com/office/drawing/2014/main" id="{2225A0A6-473B-44FC-A1CF-D179BD99EF68}"/>
              </a:ext>
            </a:extLst>
          </p:cNvPr>
          <p:cNvSpPr>
            <a:spLocks noGrp="1"/>
          </p:cNvSpPr>
          <p:nvPr>
            <p:ph type="body" sz="quarter" idx="16"/>
          </p:nvPr>
        </p:nvSpPr>
        <p:spPr/>
        <p:txBody>
          <a:bodyPr>
            <a:normAutofit/>
          </a:bodyPr>
          <a:lstStyle/>
          <a:p>
            <a:r>
              <a:rPr lang="en-US" dirty="0"/>
              <a:t>New Jersey Department of Education Website</a:t>
            </a:r>
            <a:r>
              <a:rPr lang="en-US" b="1" dirty="0">
                <a:solidFill>
                  <a:srgbClr val="0000FF"/>
                </a:solidFill>
              </a:rPr>
              <a:t> </a:t>
            </a:r>
            <a:br>
              <a:rPr lang="en-US" b="1" dirty="0">
                <a:solidFill>
                  <a:srgbClr val="0000FF"/>
                </a:solidFill>
              </a:rPr>
            </a:br>
            <a:r>
              <a:rPr lang="en-US" dirty="0">
                <a:hlinkClick r:id="rId3"/>
              </a:rPr>
              <a:t>nj.gov/education</a:t>
            </a:r>
            <a:endParaRPr lang="en-US" dirty="0"/>
          </a:p>
          <a:p>
            <a:endParaRPr lang="en-US" sz="2400" dirty="0"/>
          </a:p>
        </p:txBody>
      </p:sp>
      <p:sp>
        <p:nvSpPr>
          <p:cNvPr id="3" name="Text Placeholder 2">
            <a:extLst>
              <a:ext uri="{FF2B5EF4-FFF2-40B4-BE49-F238E27FC236}">
                <a16:creationId xmlns:a16="http://schemas.microsoft.com/office/drawing/2014/main" id="{FCD6D9F2-D1F4-4857-BF17-599E8311771F}"/>
              </a:ext>
            </a:extLst>
          </p:cNvPr>
          <p:cNvSpPr>
            <a:spLocks noGrp="1"/>
          </p:cNvSpPr>
          <p:nvPr>
            <p:ph type="body" sz="quarter" idx="11"/>
          </p:nvPr>
        </p:nvSpPr>
        <p:spPr>
          <a:xfrm>
            <a:off x="3044132" y="2418292"/>
            <a:ext cx="6562725" cy="876378"/>
          </a:xfrm>
        </p:spPr>
        <p:txBody>
          <a:bodyPr vert="horz" lIns="91440" tIns="45720" rIns="822960" bIns="45720" rtlCol="0" anchor="t">
            <a:normAutofit fontScale="85000" lnSpcReduction="20000"/>
          </a:bodyPr>
          <a:lstStyle/>
          <a:p>
            <a:r>
              <a:rPr lang="en-US" b="1" dirty="0"/>
              <a:t>Questions may be submitted to:</a:t>
            </a:r>
          </a:p>
          <a:p>
            <a:r>
              <a:rPr lang="en-US" b="1" dirty="0"/>
              <a:t> </a:t>
            </a:r>
            <a:r>
              <a:rPr lang="en-US" dirty="0">
                <a:latin typeface="Palatino Linotype"/>
                <a:hlinkClick r:id="rId4"/>
              </a:rPr>
              <a:t> ESSER@doe.nj.gov</a:t>
            </a:r>
            <a:endParaRPr lang="en-US" dirty="0"/>
          </a:p>
          <a:p>
            <a:endParaRPr lang="en-US" dirty="0"/>
          </a:p>
        </p:txBody>
      </p:sp>
      <p:sp>
        <p:nvSpPr>
          <p:cNvPr id="9" name="Rectangle 1">
            <a:extLst>
              <a:ext uri="{FF2B5EF4-FFF2-40B4-BE49-F238E27FC236}">
                <a16:creationId xmlns:a16="http://schemas.microsoft.com/office/drawing/2014/main" id="{35148EB0-A78C-41D4-98FA-D8D37A91FC3E}"/>
              </a:ext>
            </a:extLst>
          </p:cNvPr>
          <p:cNvSpPr>
            <a:spLocks noChangeArrowheads="1"/>
          </p:cNvSpPr>
          <p:nvPr/>
        </p:nvSpPr>
        <p:spPr bwMode="auto">
          <a:xfrm>
            <a:off x="3122613" y="3630097"/>
            <a:ext cx="76238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b="1" dirty="0"/>
              <a:t>Registration now open for the April 27, 2022, ARP ESSER Round Table</a:t>
            </a:r>
            <a:endParaRPr lang="en-US" dirty="0"/>
          </a:p>
        </p:txBody>
      </p:sp>
      <p:sp>
        <p:nvSpPr>
          <p:cNvPr id="12" name="Text Placeholder 11">
            <a:extLst>
              <a:ext uri="{FF2B5EF4-FFF2-40B4-BE49-F238E27FC236}">
                <a16:creationId xmlns:a16="http://schemas.microsoft.com/office/drawing/2014/main" id="{87D4A88E-456F-46F8-907A-D05475223999}"/>
              </a:ext>
            </a:extLst>
          </p:cNvPr>
          <p:cNvSpPr>
            <a:spLocks noGrp="1"/>
          </p:cNvSpPr>
          <p:nvPr>
            <p:ph type="body" sz="quarter" idx="15"/>
          </p:nvPr>
        </p:nvSpPr>
        <p:spPr/>
        <p:txBody>
          <a:bodyPr/>
          <a:lstStyle/>
          <a:p>
            <a:r>
              <a:rPr lang="en-US" dirty="0"/>
              <a:t>Follow Us!</a:t>
            </a:r>
          </a:p>
        </p:txBody>
      </p:sp>
      <p:sp>
        <p:nvSpPr>
          <p:cNvPr id="4" name="Text Placeholder 3">
            <a:extLst>
              <a:ext uri="{FF2B5EF4-FFF2-40B4-BE49-F238E27FC236}">
                <a16:creationId xmlns:a16="http://schemas.microsoft.com/office/drawing/2014/main" id="{25308545-741F-4F64-8419-BA38EC64EFD4}"/>
              </a:ext>
            </a:extLst>
          </p:cNvPr>
          <p:cNvSpPr>
            <a:spLocks noGrp="1"/>
          </p:cNvSpPr>
          <p:nvPr>
            <p:ph type="body" sz="quarter" idx="12"/>
          </p:nvPr>
        </p:nvSpPr>
        <p:spPr>
          <a:xfrm>
            <a:off x="3255800" y="5758805"/>
            <a:ext cx="1984693" cy="492654"/>
          </a:xfrm>
        </p:spPr>
        <p:txBody>
          <a:bodyPr/>
          <a:lstStyle/>
          <a:p>
            <a:r>
              <a:rPr lang="en-US" dirty="0">
                <a:hlinkClick r:id="rId5"/>
              </a:rPr>
              <a:t>Facebook: </a:t>
            </a:r>
            <a:br>
              <a:rPr lang="en-US" dirty="0">
                <a:hlinkClick r:id="rId5"/>
              </a:rPr>
            </a:br>
            <a:r>
              <a:rPr lang="en-US" dirty="0">
                <a:hlinkClick r:id="rId5"/>
              </a:rPr>
              <a:t>@njdeptofed</a:t>
            </a:r>
            <a:endParaRPr lang="en-US" dirty="0"/>
          </a:p>
        </p:txBody>
      </p:sp>
      <p:sp>
        <p:nvSpPr>
          <p:cNvPr id="5" name="Text Placeholder 4">
            <a:extLst>
              <a:ext uri="{FF2B5EF4-FFF2-40B4-BE49-F238E27FC236}">
                <a16:creationId xmlns:a16="http://schemas.microsoft.com/office/drawing/2014/main" id="{3C136C12-D4E7-434D-8898-AD3DD204433C}"/>
              </a:ext>
            </a:extLst>
          </p:cNvPr>
          <p:cNvSpPr>
            <a:spLocks noGrp="1"/>
          </p:cNvSpPr>
          <p:nvPr>
            <p:ph type="body" sz="quarter" idx="13"/>
          </p:nvPr>
        </p:nvSpPr>
        <p:spPr>
          <a:xfrm>
            <a:off x="5511190" y="5790554"/>
            <a:ext cx="2223645" cy="365654"/>
          </a:xfrm>
        </p:spPr>
        <p:txBody>
          <a:bodyPr/>
          <a:lstStyle/>
          <a:p>
            <a:r>
              <a:rPr lang="en-US" dirty="0">
                <a:hlinkClick r:id="rId6"/>
              </a:rPr>
              <a:t>Twitter: @NewJerseyDOE</a:t>
            </a:r>
            <a:endParaRPr lang="en-US" dirty="0"/>
          </a:p>
        </p:txBody>
      </p:sp>
      <p:sp>
        <p:nvSpPr>
          <p:cNvPr id="6" name="Text Placeholder 5">
            <a:extLst>
              <a:ext uri="{FF2B5EF4-FFF2-40B4-BE49-F238E27FC236}">
                <a16:creationId xmlns:a16="http://schemas.microsoft.com/office/drawing/2014/main" id="{A3D22032-A2E9-474A-B97F-DA8B434CB647}"/>
              </a:ext>
            </a:extLst>
          </p:cNvPr>
          <p:cNvSpPr>
            <a:spLocks noGrp="1"/>
          </p:cNvSpPr>
          <p:nvPr>
            <p:ph type="body" sz="quarter" idx="14"/>
          </p:nvPr>
        </p:nvSpPr>
        <p:spPr>
          <a:xfrm>
            <a:off x="7899783" y="5790554"/>
            <a:ext cx="2541145" cy="175154"/>
          </a:xfrm>
        </p:spPr>
        <p:txBody>
          <a:bodyPr/>
          <a:lstStyle/>
          <a:p>
            <a:r>
              <a:rPr lang="en-US" dirty="0">
                <a:hlinkClick r:id="rId7"/>
              </a:rPr>
              <a:t>Instagram: </a:t>
            </a:r>
            <a:br>
              <a:rPr lang="en-US" dirty="0">
                <a:hlinkClick r:id="rId7"/>
              </a:rPr>
            </a:br>
            <a:r>
              <a:rPr lang="en-US" dirty="0">
                <a:hlinkClick r:id="rId7"/>
              </a:rPr>
              <a:t>@NewJerseyDoe</a:t>
            </a:r>
            <a:endParaRPr lang="en-US" dirty="0"/>
          </a:p>
        </p:txBody>
      </p:sp>
      <p:sp>
        <p:nvSpPr>
          <p:cNvPr id="7" name="Slide Number Placeholder 6">
            <a:extLst>
              <a:ext uri="{FF2B5EF4-FFF2-40B4-BE49-F238E27FC236}">
                <a16:creationId xmlns:a16="http://schemas.microsoft.com/office/drawing/2014/main" id="{C2FDF558-8228-4BD1-833C-89127EDFC028}"/>
              </a:ext>
            </a:extLst>
          </p:cNvPr>
          <p:cNvSpPr>
            <a:spLocks noGrp="1"/>
          </p:cNvSpPr>
          <p:nvPr>
            <p:ph type="sldNum" sz="quarter" idx="10"/>
          </p:nvPr>
        </p:nvSpPr>
        <p:spPr/>
        <p:txBody>
          <a:bodyPr/>
          <a:lstStyle/>
          <a:p>
            <a:fld id="{1929936C-68CC-48AF-8CF3-4B03BC21D04D}" type="slidenum">
              <a:rPr lang="en-US" smtClean="0"/>
              <a:pPr/>
              <a:t>9</a:t>
            </a:fld>
            <a:endParaRPr lang="en-US" dirty="0"/>
          </a:p>
        </p:txBody>
      </p:sp>
    </p:spTree>
    <p:extLst>
      <p:ext uri="{BB962C8B-B14F-4D97-AF65-F5344CB8AC3E}">
        <p14:creationId xmlns:p14="http://schemas.microsoft.com/office/powerpoint/2010/main" val="404594161"/>
      </p:ext>
    </p:extLst>
  </p:cSld>
  <p:clrMapOvr>
    <a:masterClrMapping/>
  </p:clrMapOvr>
</p:sld>
</file>

<file path=ppt/theme/theme1.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8F5B3E5E-17D6-48F5-9A13-48CA22833D02}"/>
    </a:ext>
  </a:extLst>
</a:theme>
</file>

<file path=ppt/theme/theme2.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8555BBD0-58EB-40D3-92E2-3F2E5ED552CF}"/>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0363114F-E39A-4520-852A-5684BFE7891B}"/>
    </a:ext>
  </a:extLst>
</a:theme>
</file>

<file path=ppt/theme/theme4.xml><?xml version="1.0" encoding="utf-8"?>
<a:theme xmlns:a="http://schemas.openxmlformats.org/drawingml/2006/main" name="1_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8F5B3E5E-17D6-48F5-9A13-48CA22833D02}"/>
    </a:ext>
  </a:extLst>
</a:theme>
</file>

<file path=ppt/theme/theme5.xml><?xml version="1.0" encoding="utf-8"?>
<a:theme xmlns:a="http://schemas.openxmlformats.org/drawingml/2006/main" name="1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6.xml><?xml version="1.0" encoding="utf-8"?>
<a:theme xmlns:a="http://schemas.openxmlformats.org/drawingml/2006/main" name="2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dated TICOP Presentation - 9-23-2021.potx" id="{26BE1D04-D970-4612-B783-F93DAD06BEA7}" vid="{C512B116-3601-4E61-A264-B27E7C631BBD}"/>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0857EA0679F646974BD4BF5487B317" ma:contentTypeVersion="13" ma:contentTypeDescription="Create a new document." ma:contentTypeScope="" ma:versionID="396b28bf2d55f152d3b7352929995728">
  <xsd:schema xmlns:xsd="http://www.w3.org/2001/XMLSchema" xmlns:xs="http://www.w3.org/2001/XMLSchema" xmlns:p="http://schemas.microsoft.com/office/2006/metadata/properties" xmlns:ns2="9aa51604-3ab8-43f9-a458-517f976e6416" xmlns:ns3="180e0ec4-ef6c-4ce6-99c3-a5f5c6d726d2" targetNamespace="http://schemas.microsoft.com/office/2006/metadata/properties" ma:root="true" ma:fieldsID="f27e357af2a2e0d812c3d431830f57a4" ns2:_="" ns3:_="">
    <xsd:import namespace="9aa51604-3ab8-43f9-a458-517f976e6416"/>
    <xsd:import namespace="180e0ec4-ef6c-4ce6-99c3-a5f5c6d726d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a51604-3ab8-43f9-a458-517f976e64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f2b5c3f-4ce5-4420-9db3-cd80330d6d0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80e0ec4-ef6c-4ce6-99c3-a5f5c6d726d2"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381be2e9-edbe-4092-80d8-dff0332559ef}" ma:internalName="TaxCatchAll" ma:showField="CatchAllData" ma:web="180e0ec4-ef6c-4ce6-99c3-a5f5c6d726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a51604-3ab8-43f9-a458-517f976e6416">
      <Terms xmlns="http://schemas.microsoft.com/office/infopath/2007/PartnerControls"/>
    </lcf76f155ced4ddcb4097134ff3c332f>
    <TaxCatchAll xmlns="180e0ec4-ef6c-4ce6-99c3-a5f5c6d726d2" xsi:nil="true"/>
  </documentManagement>
</p:properties>
</file>

<file path=customXml/itemProps1.xml><?xml version="1.0" encoding="utf-8"?>
<ds:datastoreItem xmlns:ds="http://schemas.openxmlformats.org/officeDocument/2006/customXml" ds:itemID="{E614C55B-265E-4D4A-B209-EB2D85E4A0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a51604-3ab8-43f9-a458-517f976e6416"/>
    <ds:schemaRef ds:uri="180e0ec4-ef6c-4ce6-99c3-a5f5c6d726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AD61DD-F7AE-47C3-8201-9CC491FDCE43}">
  <ds:schemaRefs>
    <ds:schemaRef ds:uri="http://schemas.microsoft.com/sharepoint/v3/contenttype/forms"/>
  </ds:schemaRefs>
</ds:datastoreItem>
</file>

<file path=customXml/itemProps3.xml><?xml version="1.0" encoding="utf-8"?>
<ds:datastoreItem xmlns:ds="http://schemas.openxmlformats.org/officeDocument/2006/customXml" ds:itemID="{28688026-0588-4682-A3DD-FB603ACCFA86}">
  <ds:schemaRefs>
    <ds:schemaRef ds:uri="http://schemas.microsoft.com/office/2006/documentManagement/types"/>
    <ds:schemaRef ds:uri="http://purl.org/dc/terms/"/>
    <ds:schemaRef ds:uri="9aa51604-3ab8-43f9-a458-517f976e6416"/>
    <ds:schemaRef ds:uri="http://purl.org/dc/elements/1.1/"/>
    <ds:schemaRef ds:uri="http://purl.org/dc/dcmitype/"/>
    <ds:schemaRef ds:uri="http://schemas.microsoft.com/office/infopath/2007/PartnerControls"/>
    <ds:schemaRef ds:uri="http://schemas.microsoft.com/office/2006/metadata/properties"/>
    <ds:schemaRef ds:uri="http://schemas.openxmlformats.org/package/2006/metadata/core-properties"/>
    <ds:schemaRef ds:uri="180e0ec4-ef6c-4ce6-99c3-a5f5c6d726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2021 PPT Design Theme</Template>
  <TotalTime>2562</TotalTime>
  <Words>554</Words>
  <Application>Microsoft Office PowerPoint</Application>
  <PresentationFormat>Widescreen</PresentationFormat>
  <Paragraphs>144</Paragraphs>
  <Slides>9</Slides>
  <Notes>9</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9</vt:i4>
      </vt:variant>
    </vt:vector>
  </HeadingPairs>
  <TitlesOfParts>
    <vt:vector size="21" baseType="lpstr">
      <vt:lpstr>Arial</vt:lpstr>
      <vt:lpstr>Bell MT</vt:lpstr>
      <vt:lpstr>Calibri</vt:lpstr>
      <vt:lpstr>Palatino</vt:lpstr>
      <vt:lpstr>Palatino Linotype</vt:lpstr>
      <vt:lpstr>Times New Roman</vt:lpstr>
      <vt:lpstr>NJDOE_TitleSlide</vt:lpstr>
      <vt:lpstr>NDJOE_Main</vt:lpstr>
      <vt:lpstr>NJDOE_SectionTitle</vt:lpstr>
      <vt:lpstr>1_NJDOE_TitleSlide</vt:lpstr>
      <vt:lpstr>1_NDJOE_Main</vt:lpstr>
      <vt:lpstr>2_NDJOE_Main</vt:lpstr>
      <vt:lpstr> Elementary and Secondary School Emergency Relief (ESSER) Roundtable Series:   Update</vt:lpstr>
      <vt:lpstr> Overview</vt:lpstr>
      <vt:lpstr>ARP ESSER Round Table Established</vt:lpstr>
      <vt:lpstr>Schedule</vt:lpstr>
      <vt:lpstr>Contributing Districts </vt:lpstr>
      <vt:lpstr>Past Topics</vt:lpstr>
      <vt:lpstr>Future Topics</vt:lpstr>
      <vt:lpstr>New and Innovative Ideas Shared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Rescue Plan ESSER Fund State Level Grants to LEAs</dc:title>
  <dc:creator>Ehling, Kathleen</dc:creator>
  <cp:lastModifiedBy>Leslie Janek</cp:lastModifiedBy>
  <cp:revision>177</cp:revision>
  <dcterms:created xsi:type="dcterms:W3CDTF">2021-09-13T19:29:51Z</dcterms:created>
  <dcterms:modified xsi:type="dcterms:W3CDTF">2022-10-27T18:49:00Z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0x0101006B0857EA0679F646974BD4BF5487B317</vt:lpwstr>
  </property>
</Properties>
</file>