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84" r:id="rId5"/>
    <p:sldMasterId id="2147483701" r:id="rId6"/>
    <p:sldMasterId id="2147483710" r:id="rId7"/>
    <p:sldMasterId id="2147483713" r:id="rId8"/>
    <p:sldMasterId id="2147483729" r:id="rId9"/>
    <p:sldMasterId id="2147483665" r:id="rId10"/>
    <p:sldMasterId id="2147483759" r:id="rId11"/>
    <p:sldMasterId id="2147483648" r:id="rId12"/>
  </p:sldMasterIdLst>
  <p:notesMasterIdLst>
    <p:notesMasterId r:id="rId56"/>
  </p:notesMasterIdLst>
  <p:sldIdLst>
    <p:sldId id="265" r:id="rId13"/>
    <p:sldId id="341" r:id="rId14"/>
    <p:sldId id="1860" r:id="rId15"/>
    <p:sldId id="1884" r:id="rId16"/>
    <p:sldId id="1816" r:id="rId17"/>
    <p:sldId id="1800" r:id="rId18"/>
    <p:sldId id="1788" r:id="rId19"/>
    <p:sldId id="1799" r:id="rId20"/>
    <p:sldId id="1801" r:id="rId21"/>
    <p:sldId id="1817" r:id="rId22"/>
    <p:sldId id="1836" r:id="rId23"/>
    <p:sldId id="1819" r:id="rId24"/>
    <p:sldId id="1842" r:id="rId25"/>
    <p:sldId id="1811" r:id="rId26"/>
    <p:sldId id="1853" r:id="rId27"/>
    <p:sldId id="1873" r:id="rId28"/>
    <p:sldId id="1894" r:id="rId29"/>
    <p:sldId id="1895" r:id="rId30"/>
    <p:sldId id="1896" r:id="rId31"/>
    <p:sldId id="1897" r:id="rId32"/>
    <p:sldId id="1898" r:id="rId33"/>
    <p:sldId id="1878" r:id="rId34"/>
    <p:sldId id="1899" r:id="rId35"/>
    <p:sldId id="1900" r:id="rId36"/>
    <p:sldId id="1901" r:id="rId37"/>
    <p:sldId id="1902" r:id="rId38"/>
    <p:sldId id="1903" r:id="rId39"/>
    <p:sldId id="1904" r:id="rId40"/>
    <p:sldId id="1905" r:id="rId41"/>
    <p:sldId id="1906" r:id="rId42"/>
    <p:sldId id="1907" r:id="rId43"/>
    <p:sldId id="1908" r:id="rId44"/>
    <p:sldId id="1880" r:id="rId45"/>
    <p:sldId id="1885" r:id="rId46"/>
    <p:sldId id="1886" r:id="rId47"/>
    <p:sldId id="1887" r:id="rId48"/>
    <p:sldId id="1888" r:id="rId49"/>
    <p:sldId id="1889" r:id="rId50"/>
    <p:sldId id="1890" r:id="rId51"/>
    <p:sldId id="1891" r:id="rId52"/>
    <p:sldId id="1892" r:id="rId53"/>
    <p:sldId id="1893" r:id="rId54"/>
    <p:sldId id="187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zehut, Katherine" initials="CK" lastIdx="3" clrIdx="0">
    <p:extLst>
      <p:ext uri="{19B8F6BF-5375-455C-9EA6-DF929625EA0E}">
        <p15:presenceInfo xmlns:p15="http://schemas.microsoft.com/office/powerpoint/2012/main" userId="S-1-5-21-2017986614-23424109-2091147243-39840" providerId="AD"/>
      </p:ext>
    </p:extLst>
  </p:cmAuthor>
  <p:cmAuthor id="2" name="Allen, Kelly" initials="AK" lastIdx="19" clrIdx="1">
    <p:extLst>
      <p:ext uri="{19B8F6BF-5375-455C-9EA6-DF929625EA0E}">
        <p15:presenceInfo xmlns:p15="http://schemas.microsoft.com/office/powerpoint/2012/main" userId="S::kallen@doe.nj.gov::00e8c9ca-b360-4df5-9ab7-a135930b3170" providerId="AD"/>
      </p:ext>
    </p:extLst>
  </p:cmAuthor>
  <p:cmAuthor id="3" name="Petino, Damian" initials="PD" lastIdx="22" clrIdx="2">
    <p:extLst>
      <p:ext uri="{19B8F6BF-5375-455C-9EA6-DF929625EA0E}">
        <p15:presenceInfo xmlns:p15="http://schemas.microsoft.com/office/powerpoint/2012/main" userId="S::dpetino@doe.nj.gov::12a8a728-970f-47a1-8ffd-7d4e2b840f7e" providerId="AD"/>
      </p:ext>
    </p:extLst>
  </p:cmAuthor>
  <p:cmAuthor id="4" name="Ehling, Kathleen" initials="EK" lastIdx="3" clrIdx="3">
    <p:extLst>
      <p:ext uri="{19B8F6BF-5375-455C-9EA6-DF929625EA0E}">
        <p15:presenceInfo xmlns:p15="http://schemas.microsoft.com/office/powerpoint/2012/main" userId="S::kehling@doe.nj.gov::0e8e584d-e448-49b8-afc8-3a6c7b8b3d7d" providerId="AD"/>
      </p:ext>
    </p:extLst>
  </p:cmAuthor>
  <p:cmAuthor id="5" name="Haake, Barbara" initials="HB" lastIdx="1" clrIdx="4">
    <p:extLst>
      <p:ext uri="{19B8F6BF-5375-455C-9EA6-DF929625EA0E}">
        <p15:presenceInfo xmlns:p15="http://schemas.microsoft.com/office/powerpoint/2012/main" userId="S::bhaake@doe.nj.gov::f0f0253b-2a5a-4460-b2e0-3aba2fd3e2e5" providerId="AD"/>
      </p:ext>
    </p:extLst>
  </p:cmAuthor>
  <p:cmAuthor id="6" name="Frank, Peter" initials="FP" lastIdx="12" clrIdx="5">
    <p:extLst>
      <p:ext uri="{19B8F6BF-5375-455C-9EA6-DF929625EA0E}">
        <p15:presenceInfo xmlns:p15="http://schemas.microsoft.com/office/powerpoint/2012/main" userId="S::pfrank@doe.nj.gov::1fa809db-4681-424a-93c4-17c3613d38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E72"/>
    <a:srgbClr val="D9E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5084" autoAdjust="0"/>
  </p:normalViewPr>
  <p:slideViewPr>
    <p:cSldViewPr snapToGrid="0">
      <p:cViewPr varScale="1">
        <p:scale>
          <a:sx n="106" d="100"/>
          <a:sy n="106" d="100"/>
        </p:scale>
        <p:origin x="108" y="108"/>
      </p:cViewPr>
      <p:guideLst/>
    </p:cSldViewPr>
  </p:slideViewPr>
  <p:outlineViewPr>
    <p:cViewPr>
      <p:scale>
        <a:sx n="33" d="100"/>
        <a:sy n="33" d="100"/>
      </p:scale>
      <p:origin x="0" y="-267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070A-7D44-4A6C-93B4-C8998FFD69BC}"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FC84A-B61C-4A46-BCC0-0080EAFB636E}" type="slidenum">
              <a:rPr lang="en-US" smtClean="0"/>
              <a:t>‹#›</a:t>
            </a:fld>
            <a:endParaRPr lang="en-US"/>
          </a:p>
        </p:txBody>
      </p:sp>
    </p:spTree>
    <p:extLst>
      <p:ext uri="{BB962C8B-B14F-4D97-AF65-F5344CB8AC3E}">
        <p14:creationId xmlns:p14="http://schemas.microsoft.com/office/powerpoint/2010/main" val="351882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a:t>
            </a:fld>
            <a:endParaRPr lang="en-US"/>
          </a:p>
        </p:txBody>
      </p:sp>
    </p:spTree>
    <p:extLst>
      <p:ext uri="{BB962C8B-B14F-4D97-AF65-F5344CB8AC3E}">
        <p14:creationId xmlns:p14="http://schemas.microsoft.com/office/powerpoint/2010/main" val="101607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10</a:t>
            </a:fld>
            <a:endParaRPr lang="en-US"/>
          </a:p>
        </p:txBody>
      </p:sp>
    </p:spTree>
    <p:extLst>
      <p:ext uri="{BB962C8B-B14F-4D97-AF65-F5344CB8AC3E}">
        <p14:creationId xmlns:p14="http://schemas.microsoft.com/office/powerpoint/2010/main" val="3490881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11</a:t>
            </a:fld>
            <a:endParaRPr lang="en-US"/>
          </a:p>
        </p:txBody>
      </p:sp>
    </p:spTree>
    <p:extLst>
      <p:ext uri="{BB962C8B-B14F-4D97-AF65-F5344CB8AC3E}">
        <p14:creationId xmlns:p14="http://schemas.microsoft.com/office/powerpoint/2010/main" val="277718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none" dirty="0"/>
          </a:p>
        </p:txBody>
      </p:sp>
      <p:sp>
        <p:nvSpPr>
          <p:cNvPr id="4" name="Slide Number Placeholder 3"/>
          <p:cNvSpPr>
            <a:spLocks noGrp="1"/>
          </p:cNvSpPr>
          <p:nvPr>
            <p:ph type="sldNum" sz="quarter" idx="5"/>
          </p:nvPr>
        </p:nvSpPr>
        <p:spPr/>
        <p:txBody>
          <a:bodyPr/>
          <a:lstStyle/>
          <a:p>
            <a:fld id="{CC1FC84A-B61C-4A46-BCC0-0080EAFB636E}" type="slidenum">
              <a:rPr lang="en-US" smtClean="0"/>
              <a:t>12</a:t>
            </a:fld>
            <a:endParaRPr lang="en-US"/>
          </a:p>
        </p:txBody>
      </p:sp>
    </p:spTree>
    <p:extLst>
      <p:ext uri="{BB962C8B-B14F-4D97-AF65-F5344CB8AC3E}">
        <p14:creationId xmlns:p14="http://schemas.microsoft.com/office/powerpoint/2010/main" val="215854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1629243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42429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C1FC84A-B61C-4A46-BCC0-0080EAFB636E}" type="slidenum">
              <a:rPr lang="en-US" smtClean="0"/>
              <a:t>15</a:t>
            </a:fld>
            <a:endParaRPr lang="en-US"/>
          </a:p>
        </p:txBody>
      </p:sp>
    </p:spTree>
    <p:extLst>
      <p:ext uri="{BB962C8B-B14F-4D97-AF65-F5344CB8AC3E}">
        <p14:creationId xmlns:p14="http://schemas.microsoft.com/office/powerpoint/2010/main" val="2727044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Anthony</a:t>
            </a:r>
          </a:p>
        </p:txBody>
      </p:sp>
      <p:sp>
        <p:nvSpPr>
          <p:cNvPr id="4" name="Slide Number Placeholder 3"/>
          <p:cNvSpPr>
            <a:spLocks noGrp="1"/>
          </p:cNvSpPr>
          <p:nvPr>
            <p:ph type="sldNum" sz="quarter" idx="5"/>
          </p:nvPr>
        </p:nvSpPr>
        <p:spPr/>
        <p:txBody>
          <a:bodyPr/>
          <a:lstStyle/>
          <a:p>
            <a:fld id="{CC1FC84A-B61C-4A46-BCC0-0080EAFB636E}" type="slidenum">
              <a:rPr lang="en-US" smtClean="0"/>
              <a:t>16</a:t>
            </a:fld>
            <a:endParaRPr lang="en-US"/>
          </a:p>
        </p:txBody>
      </p:sp>
    </p:spTree>
    <p:extLst>
      <p:ext uri="{BB962C8B-B14F-4D97-AF65-F5344CB8AC3E}">
        <p14:creationId xmlns:p14="http://schemas.microsoft.com/office/powerpoint/2010/main" val="2870040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ecfd6a9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ecfd6a9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02199cf3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02199cf3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ecfd6a91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ecfd6a91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2</a:t>
            </a:fld>
            <a:endParaRPr lang="en-US"/>
          </a:p>
        </p:txBody>
      </p:sp>
    </p:spTree>
    <p:extLst>
      <p:ext uri="{BB962C8B-B14F-4D97-AF65-F5344CB8AC3E}">
        <p14:creationId xmlns:p14="http://schemas.microsoft.com/office/powerpoint/2010/main" val="250741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02199cf35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02199cf3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2199cf35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2199cf35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C1FC84A-B61C-4A46-BCC0-0080EAFB636E}" type="slidenum">
              <a:rPr lang="en-US" smtClean="0"/>
              <a:t>22</a:t>
            </a:fld>
            <a:endParaRPr lang="en-US"/>
          </a:p>
        </p:txBody>
      </p:sp>
    </p:spTree>
    <p:extLst>
      <p:ext uri="{BB962C8B-B14F-4D97-AF65-F5344CB8AC3E}">
        <p14:creationId xmlns:p14="http://schemas.microsoft.com/office/powerpoint/2010/main" val="2843263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C1FC84A-B61C-4A46-BCC0-0080EAFB636E}" type="slidenum">
              <a:rPr lang="en-US" smtClean="0"/>
              <a:t>33</a:t>
            </a:fld>
            <a:endParaRPr lang="en-US"/>
          </a:p>
        </p:txBody>
      </p:sp>
    </p:spTree>
    <p:extLst>
      <p:ext uri="{BB962C8B-B14F-4D97-AF65-F5344CB8AC3E}">
        <p14:creationId xmlns:p14="http://schemas.microsoft.com/office/powerpoint/2010/main" val="4086502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38e16ddff_0_1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38e16ddff_0_11:notes"/>
          <p:cNvSpPr txBox="1">
            <a:spLocks noGrp="1"/>
          </p:cNvSpPr>
          <p:nvPr>
            <p:ph type="body" idx="1"/>
          </p:nvPr>
        </p:nvSpPr>
        <p:spPr>
          <a:xfrm>
            <a:off x="702300" y="4421800"/>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38e16ddff_0_1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38e16ddff_0_11:notes"/>
          <p:cNvSpPr txBox="1">
            <a:spLocks noGrp="1"/>
          </p:cNvSpPr>
          <p:nvPr>
            <p:ph type="body" idx="1"/>
          </p:nvPr>
        </p:nvSpPr>
        <p:spPr>
          <a:xfrm>
            <a:off x="702300" y="4421800"/>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942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38e16ddff_0_1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38e16ddff_0_11:notes"/>
          <p:cNvSpPr txBox="1">
            <a:spLocks noGrp="1"/>
          </p:cNvSpPr>
          <p:nvPr>
            <p:ph type="body" idx="1"/>
          </p:nvPr>
        </p:nvSpPr>
        <p:spPr>
          <a:xfrm>
            <a:off x="702300" y="4421800"/>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6495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38e16ddff_0_1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38e16ddff_0_11:notes"/>
          <p:cNvSpPr txBox="1">
            <a:spLocks noGrp="1"/>
          </p:cNvSpPr>
          <p:nvPr>
            <p:ph type="body" idx="1"/>
          </p:nvPr>
        </p:nvSpPr>
        <p:spPr>
          <a:xfrm>
            <a:off x="702300" y="4421800"/>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74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3</a:t>
            </a:fld>
            <a:endParaRPr lang="en-US"/>
          </a:p>
        </p:txBody>
      </p:sp>
    </p:spTree>
    <p:extLst>
      <p:ext uri="{BB962C8B-B14F-4D97-AF65-F5344CB8AC3E}">
        <p14:creationId xmlns:p14="http://schemas.microsoft.com/office/powerpoint/2010/main" val="3231914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1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43</a:t>
            </a:fld>
            <a:endParaRPr lang="en-US"/>
          </a:p>
        </p:txBody>
      </p:sp>
    </p:spTree>
    <p:extLst>
      <p:ext uri="{BB962C8B-B14F-4D97-AF65-F5344CB8AC3E}">
        <p14:creationId xmlns:p14="http://schemas.microsoft.com/office/powerpoint/2010/main" val="252680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4</a:t>
            </a:fld>
            <a:endParaRPr lang="en-US"/>
          </a:p>
        </p:txBody>
      </p:sp>
    </p:spTree>
    <p:extLst>
      <p:ext uri="{BB962C8B-B14F-4D97-AF65-F5344CB8AC3E}">
        <p14:creationId xmlns:p14="http://schemas.microsoft.com/office/powerpoint/2010/main" val="326419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u="none" dirty="0">
              <a:solidFill>
                <a:srgbClr val="104E72"/>
              </a:solidFill>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5</a:t>
            </a:fld>
            <a:endParaRPr lang="en-US"/>
          </a:p>
        </p:txBody>
      </p:sp>
    </p:spTree>
    <p:extLst>
      <p:ext uri="{BB962C8B-B14F-4D97-AF65-F5344CB8AC3E}">
        <p14:creationId xmlns:p14="http://schemas.microsoft.com/office/powerpoint/2010/main" val="3418747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6</a:t>
            </a:fld>
            <a:endParaRPr lang="en-US"/>
          </a:p>
        </p:txBody>
      </p:sp>
    </p:spTree>
    <p:extLst>
      <p:ext uri="{BB962C8B-B14F-4D97-AF65-F5344CB8AC3E}">
        <p14:creationId xmlns:p14="http://schemas.microsoft.com/office/powerpoint/2010/main" val="404710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7</a:t>
            </a:fld>
            <a:endParaRPr lang="en-US"/>
          </a:p>
        </p:txBody>
      </p:sp>
    </p:spTree>
    <p:extLst>
      <p:ext uri="{BB962C8B-B14F-4D97-AF65-F5344CB8AC3E}">
        <p14:creationId xmlns:p14="http://schemas.microsoft.com/office/powerpoint/2010/main" val="327564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8</a:t>
            </a:fld>
            <a:endParaRPr lang="en-US"/>
          </a:p>
        </p:txBody>
      </p:sp>
    </p:spTree>
    <p:extLst>
      <p:ext uri="{BB962C8B-B14F-4D97-AF65-F5344CB8AC3E}">
        <p14:creationId xmlns:p14="http://schemas.microsoft.com/office/powerpoint/2010/main" val="54930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9</a:t>
            </a:fld>
            <a:endParaRPr lang="en-US"/>
          </a:p>
        </p:txBody>
      </p:sp>
    </p:spTree>
    <p:extLst>
      <p:ext uri="{BB962C8B-B14F-4D97-AF65-F5344CB8AC3E}">
        <p14:creationId xmlns:p14="http://schemas.microsoft.com/office/powerpoint/2010/main" val="3443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2" y="2037852"/>
            <a:ext cx="12191999" cy="1282447"/>
          </a:xfrm>
        </p:spPr>
        <p:txBody>
          <a:bodyPr anchor="b"/>
          <a:lstStyle>
            <a:lvl1pPr algn="ctr">
              <a:defRPr sz="405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2" y="3654080"/>
            <a:ext cx="12191999" cy="2198080"/>
          </a:xfrm>
        </p:spPr>
        <p:txBody>
          <a:bodyPr/>
          <a:lstStyle>
            <a:lvl1pPr marL="0" indent="0" algn="ctr">
              <a:buNone/>
              <a:defRPr sz="21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175894611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1525-BAE3-4CAF-89D0-D1DDCA7553F3}"/>
              </a:ext>
            </a:extLst>
          </p:cNvPr>
          <p:cNvSpPr>
            <a:spLocks noGrp="1"/>
          </p:cNvSpPr>
          <p:nvPr>
            <p:ph type="title"/>
          </p:nvPr>
        </p:nvSpPr>
        <p:spPr>
          <a:xfrm>
            <a:off x="181069" y="523073"/>
            <a:ext cx="11787611" cy="989850"/>
          </a:xfrm>
          <a:prstGeom prst="rect">
            <a:avLst/>
          </a:prstGeom>
        </p:spPr>
        <p:txBody>
          <a:bodyPr/>
          <a:lstStyle/>
          <a:p>
            <a:r>
              <a:rPr lang="en-US"/>
              <a:t>Click to edit Master title style</a:t>
            </a:r>
          </a:p>
        </p:txBody>
      </p:sp>
      <p:sp>
        <p:nvSpPr>
          <p:cNvPr id="12" name="Chart Placeholder 11">
            <a:extLst>
              <a:ext uri="{FF2B5EF4-FFF2-40B4-BE49-F238E27FC236}">
                <a16:creationId xmlns:a16="http://schemas.microsoft.com/office/drawing/2014/main" id="{A6AA0EF4-0F3E-49A9-A72A-4AB100D7A983}"/>
              </a:ext>
            </a:extLst>
          </p:cNvPr>
          <p:cNvSpPr>
            <a:spLocks noGrp="1"/>
          </p:cNvSpPr>
          <p:nvPr>
            <p:ph type="chart" sz="quarter" idx="13"/>
          </p:nvPr>
        </p:nvSpPr>
        <p:spPr>
          <a:xfrm>
            <a:off x="181069" y="1914862"/>
            <a:ext cx="11787611" cy="4376210"/>
          </a:xfrm>
        </p:spPr>
        <p:txBody>
          <a:bodyPr/>
          <a:lstStyle/>
          <a:p>
            <a:r>
              <a:rPr lang="en-US"/>
              <a:t>Click icon to add chart</a:t>
            </a:r>
          </a:p>
        </p:txBody>
      </p:sp>
      <p:sp>
        <p:nvSpPr>
          <p:cNvPr id="5" name="Footer Placeholder 3">
            <a:extLst>
              <a:ext uri="{FF2B5EF4-FFF2-40B4-BE49-F238E27FC236}">
                <a16:creationId xmlns:a16="http://schemas.microsoft.com/office/drawing/2014/main" id="{42AFA712-8BE6-40B2-B9BF-005BFA8B5E98}"/>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9" name="Slide Number Placeholder 8">
            <a:extLst>
              <a:ext uri="{FF2B5EF4-FFF2-40B4-BE49-F238E27FC236}">
                <a16:creationId xmlns:a16="http://schemas.microsoft.com/office/drawing/2014/main" id="{42256F76-59C6-41DD-B216-886CAB45919F}"/>
              </a:ext>
            </a:extLst>
          </p:cNvPr>
          <p:cNvSpPr>
            <a:spLocks noGrp="1"/>
          </p:cNvSpPr>
          <p:nvPr>
            <p:ph type="sldNum" sz="quarter" idx="12"/>
          </p:nvPr>
        </p:nvSpPr>
        <p:spPr>
          <a:xfrm>
            <a:off x="9448800" y="6535360"/>
            <a:ext cx="2743200" cy="365125"/>
          </a:xfrm>
          <a:prstGeom prst="rect">
            <a:avLst/>
          </a:prstGeom>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275244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7"/>
            <a:ext cx="11849100" cy="4803775"/>
          </a:xfrm>
        </p:spPr>
        <p:txBody>
          <a:bodyPr/>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86235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57983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3" y="1138548"/>
            <a:ext cx="1189027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2"/>
            <a:ext cx="11890272" cy="1433759"/>
          </a:xfrm>
        </p:spPr>
        <p:txBody>
          <a:bodyPr rIns="91440">
            <a:noAutofit/>
          </a:bodyPr>
          <a:lstStyle>
            <a:lvl1pPr>
              <a:defRPr sz="1800"/>
            </a:lvl1pPr>
            <a:lvl2pPr>
              <a:defRPr sz="1500"/>
            </a:lvl2pPr>
            <a:lvl3pPr>
              <a:defRPr sz="135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1" y="3603812"/>
            <a:ext cx="1189027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9"/>
            <a:ext cx="11890272" cy="1522429"/>
          </a:xfrm>
        </p:spPr>
        <p:txBody>
          <a:bodyPr rIns="91440">
            <a:noAutofit/>
          </a:bodyPr>
          <a:lstStyle>
            <a:lvl1pPr>
              <a:defRPr sz="1800"/>
            </a:lvl1pPr>
            <a:lvl2pPr>
              <a:defRPr sz="1500"/>
            </a:lvl2pPr>
            <a:lvl3pPr>
              <a:defRPr sz="135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47605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69" y="1429019"/>
            <a:ext cx="5843531" cy="4498057"/>
          </a:xfrm>
        </p:spPr>
        <p:txBody>
          <a:bodyPr rIns="640080"/>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1" y="1429018"/>
            <a:ext cx="5843531" cy="4498057"/>
          </a:xfrm>
        </p:spPr>
        <p:txBody>
          <a:bodyPr rIns="640080"/>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851316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1" y="1429019"/>
            <a:ext cx="3800820" cy="4498057"/>
          </a:xfrm>
        </p:spPr>
        <p:txBody>
          <a:bodyPr rIns="45720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1" y="1429019"/>
            <a:ext cx="3800820" cy="4498057"/>
          </a:xfrm>
        </p:spPr>
        <p:txBody>
          <a:bodyPr rIns="45720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3" y="1431792"/>
            <a:ext cx="3800820" cy="4498057"/>
          </a:xfrm>
        </p:spPr>
        <p:txBody>
          <a:bodyPr rIns="82296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180469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5" y="1449806"/>
            <a:ext cx="587639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18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9" y="2274806"/>
            <a:ext cx="5876389" cy="3663285"/>
          </a:xfrm>
        </p:spPr>
        <p:txBody>
          <a:bodyPr>
            <a:noAutofit/>
          </a:bodyPr>
          <a:lstStyle>
            <a:lvl1pPr>
              <a:defRPr sz="18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05486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7"/>
            <a:ext cx="11839480" cy="671793"/>
          </a:xfrm>
        </p:spPr>
        <p:txBody>
          <a:bodyPr>
            <a:normAutofit/>
          </a:bodyPr>
          <a:lstStyle>
            <a:lvl1pPr marL="0" indent="0">
              <a:buNone/>
              <a:defRPr sz="24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20" y="2073277"/>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843702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21"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58699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3" y="1520826"/>
            <a:ext cx="10642295"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94597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11/9/2022</a:t>
            </a:fld>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1929936C-68CC-48AF-8CF3-4B03BC21D04D}" type="slidenum">
              <a:rPr lang="en-US" smtClean="0"/>
              <a:pPr/>
              <a:t>‹#›</a:t>
            </a:fld>
            <a:endParaRPr lang="en-US"/>
          </a:p>
        </p:txBody>
      </p:sp>
    </p:spTree>
    <p:extLst>
      <p:ext uri="{BB962C8B-B14F-4D97-AF65-F5344CB8AC3E}">
        <p14:creationId xmlns:p14="http://schemas.microsoft.com/office/powerpoint/2010/main" val="259723310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2" y="1277653"/>
            <a:ext cx="11853863" cy="765753"/>
          </a:xfrm>
        </p:spPr>
        <p:txBody>
          <a:bodyPr/>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8" y="2341623"/>
            <a:ext cx="10255263" cy="361735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118946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1" y="5457473"/>
            <a:ext cx="9808556" cy="550863"/>
          </a:xfrm>
        </p:spPr>
        <p:txBody>
          <a:bodyPr rIns="91440">
            <a:noAutofit/>
          </a:bodyPr>
          <a:lstStyle>
            <a:lvl1pPr marL="0" indent="0">
              <a:buNone/>
              <a:defRPr sz="15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96971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5" y="1226582"/>
            <a:ext cx="5563517" cy="468947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3"/>
            <a:ext cx="5930747" cy="468947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61819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5" y="1226584"/>
            <a:ext cx="5563517" cy="41571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1" y="5457827"/>
            <a:ext cx="5564188" cy="550863"/>
          </a:xfrm>
        </p:spPr>
        <p:txBody>
          <a:bodyPr rIns="91440">
            <a:noAutofit/>
          </a:bodyPr>
          <a:lstStyle>
            <a:lvl1pPr marL="0" indent="0">
              <a:buNone/>
              <a:defRPr sz="12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3"/>
            <a:ext cx="5930747" cy="468947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489464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61"/>
            <a:ext cx="12192000" cy="747579"/>
          </a:xfrm>
        </p:spPr>
        <p:txBody>
          <a:bodyPr lIns="0" rIns="91440">
            <a:normAutofit/>
          </a:bodyPr>
          <a:lstStyle>
            <a:lvl1pPr marL="0" indent="0" algn="ctr">
              <a:spcBef>
                <a:spcPts val="0"/>
              </a:spcBef>
              <a:buNone/>
              <a:defRPr sz="24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8"/>
            <a:ext cx="12191999" cy="1493491"/>
          </a:xfrm>
        </p:spPr>
        <p:txBody>
          <a:bodyPr lIns="0" rIns="0">
            <a:normAutofit/>
          </a:bodyPr>
          <a:lstStyle>
            <a:lvl1pPr marL="0" indent="0" algn="ctr">
              <a:spcBef>
                <a:spcPts val="0"/>
              </a:spcBef>
              <a:spcAft>
                <a:spcPts val="900"/>
              </a:spcAft>
              <a:buNone/>
              <a:defRPr sz="2400"/>
            </a:lvl1pPr>
          </a:lstStyle>
          <a:p>
            <a:pPr lvl="0"/>
            <a:r>
              <a:rPr lang="en-US" dirty="0"/>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9"/>
            <a:ext cx="12192000" cy="640081"/>
          </a:xfrm>
        </p:spPr>
        <p:txBody>
          <a:bodyPr lIns="0" rIns="0">
            <a:normAutofit/>
          </a:bodyPr>
          <a:lstStyle>
            <a:lvl1pPr marL="0" indent="0" algn="ctr">
              <a:spcBef>
                <a:spcPts val="0"/>
              </a:spcBef>
              <a:spcAft>
                <a:spcPts val="0"/>
              </a:spcAft>
              <a:buNone/>
              <a:defRPr sz="1800" b="1"/>
            </a:lvl1pPr>
          </a:lstStyle>
          <a:p>
            <a:pPr lvl="0"/>
            <a:r>
              <a:rPr lang="en-US" dirty="0"/>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2" y="5497665"/>
            <a:ext cx="1542361" cy="640080"/>
          </a:xfrm>
        </p:spPr>
        <p:txBody>
          <a:bodyPr rIns="0">
            <a:noAutofit/>
          </a:bodyPr>
          <a:lstStyle>
            <a:lvl1pPr marL="0" indent="0" algn="ctr">
              <a:buNone/>
              <a:defRPr sz="1050"/>
            </a:lvl1pPr>
          </a:lstStyle>
          <a:p>
            <a:pPr lvl="0"/>
            <a:r>
              <a:rPr lang="en-US" dirty="0"/>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4"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7" y="5497667"/>
            <a:ext cx="1608463" cy="640081"/>
          </a:xfrm>
        </p:spPr>
        <p:txBody>
          <a:bodyPr rIns="91440">
            <a:noAutofit/>
          </a:bodyPr>
          <a:lstStyle>
            <a:lvl1pPr marL="0" indent="0" algn="ctr">
              <a:buNone/>
              <a:defRPr sz="1050"/>
            </a:lvl1pPr>
          </a:lstStyle>
          <a:p>
            <a:pPr lvl="0"/>
            <a:r>
              <a:rPr lang="en-US" dirty="0"/>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7"/>
            <a:ext cx="1608463" cy="640081"/>
          </a:xfrm>
        </p:spPr>
        <p:txBody>
          <a:bodyPr rIns="91440">
            <a:noAutofit/>
          </a:bodyPr>
          <a:lstStyle>
            <a:lvl1pPr marL="0" indent="0" algn="ctr">
              <a:buNone/>
              <a:defRPr sz="1050"/>
            </a:lvl1pPr>
          </a:lstStyle>
          <a:p>
            <a:pPr lvl="0"/>
            <a:r>
              <a:rPr lang="en-US" dirty="0"/>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07196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2" y="2037852"/>
            <a:ext cx="12191999" cy="1282447"/>
          </a:xfrm>
        </p:spPr>
        <p:txBody>
          <a:bodyPr anchor="b"/>
          <a:lstStyle>
            <a:lvl1pPr algn="ctr">
              <a:defRPr sz="405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2" y="3654080"/>
            <a:ext cx="12191999" cy="2198080"/>
          </a:xfrm>
        </p:spPr>
        <p:txBody>
          <a:bodyPr/>
          <a:lstStyle>
            <a:lvl1pPr marL="0" indent="0" algn="ctr">
              <a:buNone/>
              <a:defRPr sz="21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414613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11/9/2022</a:t>
            </a:fld>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a:p>
        </p:txBody>
      </p:sp>
    </p:spTree>
    <p:extLst>
      <p:ext uri="{BB962C8B-B14F-4D97-AF65-F5344CB8AC3E}">
        <p14:creationId xmlns:p14="http://schemas.microsoft.com/office/powerpoint/2010/main" val="4154248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ina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EF56-5357-4CFD-B503-FD5D22E31BAD}"/>
              </a:ext>
            </a:extLst>
          </p:cNvPr>
          <p:cNvSpPr>
            <a:spLocks noGrp="1"/>
          </p:cNvSpPr>
          <p:nvPr>
            <p:ph type="title"/>
          </p:nvPr>
        </p:nvSpPr>
        <p:spPr>
          <a:xfrm>
            <a:off x="838200" y="365131"/>
            <a:ext cx="10515600" cy="850489"/>
          </a:xfrm>
        </p:spPr>
        <p:txBody>
          <a:bodyPr/>
          <a:lstStyle/>
          <a:p>
            <a:r>
              <a:rPr lang="en-US"/>
              <a:t>Click to edit Master title style</a:t>
            </a:r>
          </a:p>
        </p:txBody>
      </p:sp>
      <p:sp>
        <p:nvSpPr>
          <p:cNvPr id="16" name="Text Placeholder 4">
            <a:extLst>
              <a:ext uri="{FF2B5EF4-FFF2-40B4-BE49-F238E27FC236}">
                <a16:creationId xmlns:a16="http://schemas.microsoft.com/office/drawing/2014/main" id="{D3B12E01-EEE8-414E-AC3B-33EF45A07775}"/>
              </a:ext>
            </a:extLst>
          </p:cNvPr>
          <p:cNvSpPr>
            <a:spLocks noGrp="1"/>
          </p:cNvSpPr>
          <p:nvPr>
            <p:ph type="body" sz="quarter" idx="16" hasCustomPrompt="1"/>
          </p:nvPr>
        </p:nvSpPr>
        <p:spPr>
          <a:xfrm>
            <a:off x="3044132" y="1485885"/>
            <a:ext cx="6562725" cy="1032249"/>
          </a:xfrm>
        </p:spPr>
        <p:txBody>
          <a:bodyPr>
            <a:normAutofit/>
          </a:bodyPr>
          <a:lstStyle>
            <a:lvl1pPr marL="0" indent="0" algn="ctr">
              <a:buNone/>
              <a:defRPr sz="2100"/>
            </a:lvl1pPr>
          </a:lstStyle>
          <a:p>
            <a:pPr lvl="0"/>
            <a:r>
              <a:rPr lang="en-US"/>
              <a:t>Department or Office website</a:t>
            </a:r>
          </a:p>
        </p:txBody>
      </p:sp>
      <p:sp>
        <p:nvSpPr>
          <p:cNvPr id="5" name="Text Placeholder 4">
            <a:extLst>
              <a:ext uri="{FF2B5EF4-FFF2-40B4-BE49-F238E27FC236}">
                <a16:creationId xmlns:a16="http://schemas.microsoft.com/office/drawing/2014/main" id="{00D3F7AE-850B-4864-B80E-0BE8ADB84F75}"/>
              </a:ext>
            </a:extLst>
          </p:cNvPr>
          <p:cNvSpPr>
            <a:spLocks noGrp="1"/>
          </p:cNvSpPr>
          <p:nvPr>
            <p:ph type="body" sz="quarter" idx="11" hasCustomPrompt="1"/>
          </p:nvPr>
        </p:nvSpPr>
        <p:spPr>
          <a:xfrm>
            <a:off x="3044132" y="2847529"/>
            <a:ext cx="6562725" cy="1032249"/>
          </a:xfrm>
        </p:spPr>
        <p:txBody>
          <a:bodyPr>
            <a:normAutofit/>
          </a:bodyPr>
          <a:lstStyle>
            <a:lvl1pPr marL="0" indent="0" algn="ctr">
              <a:buNone/>
              <a:defRPr sz="1800"/>
            </a:lvl1pPr>
          </a:lstStyle>
          <a:p>
            <a:pPr lvl="0"/>
            <a:r>
              <a:rPr lang="en-US"/>
              <a:t>Enter contact info such as phone number and email</a:t>
            </a:r>
          </a:p>
        </p:txBody>
      </p:sp>
      <p:sp>
        <p:nvSpPr>
          <p:cNvPr id="15" name="Text Placeholder 14">
            <a:extLst>
              <a:ext uri="{FF2B5EF4-FFF2-40B4-BE49-F238E27FC236}">
                <a16:creationId xmlns:a16="http://schemas.microsoft.com/office/drawing/2014/main" id="{8AA1560F-907F-4C23-AB0E-E50F07A84918}"/>
              </a:ext>
            </a:extLst>
          </p:cNvPr>
          <p:cNvSpPr>
            <a:spLocks noGrp="1"/>
          </p:cNvSpPr>
          <p:nvPr>
            <p:ph type="body" sz="quarter" idx="15" hasCustomPrompt="1"/>
          </p:nvPr>
        </p:nvSpPr>
        <p:spPr>
          <a:xfrm>
            <a:off x="5094619" y="4428882"/>
            <a:ext cx="2304487" cy="666750"/>
          </a:xfrm>
        </p:spPr>
        <p:txBody>
          <a:bodyPr>
            <a:normAutofit/>
          </a:bodyPr>
          <a:lstStyle>
            <a:lvl1pPr marL="0" indent="0" algn="ctr">
              <a:buNone/>
              <a:defRPr sz="2100" b="1"/>
            </a:lvl1pPr>
          </a:lstStyle>
          <a:p>
            <a:pPr lvl="0"/>
            <a:r>
              <a:rPr lang="en-US"/>
              <a:t>Text</a:t>
            </a:r>
          </a:p>
        </p:txBody>
      </p:sp>
      <p:pic>
        <p:nvPicPr>
          <p:cNvPr id="6" name="Facebook">
            <a:extLst>
              <a:ext uri="{FF2B5EF4-FFF2-40B4-BE49-F238E27FC236}">
                <a16:creationId xmlns:a16="http://schemas.microsoft.com/office/drawing/2014/main" id="{44C9F024-7D6B-4064-B434-76A1933BE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5343" y="5372116"/>
            <a:ext cx="573024" cy="426963"/>
          </a:xfrm>
          <a:prstGeom prst="rect">
            <a:avLst/>
          </a:prstGeom>
        </p:spPr>
      </p:pic>
      <p:sp>
        <p:nvSpPr>
          <p:cNvPr id="10" name="Text Placeholder 9">
            <a:extLst>
              <a:ext uri="{FF2B5EF4-FFF2-40B4-BE49-F238E27FC236}">
                <a16:creationId xmlns:a16="http://schemas.microsoft.com/office/drawing/2014/main" id="{294F8BCB-943B-4692-A224-F8A2437D78A7}"/>
              </a:ext>
            </a:extLst>
          </p:cNvPr>
          <p:cNvSpPr>
            <a:spLocks noGrp="1"/>
          </p:cNvSpPr>
          <p:nvPr>
            <p:ph type="body" sz="quarter" idx="12" hasCustomPrompt="1"/>
          </p:nvPr>
        </p:nvSpPr>
        <p:spPr>
          <a:xfrm>
            <a:off x="3044133" y="5906972"/>
            <a:ext cx="1635443" cy="503237"/>
          </a:xfrm>
        </p:spPr>
        <p:txBody>
          <a:bodyPr>
            <a:noAutofit/>
          </a:bodyPr>
          <a:lstStyle>
            <a:lvl1pPr marL="0" indent="0" algn="ctr">
              <a:buNone/>
              <a:defRPr sz="1200"/>
            </a:lvl1pPr>
          </a:lstStyle>
          <a:p>
            <a:pPr lvl="0"/>
            <a:r>
              <a:rPr lang="en-US"/>
              <a:t>Enter Facebook info</a:t>
            </a:r>
          </a:p>
        </p:txBody>
      </p:sp>
      <p:pic>
        <p:nvPicPr>
          <p:cNvPr id="7" name="Twitter">
            <a:extLst>
              <a:ext uri="{FF2B5EF4-FFF2-40B4-BE49-F238E27FC236}">
                <a16:creationId xmlns:a16="http://schemas.microsoft.com/office/drawing/2014/main" id="{1F1462B5-F1B0-4233-B989-C544B2B47E5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2293" y="5365545"/>
            <a:ext cx="585216" cy="440102"/>
          </a:xfrm>
          <a:prstGeom prst="rect">
            <a:avLst/>
          </a:prstGeom>
        </p:spPr>
      </p:pic>
      <p:sp>
        <p:nvSpPr>
          <p:cNvPr id="11" name="Text Placeholder 9">
            <a:extLst>
              <a:ext uri="{FF2B5EF4-FFF2-40B4-BE49-F238E27FC236}">
                <a16:creationId xmlns:a16="http://schemas.microsoft.com/office/drawing/2014/main" id="{58BACC9A-2948-4586-9ADE-AC08E52A637B}"/>
              </a:ext>
            </a:extLst>
          </p:cNvPr>
          <p:cNvSpPr>
            <a:spLocks noGrp="1"/>
          </p:cNvSpPr>
          <p:nvPr>
            <p:ph type="body" sz="quarter" idx="13" hasCustomPrompt="1"/>
          </p:nvPr>
        </p:nvSpPr>
        <p:spPr>
          <a:xfrm>
            <a:off x="5429141" y="5906971"/>
            <a:ext cx="1635443" cy="503237"/>
          </a:xfrm>
        </p:spPr>
        <p:txBody>
          <a:bodyPr>
            <a:noAutofit/>
          </a:bodyPr>
          <a:lstStyle>
            <a:lvl1pPr marL="0" indent="0" algn="ctr">
              <a:buNone/>
              <a:defRPr sz="1200"/>
            </a:lvl1pPr>
          </a:lstStyle>
          <a:p>
            <a:pPr lvl="0"/>
            <a:r>
              <a:rPr lang="en-US"/>
              <a:t>Enter Twitter info</a:t>
            </a:r>
          </a:p>
        </p:txBody>
      </p:sp>
      <p:pic>
        <p:nvPicPr>
          <p:cNvPr id="8" name="Instagram">
            <a:extLst>
              <a:ext uri="{FF2B5EF4-FFF2-40B4-BE49-F238E27FC236}">
                <a16:creationId xmlns:a16="http://schemas.microsoft.com/office/drawing/2014/main" id="{22D2F588-6523-4556-88B5-99C95EE5EFE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90819" y="5334551"/>
            <a:ext cx="670560" cy="502090"/>
          </a:xfrm>
          <a:prstGeom prst="rect">
            <a:avLst/>
          </a:prstGeom>
        </p:spPr>
      </p:pic>
      <p:sp>
        <p:nvSpPr>
          <p:cNvPr id="12" name="Text Placeholder 9">
            <a:extLst>
              <a:ext uri="{FF2B5EF4-FFF2-40B4-BE49-F238E27FC236}">
                <a16:creationId xmlns:a16="http://schemas.microsoft.com/office/drawing/2014/main" id="{B81A18F7-3BD9-4CAA-9ADC-13EF99A4E392}"/>
              </a:ext>
            </a:extLst>
          </p:cNvPr>
          <p:cNvSpPr>
            <a:spLocks noGrp="1"/>
          </p:cNvSpPr>
          <p:nvPr>
            <p:ph type="body" sz="quarter" idx="14" hasCustomPrompt="1"/>
          </p:nvPr>
        </p:nvSpPr>
        <p:spPr>
          <a:xfrm>
            <a:off x="7908377" y="5906971"/>
            <a:ext cx="1635443" cy="503237"/>
          </a:xfrm>
        </p:spPr>
        <p:txBody>
          <a:bodyPr>
            <a:noAutofit/>
          </a:bodyPr>
          <a:lstStyle>
            <a:lvl1pPr marL="0" indent="0" algn="ctr">
              <a:buNone/>
              <a:defRPr sz="1200"/>
            </a:lvl1pPr>
          </a:lstStyle>
          <a:p>
            <a:pPr lvl="0"/>
            <a:r>
              <a:rPr lang="en-US"/>
              <a:t>Enter Instagram info</a:t>
            </a:r>
          </a:p>
        </p:txBody>
      </p:sp>
      <p:sp>
        <p:nvSpPr>
          <p:cNvPr id="3" name="Slide Number Placeholder 2">
            <a:extLst>
              <a:ext uri="{FF2B5EF4-FFF2-40B4-BE49-F238E27FC236}">
                <a16:creationId xmlns:a16="http://schemas.microsoft.com/office/drawing/2014/main" id="{9FE1C24E-3AD8-45B3-85F6-8E92576D8D8A}"/>
              </a:ext>
            </a:extLst>
          </p:cNvPr>
          <p:cNvSpPr>
            <a:spLocks noGrp="1"/>
          </p:cNvSpPr>
          <p:nvPr>
            <p:ph type="sldNum" sz="quarter" idx="10"/>
          </p:nvPr>
        </p:nvSpPr>
        <p:spPr/>
        <p:txBody>
          <a:bodyPr/>
          <a:lstStyle/>
          <a:p>
            <a:fld id="{1929936C-68CC-48AF-8CF3-4B03BC21D04D}" type="slidenum">
              <a:rPr lang="en-US" smtClean="0"/>
              <a:pPr/>
              <a:t>‹#›</a:t>
            </a:fld>
            <a:endParaRPr lang="en-US"/>
          </a:p>
        </p:txBody>
      </p:sp>
    </p:spTree>
    <p:extLst>
      <p:ext uri="{BB962C8B-B14F-4D97-AF65-F5344CB8AC3E}">
        <p14:creationId xmlns:p14="http://schemas.microsoft.com/office/powerpoint/2010/main" val="994317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4"/>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3593527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4"/>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73282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pic>
        <p:nvPicPr>
          <p:cNvPr id="6" name="Picture 5"/>
          <p:cNvPicPr>
            <a:picLocks noChangeAspect="1"/>
          </p:cNvPicPr>
          <p:nvPr userDrawn="1"/>
        </p:nvPicPr>
        <p:blipFill>
          <a:blip r:embed="rId2"/>
          <a:stretch>
            <a:fillRect/>
          </a:stretch>
        </p:blipFill>
        <p:spPr>
          <a:xfrm>
            <a:off x="98321" y="5869782"/>
            <a:ext cx="1211177" cy="914479"/>
          </a:xfrm>
          <a:prstGeom prst="rect">
            <a:avLst/>
          </a:prstGeom>
        </p:spPr>
      </p:pic>
    </p:spTree>
    <p:extLst>
      <p:ext uri="{BB962C8B-B14F-4D97-AF65-F5344CB8AC3E}">
        <p14:creationId xmlns:p14="http://schemas.microsoft.com/office/powerpoint/2010/main" val="1310492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2631881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11/9/2022</a:t>
            </a:fld>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a:p>
        </p:txBody>
      </p:sp>
    </p:spTree>
    <p:extLst>
      <p:ext uri="{BB962C8B-B14F-4D97-AF65-F5344CB8AC3E}">
        <p14:creationId xmlns:p14="http://schemas.microsoft.com/office/powerpoint/2010/main" val="555421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3603301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118953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981998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27491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89462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762630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89215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907586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325928" y="365126"/>
            <a:ext cx="11497901" cy="115610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6E68CC3-A211-4170-8256-D1B0621F9EF8}"/>
              </a:ext>
            </a:extLst>
          </p:cNvPr>
          <p:cNvSpPr>
            <a:spLocks noGrp="1"/>
          </p:cNvSpPr>
          <p:nvPr>
            <p:ph sz="half" idx="1"/>
          </p:nvPr>
        </p:nvSpPr>
        <p:spPr>
          <a:xfrm>
            <a:off x="325925" y="1949730"/>
            <a:ext cx="5181600" cy="4428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0C559-C4BB-47B0-B05B-0B773EDABDCA}"/>
              </a:ext>
            </a:extLst>
          </p:cNvPr>
          <p:cNvSpPr>
            <a:spLocks noGrp="1"/>
          </p:cNvSpPr>
          <p:nvPr>
            <p:ph sz="half" idx="2"/>
          </p:nvPr>
        </p:nvSpPr>
        <p:spPr>
          <a:xfrm>
            <a:off x="6491337" y="1947083"/>
            <a:ext cx="5332491" cy="4428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1AFC33AE-4ECE-4672-952F-953EEFA01FC4}"/>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17097450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dirty="0"/>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495300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dirty="0"/>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5317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005331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421961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57376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20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863799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9068" y="1289225"/>
            <a:ext cx="11853863" cy="962407"/>
          </a:xfrm>
        </p:spPr>
        <p:txBody>
          <a:bodyPr/>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20456" y="2382516"/>
            <a:ext cx="8831483" cy="35115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63035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1125287"/>
          </a:xfrm>
        </p:spPr>
        <p:txBody>
          <a:bodyPr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638552"/>
            <a:ext cx="12191999" cy="1239312"/>
          </a:xfrm>
        </p:spPr>
        <p:txBody>
          <a:bodyPr rIns="91440">
            <a:normAutofit/>
          </a:bodyPr>
          <a:lstStyle>
            <a:lvl1pPr marL="0" indent="0" algn="ctr">
              <a:spcBef>
                <a:spcPts val="0"/>
              </a:spcBef>
              <a:buNone/>
              <a:defRPr sz="3200"/>
            </a:lvl1pPr>
          </a:lstStyle>
          <a:p>
            <a:pPr lvl="0"/>
            <a:r>
              <a:rPr lang="en-US" dirty="0"/>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97872"/>
            <a:ext cx="12192000" cy="640081"/>
          </a:xfrm>
        </p:spPr>
        <p:txBody>
          <a:bodyPr lIns="0" rIns="0">
            <a:normAutofit/>
          </a:bodyPr>
          <a:lstStyle>
            <a:lvl1pPr marL="0" indent="0" algn="ctr">
              <a:spcBef>
                <a:spcPts val="0"/>
              </a:spcBef>
              <a:spcAft>
                <a:spcPts val="0"/>
              </a:spcAft>
              <a:buNone/>
              <a:defRPr sz="2400" b="1"/>
            </a:lvl1pPr>
          </a:lstStyle>
          <a:p>
            <a:pPr lvl="0"/>
            <a:r>
              <a:rPr lang="en-US" dirty="0"/>
              <a:t>Text</a:t>
            </a:r>
          </a:p>
        </p:txBody>
      </p:sp>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dirty="0"/>
              <a:t>Enter Facebook info</a:t>
            </a:r>
          </a:p>
        </p:txBody>
      </p:sp>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dirty="0"/>
              <a:t>Enter Twitter info</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dirty="0"/>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984108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119564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36104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wo Content_Simpl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135801" y="365126"/>
            <a:ext cx="11823827" cy="1114540"/>
          </a:xfrm>
        </p:spPr>
        <p:txBody>
          <a:bodyPr/>
          <a:lstStyle/>
          <a:p>
            <a:r>
              <a:rPr lang="en-US"/>
              <a:t>Click to edit Master title style</a:t>
            </a:r>
          </a:p>
        </p:txBody>
      </p:sp>
      <p:sp>
        <p:nvSpPr>
          <p:cNvPr id="6" name="Content Placeholder 3">
            <a:extLst>
              <a:ext uri="{FF2B5EF4-FFF2-40B4-BE49-F238E27FC236}">
                <a16:creationId xmlns:a16="http://schemas.microsoft.com/office/drawing/2014/main" id="{351658A7-B92F-45A2-B638-36B423473E34}"/>
              </a:ext>
            </a:extLst>
          </p:cNvPr>
          <p:cNvSpPr>
            <a:spLocks noGrp="1"/>
          </p:cNvSpPr>
          <p:nvPr>
            <p:ph sz="half" idx="13"/>
          </p:nvPr>
        </p:nvSpPr>
        <p:spPr>
          <a:xfrm>
            <a:off x="135803" y="1825624"/>
            <a:ext cx="5690856" cy="4502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0C559-C4BB-47B0-B05B-0B773EDABDCA}"/>
              </a:ext>
            </a:extLst>
          </p:cNvPr>
          <p:cNvSpPr>
            <a:spLocks noGrp="1"/>
          </p:cNvSpPr>
          <p:nvPr>
            <p:ph sz="half" idx="2"/>
          </p:nvPr>
        </p:nvSpPr>
        <p:spPr>
          <a:xfrm>
            <a:off x="6268772" y="1825625"/>
            <a:ext cx="5690856" cy="4502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95D68219-6CB5-460D-B65B-7133D98141CD}"/>
              </a:ext>
            </a:extLst>
          </p:cNvPr>
          <p:cNvSpPr>
            <a:spLocks noGrp="1"/>
          </p:cNvSpPr>
          <p:nvPr>
            <p:ph type="ftr" sz="quarter" idx="3"/>
          </p:nvPr>
        </p:nvSpPr>
        <p:spPr>
          <a:xfrm>
            <a:off x="0" y="6552776"/>
            <a:ext cx="2743200" cy="347709"/>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34628792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68413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018923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6149649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34716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666855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123640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7452792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3543009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15482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2773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hreeContent_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838200" y="365126"/>
            <a:ext cx="10515600" cy="893520"/>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F6E68CC3-A211-4170-8256-D1B0621F9EF8}"/>
              </a:ext>
            </a:extLst>
          </p:cNvPr>
          <p:cNvSpPr>
            <a:spLocks noGrp="1"/>
          </p:cNvSpPr>
          <p:nvPr>
            <p:ph sz="half" idx="1"/>
          </p:nvPr>
        </p:nvSpPr>
        <p:spPr>
          <a:xfrm>
            <a:off x="838199" y="1395323"/>
            <a:ext cx="10515600" cy="1455457"/>
          </a:xfrm>
        </p:spPr>
        <p:txBody>
          <a:bodyPr/>
          <a:lstStyle>
            <a:lvl3pPr marL="685783" indent="0">
              <a:buNone/>
              <a:defRPr/>
            </a:lvl3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C3DE64AC-8446-4C9F-B063-00502FAAD8B2}"/>
              </a:ext>
            </a:extLst>
          </p:cNvPr>
          <p:cNvSpPr>
            <a:spLocks noGrp="1"/>
          </p:cNvSpPr>
          <p:nvPr>
            <p:ph sz="half" idx="13"/>
          </p:nvPr>
        </p:nvSpPr>
        <p:spPr>
          <a:xfrm>
            <a:off x="838199" y="2982421"/>
            <a:ext cx="10515600" cy="1559667"/>
          </a:xfrm>
        </p:spPr>
        <p:txBody>
          <a:body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0312DEFC-B4BA-44CD-9676-AA10C89DD9E6}"/>
              </a:ext>
            </a:extLst>
          </p:cNvPr>
          <p:cNvSpPr>
            <a:spLocks noGrp="1"/>
          </p:cNvSpPr>
          <p:nvPr>
            <p:ph sz="half" idx="14"/>
          </p:nvPr>
        </p:nvSpPr>
        <p:spPr>
          <a:xfrm>
            <a:off x="838199" y="4688393"/>
            <a:ext cx="10515600" cy="1730701"/>
          </a:xfrm>
        </p:spPr>
        <p:txBody>
          <a:bodyPr/>
          <a:lstStyle/>
          <a:p>
            <a:pPr lvl="0"/>
            <a:r>
              <a:rPr lang="en-US"/>
              <a:t>Click to edit Master text styles</a:t>
            </a:r>
          </a:p>
          <a:p>
            <a:pPr lvl="1"/>
            <a:r>
              <a:rPr lang="en-US"/>
              <a:t>Second level</a:t>
            </a:r>
          </a:p>
        </p:txBody>
      </p:sp>
      <p:sp>
        <p:nvSpPr>
          <p:cNvPr id="8" name="Footer Placeholder 3">
            <a:extLst>
              <a:ext uri="{FF2B5EF4-FFF2-40B4-BE49-F238E27FC236}">
                <a16:creationId xmlns:a16="http://schemas.microsoft.com/office/drawing/2014/main" id="{8075FB28-1637-4D36-BC87-9A87C854BF03}"/>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16924767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20784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dirty="0"/>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dirty="0"/>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dirty="0"/>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dirty="0"/>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dirty="0"/>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0051094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3"/>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31" name="Google Shape;31;p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32" name="Google Shape;32;p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33" name="Google Shape;33;p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2" descr="Brickwork-HD-R1a.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 name="Google Shape;18;p2"/>
          <p:cNvSpPr/>
          <p:nvPr/>
        </p:nvSpPr>
        <p:spPr>
          <a:xfrm>
            <a:off x="-15875" y="0"/>
            <a:ext cx="11683810" cy="6588125"/>
          </a:xfrm>
          <a:custGeom>
            <a:avLst/>
            <a:gdLst/>
            <a:ahLst/>
            <a:cxnLst/>
            <a:rect l="l" t="t" r="r" b="b"/>
            <a:pathLst>
              <a:path w="11683810" h="6588125" extrusionOk="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a:stretch>
          </a:blipFill>
          <a:ln>
            <a:noFill/>
          </a:ln>
          <a:effectLst>
            <a:outerShdw blurRad="101600" dist="152400" dir="4380000" algn="tl" rotWithShape="0">
              <a:srgbClr val="000000">
                <a:alpha val="4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4282257"/>
            <a:ext cx="11329257" cy="2028845"/>
          </a:xfrm>
          <a:custGeom>
            <a:avLst/>
            <a:gdLst/>
            <a:ahLst/>
            <a:cxnLst/>
            <a:rect l="l" t="t" r="r" b="b"/>
            <a:pathLst>
              <a:path w="11329257" h="2028845" extrusionOk="0">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sp>
      <p:sp>
        <p:nvSpPr>
          <p:cNvPr id="20" name="Google Shape;20;p2"/>
          <p:cNvSpPr/>
          <p:nvPr/>
        </p:nvSpPr>
        <p:spPr>
          <a:xfrm>
            <a:off x="0" y="0"/>
            <a:ext cx="8719579" cy="456877"/>
          </a:xfrm>
          <a:custGeom>
            <a:avLst/>
            <a:gdLst/>
            <a:ahLst/>
            <a:cxnLst/>
            <a:rect l="l" t="t" r="r" b="b"/>
            <a:pathLst>
              <a:path w="8719579" h="456877" extrusionOk="0">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sp>
      <p:sp>
        <p:nvSpPr>
          <p:cNvPr id="21" name="Google Shape;21;p2"/>
          <p:cNvSpPr/>
          <p:nvPr/>
        </p:nvSpPr>
        <p:spPr>
          <a:xfrm rot="-180000">
            <a:off x="-161800" y="293317"/>
            <a:ext cx="11367116" cy="5751804"/>
          </a:xfrm>
          <a:custGeom>
            <a:avLst/>
            <a:gdLst/>
            <a:ahLst/>
            <a:cxnLst/>
            <a:rect l="l" t="t" r="r" b="b"/>
            <a:pathLst>
              <a:path w="11367116" h="5751804" extrusionOk="0">
                <a:moveTo>
                  <a:pt x="11346705" y="0"/>
                </a:moveTo>
                <a:cubicBezTo>
                  <a:pt x="11353509" y="1915114"/>
                  <a:pt x="11360312" y="3830229"/>
                  <a:pt x="11367116" y="5745343"/>
                </a:cubicBezTo>
                <a:lnTo>
                  <a:pt x="0" y="5751804"/>
                </a:lnTo>
              </a:path>
            </a:pathLst>
          </a:custGeom>
          <a:noFill/>
          <a:ln w="82550" cap="flat" cmpd="sng">
            <a:solidFill>
              <a:srgbClr val="7F7F7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txBox="1">
            <a:spLocks noGrp="1"/>
          </p:cNvSpPr>
          <p:nvPr>
            <p:ph type="ctrTitle"/>
          </p:nvPr>
        </p:nvSpPr>
        <p:spPr>
          <a:xfrm rot="-180000">
            <a:off x="891201" y="662656"/>
            <a:ext cx="9755187" cy="2766528"/>
          </a:xfrm>
          <a:prstGeom prst="rect">
            <a:avLst/>
          </a:prstGeom>
          <a:noFill/>
          <a:ln>
            <a:noFill/>
          </a:ln>
        </p:spPr>
        <p:txBody>
          <a:bodyPr spcFirstLastPara="1" wrap="square" lIns="91425" tIns="45700" rIns="91425" bIns="45700" anchor="b" anchorCtr="0"/>
          <a:lstStyle>
            <a:lvl1pPr marR="0" lvl="0" algn="r" rtl="0">
              <a:lnSpc>
                <a:spcPct val="90000"/>
              </a:lnSpc>
              <a:spcBef>
                <a:spcPts val="0"/>
              </a:spcBef>
              <a:spcAft>
                <a:spcPts val="0"/>
              </a:spcAft>
              <a:buClr>
                <a:schemeClr val="accent1"/>
              </a:buClr>
              <a:buSzPts val="8000"/>
              <a:buFont typeface="Impact"/>
              <a:buNone/>
              <a:defRPr sz="80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2"/>
          <p:cNvSpPr txBox="1">
            <a:spLocks noGrp="1"/>
          </p:cNvSpPr>
          <p:nvPr>
            <p:ph type="subTitle" idx="1"/>
          </p:nvPr>
        </p:nvSpPr>
        <p:spPr>
          <a:xfrm rot="-180000">
            <a:off x="983062" y="3505209"/>
            <a:ext cx="9755187" cy="550333"/>
          </a:xfrm>
          <a:prstGeom prst="rect">
            <a:avLst/>
          </a:prstGeom>
          <a:noFill/>
          <a:ln>
            <a:noFill/>
          </a:ln>
        </p:spPr>
        <p:txBody>
          <a:bodyPr spcFirstLastPara="1" wrap="square" lIns="91425" tIns="45700" rIns="91425" bIns="45700" anchor="t" anchorCtr="0"/>
          <a:lstStyle>
            <a:lvl1pPr marR="0" lvl="0" algn="r" rtl="0">
              <a:lnSpc>
                <a:spcPct val="120000"/>
              </a:lnSpc>
              <a:spcBef>
                <a:spcPts val="1000"/>
              </a:spcBef>
              <a:spcAft>
                <a:spcPts val="0"/>
              </a:spcAft>
              <a:buClr>
                <a:schemeClr val="accent1"/>
              </a:buClr>
              <a:buSzPts val="4480"/>
              <a:buFont typeface="Arial"/>
              <a:buNone/>
              <a:defRPr sz="2800" b="0" i="0" u="none" strike="noStrike" cap="none">
                <a:solidFill>
                  <a:srgbClr val="7F7F7F"/>
                </a:solidFill>
                <a:latin typeface="Impact"/>
                <a:ea typeface="Impact"/>
                <a:cs typeface="Impact"/>
                <a:sym typeface="Impact"/>
              </a:defRPr>
            </a:lvl1pPr>
            <a:lvl2pPr marR="0" lvl="1" algn="ctr"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2pPr>
            <a:lvl3pPr marR="0" lvl="2" algn="ctr" rtl="0">
              <a:lnSpc>
                <a:spcPct val="120000"/>
              </a:lnSpc>
              <a:spcBef>
                <a:spcPts val="500"/>
              </a:spcBef>
              <a:spcAft>
                <a:spcPts val="0"/>
              </a:spcAft>
              <a:buClr>
                <a:schemeClr val="accent1"/>
              </a:buClr>
              <a:buSzPts val="2880"/>
              <a:buFont typeface="Arial"/>
              <a:buNone/>
              <a:defRPr sz="1800" b="0" i="0" u="none" strike="noStrike" cap="none">
                <a:solidFill>
                  <a:schemeClr val="dk1"/>
                </a:solidFill>
                <a:latin typeface="Impact"/>
                <a:ea typeface="Impact"/>
                <a:cs typeface="Impact"/>
                <a:sym typeface="Impact"/>
              </a:defRPr>
            </a:lvl3pPr>
            <a:lvl4pPr marR="0" lvl="3"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24" name="Google Shape;24;p2"/>
          <p:cNvSpPr txBox="1">
            <a:spLocks noGrp="1"/>
          </p:cNvSpPr>
          <p:nvPr>
            <p:ph type="dt" idx="10"/>
          </p:nvPr>
        </p:nvSpPr>
        <p:spPr>
          <a:xfrm rot="-180000">
            <a:off x="4948541" y="4578463"/>
            <a:ext cx="6143653" cy="1163112"/>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4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25" name="Google Shape;25;p2"/>
          <p:cNvSpPr txBox="1">
            <a:spLocks noGrp="1"/>
          </p:cNvSpPr>
          <p:nvPr>
            <p:ph type="ftr" idx="11"/>
          </p:nvPr>
        </p:nvSpPr>
        <p:spPr>
          <a:xfrm rot="-180000">
            <a:off x="-5560" y="4883024"/>
            <a:ext cx="4047239" cy="119553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54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26" name="Google Shape;26;p2"/>
          <p:cNvSpPr txBox="1">
            <a:spLocks noGrp="1"/>
          </p:cNvSpPr>
          <p:nvPr>
            <p:ph type="sldNum" idx="12"/>
          </p:nvPr>
        </p:nvSpPr>
        <p:spPr>
          <a:xfrm rot="-180000">
            <a:off x="9851758" y="3832648"/>
            <a:ext cx="907186"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400" b="0" i="0" u="none" strike="noStrike" cap="none">
                <a:solidFill>
                  <a:srgbClr val="3F3F3F"/>
                </a:solidFill>
                <a:latin typeface="Impact"/>
                <a:ea typeface="Impact"/>
                <a:cs typeface="Impact"/>
                <a:sym typeface="Impact"/>
              </a:defRPr>
            </a:lvl1pPr>
            <a:lvl2pPr marL="0" marR="0" lvl="1" indent="0" algn="ctr" rtl="0">
              <a:spcBef>
                <a:spcPts val="0"/>
              </a:spcBef>
              <a:buNone/>
              <a:defRPr sz="2400" b="0" i="0" u="none" strike="noStrike" cap="none">
                <a:solidFill>
                  <a:srgbClr val="3F3F3F"/>
                </a:solidFill>
                <a:latin typeface="Impact"/>
                <a:ea typeface="Impact"/>
                <a:cs typeface="Impact"/>
                <a:sym typeface="Impact"/>
              </a:defRPr>
            </a:lvl2pPr>
            <a:lvl3pPr marL="0" marR="0" lvl="2" indent="0" algn="ctr" rtl="0">
              <a:spcBef>
                <a:spcPts val="0"/>
              </a:spcBef>
              <a:buNone/>
              <a:defRPr sz="2400" b="0" i="0" u="none" strike="noStrike" cap="none">
                <a:solidFill>
                  <a:srgbClr val="3F3F3F"/>
                </a:solidFill>
                <a:latin typeface="Impact"/>
                <a:ea typeface="Impact"/>
                <a:cs typeface="Impact"/>
                <a:sym typeface="Impact"/>
              </a:defRPr>
            </a:lvl3pPr>
            <a:lvl4pPr marL="0" marR="0" lvl="3" indent="0" algn="ctr" rtl="0">
              <a:spcBef>
                <a:spcPts val="0"/>
              </a:spcBef>
              <a:buNone/>
              <a:defRPr sz="2400" b="0" i="0" u="none" strike="noStrike" cap="none">
                <a:solidFill>
                  <a:srgbClr val="3F3F3F"/>
                </a:solidFill>
                <a:latin typeface="Impact"/>
                <a:ea typeface="Impact"/>
                <a:cs typeface="Impact"/>
                <a:sym typeface="Impact"/>
              </a:defRPr>
            </a:lvl4pPr>
            <a:lvl5pPr marL="0" marR="0" lvl="4" indent="0" algn="ctr" rtl="0">
              <a:spcBef>
                <a:spcPts val="0"/>
              </a:spcBef>
              <a:buNone/>
              <a:defRPr sz="2400" b="0" i="0" u="none" strike="noStrike" cap="none">
                <a:solidFill>
                  <a:srgbClr val="3F3F3F"/>
                </a:solidFill>
                <a:latin typeface="Impact"/>
                <a:ea typeface="Impact"/>
                <a:cs typeface="Impact"/>
                <a:sym typeface="Impact"/>
              </a:defRPr>
            </a:lvl5pPr>
            <a:lvl6pPr marL="0" marR="0" lvl="5" indent="0" algn="ctr" rtl="0">
              <a:spcBef>
                <a:spcPts val="0"/>
              </a:spcBef>
              <a:buNone/>
              <a:defRPr sz="2400" b="0" i="0" u="none" strike="noStrike" cap="none">
                <a:solidFill>
                  <a:srgbClr val="3F3F3F"/>
                </a:solidFill>
                <a:latin typeface="Impact"/>
                <a:ea typeface="Impact"/>
                <a:cs typeface="Impact"/>
                <a:sym typeface="Impact"/>
              </a:defRPr>
            </a:lvl6pPr>
            <a:lvl7pPr marL="0" marR="0" lvl="6" indent="0" algn="ctr" rtl="0">
              <a:spcBef>
                <a:spcPts val="0"/>
              </a:spcBef>
              <a:buNone/>
              <a:defRPr sz="2400" b="0" i="0" u="none" strike="noStrike" cap="none">
                <a:solidFill>
                  <a:srgbClr val="3F3F3F"/>
                </a:solidFill>
                <a:latin typeface="Impact"/>
                <a:ea typeface="Impact"/>
                <a:cs typeface="Impact"/>
                <a:sym typeface="Impact"/>
              </a:defRPr>
            </a:lvl7pPr>
            <a:lvl8pPr marL="0" marR="0" lvl="7" indent="0" algn="ctr" rtl="0">
              <a:spcBef>
                <a:spcPts val="0"/>
              </a:spcBef>
              <a:buNone/>
              <a:defRPr sz="2400" b="0" i="0" u="none" strike="noStrike" cap="none">
                <a:solidFill>
                  <a:srgbClr val="3F3F3F"/>
                </a:solidFill>
                <a:latin typeface="Impact"/>
                <a:ea typeface="Impact"/>
                <a:cs typeface="Impact"/>
                <a:sym typeface="Impact"/>
              </a:defRPr>
            </a:lvl8pPr>
            <a:lvl9pPr marL="0" marR="0" lvl="8" indent="0" algn="ctr" rtl="0">
              <a:spcBef>
                <a:spcPts val="0"/>
              </a:spcBef>
              <a:buNone/>
              <a:defRPr sz="2400" b="0" i="0" u="none" strike="noStrike" cap="none">
                <a:solidFill>
                  <a:srgbClr val="3F3F3F"/>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
        <p:nvSpPr>
          <p:cNvPr id="27" name="Google Shape;27;p2"/>
          <p:cNvSpPr/>
          <p:nvPr/>
        </p:nvSpPr>
        <p:spPr>
          <a:xfrm rot="-180000">
            <a:off x="4221385" y="5111356"/>
            <a:ext cx="515386" cy="515386"/>
          </a:xfrm>
          <a:prstGeom prst="star5">
            <a:avLst>
              <a:gd name="adj" fmla="val 26693"/>
              <a:gd name="hf" fmla="val 105146"/>
              <a:gd name="vf" fmla="val 110557"/>
            </a:avLst>
          </a:prstGeom>
          <a:solidFill>
            <a:schemeClr val="dk1">
              <a:alpha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p:nvPr/>
        </p:nvSpPr>
        <p:spPr>
          <a:xfrm>
            <a:off x="0" y="3534800"/>
            <a:ext cx="12192000" cy="3215600"/>
          </a:xfrm>
          <a:prstGeom prst="rect">
            <a:avLst/>
          </a:prstGeom>
          <a:solidFill>
            <a:srgbClr val="0001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 name="Google Shape;13;p2"/>
          <p:cNvSpPr txBox="1">
            <a:spLocks noGrp="1"/>
          </p:cNvSpPr>
          <p:nvPr>
            <p:ph type="ctrTitle"/>
          </p:nvPr>
        </p:nvSpPr>
        <p:spPr>
          <a:xfrm>
            <a:off x="647833" y="352633"/>
            <a:ext cx="10911600" cy="1964800"/>
          </a:xfrm>
          <a:prstGeom prst="rect">
            <a:avLst/>
          </a:prstGeom>
        </p:spPr>
        <p:txBody>
          <a:bodyPr spcFirstLastPara="1" wrap="square" lIns="91425" tIns="91425" rIns="91425" bIns="91425" anchor="b" anchorCtr="0">
            <a:noAutofit/>
          </a:bodyPr>
          <a:lstStyle>
            <a:lvl1pPr lvl="0">
              <a:spcBef>
                <a:spcPts val="0"/>
              </a:spcBef>
              <a:spcAft>
                <a:spcPts val="0"/>
              </a:spcAft>
              <a:buClr>
                <a:srgbClr val="000144"/>
              </a:buClr>
              <a:buSzPts val="4200"/>
              <a:buNone/>
              <a:defRPr sz="5600">
                <a:solidFill>
                  <a:srgbClr val="000144"/>
                </a:solidFill>
              </a:defRPr>
            </a:lvl1pPr>
            <a:lvl2pPr lvl="1">
              <a:spcBef>
                <a:spcPts val="0"/>
              </a:spcBef>
              <a:spcAft>
                <a:spcPts val="0"/>
              </a:spcAft>
              <a:buClr>
                <a:srgbClr val="000144"/>
              </a:buClr>
              <a:buSzPts val="4200"/>
              <a:buNone/>
              <a:defRPr sz="5600">
                <a:solidFill>
                  <a:srgbClr val="000144"/>
                </a:solidFill>
              </a:defRPr>
            </a:lvl2pPr>
            <a:lvl3pPr lvl="2">
              <a:spcBef>
                <a:spcPts val="0"/>
              </a:spcBef>
              <a:spcAft>
                <a:spcPts val="0"/>
              </a:spcAft>
              <a:buClr>
                <a:srgbClr val="000144"/>
              </a:buClr>
              <a:buSzPts val="4200"/>
              <a:buNone/>
              <a:defRPr sz="5600">
                <a:solidFill>
                  <a:srgbClr val="000144"/>
                </a:solidFill>
              </a:defRPr>
            </a:lvl3pPr>
            <a:lvl4pPr lvl="3">
              <a:spcBef>
                <a:spcPts val="0"/>
              </a:spcBef>
              <a:spcAft>
                <a:spcPts val="0"/>
              </a:spcAft>
              <a:buClr>
                <a:srgbClr val="000144"/>
              </a:buClr>
              <a:buSzPts val="4200"/>
              <a:buNone/>
              <a:defRPr sz="5600">
                <a:solidFill>
                  <a:srgbClr val="000144"/>
                </a:solidFill>
              </a:defRPr>
            </a:lvl4pPr>
            <a:lvl5pPr lvl="4">
              <a:spcBef>
                <a:spcPts val="0"/>
              </a:spcBef>
              <a:spcAft>
                <a:spcPts val="0"/>
              </a:spcAft>
              <a:buClr>
                <a:srgbClr val="000144"/>
              </a:buClr>
              <a:buSzPts val="4200"/>
              <a:buNone/>
              <a:defRPr sz="5600">
                <a:solidFill>
                  <a:srgbClr val="000144"/>
                </a:solidFill>
              </a:defRPr>
            </a:lvl5pPr>
            <a:lvl6pPr lvl="5">
              <a:spcBef>
                <a:spcPts val="0"/>
              </a:spcBef>
              <a:spcAft>
                <a:spcPts val="0"/>
              </a:spcAft>
              <a:buClr>
                <a:srgbClr val="000144"/>
              </a:buClr>
              <a:buSzPts val="4200"/>
              <a:buNone/>
              <a:defRPr sz="5600">
                <a:solidFill>
                  <a:srgbClr val="000144"/>
                </a:solidFill>
              </a:defRPr>
            </a:lvl6pPr>
            <a:lvl7pPr lvl="6">
              <a:spcBef>
                <a:spcPts val="0"/>
              </a:spcBef>
              <a:spcAft>
                <a:spcPts val="0"/>
              </a:spcAft>
              <a:buClr>
                <a:srgbClr val="000144"/>
              </a:buClr>
              <a:buSzPts val="4200"/>
              <a:buNone/>
              <a:defRPr sz="5600">
                <a:solidFill>
                  <a:srgbClr val="000144"/>
                </a:solidFill>
              </a:defRPr>
            </a:lvl7pPr>
            <a:lvl8pPr lvl="7">
              <a:spcBef>
                <a:spcPts val="0"/>
              </a:spcBef>
              <a:spcAft>
                <a:spcPts val="0"/>
              </a:spcAft>
              <a:buClr>
                <a:srgbClr val="000144"/>
              </a:buClr>
              <a:buSzPts val="4200"/>
              <a:buNone/>
              <a:defRPr sz="5600">
                <a:solidFill>
                  <a:srgbClr val="000144"/>
                </a:solidFill>
              </a:defRPr>
            </a:lvl8pPr>
            <a:lvl9pPr lvl="8">
              <a:spcBef>
                <a:spcPts val="0"/>
              </a:spcBef>
              <a:spcAft>
                <a:spcPts val="0"/>
              </a:spcAft>
              <a:buClr>
                <a:srgbClr val="000144"/>
              </a:buClr>
              <a:buSzPts val="4200"/>
              <a:buNone/>
              <a:defRPr sz="5600">
                <a:solidFill>
                  <a:srgbClr val="000144"/>
                </a:solidFill>
              </a:defRPr>
            </a:lvl9pPr>
          </a:lstStyle>
          <a:p>
            <a:endParaRPr/>
          </a:p>
        </p:txBody>
      </p:sp>
      <p:sp>
        <p:nvSpPr>
          <p:cNvPr id="14" name="Google Shape;14;p2"/>
          <p:cNvSpPr txBox="1">
            <a:spLocks noGrp="1"/>
          </p:cNvSpPr>
          <p:nvPr>
            <p:ph type="subTitle" idx="1"/>
          </p:nvPr>
        </p:nvSpPr>
        <p:spPr>
          <a:xfrm>
            <a:off x="647833" y="2317433"/>
            <a:ext cx="10911600" cy="114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EDA822"/>
              </a:buClr>
              <a:buSzPts val="2400"/>
              <a:buNone/>
              <a:defRPr sz="3200">
                <a:solidFill>
                  <a:srgbClr val="EDA822"/>
                </a:solidFill>
              </a:defRPr>
            </a:lvl1pPr>
            <a:lvl2pPr lvl="1">
              <a:lnSpc>
                <a:spcPct val="100000"/>
              </a:lnSpc>
              <a:spcBef>
                <a:spcPts val="0"/>
              </a:spcBef>
              <a:spcAft>
                <a:spcPts val="0"/>
              </a:spcAft>
              <a:buClr>
                <a:srgbClr val="EDA822"/>
              </a:buClr>
              <a:buSzPts val="2400"/>
              <a:buNone/>
              <a:defRPr sz="3200">
                <a:solidFill>
                  <a:srgbClr val="EDA822"/>
                </a:solidFill>
              </a:defRPr>
            </a:lvl2pPr>
            <a:lvl3pPr lvl="2">
              <a:lnSpc>
                <a:spcPct val="100000"/>
              </a:lnSpc>
              <a:spcBef>
                <a:spcPts val="0"/>
              </a:spcBef>
              <a:spcAft>
                <a:spcPts val="0"/>
              </a:spcAft>
              <a:buClr>
                <a:srgbClr val="EDA822"/>
              </a:buClr>
              <a:buSzPts val="2400"/>
              <a:buNone/>
              <a:defRPr sz="3200">
                <a:solidFill>
                  <a:srgbClr val="EDA822"/>
                </a:solidFill>
              </a:defRPr>
            </a:lvl3pPr>
            <a:lvl4pPr lvl="3">
              <a:lnSpc>
                <a:spcPct val="100000"/>
              </a:lnSpc>
              <a:spcBef>
                <a:spcPts val="0"/>
              </a:spcBef>
              <a:spcAft>
                <a:spcPts val="0"/>
              </a:spcAft>
              <a:buClr>
                <a:srgbClr val="EDA822"/>
              </a:buClr>
              <a:buSzPts val="2400"/>
              <a:buNone/>
              <a:defRPr sz="3200">
                <a:solidFill>
                  <a:srgbClr val="EDA822"/>
                </a:solidFill>
              </a:defRPr>
            </a:lvl4pPr>
            <a:lvl5pPr lvl="4">
              <a:lnSpc>
                <a:spcPct val="100000"/>
              </a:lnSpc>
              <a:spcBef>
                <a:spcPts val="0"/>
              </a:spcBef>
              <a:spcAft>
                <a:spcPts val="0"/>
              </a:spcAft>
              <a:buClr>
                <a:srgbClr val="EDA822"/>
              </a:buClr>
              <a:buSzPts val="2400"/>
              <a:buNone/>
              <a:defRPr sz="3200">
                <a:solidFill>
                  <a:srgbClr val="EDA822"/>
                </a:solidFill>
              </a:defRPr>
            </a:lvl5pPr>
            <a:lvl6pPr lvl="5">
              <a:lnSpc>
                <a:spcPct val="100000"/>
              </a:lnSpc>
              <a:spcBef>
                <a:spcPts val="0"/>
              </a:spcBef>
              <a:spcAft>
                <a:spcPts val="0"/>
              </a:spcAft>
              <a:buClr>
                <a:srgbClr val="EDA822"/>
              </a:buClr>
              <a:buSzPts val="2400"/>
              <a:buNone/>
              <a:defRPr sz="3200">
                <a:solidFill>
                  <a:srgbClr val="EDA822"/>
                </a:solidFill>
              </a:defRPr>
            </a:lvl6pPr>
            <a:lvl7pPr lvl="6">
              <a:lnSpc>
                <a:spcPct val="100000"/>
              </a:lnSpc>
              <a:spcBef>
                <a:spcPts val="0"/>
              </a:spcBef>
              <a:spcAft>
                <a:spcPts val="0"/>
              </a:spcAft>
              <a:buClr>
                <a:srgbClr val="EDA822"/>
              </a:buClr>
              <a:buSzPts val="2400"/>
              <a:buNone/>
              <a:defRPr sz="3200">
                <a:solidFill>
                  <a:srgbClr val="EDA822"/>
                </a:solidFill>
              </a:defRPr>
            </a:lvl7pPr>
            <a:lvl8pPr lvl="7">
              <a:lnSpc>
                <a:spcPct val="100000"/>
              </a:lnSpc>
              <a:spcBef>
                <a:spcPts val="0"/>
              </a:spcBef>
              <a:spcAft>
                <a:spcPts val="0"/>
              </a:spcAft>
              <a:buClr>
                <a:srgbClr val="EDA822"/>
              </a:buClr>
              <a:buSzPts val="2400"/>
              <a:buNone/>
              <a:defRPr sz="3200">
                <a:solidFill>
                  <a:srgbClr val="EDA822"/>
                </a:solidFill>
              </a:defRPr>
            </a:lvl8pPr>
            <a:lvl9pPr lvl="8">
              <a:lnSpc>
                <a:spcPct val="100000"/>
              </a:lnSpc>
              <a:spcBef>
                <a:spcPts val="0"/>
              </a:spcBef>
              <a:spcAft>
                <a:spcPts val="0"/>
              </a:spcAft>
              <a:buClr>
                <a:srgbClr val="EDA822"/>
              </a:buClr>
              <a:buSzPts val="2400"/>
              <a:buNone/>
              <a:defRPr sz="3200">
                <a:solidFill>
                  <a:srgbClr val="EDA822"/>
                </a:solidFill>
              </a:defRPr>
            </a:lvl9pPr>
          </a:lstStyle>
          <a:p>
            <a:endParaRPr/>
          </a:p>
        </p:txBody>
      </p:sp>
      <p:sp>
        <p:nvSpPr>
          <p:cNvPr id="15" name="Google Shape;15;p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67" y="3534800"/>
            <a:ext cx="12192000" cy="3215600"/>
          </a:xfrm>
          <a:prstGeom prst="rect">
            <a:avLst/>
          </a:prstGeom>
          <a:solidFill>
            <a:srgbClr val="0001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 name="Google Shape;18;p3"/>
          <p:cNvSpPr txBox="1">
            <a:spLocks noGrp="1"/>
          </p:cNvSpPr>
          <p:nvPr>
            <p:ph type="title"/>
          </p:nvPr>
        </p:nvSpPr>
        <p:spPr>
          <a:xfrm>
            <a:off x="647833" y="2286000"/>
            <a:ext cx="10911600" cy="10476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9" name="Google Shape;19;p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Clr>
                <a:srgbClr val="666666"/>
              </a:buClr>
              <a:buSzPts val="1800"/>
              <a:buChar char="●"/>
              <a:defRPr>
                <a:solidFill>
                  <a:srgbClr val="666666"/>
                </a:solidFill>
              </a:defRPr>
            </a:lvl1pPr>
            <a:lvl2pPr marL="1219170" lvl="1" indent="-423323">
              <a:spcBef>
                <a:spcPts val="2133"/>
              </a:spcBef>
              <a:spcAft>
                <a:spcPts val="0"/>
              </a:spcAft>
              <a:buClr>
                <a:srgbClr val="666666"/>
              </a:buClr>
              <a:buSzPts val="1400"/>
              <a:buChar char="○"/>
              <a:defRPr>
                <a:solidFill>
                  <a:srgbClr val="666666"/>
                </a:solidFill>
              </a:defRPr>
            </a:lvl2pPr>
            <a:lvl3pPr marL="1828754" lvl="2" indent="-423323">
              <a:spcBef>
                <a:spcPts val="2133"/>
              </a:spcBef>
              <a:spcAft>
                <a:spcPts val="0"/>
              </a:spcAft>
              <a:buClr>
                <a:srgbClr val="666666"/>
              </a:buClr>
              <a:buSzPts val="1400"/>
              <a:buChar char="■"/>
              <a:defRPr>
                <a:solidFill>
                  <a:srgbClr val="666666"/>
                </a:solidFill>
              </a:defRPr>
            </a:lvl3pPr>
            <a:lvl4pPr marL="2438339" lvl="3" indent="-423323">
              <a:spcBef>
                <a:spcPts val="2133"/>
              </a:spcBef>
              <a:spcAft>
                <a:spcPts val="0"/>
              </a:spcAft>
              <a:buClr>
                <a:srgbClr val="666666"/>
              </a:buClr>
              <a:buSzPts val="1400"/>
              <a:buChar char="●"/>
              <a:defRPr>
                <a:solidFill>
                  <a:srgbClr val="666666"/>
                </a:solidFill>
              </a:defRPr>
            </a:lvl4pPr>
            <a:lvl5pPr marL="3047924" lvl="4" indent="-423323">
              <a:spcBef>
                <a:spcPts val="2133"/>
              </a:spcBef>
              <a:spcAft>
                <a:spcPts val="0"/>
              </a:spcAft>
              <a:buClr>
                <a:srgbClr val="666666"/>
              </a:buClr>
              <a:buSzPts val="1400"/>
              <a:buChar char="○"/>
              <a:defRPr>
                <a:solidFill>
                  <a:srgbClr val="666666"/>
                </a:solidFill>
              </a:defRPr>
            </a:lvl5pPr>
            <a:lvl6pPr marL="3657509" lvl="5" indent="-423323">
              <a:spcBef>
                <a:spcPts val="2133"/>
              </a:spcBef>
              <a:spcAft>
                <a:spcPts val="0"/>
              </a:spcAft>
              <a:buClr>
                <a:srgbClr val="666666"/>
              </a:buClr>
              <a:buSzPts val="1400"/>
              <a:buChar char="■"/>
              <a:defRPr>
                <a:solidFill>
                  <a:srgbClr val="666666"/>
                </a:solidFill>
              </a:defRPr>
            </a:lvl6pPr>
            <a:lvl7pPr marL="4267093" lvl="6" indent="-423323">
              <a:spcBef>
                <a:spcPts val="2133"/>
              </a:spcBef>
              <a:spcAft>
                <a:spcPts val="0"/>
              </a:spcAft>
              <a:buClr>
                <a:srgbClr val="666666"/>
              </a:buClr>
              <a:buSzPts val="1400"/>
              <a:buChar char="●"/>
              <a:defRPr>
                <a:solidFill>
                  <a:srgbClr val="666666"/>
                </a:solidFill>
              </a:defRPr>
            </a:lvl7pPr>
            <a:lvl8pPr marL="4876678" lvl="7" indent="-423323">
              <a:spcBef>
                <a:spcPts val="2133"/>
              </a:spcBef>
              <a:spcAft>
                <a:spcPts val="0"/>
              </a:spcAft>
              <a:buClr>
                <a:srgbClr val="666666"/>
              </a:buClr>
              <a:buSzPts val="1400"/>
              <a:buChar char="○"/>
              <a:defRPr>
                <a:solidFill>
                  <a:srgbClr val="666666"/>
                </a:solidFill>
              </a:defRPr>
            </a:lvl8pPr>
            <a:lvl9pPr marL="5486263" lvl="8" indent="-423323">
              <a:spcBef>
                <a:spcPts val="2133"/>
              </a:spcBef>
              <a:spcAft>
                <a:spcPts val="2133"/>
              </a:spcAft>
              <a:buClr>
                <a:srgbClr val="666666"/>
              </a:buClr>
              <a:buSzPts val="1400"/>
              <a:buChar char="■"/>
              <a:defRPr>
                <a:solidFill>
                  <a:srgbClr val="666666"/>
                </a:solidFill>
              </a:defRPr>
            </a:lvl9pPr>
          </a:lstStyle>
          <a:p>
            <a:endParaRPr/>
          </a:p>
        </p:txBody>
      </p:sp>
      <p:sp>
        <p:nvSpPr>
          <p:cNvPr id="23" name="Google Shape;23;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666666"/>
              </a:buClr>
              <a:buSzPts val="1400"/>
              <a:buChar char="●"/>
              <a:defRPr sz="1867">
                <a:solidFill>
                  <a:srgbClr val="666666"/>
                </a:solidFill>
              </a:defRPr>
            </a:lvl1pPr>
            <a:lvl2pPr marL="1219170" lvl="1" indent="-406390">
              <a:spcBef>
                <a:spcPts val="2133"/>
              </a:spcBef>
              <a:spcAft>
                <a:spcPts val="0"/>
              </a:spcAft>
              <a:buClr>
                <a:srgbClr val="666666"/>
              </a:buClr>
              <a:buSzPts val="1200"/>
              <a:buChar char="○"/>
              <a:defRPr sz="1600">
                <a:solidFill>
                  <a:srgbClr val="666666"/>
                </a:solidFill>
              </a:defRPr>
            </a:lvl2pPr>
            <a:lvl3pPr marL="1828754" lvl="2" indent="-406390">
              <a:spcBef>
                <a:spcPts val="2133"/>
              </a:spcBef>
              <a:spcAft>
                <a:spcPts val="0"/>
              </a:spcAft>
              <a:buClr>
                <a:srgbClr val="666666"/>
              </a:buClr>
              <a:buSzPts val="1200"/>
              <a:buChar char="■"/>
              <a:defRPr sz="1600">
                <a:solidFill>
                  <a:srgbClr val="666666"/>
                </a:solidFill>
              </a:defRPr>
            </a:lvl3pPr>
            <a:lvl4pPr marL="2438339" lvl="3" indent="-406390">
              <a:spcBef>
                <a:spcPts val="2133"/>
              </a:spcBef>
              <a:spcAft>
                <a:spcPts val="0"/>
              </a:spcAft>
              <a:buClr>
                <a:srgbClr val="666666"/>
              </a:buClr>
              <a:buSzPts val="1200"/>
              <a:buChar char="●"/>
              <a:defRPr sz="1600">
                <a:solidFill>
                  <a:srgbClr val="666666"/>
                </a:solidFill>
              </a:defRPr>
            </a:lvl4pPr>
            <a:lvl5pPr marL="3047924" lvl="4" indent="-406390">
              <a:spcBef>
                <a:spcPts val="2133"/>
              </a:spcBef>
              <a:spcAft>
                <a:spcPts val="0"/>
              </a:spcAft>
              <a:buClr>
                <a:srgbClr val="666666"/>
              </a:buClr>
              <a:buSzPts val="1200"/>
              <a:buChar char="○"/>
              <a:defRPr sz="1600">
                <a:solidFill>
                  <a:srgbClr val="666666"/>
                </a:solidFill>
              </a:defRPr>
            </a:lvl5pPr>
            <a:lvl6pPr marL="3657509" lvl="5" indent="-406390">
              <a:spcBef>
                <a:spcPts val="2133"/>
              </a:spcBef>
              <a:spcAft>
                <a:spcPts val="0"/>
              </a:spcAft>
              <a:buClr>
                <a:srgbClr val="666666"/>
              </a:buClr>
              <a:buSzPts val="1200"/>
              <a:buChar char="■"/>
              <a:defRPr sz="1600">
                <a:solidFill>
                  <a:srgbClr val="666666"/>
                </a:solidFill>
              </a:defRPr>
            </a:lvl6pPr>
            <a:lvl7pPr marL="4267093" lvl="6" indent="-406390">
              <a:spcBef>
                <a:spcPts val="2133"/>
              </a:spcBef>
              <a:spcAft>
                <a:spcPts val="0"/>
              </a:spcAft>
              <a:buClr>
                <a:srgbClr val="666666"/>
              </a:buClr>
              <a:buSzPts val="1200"/>
              <a:buChar char="●"/>
              <a:defRPr sz="1600">
                <a:solidFill>
                  <a:srgbClr val="666666"/>
                </a:solidFill>
              </a:defRPr>
            </a:lvl7pPr>
            <a:lvl8pPr marL="4876678" lvl="7" indent="-406390">
              <a:spcBef>
                <a:spcPts val="2133"/>
              </a:spcBef>
              <a:spcAft>
                <a:spcPts val="0"/>
              </a:spcAft>
              <a:buClr>
                <a:srgbClr val="666666"/>
              </a:buClr>
              <a:buSzPts val="1200"/>
              <a:buChar char="○"/>
              <a:defRPr sz="1600">
                <a:solidFill>
                  <a:srgbClr val="666666"/>
                </a:solidFill>
              </a:defRPr>
            </a:lvl8pPr>
            <a:lvl9pPr marL="5486263" lvl="8" indent="-406390">
              <a:spcBef>
                <a:spcPts val="2133"/>
              </a:spcBef>
              <a:spcAft>
                <a:spcPts val="2133"/>
              </a:spcAft>
              <a:buClr>
                <a:srgbClr val="666666"/>
              </a:buClr>
              <a:buSzPts val="1200"/>
              <a:buChar char="■"/>
              <a:defRPr sz="1600">
                <a:solidFill>
                  <a:srgbClr val="666666"/>
                </a:solidFill>
              </a:defRPr>
            </a:lvl9pPr>
          </a:lstStyle>
          <a:p>
            <a:endParaRPr/>
          </a:p>
        </p:txBody>
      </p:sp>
      <p:sp>
        <p:nvSpPr>
          <p:cNvPr id="27" name="Google Shape;27;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666666"/>
              </a:buClr>
              <a:buSzPts val="1400"/>
              <a:buChar char="●"/>
              <a:defRPr sz="1867">
                <a:solidFill>
                  <a:srgbClr val="666666"/>
                </a:solidFill>
              </a:defRPr>
            </a:lvl1pPr>
            <a:lvl2pPr marL="1219170" lvl="1" indent="-406390">
              <a:spcBef>
                <a:spcPts val="2133"/>
              </a:spcBef>
              <a:spcAft>
                <a:spcPts val="0"/>
              </a:spcAft>
              <a:buClr>
                <a:srgbClr val="666666"/>
              </a:buClr>
              <a:buSzPts val="1200"/>
              <a:buChar char="○"/>
              <a:defRPr sz="1600">
                <a:solidFill>
                  <a:srgbClr val="666666"/>
                </a:solidFill>
              </a:defRPr>
            </a:lvl2pPr>
            <a:lvl3pPr marL="1828754" lvl="2" indent="-406390">
              <a:spcBef>
                <a:spcPts val="2133"/>
              </a:spcBef>
              <a:spcAft>
                <a:spcPts val="0"/>
              </a:spcAft>
              <a:buClr>
                <a:srgbClr val="666666"/>
              </a:buClr>
              <a:buSzPts val="1200"/>
              <a:buChar char="■"/>
              <a:defRPr sz="1600">
                <a:solidFill>
                  <a:srgbClr val="666666"/>
                </a:solidFill>
              </a:defRPr>
            </a:lvl3pPr>
            <a:lvl4pPr marL="2438339" lvl="3" indent="-406390">
              <a:spcBef>
                <a:spcPts val="2133"/>
              </a:spcBef>
              <a:spcAft>
                <a:spcPts val="0"/>
              </a:spcAft>
              <a:buClr>
                <a:srgbClr val="666666"/>
              </a:buClr>
              <a:buSzPts val="1200"/>
              <a:buChar char="●"/>
              <a:defRPr sz="1600">
                <a:solidFill>
                  <a:srgbClr val="666666"/>
                </a:solidFill>
              </a:defRPr>
            </a:lvl4pPr>
            <a:lvl5pPr marL="3047924" lvl="4" indent="-406390">
              <a:spcBef>
                <a:spcPts val="2133"/>
              </a:spcBef>
              <a:spcAft>
                <a:spcPts val="0"/>
              </a:spcAft>
              <a:buClr>
                <a:srgbClr val="666666"/>
              </a:buClr>
              <a:buSzPts val="1200"/>
              <a:buChar char="○"/>
              <a:defRPr sz="1600">
                <a:solidFill>
                  <a:srgbClr val="666666"/>
                </a:solidFill>
              </a:defRPr>
            </a:lvl5pPr>
            <a:lvl6pPr marL="3657509" lvl="5" indent="-406390">
              <a:spcBef>
                <a:spcPts val="2133"/>
              </a:spcBef>
              <a:spcAft>
                <a:spcPts val="0"/>
              </a:spcAft>
              <a:buClr>
                <a:srgbClr val="666666"/>
              </a:buClr>
              <a:buSzPts val="1200"/>
              <a:buChar char="■"/>
              <a:defRPr sz="1600">
                <a:solidFill>
                  <a:srgbClr val="666666"/>
                </a:solidFill>
              </a:defRPr>
            </a:lvl6pPr>
            <a:lvl7pPr marL="4267093" lvl="6" indent="-406390">
              <a:spcBef>
                <a:spcPts val="2133"/>
              </a:spcBef>
              <a:spcAft>
                <a:spcPts val="0"/>
              </a:spcAft>
              <a:buClr>
                <a:srgbClr val="666666"/>
              </a:buClr>
              <a:buSzPts val="1200"/>
              <a:buChar char="●"/>
              <a:defRPr sz="1600">
                <a:solidFill>
                  <a:srgbClr val="666666"/>
                </a:solidFill>
              </a:defRPr>
            </a:lvl7pPr>
            <a:lvl8pPr marL="4876678" lvl="7" indent="-406390">
              <a:spcBef>
                <a:spcPts val="2133"/>
              </a:spcBef>
              <a:spcAft>
                <a:spcPts val="0"/>
              </a:spcAft>
              <a:buClr>
                <a:srgbClr val="666666"/>
              </a:buClr>
              <a:buSzPts val="1200"/>
              <a:buChar char="○"/>
              <a:defRPr sz="1600">
                <a:solidFill>
                  <a:srgbClr val="666666"/>
                </a:solidFill>
              </a:defRPr>
            </a:lvl8pPr>
            <a:lvl9pPr marL="5486263" lvl="8" indent="-406390">
              <a:spcBef>
                <a:spcPts val="2133"/>
              </a:spcBef>
              <a:spcAft>
                <a:spcPts val="2133"/>
              </a:spcAft>
              <a:buClr>
                <a:srgbClr val="666666"/>
              </a:buClr>
              <a:buSzPts val="1200"/>
              <a:buChar char="■"/>
              <a:defRPr sz="1600">
                <a:solidFill>
                  <a:srgbClr val="666666"/>
                </a:solidFill>
              </a:defRPr>
            </a:lvl9pPr>
          </a:lstStyle>
          <a:p>
            <a:endParaRPr/>
          </a:p>
        </p:txBody>
      </p:sp>
      <p:sp>
        <p:nvSpPr>
          <p:cNvPr id="28" name="Google Shape;28;p5"/>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4" name="Google Shape;34;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666666"/>
              </a:buClr>
              <a:buSzPts val="1200"/>
              <a:buChar char="●"/>
              <a:defRPr sz="1600">
                <a:solidFill>
                  <a:srgbClr val="666666"/>
                </a:solidFill>
              </a:defRPr>
            </a:lvl1pPr>
            <a:lvl2pPr marL="1219170" lvl="1" indent="-406390">
              <a:spcBef>
                <a:spcPts val="2133"/>
              </a:spcBef>
              <a:spcAft>
                <a:spcPts val="0"/>
              </a:spcAft>
              <a:buClr>
                <a:srgbClr val="666666"/>
              </a:buClr>
              <a:buSzPts val="1200"/>
              <a:buChar char="○"/>
              <a:defRPr sz="1600">
                <a:solidFill>
                  <a:srgbClr val="666666"/>
                </a:solidFill>
              </a:defRPr>
            </a:lvl2pPr>
            <a:lvl3pPr marL="1828754" lvl="2" indent="-406390">
              <a:spcBef>
                <a:spcPts val="2133"/>
              </a:spcBef>
              <a:spcAft>
                <a:spcPts val="0"/>
              </a:spcAft>
              <a:buClr>
                <a:srgbClr val="666666"/>
              </a:buClr>
              <a:buSzPts val="1200"/>
              <a:buChar char="■"/>
              <a:defRPr sz="1600">
                <a:solidFill>
                  <a:srgbClr val="666666"/>
                </a:solidFill>
              </a:defRPr>
            </a:lvl3pPr>
            <a:lvl4pPr marL="2438339" lvl="3" indent="-406390">
              <a:spcBef>
                <a:spcPts val="2133"/>
              </a:spcBef>
              <a:spcAft>
                <a:spcPts val="0"/>
              </a:spcAft>
              <a:buClr>
                <a:srgbClr val="666666"/>
              </a:buClr>
              <a:buSzPts val="1200"/>
              <a:buChar char="●"/>
              <a:defRPr sz="1600">
                <a:solidFill>
                  <a:srgbClr val="666666"/>
                </a:solidFill>
              </a:defRPr>
            </a:lvl4pPr>
            <a:lvl5pPr marL="3047924" lvl="4" indent="-406390">
              <a:spcBef>
                <a:spcPts val="2133"/>
              </a:spcBef>
              <a:spcAft>
                <a:spcPts val="0"/>
              </a:spcAft>
              <a:buClr>
                <a:srgbClr val="666666"/>
              </a:buClr>
              <a:buSzPts val="1200"/>
              <a:buChar char="○"/>
              <a:defRPr sz="1600">
                <a:solidFill>
                  <a:srgbClr val="666666"/>
                </a:solidFill>
              </a:defRPr>
            </a:lvl5pPr>
            <a:lvl6pPr marL="3657509" lvl="5" indent="-406390">
              <a:spcBef>
                <a:spcPts val="2133"/>
              </a:spcBef>
              <a:spcAft>
                <a:spcPts val="0"/>
              </a:spcAft>
              <a:buClr>
                <a:srgbClr val="666666"/>
              </a:buClr>
              <a:buSzPts val="1200"/>
              <a:buChar char="■"/>
              <a:defRPr sz="1600">
                <a:solidFill>
                  <a:srgbClr val="666666"/>
                </a:solidFill>
              </a:defRPr>
            </a:lvl6pPr>
            <a:lvl7pPr marL="4267093" lvl="6" indent="-406390">
              <a:spcBef>
                <a:spcPts val="2133"/>
              </a:spcBef>
              <a:spcAft>
                <a:spcPts val="0"/>
              </a:spcAft>
              <a:buClr>
                <a:srgbClr val="666666"/>
              </a:buClr>
              <a:buSzPts val="1200"/>
              <a:buChar char="●"/>
              <a:defRPr sz="1600">
                <a:solidFill>
                  <a:srgbClr val="666666"/>
                </a:solidFill>
              </a:defRPr>
            </a:lvl7pPr>
            <a:lvl8pPr marL="4876678" lvl="7" indent="-406390">
              <a:spcBef>
                <a:spcPts val="2133"/>
              </a:spcBef>
              <a:spcAft>
                <a:spcPts val="0"/>
              </a:spcAft>
              <a:buClr>
                <a:srgbClr val="666666"/>
              </a:buClr>
              <a:buSzPts val="1200"/>
              <a:buChar char="○"/>
              <a:defRPr sz="1600">
                <a:solidFill>
                  <a:srgbClr val="666666"/>
                </a:solidFill>
              </a:defRPr>
            </a:lvl8pPr>
            <a:lvl9pPr marL="5486263" lvl="8" indent="-406390">
              <a:spcBef>
                <a:spcPts val="2133"/>
              </a:spcBef>
              <a:spcAft>
                <a:spcPts val="2133"/>
              </a:spcAft>
              <a:buClr>
                <a:srgbClr val="666666"/>
              </a:buClr>
              <a:buSzPts val="1200"/>
              <a:buChar char="■"/>
              <a:defRPr sz="1600">
                <a:solidFill>
                  <a:srgbClr val="666666"/>
                </a:solidFill>
              </a:defRPr>
            </a:lvl9pPr>
          </a:lstStyle>
          <a:p>
            <a:endParaRPr/>
          </a:p>
        </p:txBody>
      </p:sp>
      <p:sp>
        <p:nvSpPr>
          <p:cNvPr id="35" name="Google Shape;35;p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1525-BAE3-4CAF-89D0-D1DDCA7553F3}"/>
              </a:ext>
            </a:extLst>
          </p:cNvPr>
          <p:cNvSpPr>
            <a:spLocks noGrp="1"/>
          </p:cNvSpPr>
          <p:nvPr>
            <p:ph type="title"/>
          </p:nvPr>
        </p:nvSpPr>
        <p:spPr>
          <a:xfrm>
            <a:off x="217285" y="365131"/>
            <a:ext cx="11775547" cy="956681"/>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23838D-6D5E-455C-85DF-54B77EE5519D}"/>
              </a:ext>
            </a:extLst>
          </p:cNvPr>
          <p:cNvSpPr>
            <a:spLocks noGrp="1"/>
          </p:cNvSpPr>
          <p:nvPr>
            <p:ph type="body" idx="1"/>
          </p:nvPr>
        </p:nvSpPr>
        <p:spPr>
          <a:xfrm>
            <a:off x="217290" y="1681163"/>
            <a:ext cx="371192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232FF-A555-45CC-B407-62C42702E5F3}"/>
              </a:ext>
            </a:extLst>
          </p:cNvPr>
          <p:cNvSpPr>
            <a:spLocks noGrp="1"/>
          </p:cNvSpPr>
          <p:nvPr>
            <p:ph sz="half" idx="2"/>
          </p:nvPr>
        </p:nvSpPr>
        <p:spPr>
          <a:xfrm>
            <a:off x="217289" y="2714852"/>
            <a:ext cx="3711921" cy="37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B8CE72F5-9482-4892-B297-66B046D1883A}"/>
              </a:ext>
            </a:extLst>
          </p:cNvPr>
          <p:cNvSpPr>
            <a:spLocks noGrp="1"/>
          </p:cNvSpPr>
          <p:nvPr>
            <p:ph type="body" idx="13"/>
          </p:nvPr>
        </p:nvSpPr>
        <p:spPr>
          <a:xfrm>
            <a:off x="4317001" y="1681163"/>
            <a:ext cx="371192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3" name="Content Placeholder 3">
            <a:extLst>
              <a:ext uri="{FF2B5EF4-FFF2-40B4-BE49-F238E27FC236}">
                <a16:creationId xmlns:a16="http://schemas.microsoft.com/office/drawing/2014/main" id="{1E002FDA-A44A-49A4-B8AD-5FCC148F38D9}"/>
              </a:ext>
            </a:extLst>
          </p:cNvPr>
          <p:cNvSpPr>
            <a:spLocks noGrp="1"/>
          </p:cNvSpPr>
          <p:nvPr>
            <p:ph sz="half" idx="14"/>
          </p:nvPr>
        </p:nvSpPr>
        <p:spPr>
          <a:xfrm>
            <a:off x="4317000" y="2714852"/>
            <a:ext cx="3711921" cy="37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72FEC1F-4E70-4D85-97CB-F7EC7CC2C1B7}"/>
              </a:ext>
            </a:extLst>
          </p:cNvPr>
          <p:cNvSpPr>
            <a:spLocks noGrp="1"/>
          </p:cNvSpPr>
          <p:nvPr>
            <p:ph type="body" idx="15"/>
          </p:nvPr>
        </p:nvSpPr>
        <p:spPr>
          <a:xfrm>
            <a:off x="8280917" y="1681163"/>
            <a:ext cx="371192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5" name="Content Placeholder 3">
            <a:extLst>
              <a:ext uri="{FF2B5EF4-FFF2-40B4-BE49-F238E27FC236}">
                <a16:creationId xmlns:a16="http://schemas.microsoft.com/office/drawing/2014/main" id="{8368F3C8-0878-4191-A15F-07E1E0A65672}"/>
              </a:ext>
            </a:extLst>
          </p:cNvPr>
          <p:cNvSpPr>
            <a:spLocks noGrp="1"/>
          </p:cNvSpPr>
          <p:nvPr>
            <p:ph sz="half" idx="16"/>
          </p:nvPr>
        </p:nvSpPr>
        <p:spPr>
          <a:xfrm>
            <a:off x="8280916" y="2714852"/>
            <a:ext cx="3711921" cy="37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C3215870-12E3-4980-93AD-8DC70E11A202}"/>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9" name="Slide Number Placeholder 8">
            <a:extLst>
              <a:ext uri="{FF2B5EF4-FFF2-40B4-BE49-F238E27FC236}">
                <a16:creationId xmlns:a16="http://schemas.microsoft.com/office/drawing/2014/main" id="{42256F76-59C6-41DD-B216-886CAB45919F}"/>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4681563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000144"/>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701800"/>
            <a:ext cx="7472000" cy="5454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38" name="Google Shape;38;p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182400" y="107600"/>
            <a:ext cx="5902000" cy="6642800"/>
          </a:xfrm>
          <a:prstGeom prst="rect">
            <a:avLst/>
          </a:prstGeom>
          <a:solidFill>
            <a:srgbClr val="0001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cxnSp>
        <p:nvCxnSpPr>
          <p:cNvPr id="41" name="Google Shape;41;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354000" y="1575600"/>
            <a:ext cx="5393600" cy="20448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5067"/>
            </a:lvl1pPr>
            <a:lvl2pPr lvl="1" algn="ctr">
              <a:spcBef>
                <a:spcPts val="0"/>
              </a:spcBef>
              <a:spcAft>
                <a:spcPts val="0"/>
              </a:spcAft>
              <a:buSzPts val="3800"/>
              <a:buNone/>
              <a:defRPr sz="5067"/>
            </a:lvl2pPr>
            <a:lvl3pPr lvl="2" algn="ctr">
              <a:spcBef>
                <a:spcPts val="0"/>
              </a:spcBef>
              <a:spcAft>
                <a:spcPts val="0"/>
              </a:spcAft>
              <a:buSzPts val="3800"/>
              <a:buNone/>
              <a:defRPr sz="5067"/>
            </a:lvl3pPr>
            <a:lvl4pPr lvl="3" algn="ctr">
              <a:spcBef>
                <a:spcPts val="0"/>
              </a:spcBef>
              <a:spcAft>
                <a:spcPts val="0"/>
              </a:spcAft>
              <a:buSzPts val="3800"/>
              <a:buNone/>
              <a:defRPr sz="5067"/>
            </a:lvl4pPr>
            <a:lvl5pPr lvl="4" algn="ctr">
              <a:spcBef>
                <a:spcPts val="0"/>
              </a:spcBef>
              <a:spcAft>
                <a:spcPts val="0"/>
              </a:spcAft>
              <a:buSzPts val="3800"/>
              <a:buNone/>
              <a:defRPr sz="5067"/>
            </a:lvl5pPr>
            <a:lvl6pPr lvl="5" algn="ctr">
              <a:spcBef>
                <a:spcPts val="0"/>
              </a:spcBef>
              <a:spcAft>
                <a:spcPts val="0"/>
              </a:spcAft>
              <a:buSzPts val="3800"/>
              <a:buNone/>
              <a:defRPr sz="5067"/>
            </a:lvl6pPr>
            <a:lvl7pPr lvl="6" algn="ctr">
              <a:spcBef>
                <a:spcPts val="0"/>
              </a:spcBef>
              <a:spcAft>
                <a:spcPts val="0"/>
              </a:spcAft>
              <a:buSzPts val="3800"/>
              <a:buNone/>
              <a:defRPr sz="5067"/>
            </a:lvl7pPr>
            <a:lvl8pPr lvl="7" algn="ctr">
              <a:spcBef>
                <a:spcPts val="0"/>
              </a:spcBef>
              <a:spcAft>
                <a:spcPts val="0"/>
              </a:spcAft>
              <a:buSzPts val="3800"/>
              <a:buNone/>
              <a:defRPr sz="5067"/>
            </a:lvl8pPr>
            <a:lvl9pPr lvl="8" algn="ctr">
              <a:spcBef>
                <a:spcPts val="0"/>
              </a:spcBef>
              <a:spcAft>
                <a:spcPts val="0"/>
              </a:spcAft>
              <a:buSzPts val="3800"/>
              <a:buNone/>
              <a:defRPr sz="5067"/>
            </a:lvl9pPr>
          </a:lstStyle>
          <a:p>
            <a:endParaRPr/>
          </a:p>
        </p:txBody>
      </p:sp>
      <p:sp>
        <p:nvSpPr>
          <p:cNvPr id="43" name="Google Shape;43;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4" name="Google Shape;44;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100"/>
              <a:buNone/>
              <a:defRPr sz="2800"/>
            </a:lvl1pPr>
          </a:lstStyle>
          <a:p>
            <a:endParaRPr/>
          </a:p>
        </p:txBody>
      </p:sp>
      <p:sp>
        <p:nvSpPr>
          <p:cNvPr id="48" name="Google Shape;48;p10"/>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p:nvPr/>
        </p:nvSpPr>
        <p:spPr>
          <a:xfrm>
            <a:off x="107600" y="3534800"/>
            <a:ext cx="11976800" cy="3215600"/>
          </a:xfrm>
          <a:prstGeom prst="rect">
            <a:avLst/>
          </a:prstGeom>
          <a:solidFill>
            <a:srgbClr val="0001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 name="Google Shape;51;p11"/>
          <p:cNvSpPr txBox="1">
            <a:spLocks noGrp="1"/>
          </p:cNvSpPr>
          <p:nvPr>
            <p:ph type="title" hasCustomPrompt="1"/>
          </p:nvPr>
        </p:nvSpPr>
        <p:spPr>
          <a:xfrm>
            <a:off x="415600" y="990668"/>
            <a:ext cx="11360800" cy="2675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6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6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6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6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6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6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6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6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6000">
                <a:latin typeface="Source Sans Pro"/>
                <a:ea typeface="Source Sans Pro"/>
                <a:cs typeface="Source Sans Pro"/>
                <a:sym typeface="Source Sans Pro"/>
              </a:defRPr>
            </a:lvl9pPr>
          </a:lstStyle>
          <a:p>
            <a:r>
              <a:t>xx%</a:t>
            </a:r>
          </a:p>
        </p:txBody>
      </p:sp>
      <p:sp>
        <p:nvSpPr>
          <p:cNvPr id="52" name="Google Shape;52;p11"/>
          <p:cNvSpPr txBox="1">
            <a:spLocks noGrp="1"/>
          </p:cNvSpPr>
          <p:nvPr>
            <p:ph type="body" idx="1"/>
          </p:nvPr>
        </p:nvSpPr>
        <p:spPr>
          <a:xfrm>
            <a:off x="415600" y="3793576"/>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Clr>
                <a:schemeClr val="lt1"/>
              </a:buClr>
              <a:buSzPts val="1800"/>
              <a:buChar char="●"/>
              <a:defRPr>
                <a:solidFill>
                  <a:schemeClr val="lt1"/>
                </a:solidFill>
              </a:defRPr>
            </a:lvl1pPr>
            <a:lvl2pPr marL="1219170" lvl="1" indent="-423323" algn="ctr">
              <a:spcBef>
                <a:spcPts val="2133"/>
              </a:spcBef>
              <a:spcAft>
                <a:spcPts val="0"/>
              </a:spcAft>
              <a:buClr>
                <a:schemeClr val="lt1"/>
              </a:buClr>
              <a:buSzPts val="1400"/>
              <a:buChar char="○"/>
              <a:defRPr>
                <a:solidFill>
                  <a:schemeClr val="lt1"/>
                </a:solidFill>
              </a:defRPr>
            </a:lvl2pPr>
            <a:lvl3pPr marL="1828754" lvl="2" indent="-423323" algn="ctr">
              <a:spcBef>
                <a:spcPts val="2133"/>
              </a:spcBef>
              <a:spcAft>
                <a:spcPts val="0"/>
              </a:spcAft>
              <a:buClr>
                <a:schemeClr val="lt1"/>
              </a:buClr>
              <a:buSzPts val="1400"/>
              <a:buChar char="■"/>
              <a:defRPr>
                <a:solidFill>
                  <a:schemeClr val="lt1"/>
                </a:solidFill>
              </a:defRPr>
            </a:lvl3pPr>
            <a:lvl4pPr marL="2438339" lvl="3" indent="-423323" algn="ctr">
              <a:spcBef>
                <a:spcPts val="2133"/>
              </a:spcBef>
              <a:spcAft>
                <a:spcPts val="0"/>
              </a:spcAft>
              <a:buClr>
                <a:schemeClr val="lt1"/>
              </a:buClr>
              <a:buSzPts val="1400"/>
              <a:buChar char="●"/>
              <a:defRPr>
                <a:solidFill>
                  <a:schemeClr val="lt1"/>
                </a:solidFill>
              </a:defRPr>
            </a:lvl4pPr>
            <a:lvl5pPr marL="3047924" lvl="4" indent="-423323" algn="ctr">
              <a:spcBef>
                <a:spcPts val="2133"/>
              </a:spcBef>
              <a:spcAft>
                <a:spcPts val="0"/>
              </a:spcAft>
              <a:buClr>
                <a:schemeClr val="lt1"/>
              </a:buClr>
              <a:buSzPts val="1400"/>
              <a:buChar char="○"/>
              <a:defRPr>
                <a:solidFill>
                  <a:schemeClr val="lt1"/>
                </a:solidFill>
              </a:defRPr>
            </a:lvl5pPr>
            <a:lvl6pPr marL="3657509" lvl="5" indent="-423323" algn="ctr">
              <a:spcBef>
                <a:spcPts val="2133"/>
              </a:spcBef>
              <a:spcAft>
                <a:spcPts val="0"/>
              </a:spcAft>
              <a:buClr>
                <a:schemeClr val="lt1"/>
              </a:buClr>
              <a:buSzPts val="1400"/>
              <a:buChar char="■"/>
              <a:defRPr>
                <a:solidFill>
                  <a:schemeClr val="lt1"/>
                </a:solidFill>
              </a:defRPr>
            </a:lvl6pPr>
            <a:lvl7pPr marL="4267093" lvl="6" indent="-423323" algn="ctr">
              <a:spcBef>
                <a:spcPts val="2133"/>
              </a:spcBef>
              <a:spcAft>
                <a:spcPts val="0"/>
              </a:spcAft>
              <a:buClr>
                <a:schemeClr val="lt1"/>
              </a:buClr>
              <a:buSzPts val="1400"/>
              <a:buChar char="●"/>
              <a:defRPr>
                <a:solidFill>
                  <a:schemeClr val="lt1"/>
                </a:solidFill>
              </a:defRPr>
            </a:lvl7pPr>
            <a:lvl8pPr marL="4876678" lvl="7" indent="-423323" algn="ctr">
              <a:spcBef>
                <a:spcPts val="2133"/>
              </a:spcBef>
              <a:spcAft>
                <a:spcPts val="0"/>
              </a:spcAft>
              <a:buClr>
                <a:schemeClr val="lt1"/>
              </a:buClr>
              <a:buSzPts val="1400"/>
              <a:buChar char="○"/>
              <a:defRPr>
                <a:solidFill>
                  <a:schemeClr val="lt1"/>
                </a:solidFill>
              </a:defRPr>
            </a:lvl8pPr>
            <a:lvl9pPr marL="5486263" lvl="8" indent="-423323" algn="ctr">
              <a:spcBef>
                <a:spcPts val="2133"/>
              </a:spcBef>
              <a:spcAft>
                <a:spcPts val="2133"/>
              </a:spcAft>
              <a:buClr>
                <a:schemeClr val="lt1"/>
              </a:buClr>
              <a:buSzPts val="1400"/>
              <a:buChar char="■"/>
              <a:defRPr>
                <a:solidFill>
                  <a:schemeClr val="lt1"/>
                </a:solidFill>
              </a:defRPr>
            </a:lvl9pPr>
          </a:lstStyle>
          <a:p>
            <a:endParaRPr/>
          </a:p>
        </p:txBody>
      </p:sp>
      <p:sp>
        <p:nvSpPr>
          <p:cNvPr id="53" name="Google Shape;53;p1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B5CB-A41D-405A-9411-6B74ED12ED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056332-713C-41A2-AC85-5F5E26A2A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09953E-D999-4B2A-A6B1-30FB6D09923C}"/>
              </a:ext>
            </a:extLst>
          </p:cNvPr>
          <p:cNvSpPr>
            <a:spLocks noGrp="1"/>
          </p:cNvSpPr>
          <p:nvPr>
            <p:ph type="dt" sz="half" idx="10"/>
          </p:nvPr>
        </p:nvSpPr>
        <p:spPr/>
        <p:txBody>
          <a:bodyPr/>
          <a:lstStyle/>
          <a:p>
            <a:fld id="{E61E5D6D-3581-4F1D-BA73-15AD30537860}" type="datetimeFigureOut">
              <a:rPr lang="en-US" smtClean="0"/>
              <a:t>11/9/2022</a:t>
            </a:fld>
            <a:endParaRPr lang="en-US"/>
          </a:p>
        </p:txBody>
      </p:sp>
      <p:sp>
        <p:nvSpPr>
          <p:cNvPr id="5" name="Footer Placeholder 4">
            <a:extLst>
              <a:ext uri="{FF2B5EF4-FFF2-40B4-BE49-F238E27FC236}">
                <a16:creationId xmlns:a16="http://schemas.microsoft.com/office/drawing/2014/main" id="{CD0F86B6-1ED2-444D-8507-AC4627EDC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69627-D07C-4F1F-A375-75BB73D86BE9}"/>
              </a:ext>
            </a:extLst>
          </p:cNvPr>
          <p:cNvSpPr>
            <a:spLocks noGrp="1"/>
          </p:cNvSpPr>
          <p:nvPr>
            <p:ph type="sldNum" sz="quarter" idx="12"/>
          </p:nvPr>
        </p:nvSpPr>
        <p:spPr/>
        <p:txBody>
          <a:bodyPr/>
          <a:lstStyle/>
          <a:p>
            <a:fld id="{D9EEE2B7-EBAC-44A5-BCA6-5255C0892B21}" type="slidenum">
              <a:rPr lang="en-US" smtClean="0"/>
              <a:t>‹#›</a:t>
            </a:fld>
            <a:endParaRPr lang="en-US"/>
          </a:p>
        </p:txBody>
      </p:sp>
    </p:spTree>
    <p:extLst>
      <p:ext uri="{BB962C8B-B14F-4D97-AF65-F5344CB8AC3E}">
        <p14:creationId xmlns:p14="http://schemas.microsoft.com/office/powerpoint/2010/main" val="9203290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E114-70B1-47C8-8AAB-9E0A35C76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4A3733-C129-4353-AEAD-2CBEB3AEC2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D1EB1-1FEA-495D-89B3-00AA5F065C87}"/>
              </a:ext>
            </a:extLst>
          </p:cNvPr>
          <p:cNvSpPr>
            <a:spLocks noGrp="1"/>
          </p:cNvSpPr>
          <p:nvPr>
            <p:ph type="dt" sz="half" idx="10"/>
          </p:nvPr>
        </p:nvSpPr>
        <p:spPr/>
        <p:txBody>
          <a:bodyPr/>
          <a:lstStyle/>
          <a:p>
            <a:fld id="{E61E5D6D-3581-4F1D-BA73-15AD30537860}" type="datetimeFigureOut">
              <a:rPr lang="en-US" smtClean="0"/>
              <a:t>11/9/2022</a:t>
            </a:fld>
            <a:endParaRPr lang="en-US"/>
          </a:p>
        </p:txBody>
      </p:sp>
      <p:sp>
        <p:nvSpPr>
          <p:cNvPr id="5" name="Footer Placeholder 4">
            <a:extLst>
              <a:ext uri="{FF2B5EF4-FFF2-40B4-BE49-F238E27FC236}">
                <a16:creationId xmlns:a16="http://schemas.microsoft.com/office/drawing/2014/main" id="{5C5C205C-7A27-498C-B3B0-26B5D024A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230CD-37D1-4E55-9ED3-935B3A76DA46}"/>
              </a:ext>
            </a:extLst>
          </p:cNvPr>
          <p:cNvSpPr>
            <a:spLocks noGrp="1"/>
          </p:cNvSpPr>
          <p:nvPr>
            <p:ph type="sldNum" sz="quarter" idx="12"/>
          </p:nvPr>
        </p:nvSpPr>
        <p:spPr/>
        <p:txBody>
          <a:bodyPr/>
          <a:lstStyle/>
          <a:p>
            <a:fld id="{D9EEE2B7-EBAC-44A5-BCA6-5255C0892B21}" type="slidenum">
              <a:rPr lang="en-US" smtClean="0"/>
              <a:t>‹#›</a:t>
            </a:fld>
            <a:endParaRPr lang="en-US"/>
          </a:p>
        </p:txBody>
      </p:sp>
    </p:spTree>
    <p:extLst>
      <p:ext uri="{BB962C8B-B14F-4D97-AF65-F5344CB8AC3E}">
        <p14:creationId xmlns:p14="http://schemas.microsoft.com/office/powerpoint/2010/main" val="27962995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E114-70B1-47C8-8AAB-9E0A35C7681E}"/>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94561188-4B98-2424-09A6-EFBDBADF71C5}"/>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F7181D-0AD4-6E6B-29C7-2461C82ACF27}"/>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94C5E1C-5003-24CD-C9E1-097E9968810C}"/>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0" name="Oval 9">
              <a:extLst>
                <a:ext uri="{FF2B5EF4-FFF2-40B4-BE49-F238E27FC236}">
                  <a16:creationId xmlns:a16="http://schemas.microsoft.com/office/drawing/2014/main" id="{365CA633-E2D6-9599-E8FB-ABF1390CD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E998064-14CD-F637-9A12-49C2D808E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8AAD4C-9EA4-AB95-439F-EDB0B9DCA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97B70C6-7142-80BE-34BA-5D70AD949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D488C31-CA07-8840-F4A1-BED280307E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C09C45F-D34B-241B-5778-EE6191645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74D4EC5B-4D5A-5CBD-3EB4-408F7AB62D59}"/>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A24B2BD-A28E-7707-B1FB-D253FB2C6A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20F5D66-9745-1CF8-A9D9-B90AD16A0CBE}"/>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9" name="Straight Connector 18">
              <a:extLst>
                <a:ext uri="{FF2B5EF4-FFF2-40B4-BE49-F238E27FC236}">
                  <a16:creationId xmlns:a16="http://schemas.microsoft.com/office/drawing/2014/main" id="{1D73B041-D037-7DE0-3D4D-0CF7BDBFD5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7B6339-B12A-7BE5-3DD2-7060529EF7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85D63F-5046-396A-D589-4665E0E073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66CED8E-B8E9-EC07-A5B8-18968F1D63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54D518A7-A472-C275-7A29-3DD652F65F33}"/>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24" name="Straight Connector 23">
              <a:extLst>
                <a:ext uri="{FF2B5EF4-FFF2-40B4-BE49-F238E27FC236}">
                  <a16:creationId xmlns:a16="http://schemas.microsoft.com/office/drawing/2014/main" id="{BBAC67C2-2FB8-0E93-9596-EBC40551A0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4BD21DF-2D04-BF2A-C053-89798F3AC9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81C2DFA-712F-5A33-CB3D-0C10EA8332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D385A83-955D-D09C-C288-FC11ABC44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DCE1EF2-A134-7FC8-AE61-2D473660DB75}"/>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rot="16200000">
            <a:off x="474193" y="2900856"/>
            <a:ext cx="304800" cy="429768"/>
            <a:chOff x="215328" y="-46937"/>
            <a:chExt cx="304800" cy="2773841"/>
          </a:xfrm>
        </p:grpSpPr>
        <p:cxnSp>
          <p:nvCxnSpPr>
            <p:cNvPr id="29" name="Straight Connector 28">
              <a:extLst>
                <a:ext uri="{FF2B5EF4-FFF2-40B4-BE49-F238E27FC236}">
                  <a16:creationId xmlns:a16="http://schemas.microsoft.com/office/drawing/2014/main" id="{F08E5605-48BF-81ED-CFC4-6AADAC1D3E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2673914-A067-9720-8DB0-4B6B8D9A73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FD1D087-76D3-B27B-ED90-09C01293A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401900-FF36-B4DC-5C09-8A5C453FEA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95065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A798-4765-4E96-88F8-7C6CE3F902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0508E1-DF5E-44FA-B2AB-ABA41A6BB9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19D64B-A8FA-4BB7-BE68-E70B7305E7A2}"/>
              </a:ext>
            </a:extLst>
          </p:cNvPr>
          <p:cNvSpPr>
            <a:spLocks noGrp="1"/>
          </p:cNvSpPr>
          <p:nvPr>
            <p:ph type="dt" sz="half" idx="10"/>
          </p:nvPr>
        </p:nvSpPr>
        <p:spPr/>
        <p:txBody>
          <a:bodyPr/>
          <a:lstStyle/>
          <a:p>
            <a:fld id="{E61E5D6D-3581-4F1D-BA73-15AD30537860}" type="datetimeFigureOut">
              <a:rPr lang="en-US" smtClean="0"/>
              <a:t>11/9/2022</a:t>
            </a:fld>
            <a:endParaRPr lang="en-US"/>
          </a:p>
        </p:txBody>
      </p:sp>
      <p:sp>
        <p:nvSpPr>
          <p:cNvPr id="5" name="Footer Placeholder 4">
            <a:extLst>
              <a:ext uri="{FF2B5EF4-FFF2-40B4-BE49-F238E27FC236}">
                <a16:creationId xmlns:a16="http://schemas.microsoft.com/office/drawing/2014/main" id="{B9884867-B56D-4EF0-A759-25B356C5B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4CCFD-7B40-48F5-9782-C6F6EC5CF013}"/>
              </a:ext>
            </a:extLst>
          </p:cNvPr>
          <p:cNvSpPr>
            <a:spLocks noGrp="1"/>
          </p:cNvSpPr>
          <p:nvPr>
            <p:ph type="sldNum" sz="quarter" idx="12"/>
          </p:nvPr>
        </p:nvSpPr>
        <p:spPr/>
        <p:txBody>
          <a:bodyPr/>
          <a:lstStyle/>
          <a:p>
            <a:fld id="{D9EEE2B7-EBAC-44A5-BCA6-5255C0892B21}" type="slidenum">
              <a:rPr lang="en-US" smtClean="0"/>
              <a:t>‹#›</a:t>
            </a:fld>
            <a:endParaRPr lang="en-US"/>
          </a:p>
        </p:txBody>
      </p:sp>
    </p:spTree>
    <p:extLst>
      <p:ext uri="{BB962C8B-B14F-4D97-AF65-F5344CB8AC3E}">
        <p14:creationId xmlns:p14="http://schemas.microsoft.com/office/powerpoint/2010/main" val="31301605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D3BDD-FDE1-4F5B-8F73-33DEBC2FD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57325-B940-4A09-8B8A-23B88ACAAC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053812-C336-461A-82D3-B508ED6B15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57B447-17B8-464A-9CF8-4AD3B0092373}"/>
              </a:ext>
            </a:extLst>
          </p:cNvPr>
          <p:cNvSpPr>
            <a:spLocks noGrp="1"/>
          </p:cNvSpPr>
          <p:nvPr>
            <p:ph type="dt" sz="half" idx="10"/>
          </p:nvPr>
        </p:nvSpPr>
        <p:spPr/>
        <p:txBody>
          <a:bodyPr/>
          <a:lstStyle/>
          <a:p>
            <a:fld id="{E61E5D6D-3581-4F1D-BA73-15AD30537860}" type="datetimeFigureOut">
              <a:rPr lang="en-US" smtClean="0"/>
              <a:t>11/9/2022</a:t>
            </a:fld>
            <a:endParaRPr lang="en-US"/>
          </a:p>
        </p:txBody>
      </p:sp>
      <p:sp>
        <p:nvSpPr>
          <p:cNvPr id="6" name="Footer Placeholder 5">
            <a:extLst>
              <a:ext uri="{FF2B5EF4-FFF2-40B4-BE49-F238E27FC236}">
                <a16:creationId xmlns:a16="http://schemas.microsoft.com/office/drawing/2014/main" id="{8FD9F01F-960B-4323-BD5D-4B8C6B700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6DC7E-5FDB-4790-8755-84CB14CAA891}"/>
              </a:ext>
            </a:extLst>
          </p:cNvPr>
          <p:cNvSpPr>
            <a:spLocks noGrp="1"/>
          </p:cNvSpPr>
          <p:nvPr>
            <p:ph type="sldNum" sz="quarter" idx="12"/>
          </p:nvPr>
        </p:nvSpPr>
        <p:spPr/>
        <p:txBody>
          <a:bodyPr/>
          <a:lstStyle/>
          <a:p>
            <a:fld id="{D9EEE2B7-EBAC-44A5-BCA6-5255C0892B21}" type="slidenum">
              <a:rPr lang="en-US" smtClean="0"/>
              <a:t>‹#›</a:t>
            </a:fld>
            <a:endParaRPr lang="en-US"/>
          </a:p>
        </p:txBody>
      </p:sp>
    </p:spTree>
    <p:extLst>
      <p:ext uri="{BB962C8B-B14F-4D97-AF65-F5344CB8AC3E}">
        <p14:creationId xmlns:p14="http://schemas.microsoft.com/office/powerpoint/2010/main" val="141523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6634-5182-4FAC-BD8F-9AB169FD2987}"/>
              </a:ext>
            </a:extLst>
          </p:cNvPr>
          <p:cNvSpPr>
            <a:spLocks noGrp="1"/>
          </p:cNvSpPr>
          <p:nvPr>
            <p:ph type="title"/>
          </p:nvPr>
        </p:nvSpPr>
        <p:spPr>
          <a:xfrm>
            <a:off x="347124" y="535130"/>
            <a:ext cx="11497752"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C06CEA20-19E1-4E9F-AC98-2B0F1B8976DE}"/>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5" name="Slide Number Placeholder 4">
            <a:extLst>
              <a:ext uri="{FF2B5EF4-FFF2-40B4-BE49-F238E27FC236}">
                <a16:creationId xmlns:a16="http://schemas.microsoft.com/office/drawing/2014/main" id="{20E18389-EFEF-429F-89FB-752FEA4C6573}"/>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18228577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CADE-6188-4B12-AF6C-F7624E5EE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EBDA8F-5B61-4E75-9161-6459EBEC4C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7CD509-8319-4C34-B736-67A3788EC9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CB0019-11B5-4746-85D1-F9CC07BD8F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9779CC-ADC8-47F9-BB79-49DFD86CA1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22A6AC-D202-47AF-BCD7-0F5F8B737558}"/>
              </a:ext>
            </a:extLst>
          </p:cNvPr>
          <p:cNvSpPr>
            <a:spLocks noGrp="1"/>
          </p:cNvSpPr>
          <p:nvPr>
            <p:ph type="dt" sz="half" idx="10"/>
          </p:nvPr>
        </p:nvSpPr>
        <p:spPr/>
        <p:txBody>
          <a:bodyPr/>
          <a:lstStyle/>
          <a:p>
            <a:fld id="{E61E5D6D-3581-4F1D-BA73-15AD30537860}" type="datetimeFigureOut">
              <a:rPr lang="en-US" smtClean="0"/>
              <a:t>11/9/2022</a:t>
            </a:fld>
            <a:endParaRPr lang="en-US"/>
          </a:p>
        </p:txBody>
      </p:sp>
      <p:sp>
        <p:nvSpPr>
          <p:cNvPr id="8" name="Footer Placeholder 7">
            <a:extLst>
              <a:ext uri="{FF2B5EF4-FFF2-40B4-BE49-F238E27FC236}">
                <a16:creationId xmlns:a16="http://schemas.microsoft.com/office/drawing/2014/main" id="{7E0BE40B-E9CE-460B-8C60-5CE2A6DBCF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544762-7BD6-40D8-8B9C-4253C467CC89}"/>
              </a:ext>
            </a:extLst>
          </p:cNvPr>
          <p:cNvSpPr>
            <a:spLocks noGrp="1"/>
          </p:cNvSpPr>
          <p:nvPr>
            <p:ph type="sldNum" sz="quarter" idx="12"/>
          </p:nvPr>
        </p:nvSpPr>
        <p:spPr/>
        <p:txBody>
          <a:bodyPr/>
          <a:lstStyle/>
          <a:p>
            <a:fld id="{D9EEE2B7-EBAC-44A5-BCA6-5255C0892B21}" type="slidenum">
              <a:rPr lang="en-US" smtClean="0"/>
              <a:t>‹#›</a:t>
            </a:fld>
            <a:endParaRPr lang="en-US"/>
          </a:p>
        </p:txBody>
      </p:sp>
    </p:spTree>
    <p:extLst>
      <p:ext uri="{BB962C8B-B14F-4D97-AF65-F5344CB8AC3E}">
        <p14:creationId xmlns:p14="http://schemas.microsoft.com/office/powerpoint/2010/main" val="7298934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5A9D-102A-4F0D-BEE4-A4E1508B9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03EC79-426D-4D07-B8FF-D3C9FF6A8E56}"/>
              </a:ext>
            </a:extLst>
          </p:cNvPr>
          <p:cNvSpPr>
            <a:spLocks noGrp="1"/>
          </p:cNvSpPr>
          <p:nvPr>
            <p:ph type="dt" sz="half" idx="10"/>
          </p:nvPr>
        </p:nvSpPr>
        <p:spPr/>
        <p:txBody>
          <a:bodyPr/>
          <a:lstStyle/>
          <a:p>
            <a:fld id="{E61E5D6D-3581-4F1D-BA73-15AD30537860}" type="datetimeFigureOut">
              <a:rPr lang="en-US" smtClean="0"/>
              <a:t>11/9/2022</a:t>
            </a:fld>
            <a:endParaRPr lang="en-US"/>
          </a:p>
        </p:txBody>
      </p:sp>
      <p:sp>
        <p:nvSpPr>
          <p:cNvPr id="4" name="Footer Placeholder 3">
            <a:extLst>
              <a:ext uri="{FF2B5EF4-FFF2-40B4-BE49-F238E27FC236}">
                <a16:creationId xmlns:a16="http://schemas.microsoft.com/office/drawing/2014/main" id="{DB50D666-FB3F-4832-A81B-908C3B5447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C189CB-3B2A-49CB-9C2F-6A540857CDA7}"/>
              </a:ext>
            </a:extLst>
          </p:cNvPr>
          <p:cNvSpPr>
            <a:spLocks noGrp="1"/>
          </p:cNvSpPr>
          <p:nvPr>
            <p:ph type="sldNum" sz="quarter" idx="12"/>
          </p:nvPr>
        </p:nvSpPr>
        <p:spPr/>
        <p:txBody>
          <a:bodyPr/>
          <a:lstStyle/>
          <a:p>
            <a:fld id="{D9EEE2B7-EBAC-44A5-BCA6-5255C0892B21}" type="slidenum">
              <a:rPr lang="en-US" smtClean="0"/>
              <a:t>‹#›</a:t>
            </a:fld>
            <a:endParaRPr lang="en-US"/>
          </a:p>
        </p:txBody>
      </p:sp>
    </p:spTree>
    <p:extLst>
      <p:ext uri="{BB962C8B-B14F-4D97-AF65-F5344CB8AC3E}">
        <p14:creationId xmlns:p14="http://schemas.microsoft.com/office/powerpoint/2010/main" val="25605969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5A9D-102A-4F0D-BEE4-A4E1508B9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03EC79-426D-4D07-B8FF-D3C9FF6A8E56}"/>
              </a:ext>
            </a:extLst>
          </p:cNvPr>
          <p:cNvSpPr>
            <a:spLocks noGrp="1"/>
          </p:cNvSpPr>
          <p:nvPr>
            <p:ph type="dt" sz="half" idx="10"/>
          </p:nvPr>
        </p:nvSpPr>
        <p:spPr/>
        <p:txBody>
          <a:bodyPr/>
          <a:lstStyle/>
          <a:p>
            <a:fld id="{E61E5D6D-3581-4F1D-BA73-15AD30537860}" type="datetimeFigureOut">
              <a:rPr lang="en-US" smtClean="0"/>
              <a:t>11/9/2022</a:t>
            </a:fld>
            <a:endParaRPr lang="en-US"/>
          </a:p>
        </p:txBody>
      </p:sp>
      <p:sp>
        <p:nvSpPr>
          <p:cNvPr id="4" name="Footer Placeholder 3">
            <a:extLst>
              <a:ext uri="{FF2B5EF4-FFF2-40B4-BE49-F238E27FC236}">
                <a16:creationId xmlns:a16="http://schemas.microsoft.com/office/drawing/2014/main" id="{DB50D666-FB3F-4832-A81B-908C3B5447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C189CB-3B2A-49CB-9C2F-6A540857CDA7}"/>
              </a:ext>
            </a:extLst>
          </p:cNvPr>
          <p:cNvSpPr>
            <a:spLocks noGrp="1"/>
          </p:cNvSpPr>
          <p:nvPr>
            <p:ph type="sldNum" sz="quarter" idx="12"/>
          </p:nvPr>
        </p:nvSpPr>
        <p:spPr/>
        <p:txBody>
          <a:bodyPr/>
          <a:lstStyle/>
          <a:p>
            <a:fld id="{D9EEE2B7-EBAC-44A5-BCA6-5255C0892B21}" type="slidenum">
              <a:rPr lang="en-US" smtClean="0"/>
              <a:t>‹#›</a:t>
            </a:fld>
            <a:endParaRPr lang="en-US"/>
          </a:p>
        </p:txBody>
      </p:sp>
    </p:spTree>
    <p:extLst>
      <p:ext uri="{BB962C8B-B14F-4D97-AF65-F5344CB8AC3E}">
        <p14:creationId xmlns:p14="http://schemas.microsoft.com/office/powerpoint/2010/main" val="1085710657"/>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3B10A6-9F94-42B1-AAC0-BFDACF27FB6E}"/>
              </a:ext>
            </a:extLst>
          </p:cNvPr>
          <p:cNvSpPr>
            <a:spLocks noGrp="1"/>
          </p:cNvSpPr>
          <p:nvPr>
            <p:ph type="dt" sz="half" idx="10"/>
          </p:nvPr>
        </p:nvSpPr>
        <p:spPr/>
        <p:txBody>
          <a:bodyPr/>
          <a:lstStyle/>
          <a:p>
            <a:fld id="{E61E5D6D-3581-4F1D-BA73-15AD30537860}" type="datetimeFigureOut">
              <a:rPr lang="en-US" smtClean="0"/>
              <a:t>11/9/2022</a:t>
            </a:fld>
            <a:endParaRPr lang="en-US"/>
          </a:p>
        </p:txBody>
      </p:sp>
      <p:sp>
        <p:nvSpPr>
          <p:cNvPr id="3" name="Footer Placeholder 2">
            <a:extLst>
              <a:ext uri="{FF2B5EF4-FFF2-40B4-BE49-F238E27FC236}">
                <a16:creationId xmlns:a16="http://schemas.microsoft.com/office/drawing/2014/main" id="{FCEDCD30-BFE8-40BC-90C3-C3697043EF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30A23C-6174-45C1-8B16-754E68F48783}"/>
              </a:ext>
            </a:extLst>
          </p:cNvPr>
          <p:cNvSpPr>
            <a:spLocks noGrp="1"/>
          </p:cNvSpPr>
          <p:nvPr>
            <p:ph type="sldNum" sz="quarter" idx="12"/>
          </p:nvPr>
        </p:nvSpPr>
        <p:spPr/>
        <p:txBody>
          <a:bodyPr/>
          <a:lstStyle/>
          <a:p>
            <a:fld id="{D9EEE2B7-EBAC-44A5-BCA6-5255C0892B21}" type="slidenum">
              <a:rPr lang="en-US" smtClean="0"/>
              <a:t>‹#›</a:t>
            </a:fld>
            <a:endParaRPr lang="en-US"/>
          </a:p>
        </p:txBody>
      </p:sp>
    </p:spTree>
    <p:extLst>
      <p:ext uri="{BB962C8B-B14F-4D97-AF65-F5344CB8AC3E}">
        <p14:creationId xmlns:p14="http://schemas.microsoft.com/office/powerpoint/2010/main" val="23743175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388C-8C39-4648-83DE-438148A4F5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45C169-A266-4CE7-A04A-686652095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456042-EE12-42CD-9EDF-9DBEE04BC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1D8E28-3612-4457-AF19-84A446A36D0B}"/>
              </a:ext>
            </a:extLst>
          </p:cNvPr>
          <p:cNvSpPr>
            <a:spLocks noGrp="1"/>
          </p:cNvSpPr>
          <p:nvPr>
            <p:ph type="dt" sz="half" idx="10"/>
          </p:nvPr>
        </p:nvSpPr>
        <p:spPr/>
        <p:txBody>
          <a:bodyPr/>
          <a:lstStyle/>
          <a:p>
            <a:fld id="{E61E5D6D-3581-4F1D-BA73-15AD30537860}" type="datetimeFigureOut">
              <a:rPr lang="en-US" smtClean="0"/>
              <a:t>11/9/2022</a:t>
            </a:fld>
            <a:endParaRPr lang="en-US"/>
          </a:p>
        </p:txBody>
      </p:sp>
      <p:sp>
        <p:nvSpPr>
          <p:cNvPr id="6" name="Footer Placeholder 5">
            <a:extLst>
              <a:ext uri="{FF2B5EF4-FFF2-40B4-BE49-F238E27FC236}">
                <a16:creationId xmlns:a16="http://schemas.microsoft.com/office/drawing/2014/main" id="{F97BC72B-B8A0-438D-A24A-CAD5647748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AB558-7B02-425E-BA37-9AD37DC253EC}"/>
              </a:ext>
            </a:extLst>
          </p:cNvPr>
          <p:cNvSpPr>
            <a:spLocks noGrp="1"/>
          </p:cNvSpPr>
          <p:nvPr>
            <p:ph type="sldNum" sz="quarter" idx="12"/>
          </p:nvPr>
        </p:nvSpPr>
        <p:spPr/>
        <p:txBody>
          <a:bodyPr/>
          <a:lstStyle/>
          <a:p>
            <a:fld id="{D9EEE2B7-EBAC-44A5-BCA6-5255C0892B21}" type="slidenum">
              <a:rPr lang="en-US" smtClean="0"/>
              <a:t>‹#›</a:t>
            </a:fld>
            <a:endParaRPr lang="en-US"/>
          </a:p>
        </p:txBody>
      </p:sp>
    </p:spTree>
    <p:extLst>
      <p:ext uri="{BB962C8B-B14F-4D97-AF65-F5344CB8AC3E}">
        <p14:creationId xmlns:p14="http://schemas.microsoft.com/office/powerpoint/2010/main" val="20052092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F51D-B347-476D-B6E6-E179705A28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448C55-C250-4F66-9FDB-52CCFF605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C424A0-91C5-4EE9-A9F1-14A0AB252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B2813B-641D-4917-BA9A-FCF940090EEB}"/>
              </a:ext>
            </a:extLst>
          </p:cNvPr>
          <p:cNvSpPr>
            <a:spLocks noGrp="1"/>
          </p:cNvSpPr>
          <p:nvPr>
            <p:ph type="dt" sz="half" idx="10"/>
          </p:nvPr>
        </p:nvSpPr>
        <p:spPr/>
        <p:txBody>
          <a:bodyPr/>
          <a:lstStyle/>
          <a:p>
            <a:fld id="{E61E5D6D-3581-4F1D-BA73-15AD30537860}" type="datetimeFigureOut">
              <a:rPr lang="en-US" smtClean="0"/>
              <a:t>11/9/2022</a:t>
            </a:fld>
            <a:endParaRPr lang="en-US"/>
          </a:p>
        </p:txBody>
      </p:sp>
      <p:sp>
        <p:nvSpPr>
          <p:cNvPr id="6" name="Footer Placeholder 5">
            <a:extLst>
              <a:ext uri="{FF2B5EF4-FFF2-40B4-BE49-F238E27FC236}">
                <a16:creationId xmlns:a16="http://schemas.microsoft.com/office/drawing/2014/main" id="{525C8614-D59C-489F-B11D-1433E8C8F9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D75CE1-9FF8-4BDC-8803-5222ECA5ADDA}"/>
              </a:ext>
            </a:extLst>
          </p:cNvPr>
          <p:cNvSpPr>
            <a:spLocks noGrp="1"/>
          </p:cNvSpPr>
          <p:nvPr>
            <p:ph type="sldNum" sz="quarter" idx="12"/>
          </p:nvPr>
        </p:nvSpPr>
        <p:spPr/>
        <p:txBody>
          <a:bodyPr/>
          <a:lstStyle/>
          <a:p>
            <a:fld id="{D9EEE2B7-EBAC-44A5-BCA6-5255C0892B21}" type="slidenum">
              <a:rPr lang="en-US" smtClean="0"/>
              <a:t>‹#›</a:t>
            </a:fld>
            <a:endParaRPr lang="en-US"/>
          </a:p>
        </p:txBody>
      </p:sp>
    </p:spTree>
    <p:extLst>
      <p:ext uri="{BB962C8B-B14F-4D97-AF65-F5344CB8AC3E}">
        <p14:creationId xmlns:p14="http://schemas.microsoft.com/office/powerpoint/2010/main" val="31962404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CAEB-6214-4DD5-9051-960232EF81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03EA2C-486F-45A2-A817-89465C79AB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7E1FC-904E-46F8-A589-9D1155FF9389}"/>
              </a:ext>
            </a:extLst>
          </p:cNvPr>
          <p:cNvSpPr>
            <a:spLocks noGrp="1"/>
          </p:cNvSpPr>
          <p:nvPr>
            <p:ph type="dt" sz="half" idx="10"/>
          </p:nvPr>
        </p:nvSpPr>
        <p:spPr/>
        <p:txBody>
          <a:bodyPr/>
          <a:lstStyle/>
          <a:p>
            <a:fld id="{E61E5D6D-3581-4F1D-BA73-15AD30537860}" type="datetimeFigureOut">
              <a:rPr lang="en-US" smtClean="0"/>
              <a:t>11/9/2022</a:t>
            </a:fld>
            <a:endParaRPr lang="en-US"/>
          </a:p>
        </p:txBody>
      </p:sp>
      <p:sp>
        <p:nvSpPr>
          <p:cNvPr id="5" name="Footer Placeholder 4">
            <a:extLst>
              <a:ext uri="{FF2B5EF4-FFF2-40B4-BE49-F238E27FC236}">
                <a16:creationId xmlns:a16="http://schemas.microsoft.com/office/drawing/2014/main" id="{F1A71FE9-D805-4ACD-B343-D82473B00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A7034-7EAD-4491-848B-CB0C006139A2}"/>
              </a:ext>
            </a:extLst>
          </p:cNvPr>
          <p:cNvSpPr>
            <a:spLocks noGrp="1"/>
          </p:cNvSpPr>
          <p:nvPr>
            <p:ph type="sldNum" sz="quarter" idx="12"/>
          </p:nvPr>
        </p:nvSpPr>
        <p:spPr/>
        <p:txBody>
          <a:bodyPr/>
          <a:lstStyle/>
          <a:p>
            <a:fld id="{D9EEE2B7-EBAC-44A5-BCA6-5255C0892B21}" type="slidenum">
              <a:rPr lang="en-US" smtClean="0"/>
              <a:t>‹#›</a:t>
            </a:fld>
            <a:endParaRPr lang="en-US"/>
          </a:p>
        </p:txBody>
      </p:sp>
    </p:spTree>
    <p:extLst>
      <p:ext uri="{BB962C8B-B14F-4D97-AF65-F5344CB8AC3E}">
        <p14:creationId xmlns:p14="http://schemas.microsoft.com/office/powerpoint/2010/main" val="22804467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9CB77-DB32-41EC-BDDF-D0DC8BE72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B030AF-85CB-4018-A61C-791ED3BAC7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45924-97FC-4209-846F-6F4DF4F2272C}"/>
              </a:ext>
            </a:extLst>
          </p:cNvPr>
          <p:cNvSpPr>
            <a:spLocks noGrp="1"/>
          </p:cNvSpPr>
          <p:nvPr>
            <p:ph type="dt" sz="half" idx="10"/>
          </p:nvPr>
        </p:nvSpPr>
        <p:spPr/>
        <p:txBody>
          <a:bodyPr/>
          <a:lstStyle/>
          <a:p>
            <a:fld id="{E61E5D6D-3581-4F1D-BA73-15AD30537860}" type="datetimeFigureOut">
              <a:rPr lang="en-US" smtClean="0"/>
              <a:t>11/9/2022</a:t>
            </a:fld>
            <a:endParaRPr lang="en-US"/>
          </a:p>
        </p:txBody>
      </p:sp>
      <p:sp>
        <p:nvSpPr>
          <p:cNvPr id="5" name="Footer Placeholder 4">
            <a:extLst>
              <a:ext uri="{FF2B5EF4-FFF2-40B4-BE49-F238E27FC236}">
                <a16:creationId xmlns:a16="http://schemas.microsoft.com/office/drawing/2014/main" id="{80309874-9B96-43DD-A651-D91B68099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BAB6B-C1D1-47C7-A019-BC27B65B73D1}"/>
              </a:ext>
            </a:extLst>
          </p:cNvPr>
          <p:cNvSpPr>
            <a:spLocks noGrp="1"/>
          </p:cNvSpPr>
          <p:nvPr>
            <p:ph type="sldNum" sz="quarter" idx="12"/>
          </p:nvPr>
        </p:nvSpPr>
        <p:spPr/>
        <p:txBody>
          <a:bodyPr/>
          <a:lstStyle/>
          <a:p>
            <a:fld id="{D9EEE2B7-EBAC-44A5-BCA6-5255C0892B21}" type="slidenum">
              <a:rPr lang="en-US" smtClean="0"/>
              <a:t>‹#›</a:t>
            </a:fld>
            <a:endParaRPr lang="en-US"/>
          </a:p>
        </p:txBody>
      </p:sp>
    </p:spTree>
    <p:extLst>
      <p:ext uri="{BB962C8B-B14F-4D97-AF65-F5344CB8AC3E}">
        <p14:creationId xmlns:p14="http://schemas.microsoft.com/office/powerpoint/2010/main" val="249443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ina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EF56-5357-4CFD-B503-FD5D22E31BAD}"/>
              </a:ext>
            </a:extLst>
          </p:cNvPr>
          <p:cNvSpPr>
            <a:spLocks noGrp="1"/>
          </p:cNvSpPr>
          <p:nvPr>
            <p:ph type="title"/>
          </p:nvPr>
        </p:nvSpPr>
        <p:spPr>
          <a:xfrm>
            <a:off x="838200" y="365131"/>
            <a:ext cx="10515600" cy="850489"/>
          </a:xfrm>
        </p:spPr>
        <p:txBody>
          <a:bodyPr/>
          <a:lstStyle/>
          <a:p>
            <a:r>
              <a:rPr lang="en-US"/>
              <a:t>Click to edit Master title style</a:t>
            </a:r>
          </a:p>
        </p:txBody>
      </p:sp>
      <p:sp>
        <p:nvSpPr>
          <p:cNvPr id="16" name="Text Placeholder 4">
            <a:extLst>
              <a:ext uri="{FF2B5EF4-FFF2-40B4-BE49-F238E27FC236}">
                <a16:creationId xmlns:a16="http://schemas.microsoft.com/office/drawing/2014/main" id="{D3B12E01-EEE8-414E-AC3B-33EF45A07775}"/>
              </a:ext>
            </a:extLst>
          </p:cNvPr>
          <p:cNvSpPr>
            <a:spLocks noGrp="1"/>
          </p:cNvSpPr>
          <p:nvPr>
            <p:ph type="body" sz="quarter" idx="16" hasCustomPrompt="1"/>
          </p:nvPr>
        </p:nvSpPr>
        <p:spPr>
          <a:xfrm>
            <a:off x="3044132" y="1485885"/>
            <a:ext cx="6562725" cy="1032249"/>
          </a:xfrm>
        </p:spPr>
        <p:txBody>
          <a:bodyPr>
            <a:normAutofit/>
          </a:bodyPr>
          <a:lstStyle>
            <a:lvl1pPr marL="0" indent="0" algn="ctr">
              <a:buNone/>
              <a:defRPr sz="2100"/>
            </a:lvl1pPr>
          </a:lstStyle>
          <a:p>
            <a:pPr lvl="0"/>
            <a:r>
              <a:rPr lang="en-US"/>
              <a:t>Department or Office website</a:t>
            </a:r>
          </a:p>
        </p:txBody>
      </p:sp>
      <p:sp>
        <p:nvSpPr>
          <p:cNvPr id="5" name="Text Placeholder 4">
            <a:extLst>
              <a:ext uri="{FF2B5EF4-FFF2-40B4-BE49-F238E27FC236}">
                <a16:creationId xmlns:a16="http://schemas.microsoft.com/office/drawing/2014/main" id="{00D3F7AE-850B-4864-B80E-0BE8ADB84F75}"/>
              </a:ext>
            </a:extLst>
          </p:cNvPr>
          <p:cNvSpPr>
            <a:spLocks noGrp="1"/>
          </p:cNvSpPr>
          <p:nvPr>
            <p:ph type="body" sz="quarter" idx="11" hasCustomPrompt="1"/>
          </p:nvPr>
        </p:nvSpPr>
        <p:spPr>
          <a:xfrm>
            <a:off x="3044132" y="2847529"/>
            <a:ext cx="6562725" cy="1032249"/>
          </a:xfrm>
        </p:spPr>
        <p:txBody>
          <a:bodyPr>
            <a:normAutofit/>
          </a:bodyPr>
          <a:lstStyle>
            <a:lvl1pPr marL="0" indent="0" algn="ctr">
              <a:buNone/>
              <a:defRPr sz="1800"/>
            </a:lvl1pPr>
          </a:lstStyle>
          <a:p>
            <a:pPr lvl="0"/>
            <a:r>
              <a:rPr lang="en-US"/>
              <a:t>Enter contact info such as phone number and email</a:t>
            </a:r>
          </a:p>
        </p:txBody>
      </p:sp>
      <p:sp>
        <p:nvSpPr>
          <p:cNvPr id="15" name="Text Placeholder 14">
            <a:extLst>
              <a:ext uri="{FF2B5EF4-FFF2-40B4-BE49-F238E27FC236}">
                <a16:creationId xmlns:a16="http://schemas.microsoft.com/office/drawing/2014/main" id="{8AA1560F-907F-4C23-AB0E-E50F07A84918}"/>
              </a:ext>
            </a:extLst>
          </p:cNvPr>
          <p:cNvSpPr>
            <a:spLocks noGrp="1"/>
          </p:cNvSpPr>
          <p:nvPr>
            <p:ph type="body" sz="quarter" idx="15" hasCustomPrompt="1"/>
          </p:nvPr>
        </p:nvSpPr>
        <p:spPr>
          <a:xfrm>
            <a:off x="5094619" y="4428882"/>
            <a:ext cx="2304487" cy="666750"/>
          </a:xfrm>
        </p:spPr>
        <p:txBody>
          <a:bodyPr>
            <a:normAutofit/>
          </a:bodyPr>
          <a:lstStyle>
            <a:lvl1pPr marL="0" indent="0" algn="ctr">
              <a:buNone/>
              <a:defRPr sz="2100" b="1"/>
            </a:lvl1pPr>
          </a:lstStyle>
          <a:p>
            <a:pPr lvl="0"/>
            <a:r>
              <a:rPr lang="en-US"/>
              <a:t>Text</a:t>
            </a:r>
          </a:p>
        </p:txBody>
      </p:sp>
      <p:pic>
        <p:nvPicPr>
          <p:cNvPr id="6" name="Facebook">
            <a:extLst>
              <a:ext uri="{FF2B5EF4-FFF2-40B4-BE49-F238E27FC236}">
                <a16:creationId xmlns:a16="http://schemas.microsoft.com/office/drawing/2014/main" id="{44C9F024-7D6B-4064-B434-76A1933BE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5343" y="5372116"/>
            <a:ext cx="573024" cy="426963"/>
          </a:xfrm>
          <a:prstGeom prst="rect">
            <a:avLst/>
          </a:prstGeom>
        </p:spPr>
      </p:pic>
      <p:sp>
        <p:nvSpPr>
          <p:cNvPr id="10" name="Text Placeholder 9">
            <a:extLst>
              <a:ext uri="{FF2B5EF4-FFF2-40B4-BE49-F238E27FC236}">
                <a16:creationId xmlns:a16="http://schemas.microsoft.com/office/drawing/2014/main" id="{294F8BCB-943B-4692-A224-F8A2437D78A7}"/>
              </a:ext>
            </a:extLst>
          </p:cNvPr>
          <p:cNvSpPr>
            <a:spLocks noGrp="1"/>
          </p:cNvSpPr>
          <p:nvPr>
            <p:ph type="body" sz="quarter" idx="12" hasCustomPrompt="1"/>
          </p:nvPr>
        </p:nvSpPr>
        <p:spPr>
          <a:xfrm>
            <a:off x="3044133" y="5906972"/>
            <a:ext cx="1635443" cy="503237"/>
          </a:xfrm>
        </p:spPr>
        <p:txBody>
          <a:bodyPr>
            <a:noAutofit/>
          </a:bodyPr>
          <a:lstStyle>
            <a:lvl1pPr marL="0" indent="0" algn="ctr">
              <a:buNone/>
              <a:defRPr sz="1200"/>
            </a:lvl1pPr>
          </a:lstStyle>
          <a:p>
            <a:pPr lvl="0"/>
            <a:r>
              <a:rPr lang="en-US"/>
              <a:t>Enter Facebook info</a:t>
            </a:r>
          </a:p>
        </p:txBody>
      </p:sp>
      <p:pic>
        <p:nvPicPr>
          <p:cNvPr id="7" name="Twitter">
            <a:extLst>
              <a:ext uri="{FF2B5EF4-FFF2-40B4-BE49-F238E27FC236}">
                <a16:creationId xmlns:a16="http://schemas.microsoft.com/office/drawing/2014/main" id="{1F1462B5-F1B0-4233-B989-C544B2B47E5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2293" y="5365545"/>
            <a:ext cx="585216" cy="440102"/>
          </a:xfrm>
          <a:prstGeom prst="rect">
            <a:avLst/>
          </a:prstGeom>
        </p:spPr>
      </p:pic>
      <p:sp>
        <p:nvSpPr>
          <p:cNvPr id="11" name="Text Placeholder 9">
            <a:extLst>
              <a:ext uri="{FF2B5EF4-FFF2-40B4-BE49-F238E27FC236}">
                <a16:creationId xmlns:a16="http://schemas.microsoft.com/office/drawing/2014/main" id="{58BACC9A-2948-4586-9ADE-AC08E52A637B}"/>
              </a:ext>
            </a:extLst>
          </p:cNvPr>
          <p:cNvSpPr>
            <a:spLocks noGrp="1"/>
          </p:cNvSpPr>
          <p:nvPr>
            <p:ph type="body" sz="quarter" idx="13" hasCustomPrompt="1"/>
          </p:nvPr>
        </p:nvSpPr>
        <p:spPr>
          <a:xfrm>
            <a:off x="5429141" y="5906971"/>
            <a:ext cx="1635443" cy="503237"/>
          </a:xfrm>
        </p:spPr>
        <p:txBody>
          <a:bodyPr>
            <a:noAutofit/>
          </a:bodyPr>
          <a:lstStyle>
            <a:lvl1pPr marL="0" indent="0" algn="ctr">
              <a:buNone/>
              <a:defRPr sz="1200"/>
            </a:lvl1pPr>
          </a:lstStyle>
          <a:p>
            <a:pPr lvl="0"/>
            <a:r>
              <a:rPr lang="en-US"/>
              <a:t>Enter Twitter info</a:t>
            </a:r>
          </a:p>
        </p:txBody>
      </p:sp>
      <p:pic>
        <p:nvPicPr>
          <p:cNvPr id="8" name="Instagram">
            <a:extLst>
              <a:ext uri="{FF2B5EF4-FFF2-40B4-BE49-F238E27FC236}">
                <a16:creationId xmlns:a16="http://schemas.microsoft.com/office/drawing/2014/main" id="{22D2F588-6523-4556-88B5-99C95EE5EFE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90819" y="5334551"/>
            <a:ext cx="670560" cy="502090"/>
          </a:xfrm>
          <a:prstGeom prst="rect">
            <a:avLst/>
          </a:prstGeom>
        </p:spPr>
      </p:pic>
      <p:sp>
        <p:nvSpPr>
          <p:cNvPr id="12" name="Text Placeholder 9">
            <a:extLst>
              <a:ext uri="{FF2B5EF4-FFF2-40B4-BE49-F238E27FC236}">
                <a16:creationId xmlns:a16="http://schemas.microsoft.com/office/drawing/2014/main" id="{B81A18F7-3BD9-4CAA-9ADC-13EF99A4E392}"/>
              </a:ext>
            </a:extLst>
          </p:cNvPr>
          <p:cNvSpPr>
            <a:spLocks noGrp="1"/>
          </p:cNvSpPr>
          <p:nvPr>
            <p:ph type="body" sz="quarter" idx="14" hasCustomPrompt="1"/>
          </p:nvPr>
        </p:nvSpPr>
        <p:spPr>
          <a:xfrm>
            <a:off x="7908377" y="5906971"/>
            <a:ext cx="1635443" cy="503237"/>
          </a:xfrm>
        </p:spPr>
        <p:txBody>
          <a:bodyPr>
            <a:noAutofit/>
          </a:bodyPr>
          <a:lstStyle>
            <a:lvl1pPr marL="0" indent="0" algn="ctr">
              <a:buNone/>
              <a:defRPr sz="1200"/>
            </a:lvl1pPr>
          </a:lstStyle>
          <a:p>
            <a:pPr lvl="0"/>
            <a:r>
              <a:rPr lang="en-US"/>
              <a:t>Enter Instagram info</a:t>
            </a:r>
          </a:p>
        </p:txBody>
      </p:sp>
      <p:sp>
        <p:nvSpPr>
          <p:cNvPr id="3" name="Slide Number Placeholder 2">
            <a:extLst>
              <a:ext uri="{FF2B5EF4-FFF2-40B4-BE49-F238E27FC236}">
                <a16:creationId xmlns:a16="http://schemas.microsoft.com/office/drawing/2014/main" id="{9FE1C24E-3AD8-45B3-85F6-8E92576D8D8A}"/>
              </a:ext>
            </a:extLst>
          </p:cNvPr>
          <p:cNvSpPr>
            <a:spLocks noGrp="1"/>
          </p:cNvSpPr>
          <p:nvPr>
            <p:ph type="sldNum" sz="quarter" idx="10"/>
          </p:nvPr>
        </p:nvSpPr>
        <p:spPr/>
        <p:txBody>
          <a:bodyPr/>
          <a:lstStyle/>
          <a:p>
            <a:fld id="{1929936C-68CC-48AF-8CF3-4B03BC21D04D}" type="slidenum">
              <a:rPr lang="en-US" smtClean="0"/>
              <a:pPr/>
              <a:t>‹#›</a:t>
            </a:fld>
            <a:endParaRPr lang="en-US"/>
          </a:p>
        </p:txBody>
      </p:sp>
    </p:spTree>
    <p:extLst>
      <p:ext uri="{BB962C8B-B14F-4D97-AF65-F5344CB8AC3E}">
        <p14:creationId xmlns:p14="http://schemas.microsoft.com/office/powerpoint/2010/main" val="472327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image" Target="../media/image7.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7.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6.png"/><Relationship Id="rId2" Type="http://schemas.openxmlformats.org/officeDocument/2006/relationships/slideLayout" Target="../slideLayouts/slideLayout34.xml"/><Relationship Id="rId16" Type="http://schemas.openxmlformats.org/officeDocument/2006/relationships/theme" Target="../theme/theme5.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7.png"/><Relationship Id="rId2" Type="http://schemas.openxmlformats.org/officeDocument/2006/relationships/slideLayout" Target="../slideLayouts/slideLayout49.xml"/><Relationship Id="rId16" Type="http://schemas.openxmlformats.org/officeDocument/2006/relationships/image" Target="../media/image6.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6.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image" Target="../media/image9.jpg"/><Relationship Id="rId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0.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170" y="-5897"/>
            <a:ext cx="12081831"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
        <p:nvSpPr>
          <p:cNvPr id="4" name="Rectangle 3">
            <a:extLst>
              <a:ext uri="{FF2B5EF4-FFF2-40B4-BE49-F238E27FC236}">
                <a16:creationId xmlns:a16="http://schemas.microsoft.com/office/drawing/2014/main" id="{BCD58F0D-AFBC-4C02-86EC-5B2665C19783}"/>
              </a:ext>
              <a:ext uri="{C183D7F6-B498-43B3-948B-1728B52AA6E4}">
                <adec:decorative xmlns:adec="http://schemas.microsoft.com/office/drawing/2017/decorative" val="1"/>
              </a:ext>
            </a:extLst>
          </p:cNvPr>
          <p:cNvSpPr/>
          <p:nvPr userDrawn="1"/>
        </p:nvSpPr>
        <p:spPr>
          <a:xfrm>
            <a:off x="0" y="6"/>
            <a:ext cx="12192000" cy="309467"/>
          </a:xfrm>
          <a:prstGeom prst="rect">
            <a:avLst/>
          </a:prstGeom>
          <a:solidFill>
            <a:srgbClr val="104E72"/>
          </a:solidFill>
          <a:ln>
            <a:solidFill>
              <a:srgbClr val="104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110364AC-974D-4ED3-911B-729A27C7BF9A}"/>
              </a:ext>
              <a:ext uri="{C183D7F6-B498-43B3-948B-1728B52AA6E4}">
                <adec:decorative xmlns:adec="http://schemas.microsoft.com/office/drawing/2017/decorative" val="1"/>
              </a:ext>
            </a:extLst>
          </p:cNvPr>
          <p:cNvSpPr/>
          <p:nvPr userDrawn="1"/>
        </p:nvSpPr>
        <p:spPr>
          <a:xfrm>
            <a:off x="0" y="6577834"/>
            <a:ext cx="12192000" cy="280166"/>
          </a:xfrm>
          <a:prstGeom prst="rect">
            <a:avLst/>
          </a:prstGeom>
          <a:solidFill>
            <a:srgbClr val="104E72"/>
          </a:solidFill>
          <a:ln>
            <a:solidFill>
              <a:srgbClr val="104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latin typeface="Bell MT" panose="02020503060305020303" pitchFamily="18" charset="0"/>
            </a:endParaRPr>
          </a:p>
        </p:txBody>
      </p:sp>
    </p:spTree>
    <p:extLst>
      <p:ext uri="{BB962C8B-B14F-4D97-AF65-F5344CB8AC3E}">
        <p14:creationId xmlns:p14="http://schemas.microsoft.com/office/powerpoint/2010/main" val="3908295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69" r:id="rId10"/>
  </p:sldLayoutIdLst>
  <p:hf hdr="0" dt="0"/>
  <p:txStyles>
    <p:titleStyle>
      <a:lvl1pPr algn="ctr" defTabSz="685800" rtl="0" eaLnBrk="1" latinLnBrk="0" hangingPunct="1">
        <a:lnSpc>
          <a:spcPct val="90000"/>
        </a:lnSpc>
        <a:spcBef>
          <a:spcPct val="0"/>
        </a:spcBef>
        <a:buNone/>
        <a:defRPr sz="4050" b="1" kern="1200">
          <a:solidFill>
            <a:srgbClr val="6E2405"/>
          </a:solidFill>
          <a:latin typeface="Palatino Linotype" panose="02040502050505030304" pitchFamily="18" charset="0"/>
          <a:ea typeface="+mj-ea"/>
          <a:cs typeface="+mj-cs"/>
        </a:defRPr>
      </a:lvl1pPr>
    </p:titleStyle>
    <p:bodyStyle>
      <a:lvl1pPr marL="0" indent="0" algn="l" defTabSz="685800" rtl="0" eaLnBrk="1" latinLnBrk="0" hangingPunct="1">
        <a:lnSpc>
          <a:spcPct val="108000"/>
        </a:lnSpc>
        <a:spcBef>
          <a:spcPts val="750"/>
        </a:spcBef>
        <a:spcAft>
          <a:spcPts val="1050"/>
        </a:spcAft>
        <a:buFont typeface="Arial" panose="020B0604020202020204" pitchFamily="34" charset="0"/>
        <a:buNone/>
        <a:defRPr sz="33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9340" y="162883"/>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2" y="378898"/>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8"/>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9"/>
            <a:ext cx="2743200" cy="365125"/>
          </a:xfrm>
          <a:prstGeom prst="rect">
            <a:avLst/>
          </a:prstGeom>
        </p:spPr>
        <p:txBody>
          <a:bodyPr vert="horz" lIns="91440" tIns="45720" rIns="91440" bIns="45720" rtlCol="0" anchor="ctr"/>
          <a:lstStyle>
            <a:lvl1pPr algn="r">
              <a:defRPr sz="105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3104677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9" r:id="rId17"/>
    <p:sldLayoutId id="2147483745" r:id="rId18"/>
  </p:sldLayoutIdLst>
  <p:hf hdr="0" dt="0"/>
  <p:txStyles>
    <p:titleStyle>
      <a:lvl1pPr algn="l" defTabSz="685800" rtl="0" eaLnBrk="1" latinLnBrk="0" hangingPunct="1">
        <a:lnSpc>
          <a:spcPct val="90000"/>
        </a:lnSpc>
        <a:spcBef>
          <a:spcPct val="0"/>
        </a:spcBef>
        <a:buNone/>
        <a:defRPr sz="3750" b="1" kern="1200">
          <a:solidFill>
            <a:srgbClr val="6E2405"/>
          </a:solidFill>
          <a:latin typeface="Palatino Linotype" panose="02040502050505030304" pitchFamily="18" charset="0"/>
          <a:ea typeface="+mj-ea"/>
          <a:cs typeface="+mj-cs"/>
        </a:defRPr>
      </a:lvl1pPr>
    </p:titleStyle>
    <p:body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7"/>
            <a:ext cx="1189027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7"/>
            <a:ext cx="11890272" cy="41223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94CC72A4-5CFF-4D23-9567-642F33528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5"/>
            <a:ext cx="2743200" cy="365125"/>
          </a:xfrm>
          <a:prstGeom prst="rect">
            <a:avLst/>
          </a:prstGeom>
        </p:spPr>
        <p:txBody>
          <a:bodyPr vert="horz" lIns="91440" tIns="45720" rIns="91440" bIns="45720" rtlCol="0" anchor="ctr"/>
          <a:lstStyle>
            <a:lvl1pPr algn="r">
              <a:defRPr sz="105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3462574120"/>
      </p:ext>
    </p:extLst>
  </p:cSld>
  <p:clrMap bg1="lt1" tx1="dk1" bg2="lt2" tx2="dk2" accent1="accent1" accent2="accent2" accent3="accent3" accent4="accent4" accent5="accent5" accent6="accent6" hlink="hlink" folHlink="folHlink"/>
  <p:sldLayoutIdLst>
    <p:sldLayoutId id="2147483702" r:id="rId1"/>
  </p:sldLayoutIdLst>
  <p:hf hdr="0" dt="0"/>
  <p:txStyles>
    <p:titleStyle>
      <a:lvl1pPr algn="l" defTabSz="685800" rtl="0" eaLnBrk="1" latinLnBrk="0" hangingPunct="1">
        <a:lnSpc>
          <a:spcPct val="90000"/>
        </a:lnSpc>
        <a:spcBef>
          <a:spcPct val="0"/>
        </a:spcBef>
        <a:buNone/>
        <a:defRPr sz="4500" kern="1200">
          <a:solidFill>
            <a:srgbClr val="6E2405"/>
          </a:solidFill>
          <a:latin typeface="Palatino Linotype" panose="02040502050505030304" pitchFamily="18" charset="0"/>
          <a:ea typeface="+mj-ea"/>
          <a:cs typeface="+mj-cs"/>
        </a:defRPr>
      </a:lvl1pPr>
    </p:titleStyle>
    <p:body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0"/>
        </a:spcBef>
        <a:spcAft>
          <a:spcPts val="1050"/>
        </a:spcAft>
        <a:buFont typeface="Arial" panose="020B0604020202020204" pitchFamily="34" charset="0"/>
        <a:buChar char="•"/>
        <a:defRPr sz="15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135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135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7559613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44" r:id="rId3"/>
  </p:sldLayoutIdLst>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18710444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58770245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Brickwork-HD-R1a.jpg"/>
          <p:cNvPicPr preferRelativeResize="0"/>
          <p:nvPr/>
        </p:nvPicPr>
        <p:blipFill rotWithShape="1">
          <a:blip r:embed="rId5">
            <a:alphaModFix/>
          </a:blip>
          <a:srcRect/>
          <a:stretch/>
        </p:blipFill>
        <p:spPr>
          <a:xfrm>
            <a:off x="0" y="0"/>
            <a:ext cx="12192000" cy="6858000"/>
          </a:xfrm>
          <a:prstGeom prst="rect">
            <a:avLst/>
          </a:prstGeom>
          <a:noFill/>
          <a:ln>
            <a:noFill/>
          </a:ln>
        </p:spPr>
      </p:pic>
      <p:grpSp>
        <p:nvGrpSpPr>
          <p:cNvPr id="7" name="Google Shape;7;p1"/>
          <p:cNvGrpSpPr/>
          <p:nvPr/>
        </p:nvGrpSpPr>
        <p:grpSpPr>
          <a:xfrm>
            <a:off x="-25397" y="0"/>
            <a:ext cx="12005350" cy="6644081"/>
            <a:chOff x="-25397" y="0"/>
            <a:chExt cx="12005350" cy="6644081"/>
          </a:xfrm>
        </p:grpSpPr>
        <p:sp>
          <p:nvSpPr>
            <p:cNvPr id="8" name="Google Shape;8;p1"/>
            <p:cNvSpPr/>
            <p:nvPr/>
          </p:nvSpPr>
          <p:spPr>
            <a:xfrm>
              <a:off x="1" y="0"/>
              <a:ext cx="11979952" cy="6644081"/>
            </a:xfrm>
            <a:prstGeom prst="rect">
              <a:avLst/>
            </a:prstGeom>
            <a:blipFill rotWithShape="1">
              <a:blip r:embed="rId4">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rgbClr val="5C0607"/>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5C0607"/>
                </a:solidFill>
                <a:latin typeface="Impact"/>
                <a:ea typeface="Impact"/>
                <a:cs typeface="Impact"/>
                <a:sym typeface="Impact"/>
              </a:defRPr>
            </a:lvl1pPr>
            <a:lvl2pPr marL="0" marR="0" lvl="1" indent="0" algn="ctr" rtl="0">
              <a:spcBef>
                <a:spcPts val="0"/>
              </a:spcBef>
              <a:buNone/>
              <a:defRPr sz="3200" b="0" i="0" u="none" strike="noStrike" cap="none">
                <a:solidFill>
                  <a:srgbClr val="5C0607"/>
                </a:solidFill>
                <a:latin typeface="Impact"/>
                <a:ea typeface="Impact"/>
                <a:cs typeface="Impact"/>
                <a:sym typeface="Impact"/>
              </a:defRPr>
            </a:lvl2pPr>
            <a:lvl3pPr marL="0" marR="0" lvl="2" indent="0" algn="ctr" rtl="0">
              <a:spcBef>
                <a:spcPts val="0"/>
              </a:spcBef>
              <a:buNone/>
              <a:defRPr sz="3200" b="0" i="0" u="none" strike="noStrike" cap="none">
                <a:solidFill>
                  <a:srgbClr val="5C0607"/>
                </a:solidFill>
                <a:latin typeface="Impact"/>
                <a:ea typeface="Impact"/>
                <a:cs typeface="Impact"/>
                <a:sym typeface="Impact"/>
              </a:defRPr>
            </a:lvl3pPr>
            <a:lvl4pPr marL="0" marR="0" lvl="3" indent="0" algn="ctr" rtl="0">
              <a:spcBef>
                <a:spcPts val="0"/>
              </a:spcBef>
              <a:buNone/>
              <a:defRPr sz="3200" b="0" i="0" u="none" strike="noStrike" cap="none">
                <a:solidFill>
                  <a:srgbClr val="5C0607"/>
                </a:solidFill>
                <a:latin typeface="Impact"/>
                <a:ea typeface="Impact"/>
                <a:cs typeface="Impact"/>
                <a:sym typeface="Impact"/>
              </a:defRPr>
            </a:lvl4pPr>
            <a:lvl5pPr marL="0" marR="0" lvl="4" indent="0" algn="ctr" rtl="0">
              <a:spcBef>
                <a:spcPts val="0"/>
              </a:spcBef>
              <a:buNone/>
              <a:defRPr sz="3200" b="0" i="0" u="none" strike="noStrike" cap="none">
                <a:solidFill>
                  <a:srgbClr val="5C0607"/>
                </a:solidFill>
                <a:latin typeface="Impact"/>
                <a:ea typeface="Impact"/>
                <a:cs typeface="Impact"/>
                <a:sym typeface="Impact"/>
              </a:defRPr>
            </a:lvl5pPr>
            <a:lvl6pPr marL="0" marR="0" lvl="5" indent="0" algn="ctr" rtl="0">
              <a:spcBef>
                <a:spcPts val="0"/>
              </a:spcBef>
              <a:buNone/>
              <a:defRPr sz="3200" b="0" i="0" u="none" strike="noStrike" cap="none">
                <a:solidFill>
                  <a:srgbClr val="5C0607"/>
                </a:solidFill>
                <a:latin typeface="Impact"/>
                <a:ea typeface="Impact"/>
                <a:cs typeface="Impact"/>
                <a:sym typeface="Impact"/>
              </a:defRPr>
            </a:lvl6pPr>
            <a:lvl7pPr marL="0" marR="0" lvl="6" indent="0" algn="ctr" rtl="0">
              <a:spcBef>
                <a:spcPts val="0"/>
              </a:spcBef>
              <a:buNone/>
              <a:defRPr sz="3200" b="0" i="0" u="none" strike="noStrike" cap="none">
                <a:solidFill>
                  <a:srgbClr val="5C0607"/>
                </a:solidFill>
                <a:latin typeface="Impact"/>
                <a:ea typeface="Impact"/>
                <a:cs typeface="Impact"/>
                <a:sym typeface="Impact"/>
              </a:defRPr>
            </a:lvl7pPr>
            <a:lvl8pPr marL="0" marR="0" lvl="7" indent="0" algn="ctr" rtl="0">
              <a:spcBef>
                <a:spcPts val="0"/>
              </a:spcBef>
              <a:buNone/>
              <a:defRPr sz="3200" b="0" i="0" u="none" strike="noStrike" cap="none">
                <a:solidFill>
                  <a:srgbClr val="5C0607"/>
                </a:solidFill>
                <a:latin typeface="Impact"/>
                <a:ea typeface="Impact"/>
                <a:cs typeface="Impact"/>
                <a:sym typeface="Impact"/>
              </a:defRPr>
            </a:lvl8pPr>
            <a:lvl9pPr marL="0" marR="0" lvl="8" indent="0" algn="ctr" rtl="0">
              <a:spcBef>
                <a:spcPts val="0"/>
              </a:spcBef>
              <a:buNone/>
              <a:defRPr sz="32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49" r:id="rId1"/>
    <p:sldLayoutId id="214748374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lt2"/>
                </a:solidFill>
                <a:latin typeface="Source Sans Pro"/>
                <a:ea typeface="Source Sans Pro"/>
                <a:cs typeface="Source Sans Pro"/>
                <a:sym typeface="Source Sans Pro"/>
              </a:defRPr>
            </a:lvl1pPr>
            <a:lvl2pPr lvl="1" algn="r">
              <a:buNone/>
              <a:defRPr sz="1333">
                <a:solidFill>
                  <a:schemeClr val="lt2"/>
                </a:solidFill>
                <a:latin typeface="Source Sans Pro"/>
                <a:ea typeface="Source Sans Pro"/>
                <a:cs typeface="Source Sans Pro"/>
                <a:sym typeface="Source Sans Pro"/>
              </a:defRPr>
            </a:lvl2pPr>
            <a:lvl3pPr lvl="2" algn="r">
              <a:buNone/>
              <a:defRPr sz="1333">
                <a:solidFill>
                  <a:schemeClr val="lt2"/>
                </a:solidFill>
                <a:latin typeface="Source Sans Pro"/>
                <a:ea typeface="Source Sans Pro"/>
                <a:cs typeface="Source Sans Pro"/>
                <a:sym typeface="Source Sans Pro"/>
              </a:defRPr>
            </a:lvl3pPr>
            <a:lvl4pPr lvl="3" algn="r">
              <a:buNone/>
              <a:defRPr sz="1333">
                <a:solidFill>
                  <a:schemeClr val="lt2"/>
                </a:solidFill>
                <a:latin typeface="Source Sans Pro"/>
                <a:ea typeface="Source Sans Pro"/>
                <a:cs typeface="Source Sans Pro"/>
                <a:sym typeface="Source Sans Pro"/>
              </a:defRPr>
            </a:lvl4pPr>
            <a:lvl5pPr lvl="4" algn="r">
              <a:buNone/>
              <a:defRPr sz="1333">
                <a:solidFill>
                  <a:schemeClr val="lt2"/>
                </a:solidFill>
                <a:latin typeface="Source Sans Pro"/>
                <a:ea typeface="Source Sans Pro"/>
                <a:cs typeface="Source Sans Pro"/>
                <a:sym typeface="Source Sans Pro"/>
              </a:defRPr>
            </a:lvl5pPr>
            <a:lvl6pPr lvl="5" algn="r">
              <a:buNone/>
              <a:defRPr sz="1333">
                <a:solidFill>
                  <a:schemeClr val="lt2"/>
                </a:solidFill>
                <a:latin typeface="Source Sans Pro"/>
                <a:ea typeface="Source Sans Pro"/>
                <a:cs typeface="Source Sans Pro"/>
                <a:sym typeface="Source Sans Pro"/>
              </a:defRPr>
            </a:lvl6pPr>
            <a:lvl7pPr lvl="6" algn="r">
              <a:buNone/>
              <a:defRPr sz="1333">
                <a:solidFill>
                  <a:schemeClr val="lt2"/>
                </a:solidFill>
                <a:latin typeface="Source Sans Pro"/>
                <a:ea typeface="Source Sans Pro"/>
                <a:cs typeface="Source Sans Pro"/>
                <a:sym typeface="Source Sans Pro"/>
              </a:defRPr>
            </a:lvl7pPr>
            <a:lvl8pPr lvl="7" algn="r">
              <a:buNone/>
              <a:defRPr sz="1333">
                <a:solidFill>
                  <a:schemeClr val="lt2"/>
                </a:solidFill>
                <a:latin typeface="Source Sans Pro"/>
                <a:ea typeface="Source Sans Pro"/>
                <a:cs typeface="Source Sans Pro"/>
                <a:sym typeface="Source Sans Pro"/>
              </a:defRPr>
            </a:lvl8pPr>
            <a:lvl9pPr lvl="8" algn="r">
              <a:buNone/>
              <a:defRPr sz="1333">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9" name="Google Shape;9;p1"/>
          <p:cNvSpPr/>
          <p:nvPr/>
        </p:nvSpPr>
        <p:spPr>
          <a:xfrm>
            <a:off x="-67" y="6585403"/>
            <a:ext cx="12192000" cy="283600"/>
          </a:xfrm>
          <a:prstGeom prst="rect">
            <a:avLst/>
          </a:prstGeom>
          <a:solidFill>
            <a:srgbClr val="EDA82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10" name="Google Shape;10;p1"/>
          <p:cNvPicPr preferRelativeResize="0"/>
          <p:nvPr/>
        </p:nvPicPr>
        <p:blipFill>
          <a:blip r:embed="rId13">
            <a:alphaModFix/>
          </a:blip>
          <a:stretch>
            <a:fillRect/>
          </a:stretch>
        </p:blipFill>
        <p:spPr>
          <a:xfrm>
            <a:off x="186321" y="5786611"/>
            <a:ext cx="845168" cy="8813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6" r:id="rId1"/>
    <p:sldLayoutId id="2147483747"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DF3C53-D2FF-4A1C-BB23-C467C2D9F0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B80162-EBF5-4D77-ADC6-FFBD09F677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38959-0C8A-452A-B9D7-AC55932B2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E5D6D-3581-4F1D-BA73-15AD30537860}" type="datetimeFigureOut">
              <a:rPr lang="en-US" smtClean="0"/>
              <a:t>11/9/2022</a:t>
            </a:fld>
            <a:endParaRPr lang="en-US"/>
          </a:p>
        </p:txBody>
      </p:sp>
      <p:sp>
        <p:nvSpPr>
          <p:cNvPr id="5" name="Footer Placeholder 4">
            <a:extLst>
              <a:ext uri="{FF2B5EF4-FFF2-40B4-BE49-F238E27FC236}">
                <a16:creationId xmlns:a16="http://schemas.microsoft.com/office/drawing/2014/main" id="{3A8549CF-A78D-44CC-B498-55DF5E22A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DDDBEF-3540-482C-92A6-0FCF9DAFAE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EE2B7-EBAC-44A5-BCA6-5255C0892B21}" type="slidenum">
              <a:rPr lang="en-US" smtClean="0"/>
              <a:t>‹#›</a:t>
            </a:fld>
            <a:endParaRPr lang="en-US"/>
          </a:p>
        </p:txBody>
      </p:sp>
    </p:spTree>
    <p:extLst>
      <p:ext uri="{BB962C8B-B14F-4D97-AF65-F5344CB8AC3E}">
        <p14:creationId xmlns:p14="http://schemas.microsoft.com/office/powerpoint/2010/main" val="2204844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60"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6.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hyperlink" Target="../nj.gov/education" TargetMode="External"/><Relationship Id="rId7" Type="http://schemas.openxmlformats.org/officeDocument/2006/relationships/hyperlink" Target="https://www.instagram.com/newjerseydoe/" TargetMode="External"/><Relationship Id="rId2" Type="http://schemas.openxmlformats.org/officeDocument/2006/relationships/notesSlide" Target="../notesSlides/notesSlide31.xml"/><Relationship Id="rId1" Type="http://schemas.openxmlformats.org/officeDocument/2006/relationships/slideLayout" Target="../slideLayouts/slideLayout27.xml"/><Relationship Id="rId6" Type="http://schemas.openxmlformats.org/officeDocument/2006/relationships/hyperlink" Target="https://twitter.com/NewJerseyDOE" TargetMode="External"/><Relationship Id="rId5" Type="http://schemas.openxmlformats.org/officeDocument/2006/relationships/hyperlink" Target="https://www.facebook.com/njdeptofed/" TargetMode="External"/><Relationship Id="rId4" Type="http://schemas.openxmlformats.org/officeDocument/2006/relationships/hyperlink" Target="mailto:ESSER@doe.nj.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567" y="1983318"/>
            <a:ext cx="7772400" cy="1724025"/>
          </a:xfrm>
        </p:spPr>
        <p:txBody>
          <a:bodyPr>
            <a:normAutofit fontScale="90000"/>
          </a:bodyPr>
          <a:lstStyle/>
          <a:p>
            <a:r>
              <a:rPr lang="en-US" sz="3000" dirty="0">
                <a:latin typeface="+mn-lt"/>
                <a:cs typeface="Calibri Light" panose="020F0302020204030204" pitchFamily="34" charset="0"/>
              </a:rPr>
              <a:t>Elementary and Secondary School Emergency Relief (ESSER) Roundtable Series:  </a:t>
            </a:r>
            <a:br>
              <a:rPr lang="en-US" sz="3000" dirty="0">
                <a:latin typeface="+mn-lt"/>
                <a:cs typeface="Calibri Light" panose="020F0302020204030204" pitchFamily="34" charset="0"/>
              </a:rPr>
            </a:br>
            <a:r>
              <a:rPr lang="en-US" sz="3000" dirty="0">
                <a:latin typeface="+mn-lt"/>
                <a:cs typeface="Calibri Light" panose="020F0302020204030204" pitchFamily="34" charset="0"/>
              </a:rPr>
              <a:t>Allowable Uses</a:t>
            </a:r>
          </a:p>
        </p:txBody>
      </p:sp>
      <p:sp>
        <p:nvSpPr>
          <p:cNvPr id="3" name="Subtitle 2"/>
          <p:cNvSpPr>
            <a:spLocks noGrp="1"/>
          </p:cNvSpPr>
          <p:nvPr>
            <p:ph type="subTitle" idx="1"/>
          </p:nvPr>
        </p:nvSpPr>
        <p:spPr>
          <a:xfrm>
            <a:off x="2182368" y="3572256"/>
            <a:ext cx="7772400" cy="1199704"/>
          </a:xfrm>
        </p:spPr>
        <p:txBody>
          <a:bodyPr vert="horz" lIns="91440" tIns="45720" rIns="91440" bIns="45720" rtlCol="0" anchor="t">
            <a:normAutofit fontScale="25000" lnSpcReduction="20000"/>
          </a:bodyPr>
          <a:lstStyle/>
          <a:p>
            <a:endParaRPr lang="en-US" sz="2000" dirty="0"/>
          </a:p>
          <a:p>
            <a:endParaRPr lang="en-US" sz="8100" dirty="0"/>
          </a:p>
          <a:p>
            <a:r>
              <a:rPr lang="en-US" sz="8100" dirty="0">
                <a:latin typeface="+mn-lt"/>
              </a:rPr>
              <a:t>New Jersey Department of Education</a:t>
            </a:r>
          </a:p>
          <a:p>
            <a:r>
              <a:rPr lang="en-US" sz="8100" dirty="0">
                <a:latin typeface="+mn-lt"/>
              </a:rPr>
              <a:t>Division of Educational Services</a:t>
            </a:r>
          </a:p>
          <a:p>
            <a:r>
              <a:rPr lang="en-US" sz="8100" dirty="0">
                <a:latin typeface="+mn-lt"/>
              </a:rPr>
              <a:t>November 17, 2021</a:t>
            </a:r>
          </a:p>
          <a:p>
            <a:endParaRPr lang="en-US" sz="8100" dirty="0"/>
          </a:p>
          <a:p>
            <a:endParaRPr lang="en-US" sz="8100" dirty="0"/>
          </a:p>
          <a:p>
            <a:endParaRPr lang="en-US" sz="8100" dirty="0"/>
          </a:p>
          <a:p>
            <a:endParaRPr lang="en-US" sz="8100" dirty="0"/>
          </a:p>
        </p:txBody>
      </p:sp>
      <p:pic>
        <p:nvPicPr>
          <p:cNvPr id="4" name="Logo" descr="Logo: State of New Jersey, Department of Education.">
            <a:extLst>
              <a:ext uri="{FF2B5EF4-FFF2-40B4-BE49-F238E27FC236}">
                <a16:creationId xmlns:a16="http://schemas.microsoft.com/office/drawing/2014/main" id="{6FA14BD8-91F1-475F-BA79-80DB2FF4B88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43275" y="5634281"/>
            <a:ext cx="1155001" cy="10597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0D58B5-9B92-4ED5-B69F-E400F904701D}"/>
              </a:ext>
            </a:extLst>
          </p:cNvPr>
          <p:cNvSpPr>
            <a:spLocks noGrp="1"/>
          </p:cNvSpPr>
          <p:nvPr>
            <p:ph type="title"/>
          </p:nvPr>
        </p:nvSpPr>
        <p:spPr/>
        <p:txBody>
          <a:bodyPr/>
          <a:lstStyle/>
          <a:p>
            <a:r>
              <a:rPr lang="en-US" dirty="0"/>
              <a:t>Braiding Funds Example 2/2</a:t>
            </a:r>
          </a:p>
        </p:txBody>
      </p:sp>
      <p:sp>
        <p:nvSpPr>
          <p:cNvPr id="7" name="Text Placeholder 6">
            <a:extLst>
              <a:ext uri="{FF2B5EF4-FFF2-40B4-BE49-F238E27FC236}">
                <a16:creationId xmlns:a16="http://schemas.microsoft.com/office/drawing/2014/main" id="{82313A53-2763-462A-B0AC-2DC2910DC2B6}"/>
              </a:ext>
            </a:extLst>
          </p:cNvPr>
          <p:cNvSpPr>
            <a:spLocks noGrp="1"/>
          </p:cNvSpPr>
          <p:nvPr>
            <p:ph type="body" sz="quarter" idx="11"/>
          </p:nvPr>
        </p:nvSpPr>
        <p:spPr>
          <a:xfrm>
            <a:off x="171451" y="1222377"/>
            <a:ext cx="11849100" cy="2304594"/>
          </a:xfrm>
        </p:spPr>
        <p:txBody>
          <a:bodyPr>
            <a:normAutofit/>
          </a:bodyPr>
          <a:lstStyle/>
          <a:p>
            <a:pPr marL="0" indent="0">
              <a:buNone/>
            </a:pPr>
            <a:r>
              <a:rPr lang="en-US"/>
              <a:t>A district plans to utilize ARP ESSER and IDEA funds to purchase adaptive software and supplies for the summer academy.  The total expense is </a:t>
            </a:r>
            <a:r>
              <a:rPr lang="en-US" b="1"/>
              <a:t>$50,000 </a:t>
            </a:r>
            <a:r>
              <a:rPr lang="en-US"/>
              <a:t>which is allocated to IDEA and ARP ESSER based on the ratio of those programs’ personnel costs (salaries and applicable benefits) to the total personnel cost. </a:t>
            </a:r>
          </a:p>
          <a:p>
            <a:endParaRPr lang="en-US"/>
          </a:p>
          <a:p>
            <a:endParaRPr lang="en-US"/>
          </a:p>
          <a:p>
            <a:endParaRPr lang="en-US"/>
          </a:p>
          <a:p>
            <a:endParaRPr lang="en-US"/>
          </a:p>
        </p:txBody>
      </p:sp>
      <p:graphicFrame>
        <p:nvGraphicFramePr>
          <p:cNvPr id="8" name="Table 7">
            <a:extLst>
              <a:ext uri="{FF2B5EF4-FFF2-40B4-BE49-F238E27FC236}">
                <a16:creationId xmlns:a16="http://schemas.microsoft.com/office/drawing/2014/main" id="{84EAFD0F-AA8F-43D8-B91E-026BDCDF0CE7}"/>
              </a:ext>
            </a:extLst>
          </p:cNvPr>
          <p:cNvGraphicFramePr>
            <a:graphicFrameLocks noGrp="1"/>
          </p:cNvGraphicFramePr>
          <p:nvPr>
            <p:extLst>
              <p:ext uri="{D42A27DB-BD31-4B8C-83A1-F6EECF244321}">
                <p14:modId xmlns:p14="http://schemas.microsoft.com/office/powerpoint/2010/main" val="2259697476"/>
              </p:ext>
            </p:extLst>
          </p:nvPr>
        </p:nvGraphicFramePr>
        <p:xfrm>
          <a:off x="604060" y="3624264"/>
          <a:ext cx="10489928" cy="2034531"/>
        </p:xfrm>
        <a:graphic>
          <a:graphicData uri="http://schemas.openxmlformats.org/drawingml/2006/table">
            <a:tbl>
              <a:tblPr firstRow="1" bandRow="1">
                <a:tableStyleId>{72833802-FEF1-4C79-8D5D-14CF1EAF98D9}</a:tableStyleId>
              </a:tblPr>
              <a:tblGrid>
                <a:gridCol w="2622482">
                  <a:extLst>
                    <a:ext uri="{9D8B030D-6E8A-4147-A177-3AD203B41FA5}">
                      <a16:colId xmlns:a16="http://schemas.microsoft.com/office/drawing/2014/main" val="1681953659"/>
                    </a:ext>
                  </a:extLst>
                </a:gridCol>
                <a:gridCol w="2622482">
                  <a:extLst>
                    <a:ext uri="{9D8B030D-6E8A-4147-A177-3AD203B41FA5}">
                      <a16:colId xmlns:a16="http://schemas.microsoft.com/office/drawing/2014/main" val="837356237"/>
                    </a:ext>
                  </a:extLst>
                </a:gridCol>
                <a:gridCol w="2622482">
                  <a:extLst>
                    <a:ext uri="{9D8B030D-6E8A-4147-A177-3AD203B41FA5}">
                      <a16:colId xmlns:a16="http://schemas.microsoft.com/office/drawing/2014/main" val="1527956409"/>
                    </a:ext>
                  </a:extLst>
                </a:gridCol>
                <a:gridCol w="2622482">
                  <a:extLst>
                    <a:ext uri="{9D8B030D-6E8A-4147-A177-3AD203B41FA5}">
                      <a16:colId xmlns:a16="http://schemas.microsoft.com/office/drawing/2014/main" val="3596631003"/>
                    </a:ext>
                  </a:extLst>
                </a:gridCol>
              </a:tblGrid>
              <a:tr h="259467">
                <a:tc>
                  <a:txBody>
                    <a:bodyPr/>
                    <a:lstStyle/>
                    <a:p>
                      <a:pPr algn="ctr"/>
                      <a:r>
                        <a:rPr lang="en-US" sz="1800" dirty="0">
                          <a:solidFill>
                            <a:schemeClr val="tx1"/>
                          </a:solidFill>
                        </a:rPr>
                        <a:t>Grant</a:t>
                      </a:r>
                    </a:p>
                  </a:txBody>
                  <a:tcPr/>
                </a:tc>
                <a:tc>
                  <a:txBody>
                    <a:bodyPr/>
                    <a:lstStyle/>
                    <a:p>
                      <a:pPr algn="ctr"/>
                      <a:r>
                        <a:rPr lang="en-US" sz="1800" dirty="0">
                          <a:solidFill>
                            <a:schemeClr val="tx1"/>
                          </a:solidFill>
                        </a:rPr>
                        <a:t>Personnel Costs</a:t>
                      </a:r>
                    </a:p>
                  </a:txBody>
                  <a:tcPr/>
                </a:tc>
                <a:tc>
                  <a:txBody>
                    <a:bodyPr/>
                    <a:lstStyle/>
                    <a:p>
                      <a:pPr algn="ctr"/>
                      <a:r>
                        <a:rPr lang="en-US" sz="1800" dirty="0">
                          <a:solidFill>
                            <a:schemeClr val="tx1"/>
                          </a:solidFill>
                        </a:rPr>
                        <a:t>Percentage</a:t>
                      </a:r>
                    </a:p>
                  </a:txBody>
                  <a:tcPr/>
                </a:tc>
                <a:tc>
                  <a:txBody>
                    <a:bodyPr/>
                    <a:lstStyle/>
                    <a:p>
                      <a:pPr algn="ctr"/>
                      <a:r>
                        <a:rPr lang="en-US" sz="1800" dirty="0">
                          <a:solidFill>
                            <a:schemeClr val="tx1"/>
                          </a:solidFill>
                        </a:rPr>
                        <a:t>Amount Allocated</a:t>
                      </a:r>
                    </a:p>
                  </a:txBody>
                  <a:tcPr/>
                </a:tc>
                <a:extLst>
                  <a:ext uri="{0D108BD9-81ED-4DB2-BD59-A6C34878D82A}">
                    <a16:rowId xmlns:a16="http://schemas.microsoft.com/office/drawing/2014/main" val="6731911"/>
                  </a:ext>
                </a:extLst>
              </a:tr>
              <a:tr h="556257">
                <a:tc>
                  <a:txBody>
                    <a:bodyPr/>
                    <a:lstStyle/>
                    <a:p>
                      <a:pPr algn="l"/>
                      <a:r>
                        <a:rPr lang="en-US" sz="1800"/>
                        <a:t>IDEA</a:t>
                      </a:r>
                    </a:p>
                  </a:txBody>
                  <a:tcPr/>
                </a:tc>
                <a:tc>
                  <a:txBody>
                    <a:bodyPr/>
                    <a:lstStyle/>
                    <a:p>
                      <a:pPr algn="ctr"/>
                      <a:r>
                        <a:rPr lang="en-US" sz="1800"/>
                        <a:t>$100,000</a:t>
                      </a:r>
                    </a:p>
                  </a:txBody>
                  <a:tcPr/>
                </a:tc>
                <a:tc>
                  <a:txBody>
                    <a:bodyPr/>
                    <a:lstStyle/>
                    <a:p>
                      <a:pPr algn="ctr"/>
                      <a:r>
                        <a:rPr lang="en-US" sz="1800"/>
                        <a:t>67%</a:t>
                      </a:r>
                    </a:p>
                  </a:txBody>
                  <a:tcPr/>
                </a:tc>
                <a:tc>
                  <a:txBody>
                    <a:bodyPr/>
                    <a:lstStyle/>
                    <a:p>
                      <a:pPr algn="ctr"/>
                      <a:r>
                        <a:rPr lang="en-US" sz="1800" dirty="0"/>
                        <a:t>$33,500</a:t>
                      </a:r>
                    </a:p>
                  </a:txBody>
                  <a:tcPr/>
                </a:tc>
                <a:extLst>
                  <a:ext uri="{0D108BD9-81ED-4DB2-BD59-A6C34878D82A}">
                    <a16:rowId xmlns:a16="http://schemas.microsoft.com/office/drawing/2014/main" val="1674338955"/>
                  </a:ext>
                </a:extLst>
              </a:tr>
              <a:tr h="556257">
                <a:tc>
                  <a:txBody>
                    <a:bodyPr/>
                    <a:lstStyle/>
                    <a:p>
                      <a:pPr algn="l"/>
                      <a:r>
                        <a:rPr lang="en-US" sz="1800"/>
                        <a:t>ARP ESSER</a:t>
                      </a:r>
                    </a:p>
                  </a:txBody>
                  <a:tcPr/>
                </a:tc>
                <a:tc>
                  <a:txBody>
                    <a:bodyPr/>
                    <a:lstStyle/>
                    <a:p>
                      <a:pPr algn="ctr"/>
                      <a:r>
                        <a:rPr lang="en-US" sz="1800"/>
                        <a:t>$50,000</a:t>
                      </a:r>
                    </a:p>
                  </a:txBody>
                  <a:tcPr/>
                </a:tc>
                <a:tc>
                  <a:txBody>
                    <a:bodyPr/>
                    <a:lstStyle/>
                    <a:p>
                      <a:pPr algn="ctr"/>
                      <a:r>
                        <a:rPr lang="en-US" sz="1800"/>
                        <a:t>33%</a:t>
                      </a:r>
                    </a:p>
                  </a:txBody>
                  <a:tcPr/>
                </a:tc>
                <a:tc>
                  <a:txBody>
                    <a:bodyPr/>
                    <a:lstStyle/>
                    <a:p>
                      <a:pPr algn="ctr"/>
                      <a:r>
                        <a:rPr lang="en-US" sz="1800"/>
                        <a:t>$16,500</a:t>
                      </a:r>
                    </a:p>
                  </a:txBody>
                  <a:tcPr/>
                </a:tc>
                <a:extLst>
                  <a:ext uri="{0D108BD9-81ED-4DB2-BD59-A6C34878D82A}">
                    <a16:rowId xmlns:a16="http://schemas.microsoft.com/office/drawing/2014/main" val="3402413688"/>
                  </a:ext>
                </a:extLst>
              </a:tr>
              <a:tr h="556257">
                <a:tc>
                  <a:txBody>
                    <a:bodyPr/>
                    <a:lstStyle/>
                    <a:p>
                      <a:pPr algn="l"/>
                      <a:r>
                        <a:rPr lang="en-US" sz="1800"/>
                        <a:t>Total</a:t>
                      </a:r>
                    </a:p>
                  </a:txBody>
                  <a:tcPr/>
                </a:tc>
                <a:tc>
                  <a:txBody>
                    <a:bodyPr/>
                    <a:lstStyle/>
                    <a:p>
                      <a:pPr algn="ctr"/>
                      <a:r>
                        <a:rPr lang="en-US" sz="1800"/>
                        <a:t>$150,000</a:t>
                      </a:r>
                    </a:p>
                  </a:txBody>
                  <a:tcPr/>
                </a:tc>
                <a:tc>
                  <a:txBody>
                    <a:bodyPr/>
                    <a:lstStyle/>
                    <a:p>
                      <a:pPr algn="ctr"/>
                      <a:r>
                        <a:rPr lang="en-US" sz="1800" dirty="0"/>
                        <a:t>100%</a:t>
                      </a:r>
                    </a:p>
                  </a:txBody>
                  <a:tcPr/>
                </a:tc>
                <a:tc>
                  <a:txBody>
                    <a:bodyPr/>
                    <a:lstStyle/>
                    <a:p>
                      <a:pPr algn="ctr"/>
                      <a:r>
                        <a:rPr lang="en-US" sz="1800" b="1" dirty="0"/>
                        <a:t>$50,000</a:t>
                      </a:r>
                    </a:p>
                  </a:txBody>
                  <a:tcPr/>
                </a:tc>
                <a:extLst>
                  <a:ext uri="{0D108BD9-81ED-4DB2-BD59-A6C34878D82A}">
                    <a16:rowId xmlns:a16="http://schemas.microsoft.com/office/drawing/2014/main" val="1168162416"/>
                  </a:ext>
                </a:extLst>
              </a:tr>
            </a:tbl>
          </a:graphicData>
        </a:graphic>
      </p:graphicFrame>
      <p:sp>
        <p:nvSpPr>
          <p:cNvPr id="5" name="Slide Number Placeholder 4">
            <a:extLst>
              <a:ext uri="{FF2B5EF4-FFF2-40B4-BE49-F238E27FC236}">
                <a16:creationId xmlns:a16="http://schemas.microsoft.com/office/drawing/2014/main" id="{C569E210-C94D-44EF-BF5C-4172593CB6AE}"/>
              </a:ext>
            </a:extLst>
          </p:cNvPr>
          <p:cNvSpPr>
            <a:spLocks noGrp="1"/>
          </p:cNvSpPr>
          <p:nvPr>
            <p:ph type="sldNum" sz="quarter" idx="10"/>
          </p:nvPr>
        </p:nvSpPr>
        <p:spPr/>
        <p:txBody>
          <a:bodyPr/>
          <a:lstStyle/>
          <a:p>
            <a:fld id="{A3D1C70C-36A2-44FC-A083-98959550CFF4}" type="slidenum">
              <a:rPr lang="en-US" smtClean="0"/>
              <a:t>10</a:t>
            </a:fld>
            <a:endParaRPr lang="en-US"/>
          </a:p>
        </p:txBody>
      </p:sp>
    </p:spTree>
    <p:extLst>
      <p:ext uri="{BB962C8B-B14F-4D97-AF65-F5344CB8AC3E}">
        <p14:creationId xmlns:p14="http://schemas.microsoft.com/office/powerpoint/2010/main" val="2297964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8905-F36A-9843-AD45-4493A9A36248}"/>
              </a:ext>
            </a:extLst>
          </p:cNvPr>
          <p:cNvSpPr>
            <a:spLocks noGrp="1"/>
          </p:cNvSpPr>
          <p:nvPr>
            <p:ph type="title"/>
          </p:nvPr>
        </p:nvSpPr>
        <p:spPr>
          <a:xfrm>
            <a:off x="1333960" y="390180"/>
            <a:ext cx="10096959" cy="747579"/>
          </a:xfrm>
        </p:spPr>
        <p:txBody>
          <a:bodyPr anchor="ctr">
            <a:normAutofit/>
          </a:bodyPr>
          <a:lstStyle/>
          <a:p>
            <a:r>
              <a:rPr lang="en-US" sz="2800" dirty="0"/>
              <a:t>Coordinating ESSER Funds by Expiration Date</a:t>
            </a:r>
          </a:p>
        </p:txBody>
      </p:sp>
      <p:graphicFrame>
        <p:nvGraphicFramePr>
          <p:cNvPr id="24" name="Content Placeholder 5">
            <a:extLst>
              <a:ext uri="{FF2B5EF4-FFF2-40B4-BE49-F238E27FC236}">
                <a16:creationId xmlns:a16="http://schemas.microsoft.com/office/drawing/2014/main" id="{460ECF7A-9E70-4147-8126-E51966A4C9E4}"/>
              </a:ext>
            </a:extLst>
          </p:cNvPr>
          <p:cNvGraphicFramePr>
            <a:graphicFrameLocks/>
          </p:cNvGraphicFramePr>
          <p:nvPr/>
        </p:nvGraphicFramePr>
        <p:xfrm>
          <a:off x="143219" y="1344259"/>
          <a:ext cx="11864632" cy="4798920"/>
        </p:xfrm>
        <a:graphic>
          <a:graphicData uri="http://schemas.openxmlformats.org/drawingml/2006/table">
            <a:tbl>
              <a:tblPr firstRow="1" bandRow="1">
                <a:tableStyleId>{8799B23B-EC83-4686-B30A-512413B5E67A}</a:tableStyleId>
              </a:tblPr>
              <a:tblGrid>
                <a:gridCol w="3039638">
                  <a:extLst>
                    <a:ext uri="{9D8B030D-6E8A-4147-A177-3AD203B41FA5}">
                      <a16:colId xmlns:a16="http://schemas.microsoft.com/office/drawing/2014/main" val="248501227"/>
                    </a:ext>
                  </a:extLst>
                </a:gridCol>
                <a:gridCol w="3594680">
                  <a:extLst>
                    <a:ext uri="{9D8B030D-6E8A-4147-A177-3AD203B41FA5}">
                      <a16:colId xmlns:a16="http://schemas.microsoft.com/office/drawing/2014/main" val="3154458626"/>
                    </a:ext>
                  </a:extLst>
                </a:gridCol>
                <a:gridCol w="5230314">
                  <a:extLst>
                    <a:ext uri="{9D8B030D-6E8A-4147-A177-3AD203B41FA5}">
                      <a16:colId xmlns:a16="http://schemas.microsoft.com/office/drawing/2014/main" val="1677174438"/>
                    </a:ext>
                  </a:extLst>
                </a:gridCol>
              </a:tblGrid>
              <a:tr h="358746">
                <a:tc>
                  <a:txBody>
                    <a:bodyPr/>
                    <a:lstStyle/>
                    <a:p>
                      <a:pPr algn="ctr"/>
                      <a:r>
                        <a:rPr lang="en-US" sz="1600" dirty="0">
                          <a:solidFill>
                            <a:srgbClr val="104E72"/>
                          </a:solidFill>
                        </a:rPr>
                        <a:t>ESSER I</a:t>
                      </a:r>
                    </a:p>
                  </a:txBody>
                  <a:tcPr marL="81533" marR="81533" marT="40767" marB="40767"/>
                </a:tc>
                <a:tc>
                  <a:txBody>
                    <a:bodyPr/>
                    <a:lstStyle/>
                    <a:p>
                      <a:pPr algn="ctr"/>
                      <a:r>
                        <a:rPr lang="en-US" sz="1600">
                          <a:solidFill>
                            <a:srgbClr val="104E72"/>
                          </a:solidFill>
                        </a:rPr>
                        <a:t>ESSER II</a:t>
                      </a:r>
                    </a:p>
                  </a:txBody>
                  <a:tcPr marL="81533" marR="81533" marT="40767" marB="40767"/>
                </a:tc>
                <a:tc>
                  <a:txBody>
                    <a:bodyPr/>
                    <a:lstStyle/>
                    <a:p>
                      <a:pPr algn="ctr"/>
                      <a:r>
                        <a:rPr lang="en-US" sz="1600">
                          <a:solidFill>
                            <a:srgbClr val="104E72"/>
                          </a:solidFill>
                        </a:rPr>
                        <a:t>ESSER III</a:t>
                      </a:r>
                    </a:p>
                  </a:txBody>
                  <a:tcPr marL="81533" marR="81533" marT="40767" marB="40767"/>
                </a:tc>
                <a:extLst>
                  <a:ext uri="{0D108BD9-81ED-4DB2-BD59-A6C34878D82A}">
                    <a16:rowId xmlns:a16="http://schemas.microsoft.com/office/drawing/2014/main" val="3045172338"/>
                  </a:ext>
                </a:extLst>
              </a:tr>
              <a:tr h="4190801">
                <a:tc>
                  <a:txBody>
                    <a:bodyPr/>
                    <a:lstStyle/>
                    <a:p>
                      <a:pPr marL="0" indent="0">
                        <a:buFont typeface="Arial" panose="020B0604020202020204" pitchFamily="34" charset="0"/>
                        <a:buNone/>
                      </a:pPr>
                      <a:r>
                        <a:rPr lang="en-US" sz="1400" u="none" dirty="0">
                          <a:solidFill>
                            <a:srgbClr val="104E72"/>
                          </a:solidFill>
                        </a:rPr>
                        <a:t>Use: Pivoting Education for Pandemic Pedagogy.</a:t>
                      </a:r>
                    </a:p>
                    <a:p>
                      <a:pPr marL="285750" indent="-285750">
                        <a:buFont typeface="Arial" panose="020B0604020202020204" pitchFamily="34" charset="0"/>
                        <a:buChar char="•"/>
                      </a:pPr>
                      <a:endParaRPr lang="en-US" sz="1400" u="none" dirty="0">
                        <a:solidFill>
                          <a:srgbClr val="104E72"/>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u="none" dirty="0">
                          <a:solidFill>
                            <a:srgbClr val="104E72"/>
                          </a:solidFill>
                        </a:rPr>
                        <a:t>Federal Grants for LEAs (March 2020)</a:t>
                      </a:r>
                    </a:p>
                    <a:p>
                      <a:pPr marL="0" indent="0">
                        <a:buFontTx/>
                        <a:buNone/>
                      </a:pPr>
                      <a:endParaRPr lang="en-US" sz="1400" u="none" dirty="0">
                        <a:solidFill>
                          <a:srgbClr val="104E72"/>
                        </a:solidFill>
                      </a:endParaRPr>
                    </a:p>
                    <a:p>
                      <a:pPr marL="0" indent="0">
                        <a:buFontTx/>
                        <a:buNone/>
                      </a:pPr>
                      <a:r>
                        <a:rPr lang="en-US" sz="1400" u="none" dirty="0">
                          <a:solidFill>
                            <a:srgbClr val="104E72"/>
                          </a:solidFill>
                        </a:rPr>
                        <a:t>Expiration Date (Including 12-Month Carryover via </a:t>
                      </a:r>
                      <a:r>
                        <a:rPr lang="en-US" sz="1400" u="none" dirty="0" err="1">
                          <a:solidFill>
                            <a:srgbClr val="104E72"/>
                          </a:solidFill>
                        </a:rPr>
                        <a:t>Tydings</a:t>
                      </a:r>
                      <a:r>
                        <a:rPr lang="en-US" sz="1400" u="none" dirty="0">
                          <a:solidFill>
                            <a:srgbClr val="104E72"/>
                          </a:solidFill>
                        </a:rPr>
                        <a:t> Amendments):</a:t>
                      </a:r>
                    </a:p>
                    <a:p>
                      <a:pPr marL="0" indent="0">
                        <a:buFontTx/>
                        <a:buNone/>
                      </a:pPr>
                      <a:r>
                        <a:rPr lang="en-US" sz="2000" b="1" u="sng" dirty="0">
                          <a:solidFill>
                            <a:srgbClr val="104E72"/>
                          </a:solidFill>
                        </a:rPr>
                        <a:t>September 30, 2022</a:t>
                      </a:r>
                    </a:p>
                  </a:txBody>
                  <a:tcPr marL="81533" marR="81533" marT="40767" marB="40767">
                    <a:solidFill>
                      <a:schemeClr val="bg1">
                        <a:lumMod val="85000"/>
                        <a:alpha val="20000"/>
                      </a:schemeClr>
                    </a:solidFill>
                  </a:tcPr>
                </a:tc>
                <a:tc>
                  <a:txBody>
                    <a:bodyPr/>
                    <a:lstStyle/>
                    <a:p>
                      <a:pPr marL="0" indent="0">
                        <a:buFontTx/>
                        <a:buNone/>
                      </a:pPr>
                      <a:r>
                        <a:rPr lang="en-US" sz="1400" dirty="0">
                          <a:solidFill>
                            <a:srgbClr val="104E72"/>
                          </a:solidFill>
                        </a:rPr>
                        <a:t>Use: ESSER I &amp; Addressing Learning Loss, and Enhancing Air and Building Quality, with services to nonpublic schools, and learning loss reporting.</a:t>
                      </a:r>
                    </a:p>
                    <a:p>
                      <a:pPr marL="0" indent="0">
                        <a:buFontTx/>
                        <a:buNone/>
                      </a:pPr>
                      <a:endParaRPr lang="en-US" sz="1400" dirty="0">
                        <a:solidFill>
                          <a:srgbClr val="104E72"/>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u="none" dirty="0">
                          <a:solidFill>
                            <a:srgbClr val="104E72"/>
                          </a:solidFill>
                        </a:rPr>
                        <a:t>Federal Grants for LEAs (March 2021)</a:t>
                      </a:r>
                    </a:p>
                    <a:p>
                      <a:pPr marL="0" indent="0">
                        <a:buFontTx/>
                        <a:buNone/>
                      </a:pPr>
                      <a:endParaRPr lang="en-US" sz="1400" u="none" dirty="0">
                        <a:solidFill>
                          <a:srgbClr val="104E72"/>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1400" b="1" u="none" dirty="0">
                          <a:solidFill>
                            <a:srgbClr val="104E72"/>
                          </a:solidFill>
                        </a:rPr>
                        <a:t>State Grants For LEAs (Due June 1, 2021) </a:t>
                      </a:r>
                    </a:p>
                    <a:p>
                      <a:pPr marL="342900" marR="0" lvl="0" indent="-342900" algn="l" defTabSz="685783" rtl="0" eaLnBrk="1" fontAlgn="auto" latinLnBrk="0" hangingPunct="1">
                        <a:lnSpc>
                          <a:spcPct val="100000"/>
                        </a:lnSpc>
                        <a:spcBef>
                          <a:spcPts val="0"/>
                        </a:spcBef>
                        <a:spcAft>
                          <a:spcPts val="0"/>
                        </a:spcAft>
                        <a:buClrTx/>
                        <a:buSzTx/>
                        <a:buFont typeface="+mj-lt"/>
                        <a:buAutoNum type="arabicPeriod"/>
                        <a:tabLst/>
                        <a:defRPr/>
                      </a:pPr>
                      <a:r>
                        <a:rPr lang="en-US" sz="1400" b="0" dirty="0"/>
                        <a:t>Learning Acceleration</a:t>
                      </a:r>
                    </a:p>
                    <a:p>
                      <a:pPr marL="342900" marR="0" lvl="0" indent="-342900" algn="l" defTabSz="685783" rtl="0" eaLnBrk="1" fontAlgn="auto" latinLnBrk="0" hangingPunct="1">
                        <a:lnSpc>
                          <a:spcPct val="100000"/>
                        </a:lnSpc>
                        <a:spcBef>
                          <a:spcPts val="0"/>
                        </a:spcBef>
                        <a:spcAft>
                          <a:spcPts val="0"/>
                        </a:spcAft>
                        <a:buClrTx/>
                        <a:buSzTx/>
                        <a:buFont typeface="+mj-lt"/>
                        <a:buAutoNum type="arabicPeriod"/>
                        <a:tabLst/>
                        <a:defRPr/>
                      </a:pPr>
                      <a:endParaRPr lang="en-US" sz="1400" b="0" dirty="0"/>
                    </a:p>
                    <a:p>
                      <a:pPr marL="342900" marR="0" lvl="0" indent="-342900" algn="l" defTabSz="685783" rtl="0" eaLnBrk="1" fontAlgn="auto" latinLnBrk="0" hangingPunct="1">
                        <a:lnSpc>
                          <a:spcPct val="100000"/>
                        </a:lnSpc>
                        <a:spcBef>
                          <a:spcPts val="0"/>
                        </a:spcBef>
                        <a:spcAft>
                          <a:spcPts val="0"/>
                        </a:spcAft>
                        <a:buClrTx/>
                        <a:buSzTx/>
                        <a:buFont typeface="+mj-lt"/>
                        <a:buAutoNum type="arabicPeriod"/>
                        <a:tabLst/>
                        <a:defRPr/>
                      </a:pPr>
                      <a:r>
                        <a:rPr lang="en-US" sz="1400" b="0" dirty="0"/>
                        <a:t>Mental Health Support and Services</a:t>
                      </a:r>
                    </a:p>
                    <a:p>
                      <a:pPr marL="342900" marR="0" lvl="0" indent="-342900" algn="l" defTabSz="685783" rtl="0" eaLnBrk="1" fontAlgn="auto" latinLnBrk="0" hangingPunct="1">
                        <a:lnSpc>
                          <a:spcPct val="100000"/>
                        </a:lnSpc>
                        <a:spcBef>
                          <a:spcPts val="0"/>
                        </a:spcBef>
                        <a:spcAft>
                          <a:spcPts val="0"/>
                        </a:spcAft>
                        <a:buClrTx/>
                        <a:buSzTx/>
                        <a:buFont typeface="+mj-lt"/>
                        <a:buAutoNum type="arabicPeriod"/>
                        <a:tabLst/>
                        <a:defRPr/>
                      </a:pPr>
                      <a:endParaRPr lang="en-US" sz="1400" dirty="0">
                        <a:solidFill>
                          <a:srgbClr val="104E72"/>
                        </a:solidFill>
                      </a:endParaRPr>
                    </a:p>
                    <a:p>
                      <a:pPr marL="0" indent="0">
                        <a:buFontTx/>
                        <a:buNone/>
                      </a:pPr>
                      <a:r>
                        <a:rPr lang="en-US" sz="1400" u="none" dirty="0">
                          <a:solidFill>
                            <a:srgbClr val="104E72"/>
                          </a:solidFill>
                        </a:rPr>
                        <a:t>Expiration Date (Including 12-Month Carryover via </a:t>
                      </a:r>
                      <a:r>
                        <a:rPr lang="en-US" sz="1400" u="none" dirty="0" err="1">
                          <a:solidFill>
                            <a:srgbClr val="104E72"/>
                          </a:solidFill>
                        </a:rPr>
                        <a:t>Tydings</a:t>
                      </a:r>
                      <a:r>
                        <a:rPr lang="en-US" sz="1400" u="none" dirty="0">
                          <a:solidFill>
                            <a:srgbClr val="104E72"/>
                          </a:solidFill>
                        </a:rPr>
                        <a:t> Amendments): </a:t>
                      </a:r>
                      <a:r>
                        <a:rPr lang="en-US" sz="2000" b="1" u="sng" dirty="0">
                          <a:solidFill>
                            <a:srgbClr val="104E72"/>
                          </a:solidFill>
                        </a:rPr>
                        <a:t>September 30, 2023</a:t>
                      </a:r>
                    </a:p>
                  </a:txBody>
                  <a:tcPr marL="81533" marR="81533" marT="40767" marB="40767">
                    <a:solidFill>
                      <a:schemeClr val="bg1">
                        <a:lumMod val="85000"/>
                        <a:alpha val="20000"/>
                      </a:schemeClr>
                    </a:solidFill>
                  </a:tcPr>
                </a:tc>
                <a:tc>
                  <a:txBody>
                    <a:bodyPr/>
                    <a:lstStyle/>
                    <a:p>
                      <a:pPr marL="0" indent="0">
                        <a:buFontTx/>
                        <a:buNone/>
                      </a:pPr>
                      <a:r>
                        <a:rPr lang="en-US" sz="1400" dirty="0">
                          <a:solidFill>
                            <a:srgbClr val="104E72"/>
                          </a:solidFill>
                        </a:rPr>
                        <a:t>Use: ESSER I, II, and Safe Return to Schools.</a:t>
                      </a:r>
                    </a:p>
                    <a:p>
                      <a:pPr marL="0" indent="0">
                        <a:buFontTx/>
                        <a:buNone/>
                      </a:pPr>
                      <a:endParaRPr lang="en-US" sz="14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u="none" dirty="0">
                          <a:solidFill>
                            <a:srgbClr val="104E72"/>
                          </a:solidFill>
                        </a:rPr>
                        <a:t>Federal Grants for LEAs (May 2021)</a:t>
                      </a:r>
                    </a:p>
                    <a:p>
                      <a:pPr marL="285750" indent="-285750">
                        <a:buFont typeface="Arial" panose="020B0604020202020204" pitchFamily="34" charset="0"/>
                        <a:buChar char="•"/>
                      </a:pPr>
                      <a:r>
                        <a:rPr lang="en-US" sz="1400" dirty="0"/>
                        <a:t>Note: At least 20% of an LEA’s funds for addressing the  academic impact of COVID19</a:t>
                      </a:r>
                    </a:p>
                    <a:p>
                      <a:pPr marL="0" indent="0">
                        <a:buFontTx/>
                        <a:buNone/>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rgbClr val="104E72"/>
                          </a:solidFill>
                        </a:rPr>
                        <a:t>State Grants For LEAs (Due June 1, 2021) (Due November 24, 2021</a:t>
                      </a:r>
                      <a:r>
                        <a:rPr lang="en-US" sz="1400" u="none" dirty="0">
                          <a:solidFill>
                            <a:srgbClr val="104E72"/>
                          </a:solidFill>
                        </a:rPr>
                        <a:t>)</a:t>
                      </a:r>
                      <a:endParaRPr lang="en-US" sz="1400"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dirty="0"/>
                        <a:t>NJTSS Mental Health Support Staffing</a:t>
                      </a:r>
                    </a:p>
                    <a:p>
                      <a:pPr marL="342900" lvl="0" indent="-342900">
                        <a:buFont typeface="+mj-lt"/>
                        <a:buAutoNum type="arabicPeriod"/>
                      </a:pPr>
                      <a:endParaRPr lang="en-US" sz="1400" b="0" dirty="0"/>
                    </a:p>
                    <a:p>
                      <a:pPr marL="342900" lvl="0" indent="-342900">
                        <a:buFont typeface="+mj-lt"/>
                        <a:buAutoNum type="arabicPeriod"/>
                      </a:pPr>
                      <a:r>
                        <a:rPr lang="en-US" sz="1400" b="0" dirty="0"/>
                        <a:t>Accelerated Leaning Coaching and Educator Support</a:t>
                      </a:r>
                    </a:p>
                    <a:p>
                      <a:pPr marL="342900" lvl="0" indent="-342900">
                        <a:buFont typeface="+mj-lt"/>
                        <a:buAutoNum type="arabicPeriod"/>
                      </a:pPr>
                      <a:endParaRPr lang="en-US" sz="1400" b="0" dirty="0"/>
                    </a:p>
                    <a:p>
                      <a:pPr marL="342900" lvl="0" indent="-342900">
                        <a:buFont typeface="+mj-lt"/>
                        <a:buAutoNum type="arabicPeriod"/>
                      </a:pPr>
                      <a:r>
                        <a:rPr lang="en-US" sz="1400" b="0" dirty="0"/>
                        <a:t>Evidence-based Summer Learning and Enrichment Activities</a:t>
                      </a:r>
                    </a:p>
                    <a:p>
                      <a:pPr marL="342900" lvl="0" indent="-342900">
                        <a:buFont typeface="+mj-lt"/>
                        <a:buAutoNum type="arabicPeriod"/>
                      </a:pPr>
                      <a:endParaRPr lang="en-US" sz="1400" b="0" dirty="0"/>
                    </a:p>
                    <a:p>
                      <a:pPr marL="342900" marR="0" lvl="0" indent="-342900" algn="l" defTabSz="685783" rtl="0" eaLnBrk="1" fontAlgn="auto" latinLnBrk="0" hangingPunct="1">
                        <a:lnSpc>
                          <a:spcPct val="100000"/>
                        </a:lnSpc>
                        <a:spcBef>
                          <a:spcPts val="0"/>
                        </a:spcBef>
                        <a:spcAft>
                          <a:spcPts val="0"/>
                        </a:spcAft>
                        <a:buClrTx/>
                        <a:buSzTx/>
                        <a:buFont typeface="+mj-lt"/>
                        <a:buAutoNum type="arabicPeriod"/>
                        <a:tabLst/>
                        <a:defRPr/>
                      </a:pPr>
                      <a:r>
                        <a:rPr lang="en-US" sz="1400" b="0" dirty="0"/>
                        <a:t>Evidence-based Comprehensive Beyond the School Day Activities</a:t>
                      </a:r>
                    </a:p>
                    <a:p>
                      <a:pPr marL="342900" marR="0" lvl="0" indent="-342900" algn="l" defTabSz="685783" rtl="0" eaLnBrk="1" fontAlgn="auto" latinLnBrk="0" hangingPunct="1">
                        <a:lnSpc>
                          <a:spcPct val="100000"/>
                        </a:lnSpc>
                        <a:spcBef>
                          <a:spcPts val="0"/>
                        </a:spcBef>
                        <a:spcAft>
                          <a:spcPts val="0"/>
                        </a:spcAft>
                        <a:buClrTx/>
                        <a:buSzTx/>
                        <a:buFont typeface="+mj-lt"/>
                        <a:buAutoNum type="arabicPeriod"/>
                        <a:tabLst/>
                        <a:defRPr/>
                      </a:pPr>
                      <a:endParaRPr lang="en-US" sz="1400" dirty="0"/>
                    </a:p>
                    <a:p>
                      <a:pPr marL="0" indent="0">
                        <a:buFontTx/>
                        <a:buNone/>
                      </a:pPr>
                      <a:r>
                        <a:rPr lang="en-US" sz="1400" u="none" dirty="0">
                          <a:solidFill>
                            <a:srgbClr val="104E72"/>
                          </a:solidFill>
                        </a:rPr>
                        <a:t>Expiration Date (Including 12-Month Carryover via </a:t>
                      </a:r>
                      <a:r>
                        <a:rPr lang="en-US" sz="1400" u="none" dirty="0" err="1">
                          <a:solidFill>
                            <a:srgbClr val="104E72"/>
                          </a:solidFill>
                        </a:rPr>
                        <a:t>Tydings</a:t>
                      </a:r>
                      <a:r>
                        <a:rPr lang="en-US" sz="1400" u="none" dirty="0">
                          <a:solidFill>
                            <a:srgbClr val="104E72"/>
                          </a:solidFill>
                        </a:rPr>
                        <a:t> Amendments): </a:t>
                      </a:r>
                      <a:r>
                        <a:rPr lang="en-US" sz="2000" b="1" u="sng" dirty="0">
                          <a:solidFill>
                            <a:srgbClr val="104E72"/>
                          </a:solidFill>
                        </a:rPr>
                        <a:t>September 30, 2024</a:t>
                      </a:r>
                    </a:p>
                  </a:txBody>
                  <a:tcPr marL="81533" marR="81533" marT="40767" marB="40767">
                    <a:solidFill>
                      <a:schemeClr val="bg1">
                        <a:lumMod val="85000"/>
                        <a:alpha val="20000"/>
                      </a:schemeClr>
                    </a:solidFill>
                  </a:tcPr>
                </a:tc>
                <a:extLst>
                  <a:ext uri="{0D108BD9-81ED-4DB2-BD59-A6C34878D82A}">
                    <a16:rowId xmlns:a16="http://schemas.microsoft.com/office/drawing/2014/main" val="4122959127"/>
                  </a:ext>
                </a:extLst>
              </a:tr>
            </a:tbl>
          </a:graphicData>
        </a:graphic>
      </p:graphicFrame>
      <p:sp>
        <p:nvSpPr>
          <p:cNvPr id="5" name="Slide Number Placeholder 4">
            <a:extLst>
              <a:ext uri="{FF2B5EF4-FFF2-40B4-BE49-F238E27FC236}">
                <a16:creationId xmlns:a16="http://schemas.microsoft.com/office/drawing/2014/main" id="{246D0962-C5D9-CE4C-8553-C36208009F75}"/>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1929936C-68CC-48AF-8CF3-4B03BC21D04D}" type="slidenum">
              <a:rPr lang="en-US" smtClean="0"/>
              <a:pPr>
                <a:spcAft>
                  <a:spcPts val="600"/>
                </a:spcAft>
              </a:pPr>
              <a:t>11</a:t>
            </a:fld>
            <a:endParaRPr lang="en-US"/>
          </a:p>
        </p:txBody>
      </p:sp>
    </p:spTree>
    <p:extLst>
      <p:ext uri="{BB962C8B-B14F-4D97-AF65-F5344CB8AC3E}">
        <p14:creationId xmlns:p14="http://schemas.microsoft.com/office/powerpoint/2010/main" val="264904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8905-F36A-9843-AD45-4493A9A36248}"/>
              </a:ext>
            </a:extLst>
          </p:cNvPr>
          <p:cNvSpPr>
            <a:spLocks noGrp="1"/>
          </p:cNvSpPr>
          <p:nvPr>
            <p:ph type="title"/>
          </p:nvPr>
        </p:nvSpPr>
        <p:spPr>
          <a:xfrm>
            <a:off x="1333960" y="378896"/>
            <a:ext cx="10096959" cy="747579"/>
          </a:xfrm>
        </p:spPr>
        <p:txBody>
          <a:bodyPr vert="horz" lIns="91440" tIns="45720" rIns="91440" bIns="45720" rtlCol="0" anchor="ctr">
            <a:normAutofit/>
          </a:bodyPr>
          <a:lstStyle/>
          <a:p>
            <a:r>
              <a:rPr lang="en-US" sz="2800" b="1" kern="1200" dirty="0"/>
              <a:t>Coordinating ESSER Funds for Academic and SEL Needs</a:t>
            </a:r>
          </a:p>
        </p:txBody>
      </p:sp>
      <p:graphicFrame>
        <p:nvGraphicFramePr>
          <p:cNvPr id="4" name="Table 3">
            <a:extLst>
              <a:ext uri="{FF2B5EF4-FFF2-40B4-BE49-F238E27FC236}">
                <a16:creationId xmlns:a16="http://schemas.microsoft.com/office/drawing/2014/main" id="{92476ABA-3BDA-46E1-8F75-17C6F98F8EBE}"/>
              </a:ext>
            </a:extLst>
          </p:cNvPr>
          <p:cNvGraphicFramePr>
            <a:graphicFrameLocks noGrp="1"/>
          </p:cNvGraphicFramePr>
          <p:nvPr>
            <p:extLst>
              <p:ext uri="{D42A27DB-BD31-4B8C-83A1-F6EECF244321}">
                <p14:modId xmlns:p14="http://schemas.microsoft.com/office/powerpoint/2010/main" val="1632475502"/>
              </p:ext>
            </p:extLst>
          </p:nvPr>
        </p:nvGraphicFramePr>
        <p:xfrm>
          <a:off x="284283" y="1126475"/>
          <a:ext cx="11617758" cy="4869431"/>
        </p:xfrm>
        <a:graphic>
          <a:graphicData uri="http://schemas.openxmlformats.org/drawingml/2006/table">
            <a:tbl>
              <a:tblPr firstRow="1" bandRow="1">
                <a:tableStyleId>{C083E6E3-FA7D-4D7B-A595-EF9225AFEA82}</a:tableStyleId>
              </a:tblPr>
              <a:tblGrid>
                <a:gridCol w="1428461">
                  <a:extLst>
                    <a:ext uri="{9D8B030D-6E8A-4147-A177-3AD203B41FA5}">
                      <a16:colId xmlns:a16="http://schemas.microsoft.com/office/drawing/2014/main" val="549407961"/>
                    </a:ext>
                  </a:extLst>
                </a:gridCol>
                <a:gridCol w="1048358">
                  <a:extLst>
                    <a:ext uri="{9D8B030D-6E8A-4147-A177-3AD203B41FA5}">
                      <a16:colId xmlns:a16="http://schemas.microsoft.com/office/drawing/2014/main" val="2211160091"/>
                    </a:ext>
                  </a:extLst>
                </a:gridCol>
                <a:gridCol w="1048358">
                  <a:extLst>
                    <a:ext uri="{9D8B030D-6E8A-4147-A177-3AD203B41FA5}">
                      <a16:colId xmlns:a16="http://schemas.microsoft.com/office/drawing/2014/main" val="731647040"/>
                    </a:ext>
                  </a:extLst>
                </a:gridCol>
                <a:gridCol w="1057749">
                  <a:extLst>
                    <a:ext uri="{9D8B030D-6E8A-4147-A177-3AD203B41FA5}">
                      <a16:colId xmlns:a16="http://schemas.microsoft.com/office/drawing/2014/main" val="3095374903"/>
                    </a:ext>
                  </a:extLst>
                </a:gridCol>
                <a:gridCol w="2793903">
                  <a:extLst>
                    <a:ext uri="{9D8B030D-6E8A-4147-A177-3AD203B41FA5}">
                      <a16:colId xmlns:a16="http://schemas.microsoft.com/office/drawing/2014/main" val="3564728302"/>
                    </a:ext>
                  </a:extLst>
                </a:gridCol>
                <a:gridCol w="4240929">
                  <a:extLst>
                    <a:ext uri="{9D8B030D-6E8A-4147-A177-3AD203B41FA5}">
                      <a16:colId xmlns:a16="http://schemas.microsoft.com/office/drawing/2014/main" val="677751396"/>
                    </a:ext>
                  </a:extLst>
                </a:gridCol>
              </a:tblGrid>
              <a:tr h="660190">
                <a:tc>
                  <a:txBody>
                    <a:bodyPr/>
                    <a:lstStyle/>
                    <a:p>
                      <a:pPr marL="0" marR="0" algn="ctr">
                        <a:lnSpc>
                          <a:spcPct val="107000"/>
                        </a:lnSpc>
                        <a:spcBef>
                          <a:spcPts val="0"/>
                        </a:spcBef>
                        <a:spcAft>
                          <a:spcPts val="0"/>
                        </a:spcAft>
                      </a:pPr>
                      <a:r>
                        <a:rPr lang="en-US" sz="1600" b="1" u="sng" kern="1200">
                          <a:solidFill>
                            <a:srgbClr val="104E72"/>
                          </a:solidFill>
                          <a:effectLst/>
                        </a:rPr>
                        <a:t>Priority Areas</a:t>
                      </a:r>
                      <a:endParaRPr lang="en-US" sz="16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b="1" kern="1200">
                          <a:solidFill>
                            <a:srgbClr val="104E72"/>
                          </a:solidFill>
                          <a:effectLst/>
                        </a:rPr>
                        <a:t>ESSER I</a:t>
                      </a:r>
                      <a:endParaRPr lang="en-US" sz="16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b="1" kern="1200">
                          <a:solidFill>
                            <a:srgbClr val="104E72"/>
                          </a:solidFill>
                          <a:effectLst/>
                        </a:rPr>
                        <a:t>ESSER II</a:t>
                      </a:r>
                      <a:endParaRPr lang="en-US" sz="16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b="1" kern="1200">
                          <a:solidFill>
                            <a:srgbClr val="104E72"/>
                          </a:solidFill>
                          <a:effectLst/>
                        </a:rPr>
                        <a:t>ESSER III</a:t>
                      </a:r>
                      <a:endParaRPr lang="en-US" sz="1600">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b="1" kern="1200">
                          <a:solidFill>
                            <a:srgbClr val="104E72"/>
                          </a:solidFill>
                          <a:effectLst/>
                        </a:rPr>
                        <a:t>ESSER II State Set-aside Grants</a:t>
                      </a:r>
                      <a:endParaRPr lang="en-US" sz="16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b="1" kern="1200">
                          <a:solidFill>
                            <a:srgbClr val="104E72"/>
                          </a:solidFill>
                          <a:effectLst/>
                        </a:rPr>
                        <a:t>ESSER III State Set-aside Grants</a:t>
                      </a:r>
                      <a:endParaRPr lang="en-US" sz="16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3034863"/>
                  </a:ext>
                </a:extLst>
              </a:tr>
              <a:tr h="899580">
                <a:tc>
                  <a:txBody>
                    <a:bodyPr/>
                    <a:lstStyle/>
                    <a:p>
                      <a:pPr marL="0" marR="0" algn="l">
                        <a:lnSpc>
                          <a:spcPct val="107000"/>
                        </a:lnSpc>
                        <a:spcBef>
                          <a:spcPts val="0"/>
                        </a:spcBef>
                        <a:spcAft>
                          <a:spcPts val="0"/>
                        </a:spcAft>
                      </a:pPr>
                      <a:r>
                        <a:rPr lang="en-US" sz="1500" b="1" kern="1200">
                          <a:solidFill>
                            <a:srgbClr val="104E72"/>
                          </a:solidFill>
                          <a:effectLst/>
                        </a:rPr>
                        <a:t>Learning Acceleration Professional Learning</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chemeClr val="bg2">
                              <a:lumMod val="50000"/>
                            </a:schemeClr>
                          </a:solidFill>
                          <a:effectLst/>
                        </a:rPr>
                        <a:t>Yes*</a:t>
                      </a:r>
                      <a:endParaRPr lang="en-US" sz="1500">
                        <a:solidFill>
                          <a:schemeClr val="bg2">
                            <a:lumMod val="50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dirty="0">
                          <a:solidFill>
                            <a:schemeClr val="accent6">
                              <a:lumMod val="75000"/>
                            </a:schemeClr>
                          </a:solidFill>
                          <a:effectLst/>
                        </a:rPr>
                        <a:t>Yes</a:t>
                      </a:r>
                      <a:endParaRPr lang="en-US" sz="1500" dirty="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dirty="0">
                          <a:solidFill>
                            <a:schemeClr val="accent6">
                              <a:lumMod val="75000"/>
                            </a:schemeClr>
                          </a:solidFill>
                          <a:effectLst/>
                        </a:rPr>
                        <a:t>Yes</a:t>
                      </a:r>
                      <a:endParaRPr lang="en-US" sz="1500" dirty="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Learning Acceleration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Accelerated Learning Coaching and Educator Support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80847542"/>
                  </a:ext>
                </a:extLst>
              </a:tr>
              <a:tr h="653053">
                <a:tc>
                  <a:txBody>
                    <a:bodyPr/>
                    <a:lstStyle/>
                    <a:p>
                      <a:pPr marL="0" marR="0" algn="l">
                        <a:lnSpc>
                          <a:spcPct val="107000"/>
                        </a:lnSpc>
                        <a:spcBef>
                          <a:spcPts val="0"/>
                        </a:spcBef>
                        <a:spcAft>
                          <a:spcPts val="0"/>
                        </a:spcAft>
                      </a:pPr>
                      <a:r>
                        <a:rPr lang="en-US" sz="1500" b="1" kern="1200">
                          <a:solidFill>
                            <a:srgbClr val="104E72"/>
                          </a:solidFill>
                          <a:effectLst/>
                        </a:rPr>
                        <a:t>Out-Of-School Time Activities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dirty="0">
                          <a:solidFill>
                            <a:schemeClr val="accent6">
                              <a:lumMod val="75000"/>
                            </a:schemeClr>
                          </a:solidFill>
                          <a:effectLst/>
                        </a:rPr>
                        <a:t>Yes</a:t>
                      </a:r>
                      <a:endParaRPr lang="en-US" sz="1500" dirty="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chemeClr val="accent6">
                              <a:lumMod val="75000"/>
                            </a:schemeClr>
                          </a:solidFill>
                          <a:effectLst/>
                        </a:rPr>
                        <a:t>Yes</a:t>
                      </a:r>
                      <a:endParaRPr lang="en-US" sz="150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dirty="0">
                          <a:solidFill>
                            <a:schemeClr val="accent6">
                              <a:lumMod val="75000"/>
                            </a:schemeClr>
                          </a:solidFill>
                          <a:effectLst/>
                        </a:rPr>
                        <a:t>Yes</a:t>
                      </a:r>
                      <a:endParaRPr lang="en-US" sz="1500" dirty="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w="12700" cap="flat" cmpd="sng" algn="ctr">
                      <a:solidFill>
                        <a:schemeClr val="bg2">
                          <a:lumMod val="5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dirty="0">
                          <a:solidFill>
                            <a:srgbClr val="104E72"/>
                          </a:solidFill>
                          <a:effectLst/>
                        </a:rPr>
                        <a:t>Learning Acceleration Grant</a:t>
                      </a:r>
                      <a:endParaRPr lang="en-US" sz="1500" dirty="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Evidence-based Comprehensive Beyond School Day Activities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487053"/>
                  </a:ext>
                </a:extLst>
              </a:tr>
              <a:tr h="464013">
                <a:tc>
                  <a:txBody>
                    <a:bodyPr/>
                    <a:lstStyle/>
                    <a:p>
                      <a:pPr marL="0" marR="0" algn="l">
                        <a:lnSpc>
                          <a:spcPct val="107000"/>
                        </a:lnSpc>
                        <a:spcBef>
                          <a:spcPts val="0"/>
                        </a:spcBef>
                        <a:spcAft>
                          <a:spcPts val="0"/>
                        </a:spcAft>
                      </a:pPr>
                      <a:r>
                        <a:rPr lang="en-US" sz="1500" b="1" kern="1200">
                          <a:solidFill>
                            <a:srgbClr val="104E72"/>
                          </a:solidFill>
                          <a:effectLst/>
                        </a:rPr>
                        <a:t>Summer Time Activities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dirty="0">
                          <a:solidFill>
                            <a:schemeClr val="accent6">
                              <a:lumMod val="75000"/>
                            </a:schemeClr>
                          </a:solidFill>
                          <a:effectLst/>
                        </a:rPr>
                        <a:t>Yes</a:t>
                      </a:r>
                      <a:endParaRPr lang="en-US" sz="1500" dirty="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chemeClr val="accent6">
                              <a:lumMod val="75000"/>
                            </a:schemeClr>
                          </a:solidFill>
                          <a:effectLst/>
                        </a:rPr>
                        <a:t>Yes</a:t>
                      </a:r>
                      <a:endParaRPr lang="en-US" sz="150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dirty="0">
                          <a:solidFill>
                            <a:schemeClr val="accent6">
                              <a:lumMod val="75000"/>
                            </a:schemeClr>
                          </a:solidFill>
                          <a:effectLst/>
                        </a:rPr>
                        <a:t>Yes</a:t>
                      </a:r>
                      <a:endParaRPr lang="en-US" sz="1500" dirty="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w="12700" cap="flat" cmpd="sng" algn="ctr">
                      <a:solidFill>
                        <a:schemeClr val="bg2">
                          <a:lumMod val="5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Learning Acceleration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Evidence-based Summer Learning and Enrichment Activities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58658715"/>
                  </a:ext>
                </a:extLst>
              </a:tr>
              <a:tr h="681797">
                <a:tc>
                  <a:txBody>
                    <a:bodyPr/>
                    <a:lstStyle/>
                    <a:p>
                      <a:pPr marL="0" marR="0" algn="l">
                        <a:lnSpc>
                          <a:spcPct val="107000"/>
                        </a:lnSpc>
                        <a:spcBef>
                          <a:spcPts val="0"/>
                        </a:spcBef>
                        <a:spcAft>
                          <a:spcPts val="0"/>
                        </a:spcAft>
                      </a:pPr>
                      <a:r>
                        <a:rPr lang="en-US" sz="1500" b="1" kern="1200">
                          <a:solidFill>
                            <a:srgbClr val="104E72"/>
                          </a:solidFill>
                          <a:effectLst/>
                        </a:rPr>
                        <a:t>Mental Health Professional Learning</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dirty="0">
                          <a:solidFill>
                            <a:schemeClr val="accent6">
                              <a:lumMod val="75000"/>
                            </a:schemeClr>
                          </a:solidFill>
                          <a:effectLst/>
                        </a:rPr>
                        <a:t>Yes</a:t>
                      </a:r>
                      <a:endParaRPr lang="en-US" sz="1500" dirty="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chemeClr val="accent6">
                              <a:lumMod val="75000"/>
                            </a:schemeClr>
                          </a:solidFill>
                          <a:effectLst/>
                        </a:rPr>
                        <a:t>Yes</a:t>
                      </a:r>
                      <a:endParaRPr lang="en-US" sz="150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dirty="0">
                          <a:solidFill>
                            <a:schemeClr val="accent6">
                              <a:lumMod val="75000"/>
                            </a:schemeClr>
                          </a:solidFill>
                          <a:effectLst/>
                        </a:rPr>
                        <a:t>Yes</a:t>
                      </a:r>
                      <a:endParaRPr lang="en-US" sz="1500" dirty="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w="12700" cap="flat" cmpd="sng" algn="ctr">
                      <a:solidFill>
                        <a:schemeClr val="bg2">
                          <a:lumMod val="5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Mental Health Support and Services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500" kern="1200">
                          <a:solidFill>
                            <a:srgbClr val="104E72"/>
                          </a:solidFill>
                          <a:effectLst/>
                        </a:rPr>
                        <a:t>NJTSS Mental Health Support Staffing Grant</a:t>
                      </a:r>
                      <a:endParaRPr lang="en-US" sz="1500">
                        <a:effectLst/>
                      </a:endParaRPr>
                    </a:p>
                    <a:p>
                      <a:pPr marL="0" marR="0" algn="ctr">
                        <a:lnSpc>
                          <a:spcPct val="107000"/>
                        </a:lnSpc>
                        <a:spcBef>
                          <a:spcPts val="0"/>
                        </a:spcBef>
                        <a:spcAft>
                          <a:spcPts val="0"/>
                        </a:spcAft>
                      </a:pPr>
                      <a:r>
                        <a:rPr lang="en-US" sz="1500" kern="1200">
                          <a:solidFill>
                            <a:srgbClr val="104E72"/>
                          </a:solidFill>
                          <a:effectLst/>
                        </a:rPr>
                        <a:t>&amp; Accelerated Learning Coaching and Educator Support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49619021"/>
                  </a:ext>
                </a:extLst>
              </a:tr>
              <a:tr h="464013">
                <a:tc>
                  <a:txBody>
                    <a:bodyPr/>
                    <a:lstStyle/>
                    <a:p>
                      <a:pPr marL="0" marR="0" algn="l">
                        <a:lnSpc>
                          <a:spcPct val="107000"/>
                        </a:lnSpc>
                        <a:spcBef>
                          <a:spcPts val="0"/>
                        </a:spcBef>
                        <a:spcAft>
                          <a:spcPts val="0"/>
                        </a:spcAft>
                      </a:pPr>
                      <a:r>
                        <a:rPr lang="en-US" sz="1500" b="1" kern="1200">
                          <a:solidFill>
                            <a:srgbClr val="104E72"/>
                          </a:solidFill>
                          <a:effectLst/>
                        </a:rPr>
                        <a:t>Mental Health Programs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dirty="0">
                          <a:solidFill>
                            <a:schemeClr val="accent6">
                              <a:lumMod val="75000"/>
                            </a:schemeClr>
                          </a:solidFill>
                          <a:effectLst/>
                        </a:rPr>
                        <a:t>Yes</a:t>
                      </a:r>
                      <a:endParaRPr lang="en-US" sz="1500" dirty="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chemeClr val="accent6">
                              <a:lumMod val="75000"/>
                            </a:schemeClr>
                          </a:solidFill>
                          <a:effectLst/>
                        </a:rPr>
                        <a:t>Yes</a:t>
                      </a:r>
                      <a:endParaRPr lang="en-US" sz="150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dirty="0">
                          <a:solidFill>
                            <a:schemeClr val="accent6">
                              <a:lumMod val="75000"/>
                            </a:schemeClr>
                          </a:solidFill>
                          <a:effectLst/>
                        </a:rPr>
                        <a:t>Yes</a:t>
                      </a:r>
                      <a:endParaRPr lang="en-US" sz="1500" dirty="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w="12700" cap="flat" cmpd="sng" algn="ctr">
                      <a:solidFill>
                        <a:schemeClr val="bg2">
                          <a:lumMod val="50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Mental Health Support and Services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NJTSS Mental Health Support Staffing Grant</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72726144"/>
                  </a:ext>
                </a:extLst>
              </a:tr>
              <a:tr h="653053">
                <a:tc>
                  <a:txBody>
                    <a:bodyPr/>
                    <a:lstStyle/>
                    <a:p>
                      <a:pPr marL="0" marR="0" algn="l">
                        <a:lnSpc>
                          <a:spcPct val="107000"/>
                        </a:lnSpc>
                        <a:spcBef>
                          <a:spcPts val="0"/>
                        </a:spcBef>
                        <a:spcAft>
                          <a:spcPts val="0"/>
                        </a:spcAft>
                      </a:pPr>
                      <a:r>
                        <a:rPr lang="en-US" sz="1500" b="1" kern="1200">
                          <a:solidFill>
                            <a:srgbClr val="104E72"/>
                          </a:solidFill>
                          <a:effectLst/>
                        </a:rPr>
                        <a:t>General Use Responding to COVID-19</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dirty="0">
                          <a:solidFill>
                            <a:schemeClr val="accent6">
                              <a:lumMod val="75000"/>
                            </a:schemeClr>
                          </a:solidFill>
                          <a:effectLst/>
                        </a:rPr>
                        <a:t>Yes</a:t>
                      </a:r>
                      <a:endParaRPr lang="en-US" sz="1500" dirty="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a:solidFill>
                            <a:schemeClr val="accent6">
                              <a:lumMod val="75000"/>
                            </a:schemeClr>
                          </a:solidFill>
                          <a:effectLst/>
                        </a:rPr>
                        <a:t>Yes</a:t>
                      </a:r>
                      <a:endParaRPr lang="en-US" sz="150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b="1" kern="1200" dirty="0">
                          <a:solidFill>
                            <a:schemeClr val="accent6">
                              <a:lumMod val="75000"/>
                            </a:schemeClr>
                          </a:solidFill>
                          <a:effectLst/>
                        </a:rPr>
                        <a:t>Yes</a:t>
                      </a:r>
                      <a:endParaRPr lang="en-US" sz="1500" dirty="0">
                        <a:solidFill>
                          <a:schemeClr val="accent6">
                            <a:lumMod val="75000"/>
                          </a:schemeClr>
                        </a:solidFill>
                        <a:effectLst/>
                        <a:latin typeface="Palatino" pitchFamily="2" charset="77"/>
                        <a:ea typeface="Palatino" pitchFamily="2" charset="77"/>
                        <a:cs typeface="Times New Roman" panose="02020603050405020304" pitchFamily="18" charset="0"/>
                      </a:endParaRPr>
                    </a:p>
                  </a:txBody>
                  <a:tcPr marL="37290" marR="37290" marT="18383" marB="18383" anchor="ctr">
                    <a:lnL>
                      <a:noFill/>
                    </a:lnL>
                    <a:lnR w="12700" cap="flat" cmpd="sng" algn="ctr">
                      <a:solidFill>
                        <a:schemeClr val="bg2">
                          <a:lumMod val="50000"/>
                        </a:schemeClr>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a:solidFill>
                            <a:srgbClr val="104E72"/>
                          </a:solidFill>
                          <a:effectLst/>
                        </a:rPr>
                        <a:t>See Allowable Uses</a:t>
                      </a:r>
                      <a:endParaRPr lang="en-US" sz="150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500" kern="1200" dirty="0">
                          <a:solidFill>
                            <a:srgbClr val="104E72"/>
                          </a:solidFill>
                          <a:effectLst/>
                        </a:rPr>
                        <a:t>See Allowable Uses</a:t>
                      </a:r>
                      <a:endParaRPr lang="en-US" sz="1500" dirty="0">
                        <a:effectLst/>
                        <a:latin typeface="Palatino" pitchFamily="2" charset="77"/>
                        <a:ea typeface="Palatino" pitchFamily="2" charset="77"/>
                        <a:cs typeface="Times New Roman" panose="02020603050405020304" pitchFamily="18" charset="0"/>
                      </a:endParaRPr>
                    </a:p>
                  </a:txBody>
                  <a:tcPr marL="37290" marR="37290" marT="18383" marB="183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934853"/>
                  </a:ext>
                </a:extLst>
              </a:tr>
            </a:tbl>
          </a:graphicData>
        </a:graphic>
      </p:graphicFrame>
      <p:sp>
        <p:nvSpPr>
          <p:cNvPr id="8" name="TextBox 7">
            <a:extLst>
              <a:ext uri="{FF2B5EF4-FFF2-40B4-BE49-F238E27FC236}">
                <a16:creationId xmlns:a16="http://schemas.microsoft.com/office/drawing/2014/main" id="{77230CCA-FEA1-8048-9BDD-99E21F69A7D0}"/>
              </a:ext>
            </a:extLst>
          </p:cNvPr>
          <p:cNvSpPr txBox="1"/>
          <p:nvPr/>
        </p:nvSpPr>
        <p:spPr>
          <a:xfrm>
            <a:off x="8130748" y="5980198"/>
            <a:ext cx="3210696" cy="276999"/>
          </a:xfrm>
          <a:prstGeom prst="rect">
            <a:avLst/>
          </a:prstGeom>
          <a:noFill/>
        </p:spPr>
        <p:txBody>
          <a:bodyPr wrap="square" rtlCol="0">
            <a:spAutoFit/>
          </a:bodyPr>
          <a:lstStyle/>
          <a:p>
            <a:r>
              <a:rPr lang="en-US" sz="1200">
                <a:solidFill>
                  <a:schemeClr val="bg2">
                    <a:lumMod val="25000"/>
                  </a:schemeClr>
                </a:solidFill>
              </a:rPr>
              <a:t>*Not explicit in statute, but still allowable </a:t>
            </a:r>
          </a:p>
        </p:txBody>
      </p:sp>
      <p:sp>
        <p:nvSpPr>
          <p:cNvPr id="5" name="Slide Number Placeholder 4">
            <a:extLst>
              <a:ext uri="{FF2B5EF4-FFF2-40B4-BE49-F238E27FC236}">
                <a16:creationId xmlns:a16="http://schemas.microsoft.com/office/drawing/2014/main" id="{246D0962-C5D9-CE4C-8553-C36208009F75}"/>
              </a:ext>
            </a:extLst>
          </p:cNvPr>
          <p:cNvSpPr>
            <a:spLocks noGrp="1"/>
          </p:cNvSpPr>
          <p:nvPr>
            <p:ph type="sldNum" sz="quarter" idx="12"/>
          </p:nvPr>
        </p:nvSpPr>
        <p:spPr>
          <a:xfrm>
            <a:off x="8687719" y="6257197"/>
            <a:ext cx="2743200" cy="365125"/>
          </a:xfrm>
        </p:spPr>
        <p:txBody>
          <a:bodyPr vert="horz" lIns="91440" tIns="45720" rIns="91440" bIns="45720" rtlCol="0" anchor="ctr">
            <a:normAutofit/>
          </a:bodyPr>
          <a:lstStyle/>
          <a:p>
            <a:pPr>
              <a:spcAft>
                <a:spcPts val="600"/>
              </a:spcAft>
            </a:pPr>
            <a:fld id="{1929936C-68CC-48AF-8CF3-4B03BC21D04D}" type="slidenum">
              <a:rPr lang="en-US" smtClean="0"/>
              <a:pPr>
                <a:spcAft>
                  <a:spcPts val="600"/>
                </a:spcAft>
              </a:pPr>
              <a:t>12</a:t>
            </a:fld>
            <a:endParaRPr lang="en-US"/>
          </a:p>
        </p:txBody>
      </p:sp>
    </p:spTree>
    <p:extLst>
      <p:ext uri="{BB962C8B-B14F-4D97-AF65-F5344CB8AC3E}">
        <p14:creationId xmlns:p14="http://schemas.microsoft.com/office/powerpoint/2010/main" val="187345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A3E90-7A89-2446-B7C6-F4845A3F3D6E}"/>
              </a:ext>
            </a:extLst>
          </p:cNvPr>
          <p:cNvSpPr>
            <a:spLocks noGrp="1"/>
          </p:cNvSpPr>
          <p:nvPr>
            <p:ph type="title"/>
          </p:nvPr>
        </p:nvSpPr>
        <p:spPr>
          <a:xfrm>
            <a:off x="1333960" y="313094"/>
            <a:ext cx="10096959" cy="747579"/>
          </a:xfrm>
        </p:spPr>
        <p:txBody>
          <a:bodyPr/>
          <a:lstStyle/>
          <a:p>
            <a:r>
              <a:rPr lang="en-US" dirty="0" err="1"/>
              <a:t>WestEd</a:t>
            </a:r>
            <a:r>
              <a:rPr lang="en-US" dirty="0"/>
              <a:t>: Ramping Fund Usage Strategy</a:t>
            </a:r>
          </a:p>
        </p:txBody>
      </p:sp>
      <p:pic>
        <p:nvPicPr>
          <p:cNvPr id="6" name="Picture 5" descr="WestEd: Ramping Fund Usage Strategy. An overlapping line graph. It shows fund usage strategy for the 2019/2020, 2020/2021. 2021/2022, 2023/24, and 2024/25 school years. The graph goes up to $15,000. The Baseline (light green) shows Baseline per student spending at about $12,000 throughout the graph. CARES (dark green) $18 billion peaks at $318 per student above the base in the 2020-2021 school year. CRSSA #54.3 billion peaks at $1,118 per student above the base in between the 2021/22 and 2022/23 school years. ARP $132.6 billion peaks at $2,628 per student during the 2022/23 school year. ">
            <a:extLst>
              <a:ext uri="{FF2B5EF4-FFF2-40B4-BE49-F238E27FC236}">
                <a16:creationId xmlns:a16="http://schemas.microsoft.com/office/drawing/2014/main" id="{652BCD4C-35CB-66A2-DFBD-58EF34C3417F}"/>
              </a:ext>
            </a:extLst>
          </p:cNvPr>
          <p:cNvPicPr>
            <a:picLocks noChangeAspect="1"/>
          </p:cNvPicPr>
          <p:nvPr/>
        </p:nvPicPr>
        <p:blipFill>
          <a:blip r:embed="rId3"/>
          <a:stretch>
            <a:fillRect/>
          </a:stretch>
        </p:blipFill>
        <p:spPr>
          <a:xfrm>
            <a:off x="1419962" y="1153263"/>
            <a:ext cx="9352075" cy="5011346"/>
          </a:xfrm>
          <a:prstGeom prst="rect">
            <a:avLst/>
          </a:prstGeom>
        </p:spPr>
      </p:pic>
      <p:sp>
        <p:nvSpPr>
          <p:cNvPr id="12" name="TextBox 11">
            <a:extLst>
              <a:ext uri="{FF2B5EF4-FFF2-40B4-BE49-F238E27FC236}">
                <a16:creationId xmlns:a16="http://schemas.microsoft.com/office/drawing/2014/main" id="{44A37A12-4EDB-CC45-AAD9-6328976EAFA3}"/>
              </a:ext>
            </a:extLst>
          </p:cNvPr>
          <p:cNvSpPr txBox="1"/>
          <p:nvPr/>
        </p:nvSpPr>
        <p:spPr>
          <a:xfrm>
            <a:off x="2314757" y="6308954"/>
            <a:ext cx="7981125" cy="261610"/>
          </a:xfrm>
          <a:prstGeom prst="rect">
            <a:avLst/>
          </a:prstGeom>
          <a:noFill/>
        </p:spPr>
        <p:txBody>
          <a:bodyPr wrap="square" rtlCol="0">
            <a:spAutoFit/>
          </a:bodyPr>
          <a:lstStyle/>
          <a:p>
            <a:r>
              <a:rPr lang="en-US" sz="1100">
                <a:solidFill>
                  <a:schemeClr val="bg1"/>
                </a:solidFill>
              </a:rPr>
              <a:t>Credit: West-Ed-</a:t>
            </a:r>
            <a:r>
              <a:rPr lang="en-US" sz="900">
                <a:solidFill>
                  <a:schemeClr val="bg1"/>
                </a:solidFill>
              </a:rPr>
              <a:t>Meeting the Moment How Education Leaders Can Maximize Federal COVID Relief Aid to Support More Equitable Student Learning</a:t>
            </a:r>
          </a:p>
        </p:txBody>
      </p:sp>
      <p:sp>
        <p:nvSpPr>
          <p:cNvPr id="5" name="Slide Number Placeholder 4">
            <a:extLst>
              <a:ext uri="{FF2B5EF4-FFF2-40B4-BE49-F238E27FC236}">
                <a16:creationId xmlns:a16="http://schemas.microsoft.com/office/drawing/2014/main" id="{8889E723-61D7-9D4C-AAC8-2D73A9F70525}"/>
              </a:ext>
            </a:extLst>
          </p:cNvPr>
          <p:cNvSpPr>
            <a:spLocks noGrp="1"/>
          </p:cNvSpPr>
          <p:nvPr>
            <p:ph type="sldNum" sz="quarter" idx="12"/>
          </p:nvPr>
        </p:nvSpPr>
        <p:spPr/>
        <p:txBody>
          <a:bodyPr/>
          <a:lstStyle/>
          <a:p>
            <a:fld id="{A3D1C70C-36A2-44FC-A083-98959550CFF4}" type="slidenum">
              <a:rPr lang="en-US" smtClean="0"/>
              <a:t>13</a:t>
            </a:fld>
            <a:endParaRPr lang="en-US"/>
          </a:p>
        </p:txBody>
      </p:sp>
    </p:spTree>
    <p:extLst>
      <p:ext uri="{BB962C8B-B14F-4D97-AF65-F5344CB8AC3E}">
        <p14:creationId xmlns:p14="http://schemas.microsoft.com/office/powerpoint/2010/main" val="381347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55">
            <a:extLst>
              <a:ext uri="{FF2B5EF4-FFF2-40B4-BE49-F238E27FC236}">
                <a16:creationId xmlns:a16="http://schemas.microsoft.com/office/drawing/2014/main" id="{F1986E14-C243-87B3-579E-DDF0566CB01C}"/>
              </a:ext>
              <a:ext uri="{C183D7F6-B498-43B3-948B-1728B52AA6E4}">
                <adec:decorative xmlns:adec="http://schemas.microsoft.com/office/drawing/2017/decorative" val="0"/>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b="1" i="0" kern="1200" dirty="0">
                <a:solidFill>
                  <a:schemeClr val="tx1"/>
                </a:solidFill>
                <a:effectLst/>
                <a:latin typeface="+mj-lt"/>
                <a:ea typeface="+mj-ea"/>
                <a:cs typeface="+mj-cs"/>
              </a:rPr>
              <a:t>Maximizing Federal Funds to Accelerate Learning and Address Mental Health Needs</a:t>
            </a:r>
            <a:endParaRPr lang="en-US" dirty="0">
              <a:effectLst/>
            </a:endParaRPr>
          </a:p>
        </p:txBody>
      </p:sp>
      <p:pic>
        <p:nvPicPr>
          <p:cNvPr id="11" name="Picture 10" descr="Chart designed like a table showing funding sources for various actions related to education. It starts with the Maximizing Federal Funds to Accelerate Learning and Address Mental Health Needs with the following table headers: Elementary and Secondary Education Act (ESEA). It has the following sub-headers: Title 1-A; Title 1 SIF; Title 1-C; Title 1-D, Title II-A; Title III-A; Title 4-A; Title 4-B; Title 4-E, Title 4F; Sub.2; Title IX, Part A. The next table headers are Adult Education and Family Literacy Act; Higher Education Act (HEA) Teacher Quality Partnerships (Title II-A); Individuals with Disabilities Act (which has 2 sub-headers: Part B, Sec. 611 &amp; 619; and Early Intervention;) Carl D. Perkins and Technical Assistance Act and Other early childhood funding sources.  The first row is Supporting student academic needs with a wide range of services that address disrupted learning. It has the following table headers selected: Elementary and Secondary Education Act (ESEA) - Title 1-A; Title 1 SIF; Title 1-C; Title 1-D, Title 4-A, Title 4-B, Title 4-E,  Title 4-F, Sub.2, Title IX, Part A; Adult Education and Family Literacy Act; Individuals with Disabilities Education Act Part B, Sect. 611 &amp; 619; Individuals with Disabilities Education Act Early Intervention; and Other early childhood funding sources. The second row is Use multiple data sources to identify gaps in student knowledge and skills to quickly remediate and address needs. It has the following table headers selected: Elementary and Secondary Education Act (ESEA) - Title I-A; Title 1-C; Title 1-D; Title III-A; Title IX, Part A: Individuals with Disabilities Education Act - Part B, Sec. 611 &amp; 619; and Individuals with Disabilities Act - Early Intervention. Row 3 is Supporting students' social and emotional needs in the time of COVID. It has Elementary and Secondary Education Act (ESEA) - Title 1-A; Title 1 SIF; Title 1-C; Title 1-D; Title III-A, Title IV-A, Title IV-B, Title IV-E, Title IV-F, Sub. 2, Title IX, Part A; Carl D. Perkins Career and Technical Assistance Act; and Other early childhood funding sources. Row 4 is: Collaborate with extended/summer learning staff and community partners to meet students' academic, social, and emotional needs. It has the following table headers selected: Elementary and Secondary Education Act (ESEA) - Title 1-A; Title 1 SIF; Title 1-C; Title 1-D; Title III-A; Title IV-B; Title IV-E; Title IV-F, Sub. 2; Title IX, Part A; Carl D. Perkins Career and Technical Assistance Act; and Other early childhood funding sources. Row 5 is Partner and engage with community stakeholders, including parents, caregivers, to meet students' academic, social and emotional needs. It has the following table headers selected: Elementary and Secondary Education Act - Title 1-A; Title 1 SIF; Title 1-C; Title 1-D; Title III-A; Title IV-B; Title IV-E; Title IV-F, Sub. 2; Title IX, Part A; Adult Education and Family Literacy Act; Individuals with Disabilities Education Act - Early Invention; and Other early childhood funding sources. Row 6 is Acknowledge and support needs of specific populations of students, such as ELL, special education, homeless, immigrant. etc. It has the following table headers selected: Title 1-A; Title 1 SIF; Title 1-C; Title 1-D; Title III-A; Title IX, Part A; Individuals with Disabilities Education Act Part B, Sec. 611 &amp; 619; Individuals with Disabilities Education Act - Early Intervention; and Other early childhood funding sources. Row 7 is Provide high-quality evidence-based professional development to help all staff meet students' needs. The following table headers are selected: Elementary and Secondary Education Act (ESEA) - Title 1-A; Title 1 SIF; Title 1-C; Title 1-D; Title II-A; Title II-B; Title III-A; Title IX, Part A;  Higher Education Act (HEA) Teacher Quality Partnerships (Title II-A); Individuals with Disabilities Education Act - Part B, Sec. 611 &amp; 619; Carl D. Perkins Career and Technical Assistance Act; and Other early childhood funding sources. Row 8 is Develop/expand programs to grow the pipeline of diverse educator and staff. It has the following table headers selected: Elementary and Secondary Act (ESEA) - Title 1-A; Title II-A; Title II-B; and Higher Education Act (HEA) Teacher Quality Partnerships (Title II-A). Row 9 is Invest in facilities improvements, particularly those that improve both the health and learning environments of classrooms and buildings. It has the following table headers selected: Elementary and Secondary Education Act (ESEA) Title IV-A. Row 10 is Provide for COVID prevention and other public health needs. It has the following table headers selected: Elementary and Secondary Education Act (ESEA) - Title 1-A; Title 1 SIF; Title 1-C; Title 1-D; Title III-A; Title IV-B; Title IV-E; Title IV-F, Sub. 2; Title IX, Part A; Adult Education and Family Literacy Act; Individuals with diabilities education act, Part B, Sec. 611 &amp; 619; Carl D. Perkins Career and Technical Assistance Act. Row 11 is Purchase/support technological infrastructure. It has the following table headers selected: Elementary and Secondary Education Act (ESEA) - Title 1-A; Title 1 SIF; Title 1-C; Title 1-D; Title III-A; Title 4-F, and Sub. 2.">
            <a:extLst>
              <a:ext uri="{FF2B5EF4-FFF2-40B4-BE49-F238E27FC236}">
                <a16:creationId xmlns:a16="http://schemas.microsoft.com/office/drawing/2014/main" id="{4D568C25-9149-24D4-D1A6-13358979E3FF}"/>
              </a:ext>
            </a:extLst>
          </p:cNvPr>
          <p:cNvPicPr>
            <a:picLocks noChangeAspect="1"/>
          </p:cNvPicPr>
          <p:nvPr/>
        </p:nvPicPr>
        <p:blipFill>
          <a:blip r:embed="rId3"/>
          <a:stretch>
            <a:fillRect/>
          </a:stretch>
        </p:blipFill>
        <p:spPr>
          <a:xfrm>
            <a:off x="344588" y="0"/>
            <a:ext cx="11502823" cy="6858000"/>
          </a:xfrm>
          <a:prstGeom prst="rect">
            <a:avLst/>
          </a:prstGeom>
        </p:spPr>
      </p:pic>
      <p:sp>
        <p:nvSpPr>
          <p:cNvPr id="4" name="Slide Number Placeholder 3">
            <a:extLst>
              <a:ext uri="{FF2B5EF4-FFF2-40B4-BE49-F238E27FC236}">
                <a16:creationId xmlns:a16="http://schemas.microsoft.com/office/drawing/2014/main" id="{6949C7D9-14EF-43CA-B0A9-4171B4045A79}"/>
              </a:ext>
            </a:extLst>
          </p:cNvPr>
          <p:cNvSpPr>
            <a:spLocks noGrp="1"/>
          </p:cNvSpPr>
          <p:nvPr>
            <p:ph type="sldNum" sz="quarter" idx="12"/>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11537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sz="6000" b="1" dirty="0"/>
              <a:t>District Presentations</a:t>
            </a:r>
          </a:p>
        </p:txBody>
      </p:sp>
    </p:spTree>
    <p:extLst>
      <p:ext uri="{BB962C8B-B14F-4D97-AF65-F5344CB8AC3E}">
        <p14:creationId xmlns:p14="http://schemas.microsoft.com/office/powerpoint/2010/main" val="3493481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dirty="0"/>
              <a:t>Hackensack</a:t>
            </a:r>
            <a:r>
              <a:rPr lang="en-US" sz="6000" dirty="0"/>
              <a:t> </a:t>
            </a:r>
            <a:r>
              <a:rPr lang="en-US" dirty="0"/>
              <a:t>Public School District</a:t>
            </a:r>
            <a:endParaRPr lang="en-US" b="1" dirty="0"/>
          </a:p>
        </p:txBody>
      </p:sp>
    </p:spTree>
    <p:extLst>
      <p:ext uri="{BB962C8B-B14F-4D97-AF65-F5344CB8AC3E}">
        <p14:creationId xmlns:p14="http://schemas.microsoft.com/office/powerpoint/2010/main" val="75211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647833" y="352633"/>
            <a:ext cx="10911600" cy="19648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dirty="0"/>
              <a:t>ARP ESSER Round Table</a:t>
            </a:r>
            <a:endParaRPr dirty="0"/>
          </a:p>
        </p:txBody>
      </p:sp>
      <p:sp>
        <p:nvSpPr>
          <p:cNvPr id="61" name="Google Shape;61;p13"/>
          <p:cNvSpPr txBox="1">
            <a:spLocks noGrp="1"/>
          </p:cNvSpPr>
          <p:nvPr>
            <p:ph type="subTitle" idx="1"/>
          </p:nvPr>
        </p:nvSpPr>
        <p:spPr>
          <a:xfrm>
            <a:off x="647833" y="2317433"/>
            <a:ext cx="10911600" cy="1148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dirty="0"/>
              <a:t>Lauren Kazmark, Ed.D</a:t>
            </a:r>
            <a:endParaRPr dirty="0"/>
          </a:p>
          <a:p>
            <a:pPr marL="0" lvl="0" indent="0" algn="l" rtl="0">
              <a:spcBef>
                <a:spcPts val="0"/>
              </a:spcBef>
              <a:spcAft>
                <a:spcPts val="0"/>
              </a:spcAft>
              <a:buNone/>
            </a:pPr>
            <a:endParaRPr dirty="0"/>
          </a:p>
        </p:txBody>
      </p:sp>
      <p:pic>
        <p:nvPicPr>
          <p:cNvPr id="62" name="Google Shape;62;p13" descr="Logo: Hackensack Public Schools: Excellence in Education"/>
          <p:cNvPicPr preferRelativeResize="0"/>
          <p:nvPr/>
        </p:nvPicPr>
        <p:blipFill rotWithShape="1">
          <a:blip r:embed="rId3">
            <a:alphaModFix/>
          </a:blip>
          <a:srcRect r="5589"/>
          <a:stretch/>
        </p:blipFill>
        <p:spPr>
          <a:xfrm>
            <a:off x="2710334" y="4314834"/>
            <a:ext cx="6771300" cy="1671533"/>
          </a:xfrm>
          <a:prstGeom prst="rect">
            <a:avLst/>
          </a:prstGeom>
          <a:noFill/>
          <a:ln>
            <a:noFill/>
          </a:ln>
        </p:spPr>
      </p:pic>
    </p:spTree>
    <p:extLst>
      <p:ext uri="{BB962C8B-B14F-4D97-AF65-F5344CB8AC3E}">
        <p14:creationId xmlns:p14="http://schemas.microsoft.com/office/powerpoint/2010/main" val="302664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08984" y="85133"/>
            <a:ext cx="5393600" cy="2044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dirty="0"/>
              <a:t>District Needs</a:t>
            </a:r>
            <a:endParaRPr dirty="0"/>
          </a:p>
        </p:txBody>
      </p:sp>
      <p:pic>
        <p:nvPicPr>
          <p:cNvPr id="69" name="Google Shape;69;p14" descr="Students in classroom "/>
          <p:cNvPicPr preferRelativeResize="0"/>
          <p:nvPr/>
        </p:nvPicPr>
        <p:blipFill>
          <a:blip r:embed="rId3">
            <a:alphaModFix/>
          </a:blip>
          <a:stretch>
            <a:fillRect/>
          </a:stretch>
        </p:blipFill>
        <p:spPr>
          <a:xfrm>
            <a:off x="1122601" y="1205467"/>
            <a:ext cx="4460767" cy="4210800"/>
          </a:xfrm>
          <a:prstGeom prst="rect">
            <a:avLst/>
          </a:prstGeom>
          <a:noFill/>
          <a:ln>
            <a:noFill/>
          </a:ln>
        </p:spPr>
      </p:pic>
      <p:sp>
        <p:nvSpPr>
          <p:cNvPr id="68" name="Google Shape;68;p14"/>
          <p:cNvSpPr txBox="1">
            <a:spLocks noGrp="1"/>
          </p:cNvSpPr>
          <p:nvPr>
            <p:ph type="body" idx="2"/>
          </p:nvPr>
        </p:nvSpPr>
        <p:spPr>
          <a:xfrm>
            <a:off x="6586000" y="965600"/>
            <a:ext cx="5116000" cy="492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06390" algn="l" rtl="0">
              <a:spcBef>
                <a:spcPts val="0"/>
              </a:spcBef>
              <a:spcAft>
                <a:spcPts val="0"/>
              </a:spcAft>
              <a:buSzPts val="1200"/>
              <a:buChar char="●"/>
            </a:pPr>
            <a:r>
              <a:rPr lang="en" sz="1600" dirty="0">
                <a:solidFill>
                  <a:schemeClr val="bg1"/>
                </a:solidFill>
              </a:rPr>
              <a:t>Hackensack Public Schools returned to in person instruction January 25, 2020.</a:t>
            </a:r>
            <a:endParaRPr sz="1600" dirty="0">
              <a:solidFill>
                <a:schemeClr val="bg1"/>
              </a:solidFill>
            </a:endParaRPr>
          </a:p>
          <a:p>
            <a:pPr marL="609585" lvl="0" indent="-406390" algn="l" rtl="0">
              <a:spcBef>
                <a:spcPts val="0"/>
              </a:spcBef>
              <a:spcAft>
                <a:spcPts val="0"/>
              </a:spcAft>
              <a:buSzPts val="1200"/>
              <a:buChar char="●"/>
            </a:pPr>
            <a:r>
              <a:rPr lang="en" sz="1600" dirty="0">
                <a:solidFill>
                  <a:schemeClr val="bg1"/>
                </a:solidFill>
              </a:rPr>
              <a:t>The district never had more than 38% of students in person from January through June 2020.</a:t>
            </a:r>
            <a:endParaRPr sz="1600" dirty="0">
              <a:solidFill>
                <a:schemeClr val="bg1"/>
              </a:solidFill>
            </a:endParaRPr>
          </a:p>
          <a:p>
            <a:pPr marL="609585" lvl="0" indent="-406390" algn="l" rtl="0">
              <a:spcBef>
                <a:spcPts val="0"/>
              </a:spcBef>
              <a:spcAft>
                <a:spcPts val="0"/>
              </a:spcAft>
              <a:buSzPts val="1200"/>
              <a:buChar char="●"/>
            </a:pPr>
            <a:r>
              <a:rPr lang="en" sz="1600" dirty="0">
                <a:solidFill>
                  <a:schemeClr val="bg1"/>
                </a:solidFill>
              </a:rPr>
              <a:t>62% of our student population had been virtual for approximately 13 months. </a:t>
            </a:r>
            <a:endParaRPr sz="1600" dirty="0">
              <a:solidFill>
                <a:schemeClr val="bg1"/>
              </a:solidFill>
            </a:endParaRPr>
          </a:p>
          <a:p>
            <a:pPr marL="609585" lvl="0" indent="-406390" algn="l" rtl="0">
              <a:spcBef>
                <a:spcPts val="0"/>
              </a:spcBef>
              <a:spcAft>
                <a:spcPts val="0"/>
              </a:spcAft>
              <a:buSzPts val="1200"/>
              <a:buChar char="●"/>
            </a:pPr>
            <a:r>
              <a:rPr lang="en" sz="1600" dirty="0">
                <a:solidFill>
                  <a:schemeClr val="bg1"/>
                </a:solidFill>
              </a:rPr>
              <a:t>Hackensack Middle School houses over 1300 students in grades 5 through 8.</a:t>
            </a:r>
            <a:endParaRPr sz="1600" dirty="0">
              <a:solidFill>
                <a:schemeClr val="bg1"/>
              </a:solidFill>
            </a:endParaRPr>
          </a:p>
          <a:p>
            <a:pPr marL="609585" lvl="0" indent="-406390" algn="l" rtl="0">
              <a:spcBef>
                <a:spcPts val="0"/>
              </a:spcBef>
              <a:spcAft>
                <a:spcPts val="0"/>
              </a:spcAft>
              <a:buSzPts val="1200"/>
              <a:buChar char="●"/>
            </a:pPr>
            <a:r>
              <a:rPr lang="en" sz="1600" dirty="0">
                <a:solidFill>
                  <a:schemeClr val="bg1"/>
                </a:solidFill>
              </a:rPr>
              <a:t>The majority of our students were entering middle school having not been in school personally since 3rd grade.</a:t>
            </a:r>
            <a:endParaRPr sz="1600" dirty="0">
              <a:solidFill>
                <a:schemeClr val="bg1"/>
              </a:solidFill>
            </a:endParaRPr>
          </a:p>
          <a:p>
            <a:pPr marL="609585" lvl="0" indent="-406390" algn="l" rtl="0">
              <a:spcBef>
                <a:spcPts val="0"/>
              </a:spcBef>
              <a:spcAft>
                <a:spcPts val="0"/>
              </a:spcAft>
              <a:buSzPts val="1200"/>
              <a:buChar char="●"/>
            </a:pPr>
            <a:r>
              <a:rPr lang="en" sz="1600" dirty="0">
                <a:solidFill>
                  <a:schemeClr val="bg1"/>
                </a:solidFill>
              </a:rPr>
              <a:t>There was a need for transition program for incoming fifth graders, and an opportunity to continue support throughout the school year for all middle school students.</a:t>
            </a:r>
            <a:endParaRPr sz="1600" dirty="0">
              <a:solidFill>
                <a:schemeClr val="bg1"/>
              </a:solidFill>
            </a:endParaRPr>
          </a:p>
        </p:txBody>
      </p:sp>
    </p:spTree>
    <p:extLst>
      <p:ext uri="{BB962C8B-B14F-4D97-AF65-F5344CB8AC3E}">
        <p14:creationId xmlns:p14="http://schemas.microsoft.com/office/powerpoint/2010/main" val="2149927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702400" y="104000"/>
            <a:ext cx="5393600" cy="20448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dirty="0"/>
              <a:t>Program Structure 1/2</a:t>
            </a:r>
            <a:endParaRPr dirty="0"/>
          </a:p>
        </p:txBody>
      </p:sp>
      <p:pic>
        <p:nvPicPr>
          <p:cNvPr id="76" name="Google Shape;76;p15" descr="Students doing yoga in an activity room "/>
          <p:cNvPicPr preferRelativeResize="0"/>
          <p:nvPr/>
        </p:nvPicPr>
        <p:blipFill>
          <a:blip r:embed="rId3">
            <a:alphaModFix/>
          </a:blip>
          <a:stretch>
            <a:fillRect/>
          </a:stretch>
        </p:blipFill>
        <p:spPr>
          <a:xfrm>
            <a:off x="415068" y="2148801"/>
            <a:ext cx="5169433" cy="3353265"/>
          </a:xfrm>
          <a:prstGeom prst="rect">
            <a:avLst/>
          </a:prstGeom>
          <a:noFill/>
          <a:ln>
            <a:noFill/>
          </a:ln>
        </p:spPr>
      </p:pic>
      <p:sp>
        <p:nvSpPr>
          <p:cNvPr id="75" name="Google Shape;75;p15"/>
          <p:cNvSpPr txBox="1">
            <a:spLocks noGrp="1"/>
          </p:cNvSpPr>
          <p:nvPr>
            <p:ph type="body" idx="2"/>
          </p:nvPr>
        </p:nvSpPr>
        <p:spPr>
          <a:xfrm>
            <a:off x="6586000" y="848139"/>
            <a:ext cx="5116000" cy="504426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06390" algn="l" rtl="0">
              <a:spcBef>
                <a:spcPts val="0"/>
              </a:spcBef>
              <a:spcAft>
                <a:spcPts val="0"/>
              </a:spcAft>
              <a:buSzPts val="1200"/>
              <a:buChar char="●"/>
            </a:pPr>
            <a:r>
              <a:rPr lang="en" sz="1867" dirty="0">
                <a:solidFill>
                  <a:schemeClr val="bg1"/>
                </a:solidFill>
              </a:rPr>
              <a:t>Hackensack Middle School partnered with the Boys and Girls Club of Lower Bergen County to offer a summer program for incoming 5th graders, and an after school program for all middle school students.</a:t>
            </a:r>
            <a:endParaRPr sz="1867" dirty="0">
              <a:solidFill>
                <a:schemeClr val="bg1"/>
              </a:solidFill>
            </a:endParaRPr>
          </a:p>
          <a:p>
            <a:pPr marL="609585" lvl="0" indent="-406390" algn="l" rtl="0">
              <a:spcBef>
                <a:spcPts val="0"/>
              </a:spcBef>
              <a:spcAft>
                <a:spcPts val="0"/>
              </a:spcAft>
              <a:buSzPts val="1200"/>
              <a:buChar char="●"/>
            </a:pPr>
            <a:r>
              <a:rPr lang="en" sz="1867" dirty="0">
                <a:solidFill>
                  <a:schemeClr val="bg1"/>
                </a:solidFill>
              </a:rPr>
              <a:t>Our goals were to combine academics with enrichment activities, as well as offer mentorship opportunities to students.</a:t>
            </a:r>
            <a:endParaRPr sz="1867" dirty="0">
              <a:solidFill>
                <a:schemeClr val="bg1"/>
              </a:solidFill>
            </a:endParaRPr>
          </a:p>
          <a:p>
            <a:pPr marL="609585" lvl="0" indent="-406390" algn="l" rtl="0">
              <a:spcBef>
                <a:spcPts val="0"/>
              </a:spcBef>
              <a:spcAft>
                <a:spcPts val="0"/>
              </a:spcAft>
              <a:buSzPts val="1200"/>
              <a:buChar char="●"/>
            </a:pPr>
            <a:r>
              <a:rPr lang="en" sz="1867" dirty="0">
                <a:solidFill>
                  <a:schemeClr val="bg1"/>
                </a:solidFill>
              </a:rPr>
              <a:t>Our summer program ran for four weeks in August, from 8:30-12:30.</a:t>
            </a:r>
            <a:endParaRPr sz="1867" dirty="0">
              <a:solidFill>
                <a:schemeClr val="bg1"/>
              </a:solidFill>
            </a:endParaRPr>
          </a:p>
          <a:p>
            <a:pPr marL="609585" lvl="0" indent="-406390" algn="l" rtl="0">
              <a:spcBef>
                <a:spcPts val="0"/>
              </a:spcBef>
              <a:spcAft>
                <a:spcPts val="0"/>
              </a:spcAft>
              <a:buSzPts val="1200"/>
              <a:buChar char="●"/>
            </a:pPr>
            <a:r>
              <a:rPr lang="en" sz="1867" dirty="0">
                <a:solidFill>
                  <a:schemeClr val="bg1"/>
                </a:solidFill>
              </a:rPr>
              <a:t>Our after school program began October 25th and runs three days a week from 3:15-6:00.</a:t>
            </a:r>
            <a:endParaRPr sz="1867" dirty="0">
              <a:solidFill>
                <a:schemeClr val="bg1"/>
              </a:solidFill>
            </a:endParaRPr>
          </a:p>
          <a:p>
            <a:pPr marL="609585" lvl="0" indent="0" algn="l" rtl="0">
              <a:spcBef>
                <a:spcPts val="2133"/>
              </a:spcBef>
              <a:spcAft>
                <a:spcPts val="2133"/>
              </a:spcAft>
              <a:buNone/>
            </a:pPr>
            <a:endParaRPr sz="1600" dirty="0"/>
          </a:p>
        </p:txBody>
      </p:sp>
    </p:spTree>
    <p:extLst>
      <p:ext uri="{BB962C8B-B14F-4D97-AF65-F5344CB8AC3E}">
        <p14:creationId xmlns:p14="http://schemas.microsoft.com/office/powerpoint/2010/main" val="308792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4919-2D8A-4D8D-9B3B-8D75A050DD85}"/>
              </a:ext>
            </a:extLst>
          </p:cNvPr>
          <p:cNvSpPr>
            <a:spLocks noGrp="1"/>
          </p:cNvSpPr>
          <p:nvPr>
            <p:ph type="title"/>
          </p:nvPr>
        </p:nvSpPr>
        <p:spPr/>
        <p:txBody>
          <a:bodyPr/>
          <a:lstStyle/>
          <a:p>
            <a:pPr marR="0" lvl="0">
              <a:spcBef>
                <a:spcPts val="0"/>
              </a:spcBef>
              <a:spcAft>
                <a:spcPts val="0"/>
              </a:spcAft>
            </a:pPr>
            <a:r>
              <a:rPr lang="en-US" sz="4800" b="1" dirty="0">
                <a:effectLst/>
                <a:ea typeface="Times" panose="02020603050405020304" pitchFamily="18" charset="0"/>
                <a:cs typeface="Times New Roman" panose="02020603050405020304" pitchFamily="18" charset="0"/>
              </a:rPr>
              <a:t>Using Microsoft Teams</a:t>
            </a:r>
            <a:endParaRPr lang="en-US" sz="3500" dirty="0">
              <a:effectLst/>
              <a:ea typeface="Times"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CF0FD60-3C78-4D4D-AF54-55346C1F5FF2}"/>
              </a:ext>
            </a:extLst>
          </p:cNvPr>
          <p:cNvSpPr txBox="1"/>
          <p:nvPr/>
        </p:nvSpPr>
        <p:spPr>
          <a:xfrm>
            <a:off x="679508" y="1493240"/>
            <a:ext cx="4773336" cy="4530471"/>
          </a:xfrm>
          <a:prstGeom prst="rect">
            <a:avLst/>
          </a:prstGeom>
          <a:noFill/>
        </p:spPr>
        <p:txBody>
          <a:bodyPr wrap="square" rtlCol="0">
            <a:spAutoFit/>
          </a:bodyPr>
          <a:lstStyle/>
          <a:p>
            <a:pPr marL="228600" lvl="1" indent="-228600" defTabSz="889000">
              <a:lnSpc>
                <a:spcPct val="90000"/>
              </a:lnSpc>
              <a:spcBef>
                <a:spcPct val="0"/>
              </a:spcBef>
              <a:spcAft>
                <a:spcPct val="15000"/>
              </a:spcAft>
              <a:buChar char="••"/>
            </a:pPr>
            <a:r>
              <a:rPr lang="en-US" sz="2200" b="1" dirty="0">
                <a:latin typeface="Palatino Linotype" panose="02040502050505030304" pitchFamily="18" charset="0"/>
                <a:cs typeface="Times New Roman" panose="02020603050405020304" pitchFamily="18" charset="0"/>
              </a:rPr>
              <a:t>Chat</a:t>
            </a:r>
          </a:p>
          <a:p>
            <a:pPr marL="571500" lvl="2" indent="-342900" defTabSz="889000">
              <a:lnSpc>
                <a:spcPct val="90000"/>
              </a:lnSpc>
              <a:spcBef>
                <a:spcPct val="0"/>
              </a:spcBef>
              <a:spcAft>
                <a:spcPct val="15000"/>
              </a:spcAft>
              <a:buFont typeface="Courier New" panose="02070309020205020404" pitchFamily="49" charset="0"/>
              <a:buChar char="o"/>
            </a:pPr>
            <a:r>
              <a:rPr lang="en-US" sz="2200" dirty="0">
                <a:latin typeface="Palatino Linotype" panose="02040502050505030304" pitchFamily="18" charset="0"/>
                <a:cs typeface="Times New Roman" panose="02020603050405020304" pitchFamily="18" charset="0"/>
              </a:rPr>
              <a:t>We welcome your participation in discussions by asking questions and adding comments in the chat box.</a:t>
            </a:r>
          </a:p>
          <a:p>
            <a:pPr marL="228600" lvl="2" defTabSz="889000">
              <a:lnSpc>
                <a:spcPct val="90000"/>
              </a:lnSpc>
              <a:spcBef>
                <a:spcPct val="0"/>
              </a:spcBef>
              <a:spcAft>
                <a:spcPct val="15000"/>
              </a:spcAft>
            </a:pPr>
            <a:endParaRPr lang="en-US" sz="800" dirty="0">
              <a:latin typeface="Palatino Linotype" panose="02040502050505030304" pitchFamily="18" charset="0"/>
              <a:cs typeface="Times New Roman" panose="02020603050405020304" pitchFamily="18" charset="0"/>
            </a:endParaRPr>
          </a:p>
          <a:p>
            <a:pPr marL="228600" lvl="1" indent="-228600" defTabSz="889000">
              <a:lnSpc>
                <a:spcPct val="90000"/>
              </a:lnSpc>
              <a:spcBef>
                <a:spcPct val="0"/>
              </a:spcBef>
              <a:spcAft>
                <a:spcPct val="15000"/>
              </a:spcAft>
              <a:buChar char="••"/>
            </a:pPr>
            <a:r>
              <a:rPr lang="en-US" sz="2200" b="1" dirty="0">
                <a:latin typeface="Palatino Linotype" panose="02040502050505030304" pitchFamily="18" charset="0"/>
                <a:cs typeface="Times New Roman" panose="02020603050405020304" pitchFamily="18" charset="0"/>
              </a:rPr>
              <a:t>Raise Hand</a:t>
            </a:r>
          </a:p>
          <a:p>
            <a:pPr marL="576263" lvl="1" indent="-350838" defTabSz="889000">
              <a:lnSpc>
                <a:spcPct val="90000"/>
              </a:lnSpc>
              <a:spcBef>
                <a:spcPct val="0"/>
              </a:spcBef>
              <a:spcAft>
                <a:spcPct val="15000"/>
              </a:spcAft>
              <a:buFont typeface="Courier New" panose="02070309020205020404" pitchFamily="49" charset="0"/>
              <a:buChar char="o"/>
            </a:pPr>
            <a:r>
              <a:rPr lang="en-US" sz="2200" dirty="0">
                <a:latin typeface="Palatino Linotype" panose="02040502050505030304" pitchFamily="18" charset="0"/>
                <a:cs typeface="Times New Roman" panose="02020603050405020304" pitchFamily="18" charset="0"/>
              </a:rPr>
              <a:t>Please use the raise hand feature if you want to speak.</a:t>
            </a:r>
          </a:p>
          <a:p>
            <a:pPr marL="225425" lvl="1" defTabSz="889000">
              <a:lnSpc>
                <a:spcPct val="90000"/>
              </a:lnSpc>
              <a:spcBef>
                <a:spcPct val="0"/>
              </a:spcBef>
              <a:spcAft>
                <a:spcPct val="15000"/>
              </a:spcAft>
            </a:pPr>
            <a:endParaRPr lang="en-US" sz="800" dirty="0">
              <a:latin typeface="Palatino Linotype" panose="02040502050505030304" pitchFamily="18" charset="0"/>
              <a:cs typeface="Times New Roman" panose="02020603050405020304" pitchFamily="18" charset="0"/>
            </a:endParaRPr>
          </a:p>
          <a:p>
            <a:pPr marL="228600" lvl="1" indent="-228600" algn="l" defTabSz="889000" rtl="0">
              <a:lnSpc>
                <a:spcPct val="90000"/>
              </a:lnSpc>
              <a:spcBef>
                <a:spcPct val="0"/>
              </a:spcBef>
              <a:spcAft>
                <a:spcPct val="15000"/>
              </a:spcAft>
              <a:buChar char="••"/>
            </a:pPr>
            <a:r>
              <a:rPr lang="en-US" sz="2200" b="1" kern="1200" dirty="0">
                <a:latin typeface="Palatino Linotype" panose="02040502050505030304" pitchFamily="18" charset="0"/>
                <a:cs typeface="Times New Roman" panose="02020603050405020304" pitchFamily="18" charset="0"/>
              </a:rPr>
              <a:t>Mute/Unmute</a:t>
            </a:r>
            <a:endParaRPr lang="en-US" sz="2200" b="0" kern="1200" dirty="0">
              <a:latin typeface="Palatino Linotype" panose="02040502050505030304" pitchFamily="18" charset="0"/>
              <a:cs typeface="Times New Roman" panose="02020603050405020304" pitchFamily="18" charset="0"/>
            </a:endParaRPr>
          </a:p>
          <a:p>
            <a:pPr marL="571500" lvl="2" indent="-342900" algn="l" defTabSz="889000" rtl="0">
              <a:lnSpc>
                <a:spcPct val="90000"/>
              </a:lnSpc>
              <a:spcBef>
                <a:spcPct val="0"/>
              </a:spcBef>
              <a:spcAft>
                <a:spcPct val="15000"/>
              </a:spcAft>
              <a:buFont typeface="Courier New" panose="02070309020205020404" pitchFamily="49" charset="0"/>
              <a:buChar char="o"/>
            </a:pPr>
            <a:r>
              <a:rPr lang="en-US" sz="2200" dirty="0">
                <a:latin typeface="Palatino Linotype" panose="02040502050505030304" pitchFamily="18" charset="0"/>
                <a:cs typeface="Times New Roman" panose="02020603050405020304" pitchFamily="18" charset="0"/>
              </a:rPr>
              <a:t>Please r</a:t>
            </a:r>
            <a:r>
              <a:rPr lang="en-US" sz="2200" kern="1200" dirty="0">
                <a:latin typeface="Palatino Linotype" panose="02040502050505030304" pitchFamily="18" charset="0"/>
                <a:cs typeface="Times New Roman" panose="02020603050405020304" pitchFamily="18" charset="0"/>
              </a:rPr>
              <a:t>emain muted whenever you are not speaking.</a:t>
            </a:r>
            <a:endParaRPr lang="en-US" sz="2200" b="0" kern="1200" dirty="0">
              <a:latin typeface="Palatino Linotype" panose="02040502050505030304" pitchFamily="18" charset="0"/>
              <a:cs typeface="Times New Roman" panose="02020603050405020304" pitchFamily="18" charset="0"/>
            </a:endParaRPr>
          </a:p>
          <a:p>
            <a:endParaRPr lang="en-US" sz="3400" dirty="0">
              <a:latin typeface="Palatino Linotype" panose="02040502050505030304" pitchFamily="18" charset="0"/>
            </a:endParaRPr>
          </a:p>
        </p:txBody>
      </p:sp>
      <p:pic>
        <p:nvPicPr>
          <p:cNvPr id="9" name="Picture 8" descr="Screenshot of Teams menu pointing to the Meeting Chat and Raise hand icons.">
            <a:extLst>
              <a:ext uri="{FF2B5EF4-FFF2-40B4-BE49-F238E27FC236}">
                <a16:creationId xmlns:a16="http://schemas.microsoft.com/office/drawing/2014/main" id="{3B9FAC3E-8E2C-EE65-CC5E-0B73DA11429A}"/>
              </a:ext>
            </a:extLst>
          </p:cNvPr>
          <p:cNvPicPr>
            <a:picLocks noChangeAspect="1"/>
          </p:cNvPicPr>
          <p:nvPr/>
        </p:nvPicPr>
        <p:blipFill>
          <a:blip r:embed="rId3"/>
          <a:stretch>
            <a:fillRect/>
          </a:stretch>
        </p:blipFill>
        <p:spPr>
          <a:xfrm>
            <a:off x="7482687" y="1654910"/>
            <a:ext cx="4029805" cy="3548180"/>
          </a:xfrm>
          <a:prstGeom prst="rect">
            <a:avLst/>
          </a:prstGeom>
        </p:spPr>
      </p:pic>
      <p:sp>
        <p:nvSpPr>
          <p:cNvPr id="3" name="Slide Number Placeholder 2">
            <a:extLst>
              <a:ext uri="{FF2B5EF4-FFF2-40B4-BE49-F238E27FC236}">
                <a16:creationId xmlns:a16="http://schemas.microsoft.com/office/drawing/2014/main" id="{CAA84BA1-6EB6-4BC2-9BDD-3632D59AC902}"/>
              </a:ext>
            </a:extLst>
          </p:cNvPr>
          <p:cNvSpPr>
            <a:spLocks noGrp="1"/>
          </p:cNvSpPr>
          <p:nvPr>
            <p:ph type="sldNum" sz="quarter" idx="10"/>
          </p:nvPr>
        </p:nvSpPr>
        <p:spPr/>
        <p:txBody>
          <a:bodyPr/>
          <a:lstStyle/>
          <a:p>
            <a:fld id="{063B872D-3AE9-4542-A461-B751CD6BB84C}" type="slidenum">
              <a:rPr lang="en-US" smtClean="0"/>
              <a:t>2</a:t>
            </a:fld>
            <a:endParaRPr lang="en-US"/>
          </a:p>
        </p:txBody>
      </p:sp>
    </p:spTree>
    <p:extLst>
      <p:ext uri="{BB962C8B-B14F-4D97-AF65-F5344CB8AC3E}">
        <p14:creationId xmlns:p14="http://schemas.microsoft.com/office/powerpoint/2010/main" val="55373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740733" y="104000"/>
            <a:ext cx="5393600" cy="20448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dirty="0"/>
              <a:t>Program Structure 2/2</a:t>
            </a:r>
            <a:endParaRPr dirty="0"/>
          </a:p>
        </p:txBody>
      </p:sp>
      <p:pic>
        <p:nvPicPr>
          <p:cNvPr id="83" name="Google Shape;83;p16" descr="Students filming in a classroom "/>
          <p:cNvPicPr preferRelativeResize="0"/>
          <p:nvPr/>
        </p:nvPicPr>
        <p:blipFill>
          <a:blip r:embed="rId3">
            <a:alphaModFix/>
          </a:blip>
          <a:stretch>
            <a:fillRect/>
          </a:stretch>
        </p:blipFill>
        <p:spPr>
          <a:xfrm>
            <a:off x="971633" y="2058900"/>
            <a:ext cx="4499667" cy="3644835"/>
          </a:xfrm>
          <a:prstGeom prst="rect">
            <a:avLst/>
          </a:prstGeom>
          <a:noFill/>
          <a:ln>
            <a:noFill/>
          </a:ln>
        </p:spPr>
      </p:pic>
      <p:sp>
        <p:nvSpPr>
          <p:cNvPr id="82" name="Google Shape;82;p16"/>
          <p:cNvSpPr txBox="1">
            <a:spLocks noGrp="1"/>
          </p:cNvSpPr>
          <p:nvPr>
            <p:ph type="body" idx="2"/>
          </p:nvPr>
        </p:nvSpPr>
        <p:spPr>
          <a:xfrm>
            <a:off x="6586000" y="965600"/>
            <a:ext cx="5116000" cy="492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57189" algn="l" rtl="0">
              <a:spcBef>
                <a:spcPts val="0"/>
              </a:spcBef>
              <a:spcAft>
                <a:spcPts val="0"/>
              </a:spcAft>
              <a:buSzPts val="1800"/>
              <a:buChar char="●"/>
            </a:pPr>
            <a:r>
              <a:rPr lang="en" sz="1867" dirty="0">
                <a:solidFill>
                  <a:schemeClr val="bg1"/>
                </a:solidFill>
              </a:rPr>
              <a:t>Activities Include:</a:t>
            </a:r>
            <a:endParaRPr sz="1867" dirty="0">
              <a:solidFill>
                <a:schemeClr val="bg1"/>
              </a:solidFill>
            </a:endParaRPr>
          </a:p>
          <a:p>
            <a:pPr marL="1219170" lvl="1" indent="-423323" algn="l" rtl="0">
              <a:spcBef>
                <a:spcPts val="0"/>
              </a:spcBef>
              <a:spcAft>
                <a:spcPts val="0"/>
              </a:spcAft>
              <a:buSzPts val="1400"/>
              <a:buChar char="○"/>
            </a:pPr>
            <a:r>
              <a:rPr lang="en" dirty="0">
                <a:solidFill>
                  <a:schemeClr val="bg1"/>
                </a:solidFill>
              </a:rPr>
              <a:t>STEM</a:t>
            </a:r>
            <a:endParaRPr dirty="0">
              <a:solidFill>
                <a:schemeClr val="bg1"/>
              </a:solidFill>
            </a:endParaRPr>
          </a:p>
          <a:p>
            <a:pPr marL="1219170" lvl="1" indent="-423323" algn="l" rtl="0">
              <a:spcBef>
                <a:spcPts val="0"/>
              </a:spcBef>
              <a:spcAft>
                <a:spcPts val="0"/>
              </a:spcAft>
              <a:buSzPts val="1400"/>
              <a:buChar char="○"/>
            </a:pPr>
            <a:r>
              <a:rPr lang="en" dirty="0">
                <a:solidFill>
                  <a:schemeClr val="bg1"/>
                </a:solidFill>
              </a:rPr>
              <a:t>Physical Education</a:t>
            </a:r>
            <a:endParaRPr dirty="0">
              <a:solidFill>
                <a:schemeClr val="bg1"/>
              </a:solidFill>
            </a:endParaRPr>
          </a:p>
          <a:p>
            <a:pPr marL="1219170" lvl="1" indent="-423323" algn="l" rtl="0">
              <a:spcBef>
                <a:spcPts val="0"/>
              </a:spcBef>
              <a:spcAft>
                <a:spcPts val="0"/>
              </a:spcAft>
              <a:buSzPts val="1400"/>
              <a:buChar char="○"/>
            </a:pPr>
            <a:r>
              <a:rPr lang="en" dirty="0">
                <a:solidFill>
                  <a:schemeClr val="bg1"/>
                </a:solidFill>
              </a:rPr>
              <a:t>TV Production</a:t>
            </a:r>
            <a:endParaRPr dirty="0">
              <a:solidFill>
                <a:schemeClr val="bg1"/>
              </a:solidFill>
            </a:endParaRPr>
          </a:p>
          <a:p>
            <a:pPr marL="1219170" lvl="1" indent="-423323" algn="l" rtl="0">
              <a:spcBef>
                <a:spcPts val="0"/>
              </a:spcBef>
              <a:spcAft>
                <a:spcPts val="0"/>
              </a:spcAft>
              <a:buSzPts val="1400"/>
              <a:buChar char="○"/>
            </a:pPr>
            <a:r>
              <a:rPr lang="en" dirty="0">
                <a:solidFill>
                  <a:schemeClr val="bg1"/>
                </a:solidFill>
              </a:rPr>
              <a:t>ELA Intervention</a:t>
            </a:r>
            <a:endParaRPr dirty="0">
              <a:solidFill>
                <a:schemeClr val="bg1"/>
              </a:solidFill>
            </a:endParaRPr>
          </a:p>
          <a:p>
            <a:pPr marL="1219170" lvl="1" indent="-423323" algn="l" rtl="0">
              <a:spcBef>
                <a:spcPts val="0"/>
              </a:spcBef>
              <a:spcAft>
                <a:spcPts val="0"/>
              </a:spcAft>
              <a:buSzPts val="1400"/>
              <a:buChar char="○"/>
            </a:pPr>
            <a:r>
              <a:rPr lang="en" dirty="0">
                <a:solidFill>
                  <a:schemeClr val="bg1"/>
                </a:solidFill>
              </a:rPr>
              <a:t>Math Intervention</a:t>
            </a:r>
            <a:endParaRPr dirty="0">
              <a:solidFill>
                <a:schemeClr val="bg1"/>
              </a:solidFill>
            </a:endParaRPr>
          </a:p>
          <a:p>
            <a:pPr marL="1219170" lvl="1" indent="-423323" algn="l" rtl="0">
              <a:spcBef>
                <a:spcPts val="0"/>
              </a:spcBef>
              <a:spcAft>
                <a:spcPts val="0"/>
              </a:spcAft>
              <a:buSzPts val="1400"/>
              <a:buChar char="○"/>
            </a:pPr>
            <a:r>
              <a:rPr lang="en" dirty="0">
                <a:solidFill>
                  <a:schemeClr val="bg1"/>
                </a:solidFill>
              </a:rPr>
              <a:t>Student Mentoring by Boys and Girls Club Youth Development Counselors</a:t>
            </a:r>
            <a:endParaRPr dirty="0">
              <a:solidFill>
                <a:schemeClr val="bg1"/>
              </a:solidFill>
            </a:endParaRPr>
          </a:p>
          <a:p>
            <a:pPr marL="609585" lvl="0" indent="-457189" algn="l" rtl="0">
              <a:spcBef>
                <a:spcPts val="0"/>
              </a:spcBef>
              <a:spcAft>
                <a:spcPts val="0"/>
              </a:spcAft>
              <a:buSzPts val="1800"/>
              <a:buChar char="●"/>
            </a:pPr>
            <a:r>
              <a:rPr lang="en" sz="1867" dirty="0">
                <a:solidFill>
                  <a:schemeClr val="bg1"/>
                </a:solidFill>
              </a:rPr>
              <a:t>Future activities are planned for Art and Coding.</a:t>
            </a:r>
            <a:endParaRPr sz="1867" dirty="0">
              <a:solidFill>
                <a:schemeClr val="bg1"/>
              </a:solidFill>
            </a:endParaRPr>
          </a:p>
        </p:txBody>
      </p:sp>
    </p:spTree>
    <p:extLst>
      <p:ext uri="{BB962C8B-B14F-4D97-AF65-F5344CB8AC3E}">
        <p14:creationId xmlns:p14="http://schemas.microsoft.com/office/powerpoint/2010/main" val="3459045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599267" y="113233"/>
            <a:ext cx="5393600" cy="23376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4800" dirty="0"/>
              <a:t>Benefits to a Community Partnership	</a:t>
            </a:r>
            <a:endParaRPr sz="4800" dirty="0"/>
          </a:p>
        </p:txBody>
      </p:sp>
      <p:pic>
        <p:nvPicPr>
          <p:cNvPr id="90" name="Google Shape;90;p17" descr="A student working on a project in a classroom"/>
          <p:cNvPicPr preferRelativeResize="0"/>
          <p:nvPr/>
        </p:nvPicPr>
        <p:blipFill>
          <a:blip r:embed="rId3">
            <a:alphaModFix/>
          </a:blip>
          <a:stretch>
            <a:fillRect/>
          </a:stretch>
        </p:blipFill>
        <p:spPr>
          <a:xfrm>
            <a:off x="924468" y="2450834"/>
            <a:ext cx="4895865" cy="3256301"/>
          </a:xfrm>
          <a:prstGeom prst="rect">
            <a:avLst/>
          </a:prstGeom>
          <a:noFill/>
          <a:ln>
            <a:noFill/>
          </a:ln>
        </p:spPr>
      </p:pic>
      <p:sp>
        <p:nvSpPr>
          <p:cNvPr id="89" name="Google Shape;89;p17"/>
          <p:cNvSpPr txBox="1">
            <a:spLocks noGrp="1"/>
          </p:cNvSpPr>
          <p:nvPr>
            <p:ph type="body" idx="2"/>
          </p:nvPr>
        </p:nvSpPr>
        <p:spPr>
          <a:xfrm>
            <a:off x="6586000" y="965600"/>
            <a:ext cx="5116000" cy="4926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57189" algn="l" rtl="0">
              <a:spcBef>
                <a:spcPts val="0"/>
              </a:spcBef>
              <a:spcAft>
                <a:spcPts val="0"/>
              </a:spcAft>
              <a:buSzPts val="1800"/>
              <a:buChar char="●"/>
            </a:pPr>
            <a:r>
              <a:rPr lang="en" dirty="0">
                <a:solidFill>
                  <a:schemeClr val="bg1"/>
                </a:solidFill>
              </a:rPr>
              <a:t>Pooling of resources</a:t>
            </a:r>
            <a:endParaRPr dirty="0">
              <a:solidFill>
                <a:schemeClr val="bg1"/>
              </a:solidFill>
            </a:endParaRPr>
          </a:p>
          <a:p>
            <a:pPr marL="1219170" lvl="1" indent="-423323" algn="l" rtl="0">
              <a:spcBef>
                <a:spcPts val="0"/>
              </a:spcBef>
              <a:spcAft>
                <a:spcPts val="0"/>
              </a:spcAft>
              <a:buSzPts val="1400"/>
              <a:buChar char="○"/>
            </a:pPr>
            <a:r>
              <a:rPr lang="en" dirty="0">
                <a:solidFill>
                  <a:schemeClr val="bg1"/>
                </a:solidFill>
              </a:rPr>
              <a:t>Staff</a:t>
            </a:r>
            <a:endParaRPr dirty="0">
              <a:solidFill>
                <a:schemeClr val="bg1"/>
              </a:solidFill>
            </a:endParaRPr>
          </a:p>
          <a:p>
            <a:pPr marL="1219170" lvl="1" indent="-423323" algn="l" rtl="0">
              <a:spcBef>
                <a:spcPts val="0"/>
              </a:spcBef>
              <a:spcAft>
                <a:spcPts val="0"/>
              </a:spcAft>
              <a:buSzPts val="1400"/>
              <a:buChar char="○"/>
            </a:pPr>
            <a:r>
              <a:rPr lang="en" dirty="0">
                <a:solidFill>
                  <a:schemeClr val="bg1"/>
                </a:solidFill>
              </a:rPr>
              <a:t>Materials</a:t>
            </a:r>
            <a:endParaRPr dirty="0">
              <a:solidFill>
                <a:schemeClr val="bg1"/>
              </a:solidFill>
            </a:endParaRPr>
          </a:p>
          <a:p>
            <a:pPr marL="609585" lvl="0" indent="-457189" algn="l" rtl="0">
              <a:spcBef>
                <a:spcPts val="0"/>
              </a:spcBef>
              <a:spcAft>
                <a:spcPts val="0"/>
              </a:spcAft>
              <a:buSzPts val="1800"/>
              <a:buChar char="●"/>
            </a:pPr>
            <a:r>
              <a:rPr lang="en" dirty="0">
                <a:solidFill>
                  <a:schemeClr val="bg1"/>
                </a:solidFill>
              </a:rPr>
              <a:t>Access to various curriculum resources that are specifically designed for after school programs.</a:t>
            </a:r>
            <a:endParaRPr dirty="0">
              <a:solidFill>
                <a:schemeClr val="bg1"/>
              </a:solidFill>
            </a:endParaRPr>
          </a:p>
          <a:p>
            <a:pPr marL="609585" lvl="0" indent="-457189" algn="l" rtl="0">
              <a:spcBef>
                <a:spcPts val="0"/>
              </a:spcBef>
              <a:spcAft>
                <a:spcPts val="0"/>
              </a:spcAft>
              <a:buSzPts val="1800"/>
              <a:buChar char="●"/>
            </a:pPr>
            <a:r>
              <a:rPr lang="en" dirty="0">
                <a:solidFill>
                  <a:schemeClr val="bg1"/>
                </a:solidFill>
              </a:rPr>
              <a:t>Opportunities for activities, resources, and extended hours that are often difficult to maintain when programs are solely district/school operated.</a:t>
            </a:r>
            <a:endParaRPr dirty="0">
              <a:solidFill>
                <a:schemeClr val="bg1"/>
              </a:solidFill>
            </a:endParaRPr>
          </a:p>
          <a:p>
            <a:pPr marL="609585" lvl="0" indent="0" algn="l" rtl="0">
              <a:spcBef>
                <a:spcPts val="2133"/>
              </a:spcBef>
              <a:spcAft>
                <a:spcPts val="2133"/>
              </a:spcAft>
              <a:buNone/>
            </a:pPr>
            <a:endParaRPr dirty="0"/>
          </a:p>
        </p:txBody>
      </p:sp>
    </p:spTree>
    <p:extLst>
      <p:ext uri="{BB962C8B-B14F-4D97-AF65-F5344CB8AC3E}">
        <p14:creationId xmlns:p14="http://schemas.microsoft.com/office/powerpoint/2010/main" val="1337725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dirty="0"/>
              <a:t> </a:t>
            </a:r>
            <a:br>
              <a:rPr lang="en-US" dirty="0"/>
            </a:br>
            <a:r>
              <a:rPr lang="en-US" dirty="0"/>
              <a:t>Lawrence Township Public School District</a:t>
            </a:r>
            <a:br>
              <a:rPr lang="en-US" dirty="0"/>
            </a:br>
            <a:endParaRPr lang="en-US" sz="6000" b="1" dirty="0"/>
          </a:p>
        </p:txBody>
      </p:sp>
    </p:spTree>
    <p:extLst>
      <p:ext uri="{BB962C8B-B14F-4D97-AF65-F5344CB8AC3E}">
        <p14:creationId xmlns:p14="http://schemas.microsoft.com/office/powerpoint/2010/main" val="400294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8171-D596-40C2-9433-81DBB429EBD0}"/>
              </a:ext>
            </a:extLst>
          </p:cNvPr>
          <p:cNvSpPr>
            <a:spLocks noGrp="1"/>
          </p:cNvSpPr>
          <p:nvPr>
            <p:ph type="ctrTitle"/>
          </p:nvPr>
        </p:nvSpPr>
        <p:spPr>
          <a:xfrm>
            <a:off x="749808" y="1122363"/>
            <a:ext cx="10728960" cy="2387600"/>
          </a:xfrm>
        </p:spPr>
        <p:txBody>
          <a:bodyPr>
            <a:normAutofit/>
          </a:bodyPr>
          <a:lstStyle/>
          <a:p>
            <a:r>
              <a:rPr lang="en-US" dirty="0"/>
              <a:t>Lawrence Township Public Schools Extended Day / Year Programs 1/2</a:t>
            </a:r>
          </a:p>
        </p:txBody>
      </p:sp>
      <p:sp>
        <p:nvSpPr>
          <p:cNvPr id="3" name="Subtitle 2">
            <a:extLst>
              <a:ext uri="{FF2B5EF4-FFF2-40B4-BE49-F238E27FC236}">
                <a16:creationId xmlns:a16="http://schemas.microsoft.com/office/drawing/2014/main" id="{8BE4A150-1FDC-4DDB-BAE4-EFFFBBF2B6F3}"/>
              </a:ext>
            </a:extLst>
          </p:cNvPr>
          <p:cNvSpPr>
            <a:spLocks noGrp="1"/>
          </p:cNvSpPr>
          <p:nvPr>
            <p:ph type="subTitle" idx="1"/>
          </p:nvPr>
        </p:nvSpPr>
        <p:spPr/>
        <p:txBody>
          <a:bodyPr/>
          <a:lstStyle/>
          <a:p>
            <a:r>
              <a:rPr lang="en-US" dirty="0"/>
              <a:t>Andrew Zuckerman, Ed.D.</a:t>
            </a:r>
          </a:p>
          <a:p>
            <a:r>
              <a:rPr lang="en-US" dirty="0"/>
              <a:t>Assistant Superintendent </a:t>
            </a:r>
          </a:p>
          <a:p>
            <a:r>
              <a:rPr lang="en-US" dirty="0"/>
              <a:t>November 17, 2021</a:t>
            </a:r>
          </a:p>
        </p:txBody>
      </p:sp>
      <p:pic>
        <p:nvPicPr>
          <p:cNvPr id="4" name="Picture 3" descr="Lawrence Township Public Schools: Mercer County, New Jersey">
            <a:extLst>
              <a:ext uri="{FF2B5EF4-FFF2-40B4-BE49-F238E27FC236}">
                <a16:creationId xmlns:a16="http://schemas.microsoft.com/office/drawing/2014/main" id="{80579FF3-C66C-4009-AA81-EAE9FE1B533A}"/>
              </a:ext>
            </a:extLst>
          </p:cNvPr>
          <p:cNvPicPr>
            <a:picLocks noChangeAspect="1"/>
          </p:cNvPicPr>
          <p:nvPr/>
        </p:nvPicPr>
        <p:blipFill>
          <a:blip r:embed="rId2"/>
          <a:stretch>
            <a:fillRect/>
          </a:stretch>
        </p:blipFill>
        <p:spPr>
          <a:xfrm>
            <a:off x="2950556" y="5021827"/>
            <a:ext cx="6290888" cy="1836173"/>
          </a:xfrm>
          <a:prstGeom prst="rect">
            <a:avLst/>
          </a:prstGeom>
        </p:spPr>
      </p:pic>
    </p:spTree>
    <p:extLst>
      <p:ext uri="{BB962C8B-B14F-4D97-AF65-F5344CB8AC3E}">
        <p14:creationId xmlns:p14="http://schemas.microsoft.com/office/powerpoint/2010/main" val="4067945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8171-D596-40C2-9433-81DBB429EBD0}"/>
              </a:ext>
            </a:extLst>
          </p:cNvPr>
          <p:cNvSpPr>
            <a:spLocks noGrp="1"/>
          </p:cNvSpPr>
          <p:nvPr>
            <p:ph type="ctrTitle"/>
          </p:nvPr>
        </p:nvSpPr>
        <p:spPr>
          <a:xfrm>
            <a:off x="749808" y="1122363"/>
            <a:ext cx="10728960" cy="2387600"/>
          </a:xfrm>
        </p:spPr>
        <p:txBody>
          <a:bodyPr>
            <a:normAutofit/>
          </a:bodyPr>
          <a:lstStyle/>
          <a:p>
            <a:r>
              <a:rPr lang="en-US" dirty="0"/>
              <a:t>Lawrence Township Public Schools Extended Day / Year Programs 2/2</a:t>
            </a:r>
          </a:p>
        </p:txBody>
      </p:sp>
      <p:sp>
        <p:nvSpPr>
          <p:cNvPr id="3" name="Subtitle 2">
            <a:extLst>
              <a:ext uri="{FF2B5EF4-FFF2-40B4-BE49-F238E27FC236}">
                <a16:creationId xmlns:a16="http://schemas.microsoft.com/office/drawing/2014/main" id="{8BE4A150-1FDC-4DDB-BAE4-EFFFBBF2B6F3}"/>
              </a:ext>
            </a:extLst>
          </p:cNvPr>
          <p:cNvSpPr>
            <a:spLocks noGrp="1"/>
          </p:cNvSpPr>
          <p:nvPr>
            <p:ph type="subTitle" idx="1"/>
          </p:nvPr>
        </p:nvSpPr>
        <p:spPr/>
        <p:txBody>
          <a:bodyPr/>
          <a:lstStyle/>
          <a:p>
            <a:r>
              <a:rPr lang="en-US" dirty="0"/>
              <a:t>Andrew Zuckerman, Ed.D.</a:t>
            </a:r>
          </a:p>
          <a:p>
            <a:r>
              <a:rPr lang="en-US" dirty="0"/>
              <a:t>Assistant Superintendent </a:t>
            </a:r>
          </a:p>
          <a:p>
            <a:r>
              <a:rPr lang="en-US" dirty="0"/>
              <a:t>November 17, 2021</a:t>
            </a:r>
          </a:p>
        </p:txBody>
      </p:sp>
      <p:pic>
        <p:nvPicPr>
          <p:cNvPr id="4" name="Picture 3" descr="Lawrence Township Public Schools: Mercer County, New Jersey">
            <a:extLst>
              <a:ext uri="{FF2B5EF4-FFF2-40B4-BE49-F238E27FC236}">
                <a16:creationId xmlns:a16="http://schemas.microsoft.com/office/drawing/2014/main" id="{80579FF3-C66C-4009-AA81-EAE9FE1B533A}"/>
              </a:ext>
            </a:extLst>
          </p:cNvPr>
          <p:cNvPicPr>
            <a:picLocks noChangeAspect="1"/>
          </p:cNvPicPr>
          <p:nvPr/>
        </p:nvPicPr>
        <p:blipFill>
          <a:blip r:embed="rId2"/>
          <a:stretch>
            <a:fillRect/>
          </a:stretch>
        </p:blipFill>
        <p:spPr>
          <a:xfrm>
            <a:off x="2950556" y="5021827"/>
            <a:ext cx="6290888" cy="1836173"/>
          </a:xfrm>
          <a:prstGeom prst="rect">
            <a:avLst/>
          </a:prstGeom>
        </p:spPr>
      </p:pic>
    </p:spTree>
    <p:extLst>
      <p:ext uri="{BB962C8B-B14F-4D97-AF65-F5344CB8AC3E}">
        <p14:creationId xmlns:p14="http://schemas.microsoft.com/office/powerpoint/2010/main" val="3075930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FBDC-6C5F-4FB8-BD48-EAF9EABD4FE9}"/>
              </a:ext>
            </a:extLst>
          </p:cNvPr>
          <p:cNvSpPr>
            <a:spLocks noGrp="1"/>
          </p:cNvSpPr>
          <p:nvPr>
            <p:ph type="title"/>
          </p:nvPr>
        </p:nvSpPr>
        <p:spPr/>
        <p:txBody>
          <a:bodyPr/>
          <a:lstStyle/>
          <a:p>
            <a:pPr algn="ctr"/>
            <a:r>
              <a:rPr lang="en-US" dirty="0"/>
              <a:t>Lawrence Township Public Schools </a:t>
            </a:r>
          </a:p>
        </p:txBody>
      </p:sp>
      <p:sp>
        <p:nvSpPr>
          <p:cNvPr id="3" name="Content Placeholder 2">
            <a:extLst>
              <a:ext uri="{FF2B5EF4-FFF2-40B4-BE49-F238E27FC236}">
                <a16:creationId xmlns:a16="http://schemas.microsoft.com/office/drawing/2014/main" id="{2709151E-F2E6-4E45-82DA-C75DF309C09B}"/>
              </a:ext>
            </a:extLst>
          </p:cNvPr>
          <p:cNvSpPr>
            <a:spLocks noGrp="1"/>
          </p:cNvSpPr>
          <p:nvPr>
            <p:ph idx="1"/>
          </p:nvPr>
        </p:nvSpPr>
        <p:spPr/>
        <p:txBody>
          <a:bodyPr/>
          <a:lstStyle/>
          <a:p>
            <a:r>
              <a:rPr lang="en-US" dirty="0"/>
              <a:t>3700 +/- Students</a:t>
            </a:r>
          </a:p>
          <a:p>
            <a:r>
              <a:rPr lang="en-US" dirty="0"/>
              <a:t>7 Schools (4-PK-3, 4-6, 7&amp;8, 9-12)</a:t>
            </a:r>
          </a:p>
          <a:p>
            <a:r>
              <a:rPr lang="en-US" dirty="0"/>
              <a:t>3 Targeted Assistance Schools</a:t>
            </a:r>
          </a:p>
          <a:p>
            <a:r>
              <a:rPr lang="en-US" dirty="0"/>
              <a:t>1 Schoolwide program as of 2021</a:t>
            </a:r>
          </a:p>
        </p:txBody>
      </p:sp>
      <p:pic>
        <p:nvPicPr>
          <p:cNvPr id="4" name="Picture 3" descr="Lawerence Township Highschool community sign with inspirational words">
            <a:extLst>
              <a:ext uri="{FF2B5EF4-FFF2-40B4-BE49-F238E27FC236}">
                <a16:creationId xmlns:a16="http://schemas.microsoft.com/office/drawing/2014/main" id="{D0F66CDF-6A5B-46F0-B25B-3889EEEC2647}"/>
              </a:ext>
            </a:extLst>
          </p:cNvPr>
          <p:cNvPicPr>
            <a:picLocks noChangeAspect="1"/>
          </p:cNvPicPr>
          <p:nvPr/>
        </p:nvPicPr>
        <p:blipFill>
          <a:blip r:embed="rId2"/>
          <a:stretch>
            <a:fillRect/>
          </a:stretch>
        </p:blipFill>
        <p:spPr>
          <a:xfrm>
            <a:off x="6843201" y="2851564"/>
            <a:ext cx="5348799" cy="4006436"/>
          </a:xfrm>
          <a:prstGeom prst="rect">
            <a:avLst/>
          </a:prstGeom>
        </p:spPr>
      </p:pic>
    </p:spTree>
    <p:extLst>
      <p:ext uri="{BB962C8B-B14F-4D97-AF65-F5344CB8AC3E}">
        <p14:creationId xmlns:p14="http://schemas.microsoft.com/office/powerpoint/2010/main" val="496345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AC2C-F075-4205-9D7B-AC2FF063B751}"/>
              </a:ext>
            </a:extLst>
          </p:cNvPr>
          <p:cNvSpPr>
            <a:spLocks noGrp="1"/>
          </p:cNvSpPr>
          <p:nvPr>
            <p:ph type="title"/>
          </p:nvPr>
        </p:nvSpPr>
        <p:spPr>
          <a:noFill/>
        </p:spPr>
        <p:txBody>
          <a:bodyPr anchor="t">
            <a:normAutofit/>
          </a:bodyPr>
          <a:lstStyle/>
          <a:p>
            <a:r>
              <a:rPr lang="en-US" sz="4800" dirty="0">
                <a:solidFill>
                  <a:schemeClr val="bg1"/>
                </a:solidFill>
              </a:rPr>
              <a:t>District Demographics		</a:t>
            </a:r>
          </a:p>
        </p:txBody>
      </p:sp>
      <p:pic>
        <p:nvPicPr>
          <p:cNvPr id="5" name="Picture 4" descr="People putting puzzle pieces together">
            <a:extLst>
              <a:ext uri="{FF2B5EF4-FFF2-40B4-BE49-F238E27FC236}">
                <a16:creationId xmlns:a16="http://schemas.microsoft.com/office/drawing/2014/main" id="{8D2C4790-28DA-4EC3-B640-939CE9105341}"/>
              </a:ext>
            </a:extLst>
          </p:cNvPr>
          <p:cNvPicPr>
            <a:picLocks noChangeAspect="1"/>
          </p:cNvPicPr>
          <p:nvPr/>
        </p:nvPicPr>
        <p:blipFill>
          <a:blip r:embed="rId2"/>
          <a:stretch>
            <a:fillRect/>
          </a:stretch>
        </p:blipFill>
        <p:spPr>
          <a:xfrm>
            <a:off x="630313" y="3923503"/>
            <a:ext cx="3484451" cy="2325871"/>
          </a:xfrm>
          <a:prstGeom prst="rect">
            <a:avLst/>
          </a:prstGeom>
        </p:spPr>
      </p:pic>
      <p:graphicFrame>
        <p:nvGraphicFramePr>
          <p:cNvPr id="4" name="Table 3">
            <a:extLst>
              <a:ext uri="{FF2B5EF4-FFF2-40B4-BE49-F238E27FC236}">
                <a16:creationId xmlns:a16="http://schemas.microsoft.com/office/drawing/2014/main" id="{F7A8681B-4A9D-4703-BEF1-C05156C14297}"/>
              </a:ext>
            </a:extLst>
          </p:cNvPr>
          <p:cNvGraphicFramePr>
            <a:graphicFrameLocks noGrp="1"/>
          </p:cNvGraphicFramePr>
          <p:nvPr/>
        </p:nvGraphicFramePr>
        <p:xfrm>
          <a:off x="4590080" y="2101128"/>
          <a:ext cx="6889929" cy="4094313"/>
        </p:xfrm>
        <a:graphic>
          <a:graphicData uri="http://schemas.openxmlformats.org/drawingml/2006/table">
            <a:tbl>
              <a:tblPr firstRow="1" bandRow="1">
                <a:tableStyleId>{5C22544A-7EE6-4342-B048-85BDC9FD1C3A}</a:tableStyleId>
              </a:tblPr>
              <a:tblGrid>
                <a:gridCol w="3434326">
                  <a:extLst>
                    <a:ext uri="{9D8B030D-6E8A-4147-A177-3AD203B41FA5}">
                      <a16:colId xmlns:a16="http://schemas.microsoft.com/office/drawing/2014/main" val="905509475"/>
                    </a:ext>
                  </a:extLst>
                </a:gridCol>
                <a:gridCol w="3455603">
                  <a:extLst>
                    <a:ext uri="{9D8B030D-6E8A-4147-A177-3AD203B41FA5}">
                      <a16:colId xmlns:a16="http://schemas.microsoft.com/office/drawing/2014/main" val="1965738046"/>
                    </a:ext>
                  </a:extLst>
                </a:gridCol>
              </a:tblGrid>
              <a:tr h="932367">
                <a:tc>
                  <a:txBody>
                    <a:bodyPr/>
                    <a:lstStyle/>
                    <a:p>
                      <a:pPr algn="ctr"/>
                      <a:r>
                        <a:rPr lang="en-US" sz="2800" dirty="0"/>
                        <a:t>Ethnicity</a:t>
                      </a:r>
                    </a:p>
                  </a:txBody>
                  <a:tcPr marL="71809" marR="71809" marT="35905" marB="35905"/>
                </a:tc>
                <a:tc>
                  <a:txBody>
                    <a:bodyPr/>
                    <a:lstStyle/>
                    <a:p>
                      <a:pPr algn="ctr"/>
                      <a:r>
                        <a:rPr lang="en-US" sz="2800"/>
                        <a:t>% of Student Population</a:t>
                      </a:r>
                    </a:p>
                  </a:txBody>
                  <a:tcPr marL="71809" marR="71809" marT="35905" marB="35905"/>
                </a:tc>
                <a:extLst>
                  <a:ext uri="{0D108BD9-81ED-4DB2-BD59-A6C34878D82A}">
                    <a16:rowId xmlns:a16="http://schemas.microsoft.com/office/drawing/2014/main" val="1873107206"/>
                  </a:ext>
                </a:extLst>
              </a:tr>
              <a:tr h="526991">
                <a:tc>
                  <a:txBody>
                    <a:bodyPr/>
                    <a:lstStyle/>
                    <a:p>
                      <a:pPr algn="ctr"/>
                      <a:r>
                        <a:rPr lang="en-US" sz="2800" dirty="0"/>
                        <a:t>Asian</a:t>
                      </a:r>
                    </a:p>
                  </a:txBody>
                  <a:tcPr marL="71809" marR="71809" marT="35905" marB="35905"/>
                </a:tc>
                <a:tc>
                  <a:txBody>
                    <a:bodyPr/>
                    <a:lstStyle/>
                    <a:p>
                      <a:pPr algn="ctr"/>
                      <a:r>
                        <a:rPr lang="en-US" sz="2800"/>
                        <a:t>18%</a:t>
                      </a:r>
                    </a:p>
                  </a:txBody>
                  <a:tcPr marL="71809" marR="71809" marT="35905" marB="35905"/>
                </a:tc>
                <a:extLst>
                  <a:ext uri="{0D108BD9-81ED-4DB2-BD59-A6C34878D82A}">
                    <a16:rowId xmlns:a16="http://schemas.microsoft.com/office/drawing/2014/main" val="2607564442"/>
                  </a:ext>
                </a:extLst>
              </a:tr>
              <a:tr h="526991">
                <a:tc>
                  <a:txBody>
                    <a:bodyPr/>
                    <a:lstStyle/>
                    <a:p>
                      <a:pPr algn="ctr"/>
                      <a:r>
                        <a:rPr lang="en-US" sz="2800" dirty="0"/>
                        <a:t>Black</a:t>
                      </a:r>
                    </a:p>
                  </a:txBody>
                  <a:tcPr marL="71809" marR="71809" marT="35905" marB="35905"/>
                </a:tc>
                <a:tc>
                  <a:txBody>
                    <a:bodyPr/>
                    <a:lstStyle/>
                    <a:p>
                      <a:pPr algn="ctr"/>
                      <a:r>
                        <a:rPr lang="en-US" sz="2800" dirty="0"/>
                        <a:t>14.5%</a:t>
                      </a:r>
                    </a:p>
                  </a:txBody>
                  <a:tcPr marL="71809" marR="71809" marT="35905" marB="35905"/>
                </a:tc>
                <a:extLst>
                  <a:ext uri="{0D108BD9-81ED-4DB2-BD59-A6C34878D82A}">
                    <a16:rowId xmlns:a16="http://schemas.microsoft.com/office/drawing/2014/main" val="3984476302"/>
                  </a:ext>
                </a:extLst>
              </a:tr>
              <a:tr h="526991">
                <a:tc>
                  <a:txBody>
                    <a:bodyPr/>
                    <a:lstStyle/>
                    <a:p>
                      <a:pPr algn="ctr"/>
                      <a:r>
                        <a:rPr lang="en-US" sz="2800"/>
                        <a:t>Hispanic</a:t>
                      </a:r>
                    </a:p>
                  </a:txBody>
                  <a:tcPr marL="71809" marR="71809" marT="35905" marB="35905"/>
                </a:tc>
                <a:tc>
                  <a:txBody>
                    <a:bodyPr/>
                    <a:lstStyle/>
                    <a:p>
                      <a:pPr algn="ctr"/>
                      <a:r>
                        <a:rPr lang="en-US" sz="2800" dirty="0"/>
                        <a:t>21.1%</a:t>
                      </a:r>
                    </a:p>
                  </a:txBody>
                  <a:tcPr marL="71809" marR="71809" marT="35905" marB="35905"/>
                </a:tc>
                <a:extLst>
                  <a:ext uri="{0D108BD9-81ED-4DB2-BD59-A6C34878D82A}">
                    <a16:rowId xmlns:a16="http://schemas.microsoft.com/office/drawing/2014/main" val="1376839279"/>
                  </a:ext>
                </a:extLst>
              </a:tr>
              <a:tr h="526991">
                <a:tc>
                  <a:txBody>
                    <a:bodyPr/>
                    <a:lstStyle/>
                    <a:p>
                      <a:pPr algn="ctr"/>
                      <a:r>
                        <a:rPr lang="en-US" sz="2800"/>
                        <a:t>2 or More Races</a:t>
                      </a:r>
                    </a:p>
                  </a:txBody>
                  <a:tcPr marL="71809" marR="71809" marT="35905" marB="35905"/>
                </a:tc>
                <a:tc>
                  <a:txBody>
                    <a:bodyPr/>
                    <a:lstStyle/>
                    <a:p>
                      <a:pPr algn="ctr"/>
                      <a:r>
                        <a:rPr lang="en-US" sz="2800" dirty="0"/>
                        <a:t>6.4%</a:t>
                      </a:r>
                    </a:p>
                  </a:txBody>
                  <a:tcPr marL="71809" marR="71809" marT="35905" marB="35905"/>
                </a:tc>
                <a:extLst>
                  <a:ext uri="{0D108BD9-81ED-4DB2-BD59-A6C34878D82A}">
                    <a16:rowId xmlns:a16="http://schemas.microsoft.com/office/drawing/2014/main" val="576150871"/>
                  </a:ext>
                </a:extLst>
              </a:tr>
              <a:tr h="526991">
                <a:tc>
                  <a:txBody>
                    <a:bodyPr/>
                    <a:lstStyle/>
                    <a:p>
                      <a:pPr algn="ctr"/>
                      <a:r>
                        <a:rPr lang="en-US" sz="2800"/>
                        <a:t>Other</a:t>
                      </a:r>
                    </a:p>
                  </a:txBody>
                  <a:tcPr marL="71809" marR="71809" marT="35905" marB="35905"/>
                </a:tc>
                <a:tc>
                  <a:txBody>
                    <a:bodyPr/>
                    <a:lstStyle/>
                    <a:p>
                      <a:pPr algn="ctr"/>
                      <a:r>
                        <a:rPr lang="en-US" sz="2800" dirty="0"/>
                        <a:t>0.2%</a:t>
                      </a:r>
                    </a:p>
                  </a:txBody>
                  <a:tcPr marL="71809" marR="71809" marT="35905" marB="35905"/>
                </a:tc>
                <a:extLst>
                  <a:ext uri="{0D108BD9-81ED-4DB2-BD59-A6C34878D82A}">
                    <a16:rowId xmlns:a16="http://schemas.microsoft.com/office/drawing/2014/main" val="2163710512"/>
                  </a:ext>
                </a:extLst>
              </a:tr>
              <a:tr h="526991">
                <a:tc>
                  <a:txBody>
                    <a:bodyPr/>
                    <a:lstStyle/>
                    <a:p>
                      <a:pPr algn="ctr"/>
                      <a:r>
                        <a:rPr lang="en-US" sz="2800"/>
                        <a:t>White</a:t>
                      </a:r>
                    </a:p>
                  </a:txBody>
                  <a:tcPr marL="71809" marR="71809" marT="35905" marB="35905"/>
                </a:tc>
                <a:tc>
                  <a:txBody>
                    <a:bodyPr/>
                    <a:lstStyle/>
                    <a:p>
                      <a:pPr algn="ctr"/>
                      <a:r>
                        <a:rPr lang="en-US" sz="2800" dirty="0"/>
                        <a:t>39.8%</a:t>
                      </a:r>
                    </a:p>
                  </a:txBody>
                  <a:tcPr marL="71809" marR="71809" marT="35905" marB="35905"/>
                </a:tc>
                <a:extLst>
                  <a:ext uri="{0D108BD9-81ED-4DB2-BD59-A6C34878D82A}">
                    <a16:rowId xmlns:a16="http://schemas.microsoft.com/office/drawing/2014/main" val="945962470"/>
                  </a:ext>
                </a:extLst>
              </a:tr>
            </a:tbl>
          </a:graphicData>
        </a:graphic>
      </p:graphicFrame>
    </p:spTree>
    <p:extLst>
      <p:ext uri="{BB962C8B-B14F-4D97-AF65-F5344CB8AC3E}">
        <p14:creationId xmlns:p14="http://schemas.microsoft.com/office/powerpoint/2010/main" val="2764677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7689-D82B-4E43-BA95-0D6E1746AA96}"/>
              </a:ext>
            </a:extLst>
          </p:cNvPr>
          <p:cNvSpPr>
            <a:spLocks noGrp="1"/>
          </p:cNvSpPr>
          <p:nvPr>
            <p:ph type="title"/>
          </p:nvPr>
        </p:nvSpPr>
        <p:spPr/>
        <p:txBody>
          <a:bodyPr/>
          <a:lstStyle/>
          <a:p>
            <a:r>
              <a:rPr lang="en-US" dirty="0"/>
              <a:t>Student Needs	</a:t>
            </a:r>
          </a:p>
        </p:txBody>
      </p:sp>
      <p:sp>
        <p:nvSpPr>
          <p:cNvPr id="3" name="Content Placeholder 2">
            <a:extLst>
              <a:ext uri="{FF2B5EF4-FFF2-40B4-BE49-F238E27FC236}">
                <a16:creationId xmlns:a16="http://schemas.microsoft.com/office/drawing/2014/main" id="{223415B4-E554-4EA6-A4E3-B98DB05846C7}"/>
              </a:ext>
            </a:extLst>
          </p:cNvPr>
          <p:cNvSpPr>
            <a:spLocks noGrp="1"/>
          </p:cNvSpPr>
          <p:nvPr>
            <p:ph idx="1"/>
          </p:nvPr>
        </p:nvSpPr>
        <p:spPr/>
        <p:txBody>
          <a:bodyPr/>
          <a:lstStyle/>
          <a:p>
            <a:r>
              <a:rPr lang="en-US" dirty="0"/>
              <a:t>Academic </a:t>
            </a:r>
          </a:p>
          <a:p>
            <a:r>
              <a:rPr lang="en-US" dirty="0"/>
              <a:t>Socialization</a:t>
            </a:r>
          </a:p>
          <a:p>
            <a:r>
              <a:rPr lang="en-US" dirty="0"/>
              <a:t>Mental Health</a:t>
            </a:r>
          </a:p>
        </p:txBody>
      </p:sp>
      <p:pic>
        <p:nvPicPr>
          <p:cNvPr id="5" name="Picture 4" descr="an outline of a brain with &quot;mental health&quot; in the middle and a collage of related words surrounding it in various different size text">
            <a:extLst>
              <a:ext uri="{FF2B5EF4-FFF2-40B4-BE49-F238E27FC236}">
                <a16:creationId xmlns:a16="http://schemas.microsoft.com/office/drawing/2014/main" id="{D94A9E17-D789-4DF6-9AB1-01CC0868E5ED}"/>
              </a:ext>
            </a:extLst>
          </p:cNvPr>
          <p:cNvPicPr>
            <a:picLocks noChangeAspect="1"/>
          </p:cNvPicPr>
          <p:nvPr/>
        </p:nvPicPr>
        <p:blipFill>
          <a:blip r:embed="rId2"/>
          <a:stretch>
            <a:fillRect/>
          </a:stretch>
        </p:blipFill>
        <p:spPr>
          <a:xfrm>
            <a:off x="266967" y="3400372"/>
            <a:ext cx="4059667" cy="3250968"/>
          </a:xfrm>
          <a:prstGeom prst="rect">
            <a:avLst/>
          </a:prstGeom>
        </p:spPr>
      </p:pic>
      <p:pic>
        <p:nvPicPr>
          <p:cNvPr id="4" name="Picture 3" descr="Students working on an assignment in class">
            <a:extLst>
              <a:ext uri="{FF2B5EF4-FFF2-40B4-BE49-F238E27FC236}">
                <a16:creationId xmlns:a16="http://schemas.microsoft.com/office/drawing/2014/main" id="{D1AF245A-2602-4A5D-835C-2BC826DB210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284923" y="0"/>
            <a:ext cx="4907077" cy="2747963"/>
          </a:xfrm>
          <a:prstGeom prst="rect">
            <a:avLst/>
          </a:prstGeom>
        </p:spPr>
      </p:pic>
      <p:pic>
        <p:nvPicPr>
          <p:cNvPr id="6" name="Picture 5" descr="kids sitting together with laptops and calculators">
            <a:extLst>
              <a:ext uri="{FF2B5EF4-FFF2-40B4-BE49-F238E27FC236}">
                <a16:creationId xmlns:a16="http://schemas.microsoft.com/office/drawing/2014/main" id="{BEFE70E5-9509-4D1D-96B8-99B257542F8F}"/>
              </a:ext>
            </a:extLst>
          </p:cNvPr>
          <p:cNvPicPr>
            <a:picLocks noChangeAspect="1"/>
          </p:cNvPicPr>
          <p:nvPr/>
        </p:nvPicPr>
        <p:blipFill>
          <a:blip r:embed="rId4"/>
          <a:stretch>
            <a:fillRect/>
          </a:stretch>
        </p:blipFill>
        <p:spPr>
          <a:xfrm>
            <a:off x="4897867" y="3163182"/>
            <a:ext cx="4876454" cy="3250969"/>
          </a:xfrm>
          <a:prstGeom prst="rect">
            <a:avLst/>
          </a:prstGeom>
        </p:spPr>
      </p:pic>
    </p:spTree>
    <p:extLst>
      <p:ext uri="{BB962C8B-B14F-4D97-AF65-F5344CB8AC3E}">
        <p14:creationId xmlns:p14="http://schemas.microsoft.com/office/powerpoint/2010/main" val="1346065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45FE-EC4F-4C24-9D76-31075AC2CFBD}"/>
              </a:ext>
            </a:extLst>
          </p:cNvPr>
          <p:cNvSpPr>
            <a:spLocks noGrp="1"/>
          </p:cNvSpPr>
          <p:nvPr>
            <p:ph type="title"/>
          </p:nvPr>
        </p:nvSpPr>
        <p:spPr/>
        <p:txBody>
          <a:bodyPr/>
          <a:lstStyle/>
          <a:p>
            <a:r>
              <a:rPr lang="en-US" dirty="0"/>
              <a:t>Academic Programs 1/3 </a:t>
            </a:r>
          </a:p>
        </p:txBody>
      </p:sp>
      <p:sp>
        <p:nvSpPr>
          <p:cNvPr id="3" name="Content Placeholder 2">
            <a:extLst>
              <a:ext uri="{FF2B5EF4-FFF2-40B4-BE49-F238E27FC236}">
                <a16:creationId xmlns:a16="http://schemas.microsoft.com/office/drawing/2014/main" id="{9EA985BA-6E79-49EB-9338-241A8D408C4B}"/>
              </a:ext>
            </a:extLst>
          </p:cNvPr>
          <p:cNvSpPr>
            <a:spLocks noGrp="1"/>
          </p:cNvSpPr>
          <p:nvPr>
            <p:ph idx="1"/>
          </p:nvPr>
        </p:nvSpPr>
        <p:spPr>
          <a:xfrm>
            <a:off x="838200" y="1411014"/>
            <a:ext cx="10515600" cy="4765949"/>
          </a:xfrm>
        </p:spPr>
        <p:txBody>
          <a:bodyPr>
            <a:normAutofit/>
          </a:bodyPr>
          <a:lstStyle/>
          <a:p>
            <a:r>
              <a:rPr lang="en-US" dirty="0"/>
              <a:t>Destinations</a:t>
            </a:r>
          </a:p>
          <a:p>
            <a:pPr lvl="1"/>
            <a:r>
              <a:rPr lang="en-US" dirty="0"/>
              <a:t>After School and Extended School Year</a:t>
            </a:r>
          </a:p>
          <a:p>
            <a:pPr lvl="1"/>
            <a:r>
              <a:rPr lang="en-US" dirty="0"/>
              <a:t>Focused on addressing academic gaps</a:t>
            </a:r>
          </a:p>
          <a:p>
            <a:pPr lvl="1"/>
            <a:r>
              <a:rPr lang="en-US" dirty="0"/>
              <a:t>Must meet the district’s “at risk” criteria</a:t>
            </a:r>
          </a:p>
          <a:p>
            <a:pPr lvl="1"/>
            <a:endParaRPr lang="en-US" dirty="0"/>
          </a:p>
          <a:p>
            <a:pPr lvl="1"/>
            <a:r>
              <a:rPr lang="en-US" dirty="0"/>
              <a:t>After School Program: hour to hour and a half 3x/week</a:t>
            </a:r>
          </a:p>
          <a:p>
            <a:pPr lvl="1"/>
            <a:r>
              <a:rPr lang="en-US" dirty="0"/>
              <a:t>Extended School Year: three and a half hours 4x/week for 4 weeks</a:t>
            </a:r>
          </a:p>
          <a:p>
            <a:pPr lvl="1"/>
            <a:endParaRPr lang="en-US" dirty="0"/>
          </a:p>
          <a:p>
            <a:pPr lvl="1"/>
            <a:r>
              <a:rPr lang="en-US" dirty="0"/>
              <a:t>Focus: </a:t>
            </a:r>
          </a:p>
          <a:p>
            <a:pPr lvl="2"/>
            <a:r>
              <a:rPr lang="en-US" dirty="0"/>
              <a:t>ELA</a:t>
            </a:r>
          </a:p>
          <a:p>
            <a:pPr lvl="2"/>
            <a:r>
              <a:rPr lang="en-US" dirty="0"/>
              <a:t>Math </a:t>
            </a:r>
          </a:p>
          <a:p>
            <a:pPr lvl="2"/>
            <a:r>
              <a:rPr lang="en-US" dirty="0"/>
              <a:t>Mental Health Related to the Pandemic</a:t>
            </a:r>
          </a:p>
        </p:txBody>
      </p:sp>
      <p:pic>
        <p:nvPicPr>
          <p:cNvPr id="4" name="Picture 3" descr="a stack of books">
            <a:extLst>
              <a:ext uri="{FF2B5EF4-FFF2-40B4-BE49-F238E27FC236}">
                <a16:creationId xmlns:a16="http://schemas.microsoft.com/office/drawing/2014/main" id="{BB1C20F1-1CE0-4193-808C-43DCCAF66C2F}"/>
              </a:ext>
            </a:extLst>
          </p:cNvPr>
          <p:cNvPicPr>
            <a:picLocks noChangeAspect="1"/>
          </p:cNvPicPr>
          <p:nvPr/>
        </p:nvPicPr>
        <p:blipFill>
          <a:blip r:embed="rId2"/>
          <a:stretch>
            <a:fillRect/>
          </a:stretch>
        </p:blipFill>
        <p:spPr>
          <a:xfrm>
            <a:off x="7417417" y="0"/>
            <a:ext cx="4774583" cy="2310898"/>
          </a:xfrm>
          <a:prstGeom prst="rect">
            <a:avLst/>
          </a:prstGeom>
        </p:spPr>
      </p:pic>
    </p:spTree>
    <p:extLst>
      <p:ext uri="{BB962C8B-B14F-4D97-AF65-F5344CB8AC3E}">
        <p14:creationId xmlns:p14="http://schemas.microsoft.com/office/powerpoint/2010/main" val="4293031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45FE-EC4F-4C24-9D76-31075AC2CFBD}"/>
              </a:ext>
            </a:extLst>
          </p:cNvPr>
          <p:cNvSpPr>
            <a:spLocks noGrp="1"/>
          </p:cNvSpPr>
          <p:nvPr>
            <p:ph type="title"/>
          </p:nvPr>
        </p:nvSpPr>
        <p:spPr/>
        <p:txBody>
          <a:bodyPr/>
          <a:lstStyle/>
          <a:p>
            <a:r>
              <a:rPr lang="en-US" dirty="0"/>
              <a:t>Academic Programs 2/3</a:t>
            </a:r>
          </a:p>
        </p:txBody>
      </p:sp>
      <p:sp>
        <p:nvSpPr>
          <p:cNvPr id="3" name="Content Placeholder 2">
            <a:extLst>
              <a:ext uri="{FF2B5EF4-FFF2-40B4-BE49-F238E27FC236}">
                <a16:creationId xmlns:a16="http://schemas.microsoft.com/office/drawing/2014/main" id="{9EA985BA-6E79-49EB-9338-241A8D408C4B}"/>
              </a:ext>
            </a:extLst>
          </p:cNvPr>
          <p:cNvSpPr>
            <a:spLocks noGrp="1"/>
          </p:cNvSpPr>
          <p:nvPr>
            <p:ph idx="1"/>
          </p:nvPr>
        </p:nvSpPr>
        <p:spPr>
          <a:xfrm>
            <a:off x="838200" y="1411014"/>
            <a:ext cx="10515600" cy="4765949"/>
          </a:xfrm>
        </p:spPr>
        <p:txBody>
          <a:bodyPr>
            <a:normAutofit lnSpcReduction="10000"/>
          </a:bodyPr>
          <a:lstStyle/>
          <a:p>
            <a:r>
              <a:rPr lang="en-US" dirty="0"/>
              <a:t>EAGLES</a:t>
            </a:r>
          </a:p>
          <a:p>
            <a:pPr lvl="1"/>
            <a:r>
              <a:rPr lang="en-US" dirty="0"/>
              <a:t>After School and Extended School Year</a:t>
            </a:r>
          </a:p>
          <a:p>
            <a:pPr lvl="1"/>
            <a:r>
              <a:rPr lang="en-US" dirty="0"/>
              <a:t>Focused on addressing academic gaps for ELL students</a:t>
            </a:r>
          </a:p>
          <a:p>
            <a:pPr lvl="1"/>
            <a:r>
              <a:rPr lang="en-US" dirty="0"/>
              <a:t>Must meet the ELL eligibility criteria</a:t>
            </a:r>
          </a:p>
          <a:p>
            <a:pPr lvl="1"/>
            <a:endParaRPr lang="en-US" dirty="0"/>
          </a:p>
          <a:p>
            <a:pPr lvl="1"/>
            <a:r>
              <a:rPr lang="en-US" dirty="0"/>
              <a:t>After School Program: hour to hour and a half 3x/week</a:t>
            </a:r>
          </a:p>
          <a:p>
            <a:pPr lvl="1"/>
            <a:r>
              <a:rPr lang="en-US" dirty="0"/>
              <a:t>Extended School Year: three and a half hours 4x/week for 5 weeks</a:t>
            </a:r>
          </a:p>
          <a:p>
            <a:pPr lvl="1"/>
            <a:endParaRPr lang="en-US" dirty="0"/>
          </a:p>
          <a:p>
            <a:pPr lvl="1"/>
            <a:r>
              <a:rPr lang="en-US" dirty="0"/>
              <a:t>Focus: </a:t>
            </a:r>
          </a:p>
          <a:p>
            <a:pPr lvl="2"/>
            <a:r>
              <a:rPr lang="en-US" dirty="0"/>
              <a:t>Language acquisition</a:t>
            </a:r>
          </a:p>
          <a:p>
            <a:pPr lvl="2"/>
            <a:r>
              <a:rPr lang="en-US" dirty="0"/>
              <a:t>ELA</a:t>
            </a:r>
          </a:p>
          <a:p>
            <a:pPr lvl="2"/>
            <a:r>
              <a:rPr lang="en-US" dirty="0"/>
              <a:t>Math</a:t>
            </a:r>
          </a:p>
          <a:p>
            <a:pPr lvl="2"/>
            <a:r>
              <a:rPr lang="en-US" dirty="0"/>
              <a:t>Acclimation to the American school system</a:t>
            </a:r>
          </a:p>
        </p:txBody>
      </p:sp>
      <p:pic>
        <p:nvPicPr>
          <p:cNvPr id="4" name="Picture 3" descr="English Language Learners: Different cartoon people holding up signs with &quot;Hello&quot; in different languages. ">
            <a:extLst>
              <a:ext uri="{FF2B5EF4-FFF2-40B4-BE49-F238E27FC236}">
                <a16:creationId xmlns:a16="http://schemas.microsoft.com/office/drawing/2014/main" id="{923CA19D-301C-4F72-9D8F-90AD9AF09A30}"/>
              </a:ext>
            </a:extLst>
          </p:cNvPr>
          <p:cNvPicPr>
            <a:picLocks noChangeAspect="1"/>
          </p:cNvPicPr>
          <p:nvPr/>
        </p:nvPicPr>
        <p:blipFill>
          <a:blip r:embed="rId2"/>
          <a:stretch>
            <a:fillRect/>
          </a:stretch>
        </p:blipFill>
        <p:spPr>
          <a:xfrm>
            <a:off x="6658048" y="4941870"/>
            <a:ext cx="5533951" cy="1916130"/>
          </a:xfrm>
          <a:prstGeom prst="rect">
            <a:avLst/>
          </a:prstGeom>
        </p:spPr>
      </p:pic>
    </p:spTree>
    <p:extLst>
      <p:ext uri="{BB962C8B-B14F-4D97-AF65-F5344CB8AC3E}">
        <p14:creationId xmlns:p14="http://schemas.microsoft.com/office/powerpoint/2010/main" val="51140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8C96-A9D0-409F-ACEB-4191383A3DA6}"/>
              </a:ext>
            </a:extLst>
          </p:cNvPr>
          <p:cNvSpPr>
            <a:spLocks noGrp="1"/>
          </p:cNvSpPr>
          <p:nvPr>
            <p:ph type="title"/>
          </p:nvPr>
        </p:nvSpPr>
        <p:spPr/>
        <p:txBody>
          <a:bodyPr/>
          <a:lstStyle/>
          <a:p>
            <a:pPr algn="l"/>
            <a:r>
              <a:rPr lang="en-US" dirty="0"/>
              <a:t>Agenda </a:t>
            </a:r>
          </a:p>
        </p:txBody>
      </p:sp>
      <p:sp>
        <p:nvSpPr>
          <p:cNvPr id="3" name="Content Placeholder 2">
            <a:extLst>
              <a:ext uri="{FF2B5EF4-FFF2-40B4-BE49-F238E27FC236}">
                <a16:creationId xmlns:a16="http://schemas.microsoft.com/office/drawing/2014/main" id="{3D311F70-4B47-4D8B-8623-CB2A819EDB38}"/>
              </a:ext>
            </a:extLst>
          </p:cNvPr>
          <p:cNvSpPr>
            <a:spLocks noGrp="1"/>
          </p:cNvSpPr>
          <p:nvPr>
            <p:ph idx="1"/>
          </p:nvPr>
        </p:nvSpPr>
        <p:spPr>
          <a:xfrm>
            <a:off x="344246" y="1527447"/>
            <a:ext cx="11704320" cy="4507465"/>
          </a:xfrm>
        </p:spPr>
        <p:txBody>
          <a:bodyPr>
            <a:normAutofit fontScale="40000" lnSpcReduction="20000"/>
          </a:bodyPr>
          <a:lstStyle/>
          <a:p>
            <a:r>
              <a:rPr lang="en-US" sz="4000" b="1" dirty="0"/>
              <a:t>Housekeeping                                                         </a:t>
            </a:r>
            <a:r>
              <a:rPr lang="en-US" sz="4000" dirty="0"/>
              <a:t>Ms. Peggy Porche, Planning Associate, Division of Educational 							      Services, Office of the Executive Director/Deputy Assistant 							      Commissioner</a:t>
            </a:r>
          </a:p>
          <a:p>
            <a:r>
              <a:rPr lang="en-US" sz="4000" b="1" dirty="0"/>
              <a:t>Welcome                </a:t>
            </a:r>
            <a:r>
              <a:rPr lang="en-US" sz="4000" dirty="0"/>
              <a:t>                                                   Dr. A. Charles Wright,  Executive Director/Deputy Assistant                                                               						      Division of Educational Services</a:t>
            </a:r>
          </a:p>
          <a:p>
            <a:r>
              <a:rPr lang="en-US" sz="4000" b="1" dirty="0"/>
              <a:t>Allowable Uses                                                       </a:t>
            </a:r>
            <a:r>
              <a:rPr lang="en-US" sz="4000" dirty="0"/>
              <a:t>Mrs. Kathleen Ehling, Assistant Commissioner, Division of             						      Educational Services</a:t>
            </a:r>
          </a:p>
          <a:p>
            <a:r>
              <a:rPr lang="en-US" sz="4000" b="1" dirty="0"/>
              <a:t>District Presentations </a:t>
            </a:r>
          </a:p>
          <a:p>
            <a:pPr marL="0" indent="0">
              <a:buNone/>
            </a:pPr>
            <a:r>
              <a:rPr lang="en-US" sz="4000" b="1" dirty="0"/>
              <a:t>Hackensack Public School District		      </a:t>
            </a:r>
            <a:r>
              <a:rPr lang="en-US" sz="4000" dirty="0"/>
              <a:t>Dr. Lauren Kazmark, Curriculum Director/Grants</a:t>
            </a:r>
          </a:p>
          <a:p>
            <a:pPr marL="0" indent="0">
              <a:buNone/>
            </a:pPr>
            <a:r>
              <a:rPr lang="en-US" sz="4000" b="1" dirty="0"/>
              <a:t>Lawrence Township Public School District 	      </a:t>
            </a:r>
            <a:r>
              <a:rPr lang="en-US" sz="4000" dirty="0"/>
              <a:t>Dr. Andrew M. Zuckerman,  ESEA Project Director</a:t>
            </a:r>
          </a:p>
          <a:p>
            <a:pPr marL="0" indent="0">
              <a:buNone/>
            </a:pPr>
            <a:r>
              <a:rPr lang="en-US" sz="4000" b="1" dirty="0"/>
              <a:t>Paulsboro Public Schools District		      </a:t>
            </a:r>
            <a:r>
              <a:rPr lang="en-US" sz="4000" dirty="0">
                <a:effectLst/>
                <a:latin typeface="Palatino"/>
                <a:ea typeface="Calibri" panose="020F0502020204030204" pitchFamily="34" charset="0"/>
              </a:rPr>
              <a:t>Christine Lindenmuth, Director of Curriculum, Instruction, and 							      Assessment</a:t>
            </a:r>
            <a:endParaRPr lang="en-US" sz="4000" b="1" dirty="0">
              <a:latin typeface="Palatino"/>
            </a:endParaRPr>
          </a:p>
          <a:p>
            <a:pPr marL="0" indent="0">
              <a:buNone/>
            </a:pPr>
            <a:endParaRPr lang="en-US" sz="4000" dirty="0"/>
          </a:p>
          <a:p>
            <a:pPr marL="0" indent="0">
              <a:buNone/>
            </a:pPr>
            <a:endParaRPr lang="en-US" b="1" dirty="0"/>
          </a:p>
          <a:p>
            <a:endParaRPr lang="en-US" b="1" dirty="0"/>
          </a:p>
          <a:p>
            <a:pPr marL="0" indent="0">
              <a:buNone/>
            </a:pPr>
            <a:endParaRPr lang="en-US" dirty="0"/>
          </a:p>
          <a:p>
            <a:endParaRPr lang="en-US" sz="1050" dirty="0"/>
          </a:p>
          <a:p>
            <a:endParaRPr lang="en-US" dirty="0"/>
          </a:p>
          <a:p>
            <a:endParaRPr lang="en-US" sz="1100" b="1" dirty="0"/>
          </a:p>
          <a:p>
            <a:endParaRPr lang="en-US" sz="1100" b="1" dirty="0"/>
          </a:p>
          <a:p>
            <a:endParaRPr lang="en-US" sz="1100" b="1" dirty="0"/>
          </a:p>
          <a:p>
            <a:pPr marL="342900" lvl="1" indent="0">
              <a:buNone/>
            </a:pPr>
            <a:endParaRPr lang="en-US" dirty="0"/>
          </a:p>
          <a:p>
            <a:pPr marL="342900" lvl="1" indent="0">
              <a:buNone/>
            </a:pPr>
            <a:endParaRPr lang="en-US" dirty="0"/>
          </a:p>
          <a:p>
            <a:pPr lvl="1"/>
            <a:endParaRPr lang="en-US" dirty="0"/>
          </a:p>
        </p:txBody>
      </p:sp>
      <p:sp>
        <p:nvSpPr>
          <p:cNvPr id="5" name="Slide Number Placeholder 4">
            <a:extLst>
              <a:ext uri="{FF2B5EF4-FFF2-40B4-BE49-F238E27FC236}">
                <a16:creationId xmlns:a16="http://schemas.microsoft.com/office/drawing/2014/main" id="{00722598-E626-4FB5-B633-765394CD0352}"/>
              </a:ext>
            </a:extLst>
          </p:cNvPr>
          <p:cNvSpPr>
            <a:spLocks noGrp="1"/>
          </p:cNvSpPr>
          <p:nvPr>
            <p:ph type="sldNum" sz="quarter" idx="12"/>
          </p:nvPr>
        </p:nvSpPr>
        <p:spPr/>
        <p:txBody>
          <a:bodyPr/>
          <a:lstStyle/>
          <a:p>
            <a:fld id="{1929936C-68CC-48AF-8CF3-4B03BC21D04D}" type="slidenum">
              <a:rPr lang="en-US" smtClean="0"/>
              <a:t>3</a:t>
            </a:fld>
            <a:endParaRPr lang="en-US"/>
          </a:p>
        </p:txBody>
      </p:sp>
    </p:spTree>
    <p:extLst>
      <p:ext uri="{BB962C8B-B14F-4D97-AF65-F5344CB8AC3E}">
        <p14:creationId xmlns:p14="http://schemas.microsoft.com/office/powerpoint/2010/main" val="3966189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45FE-EC4F-4C24-9D76-31075AC2CFBD}"/>
              </a:ext>
            </a:extLst>
          </p:cNvPr>
          <p:cNvSpPr>
            <a:spLocks noGrp="1"/>
          </p:cNvSpPr>
          <p:nvPr>
            <p:ph type="title"/>
          </p:nvPr>
        </p:nvSpPr>
        <p:spPr/>
        <p:txBody>
          <a:bodyPr/>
          <a:lstStyle/>
          <a:p>
            <a:r>
              <a:rPr lang="en-US" dirty="0"/>
              <a:t>Academic Programs 3/3</a:t>
            </a:r>
          </a:p>
        </p:txBody>
      </p:sp>
      <p:sp>
        <p:nvSpPr>
          <p:cNvPr id="3" name="Content Placeholder 2">
            <a:extLst>
              <a:ext uri="{FF2B5EF4-FFF2-40B4-BE49-F238E27FC236}">
                <a16:creationId xmlns:a16="http://schemas.microsoft.com/office/drawing/2014/main" id="{9EA985BA-6E79-49EB-9338-241A8D408C4B}"/>
              </a:ext>
            </a:extLst>
          </p:cNvPr>
          <p:cNvSpPr>
            <a:spLocks noGrp="1"/>
          </p:cNvSpPr>
          <p:nvPr>
            <p:ph idx="1"/>
          </p:nvPr>
        </p:nvSpPr>
        <p:spPr>
          <a:xfrm>
            <a:off x="838200" y="1411014"/>
            <a:ext cx="10515600" cy="5376285"/>
          </a:xfrm>
        </p:spPr>
        <p:txBody>
          <a:bodyPr>
            <a:normAutofit/>
          </a:bodyPr>
          <a:lstStyle/>
          <a:p>
            <a:r>
              <a:rPr lang="en-US" dirty="0"/>
              <a:t>Jumpstart</a:t>
            </a:r>
          </a:p>
          <a:p>
            <a:pPr lvl="1"/>
            <a:r>
              <a:rPr lang="en-US" dirty="0"/>
              <a:t>Extended School Year</a:t>
            </a:r>
          </a:p>
          <a:p>
            <a:pPr lvl="1"/>
            <a:r>
              <a:rPr lang="en-US" dirty="0"/>
              <a:t>Focused on acclimating students to school, routines and expectations</a:t>
            </a:r>
          </a:p>
          <a:p>
            <a:pPr lvl="1"/>
            <a:r>
              <a:rPr lang="en-US" dirty="0"/>
              <a:t>FY22: All Transition grade levels </a:t>
            </a:r>
          </a:p>
          <a:p>
            <a:pPr lvl="1"/>
            <a:r>
              <a:rPr lang="en-US" dirty="0"/>
              <a:t>All other years, Incoming Kindergarten and students new to the country</a:t>
            </a:r>
          </a:p>
          <a:p>
            <a:pPr lvl="1"/>
            <a:endParaRPr lang="en-US" dirty="0"/>
          </a:p>
          <a:p>
            <a:pPr lvl="1"/>
            <a:r>
              <a:rPr lang="en-US" dirty="0"/>
              <a:t>Extended School Year: three hours 4x/week for 2/3 weeks</a:t>
            </a:r>
          </a:p>
          <a:p>
            <a:pPr lvl="1"/>
            <a:endParaRPr lang="en-US" dirty="0"/>
          </a:p>
          <a:p>
            <a:pPr lvl="1"/>
            <a:r>
              <a:rPr lang="en-US" dirty="0"/>
              <a:t>Focus: </a:t>
            </a:r>
          </a:p>
          <a:p>
            <a:pPr lvl="2"/>
            <a:r>
              <a:rPr lang="en-US" dirty="0"/>
              <a:t>Acclimation to their school</a:t>
            </a:r>
          </a:p>
          <a:p>
            <a:pPr lvl="2"/>
            <a:r>
              <a:rPr lang="en-US" dirty="0"/>
              <a:t>ELA</a:t>
            </a:r>
          </a:p>
          <a:p>
            <a:pPr lvl="2"/>
            <a:r>
              <a:rPr lang="en-US" dirty="0"/>
              <a:t>Math</a:t>
            </a:r>
          </a:p>
          <a:p>
            <a:pPr lvl="2"/>
            <a:r>
              <a:rPr lang="en-US" dirty="0"/>
              <a:t>Socialization</a:t>
            </a:r>
          </a:p>
          <a:p>
            <a:pPr lvl="2"/>
            <a:r>
              <a:rPr lang="en-US" dirty="0"/>
              <a:t>Baseline Testing </a:t>
            </a:r>
          </a:p>
        </p:txBody>
      </p:sp>
      <p:pic>
        <p:nvPicPr>
          <p:cNvPr id="4" name="Picture 3" descr="A parent holding a their child's hand outside a school">
            <a:extLst>
              <a:ext uri="{FF2B5EF4-FFF2-40B4-BE49-F238E27FC236}">
                <a16:creationId xmlns:a16="http://schemas.microsoft.com/office/drawing/2014/main" id="{A371BA63-F5ED-43E1-8AAB-CECB95BBE035}"/>
              </a:ext>
            </a:extLst>
          </p:cNvPr>
          <p:cNvPicPr>
            <a:picLocks noChangeAspect="1"/>
          </p:cNvPicPr>
          <p:nvPr/>
        </p:nvPicPr>
        <p:blipFill>
          <a:blip r:embed="rId2"/>
          <a:stretch>
            <a:fillRect/>
          </a:stretch>
        </p:blipFill>
        <p:spPr>
          <a:xfrm>
            <a:off x="8164965" y="4590569"/>
            <a:ext cx="4027035" cy="2267431"/>
          </a:xfrm>
          <a:prstGeom prst="rect">
            <a:avLst/>
          </a:prstGeom>
        </p:spPr>
      </p:pic>
    </p:spTree>
    <p:extLst>
      <p:ext uri="{BB962C8B-B14F-4D97-AF65-F5344CB8AC3E}">
        <p14:creationId xmlns:p14="http://schemas.microsoft.com/office/powerpoint/2010/main" val="1557989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87D1-1533-482A-B3D6-149358E16CBE}"/>
              </a:ext>
            </a:extLst>
          </p:cNvPr>
          <p:cNvSpPr>
            <a:spLocks noGrp="1"/>
          </p:cNvSpPr>
          <p:nvPr>
            <p:ph type="title"/>
          </p:nvPr>
        </p:nvSpPr>
        <p:spPr/>
        <p:txBody>
          <a:bodyPr/>
          <a:lstStyle/>
          <a:p>
            <a:r>
              <a:rPr lang="en-US" dirty="0"/>
              <a:t>Challenge</a:t>
            </a:r>
            <a:r>
              <a:rPr lang="en-US" baseline="0" dirty="0"/>
              <a:t> Success</a:t>
            </a:r>
            <a:endParaRPr lang="en-US" dirty="0"/>
          </a:p>
        </p:txBody>
      </p:sp>
      <p:pic>
        <p:nvPicPr>
          <p:cNvPr id="4" name="Picture 3" descr="challenge success">
            <a:extLst>
              <a:ext uri="{FF2B5EF4-FFF2-40B4-BE49-F238E27FC236}">
                <a16:creationId xmlns:a16="http://schemas.microsoft.com/office/drawing/2014/main" id="{0E2E21DC-A023-4CC7-A532-732C112B34A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241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9246-D9D4-4CC4-905A-4A2F38CC7962}"/>
              </a:ext>
            </a:extLst>
          </p:cNvPr>
          <p:cNvSpPr>
            <a:spLocks noGrp="1"/>
          </p:cNvSpPr>
          <p:nvPr>
            <p:ph type="title"/>
          </p:nvPr>
        </p:nvSpPr>
        <p:spPr/>
        <p:txBody>
          <a:bodyPr/>
          <a:lstStyle/>
          <a:p>
            <a:r>
              <a:rPr lang="en-US" dirty="0"/>
              <a:t>Any Questions? </a:t>
            </a:r>
          </a:p>
        </p:txBody>
      </p:sp>
      <p:pic>
        <p:nvPicPr>
          <p:cNvPr id="4" name="Picture 3" descr="Any questions?">
            <a:extLst>
              <a:ext uri="{FF2B5EF4-FFF2-40B4-BE49-F238E27FC236}">
                <a16:creationId xmlns:a16="http://schemas.microsoft.com/office/drawing/2014/main" id="{48F53AA5-DC2B-4DD6-874F-01F7113F98B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98818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dirty="0"/>
              <a:t> Paulsboro Public School District   </a:t>
            </a:r>
            <a:br>
              <a:rPr lang="en-US" sz="6000" dirty="0"/>
            </a:br>
            <a:endParaRPr lang="en-US" sz="6000" b="1" dirty="0"/>
          </a:p>
        </p:txBody>
      </p:sp>
    </p:spTree>
    <p:extLst>
      <p:ext uri="{BB962C8B-B14F-4D97-AF65-F5344CB8AC3E}">
        <p14:creationId xmlns:p14="http://schemas.microsoft.com/office/powerpoint/2010/main" val="2238535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0" name="Title"/>
          <p:cNvSpPr txBox="1">
            <a:spLocks noGrp="1"/>
          </p:cNvSpPr>
          <p:nvPr>
            <p:ph type="ctrTitle"/>
          </p:nvPr>
        </p:nvSpPr>
        <p:spPr>
          <a:xfrm rot="-180000">
            <a:off x="360728" y="404612"/>
            <a:ext cx="10795945" cy="28820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6600"/>
              <a:buFont typeface="Times New Roman"/>
              <a:buNone/>
            </a:pPr>
            <a:r>
              <a:rPr lang="en-US" sz="6600" b="1" i="0" u="none" strike="noStrike" cap="small" dirty="0">
                <a:solidFill>
                  <a:schemeClr val="accent1"/>
                </a:solidFill>
                <a:latin typeface="Times New Roman"/>
                <a:ea typeface="Times New Roman"/>
                <a:cs typeface="Times New Roman"/>
                <a:sym typeface="Times New Roman"/>
              </a:rPr>
              <a:t>			Paulsboro Public 			Schools </a:t>
            </a:r>
            <a:br>
              <a:rPr lang="en-US" sz="6600" b="1" i="0" u="none" strike="noStrike" cap="small" dirty="0">
                <a:solidFill>
                  <a:schemeClr val="accent1"/>
                </a:solidFill>
                <a:latin typeface="Times New Roman"/>
                <a:ea typeface="Times New Roman"/>
                <a:cs typeface="Times New Roman"/>
                <a:sym typeface="Times New Roman"/>
              </a:rPr>
            </a:br>
            <a:endParaRPr sz="6600" b="1" i="0" u="none" strike="noStrike" cap="small" dirty="0">
              <a:solidFill>
                <a:schemeClr val="accent1"/>
              </a:solidFill>
              <a:latin typeface="Times New Roman"/>
              <a:ea typeface="Times New Roman"/>
              <a:cs typeface="Times New Roman"/>
              <a:sym typeface="Times New Roman"/>
            </a:endParaRPr>
          </a:p>
        </p:txBody>
      </p:sp>
      <p:pic>
        <p:nvPicPr>
          <p:cNvPr id="5" name="Picture 4" descr="Paulsboro school and Logo.">
            <a:extLst>
              <a:ext uri="{FF2B5EF4-FFF2-40B4-BE49-F238E27FC236}">
                <a16:creationId xmlns:a16="http://schemas.microsoft.com/office/drawing/2014/main" id="{3B55FAF9-F275-8E06-73DC-89AEA38C368B}"/>
              </a:ext>
            </a:extLst>
          </p:cNvPr>
          <p:cNvPicPr>
            <a:picLocks noChangeAspect="1"/>
          </p:cNvPicPr>
          <p:nvPr/>
        </p:nvPicPr>
        <p:blipFill>
          <a:blip r:embed="rId3"/>
          <a:stretch>
            <a:fillRect/>
          </a:stretch>
        </p:blipFill>
        <p:spPr>
          <a:xfrm>
            <a:off x="191612" y="589397"/>
            <a:ext cx="10870110" cy="3981033"/>
          </a:xfrm>
          <a:prstGeom prst="rect">
            <a:avLst/>
          </a:prstGeom>
        </p:spPr>
      </p:pic>
      <p:sp>
        <p:nvSpPr>
          <p:cNvPr id="151" name="Content"/>
          <p:cNvSpPr txBox="1">
            <a:spLocks noGrp="1"/>
          </p:cNvSpPr>
          <p:nvPr>
            <p:ph type="subTitle" idx="1"/>
          </p:nvPr>
        </p:nvSpPr>
        <p:spPr>
          <a:xfrm rot="-180000">
            <a:off x="232385" y="4746267"/>
            <a:ext cx="10788565" cy="860892"/>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accent1"/>
              </a:buClr>
              <a:buSzPts val="8640"/>
              <a:buFont typeface="Arial"/>
              <a:buNone/>
            </a:pPr>
            <a:r>
              <a:rPr lang="en-US" sz="5400" b="1" dirty="0" err="1">
                <a:solidFill>
                  <a:schemeClr val="lt1"/>
                </a:solidFill>
                <a:latin typeface="Times New Roman"/>
                <a:ea typeface="Times New Roman"/>
                <a:cs typeface="Times New Roman"/>
                <a:sym typeface="Times New Roman"/>
              </a:rPr>
              <a:t>PreK</a:t>
            </a:r>
            <a:r>
              <a:rPr lang="en-US" sz="5400" b="1" i="0" u="none" strike="noStrike" cap="none" dirty="0">
                <a:solidFill>
                  <a:schemeClr val="lt1"/>
                </a:solidFill>
                <a:latin typeface="Times New Roman"/>
                <a:ea typeface="Times New Roman"/>
                <a:cs typeface="Times New Roman"/>
                <a:sym typeface="Times New Roman"/>
              </a:rPr>
              <a:t> Through </a:t>
            </a:r>
            <a:r>
              <a:rPr lang="en-US" sz="5400" b="1" dirty="0">
                <a:solidFill>
                  <a:schemeClr val="lt1"/>
                </a:solidFill>
                <a:latin typeface="Times New Roman"/>
                <a:ea typeface="Times New Roman"/>
                <a:cs typeface="Times New Roman"/>
                <a:sym typeface="Times New Roman"/>
              </a:rPr>
              <a:t>Grade 12</a:t>
            </a:r>
            <a:r>
              <a:rPr lang="en-US" sz="5400" b="1" i="0" u="none" strike="noStrike" cap="none" dirty="0">
                <a:solidFill>
                  <a:schemeClr val="lt1"/>
                </a:solidFill>
                <a:latin typeface="Times New Roman"/>
                <a:ea typeface="Times New Roman"/>
                <a:cs typeface="Times New Roman"/>
                <a:sym typeface="Times New Roman"/>
              </a:rPr>
              <a:t>   </a:t>
            </a:r>
            <a:endParaRPr sz="5400" b="1" i="0" u="none" strike="noStrike" cap="none" dirty="0">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22636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580291" y="81206"/>
            <a:ext cx="10396800" cy="87798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6600"/>
              <a:buFont typeface="Times New Roman"/>
              <a:buNone/>
            </a:pPr>
            <a:r>
              <a:rPr lang="en-US" sz="6600" cap="small" dirty="0"/>
              <a:t>Our inspiration</a:t>
            </a:r>
            <a:endParaRPr sz="6600" i="0" u="none" strike="noStrike" cap="small" dirty="0">
              <a:solidFill>
                <a:schemeClr val="accent1"/>
              </a:solidFill>
            </a:endParaRPr>
          </a:p>
        </p:txBody>
      </p:sp>
      <p:sp>
        <p:nvSpPr>
          <p:cNvPr id="2" name="Text Placeholder 1"/>
          <p:cNvSpPr>
            <a:spLocks noGrp="1"/>
          </p:cNvSpPr>
          <p:nvPr>
            <p:ph type="body" idx="1"/>
          </p:nvPr>
        </p:nvSpPr>
        <p:spPr>
          <a:xfrm>
            <a:off x="307731" y="1043655"/>
            <a:ext cx="4246685" cy="4293276"/>
          </a:xfrm>
        </p:spPr>
        <p:txBody>
          <a:bodyPr anchor="t"/>
          <a:lstStyle/>
          <a:p>
            <a:r>
              <a:rPr lang="en-US" sz="2400" i="1" dirty="0">
                <a:latin typeface="Rockwell Condensed" panose="02060603050405020104" pitchFamily="18" charset="0"/>
              </a:rPr>
              <a:t>The mission of the Paulsboro School District is to work with students, parents, educators, and community to develop excellence in education.  Our goal is to develop the unique potential of the whole student by creating a challenging and diverse learning climate…rich in tradition and pride.</a:t>
            </a:r>
          </a:p>
        </p:txBody>
      </p:sp>
      <p:pic>
        <p:nvPicPr>
          <p:cNvPr id="3" name="Picture 2" descr="Students and teachers doing different activities.">
            <a:extLst>
              <a:ext uri="{FF2B5EF4-FFF2-40B4-BE49-F238E27FC236}">
                <a16:creationId xmlns:a16="http://schemas.microsoft.com/office/drawing/2014/main" id="{B3A1F933-4A26-BF50-F25B-F7C46941F5B4}"/>
              </a:ext>
            </a:extLst>
          </p:cNvPr>
          <p:cNvPicPr>
            <a:picLocks noChangeAspect="1"/>
          </p:cNvPicPr>
          <p:nvPr/>
        </p:nvPicPr>
        <p:blipFill>
          <a:blip r:embed="rId3"/>
          <a:stretch>
            <a:fillRect/>
          </a:stretch>
        </p:blipFill>
        <p:spPr>
          <a:xfrm>
            <a:off x="5778691" y="81206"/>
            <a:ext cx="5907536" cy="5480779"/>
          </a:xfrm>
          <a:prstGeom prst="rect">
            <a:avLst/>
          </a:prstGeom>
        </p:spPr>
      </p:pic>
    </p:spTree>
    <p:extLst>
      <p:ext uri="{BB962C8B-B14F-4D97-AF65-F5344CB8AC3E}">
        <p14:creationId xmlns:p14="http://schemas.microsoft.com/office/powerpoint/2010/main" val="1430995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652731" y="0"/>
            <a:ext cx="10396800" cy="115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600" dirty="0"/>
              <a:t>Trust the Process 1/4</a:t>
            </a:r>
            <a:endParaRPr sz="6600" dirty="0"/>
          </a:p>
        </p:txBody>
      </p:sp>
      <p:sp>
        <p:nvSpPr>
          <p:cNvPr id="165" name="Google Shape;165;p21"/>
          <p:cNvSpPr txBox="1">
            <a:spLocks noGrp="1"/>
          </p:cNvSpPr>
          <p:nvPr>
            <p:ph type="body" idx="1"/>
          </p:nvPr>
        </p:nvSpPr>
        <p:spPr>
          <a:xfrm>
            <a:off x="0" y="1002949"/>
            <a:ext cx="5222631" cy="3824028"/>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2800" b="1" u="sng" dirty="0">
                <a:solidFill>
                  <a:schemeClr val="accent1"/>
                </a:solidFill>
                <a:latin typeface="Rockwell Condensed" panose="02060603050405020104" pitchFamily="18" charset="0"/>
              </a:rPr>
              <a:t>WHAT DO WE NEED?</a:t>
            </a:r>
          </a:p>
          <a:p>
            <a:pPr marL="685800" indent="-685800">
              <a:buFont typeface="+mj-lt"/>
              <a:buAutoNum type="alphaUcPeriod"/>
            </a:pPr>
            <a:r>
              <a:rPr lang="en-US" sz="2800" dirty="0">
                <a:latin typeface="Rockwell Condensed" panose="02060603050405020104" pitchFamily="18" charset="0"/>
              </a:rPr>
              <a:t>Extended School Year</a:t>
            </a:r>
          </a:p>
          <a:p>
            <a:pPr marL="685800" indent="-685800">
              <a:buFont typeface="+mj-lt"/>
              <a:buAutoNum type="alphaUcPeriod"/>
            </a:pPr>
            <a:r>
              <a:rPr lang="en-US" sz="2800" dirty="0">
                <a:latin typeface="Rockwell Condensed" panose="02060603050405020104" pitchFamily="18" charset="0"/>
              </a:rPr>
              <a:t>Credit Recovery Options</a:t>
            </a:r>
          </a:p>
          <a:p>
            <a:pPr marL="685800" indent="-685800">
              <a:buFont typeface="+mj-lt"/>
              <a:buAutoNum type="alphaUcPeriod"/>
            </a:pPr>
            <a:r>
              <a:rPr lang="en-US" sz="2800" dirty="0">
                <a:latin typeface="Rockwell Condensed" panose="02060603050405020104" pitchFamily="18" charset="0"/>
              </a:rPr>
              <a:t>Academic and SEL Intervention for Staff and Students</a:t>
            </a:r>
          </a:p>
          <a:p>
            <a:pPr marL="685800" indent="-685800">
              <a:buFont typeface="+mj-lt"/>
              <a:buAutoNum type="alphaUcPeriod"/>
            </a:pPr>
            <a:r>
              <a:rPr lang="en-US" sz="2800" dirty="0">
                <a:latin typeface="Rockwell Condensed" panose="02060603050405020104" pitchFamily="18" charset="0"/>
              </a:rPr>
              <a:t>Enrichment Activities</a:t>
            </a:r>
          </a:p>
          <a:p>
            <a:pPr marL="0" indent="0">
              <a:buNone/>
            </a:pPr>
            <a:endParaRPr lang="en-US" sz="2800" dirty="0">
              <a:latin typeface="Rockwell Condensed" panose="02060603050405020104" pitchFamily="18" charset="0"/>
            </a:endParaRPr>
          </a:p>
          <a:p>
            <a:pPr marL="0" lvl="0" indent="0" algn="ctr" rtl="0">
              <a:spcBef>
                <a:spcPts val="1000"/>
              </a:spcBef>
              <a:spcAft>
                <a:spcPts val="0"/>
              </a:spcAft>
              <a:buNone/>
            </a:pPr>
            <a:endParaRPr sz="4800" dirty="0"/>
          </a:p>
        </p:txBody>
      </p:sp>
      <p:sp>
        <p:nvSpPr>
          <p:cNvPr id="4" name="Google Shape;165;p21"/>
          <p:cNvSpPr txBox="1">
            <a:spLocks/>
          </p:cNvSpPr>
          <p:nvPr/>
        </p:nvSpPr>
        <p:spPr>
          <a:xfrm>
            <a:off x="5477608" y="993738"/>
            <a:ext cx="6224656" cy="38332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pPr marL="0" indent="0" algn="ctr">
              <a:buFont typeface="Arial"/>
              <a:buNone/>
            </a:pPr>
            <a:r>
              <a:rPr lang="en-US" sz="2800" b="1" u="sng" dirty="0">
                <a:solidFill>
                  <a:schemeClr val="accent1"/>
                </a:solidFill>
                <a:latin typeface="Rockwell Condensed" panose="02060603050405020104" pitchFamily="18" charset="0"/>
              </a:rPr>
              <a:t>WHY DO WE NEED IT?</a:t>
            </a:r>
          </a:p>
          <a:p>
            <a:pPr marL="685800" indent="-685800">
              <a:buFont typeface="+mj-lt"/>
              <a:buAutoNum type="alphaUcPeriod"/>
            </a:pPr>
            <a:r>
              <a:rPr lang="en-US" sz="2800" dirty="0">
                <a:latin typeface="Rockwell Condensed" panose="02060603050405020104" pitchFamily="18" charset="0"/>
              </a:rPr>
              <a:t>IDEA </a:t>
            </a:r>
          </a:p>
          <a:p>
            <a:pPr marL="685800" indent="-685800">
              <a:buFont typeface="+mj-lt"/>
              <a:buAutoNum type="alphaUcPeriod"/>
            </a:pPr>
            <a:r>
              <a:rPr lang="en-US" sz="2800" dirty="0">
                <a:latin typeface="Rockwell Condensed" panose="02060603050405020104" pitchFamily="18" charset="0"/>
              </a:rPr>
              <a:t>Credit loss due to excessive absences/poor performance</a:t>
            </a:r>
          </a:p>
          <a:p>
            <a:pPr marL="685800" indent="-685800">
              <a:buFont typeface="+mj-lt"/>
              <a:buAutoNum type="alphaUcPeriod"/>
            </a:pPr>
            <a:r>
              <a:rPr lang="en-US" sz="2800" dirty="0">
                <a:latin typeface="Rockwell Condensed" panose="02060603050405020104" pitchFamily="18" charset="0"/>
              </a:rPr>
              <a:t>Provide immediate and summer support </a:t>
            </a:r>
          </a:p>
          <a:p>
            <a:pPr marL="685800" indent="-685800">
              <a:buFont typeface="+mj-lt"/>
              <a:buAutoNum type="alphaUcPeriod"/>
            </a:pPr>
            <a:r>
              <a:rPr lang="en-US" sz="2800" dirty="0">
                <a:latin typeface="Rockwell Condensed" panose="02060603050405020104" pitchFamily="18" charset="0"/>
              </a:rPr>
              <a:t>It’s what they asked for</a:t>
            </a:r>
          </a:p>
          <a:p>
            <a:pPr marL="0" indent="0" algn="ctr">
              <a:buFont typeface="Arial"/>
              <a:buNone/>
            </a:pPr>
            <a:endParaRPr lang="en-US" sz="4800" dirty="0"/>
          </a:p>
        </p:txBody>
      </p:sp>
      <p:sp>
        <p:nvSpPr>
          <p:cNvPr id="2" name="TextBox 1"/>
          <p:cNvSpPr txBox="1"/>
          <p:nvPr/>
        </p:nvSpPr>
        <p:spPr>
          <a:xfrm>
            <a:off x="180092" y="5090747"/>
            <a:ext cx="11342077" cy="523220"/>
          </a:xfrm>
          <a:prstGeom prst="rect">
            <a:avLst/>
          </a:prstGeom>
          <a:noFill/>
        </p:spPr>
        <p:txBody>
          <a:bodyPr wrap="square" rtlCol="0">
            <a:spAutoFit/>
          </a:bodyPr>
          <a:lstStyle/>
          <a:p>
            <a:pPr algn="ctr"/>
            <a:r>
              <a:rPr lang="en-US" sz="2800" b="1" dirty="0">
                <a:solidFill>
                  <a:srgbClr val="C00000"/>
                </a:solidFill>
                <a:latin typeface="Rockwell Condensed" panose="02060603050405020104" pitchFamily="18" charset="0"/>
              </a:rPr>
              <a:t>***OFFER TO ALL GRADES Pre-K to 12***</a:t>
            </a:r>
          </a:p>
        </p:txBody>
      </p:sp>
    </p:spTree>
    <p:extLst>
      <p:ext uri="{BB962C8B-B14F-4D97-AF65-F5344CB8AC3E}">
        <p14:creationId xmlns:p14="http://schemas.microsoft.com/office/powerpoint/2010/main" val="2810025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816589" y="-1"/>
            <a:ext cx="10396800" cy="115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600" dirty="0"/>
              <a:t>Trust the Process 2/4</a:t>
            </a:r>
            <a:endParaRPr sz="6600" dirty="0"/>
          </a:p>
        </p:txBody>
      </p:sp>
      <p:sp>
        <p:nvSpPr>
          <p:cNvPr id="2" name="TextBox 1"/>
          <p:cNvSpPr txBox="1"/>
          <p:nvPr/>
        </p:nvSpPr>
        <p:spPr>
          <a:xfrm>
            <a:off x="687901" y="1024621"/>
            <a:ext cx="10654175" cy="646331"/>
          </a:xfrm>
          <a:prstGeom prst="rect">
            <a:avLst/>
          </a:prstGeom>
          <a:noFill/>
        </p:spPr>
        <p:txBody>
          <a:bodyPr wrap="square" rtlCol="0">
            <a:spAutoFit/>
          </a:bodyPr>
          <a:lstStyle/>
          <a:p>
            <a:pPr lvl="0" algn="ctr">
              <a:spcBef>
                <a:spcPts val="1000"/>
              </a:spcBef>
            </a:pPr>
            <a:r>
              <a:rPr lang="en-US" sz="3600" u="sng" dirty="0">
                <a:latin typeface="Rockwell Condensed" panose="02060603050405020104" pitchFamily="18" charset="0"/>
              </a:rPr>
              <a:t>HOW DO WE DO IT?</a:t>
            </a:r>
            <a:endParaRPr lang="en-US" u="sng" dirty="0">
              <a:latin typeface="Rockwell Condensed" panose="02060603050405020104" pitchFamily="18" charset="0"/>
            </a:endParaRPr>
          </a:p>
        </p:txBody>
      </p:sp>
      <p:sp>
        <p:nvSpPr>
          <p:cNvPr id="165" name="Google Shape;165;p21"/>
          <p:cNvSpPr txBox="1">
            <a:spLocks noGrp="1"/>
          </p:cNvSpPr>
          <p:nvPr>
            <p:ph type="body" idx="1"/>
          </p:nvPr>
        </p:nvSpPr>
        <p:spPr>
          <a:xfrm>
            <a:off x="541776" y="1539067"/>
            <a:ext cx="10946423" cy="4032959"/>
          </a:xfrm>
          <a:prstGeom prst="rect">
            <a:avLst/>
          </a:prstGeom>
        </p:spPr>
        <p:txBody>
          <a:bodyPr spcFirstLastPara="1" wrap="square" lIns="91425" tIns="45700" rIns="91425" bIns="45700" anchor="t" anchorCtr="0">
            <a:noAutofit/>
          </a:bodyPr>
          <a:lstStyle/>
          <a:p>
            <a:pPr marL="0" indent="0">
              <a:lnSpc>
                <a:spcPct val="100000"/>
              </a:lnSpc>
              <a:buNone/>
            </a:pPr>
            <a:r>
              <a:rPr lang="en-US" sz="2800" b="1" dirty="0">
                <a:solidFill>
                  <a:srgbClr val="C00000"/>
                </a:solidFill>
                <a:latin typeface="Rockwell Condensed" panose="02060603050405020104" pitchFamily="18" charset="0"/>
              </a:rPr>
              <a:t>EXTENDED SCHOOL YEAR</a:t>
            </a:r>
          </a:p>
          <a:p>
            <a:pPr marL="457200" lvl="1" indent="0">
              <a:lnSpc>
                <a:spcPct val="100000"/>
              </a:lnSpc>
              <a:buNone/>
            </a:pPr>
            <a:r>
              <a:rPr lang="en-US" sz="2800" dirty="0">
                <a:latin typeface="Rockwell Condensed" panose="02060603050405020104" pitchFamily="18" charset="0"/>
              </a:rPr>
              <a:t>*</a:t>
            </a:r>
            <a:r>
              <a:rPr lang="en-US" sz="2800" b="1" i="1" dirty="0">
                <a:latin typeface="Rockwell Condensed" panose="02060603050405020104" pitchFamily="18" charset="0"/>
              </a:rPr>
              <a:t>Focus additional attention on secondary population and increase participation of potentially eligible students (prevent behavioral regression)</a:t>
            </a:r>
          </a:p>
          <a:p>
            <a:pPr marL="457200" lvl="1" indent="0">
              <a:lnSpc>
                <a:spcPct val="100000"/>
              </a:lnSpc>
              <a:buNone/>
            </a:pPr>
            <a:r>
              <a:rPr lang="en-US" sz="2800" dirty="0">
                <a:latin typeface="Rockwell Condensed" panose="02060603050405020104" pitchFamily="18" charset="0"/>
              </a:rPr>
              <a:t>*Provide </a:t>
            </a:r>
            <a:r>
              <a:rPr lang="en-US" sz="2800" b="1" i="1" dirty="0">
                <a:latin typeface="Rockwell Condensed" panose="02060603050405020104" pitchFamily="18" charset="0"/>
              </a:rPr>
              <a:t>TRANSPORTATION</a:t>
            </a:r>
            <a:r>
              <a:rPr lang="en-US" sz="2800" dirty="0">
                <a:latin typeface="Rockwell Condensed" panose="02060603050405020104" pitchFamily="18" charset="0"/>
              </a:rPr>
              <a:t> to ALL</a:t>
            </a:r>
          </a:p>
          <a:p>
            <a:pPr marL="0" indent="0">
              <a:lnSpc>
                <a:spcPct val="100000"/>
              </a:lnSpc>
              <a:buNone/>
            </a:pPr>
            <a:r>
              <a:rPr lang="en-US" sz="2800" b="1" dirty="0">
                <a:solidFill>
                  <a:srgbClr val="C00000"/>
                </a:solidFill>
                <a:latin typeface="Rockwell Condensed" panose="02060603050405020104" pitchFamily="18" charset="0"/>
              </a:rPr>
              <a:t>EXPAND CREDIT RECOVERY OPTIONS</a:t>
            </a:r>
          </a:p>
          <a:p>
            <a:pPr marL="457200" lvl="1" indent="0">
              <a:lnSpc>
                <a:spcPct val="100000"/>
              </a:lnSpc>
              <a:buNone/>
            </a:pPr>
            <a:r>
              <a:rPr lang="en-US" sz="2800" dirty="0">
                <a:latin typeface="Rockwell Condensed" panose="02060603050405020104" pitchFamily="18" charset="0"/>
              </a:rPr>
              <a:t>*Increase offered subjects</a:t>
            </a:r>
          </a:p>
          <a:p>
            <a:pPr marL="457200" lvl="1" indent="0">
              <a:lnSpc>
                <a:spcPct val="100000"/>
              </a:lnSpc>
              <a:buNone/>
            </a:pPr>
            <a:r>
              <a:rPr lang="en-US" sz="2800" dirty="0">
                <a:latin typeface="Rockwell Condensed" panose="02060603050405020104" pitchFamily="18" charset="0"/>
              </a:rPr>
              <a:t>*Expand grade band to include middle school</a:t>
            </a:r>
          </a:p>
          <a:p>
            <a:pPr marL="457200" lvl="1" indent="0">
              <a:lnSpc>
                <a:spcPct val="100000"/>
              </a:lnSpc>
              <a:buNone/>
            </a:pPr>
            <a:endParaRPr lang="en-US" sz="2400" dirty="0">
              <a:latin typeface="Rockwell Condensed" panose="02060603050405020104" pitchFamily="18" charset="0"/>
            </a:endParaRPr>
          </a:p>
          <a:p>
            <a:pPr marL="685800" indent="-685800"/>
            <a:endParaRPr lang="en-US" sz="2800" dirty="0">
              <a:latin typeface="Rockwell Condensed" panose="02060603050405020104" pitchFamily="18" charset="0"/>
            </a:endParaRPr>
          </a:p>
          <a:p>
            <a:pPr marL="0" lvl="0" indent="0" algn="ctr" rtl="0">
              <a:spcBef>
                <a:spcPts val="1000"/>
              </a:spcBef>
              <a:spcAft>
                <a:spcPts val="0"/>
              </a:spcAft>
              <a:buNone/>
            </a:pPr>
            <a:endParaRPr sz="4800" dirty="0"/>
          </a:p>
        </p:txBody>
      </p:sp>
    </p:spTree>
    <p:extLst>
      <p:ext uri="{BB962C8B-B14F-4D97-AF65-F5344CB8AC3E}">
        <p14:creationId xmlns:p14="http://schemas.microsoft.com/office/powerpoint/2010/main" val="1386982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816589" y="-1"/>
            <a:ext cx="10396800" cy="102462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600" dirty="0"/>
              <a:t>Trust the Process 3/4</a:t>
            </a:r>
            <a:endParaRPr sz="6600" dirty="0"/>
          </a:p>
        </p:txBody>
      </p:sp>
      <p:sp>
        <p:nvSpPr>
          <p:cNvPr id="2" name="TextBox 1"/>
          <p:cNvSpPr txBox="1"/>
          <p:nvPr/>
        </p:nvSpPr>
        <p:spPr>
          <a:xfrm>
            <a:off x="687901" y="963489"/>
            <a:ext cx="10654175" cy="646331"/>
          </a:xfrm>
          <a:prstGeom prst="rect">
            <a:avLst/>
          </a:prstGeom>
          <a:noFill/>
        </p:spPr>
        <p:txBody>
          <a:bodyPr wrap="square" rtlCol="0">
            <a:spAutoFit/>
          </a:bodyPr>
          <a:lstStyle/>
          <a:p>
            <a:pPr lvl="0" algn="ctr">
              <a:spcBef>
                <a:spcPts val="1000"/>
              </a:spcBef>
            </a:pPr>
            <a:r>
              <a:rPr lang="en-US" sz="3600" u="sng" dirty="0">
                <a:latin typeface="Rockwell Condensed" panose="02060603050405020104" pitchFamily="18" charset="0"/>
              </a:rPr>
              <a:t>HOW DO WE DO IT?</a:t>
            </a:r>
            <a:endParaRPr lang="en-US" u="sng" dirty="0">
              <a:latin typeface="Rockwell Condensed" panose="02060603050405020104" pitchFamily="18" charset="0"/>
            </a:endParaRPr>
          </a:p>
        </p:txBody>
      </p:sp>
      <p:sp>
        <p:nvSpPr>
          <p:cNvPr id="6" name="Google Shape;165;p21"/>
          <p:cNvSpPr txBox="1">
            <a:spLocks noGrp="1"/>
          </p:cNvSpPr>
          <p:nvPr>
            <p:ph type="body" idx="1"/>
          </p:nvPr>
        </p:nvSpPr>
        <p:spPr>
          <a:xfrm>
            <a:off x="818682" y="1609820"/>
            <a:ext cx="10394707" cy="44217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pPr marL="0" indent="0">
              <a:lnSpc>
                <a:spcPct val="100000"/>
              </a:lnSpc>
              <a:buNone/>
            </a:pPr>
            <a:r>
              <a:rPr lang="en-US" sz="2800" b="1" dirty="0">
                <a:solidFill>
                  <a:srgbClr val="C00000"/>
                </a:solidFill>
                <a:latin typeface="Rockwell Condensed" panose="02060603050405020104" pitchFamily="18" charset="0"/>
              </a:rPr>
              <a:t>ACADEMIC AND SEL INTERVENTION (STAFF AND STUDENTS)</a:t>
            </a:r>
          </a:p>
          <a:p>
            <a:pPr marL="457200" lvl="1" indent="0">
              <a:lnSpc>
                <a:spcPct val="100000"/>
              </a:lnSpc>
              <a:buNone/>
            </a:pPr>
            <a:r>
              <a:rPr lang="en-US" sz="2800" dirty="0">
                <a:latin typeface="Rockwell Condensed" panose="02060603050405020104" pitchFamily="18" charset="0"/>
              </a:rPr>
              <a:t>*Support offered during school year, after school, </a:t>
            </a:r>
            <a:r>
              <a:rPr lang="en-US" sz="2800" b="1" i="1" dirty="0">
                <a:latin typeface="Rockwell Condensed" panose="02060603050405020104" pitchFamily="18" charset="0"/>
              </a:rPr>
              <a:t>SATURDAYs</a:t>
            </a:r>
            <a:r>
              <a:rPr lang="en-US" sz="2800" dirty="0">
                <a:latin typeface="Rockwell Condensed" panose="02060603050405020104" pitchFamily="18" charset="0"/>
              </a:rPr>
              <a:t> and summer </a:t>
            </a:r>
          </a:p>
          <a:p>
            <a:pPr marL="457200" lvl="1" indent="0">
              <a:lnSpc>
                <a:spcPct val="100000"/>
              </a:lnSpc>
              <a:buNone/>
            </a:pPr>
            <a:r>
              <a:rPr lang="en-US" sz="2800" dirty="0">
                <a:latin typeface="Rockwell Condensed" panose="02060603050405020104" pitchFamily="18" charset="0"/>
              </a:rPr>
              <a:t>*Make on-line support an option</a:t>
            </a:r>
          </a:p>
          <a:p>
            <a:pPr marL="457200" lvl="1" indent="0">
              <a:lnSpc>
                <a:spcPct val="100000"/>
              </a:lnSpc>
              <a:buNone/>
            </a:pPr>
            <a:r>
              <a:rPr lang="en-US" sz="2800" dirty="0">
                <a:latin typeface="Rockwell Condensed" panose="02060603050405020104" pitchFamily="18" charset="0"/>
              </a:rPr>
              <a:t>*Invest in student directed, standards-based, digital curriculum  </a:t>
            </a:r>
          </a:p>
          <a:p>
            <a:pPr marL="457200" lvl="1" indent="0">
              <a:lnSpc>
                <a:spcPct val="100000"/>
              </a:lnSpc>
              <a:buNone/>
            </a:pPr>
            <a:r>
              <a:rPr lang="en-US" sz="2800" dirty="0">
                <a:latin typeface="Rockwell Condensed" panose="02060603050405020104" pitchFamily="18" charset="0"/>
              </a:rPr>
              <a:t>*</a:t>
            </a:r>
            <a:r>
              <a:rPr lang="en-US" sz="2800" b="1" i="1" dirty="0">
                <a:latin typeface="Rockwell Condensed" panose="02060603050405020104" pitchFamily="18" charset="0"/>
              </a:rPr>
              <a:t>Hire interventionists, behavior analysts, hall monitors, SROs</a:t>
            </a:r>
          </a:p>
          <a:p>
            <a:pPr marL="457200" lvl="1" indent="0">
              <a:lnSpc>
                <a:spcPct val="100000"/>
              </a:lnSpc>
              <a:buNone/>
            </a:pPr>
            <a:r>
              <a:rPr lang="en-US" sz="2800" dirty="0">
                <a:latin typeface="Rockwell Condensed" panose="02060603050405020104" pitchFamily="18" charset="0"/>
              </a:rPr>
              <a:t>*Invest resources in staff development training in equity, teaching strategies, differentiation, mindset (</a:t>
            </a:r>
            <a:r>
              <a:rPr lang="en-US" sz="2800" b="1" i="1" dirty="0">
                <a:latin typeface="Rockwell Condensed" panose="02060603050405020104" pitchFamily="18" charset="0"/>
              </a:rPr>
              <a:t>include funds to support staff training after school, substitutes/class covers)</a:t>
            </a:r>
          </a:p>
          <a:p>
            <a:pPr marL="457200" lvl="1" indent="0">
              <a:lnSpc>
                <a:spcPct val="100000"/>
              </a:lnSpc>
              <a:buNone/>
            </a:pPr>
            <a:endParaRPr lang="en-US" sz="2800" dirty="0">
              <a:latin typeface="Rockwell Condensed" panose="02060603050405020104" pitchFamily="18" charset="0"/>
            </a:endParaRPr>
          </a:p>
        </p:txBody>
      </p:sp>
    </p:spTree>
    <p:extLst>
      <p:ext uri="{BB962C8B-B14F-4D97-AF65-F5344CB8AC3E}">
        <p14:creationId xmlns:p14="http://schemas.microsoft.com/office/powerpoint/2010/main" val="3140960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816589" y="-1"/>
            <a:ext cx="10396800" cy="102462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600" dirty="0"/>
              <a:t>Trust the Process 4/4</a:t>
            </a:r>
            <a:endParaRPr sz="6600" dirty="0"/>
          </a:p>
        </p:txBody>
      </p:sp>
      <p:sp>
        <p:nvSpPr>
          <p:cNvPr id="2" name="TextBox 1"/>
          <p:cNvSpPr txBox="1"/>
          <p:nvPr/>
        </p:nvSpPr>
        <p:spPr>
          <a:xfrm>
            <a:off x="687901" y="914718"/>
            <a:ext cx="10654175" cy="646331"/>
          </a:xfrm>
          <a:prstGeom prst="rect">
            <a:avLst/>
          </a:prstGeom>
          <a:noFill/>
        </p:spPr>
        <p:txBody>
          <a:bodyPr wrap="square" rtlCol="0">
            <a:spAutoFit/>
          </a:bodyPr>
          <a:lstStyle/>
          <a:p>
            <a:pPr lvl="0" algn="ctr">
              <a:spcBef>
                <a:spcPts val="1000"/>
              </a:spcBef>
            </a:pPr>
            <a:r>
              <a:rPr lang="en-US" sz="3600" u="sng" dirty="0">
                <a:latin typeface="Rockwell Condensed" panose="02060603050405020104" pitchFamily="18" charset="0"/>
              </a:rPr>
              <a:t>HOW DO WE DO IT?</a:t>
            </a:r>
            <a:endParaRPr lang="en-US" u="sng" dirty="0">
              <a:latin typeface="Rockwell Condensed" panose="02060603050405020104" pitchFamily="18" charset="0"/>
            </a:endParaRPr>
          </a:p>
        </p:txBody>
      </p:sp>
      <p:sp>
        <p:nvSpPr>
          <p:cNvPr id="6" name="Google Shape;165;p21"/>
          <p:cNvSpPr txBox="1">
            <a:spLocks noGrp="1"/>
          </p:cNvSpPr>
          <p:nvPr>
            <p:ph type="body" idx="1"/>
          </p:nvPr>
        </p:nvSpPr>
        <p:spPr>
          <a:xfrm>
            <a:off x="818682" y="1451145"/>
            <a:ext cx="10394707" cy="43254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pPr marL="0" indent="0">
              <a:lnSpc>
                <a:spcPct val="100000"/>
              </a:lnSpc>
              <a:buNone/>
            </a:pPr>
            <a:r>
              <a:rPr lang="en-US" sz="2800" b="1" dirty="0">
                <a:solidFill>
                  <a:srgbClr val="C00000"/>
                </a:solidFill>
                <a:latin typeface="Rockwell Condensed" panose="02060603050405020104" pitchFamily="18" charset="0"/>
              </a:rPr>
              <a:t>ENRICHMENT ACTIVITIES</a:t>
            </a:r>
          </a:p>
          <a:p>
            <a:pPr marL="457200" lvl="1" indent="0">
              <a:lnSpc>
                <a:spcPct val="100000"/>
              </a:lnSpc>
              <a:buNone/>
            </a:pPr>
            <a:r>
              <a:rPr lang="en-US" sz="2800" dirty="0">
                <a:solidFill>
                  <a:schemeClr val="tx1"/>
                </a:solidFill>
                <a:latin typeface="Rockwell Condensed" panose="02060603050405020104" pitchFamily="18" charset="0"/>
              </a:rPr>
              <a:t>*STEAM program</a:t>
            </a:r>
          </a:p>
          <a:p>
            <a:pPr marL="457200" lvl="1" indent="0">
              <a:lnSpc>
                <a:spcPct val="100000"/>
              </a:lnSpc>
              <a:buNone/>
            </a:pPr>
            <a:r>
              <a:rPr lang="en-US" sz="2800" dirty="0">
                <a:solidFill>
                  <a:schemeClr val="tx1"/>
                </a:solidFill>
                <a:latin typeface="Rockwell Condensed" panose="02060603050405020104" pitchFamily="18" charset="0"/>
              </a:rPr>
              <a:t>*Music – Instrumental and Vocal</a:t>
            </a:r>
          </a:p>
          <a:p>
            <a:pPr marL="457200" lvl="1" indent="0">
              <a:lnSpc>
                <a:spcPct val="100000"/>
              </a:lnSpc>
              <a:buNone/>
            </a:pPr>
            <a:r>
              <a:rPr lang="en-US" sz="2800" dirty="0">
                <a:solidFill>
                  <a:schemeClr val="tx1"/>
                </a:solidFill>
                <a:latin typeface="Rockwell Condensed" panose="02060603050405020104" pitchFamily="18" charset="0"/>
              </a:rPr>
              <a:t>*Art</a:t>
            </a:r>
          </a:p>
          <a:p>
            <a:pPr marL="457200" lvl="1" indent="0">
              <a:lnSpc>
                <a:spcPct val="100000"/>
              </a:lnSpc>
              <a:buNone/>
            </a:pPr>
            <a:r>
              <a:rPr lang="en-US" sz="2800" dirty="0">
                <a:solidFill>
                  <a:schemeClr val="tx1"/>
                </a:solidFill>
                <a:latin typeface="Rockwell Condensed" panose="02060603050405020104" pitchFamily="18" charset="0"/>
              </a:rPr>
              <a:t>*Cultural Explorations – in History and through food</a:t>
            </a:r>
          </a:p>
          <a:p>
            <a:pPr marL="457200" lvl="1" indent="0">
              <a:lnSpc>
                <a:spcPct val="100000"/>
              </a:lnSpc>
              <a:buNone/>
            </a:pPr>
            <a:r>
              <a:rPr lang="en-US" sz="2800" dirty="0">
                <a:solidFill>
                  <a:schemeClr val="tx1"/>
                </a:solidFill>
                <a:latin typeface="Rockwell Condensed" panose="02060603050405020104" pitchFamily="18" charset="0"/>
              </a:rPr>
              <a:t>*Nutrition/Fitness/Sports Wellness</a:t>
            </a:r>
          </a:p>
          <a:p>
            <a:pPr marL="457200" lvl="1" indent="0">
              <a:lnSpc>
                <a:spcPct val="100000"/>
              </a:lnSpc>
              <a:buNone/>
            </a:pPr>
            <a:r>
              <a:rPr lang="en-US" sz="2800" dirty="0">
                <a:solidFill>
                  <a:schemeClr val="tx1"/>
                </a:solidFill>
                <a:latin typeface="Rockwell Condensed" panose="02060603050405020104" pitchFamily="18" charset="0"/>
              </a:rPr>
              <a:t>*Field trips </a:t>
            </a:r>
          </a:p>
          <a:p>
            <a:pPr marL="457200" lvl="1" indent="0">
              <a:lnSpc>
                <a:spcPct val="100000"/>
              </a:lnSpc>
              <a:buNone/>
            </a:pPr>
            <a:endParaRPr lang="en-US" sz="2800" dirty="0">
              <a:solidFill>
                <a:schemeClr val="tx1"/>
              </a:solidFill>
              <a:latin typeface="Rockwell Condensed" panose="02060603050405020104" pitchFamily="18" charset="0"/>
            </a:endParaRPr>
          </a:p>
          <a:p>
            <a:pPr marL="0" indent="0">
              <a:lnSpc>
                <a:spcPct val="100000"/>
              </a:lnSpc>
              <a:buNone/>
            </a:pPr>
            <a:endParaRPr lang="en-US" sz="2800" dirty="0">
              <a:solidFill>
                <a:schemeClr val="tx1"/>
              </a:solidFill>
              <a:latin typeface="Rockwell Condensed" panose="02060603050405020104" pitchFamily="18" charset="0"/>
            </a:endParaRPr>
          </a:p>
        </p:txBody>
      </p:sp>
    </p:spTree>
    <p:extLst>
      <p:ext uri="{BB962C8B-B14F-4D97-AF65-F5344CB8AC3E}">
        <p14:creationId xmlns:p14="http://schemas.microsoft.com/office/powerpoint/2010/main" val="191607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sz="6000" b="1"/>
              <a:t>Allowable Uses of Funds</a:t>
            </a:r>
          </a:p>
        </p:txBody>
      </p:sp>
    </p:spTree>
    <p:extLst>
      <p:ext uri="{BB962C8B-B14F-4D97-AF65-F5344CB8AC3E}">
        <p14:creationId xmlns:p14="http://schemas.microsoft.com/office/powerpoint/2010/main" val="2855012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59" y="7990"/>
            <a:ext cx="11364547" cy="853027"/>
          </a:xfrm>
        </p:spPr>
        <p:txBody>
          <a:bodyPr/>
          <a:lstStyle/>
          <a:p>
            <a:pPr algn="ctr"/>
            <a:r>
              <a:rPr lang="en-US" dirty="0"/>
              <a:t>Summer Program Data</a:t>
            </a:r>
          </a:p>
        </p:txBody>
      </p:sp>
      <p:sp>
        <p:nvSpPr>
          <p:cNvPr id="3" name="TextBox 2">
            <a:extLst>
              <a:ext uri="{FF2B5EF4-FFF2-40B4-BE49-F238E27FC236}">
                <a16:creationId xmlns:a16="http://schemas.microsoft.com/office/drawing/2014/main" id="{D4335502-0CDD-DE69-6E18-E37CBE1C248A}"/>
              </a:ext>
            </a:extLst>
          </p:cNvPr>
          <p:cNvSpPr txBox="1"/>
          <p:nvPr/>
        </p:nvSpPr>
        <p:spPr>
          <a:xfrm>
            <a:off x="247159" y="823693"/>
            <a:ext cx="3647831" cy="369332"/>
          </a:xfrm>
          <a:prstGeom prst="rect">
            <a:avLst/>
          </a:prstGeom>
          <a:noFill/>
          <a:ln w="19050">
            <a:solidFill>
              <a:schemeClr val="tx1"/>
            </a:solidFill>
          </a:ln>
        </p:spPr>
        <p:txBody>
          <a:bodyPr wrap="square" rtlCol="0">
            <a:spAutoFit/>
          </a:bodyPr>
          <a:lstStyle/>
          <a:p>
            <a:pPr algn="ctr"/>
            <a:r>
              <a:rPr lang="en-US" b="1" dirty="0">
                <a:latin typeface="Rockwell Condensed" panose="02060603050405020104" pitchFamily="18" charset="0"/>
              </a:rPr>
              <a:t>EXTENDED SCHOOL YEAR</a:t>
            </a:r>
          </a:p>
        </p:txBody>
      </p:sp>
      <p:graphicFrame>
        <p:nvGraphicFramePr>
          <p:cNvPr id="4" name="Table 3"/>
          <p:cNvGraphicFramePr>
            <a:graphicFrameLocks noGrp="1"/>
          </p:cNvGraphicFramePr>
          <p:nvPr>
            <p:extLst>
              <p:ext uri="{D42A27DB-BD31-4B8C-83A1-F6EECF244321}">
                <p14:modId xmlns:p14="http://schemas.microsoft.com/office/powerpoint/2010/main" val="2102425104"/>
              </p:ext>
            </p:extLst>
          </p:nvPr>
        </p:nvGraphicFramePr>
        <p:xfrm>
          <a:off x="247158" y="1196919"/>
          <a:ext cx="3647832" cy="4358640"/>
        </p:xfrm>
        <a:graphic>
          <a:graphicData uri="http://schemas.openxmlformats.org/drawingml/2006/table">
            <a:tbl>
              <a:tblPr firstRow="1" bandRow="1"/>
              <a:tblGrid>
                <a:gridCol w="1823916">
                  <a:extLst>
                    <a:ext uri="{9D8B030D-6E8A-4147-A177-3AD203B41FA5}">
                      <a16:colId xmlns:a16="http://schemas.microsoft.com/office/drawing/2014/main" val="2185579698"/>
                    </a:ext>
                  </a:extLst>
                </a:gridCol>
                <a:gridCol w="1823916">
                  <a:extLst>
                    <a:ext uri="{9D8B030D-6E8A-4147-A177-3AD203B41FA5}">
                      <a16:colId xmlns:a16="http://schemas.microsoft.com/office/drawing/2014/main" val="445027999"/>
                    </a:ext>
                  </a:extLst>
                </a:gridCol>
              </a:tblGrid>
              <a:tr h="325133">
                <a:tc>
                  <a:txBody>
                    <a:bodyPr/>
                    <a:lstStyle/>
                    <a:p>
                      <a:pPr algn="ctr"/>
                      <a:r>
                        <a:rPr lang="en-US" sz="1600" b="1" dirty="0">
                          <a:latin typeface="Rockwell Condensed" panose="02060603050405020104" pitchFamily="18" charset="0"/>
                        </a:rPr>
                        <a:t>Grade</a:t>
                      </a:r>
                    </a:p>
                  </a:txBody>
                  <a:tcPr/>
                </a:tc>
                <a:tc>
                  <a:txBody>
                    <a:bodyPr/>
                    <a:lstStyle/>
                    <a:p>
                      <a:pPr algn="ctr"/>
                      <a:r>
                        <a:rPr lang="en-US" sz="1600" b="1" dirty="0">
                          <a:latin typeface="Rockwell Condensed" panose="02060603050405020104" pitchFamily="18" charset="0"/>
                        </a:rPr>
                        <a:t>#</a:t>
                      </a:r>
                      <a:r>
                        <a:rPr lang="en-US" sz="1600" b="1" baseline="0" dirty="0">
                          <a:latin typeface="Rockwell Condensed" panose="02060603050405020104" pitchFamily="18" charset="0"/>
                        </a:rPr>
                        <a:t> of Students</a:t>
                      </a:r>
                      <a:endParaRPr lang="en-US" sz="1600" b="1" dirty="0">
                        <a:latin typeface="Rockwell Condensed" panose="02060603050405020104" pitchFamily="18" charset="0"/>
                      </a:endParaRPr>
                    </a:p>
                  </a:txBody>
                  <a:tcPr/>
                </a:tc>
                <a:extLst>
                  <a:ext uri="{0D108BD9-81ED-4DB2-BD59-A6C34878D82A}">
                    <a16:rowId xmlns:a16="http://schemas.microsoft.com/office/drawing/2014/main" val="1973247546"/>
                  </a:ext>
                </a:extLst>
              </a:tr>
              <a:tr h="325133">
                <a:tc>
                  <a:txBody>
                    <a:bodyPr/>
                    <a:lstStyle/>
                    <a:p>
                      <a:pPr algn="ctr"/>
                      <a:r>
                        <a:rPr lang="en-US" sz="1600" dirty="0">
                          <a:latin typeface="Rockwell Condensed" panose="02060603050405020104" pitchFamily="18" charset="0"/>
                        </a:rPr>
                        <a:t>3F</a:t>
                      </a:r>
                    </a:p>
                  </a:txBody>
                  <a:tcPr/>
                </a:tc>
                <a:tc>
                  <a:txBody>
                    <a:bodyPr/>
                    <a:lstStyle/>
                    <a:p>
                      <a:pPr algn="ctr"/>
                      <a:r>
                        <a:rPr lang="en-US" sz="1600" dirty="0">
                          <a:latin typeface="Rockwell Condensed" panose="02060603050405020104" pitchFamily="18" charset="0"/>
                        </a:rPr>
                        <a:t>5</a:t>
                      </a:r>
                    </a:p>
                  </a:txBody>
                  <a:tcPr/>
                </a:tc>
                <a:extLst>
                  <a:ext uri="{0D108BD9-81ED-4DB2-BD59-A6C34878D82A}">
                    <a16:rowId xmlns:a16="http://schemas.microsoft.com/office/drawing/2014/main" val="3414744493"/>
                  </a:ext>
                </a:extLst>
              </a:tr>
              <a:tr h="325133">
                <a:tc>
                  <a:txBody>
                    <a:bodyPr/>
                    <a:lstStyle/>
                    <a:p>
                      <a:pPr algn="ctr"/>
                      <a:r>
                        <a:rPr lang="en-US" sz="1600" dirty="0">
                          <a:latin typeface="Rockwell Condensed" panose="02060603050405020104" pitchFamily="18" charset="0"/>
                        </a:rPr>
                        <a:t>4F</a:t>
                      </a:r>
                    </a:p>
                  </a:txBody>
                  <a:tcPr/>
                </a:tc>
                <a:tc>
                  <a:txBody>
                    <a:bodyPr/>
                    <a:lstStyle/>
                    <a:p>
                      <a:pPr algn="ctr"/>
                      <a:r>
                        <a:rPr lang="en-US" sz="1600" dirty="0">
                          <a:latin typeface="Rockwell Condensed" panose="02060603050405020104" pitchFamily="18" charset="0"/>
                        </a:rPr>
                        <a:t>2</a:t>
                      </a:r>
                    </a:p>
                  </a:txBody>
                  <a:tcPr/>
                </a:tc>
                <a:extLst>
                  <a:ext uri="{0D108BD9-81ED-4DB2-BD59-A6C34878D82A}">
                    <a16:rowId xmlns:a16="http://schemas.microsoft.com/office/drawing/2014/main" val="4240380832"/>
                  </a:ext>
                </a:extLst>
              </a:tr>
              <a:tr h="325133">
                <a:tc>
                  <a:txBody>
                    <a:bodyPr/>
                    <a:lstStyle/>
                    <a:p>
                      <a:pPr algn="ctr"/>
                      <a:r>
                        <a:rPr lang="en-US" sz="1600" dirty="0">
                          <a:latin typeface="Rockwell Condensed" panose="02060603050405020104" pitchFamily="18" charset="0"/>
                        </a:rPr>
                        <a:t>K</a:t>
                      </a:r>
                    </a:p>
                  </a:txBody>
                  <a:tcPr/>
                </a:tc>
                <a:tc>
                  <a:txBody>
                    <a:bodyPr/>
                    <a:lstStyle/>
                    <a:p>
                      <a:pPr algn="ctr"/>
                      <a:r>
                        <a:rPr lang="en-US" sz="1600" dirty="0">
                          <a:latin typeface="Rockwell Condensed" panose="02060603050405020104" pitchFamily="18" charset="0"/>
                        </a:rPr>
                        <a:t>1</a:t>
                      </a:r>
                    </a:p>
                  </a:txBody>
                  <a:tcPr/>
                </a:tc>
                <a:extLst>
                  <a:ext uri="{0D108BD9-81ED-4DB2-BD59-A6C34878D82A}">
                    <a16:rowId xmlns:a16="http://schemas.microsoft.com/office/drawing/2014/main" val="3197789058"/>
                  </a:ext>
                </a:extLst>
              </a:tr>
              <a:tr h="325133">
                <a:tc>
                  <a:txBody>
                    <a:bodyPr/>
                    <a:lstStyle/>
                    <a:p>
                      <a:pPr algn="ctr"/>
                      <a:r>
                        <a:rPr lang="en-US" sz="1600" dirty="0">
                          <a:latin typeface="Rockwell Condensed" panose="02060603050405020104" pitchFamily="18" charset="0"/>
                        </a:rPr>
                        <a:t>1</a:t>
                      </a:r>
                    </a:p>
                  </a:txBody>
                  <a:tcPr/>
                </a:tc>
                <a:tc>
                  <a:txBody>
                    <a:bodyPr/>
                    <a:lstStyle/>
                    <a:p>
                      <a:pPr algn="ctr"/>
                      <a:r>
                        <a:rPr lang="en-US" sz="1600" dirty="0">
                          <a:latin typeface="Rockwell Condensed" panose="02060603050405020104" pitchFamily="18" charset="0"/>
                        </a:rPr>
                        <a:t>2</a:t>
                      </a:r>
                    </a:p>
                  </a:txBody>
                  <a:tcPr/>
                </a:tc>
                <a:extLst>
                  <a:ext uri="{0D108BD9-81ED-4DB2-BD59-A6C34878D82A}">
                    <a16:rowId xmlns:a16="http://schemas.microsoft.com/office/drawing/2014/main" val="1733533044"/>
                  </a:ext>
                </a:extLst>
              </a:tr>
              <a:tr h="325133">
                <a:tc>
                  <a:txBody>
                    <a:bodyPr/>
                    <a:lstStyle/>
                    <a:p>
                      <a:pPr algn="ctr"/>
                      <a:r>
                        <a:rPr lang="en-US" sz="1600" dirty="0">
                          <a:latin typeface="Rockwell Condensed" panose="02060603050405020104" pitchFamily="18" charset="0"/>
                        </a:rPr>
                        <a:t>2</a:t>
                      </a:r>
                    </a:p>
                  </a:txBody>
                  <a:tcPr/>
                </a:tc>
                <a:tc>
                  <a:txBody>
                    <a:bodyPr/>
                    <a:lstStyle/>
                    <a:p>
                      <a:pPr algn="ctr"/>
                      <a:r>
                        <a:rPr lang="en-US" sz="1600" dirty="0">
                          <a:latin typeface="Rockwell Condensed" panose="02060603050405020104" pitchFamily="18" charset="0"/>
                        </a:rPr>
                        <a:t>4</a:t>
                      </a:r>
                    </a:p>
                  </a:txBody>
                  <a:tcPr/>
                </a:tc>
                <a:extLst>
                  <a:ext uri="{0D108BD9-81ED-4DB2-BD59-A6C34878D82A}">
                    <a16:rowId xmlns:a16="http://schemas.microsoft.com/office/drawing/2014/main" val="3370705481"/>
                  </a:ext>
                </a:extLst>
              </a:tr>
              <a:tr h="325133">
                <a:tc>
                  <a:txBody>
                    <a:bodyPr/>
                    <a:lstStyle/>
                    <a:p>
                      <a:pPr algn="ctr"/>
                      <a:r>
                        <a:rPr lang="en-US" sz="1600" dirty="0">
                          <a:latin typeface="Rockwell Condensed" panose="02060603050405020104" pitchFamily="18" charset="0"/>
                        </a:rPr>
                        <a:t>3</a:t>
                      </a:r>
                    </a:p>
                  </a:txBody>
                  <a:tcPr/>
                </a:tc>
                <a:tc>
                  <a:txBody>
                    <a:bodyPr/>
                    <a:lstStyle/>
                    <a:p>
                      <a:pPr algn="ctr"/>
                      <a:r>
                        <a:rPr lang="en-US" sz="1600" dirty="0">
                          <a:latin typeface="Rockwell Condensed" panose="02060603050405020104" pitchFamily="18" charset="0"/>
                        </a:rPr>
                        <a:t>12</a:t>
                      </a:r>
                    </a:p>
                  </a:txBody>
                  <a:tcPr/>
                </a:tc>
                <a:extLst>
                  <a:ext uri="{0D108BD9-81ED-4DB2-BD59-A6C34878D82A}">
                    <a16:rowId xmlns:a16="http://schemas.microsoft.com/office/drawing/2014/main" val="2660176863"/>
                  </a:ext>
                </a:extLst>
              </a:tr>
              <a:tr h="325133">
                <a:tc>
                  <a:txBody>
                    <a:bodyPr/>
                    <a:lstStyle/>
                    <a:p>
                      <a:pPr algn="ctr"/>
                      <a:r>
                        <a:rPr lang="en-US" sz="1600" dirty="0">
                          <a:latin typeface="Rockwell Condensed" panose="02060603050405020104" pitchFamily="18" charset="0"/>
                        </a:rPr>
                        <a:t>4</a:t>
                      </a:r>
                    </a:p>
                  </a:txBody>
                  <a:tcPr/>
                </a:tc>
                <a:tc>
                  <a:txBody>
                    <a:bodyPr/>
                    <a:lstStyle/>
                    <a:p>
                      <a:pPr algn="ctr"/>
                      <a:r>
                        <a:rPr lang="en-US" sz="1600" dirty="0">
                          <a:latin typeface="Rockwell Condensed" panose="02060603050405020104" pitchFamily="18" charset="0"/>
                        </a:rPr>
                        <a:t>3</a:t>
                      </a:r>
                    </a:p>
                  </a:txBody>
                  <a:tcPr/>
                </a:tc>
                <a:extLst>
                  <a:ext uri="{0D108BD9-81ED-4DB2-BD59-A6C34878D82A}">
                    <a16:rowId xmlns:a16="http://schemas.microsoft.com/office/drawing/2014/main" val="4184800630"/>
                  </a:ext>
                </a:extLst>
              </a:tr>
              <a:tr h="325133">
                <a:tc>
                  <a:txBody>
                    <a:bodyPr/>
                    <a:lstStyle/>
                    <a:p>
                      <a:pPr algn="ctr"/>
                      <a:r>
                        <a:rPr lang="en-US" sz="1600" dirty="0">
                          <a:latin typeface="Rockwell Condensed" panose="02060603050405020104" pitchFamily="18" charset="0"/>
                        </a:rPr>
                        <a:t>5</a:t>
                      </a:r>
                    </a:p>
                  </a:txBody>
                  <a:tcPr/>
                </a:tc>
                <a:tc>
                  <a:txBody>
                    <a:bodyPr/>
                    <a:lstStyle/>
                    <a:p>
                      <a:pPr algn="ctr"/>
                      <a:r>
                        <a:rPr lang="en-US" sz="1600" dirty="0">
                          <a:latin typeface="Rockwell Condensed" panose="02060603050405020104" pitchFamily="18" charset="0"/>
                        </a:rPr>
                        <a:t>6</a:t>
                      </a:r>
                    </a:p>
                  </a:txBody>
                  <a:tcPr/>
                </a:tc>
                <a:extLst>
                  <a:ext uri="{0D108BD9-81ED-4DB2-BD59-A6C34878D82A}">
                    <a16:rowId xmlns:a16="http://schemas.microsoft.com/office/drawing/2014/main" val="3289868120"/>
                  </a:ext>
                </a:extLst>
              </a:tr>
              <a:tr h="325133">
                <a:tc>
                  <a:txBody>
                    <a:bodyPr/>
                    <a:lstStyle/>
                    <a:p>
                      <a:pPr algn="ctr"/>
                      <a:r>
                        <a:rPr lang="en-US" sz="1600" dirty="0">
                          <a:latin typeface="Rockwell Condensed" panose="02060603050405020104" pitchFamily="18" charset="0"/>
                        </a:rPr>
                        <a:t>6</a:t>
                      </a:r>
                    </a:p>
                  </a:txBody>
                  <a:tcPr/>
                </a:tc>
                <a:tc>
                  <a:txBody>
                    <a:bodyPr/>
                    <a:lstStyle/>
                    <a:p>
                      <a:pPr algn="ctr"/>
                      <a:r>
                        <a:rPr lang="en-US" sz="1600" dirty="0">
                          <a:latin typeface="Rockwell Condensed" panose="02060603050405020104" pitchFamily="18" charset="0"/>
                        </a:rPr>
                        <a:t>5</a:t>
                      </a:r>
                    </a:p>
                  </a:txBody>
                  <a:tcPr/>
                </a:tc>
                <a:extLst>
                  <a:ext uri="{0D108BD9-81ED-4DB2-BD59-A6C34878D82A}">
                    <a16:rowId xmlns:a16="http://schemas.microsoft.com/office/drawing/2014/main" val="121605708"/>
                  </a:ext>
                </a:extLst>
              </a:tr>
              <a:tr h="325133">
                <a:tc>
                  <a:txBody>
                    <a:bodyPr/>
                    <a:lstStyle/>
                    <a:p>
                      <a:pPr algn="ctr"/>
                      <a:r>
                        <a:rPr lang="en-US" sz="1600" dirty="0">
                          <a:latin typeface="Rockwell Condensed" panose="02060603050405020104" pitchFamily="18" charset="0"/>
                        </a:rPr>
                        <a:t>8</a:t>
                      </a:r>
                    </a:p>
                  </a:txBody>
                  <a:tcPr/>
                </a:tc>
                <a:tc>
                  <a:txBody>
                    <a:bodyPr/>
                    <a:lstStyle/>
                    <a:p>
                      <a:pPr algn="ctr"/>
                      <a:r>
                        <a:rPr lang="en-US" sz="1600" dirty="0">
                          <a:latin typeface="Rockwell Condensed" panose="02060603050405020104" pitchFamily="18" charset="0"/>
                        </a:rPr>
                        <a:t>3</a:t>
                      </a:r>
                    </a:p>
                  </a:txBody>
                  <a:tcPr/>
                </a:tc>
                <a:extLst>
                  <a:ext uri="{0D108BD9-81ED-4DB2-BD59-A6C34878D82A}">
                    <a16:rowId xmlns:a16="http://schemas.microsoft.com/office/drawing/2014/main" val="761323940"/>
                  </a:ext>
                </a:extLst>
              </a:tr>
              <a:tr h="325133">
                <a:tc>
                  <a:txBody>
                    <a:bodyPr/>
                    <a:lstStyle/>
                    <a:p>
                      <a:pPr algn="ctr"/>
                      <a:r>
                        <a:rPr lang="en-US" sz="1600" dirty="0">
                          <a:latin typeface="Rockwell Condensed" panose="02060603050405020104" pitchFamily="18" charset="0"/>
                        </a:rPr>
                        <a:t>9</a:t>
                      </a:r>
                    </a:p>
                  </a:txBody>
                  <a:tcPr/>
                </a:tc>
                <a:tc>
                  <a:txBody>
                    <a:bodyPr/>
                    <a:lstStyle/>
                    <a:p>
                      <a:pPr algn="ctr"/>
                      <a:r>
                        <a:rPr lang="en-US" sz="1600" dirty="0">
                          <a:latin typeface="Rockwell Condensed" panose="02060603050405020104" pitchFamily="18" charset="0"/>
                        </a:rPr>
                        <a:t>1</a:t>
                      </a:r>
                    </a:p>
                  </a:txBody>
                  <a:tcPr/>
                </a:tc>
                <a:extLst>
                  <a:ext uri="{0D108BD9-81ED-4DB2-BD59-A6C34878D82A}">
                    <a16:rowId xmlns:a16="http://schemas.microsoft.com/office/drawing/2014/main" val="509819094"/>
                  </a:ext>
                </a:extLst>
              </a:tr>
              <a:tr h="325133">
                <a:tc>
                  <a:txBody>
                    <a:bodyPr/>
                    <a:lstStyle/>
                    <a:p>
                      <a:pPr algn="ctr"/>
                      <a:r>
                        <a:rPr lang="en-US" sz="1600" b="1" dirty="0">
                          <a:latin typeface="Rockwell Condensed" panose="02060603050405020104" pitchFamily="18" charset="0"/>
                        </a:rPr>
                        <a:t>ADA</a:t>
                      </a:r>
                    </a:p>
                  </a:txBody>
                  <a:tcPr/>
                </a:tc>
                <a:tc>
                  <a:txBody>
                    <a:bodyPr/>
                    <a:lstStyle/>
                    <a:p>
                      <a:pPr algn="ctr"/>
                      <a:r>
                        <a:rPr lang="en-US" sz="1600" b="1" dirty="0">
                          <a:latin typeface="Rockwell Condensed" panose="02060603050405020104" pitchFamily="18" charset="0"/>
                        </a:rPr>
                        <a:t>56%</a:t>
                      </a:r>
                    </a:p>
                  </a:txBody>
                  <a:tcPr/>
                </a:tc>
                <a:extLst>
                  <a:ext uri="{0D108BD9-81ED-4DB2-BD59-A6C34878D82A}">
                    <a16:rowId xmlns:a16="http://schemas.microsoft.com/office/drawing/2014/main" val="3655262178"/>
                  </a:ext>
                </a:extLst>
              </a:tr>
            </a:tbl>
          </a:graphicData>
        </a:graphic>
      </p:graphicFrame>
      <p:sp>
        <p:nvSpPr>
          <p:cNvPr id="7" name="TextBox 6">
            <a:extLst>
              <a:ext uri="{FF2B5EF4-FFF2-40B4-BE49-F238E27FC236}">
                <a16:creationId xmlns:a16="http://schemas.microsoft.com/office/drawing/2014/main" id="{AA5FA7F1-8DA1-EAF3-BED5-37BA649A7372}"/>
              </a:ext>
            </a:extLst>
          </p:cNvPr>
          <p:cNvSpPr txBox="1"/>
          <p:nvPr/>
        </p:nvSpPr>
        <p:spPr>
          <a:xfrm>
            <a:off x="4105516" y="823693"/>
            <a:ext cx="3647831" cy="369332"/>
          </a:xfrm>
          <a:prstGeom prst="rect">
            <a:avLst/>
          </a:prstGeom>
          <a:noFill/>
          <a:ln w="19050">
            <a:solidFill>
              <a:schemeClr val="tx1"/>
            </a:solidFill>
          </a:ln>
        </p:spPr>
        <p:txBody>
          <a:bodyPr wrap="square" rtlCol="0">
            <a:spAutoFit/>
          </a:bodyPr>
          <a:lstStyle/>
          <a:p>
            <a:pPr algn="ctr"/>
            <a:r>
              <a:rPr lang="en-US" b="1" dirty="0">
                <a:latin typeface="Rockwell Condensed" panose="02060603050405020104" pitchFamily="18" charset="0"/>
              </a:rPr>
              <a:t>JUMP START</a:t>
            </a:r>
          </a:p>
        </p:txBody>
      </p:sp>
      <p:graphicFrame>
        <p:nvGraphicFramePr>
          <p:cNvPr id="5" name="Table 4"/>
          <p:cNvGraphicFramePr>
            <a:graphicFrameLocks noGrp="1"/>
          </p:cNvGraphicFramePr>
          <p:nvPr>
            <p:extLst>
              <p:ext uri="{D42A27DB-BD31-4B8C-83A1-F6EECF244321}">
                <p14:modId xmlns:p14="http://schemas.microsoft.com/office/powerpoint/2010/main" val="4132502381"/>
              </p:ext>
            </p:extLst>
          </p:nvPr>
        </p:nvGraphicFramePr>
        <p:xfrm>
          <a:off x="4105516" y="1196919"/>
          <a:ext cx="3647832" cy="3100068"/>
        </p:xfrm>
        <a:graphic>
          <a:graphicData uri="http://schemas.openxmlformats.org/drawingml/2006/table">
            <a:tbl>
              <a:tblPr firstRow="1" bandRow="1"/>
              <a:tblGrid>
                <a:gridCol w="1823916">
                  <a:extLst>
                    <a:ext uri="{9D8B030D-6E8A-4147-A177-3AD203B41FA5}">
                      <a16:colId xmlns:a16="http://schemas.microsoft.com/office/drawing/2014/main" val="2185579698"/>
                    </a:ext>
                  </a:extLst>
                </a:gridCol>
                <a:gridCol w="1823916">
                  <a:extLst>
                    <a:ext uri="{9D8B030D-6E8A-4147-A177-3AD203B41FA5}">
                      <a16:colId xmlns:a16="http://schemas.microsoft.com/office/drawing/2014/main" val="445027999"/>
                    </a:ext>
                  </a:extLst>
                </a:gridCol>
              </a:tblGrid>
              <a:tr h="344452">
                <a:tc>
                  <a:txBody>
                    <a:bodyPr/>
                    <a:lstStyle/>
                    <a:p>
                      <a:pPr algn="ctr"/>
                      <a:r>
                        <a:rPr lang="en-US" sz="1600" b="1" dirty="0">
                          <a:latin typeface="Rockwell Condensed" panose="02060603050405020104" pitchFamily="18" charset="0"/>
                        </a:rPr>
                        <a:t>Grade</a:t>
                      </a:r>
                    </a:p>
                  </a:txBody>
                  <a:tcPr/>
                </a:tc>
                <a:tc>
                  <a:txBody>
                    <a:bodyPr/>
                    <a:lstStyle/>
                    <a:p>
                      <a:pPr algn="ctr"/>
                      <a:r>
                        <a:rPr lang="en-US" sz="1600" b="1" dirty="0">
                          <a:latin typeface="Rockwell Condensed" panose="02060603050405020104" pitchFamily="18" charset="0"/>
                        </a:rPr>
                        <a:t>#</a:t>
                      </a:r>
                      <a:r>
                        <a:rPr lang="en-US" sz="1600" b="1" baseline="0" dirty="0">
                          <a:latin typeface="Rockwell Condensed" panose="02060603050405020104" pitchFamily="18" charset="0"/>
                        </a:rPr>
                        <a:t> of Students</a:t>
                      </a:r>
                      <a:endParaRPr lang="en-US" sz="1600" b="1" dirty="0">
                        <a:latin typeface="Rockwell Condensed" panose="02060603050405020104" pitchFamily="18" charset="0"/>
                      </a:endParaRPr>
                    </a:p>
                  </a:txBody>
                  <a:tcPr/>
                </a:tc>
                <a:extLst>
                  <a:ext uri="{0D108BD9-81ED-4DB2-BD59-A6C34878D82A}">
                    <a16:rowId xmlns:a16="http://schemas.microsoft.com/office/drawing/2014/main" val="3615193722"/>
                  </a:ext>
                </a:extLst>
              </a:tr>
              <a:tr h="344452">
                <a:tc>
                  <a:txBody>
                    <a:bodyPr/>
                    <a:lstStyle/>
                    <a:p>
                      <a:pPr algn="ctr"/>
                      <a:r>
                        <a:rPr lang="en-US" sz="1600" dirty="0">
                          <a:latin typeface="Rockwell Condensed" panose="02060603050405020104" pitchFamily="18" charset="0"/>
                        </a:rPr>
                        <a:t>K</a:t>
                      </a:r>
                    </a:p>
                  </a:txBody>
                  <a:tcPr/>
                </a:tc>
                <a:tc>
                  <a:txBody>
                    <a:bodyPr/>
                    <a:lstStyle/>
                    <a:p>
                      <a:pPr algn="ctr"/>
                      <a:r>
                        <a:rPr lang="en-US" sz="1600" dirty="0">
                          <a:latin typeface="Rockwell Condensed" panose="02060603050405020104" pitchFamily="18" charset="0"/>
                        </a:rPr>
                        <a:t>19/82</a:t>
                      </a:r>
                    </a:p>
                  </a:txBody>
                  <a:tcPr/>
                </a:tc>
                <a:extLst>
                  <a:ext uri="{0D108BD9-81ED-4DB2-BD59-A6C34878D82A}">
                    <a16:rowId xmlns:a16="http://schemas.microsoft.com/office/drawing/2014/main" val="2993519173"/>
                  </a:ext>
                </a:extLst>
              </a:tr>
              <a:tr h="344452">
                <a:tc>
                  <a:txBody>
                    <a:bodyPr/>
                    <a:lstStyle/>
                    <a:p>
                      <a:pPr algn="ctr"/>
                      <a:r>
                        <a:rPr lang="en-US" sz="1600" dirty="0">
                          <a:latin typeface="Rockwell Condensed" panose="02060603050405020104" pitchFamily="18" charset="0"/>
                        </a:rPr>
                        <a:t>1</a:t>
                      </a:r>
                    </a:p>
                  </a:txBody>
                  <a:tcPr/>
                </a:tc>
                <a:tc>
                  <a:txBody>
                    <a:bodyPr/>
                    <a:lstStyle/>
                    <a:p>
                      <a:pPr algn="ctr"/>
                      <a:r>
                        <a:rPr lang="en-US" sz="1600" dirty="0">
                          <a:latin typeface="Rockwell Condensed" panose="02060603050405020104" pitchFamily="18" charset="0"/>
                        </a:rPr>
                        <a:t>15/92</a:t>
                      </a:r>
                    </a:p>
                  </a:txBody>
                  <a:tcPr/>
                </a:tc>
                <a:extLst>
                  <a:ext uri="{0D108BD9-81ED-4DB2-BD59-A6C34878D82A}">
                    <a16:rowId xmlns:a16="http://schemas.microsoft.com/office/drawing/2014/main" val="3261535870"/>
                  </a:ext>
                </a:extLst>
              </a:tr>
              <a:tr h="344452">
                <a:tc>
                  <a:txBody>
                    <a:bodyPr/>
                    <a:lstStyle/>
                    <a:p>
                      <a:pPr algn="ctr"/>
                      <a:r>
                        <a:rPr lang="en-US" sz="1600" dirty="0">
                          <a:latin typeface="Rockwell Condensed" panose="02060603050405020104" pitchFamily="18" charset="0"/>
                        </a:rPr>
                        <a:t>2</a:t>
                      </a:r>
                    </a:p>
                  </a:txBody>
                  <a:tcPr/>
                </a:tc>
                <a:tc>
                  <a:txBody>
                    <a:bodyPr/>
                    <a:lstStyle/>
                    <a:p>
                      <a:pPr algn="ctr"/>
                      <a:r>
                        <a:rPr lang="en-US" sz="1600" dirty="0">
                          <a:latin typeface="Rockwell Condensed" panose="02060603050405020104" pitchFamily="18" charset="0"/>
                        </a:rPr>
                        <a:t>21/86</a:t>
                      </a:r>
                    </a:p>
                  </a:txBody>
                  <a:tcPr/>
                </a:tc>
                <a:extLst>
                  <a:ext uri="{0D108BD9-81ED-4DB2-BD59-A6C34878D82A}">
                    <a16:rowId xmlns:a16="http://schemas.microsoft.com/office/drawing/2014/main" val="1973247546"/>
                  </a:ext>
                </a:extLst>
              </a:tr>
              <a:tr h="344452">
                <a:tc>
                  <a:txBody>
                    <a:bodyPr/>
                    <a:lstStyle/>
                    <a:p>
                      <a:pPr algn="ctr"/>
                      <a:r>
                        <a:rPr lang="en-US" sz="1600" dirty="0">
                          <a:latin typeface="Rockwell Condensed" panose="02060603050405020104" pitchFamily="18" charset="0"/>
                        </a:rPr>
                        <a:t>3</a:t>
                      </a:r>
                    </a:p>
                  </a:txBody>
                  <a:tcPr/>
                </a:tc>
                <a:tc>
                  <a:txBody>
                    <a:bodyPr/>
                    <a:lstStyle/>
                    <a:p>
                      <a:pPr algn="ctr"/>
                      <a:r>
                        <a:rPr lang="en-US" sz="1600" dirty="0">
                          <a:latin typeface="Rockwell Condensed" panose="02060603050405020104" pitchFamily="18" charset="0"/>
                        </a:rPr>
                        <a:t>7/94</a:t>
                      </a:r>
                    </a:p>
                  </a:txBody>
                  <a:tcPr/>
                </a:tc>
                <a:extLst>
                  <a:ext uri="{0D108BD9-81ED-4DB2-BD59-A6C34878D82A}">
                    <a16:rowId xmlns:a16="http://schemas.microsoft.com/office/drawing/2014/main" val="3414744493"/>
                  </a:ext>
                </a:extLst>
              </a:tr>
              <a:tr h="344452">
                <a:tc>
                  <a:txBody>
                    <a:bodyPr/>
                    <a:lstStyle/>
                    <a:p>
                      <a:pPr algn="ctr"/>
                      <a:r>
                        <a:rPr lang="en-US" sz="1600" dirty="0">
                          <a:latin typeface="Rockwell Condensed" panose="02060603050405020104" pitchFamily="18" charset="0"/>
                        </a:rPr>
                        <a:t>4</a:t>
                      </a:r>
                    </a:p>
                  </a:txBody>
                  <a:tcPr/>
                </a:tc>
                <a:tc>
                  <a:txBody>
                    <a:bodyPr/>
                    <a:lstStyle/>
                    <a:p>
                      <a:pPr algn="ctr"/>
                      <a:r>
                        <a:rPr lang="en-US" sz="1600" dirty="0">
                          <a:latin typeface="Rockwell Condensed" panose="02060603050405020104" pitchFamily="18" charset="0"/>
                        </a:rPr>
                        <a:t>13/82</a:t>
                      </a:r>
                    </a:p>
                  </a:txBody>
                  <a:tcPr/>
                </a:tc>
                <a:extLst>
                  <a:ext uri="{0D108BD9-81ED-4DB2-BD59-A6C34878D82A}">
                    <a16:rowId xmlns:a16="http://schemas.microsoft.com/office/drawing/2014/main" val="4240380832"/>
                  </a:ext>
                </a:extLst>
              </a:tr>
              <a:tr h="344452">
                <a:tc>
                  <a:txBody>
                    <a:bodyPr/>
                    <a:lstStyle/>
                    <a:p>
                      <a:pPr algn="ctr"/>
                      <a:r>
                        <a:rPr lang="en-US" sz="1600" dirty="0">
                          <a:latin typeface="Rockwell Condensed" panose="02060603050405020104" pitchFamily="18" charset="0"/>
                        </a:rPr>
                        <a:t>5</a:t>
                      </a:r>
                    </a:p>
                  </a:txBody>
                  <a:tcPr/>
                </a:tc>
                <a:tc>
                  <a:txBody>
                    <a:bodyPr/>
                    <a:lstStyle/>
                    <a:p>
                      <a:pPr algn="ctr"/>
                      <a:r>
                        <a:rPr lang="en-US" sz="1600" dirty="0">
                          <a:latin typeface="Rockwell Condensed" panose="02060603050405020104" pitchFamily="18" charset="0"/>
                        </a:rPr>
                        <a:t>7/84</a:t>
                      </a:r>
                    </a:p>
                  </a:txBody>
                  <a:tcPr/>
                </a:tc>
                <a:extLst>
                  <a:ext uri="{0D108BD9-81ED-4DB2-BD59-A6C34878D82A}">
                    <a16:rowId xmlns:a16="http://schemas.microsoft.com/office/drawing/2014/main" val="3197789058"/>
                  </a:ext>
                </a:extLst>
              </a:tr>
              <a:tr h="344452">
                <a:tc>
                  <a:txBody>
                    <a:bodyPr/>
                    <a:lstStyle/>
                    <a:p>
                      <a:pPr algn="ctr"/>
                      <a:r>
                        <a:rPr lang="en-US" sz="1600" dirty="0">
                          <a:latin typeface="Rockwell Condensed" panose="02060603050405020104" pitchFamily="18" charset="0"/>
                        </a:rPr>
                        <a:t>6</a:t>
                      </a:r>
                    </a:p>
                  </a:txBody>
                  <a:tcPr/>
                </a:tc>
                <a:tc>
                  <a:txBody>
                    <a:bodyPr/>
                    <a:lstStyle/>
                    <a:p>
                      <a:pPr algn="ctr"/>
                      <a:r>
                        <a:rPr lang="en-US" sz="1600" dirty="0">
                          <a:latin typeface="Rockwell Condensed" panose="02060603050405020104" pitchFamily="18" charset="0"/>
                        </a:rPr>
                        <a:t>3/100</a:t>
                      </a:r>
                    </a:p>
                  </a:txBody>
                  <a:tcPr/>
                </a:tc>
                <a:extLst>
                  <a:ext uri="{0D108BD9-81ED-4DB2-BD59-A6C34878D82A}">
                    <a16:rowId xmlns:a16="http://schemas.microsoft.com/office/drawing/2014/main" val="1733533044"/>
                  </a:ext>
                </a:extLst>
              </a:tr>
              <a:tr h="344452">
                <a:tc>
                  <a:txBody>
                    <a:bodyPr/>
                    <a:lstStyle/>
                    <a:p>
                      <a:pPr algn="ctr"/>
                      <a:r>
                        <a:rPr lang="en-US" sz="1600" b="1" dirty="0">
                          <a:latin typeface="Rockwell Condensed" panose="02060603050405020104" pitchFamily="18" charset="0"/>
                        </a:rPr>
                        <a:t>ADA</a:t>
                      </a:r>
                    </a:p>
                  </a:txBody>
                  <a:tcPr/>
                </a:tc>
                <a:tc>
                  <a:txBody>
                    <a:bodyPr/>
                    <a:lstStyle/>
                    <a:p>
                      <a:pPr algn="ctr"/>
                      <a:r>
                        <a:rPr lang="en-US" sz="1600" b="1" dirty="0">
                          <a:latin typeface="Rockwell Condensed" panose="02060603050405020104" pitchFamily="18" charset="0"/>
                        </a:rPr>
                        <a:t>63%</a:t>
                      </a:r>
                    </a:p>
                  </a:txBody>
                  <a:tcPr/>
                </a:tc>
                <a:extLst>
                  <a:ext uri="{0D108BD9-81ED-4DB2-BD59-A6C34878D82A}">
                    <a16:rowId xmlns:a16="http://schemas.microsoft.com/office/drawing/2014/main" val="4160004867"/>
                  </a:ext>
                </a:extLst>
              </a:tr>
            </a:tbl>
          </a:graphicData>
        </a:graphic>
      </p:graphicFrame>
      <p:sp>
        <p:nvSpPr>
          <p:cNvPr id="8" name="TextBox 7">
            <a:extLst>
              <a:ext uri="{FF2B5EF4-FFF2-40B4-BE49-F238E27FC236}">
                <a16:creationId xmlns:a16="http://schemas.microsoft.com/office/drawing/2014/main" id="{A2DA1019-1D14-820F-1E0B-66EFD0E2BFB2}"/>
              </a:ext>
            </a:extLst>
          </p:cNvPr>
          <p:cNvSpPr txBox="1"/>
          <p:nvPr/>
        </p:nvSpPr>
        <p:spPr>
          <a:xfrm>
            <a:off x="7963875" y="823693"/>
            <a:ext cx="3647831" cy="369332"/>
          </a:xfrm>
          <a:prstGeom prst="rect">
            <a:avLst/>
          </a:prstGeom>
          <a:noFill/>
          <a:ln w="19050">
            <a:solidFill>
              <a:schemeClr val="tx1"/>
            </a:solidFill>
          </a:ln>
        </p:spPr>
        <p:txBody>
          <a:bodyPr wrap="square" rtlCol="0">
            <a:spAutoFit/>
          </a:bodyPr>
          <a:lstStyle/>
          <a:p>
            <a:pPr algn="ctr"/>
            <a:r>
              <a:rPr lang="en-US" b="1" dirty="0">
                <a:latin typeface="Rockwell Condensed" panose="02060603050405020104" pitchFamily="18" charset="0"/>
              </a:rPr>
              <a:t>CREDIT RECOVERY</a:t>
            </a:r>
          </a:p>
        </p:txBody>
      </p:sp>
      <p:graphicFrame>
        <p:nvGraphicFramePr>
          <p:cNvPr id="6" name="Table 5"/>
          <p:cNvGraphicFramePr>
            <a:graphicFrameLocks noGrp="1"/>
          </p:cNvGraphicFramePr>
          <p:nvPr>
            <p:extLst>
              <p:ext uri="{D42A27DB-BD31-4B8C-83A1-F6EECF244321}">
                <p14:modId xmlns:p14="http://schemas.microsoft.com/office/powerpoint/2010/main" val="1297851443"/>
              </p:ext>
            </p:extLst>
          </p:nvPr>
        </p:nvGraphicFramePr>
        <p:xfrm>
          <a:off x="7963874" y="1196919"/>
          <a:ext cx="3647832" cy="2092788"/>
        </p:xfrm>
        <a:graphic>
          <a:graphicData uri="http://schemas.openxmlformats.org/drawingml/2006/table">
            <a:tbl>
              <a:tblPr firstRow="1" bandRow="1"/>
              <a:tblGrid>
                <a:gridCol w="1823916">
                  <a:extLst>
                    <a:ext uri="{9D8B030D-6E8A-4147-A177-3AD203B41FA5}">
                      <a16:colId xmlns:a16="http://schemas.microsoft.com/office/drawing/2014/main" val="2185579698"/>
                    </a:ext>
                  </a:extLst>
                </a:gridCol>
                <a:gridCol w="1823916">
                  <a:extLst>
                    <a:ext uri="{9D8B030D-6E8A-4147-A177-3AD203B41FA5}">
                      <a16:colId xmlns:a16="http://schemas.microsoft.com/office/drawing/2014/main" val="445027999"/>
                    </a:ext>
                  </a:extLst>
                </a:gridCol>
              </a:tblGrid>
              <a:tr h="348798">
                <a:tc>
                  <a:txBody>
                    <a:bodyPr/>
                    <a:lstStyle/>
                    <a:p>
                      <a:pPr algn="ctr"/>
                      <a:r>
                        <a:rPr lang="en-US" sz="1600" b="1" dirty="0">
                          <a:latin typeface="Rockwell Condensed" panose="02060603050405020104" pitchFamily="18" charset="0"/>
                        </a:rPr>
                        <a:t>Grade</a:t>
                      </a:r>
                    </a:p>
                  </a:txBody>
                  <a:tcPr/>
                </a:tc>
                <a:tc>
                  <a:txBody>
                    <a:bodyPr/>
                    <a:lstStyle/>
                    <a:p>
                      <a:pPr algn="ctr"/>
                      <a:r>
                        <a:rPr lang="en-US" sz="1600" b="1" dirty="0">
                          <a:latin typeface="Rockwell Condensed" panose="02060603050405020104" pitchFamily="18" charset="0"/>
                        </a:rPr>
                        <a:t>#</a:t>
                      </a:r>
                      <a:r>
                        <a:rPr lang="en-US" sz="1600" b="1" baseline="0" dirty="0">
                          <a:latin typeface="Rockwell Condensed" panose="02060603050405020104" pitchFamily="18" charset="0"/>
                        </a:rPr>
                        <a:t> of Students</a:t>
                      </a:r>
                      <a:endParaRPr lang="en-US" sz="1600" b="1" dirty="0">
                        <a:latin typeface="Rockwell Condensed" panose="02060603050405020104" pitchFamily="18" charset="0"/>
                      </a:endParaRPr>
                    </a:p>
                  </a:txBody>
                  <a:tcPr/>
                </a:tc>
                <a:extLst>
                  <a:ext uri="{0D108BD9-81ED-4DB2-BD59-A6C34878D82A}">
                    <a16:rowId xmlns:a16="http://schemas.microsoft.com/office/drawing/2014/main" val="3615193722"/>
                  </a:ext>
                </a:extLst>
              </a:tr>
              <a:tr h="348798">
                <a:tc>
                  <a:txBody>
                    <a:bodyPr/>
                    <a:lstStyle/>
                    <a:p>
                      <a:pPr algn="ctr"/>
                      <a:r>
                        <a:rPr lang="en-US" sz="1600" dirty="0">
                          <a:latin typeface="Rockwell Condensed" panose="02060603050405020104" pitchFamily="18" charset="0"/>
                        </a:rPr>
                        <a:t>9</a:t>
                      </a:r>
                    </a:p>
                  </a:txBody>
                  <a:tcPr/>
                </a:tc>
                <a:tc>
                  <a:txBody>
                    <a:bodyPr/>
                    <a:lstStyle/>
                    <a:p>
                      <a:pPr algn="ctr"/>
                      <a:r>
                        <a:rPr lang="en-US" sz="1600" dirty="0">
                          <a:latin typeface="Rockwell Condensed" panose="02060603050405020104" pitchFamily="18" charset="0"/>
                        </a:rPr>
                        <a:t>15/101</a:t>
                      </a:r>
                    </a:p>
                  </a:txBody>
                  <a:tcPr/>
                </a:tc>
                <a:extLst>
                  <a:ext uri="{0D108BD9-81ED-4DB2-BD59-A6C34878D82A}">
                    <a16:rowId xmlns:a16="http://schemas.microsoft.com/office/drawing/2014/main" val="2993519173"/>
                  </a:ext>
                </a:extLst>
              </a:tr>
              <a:tr h="348798">
                <a:tc>
                  <a:txBody>
                    <a:bodyPr/>
                    <a:lstStyle/>
                    <a:p>
                      <a:pPr algn="ctr"/>
                      <a:r>
                        <a:rPr lang="en-US" sz="1600" dirty="0">
                          <a:latin typeface="Rockwell Condensed" panose="02060603050405020104" pitchFamily="18" charset="0"/>
                        </a:rPr>
                        <a:t>10</a:t>
                      </a:r>
                    </a:p>
                  </a:txBody>
                  <a:tcPr/>
                </a:tc>
                <a:tc>
                  <a:txBody>
                    <a:bodyPr/>
                    <a:lstStyle/>
                    <a:p>
                      <a:pPr algn="ctr"/>
                      <a:r>
                        <a:rPr lang="en-US" sz="1600" dirty="0">
                          <a:latin typeface="Rockwell Condensed" panose="02060603050405020104" pitchFamily="18" charset="0"/>
                        </a:rPr>
                        <a:t>24/103</a:t>
                      </a:r>
                    </a:p>
                  </a:txBody>
                  <a:tcPr/>
                </a:tc>
                <a:extLst>
                  <a:ext uri="{0D108BD9-81ED-4DB2-BD59-A6C34878D82A}">
                    <a16:rowId xmlns:a16="http://schemas.microsoft.com/office/drawing/2014/main" val="3261535870"/>
                  </a:ext>
                </a:extLst>
              </a:tr>
              <a:tr h="348798">
                <a:tc>
                  <a:txBody>
                    <a:bodyPr/>
                    <a:lstStyle/>
                    <a:p>
                      <a:pPr algn="ctr"/>
                      <a:r>
                        <a:rPr lang="en-US" sz="1600" dirty="0">
                          <a:latin typeface="Rockwell Condensed" panose="02060603050405020104" pitchFamily="18" charset="0"/>
                        </a:rPr>
                        <a:t>11</a:t>
                      </a:r>
                    </a:p>
                  </a:txBody>
                  <a:tcPr/>
                </a:tc>
                <a:tc>
                  <a:txBody>
                    <a:bodyPr/>
                    <a:lstStyle/>
                    <a:p>
                      <a:pPr algn="ctr"/>
                      <a:r>
                        <a:rPr lang="en-US" sz="1600" dirty="0">
                          <a:latin typeface="Rockwell Condensed" panose="02060603050405020104" pitchFamily="18" charset="0"/>
                        </a:rPr>
                        <a:t>20/75</a:t>
                      </a:r>
                    </a:p>
                  </a:txBody>
                  <a:tcPr/>
                </a:tc>
                <a:extLst>
                  <a:ext uri="{0D108BD9-81ED-4DB2-BD59-A6C34878D82A}">
                    <a16:rowId xmlns:a16="http://schemas.microsoft.com/office/drawing/2014/main" val="1973247546"/>
                  </a:ext>
                </a:extLst>
              </a:tr>
              <a:tr h="348798">
                <a:tc>
                  <a:txBody>
                    <a:bodyPr/>
                    <a:lstStyle/>
                    <a:p>
                      <a:pPr algn="ctr"/>
                      <a:r>
                        <a:rPr lang="en-US" sz="1600" dirty="0">
                          <a:latin typeface="Rockwell Condensed" panose="02060603050405020104" pitchFamily="18" charset="0"/>
                        </a:rPr>
                        <a:t>12</a:t>
                      </a:r>
                    </a:p>
                  </a:txBody>
                  <a:tcPr/>
                </a:tc>
                <a:tc>
                  <a:txBody>
                    <a:bodyPr/>
                    <a:lstStyle/>
                    <a:p>
                      <a:pPr algn="ctr"/>
                      <a:r>
                        <a:rPr lang="en-US" sz="1600" dirty="0">
                          <a:latin typeface="Rockwell Condensed" panose="02060603050405020104" pitchFamily="18" charset="0"/>
                        </a:rPr>
                        <a:t>21/83</a:t>
                      </a:r>
                    </a:p>
                  </a:txBody>
                  <a:tcPr/>
                </a:tc>
                <a:extLst>
                  <a:ext uri="{0D108BD9-81ED-4DB2-BD59-A6C34878D82A}">
                    <a16:rowId xmlns:a16="http://schemas.microsoft.com/office/drawing/2014/main" val="3414744493"/>
                  </a:ext>
                </a:extLst>
              </a:tr>
              <a:tr h="348798">
                <a:tc>
                  <a:txBody>
                    <a:bodyPr/>
                    <a:lstStyle/>
                    <a:p>
                      <a:pPr algn="ctr"/>
                      <a:r>
                        <a:rPr lang="en-US" sz="1600" b="1" dirty="0">
                          <a:latin typeface="Rockwell Condensed" panose="02060603050405020104" pitchFamily="18" charset="0"/>
                        </a:rPr>
                        <a:t>ADA</a:t>
                      </a:r>
                    </a:p>
                  </a:txBody>
                  <a:tcPr/>
                </a:tc>
                <a:tc>
                  <a:txBody>
                    <a:bodyPr/>
                    <a:lstStyle/>
                    <a:p>
                      <a:pPr algn="ctr"/>
                      <a:r>
                        <a:rPr lang="en-US" sz="1600" b="1" dirty="0">
                          <a:latin typeface="Rockwell Condensed" panose="02060603050405020104" pitchFamily="18" charset="0"/>
                        </a:rPr>
                        <a:t>79%</a:t>
                      </a:r>
                    </a:p>
                  </a:txBody>
                  <a:tcPr/>
                </a:tc>
                <a:extLst>
                  <a:ext uri="{0D108BD9-81ED-4DB2-BD59-A6C34878D82A}">
                    <a16:rowId xmlns:a16="http://schemas.microsoft.com/office/drawing/2014/main" val="3567777225"/>
                  </a:ext>
                </a:extLst>
              </a:tr>
            </a:tbl>
          </a:graphicData>
        </a:graphic>
      </p:graphicFrame>
    </p:spTree>
    <p:extLst>
      <p:ext uri="{BB962C8B-B14F-4D97-AF65-F5344CB8AC3E}">
        <p14:creationId xmlns:p14="http://schemas.microsoft.com/office/powerpoint/2010/main" val="3198262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193431"/>
            <a:ext cx="10396882" cy="1151965"/>
          </a:xfrm>
        </p:spPr>
        <p:txBody>
          <a:bodyPr/>
          <a:lstStyle/>
          <a:p>
            <a:pPr algn="ctr"/>
            <a:r>
              <a:rPr lang="en-US" dirty="0"/>
              <a:t>Summer Program Final Thoughts</a:t>
            </a:r>
          </a:p>
        </p:txBody>
      </p:sp>
      <p:sp>
        <p:nvSpPr>
          <p:cNvPr id="4" name="TextBox 3"/>
          <p:cNvSpPr txBox="1"/>
          <p:nvPr/>
        </p:nvSpPr>
        <p:spPr>
          <a:xfrm>
            <a:off x="870451" y="936467"/>
            <a:ext cx="10023229" cy="4401205"/>
          </a:xfrm>
          <a:prstGeom prst="rect">
            <a:avLst/>
          </a:prstGeom>
          <a:noFill/>
        </p:spPr>
        <p:txBody>
          <a:bodyPr wrap="square" rtlCol="0">
            <a:spAutoFit/>
          </a:bodyPr>
          <a:lstStyle/>
          <a:p>
            <a:pPr>
              <a:lnSpc>
                <a:spcPct val="200000"/>
              </a:lnSpc>
            </a:pPr>
            <a:r>
              <a:rPr lang="en-US" sz="3600" b="1" u="sng" dirty="0">
                <a:solidFill>
                  <a:schemeClr val="tx1"/>
                </a:solidFill>
                <a:latin typeface="Rockwell Condensed" panose="02060603050405020104" pitchFamily="18" charset="0"/>
              </a:rPr>
              <a:t>TAKE-AWAYS ON SUMMER PROGRAMS</a:t>
            </a:r>
          </a:p>
          <a:p>
            <a:pPr marL="285750" indent="-285750">
              <a:buFont typeface="Wingdings" panose="05000000000000000000" pitchFamily="2" charset="2"/>
              <a:buChar char="v"/>
            </a:pPr>
            <a:r>
              <a:rPr lang="en-US" sz="2600" dirty="0">
                <a:latin typeface="Rockwell Condensed" panose="02060603050405020104" pitchFamily="18" charset="0"/>
              </a:rPr>
              <a:t>All programs saw ADA above 50%</a:t>
            </a:r>
          </a:p>
          <a:p>
            <a:pPr marL="285750" indent="-285750">
              <a:buFont typeface="Wingdings" panose="05000000000000000000" pitchFamily="2" charset="2"/>
              <a:buChar char="v"/>
            </a:pPr>
            <a:r>
              <a:rPr lang="en-US" sz="2600" dirty="0">
                <a:latin typeface="Rockwell Condensed" panose="02060603050405020104" pitchFamily="18" charset="0"/>
              </a:rPr>
              <a:t>ESY - refocus efforts to increase participation in secondary level</a:t>
            </a:r>
          </a:p>
          <a:p>
            <a:pPr marL="285750" indent="-285750">
              <a:buFont typeface="Wingdings" panose="05000000000000000000" pitchFamily="2" charset="2"/>
              <a:buChar char="v"/>
            </a:pPr>
            <a:r>
              <a:rPr lang="en-US" sz="2600" dirty="0">
                <a:latin typeface="Rockwell Condensed" panose="02060603050405020104" pitchFamily="18" charset="0"/>
              </a:rPr>
              <a:t>Increase participation in credit recovery/intervention for grades 7 and 8</a:t>
            </a:r>
          </a:p>
          <a:p>
            <a:pPr marL="285750" indent="-285750">
              <a:buFont typeface="Wingdings" panose="05000000000000000000" pitchFamily="2" charset="2"/>
              <a:buChar char="v"/>
            </a:pPr>
            <a:r>
              <a:rPr lang="en-US" sz="2600" dirty="0">
                <a:latin typeface="Rockwell Condensed" panose="02060603050405020104" pitchFamily="18" charset="0"/>
              </a:rPr>
              <a:t>Collect data on Summer Enrichment Activities</a:t>
            </a:r>
          </a:p>
          <a:p>
            <a:pPr marL="285750" indent="-285750">
              <a:buFont typeface="Wingdings" panose="05000000000000000000" pitchFamily="2" charset="2"/>
              <a:buChar char="v"/>
            </a:pPr>
            <a:r>
              <a:rPr lang="en-US" sz="2600" dirty="0">
                <a:latin typeface="Rockwell Condensed" panose="02060603050405020104" pitchFamily="18" charset="0"/>
              </a:rPr>
              <a:t>Pleased with overall participation and student commitment to participating in the summer programs</a:t>
            </a:r>
          </a:p>
          <a:p>
            <a:pPr marL="285750" indent="-285750">
              <a:buFont typeface="Wingdings" panose="05000000000000000000" pitchFamily="2" charset="2"/>
              <a:buChar char="v"/>
            </a:pPr>
            <a:r>
              <a:rPr lang="en-US" sz="2600" dirty="0">
                <a:latin typeface="Rockwell Condensed" panose="02060603050405020104" pitchFamily="18" charset="0"/>
              </a:rPr>
              <a:t>Tailor intervention courseware more appropriately with individual student needs </a:t>
            </a:r>
          </a:p>
          <a:p>
            <a:pPr marL="285750" indent="-285750">
              <a:buFont typeface="Wingdings" panose="05000000000000000000" pitchFamily="2" charset="2"/>
              <a:buChar char="v"/>
            </a:pPr>
            <a:r>
              <a:rPr lang="en-US" sz="2600" dirty="0">
                <a:latin typeface="Rockwell Condensed" panose="02060603050405020104" pitchFamily="18" charset="0"/>
              </a:rPr>
              <a:t>Consider having summer teachers in prior to start of summer program to plan</a:t>
            </a:r>
            <a:endParaRPr lang="en-US" dirty="0"/>
          </a:p>
        </p:txBody>
      </p:sp>
    </p:spTree>
    <p:extLst>
      <p:ext uri="{BB962C8B-B14F-4D97-AF65-F5344CB8AC3E}">
        <p14:creationId xmlns:p14="http://schemas.microsoft.com/office/powerpoint/2010/main" val="1771925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0"/>
          <p:cNvSpPr txBox="1">
            <a:spLocks noGrp="1"/>
          </p:cNvSpPr>
          <p:nvPr>
            <p:ph type="title"/>
          </p:nvPr>
        </p:nvSpPr>
        <p:spPr>
          <a:xfrm>
            <a:off x="144379" y="83134"/>
            <a:ext cx="11651700" cy="236444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chemeClr val="accent1"/>
              </a:buClr>
              <a:buSzPts val="4000"/>
              <a:buFont typeface="Times New Roman"/>
              <a:buNone/>
              <a:tabLst/>
              <a:defRPr/>
            </a:pPr>
            <a:r>
              <a:rPr lang="en-US" sz="7200" b="0" i="0" u="none" strike="noStrike" cap="none" dirty="0">
                <a:solidFill>
                  <a:schemeClr val="accent1"/>
                </a:solidFill>
                <a:effectLst/>
                <a:latin typeface="Impact"/>
                <a:ea typeface="Impact"/>
                <a:cs typeface="Impact"/>
                <a:sym typeface="Impact"/>
              </a:rPr>
              <a:t>PAULSBORO PUBLIC SCHOOLS</a:t>
            </a:r>
            <a:endParaRPr lang="en-US" sz="1200" dirty="0">
              <a:effectLst/>
            </a:endParaRPr>
          </a:p>
          <a:p>
            <a:pPr marL="0" marR="0" lvl="0" indent="0" algn="ctr" rtl="0">
              <a:lnSpc>
                <a:spcPct val="90000"/>
              </a:lnSpc>
              <a:spcBef>
                <a:spcPts val="0"/>
              </a:spcBef>
              <a:spcAft>
                <a:spcPts val="0"/>
              </a:spcAft>
              <a:buClr>
                <a:schemeClr val="accent1"/>
              </a:buClr>
              <a:buSzPts val="4000"/>
              <a:buFont typeface="Times New Roman"/>
              <a:buNone/>
            </a:pPr>
            <a:endParaRPr sz="1200" b="1" i="1" cap="small" dirty="0">
              <a:solidFill>
                <a:srgbClr val="000000"/>
              </a:solidFill>
            </a:endParaRPr>
          </a:p>
          <a:p>
            <a:pPr marL="0" marR="0" lvl="0" indent="0" algn="ctr" rtl="0">
              <a:lnSpc>
                <a:spcPct val="90000"/>
              </a:lnSpc>
              <a:spcBef>
                <a:spcPts val="0"/>
              </a:spcBef>
              <a:spcAft>
                <a:spcPts val="0"/>
              </a:spcAft>
              <a:buClr>
                <a:schemeClr val="accent1"/>
              </a:buClr>
              <a:buSzPts val="4000"/>
              <a:buFont typeface="Times New Roman"/>
              <a:buNone/>
            </a:pPr>
            <a:endParaRPr sz="4800" b="1" cap="small" dirty="0"/>
          </a:p>
        </p:txBody>
      </p:sp>
      <p:pic>
        <p:nvPicPr>
          <p:cNvPr id="332" name="Google Shape;332;p40" descr="Logo: Paulsboro"/>
          <p:cNvPicPr preferRelativeResize="0"/>
          <p:nvPr/>
        </p:nvPicPr>
        <p:blipFill>
          <a:blip r:embed="rId3">
            <a:alphaModFix/>
          </a:blip>
          <a:stretch>
            <a:fillRect/>
          </a:stretch>
        </p:blipFill>
        <p:spPr>
          <a:xfrm>
            <a:off x="5038825" y="1265358"/>
            <a:ext cx="1574050" cy="1476975"/>
          </a:xfrm>
          <a:prstGeom prst="rect">
            <a:avLst/>
          </a:prstGeom>
          <a:noFill/>
          <a:ln>
            <a:noFill/>
          </a:ln>
        </p:spPr>
      </p:pic>
      <p:sp>
        <p:nvSpPr>
          <p:cNvPr id="331" name="Google Shape;331;p40"/>
          <p:cNvSpPr txBox="1"/>
          <p:nvPr/>
        </p:nvSpPr>
        <p:spPr>
          <a:xfrm>
            <a:off x="0" y="3398248"/>
            <a:ext cx="11651700" cy="1033800"/>
          </a:xfrm>
          <a:prstGeom prst="rect">
            <a:avLst/>
          </a:prstGeom>
          <a:noFill/>
          <a:ln>
            <a:noFill/>
          </a:ln>
        </p:spPr>
        <p:txBody>
          <a:bodyPr spcFirstLastPara="1" wrap="square" lIns="91425" tIns="91425" rIns="91425" bIns="91425" anchor="t" anchorCtr="0">
            <a:noAutofit/>
          </a:bodyPr>
          <a:lstStyle/>
          <a:p>
            <a:pPr lvl="0" algn="ctr">
              <a:lnSpc>
                <a:spcPct val="90000"/>
              </a:lnSpc>
              <a:buClr>
                <a:srgbClr val="B80E0F"/>
              </a:buClr>
              <a:buSzPts val="4000"/>
            </a:pPr>
            <a:r>
              <a:rPr lang="en-US" sz="4800" b="1" i="1" kern="0" cap="small">
                <a:solidFill>
                  <a:srgbClr val="000000"/>
                </a:solidFill>
                <a:latin typeface="Impact"/>
                <a:sym typeface="Impact"/>
              </a:rPr>
              <a:t>INVESTING</a:t>
            </a:r>
            <a:r>
              <a:rPr lang="en-US" sz="4800" b="1" kern="0" cap="small">
                <a:solidFill>
                  <a:srgbClr val="B80E0F"/>
                </a:solidFill>
                <a:latin typeface="Impact"/>
                <a:sym typeface="Impact"/>
              </a:rPr>
              <a:t>  IN OUR CHILDREN</a:t>
            </a:r>
          </a:p>
          <a:p>
            <a:pPr lvl="0" algn="ctr">
              <a:lnSpc>
                <a:spcPct val="90000"/>
              </a:lnSpc>
              <a:buClr>
                <a:srgbClr val="B80E0F"/>
              </a:buClr>
              <a:buSzPts val="4000"/>
            </a:pPr>
            <a:r>
              <a:rPr lang="en-US" sz="4800" b="1" i="1" kern="0" cap="small">
                <a:solidFill>
                  <a:srgbClr val="000000"/>
                </a:solidFill>
                <a:latin typeface="Impact"/>
                <a:sym typeface="Impact"/>
              </a:rPr>
              <a:t>INVESTING</a:t>
            </a:r>
            <a:r>
              <a:rPr lang="en-US" sz="4800" b="1" kern="0" cap="small">
                <a:solidFill>
                  <a:srgbClr val="B80E0F"/>
                </a:solidFill>
                <a:latin typeface="Impact"/>
                <a:sym typeface="Impact"/>
              </a:rPr>
              <a:t>  IN OUR SCHOOLS</a:t>
            </a:r>
          </a:p>
          <a:p>
            <a:pPr lvl="0" algn="ctr">
              <a:lnSpc>
                <a:spcPct val="90000"/>
              </a:lnSpc>
              <a:buClr>
                <a:srgbClr val="B80E0F"/>
              </a:buClr>
              <a:buSzPts val="4000"/>
            </a:pPr>
            <a:r>
              <a:rPr lang="en-US" sz="4800" b="1" i="1" kern="0" cap="small">
                <a:solidFill>
                  <a:srgbClr val="000000"/>
                </a:solidFill>
                <a:latin typeface="Impact"/>
                <a:sym typeface="Impact"/>
              </a:rPr>
              <a:t>INVESTING </a:t>
            </a:r>
            <a:r>
              <a:rPr lang="en-US" sz="4800" b="1" kern="0" cap="small">
                <a:solidFill>
                  <a:srgbClr val="B80E0F"/>
                </a:solidFill>
                <a:latin typeface="Impact"/>
                <a:sym typeface="Impact"/>
              </a:rPr>
              <a:t> IN OUR FUTURE</a:t>
            </a:r>
            <a:endParaRPr sz="6300" dirty="0">
              <a:solidFill>
                <a:schemeClr val="accent1"/>
              </a:solidFill>
              <a:latin typeface="Impact"/>
              <a:ea typeface="Impact"/>
              <a:cs typeface="Impact"/>
              <a:sym typeface="Impact"/>
            </a:endParaRPr>
          </a:p>
        </p:txBody>
      </p:sp>
    </p:spTree>
    <p:extLst>
      <p:ext uri="{BB962C8B-B14F-4D97-AF65-F5344CB8AC3E}">
        <p14:creationId xmlns:p14="http://schemas.microsoft.com/office/powerpoint/2010/main" val="2523714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2191-5090-4D44-96D1-43EC8029D33C}"/>
              </a:ext>
            </a:extLst>
          </p:cNvPr>
          <p:cNvSpPr>
            <a:spLocks noGrp="1"/>
          </p:cNvSpPr>
          <p:nvPr>
            <p:ph type="title"/>
          </p:nvPr>
        </p:nvSpPr>
        <p:spPr>
          <a:xfrm>
            <a:off x="1250950" y="312214"/>
            <a:ext cx="10515600" cy="850489"/>
          </a:xfrm>
        </p:spPr>
        <p:txBody>
          <a:bodyPr/>
          <a:lstStyle/>
          <a:p>
            <a:r>
              <a:rPr lang="en-US"/>
              <a:t>Thank You!</a:t>
            </a:r>
          </a:p>
        </p:txBody>
      </p:sp>
      <p:sp>
        <p:nvSpPr>
          <p:cNvPr id="10" name="Text Placeholder 9">
            <a:extLst>
              <a:ext uri="{FF2B5EF4-FFF2-40B4-BE49-F238E27FC236}">
                <a16:creationId xmlns:a16="http://schemas.microsoft.com/office/drawing/2014/main" id="{2225A0A6-473B-44FC-A1CF-D179BD99EF68}"/>
              </a:ext>
            </a:extLst>
          </p:cNvPr>
          <p:cNvSpPr>
            <a:spLocks noGrp="1"/>
          </p:cNvSpPr>
          <p:nvPr>
            <p:ph type="body" sz="quarter" idx="16"/>
          </p:nvPr>
        </p:nvSpPr>
        <p:spPr/>
        <p:txBody>
          <a:bodyPr>
            <a:normAutofit/>
          </a:bodyPr>
          <a:lstStyle/>
          <a:p>
            <a:r>
              <a:rPr lang="en-US" dirty="0"/>
              <a:t>New Jersey Department of Education Website</a:t>
            </a:r>
            <a:r>
              <a:rPr lang="en-US" b="1" dirty="0">
                <a:solidFill>
                  <a:srgbClr val="0000FF"/>
                </a:solidFill>
              </a:rPr>
              <a:t> </a:t>
            </a:r>
            <a:br>
              <a:rPr lang="en-US" b="1" dirty="0">
                <a:solidFill>
                  <a:srgbClr val="0000FF"/>
                </a:solidFill>
              </a:rPr>
            </a:br>
            <a:r>
              <a:rPr lang="en-US" dirty="0">
                <a:hlinkClick r:id="rId3" action="ppaction://hlinkfile"/>
              </a:rPr>
              <a:t>nj.gov/education</a:t>
            </a:r>
            <a:endParaRPr lang="en-US" dirty="0"/>
          </a:p>
          <a:p>
            <a:endParaRPr lang="en-US" sz="2400" dirty="0"/>
          </a:p>
        </p:txBody>
      </p:sp>
      <p:sp>
        <p:nvSpPr>
          <p:cNvPr id="3" name="Text Placeholder 2">
            <a:extLst>
              <a:ext uri="{FF2B5EF4-FFF2-40B4-BE49-F238E27FC236}">
                <a16:creationId xmlns:a16="http://schemas.microsoft.com/office/drawing/2014/main" id="{FCD6D9F2-D1F4-4857-BF17-599E8311771F}"/>
              </a:ext>
            </a:extLst>
          </p:cNvPr>
          <p:cNvSpPr>
            <a:spLocks noGrp="1"/>
          </p:cNvSpPr>
          <p:nvPr>
            <p:ph type="body" sz="quarter" idx="11"/>
          </p:nvPr>
        </p:nvSpPr>
        <p:spPr>
          <a:xfrm>
            <a:off x="3044132" y="2418292"/>
            <a:ext cx="6562725" cy="876378"/>
          </a:xfrm>
        </p:spPr>
        <p:txBody>
          <a:bodyPr vert="horz" lIns="91440" tIns="45720" rIns="822960" bIns="45720" rtlCol="0" anchor="t">
            <a:normAutofit fontScale="85000" lnSpcReduction="20000"/>
          </a:bodyPr>
          <a:lstStyle/>
          <a:p>
            <a:r>
              <a:rPr lang="en-US" b="1" dirty="0"/>
              <a:t>Questions may be submitted to:</a:t>
            </a:r>
          </a:p>
          <a:p>
            <a:r>
              <a:rPr lang="en-US" b="1" dirty="0"/>
              <a:t> </a:t>
            </a:r>
            <a:r>
              <a:rPr lang="en-US" dirty="0">
                <a:latin typeface="Palatino Linotype"/>
                <a:hlinkClick r:id="rId4"/>
              </a:rPr>
              <a:t> ESSER@doe.nj.gov</a:t>
            </a:r>
            <a:endParaRPr lang="en-US" dirty="0"/>
          </a:p>
          <a:p>
            <a:endParaRPr lang="en-US" dirty="0"/>
          </a:p>
        </p:txBody>
      </p:sp>
      <p:sp>
        <p:nvSpPr>
          <p:cNvPr id="9" name="Rectangle 1">
            <a:extLst>
              <a:ext uri="{FF2B5EF4-FFF2-40B4-BE49-F238E27FC236}">
                <a16:creationId xmlns:a16="http://schemas.microsoft.com/office/drawing/2014/main" id="{35148EB0-A78C-41D4-98FA-D8D37A91FC3E}"/>
              </a:ext>
            </a:extLst>
          </p:cNvPr>
          <p:cNvSpPr>
            <a:spLocks noChangeArrowheads="1"/>
          </p:cNvSpPr>
          <p:nvPr/>
        </p:nvSpPr>
        <p:spPr bwMode="auto">
          <a:xfrm>
            <a:off x="3122613" y="3630097"/>
            <a:ext cx="8136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b="1" dirty="0"/>
              <a:t>Registration now open for the December 15, 2021, ARP ESSER Round Table</a:t>
            </a:r>
            <a:endParaRPr lang="en-US" dirty="0"/>
          </a:p>
        </p:txBody>
      </p:sp>
      <p:sp>
        <p:nvSpPr>
          <p:cNvPr id="12" name="Text Placeholder 11">
            <a:extLst>
              <a:ext uri="{FF2B5EF4-FFF2-40B4-BE49-F238E27FC236}">
                <a16:creationId xmlns:a16="http://schemas.microsoft.com/office/drawing/2014/main" id="{87D4A88E-456F-46F8-907A-D05475223999}"/>
              </a:ext>
            </a:extLst>
          </p:cNvPr>
          <p:cNvSpPr>
            <a:spLocks noGrp="1"/>
          </p:cNvSpPr>
          <p:nvPr>
            <p:ph type="body" sz="quarter" idx="15"/>
          </p:nvPr>
        </p:nvSpPr>
        <p:spPr/>
        <p:txBody>
          <a:bodyPr/>
          <a:lstStyle/>
          <a:p>
            <a:r>
              <a:rPr lang="en-US" dirty="0"/>
              <a:t>Follow Us!</a:t>
            </a:r>
          </a:p>
        </p:txBody>
      </p:sp>
      <p:sp>
        <p:nvSpPr>
          <p:cNvPr id="4" name="Text Placeholder 3">
            <a:extLst>
              <a:ext uri="{FF2B5EF4-FFF2-40B4-BE49-F238E27FC236}">
                <a16:creationId xmlns:a16="http://schemas.microsoft.com/office/drawing/2014/main" id="{25308545-741F-4F64-8419-BA38EC64EFD4}"/>
              </a:ext>
            </a:extLst>
          </p:cNvPr>
          <p:cNvSpPr>
            <a:spLocks noGrp="1"/>
          </p:cNvSpPr>
          <p:nvPr>
            <p:ph type="body" sz="quarter" idx="12"/>
          </p:nvPr>
        </p:nvSpPr>
        <p:spPr>
          <a:xfrm>
            <a:off x="3255800" y="5758805"/>
            <a:ext cx="1984693" cy="492654"/>
          </a:xfrm>
        </p:spPr>
        <p:txBody>
          <a:bodyPr/>
          <a:lstStyle/>
          <a:p>
            <a:r>
              <a:rPr lang="en-US">
                <a:hlinkClick r:id="rId5"/>
              </a:rPr>
              <a:t>Facebook: </a:t>
            </a:r>
            <a:br>
              <a:rPr lang="en-US">
                <a:hlinkClick r:id="rId5"/>
              </a:rPr>
            </a:br>
            <a:r>
              <a:rPr lang="en-US">
                <a:hlinkClick r:id="rId5"/>
              </a:rPr>
              <a:t>@</a:t>
            </a:r>
            <a:r>
              <a:rPr lang="en-US" err="1">
                <a:hlinkClick r:id="rId5"/>
              </a:rPr>
              <a:t>njdeptofed</a:t>
            </a:r>
            <a:endParaRPr lang="en-US"/>
          </a:p>
        </p:txBody>
      </p:sp>
      <p:sp>
        <p:nvSpPr>
          <p:cNvPr id="5" name="Text Placeholder 4">
            <a:extLst>
              <a:ext uri="{FF2B5EF4-FFF2-40B4-BE49-F238E27FC236}">
                <a16:creationId xmlns:a16="http://schemas.microsoft.com/office/drawing/2014/main" id="{3C136C12-D4E7-434D-8898-AD3DD204433C}"/>
              </a:ext>
            </a:extLst>
          </p:cNvPr>
          <p:cNvSpPr>
            <a:spLocks noGrp="1"/>
          </p:cNvSpPr>
          <p:nvPr>
            <p:ph type="body" sz="quarter" idx="13"/>
          </p:nvPr>
        </p:nvSpPr>
        <p:spPr>
          <a:xfrm>
            <a:off x="5511190" y="5790554"/>
            <a:ext cx="2223645" cy="365654"/>
          </a:xfrm>
        </p:spPr>
        <p:txBody>
          <a:bodyPr/>
          <a:lstStyle/>
          <a:p>
            <a:r>
              <a:rPr lang="en-US">
                <a:hlinkClick r:id="rId6"/>
              </a:rPr>
              <a:t>Twitter: @</a:t>
            </a:r>
            <a:r>
              <a:rPr lang="en-US" err="1">
                <a:hlinkClick r:id="rId6"/>
              </a:rPr>
              <a:t>NewJerseyDOE</a:t>
            </a:r>
            <a:endParaRPr lang="en-US"/>
          </a:p>
        </p:txBody>
      </p:sp>
      <p:sp>
        <p:nvSpPr>
          <p:cNvPr id="6" name="Text Placeholder 5">
            <a:extLst>
              <a:ext uri="{FF2B5EF4-FFF2-40B4-BE49-F238E27FC236}">
                <a16:creationId xmlns:a16="http://schemas.microsoft.com/office/drawing/2014/main" id="{A3D22032-A2E9-474A-B97F-DA8B434CB647}"/>
              </a:ext>
            </a:extLst>
          </p:cNvPr>
          <p:cNvSpPr>
            <a:spLocks noGrp="1"/>
          </p:cNvSpPr>
          <p:nvPr>
            <p:ph type="body" sz="quarter" idx="14"/>
          </p:nvPr>
        </p:nvSpPr>
        <p:spPr>
          <a:xfrm>
            <a:off x="7899783" y="5790554"/>
            <a:ext cx="2541145" cy="175154"/>
          </a:xfrm>
        </p:spPr>
        <p:txBody>
          <a:bodyPr/>
          <a:lstStyle/>
          <a:p>
            <a:r>
              <a:rPr lang="en-US">
                <a:hlinkClick r:id="rId7"/>
              </a:rPr>
              <a:t>Instagram: </a:t>
            </a:r>
            <a:br>
              <a:rPr lang="en-US">
                <a:hlinkClick r:id="rId7"/>
              </a:rPr>
            </a:br>
            <a:r>
              <a:rPr lang="en-US">
                <a:hlinkClick r:id="rId7"/>
              </a:rPr>
              <a:t>@</a:t>
            </a:r>
            <a:r>
              <a:rPr lang="en-US" err="1">
                <a:hlinkClick r:id="rId7"/>
              </a:rPr>
              <a:t>NewJerseyDoe</a:t>
            </a:r>
            <a:endParaRPr lang="en-US"/>
          </a:p>
        </p:txBody>
      </p:sp>
      <p:sp>
        <p:nvSpPr>
          <p:cNvPr id="7" name="Slide Number Placeholder 6">
            <a:extLst>
              <a:ext uri="{FF2B5EF4-FFF2-40B4-BE49-F238E27FC236}">
                <a16:creationId xmlns:a16="http://schemas.microsoft.com/office/drawing/2014/main" id="{C2FDF558-8228-4BD1-833C-89127EDFC028}"/>
              </a:ext>
            </a:extLst>
          </p:cNvPr>
          <p:cNvSpPr>
            <a:spLocks noGrp="1"/>
          </p:cNvSpPr>
          <p:nvPr>
            <p:ph type="sldNum" sz="quarter" idx="10"/>
          </p:nvPr>
        </p:nvSpPr>
        <p:spPr/>
        <p:txBody>
          <a:bodyPr/>
          <a:lstStyle/>
          <a:p>
            <a:fld id="{1929936C-68CC-48AF-8CF3-4B03BC21D04D}" type="slidenum">
              <a:rPr lang="en-US" smtClean="0"/>
              <a:pPr/>
              <a:t>43</a:t>
            </a:fld>
            <a:endParaRPr lang="en-US"/>
          </a:p>
        </p:txBody>
      </p:sp>
    </p:spTree>
    <p:extLst>
      <p:ext uri="{BB962C8B-B14F-4D97-AF65-F5344CB8AC3E}">
        <p14:creationId xmlns:p14="http://schemas.microsoft.com/office/powerpoint/2010/main" val="404594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8905-F36A-9843-AD45-4493A9A36248}"/>
              </a:ext>
            </a:extLst>
          </p:cNvPr>
          <p:cNvSpPr>
            <a:spLocks noGrp="1"/>
          </p:cNvSpPr>
          <p:nvPr>
            <p:ph type="title"/>
          </p:nvPr>
        </p:nvSpPr>
        <p:spPr>
          <a:xfrm>
            <a:off x="1256841" y="378896"/>
            <a:ext cx="10096959" cy="747579"/>
          </a:xfrm>
        </p:spPr>
        <p:txBody>
          <a:bodyPr vert="horz" lIns="91440" tIns="45720" rIns="91440" bIns="45720" rtlCol="0" anchor="ctr">
            <a:normAutofit/>
          </a:bodyPr>
          <a:lstStyle/>
          <a:p>
            <a:r>
              <a:rPr lang="en-US" b="1" kern="1200" dirty="0"/>
              <a:t>Allowable Uses</a:t>
            </a:r>
          </a:p>
        </p:txBody>
      </p:sp>
      <p:graphicFrame>
        <p:nvGraphicFramePr>
          <p:cNvPr id="8" name="Chart Placeholder 4">
            <a:extLst>
              <a:ext uri="{FF2B5EF4-FFF2-40B4-BE49-F238E27FC236}">
                <a16:creationId xmlns:a16="http://schemas.microsoft.com/office/drawing/2014/main" id="{7DF1FB8A-011B-F047-B431-D406633CE717}"/>
              </a:ext>
            </a:extLst>
          </p:cNvPr>
          <p:cNvGraphicFramePr>
            <a:graphicFrameLocks noGrp="1"/>
          </p:cNvGraphicFramePr>
          <p:nvPr>
            <p:ph type="chart" sz="quarter" idx="13"/>
            <p:extLst>
              <p:ext uri="{D42A27DB-BD31-4B8C-83A1-F6EECF244321}">
                <p14:modId xmlns:p14="http://schemas.microsoft.com/office/powerpoint/2010/main" val="951278344"/>
              </p:ext>
            </p:extLst>
          </p:nvPr>
        </p:nvGraphicFramePr>
        <p:xfrm>
          <a:off x="437962" y="1292429"/>
          <a:ext cx="10937222" cy="4418960"/>
        </p:xfrm>
        <a:graphic>
          <a:graphicData uri="http://schemas.openxmlformats.org/drawingml/2006/table">
            <a:tbl>
              <a:tblPr firstRow="1" bandRow="1">
                <a:tableStyleId>{C083E6E3-FA7D-4D7B-A595-EF9225AFEA82}</a:tableStyleId>
              </a:tblPr>
              <a:tblGrid>
                <a:gridCol w="7716524">
                  <a:extLst>
                    <a:ext uri="{9D8B030D-6E8A-4147-A177-3AD203B41FA5}">
                      <a16:colId xmlns:a16="http://schemas.microsoft.com/office/drawing/2014/main" val="531131797"/>
                    </a:ext>
                  </a:extLst>
                </a:gridCol>
                <a:gridCol w="1073566">
                  <a:extLst>
                    <a:ext uri="{9D8B030D-6E8A-4147-A177-3AD203B41FA5}">
                      <a16:colId xmlns:a16="http://schemas.microsoft.com/office/drawing/2014/main" val="416373371"/>
                    </a:ext>
                  </a:extLst>
                </a:gridCol>
                <a:gridCol w="1073566">
                  <a:extLst>
                    <a:ext uri="{9D8B030D-6E8A-4147-A177-3AD203B41FA5}">
                      <a16:colId xmlns:a16="http://schemas.microsoft.com/office/drawing/2014/main" val="3083146811"/>
                    </a:ext>
                  </a:extLst>
                </a:gridCol>
                <a:gridCol w="1073566">
                  <a:extLst>
                    <a:ext uri="{9D8B030D-6E8A-4147-A177-3AD203B41FA5}">
                      <a16:colId xmlns:a16="http://schemas.microsoft.com/office/drawing/2014/main" val="1839503119"/>
                    </a:ext>
                  </a:extLst>
                </a:gridCol>
              </a:tblGrid>
              <a:tr h="327952">
                <a:tc>
                  <a:txBody>
                    <a:bodyPr/>
                    <a:lstStyle/>
                    <a:p>
                      <a:pPr algn="ctr" rtl="0" fontAlgn="ctr"/>
                      <a:r>
                        <a:rPr lang="en-US" sz="2000" u="none" strike="noStrike" dirty="0">
                          <a:solidFill>
                            <a:srgbClr val="104E72"/>
                          </a:solidFill>
                          <a:effectLst/>
                        </a:rPr>
                        <a:t>How Can LEAs Use the Funds to Respond to COVID-19</a:t>
                      </a:r>
                      <a:endParaRPr lang="en-US" sz="2000" b="1" i="0" u="none" strike="noStrike" dirty="0">
                        <a:solidFill>
                          <a:srgbClr val="104E72"/>
                        </a:solidFill>
                        <a:effectLst/>
                        <a:latin typeface="Palatino Linotype" panose="02040502050505030304" pitchFamily="18" charset="0"/>
                      </a:endParaRPr>
                    </a:p>
                  </a:txBody>
                  <a:tcPr marL="9525" marR="9525" marT="9525" marB="0" anchor="ctr"/>
                </a:tc>
                <a:tc>
                  <a:txBody>
                    <a:bodyPr/>
                    <a:lstStyle/>
                    <a:p>
                      <a:pPr algn="ctr" rtl="0" fontAlgn="ctr"/>
                      <a:r>
                        <a:rPr lang="en-US" sz="1600" u="none" strike="noStrike" dirty="0">
                          <a:solidFill>
                            <a:srgbClr val="104E72"/>
                          </a:solidFill>
                          <a:effectLst/>
                        </a:rPr>
                        <a:t>ESSER I</a:t>
                      </a:r>
                      <a:endParaRPr lang="en-US" sz="1600" b="1" i="0" u="none" strike="noStrike" dirty="0">
                        <a:solidFill>
                          <a:srgbClr val="104E72"/>
                        </a:solidFill>
                        <a:effectLst/>
                        <a:latin typeface="Palatino Linotype" panose="02040502050505030304" pitchFamily="18" charset="0"/>
                      </a:endParaRPr>
                    </a:p>
                  </a:txBody>
                  <a:tcPr marL="9525" marR="9525" marT="9525" marB="0" anchor="ctr"/>
                </a:tc>
                <a:tc>
                  <a:txBody>
                    <a:bodyPr/>
                    <a:lstStyle/>
                    <a:p>
                      <a:pPr algn="ctr" rtl="0" fontAlgn="ctr"/>
                      <a:r>
                        <a:rPr lang="en-US" sz="1600" u="none" strike="noStrike" dirty="0">
                          <a:solidFill>
                            <a:srgbClr val="104E72"/>
                          </a:solidFill>
                          <a:effectLst/>
                        </a:rPr>
                        <a:t> ESSER II</a:t>
                      </a:r>
                      <a:endParaRPr lang="en-US" sz="1600" b="1" i="0" u="none" strike="noStrike" dirty="0">
                        <a:solidFill>
                          <a:srgbClr val="104E72"/>
                        </a:solidFill>
                        <a:effectLst/>
                        <a:latin typeface="Palatino Linotype" panose="02040502050505030304" pitchFamily="18" charset="0"/>
                      </a:endParaRPr>
                    </a:p>
                  </a:txBody>
                  <a:tcPr marL="9525" marR="9525" marT="9525" marB="0" anchor="ctr"/>
                </a:tc>
                <a:tc>
                  <a:txBody>
                    <a:bodyPr/>
                    <a:lstStyle/>
                    <a:p>
                      <a:pPr algn="ctr" rtl="0" fontAlgn="ctr"/>
                      <a:r>
                        <a:rPr lang="en-US" sz="1600" u="none" strike="noStrike" dirty="0">
                          <a:solidFill>
                            <a:srgbClr val="104E72"/>
                          </a:solidFill>
                          <a:effectLst/>
                        </a:rPr>
                        <a:t>ESSER III</a:t>
                      </a:r>
                      <a:endParaRPr lang="en-US" sz="1600" b="1"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41006180"/>
                  </a:ext>
                </a:extLst>
              </a:tr>
              <a:tr h="248448">
                <a:tc>
                  <a:txBody>
                    <a:bodyPr/>
                    <a:lstStyle/>
                    <a:p>
                      <a:pPr algn="l" rtl="0" fontAlgn="ctr">
                        <a:lnSpc>
                          <a:spcPts val="1800"/>
                        </a:lnSpc>
                        <a:spcBef>
                          <a:spcPts val="200"/>
                        </a:spcBef>
                        <a:spcAft>
                          <a:spcPts val="200"/>
                        </a:spcAft>
                      </a:pPr>
                      <a:r>
                        <a:rPr lang="en-US" sz="1500" u="none" strike="noStrike" dirty="0">
                          <a:solidFill>
                            <a:srgbClr val="104E72"/>
                          </a:solidFill>
                          <a:effectLst/>
                        </a:rPr>
                        <a:t>Anything authorized by  ESSA, IDEA, AEFLA, Perkins, and McKinney-Vento</a:t>
                      </a:r>
                      <a:endParaRPr lang="en-US" sz="1500" b="0" i="0" u="none" strike="noStrike" dirty="0">
                        <a:solidFill>
                          <a:srgbClr val="104E72"/>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accent6">
                              <a:lumMod val="75000"/>
                            </a:schemeClr>
                          </a:solidFill>
                          <a:effectLst/>
                        </a:rPr>
                        <a:t>Yes</a:t>
                      </a:r>
                      <a:endParaRPr lang="en-US" sz="1500" b="1" i="0" u="none" strike="noStrike">
                        <a:solidFill>
                          <a:schemeClr val="accent6">
                            <a:lumMod val="7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563627725"/>
                  </a:ext>
                </a:extLst>
              </a:tr>
              <a:tr h="248448">
                <a:tc>
                  <a:txBody>
                    <a:bodyPr/>
                    <a:lstStyle/>
                    <a:p>
                      <a:pPr algn="l" rtl="0" fontAlgn="ctr">
                        <a:lnSpc>
                          <a:spcPts val="1800"/>
                        </a:lnSpc>
                        <a:spcBef>
                          <a:spcPts val="200"/>
                        </a:spcBef>
                        <a:spcAft>
                          <a:spcPts val="200"/>
                        </a:spcAft>
                      </a:pPr>
                      <a:r>
                        <a:rPr lang="en-US" sz="1500" u="none" strike="noStrike" dirty="0">
                          <a:solidFill>
                            <a:srgbClr val="104E72"/>
                          </a:solidFill>
                          <a:effectLst/>
                        </a:rPr>
                        <a:t>Coordination of COVID preparedness and response efforts </a:t>
                      </a:r>
                      <a:endParaRPr lang="en-US" sz="1500" b="0" i="0" u="none" strike="noStrike" dirty="0">
                        <a:solidFill>
                          <a:srgbClr val="104E72"/>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accent6">
                              <a:lumMod val="75000"/>
                            </a:schemeClr>
                          </a:solidFill>
                          <a:effectLst/>
                        </a:rPr>
                        <a:t>Yes</a:t>
                      </a:r>
                      <a:endParaRPr lang="en-US" sz="1500" b="1" i="0" u="none" strike="noStrike">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428726720"/>
                  </a:ext>
                </a:extLst>
              </a:tr>
              <a:tr h="248448">
                <a:tc>
                  <a:txBody>
                    <a:bodyPr/>
                    <a:lstStyle/>
                    <a:p>
                      <a:pPr algn="l" rtl="0" fontAlgn="ctr">
                        <a:lnSpc>
                          <a:spcPts val="1800"/>
                        </a:lnSpc>
                        <a:spcBef>
                          <a:spcPts val="200"/>
                        </a:spcBef>
                        <a:spcAft>
                          <a:spcPts val="200"/>
                        </a:spcAft>
                      </a:pPr>
                      <a:r>
                        <a:rPr lang="en-US" sz="1500" u="none" strike="noStrike" dirty="0">
                          <a:solidFill>
                            <a:srgbClr val="104E72"/>
                          </a:solidFill>
                          <a:effectLst/>
                        </a:rPr>
                        <a:t>Activities for low-income, SWD, EL, racial and ethnic minorities, homeless, and foster</a:t>
                      </a:r>
                      <a:endParaRPr lang="en-US" sz="1500" b="0" i="0" u="none" strike="noStrike" dirty="0">
                        <a:solidFill>
                          <a:srgbClr val="104E72"/>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accent6">
                              <a:lumMod val="75000"/>
                            </a:schemeClr>
                          </a:solidFill>
                          <a:effectLst/>
                        </a:rPr>
                        <a:t>Yes</a:t>
                      </a:r>
                      <a:endParaRPr lang="en-US" sz="1500" b="1" i="0" u="none" strike="noStrike">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accent6">
                              <a:lumMod val="75000"/>
                            </a:schemeClr>
                          </a:solidFill>
                          <a:effectLst/>
                        </a:rPr>
                        <a:t>Yes</a:t>
                      </a:r>
                      <a:endParaRPr lang="en-US" sz="1500" b="1" i="0" u="none" strike="noStrike">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256514454"/>
                  </a:ext>
                </a:extLst>
              </a:tr>
              <a:tr h="248448">
                <a:tc>
                  <a:txBody>
                    <a:bodyPr/>
                    <a:lstStyle/>
                    <a:p>
                      <a:pPr algn="l" rtl="0" fontAlgn="ctr">
                        <a:lnSpc>
                          <a:spcPts val="1800"/>
                        </a:lnSpc>
                        <a:spcBef>
                          <a:spcPts val="200"/>
                        </a:spcBef>
                        <a:spcAft>
                          <a:spcPts val="200"/>
                        </a:spcAft>
                      </a:pPr>
                      <a:r>
                        <a:rPr lang="en-US" sz="1500" u="none" strike="noStrike" dirty="0">
                          <a:solidFill>
                            <a:srgbClr val="104E72"/>
                          </a:solidFill>
                          <a:effectLst/>
                        </a:rPr>
                        <a:t>Developing and implementing procedures and systems</a:t>
                      </a:r>
                      <a:endParaRPr lang="en-US" sz="1500" b="0" i="0" u="none" strike="noStrike" dirty="0">
                        <a:solidFill>
                          <a:srgbClr val="104E72"/>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accent6">
                              <a:lumMod val="75000"/>
                            </a:schemeClr>
                          </a:solidFill>
                          <a:effectLst/>
                        </a:rPr>
                        <a:t>Yes</a:t>
                      </a:r>
                      <a:endParaRPr lang="en-US" sz="1500" b="1" i="0" u="none" strike="noStrike">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accent6">
                              <a:lumMod val="75000"/>
                            </a:schemeClr>
                          </a:solidFill>
                          <a:effectLst/>
                        </a:rPr>
                        <a:t>Yes</a:t>
                      </a:r>
                      <a:endParaRPr lang="en-US" sz="1500" b="1" i="0" u="none" strike="noStrike">
                        <a:solidFill>
                          <a:schemeClr val="accent6">
                            <a:lumMod val="7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971249054"/>
                  </a:ext>
                </a:extLst>
              </a:tr>
              <a:tr h="248448">
                <a:tc>
                  <a:txBody>
                    <a:bodyPr/>
                    <a:lstStyle/>
                    <a:p>
                      <a:pPr algn="l" rtl="0" fontAlgn="ctr">
                        <a:lnSpc>
                          <a:spcPts val="1800"/>
                        </a:lnSpc>
                        <a:spcBef>
                          <a:spcPts val="200"/>
                        </a:spcBef>
                        <a:spcAft>
                          <a:spcPts val="200"/>
                        </a:spcAft>
                      </a:pPr>
                      <a:r>
                        <a:rPr lang="en-US" sz="1500" u="none" strike="noStrike" dirty="0">
                          <a:solidFill>
                            <a:srgbClr val="104E72"/>
                          </a:solidFill>
                          <a:effectLst/>
                        </a:rPr>
                        <a:t>Training and PD on minimizing spread of infectious diseases</a:t>
                      </a:r>
                      <a:endParaRPr lang="en-US" sz="1500" b="0" i="0" u="none" strike="noStrike" dirty="0">
                        <a:solidFill>
                          <a:srgbClr val="104E72"/>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accent6">
                              <a:lumMod val="75000"/>
                            </a:schemeClr>
                          </a:solidFill>
                          <a:effectLst/>
                        </a:rPr>
                        <a:t>Yes</a:t>
                      </a:r>
                      <a:endParaRPr lang="en-US" sz="1500" b="1" i="0" u="none" strike="noStrike">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accent6">
                              <a:lumMod val="75000"/>
                            </a:schemeClr>
                          </a:solidFill>
                          <a:effectLst/>
                        </a:rPr>
                        <a:t>Yes</a:t>
                      </a:r>
                      <a:endParaRPr lang="en-US" sz="1500" b="1" i="0" u="none" strike="noStrike">
                        <a:solidFill>
                          <a:schemeClr val="accent6">
                            <a:lumMod val="7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95051286"/>
                  </a:ext>
                </a:extLst>
              </a:tr>
              <a:tr h="248448">
                <a:tc>
                  <a:txBody>
                    <a:bodyPr/>
                    <a:lstStyle/>
                    <a:p>
                      <a:pPr algn="l" rtl="0" fontAlgn="ctr">
                        <a:lnSpc>
                          <a:spcPts val="1800"/>
                        </a:lnSpc>
                        <a:spcBef>
                          <a:spcPts val="200"/>
                        </a:spcBef>
                        <a:spcAft>
                          <a:spcPts val="200"/>
                        </a:spcAft>
                      </a:pPr>
                      <a:r>
                        <a:rPr lang="en-US" sz="1500" u="none" strike="noStrike" dirty="0">
                          <a:solidFill>
                            <a:srgbClr val="104E72"/>
                          </a:solidFill>
                          <a:effectLst/>
                        </a:rPr>
                        <a:t>Purchasing supplies to sanitize and clean</a:t>
                      </a:r>
                      <a:endParaRPr lang="en-US" sz="1500" b="0" i="0" u="none" strike="noStrike" dirty="0">
                        <a:solidFill>
                          <a:srgbClr val="104E72"/>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accent6">
                              <a:lumMod val="75000"/>
                            </a:schemeClr>
                          </a:solidFill>
                          <a:effectLst/>
                        </a:rPr>
                        <a:t>Yes</a:t>
                      </a:r>
                      <a:endParaRPr lang="en-US" sz="1500" b="1" i="0" u="none" strike="noStrike">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361411487"/>
                  </a:ext>
                </a:extLst>
              </a:tr>
              <a:tr h="280506">
                <a:tc>
                  <a:txBody>
                    <a:bodyPr/>
                    <a:lstStyle/>
                    <a:p>
                      <a:pPr algn="l" rtl="0" fontAlgn="ctr">
                        <a:lnSpc>
                          <a:spcPts val="1800"/>
                        </a:lnSpc>
                        <a:spcBef>
                          <a:spcPts val="200"/>
                        </a:spcBef>
                        <a:spcAft>
                          <a:spcPts val="200"/>
                        </a:spcAft>
                      </a:pPr>
                      <a:r>
                        <a:rPr lang="en-US" sz="1500" u="none" strike="noStrike" dirty="0">
                          <a:solidFill>
                            <a:srgbClr val="104E72"/>
                          </a:solidFill>
                          <a:effectLst/>
                        </a:rPr>
                        <a:t>Planning for, coordinating, and implementing activities, incl. meals</a:t>
                      </a:r>
                      <a:endParaRPr lang="en-US" sz="1500" b="0" i="0" u="none" strike="noStrike" dirty="0">
                        <a:solidFill>
                          <a:srgbClr val="104E72"/>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accent6">
                              <a:lumMod val="75000"/>
                            </a:schemeClr>
                          </a:solidFill>
                          <a:effectLst/>
                        </a:rPr>
                        <a:t>Yes</a:t>
                      </a:r>
                      <a:endParaRPr lang="en-US" sz="1500" b="1" i="0" u="none" strike="noStrike">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accent6">
                              <a:lumMod val="75000"/>
                            </a:schemeClr>
                          </a:solidFill>
                          <a:effectLst/>
                        </a:rPr>
                        <a:t>Yes</a:t>
                      </a:r>
                      <a:endParaRPr lang="en-US" sz="1500" b="1" i="0" u="none" strike="noStrike">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61254828"/>
                  </a:ext>
                </a:extLst>
              </a:tr>
              <a:tr h="248448">
                <a:tc>
                  <a:txBody>
                    <a:bodyPr/>
                    <a:lstStyle/>
                    <a:p>
                      <a:pPr algn="l" rtl="0" fontAlgn="ctr">
                        <a:lnSpc>
                          <a:spcPts val="1800"/>
                        </a:lnSpc>
                        <a:spcBef>
                          <a:spcPts val="200"/>
                        </a:spcBef>
                        <a:spcAft>
                          <a:spcPts val="200"/>
                        </a:spcAft>
                      </a:pPr>
                      <a:r>
                        <a:rPr lang="en-US" sz="1500" u="none" strike="noStrike" dirty="0">
                          <a:solidFill>
                            <a:srgbClr val="104E72"/>
                          </a:solidFill>
                          <a:effectLst/>
                        </a:rPr>
                        <a:t>Technology for students and staff</a:t>
                      </a:r>
                      <a:endParaRPr lang="en-US" sz="1500" b="0" i="0" u="none" strike="noStrike" dirty="0">
                        <a:solidFill>
                          <a:srgbClr val="104E72"/>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accent6">
                              <a:lumMod val="75000"/>
                            </a:schemeClr>
                          </a:solidFill>
                          <a:effectLst/>
                        </a:rPr>
                        <a:t>Yes</a:t>
                      </a:r>
                      <a:endParaRPr lang="en-US" sz="1500" b="1" i="0" u="none" strike="noStrike">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496228551"/>
                  </a:ext>
                </a:extLst>
              </a:tr>
              <a:tr h="281472">
                <a:tc>
                  <a:txBody>
                    <a:bodyPr/>
                    <a:lstStyle/>
                    <a:p>
                      <a:pPr algn="l" rtl="0" fontAlgn="ctr">
                        <a:lnSpc>
                          <a:spcPts val="1800"/>
                        </a:lnSpc>
                        <a:spcBef>
                          <a:spcPts val="200"/>
                        </a:spcBef>
                        <a:spcAft>
                          <a:spcPts val="200"/>
                        </a:spcAft>
                      </a:pPr>
                      <a:r>
                        <a:rPr lang="en-US" sz="1500" u="none" strike="noStrike" dirty="0">
                          <a:solidFill>
                            <a:srgbClr val="104E72"/>
                          </a:solidFill>
                          <a:effectLst/>
                        </a:rPr>
                        <a:t>Mental health services and supports</a:t>
                      </a:r>
                      <a:endParaRPr lang="en-US" sz="1500" b="0" i="0" u="none" strike="noStrike" dirty="0">
                        <a:solidFill>
                          <a:srgbClr val="104E72"/>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accent6">
                              <a:lumMod val="75000"/>
                            </a:schemeClr>
                          </a:solidFill>
                          <a:effectLst/>
                        </a:rPr>
                        <a:t>Yes</a:t>
                      </a:r>
                      <a:endParaRPr lang="en-US" sz="1500" b="1" i="0" u="none" strike="noStrike">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accent6">
                              <a:lumMod val="75000"/>
                            </a:schemeClr>
                          </a:solidFill>
                          <a:effectLst/>
                        </a:rPr>
                        <a:t>Yes</a:t>
                      </a:r>
                      <a:endParaRPr lang="en-US" sz="1500" b="1" i="0" u="none" strike="noStrike">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195478589"/>
                  </a:ext>
                </a:extLst>
              </a:tr>
              <a:tr h="248448">
                <a:tc>
                  <a:txBody>
                    <a:bodyPr/>
                    <a:lstStyle/>
                    <a:p>
                      <a:pPr algn="l" rtl="0" fontAlgn="ctr">
                        <a:lnSpc>
                          <a:spcPts val="1800"/>
                        </a:lnSpc>
                        <a:spcBef>
                          <a:spcPts val="200"/>
                        </a:spcBef>
                        <a:spcAft>
                          <a:spcPts val="200"/>
                        </a:spcAft>
                      </a:pPr>
                      <a:r>
                        <a:rPr lang="en-US" sz="1500" u="none" strike="noStrike" dirty="0">
                          <a:solidFill>
                            <a:srgbClr val="104E72"/>
                          </a:solidFill>
                          <a:effectLst/>
                        </a:rPr>
                        <a:t>Summer learning and supplemental afterschool programs</a:t>
                      </a:r>
                      <a:endParaRPr lang="en-US" sz="1500" b="0" i="0" u="none" strike="noStrike" dirty="0">
                        <a:solidFill>
                          <a:srgbClr val="104E72"/>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accent6">
                              <a:lumMod val="75000"/>
                            </a:schemeClr>
                          </a:solidFill>
                          <a:effectLst/>
                        </a:rPr>
                        <a:t>Yes</a:t>
                      </a:r>
                      <a:endParaRPr lang="en-US" sz="1500" b="1" i="0" u="none" strike="noStrike">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695504616"/>
                  </a:ext>
                </a:extLst>
              </a:tr>
              <a:tr h="299206">
                <a:tc>
                  <a:txBody>
                    <a:bodyPr/>
                    <a:lstStyle/>
                    <a:p>
                      <a:pPr algn="l" rtl="0" fontAlgn="ctr">
                        <a:lnSpc>
                          <a:spcPts val="1800"/>
                        </a:lnSpc>
                        <a:spcBef>
                          <a:spcPts val="200"/>
                        </a:spcBef>
                        <a:spcAft>
                          <a:spcPts val="200"/>
                        </a:spcAft>
                      </a:pPr>
                      <a:r>
                        <a:rPr lang="en-US" sz="1500" u="none" strike="noStrike" dirty="0">
                          <a:solidFill>
                            <a:srgbClr val="104E72"/>
                          </a:solidFill>
                          <a:effectLst/>
                        </a:rPr>
                        <a:t>Providing principals with resources necessary to address individual needs of schools</a:t>
                      </a:r>
                      <a:endParaRPr lang="en-US" sz="1500" b="0" i="0" u="none" strike="noStrike" dirty="0">
                        <a:solidFill>
                          <a:srgbClr val="104E72"/>
                        </a:solidFill>
                        <a:effectLst/>
                        <a:latin typeface="Palatino Linotype" panose="02040502050505030304" pitchFamily="18" charset="0"/>
                      </a:endParaRPr>
                    </a:p>
                  </a:txBody>
                  <a:tcPr marL="9525" marR="9525" marT="9525" marB="0" anchor="ctr"/>
                </a:tc>
                <a:tc>
                  <a:txBody>
                    <a:bodyPr/>
                    <a:lstStyle/>
                    <a:p>
                      <a:pPr marL="0" marR="0" lvl="0" indent="0" algn="ctr" defTabSz="685800" rtl="0" eaLnBrk="1" fontAlgn="ctr" latinLnBrk="0" hangingPunct="1">
                        <a:lnSpc>
                          <a:spcPts val="1800"/>
                        </a:lnSpc>
                        <a:spcBef>
                          <a:spcPts val="200"/>
                        </a:spcBef>
                        <a:spcAft>
                          <a:spcPts val="200"/>
                        </a:spcAft>
                        <a:buClrTx/>
                        <a:buSzTx/>
                        <a:buFontTx/>
                        <a:buNone/>
                        <a:tabLst/>
                        <a:defRPr/>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bg2">
                              <a:lumMod val="25000"/>
                            </a:schemeClr>
                          </a:solidFill>
                          <a:effectLst/>
                        </a:rPr>
                        <a:t>Yes*</a:t>
                      </a:r>
                      <a:endParaRPr lang="en-US" sz="1500" b="1" i="0" u="none" strike="noStrike" dirty="0">
                        <a:solidFill>
                          <a:schemeClr val="bg2">
                            <a:lumMod val="2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756047486"/>
                  </a:ext>
                </a:extLst>
              </a:tr>
              <a:tr h="248448">
                <a:tc>
                  <a:txBody>
                    <a:bodyPr/>
                    <a:lstStyle/>
                    <a:p>
                      <a:pPr algn="l" rtl="0" fontAlgn="ctr">
                        <a:lnSpc>
                          <a:spcPts val="1800"/>
                        </a:lnSpc>
                        <a:spcBef>
                          <a:spcPts val="200"/>
                        </a:spcBef>
                        <a:spcAft>
                          <a:spcPts val="200"/>
                        </a:spcAft>
                      </a:pPr>
                      <a:r>
                        <a:rPr lang="en-US" sz="1500" u="none" strike="noStrike">
                          <a:solidFill>
                            <a:srgbClr val="104E72"/>
                          </a:solidFill>
                          <a:effectLst/>
                        </a:rPr>
                        <a:t>Implementing public health protocols</a:t>
                      </a:r>
                      <a:endParaRPr lang="en-US" sz="1500" b="0" i="0" u="none" strike="noStrike">
                        <a:solidFill>
                          <a:srgbClr val="104E72"/>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bg2">
                              <a:lumMod val="25000"/>
                            </a:schemeClr>
                          </a:solidFill>
                          <a:effectLst/>
                        </a:rPr>
                        <a:t>Yes*</a:t>
                      </a:r>
                      <a:endParaRPr lang="en-US" sz="1500" b="1" i="0" u="none" strike="noStrike">
                        <a:solidFill>
                          <a:schemeClr val="bg2">
                            <a:lumMod val="2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bg2">
                              <a:lumMod val="25000"/>
                            </a:schemeClr>
                          </a:solidFill>
                          <a:effectLst/>
                        </a:rPr>
                        <a:t>Yes*</a:t>
                      </a:r>
                      <a:endParaRPr lang="en-US" sz="1500" b="1" i="0" u="none" strike="noStrike" dirty="0">
                        <a:solidFill>
                          <a:schemeClr val="bg2">
                            <a:lumMod val="2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588491728"/>
                  </a:ext>
                </a:extLst>
              </a:tr>
              <a:tr h="248448">
                <a:tc>
                  <a:txBody>
                    <a:bodyPr/>
                    <a:lstStyle/>
                    <a:p>
                      <a:pPr algn="l" rtl="0" fontAlgn="ctr">
                        <a:lnSpc>
                          <a:spcPts val="1800"/>
                        </a:lnSpc>
                        <a:spcBef>
                          <a:spcPts val="200"/>
                        </a:spcBef>
                        <a:spcAft>
                          <a:spcPts val="200"/>
                        </a:spcAft>
                      </a:pPr>
                      <a:r>
                        <a:rPr lang="en-US" sz="1500" u="none" strike="noStrike">
                          <a:solidFill>
                            <a:srgbClr val="104E72"/>
                          </a:solidFill>
                          <a:effectLst/>
                        </a:rPr>
                        <a:t>Addressing learning loss (assessments, evidence-based activities, parents, attendance) </a:t>
                      </a:r>
                      <a:endParaRPr lang="en-US" sz="1500" b="0" i="0" u="none" strike="noStrike">
                        <a:solidFill>
                          <a:srgbClr val="104E72"/>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bg2">
                              <a:lumMod val="25000"/>
                            </a:schemeClr>
                          </a:solidFill>
                          <a:effectLst/>
                        </a:rPr>
                        <a:t>Yes*</a:t>
                      </a:r>
                      <a:endParaRPr lang="en-US" sz="1500" b="1" i="0" u="none" strike="noStrike">
                        <a:solidFill>
                          <a:schemeClr val="bg2">
                            <a:lumMod val="2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465015662"/>
                  </a:ext>
                </a:extLst>
              </a:tr>
              <a:tr h="248448">
                <a:tc>
                  <a:txBody>
                    <a:bodyPr/>
                    <a:lstStyle/>
                    <a:p>
                      <a:pPr algn="l" rtl="0" fontAlgn="ctr">
                        <a:lnSpc>
                          <a:spcPts val="1800"/>
                        </a:lnSpc>
                        <a:spcBef>
                          <a:spcPts val="200"/>
                        </a:spcBef>
                        <a:spcAft>
                          <a:spcPts val="200"/>
                        </a:spcAft>
                      </a:pPr>
                      <a:r>
                        <a:rPr lang="en-US" sz="1500" u="none" strike="noStrike">
                          <a:solidFill>
                            <a:srgbClr val="104E72"/>
                          </a:solidFill>
                          <a:effectLst/>
                        </a:rPr>
                        <a:t>School facility repairs to reduce risk of virus transmission</a:t>
                      </a:r>
                      <a:endParaRPr lang="en-US" sz="1500" b="0" i="0" u="none" strike="noStrike">
                        <a:solidFill>
                          <a:srgbClr val="104E72"/>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bg2">
                              <a:lumMod val="25000"/>
                            </a:schemeClr>
                          </a:solidFill>
                          <a:effectLst/>
                        </a:rPr>
                        <a:t>Yes*</a:t>
                      </a:r>
                      <a:endParaRPr lang="en-US" sz="1500" b="1" i="0" u="none" strike="noStrike">
                        <a:solidFill>
                          <a:schemeClr val="bg2">
                            <a:lumMod val="2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133914448"/>
                  </a:ext>
                </a:extLst>
              </a:tr>
              <a:tr h="248448">
                <a:tc>
                  <a:txBody>
                    <a:bodyPr/>
                    <a:lstStyle/>
                    <a:p>
                      <a:pPr algn="l" rtl="0" fontAlgn="ctr">
                        <a:lnSpc>
                          <a:spcPts val="1800"/>
                        </a:lnSpc>
                        <a:spcBef>
                          <a:spcPts val="200"/>
                        </a:spcBef>
                        <a:spcAft>
                          <a:spcPts val="200"/>
                        </a:spcAft>
                      </a:pPr>
                      <a:r>
                        <a:rPr lang="en-US" sz="1500" u="none" strike="noStrike">
                          <a:solidFill>
                            <a:srgbClr val="104E72"/>
                          </a:solidFill>
                          <a:effectLst/>
                        </a:rPr>
                        <a:t>Air quality improvements</a:t>
                      </a:r>
                      <a:endParaRPr lang="en-US" sz="1500" b="0" i="0" u="none" strike="noStrike">
                        <a:solidFill>
                          <a:srgbClr val="104E72"/>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a:solidFill>
                            <a:schemeClr val="bg2">
                              <a:lumMod val="25000"/>
                            </a:schemeClr>
                          </a:solidFill>
                          <a:effectLst/>
                        </a:rPr>
                        <a:t>Yes*</a:t>
                      </a:r>
                      <a:endParaRPr lang="en-US" sz="1500" b="1" i="0" u="none" strike="noStrike">
                        <a:solidFill>
                          <a:schemeClr val="bg2">
                            <a:lumMod val="2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152891065"/>
                  </a:ext>
                </a:extLst>
              </a:tr>
              <a:tr h="248448">
                <a:tc>
                  <a:txBody>
                    <a:bodyPr/>
                    <a:lstStyle/>
                    <a:p>
                      <a:pPr algn="l" rtl="0" fontAlgn="ctr">
                        <a:lnSpc>
                          <a:spcPts val="1800"/>
                        </a:lnSpc>
                        <a:spcBef>
                          <a:spcPts val="200"/>
                        </a:spcBef>
                        <a:spcAft>
                          <a:spcPts val="200"/>
                        </a:spcAft>
                      </a:pPr>
                      <a:r>
                        <a:rPr lang="en-US" sz="1500" u="none" strike="noStrike">
                          <a:solidFill>
                            <a:srgbClr val="104E72"/>
                          </a:solidFill>
                          <a:effectLst/>
                        </a:rPr>
                        <a:t>Other activities that are necessary to maintain operation and keep staff employed</a:t>
                      </a:r>
                      <a:endParaRPr lang="en-US" sz="1500" b="0" i="0" u="none" strike="noStrike">
                        <a:solidFill>
                          <a:srgbClr val="104E72"/>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tc>
                  <a:txBody>
                    <a:bodyPr/>
                    <a:lstStyle/>
                    <a:p>
                      <a:pPr algn="ctr" rtl="0" fontAlgn="ctr">
                        <a:lnSpc>
                          <a:spcPts val="1800"/>
                        </a:lnSpc>
                        <a:spcBef>
                          <a:spcPts val="200"/>
                        </a:spcBef>
                        <a:spcAft>
                          <a:spcPts val="200"/>
                        </a:spcAft>
                      </a:pPr>
                      <a:r>
                        <a:rPr lang="en-US" sz="1500" u="none" strike="noStrike" dirty="0">
                          <a:solidFill>
                            <a:schemeClr val="accent6">
                              <a:lumMod val="75000"/>
                            </a:schemeClr>
                          </a:solidFill>
                          <a:effectLst/>
                        </a:rPr>
                        <a:t>Yes</a:t>
                      </a:r>
                      <a:endParaRPr lang="en-US" sz="1500" b="1" i="0" u="none" strike="noStrike" dirty="0">
                        <a:solidFill>
                          <a:schemeClr val="accent6">
                            <a:lumMod val="75000"/>
                          </a:schemeClr>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243121665"/>
                  </a:ext>
                </a:extLst>
              </a:tr>
            </a:tbl>
          </a:graphicData>
        </a:graphic>
      </p:graphicFrame>
      <p:sp>
        <p:nvSpPr>
          <p:cNvPr id="9" name="TextBox 8">
            <a:extLst>
              <a:ext uri="{FF2B5EF4-FFF2-40B4-BE49-F238E27FC236}">
                <a16:creationId xmlns:a16="http://schemas.microsoft.com/office/drawing/2014/main" id="{155D2520-AE7F-0D4C-846D-2583E74FD43A}"/>
              </a:ext>
            </a:extLst>
          </p:cNvPr>
          <p:cNvSpPr txBox="1"/>
          <p:nvPr/>
        </p:nvSpPr>
        <p:spPr>
          <a:xfrm>
            <a:off x="8143104" y="5711394"/>
            <a:ext cx="3210696" cy="276999"/>
          </a:xfrm>
          <a:prstGeom prst="rect">
            <a:avLst/>
          </a:prstGeom>
          <a:noFill/>
        </p:spPr>
        <p:txBody>
          <a:bodyPr wrap="square" rtlCol="0">
            <a:spAutoFit/>
          </a:bodyPr>
          <a:lstStyle/>
          <a:p>
            <a:r>
              <a:rPr lang="en-US" sz="1200" dirty="0">
                <a:solidFill>
                  <a:schemeClr val="bg2">
                    <a:lumMod val="25000"/>
                  </a:schemeClr>
                </a:solidFill>
              </a:rPr>
              <a:t>*Not explicit in statute, but still allowable </a:t>
            </a:r>
          </a:p>
        </p:txBody>
      </p:sp>
      <p:sp>
        <p:nvSpPr>
          <p:cNvPr id="10" name="TextBox 9">
            <a:extLst>
              <a:ext uri="{FF2B5EF4-FFF2-40B4-BE49-F238E27FC236}">
                <a16:creationId xmlns:a16="http://schemas.microsoft.com/office/drawing/2014/main" id="{4076DA61-34EF-F74C-8E75-22BA123D3355}"/>
              </a:ext>
            </a:extLst>
          </p:cNvPr>
          <p:cNvSpPr txBox="1"/>
          <p:nvPr/>
        </p:nvSpPr>
        <p:spPr>
          <a:xfrm>
            <a:off x="2314757" y="6308954"/>
            <a:ext cx="7981125" cy="261610"/>
          </a:xfrm>
          <a:prstGeom prst="rect">
            <a:avLst/>
          </a:prstGeom>
          <a:noFill/>
        </p:spPr>
        <p:txBody>
          <a:bodyPr wrap="square" rtlCol="0">
            <a:spAutoFit/>
          </a:bodyPr>
          <a:lstStyle/>
          <a:p>
            <a:r>
              <a:rPr lang="en-US" sz="1100" dirty="0">
                <a:solidFill>
                  <a:schemeClr val="bg1"/>
                </a:solidFill>
              </a:rPr>
              <a:t>Credit Massachusetts Department of Public Instruction:  </a:t>
            </a:r>
            <a:r>
              <a:rPr lang="en-US" sz="1100" u="sng" dirty="0">
                <a:solidFill>
                  <a:schemeClr val="bg1"/>
                </a:solidFill>
              </a:rPr>
              <a:t>https://www.doe.mass.edu/federalgrants/esser/esser3-webinar.pdf</a:t>
            </a:r>
            <a:r>
              <a:rPr lang="en-US" sz="1100" dirty="0">
                <a:solidFill>
                  <a:schemeClr val="bg1"/>
                </a:solidFill>
              </a:rPr>
              <a:t>.</a:t>
            </a:r>
          </a:p>
        </p:txBody>
      </p:sp>
      <p:sp>
        <p:nvSpPr>
          <p:cNvPr id="5" name="Slide Number Placeholder 4">
            <a:extLst>
              <a:ext uri="{FF2B5EF4-FFF2-40B4-BE49-F238E27FC236}">
                <a16:creationId xmlns:a16="http://schemas.microsoft.com/office/drawing/2014/main" id="{246D0962-C5D9-CE4C-8553-C36208009F75}"/>
              </a:ext>
            </a:extLst>
          </p:cNvPr>
          <p:cNvSpPr>
            <a:spLocks noGrp="1"/>
          </p:cNvSpPr>
          <p:nvPr>
            <p:ph type="sldNum" sz="quarter" idx="12"/>
          </p:nvPr>
        </p:nvSpPr>
        <p:spPr>
          <a:xfrm>
            <a:off x="8687719" y="6257197"/>
            <a:ext cx="2743200" cy="365125"/>
          </a:xfrm>
        </p:spPr>
        <p:txBody>
          <a:bodyPr vert="horz" lIns="91440" tIns="45720" rIns="91440" bIns="45720" rtlCol="0" anchor="ctr">
            <a:normAutofit/>
          </a:bodyPr>
          <a:lstStyle/>
          <a:p>
            <a:pPr>
              <a:spcAft>
                <a:spcPts val="600"/>
              </a:spcAft>
            </a:pPr>
            <a:fld id="{1929936C-68CC-48AF-8CF3-4B03BC21D04D}" type="slidenum">
              <a:rPr lang="en-US" smtClean="0"/>
              <a:pPr>
                <a:spcAft>
                  <a:spcPts val="600"/>
                </a:spcAft>
              </a:pPr>
              <a:t>5</a:t>
            </a:fld>
            <a:endParaRPr lang="en-US"/>
          </a:p>
        </p:txBody>
      </p:sp>
    </p:spTree>
    <p:extLst>
      <p:ext uri="{BB962C8B-B14F-4D97-AF65-F5344CB8AC3E}">
        <p14:creationId xmlns:p14="http://schemas.microsoft.com/office/powerpoint/2010/main" val="242355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B108-646E-4C30-8ACC-631D4CB41471}"/>
              </a:ext>
            </a:extLst>
          </p:cNvPr>
          <p:cNvSpPr>
            <a:spLocks noGrp="1"/>
          </p:cNvSpPr>
          <p:nvPr>
            <p:ph type="title"/>
          </p:nvPr>
        </p:nvSpPr>
        <p:spPr/>
        <p:txBody>
          <a:bodyPr/>
          <a:lstStyle/>
          <a:p>
            <a:r>
              <a:rPr lang="en-US" dirty="0"/>
              <a:t>Allowability Considerations</a:t>
            </a:r>
          </a:p>
        </p:txBody>
      </p:sp>
      <p:sp>
        <p:nvSpPr>
          <p:cNvPr id="3" name="Content Placeholder 2">
            <a:extLst>
              <a:ext uri="{FF2B5EF4-FFF2-40B4-BE49-F238E27FC236}">
                <a16:creationId xmlns:a16="http://schemas.microsoft.com/office/drawing/2014/main" id="{5FFF9EDC-0ECD-4EB2-984A-1C9C5DB9F048}"/>
              </a:ext>
            </a:extLst>
          </p:cNvPr>
          <p:cNvSpPr>
            <a:spLocks noGrp="1"/>
          </p:cNvSpPr>
          <p:nvPr>
            <p:ph idx="1"/>
          </p:nvPr>
        </p:nvSpPr>
        <p:spPr/>
        <p:txBody>
          <a:bodyPr>
            <a:normAutofit fontScale="92500" lnSpcReduction="20000"/>
          </a:bodyPr>
          <a:lstStyle/>
          <a:p>
            <a:r>
              <a:rPr lang="en-US" dirty="0"/>
              <a:t>Generally, in determining whether an activity is an allowable use of funds, a State or LEA must determine: </a:t>
            </a:r>
          </a:p>
          <a:p>
            <a:pPr lvl="1"/>
            <a:r>
              <a:rPr lang="en-US" dirty="0"/>
              <a:t>Is the use of funds intended to prevent, prepare for, or respond to the COVID-19 pandemic, including its impact on the social, emotional, mental health, and academic needs of students? </a:t>
            </a:r>
          </a:p>
          <a:p>
            <a:pPr lvl="1"/>
            <a:r>
              <a:rPr lang="en-US" dirty="0"/>
              <a:t>Does the use of funds fall under one of the authorized uses of ESSER funds? </a:t>
            </a:r>
          </a:p>
          <a:p>
            <a:pPr lvl="1"/>
            <a:r>
              <a:rPr lang="en-US" dirty="0"/>
              <a:t>Is the use of funds permissible under the Uniform Administrative Requirements, Cost Principles, and Audit Requirements for Federal Awards (Uniform Guidance, 2 CFR Part 200)? In particular, is it necessary and reasonable for the performance of the ESSER award? </a:t>
            </a:r>
          </a:p>
        </p:txBody>
      </p:sp>
      <p:sp>
        <p:nvSpPr>
          <p:cNvPr id="5" name="Slide Number Placeholder 4">
            <a:extLst>
              <a:ext uri="{FF2B5EF4-FFF2-40B4-BE49-F238E27FC236}">
                <a16:creationId xmlns:a16="http://schemas.microsoft.com/office/drawing/2014/main" id="{5D0EE94C-4918-4657-A90F-C57CF748F92C}"/>
              </a:ext>
            </a:extLst>
          </p:cNvPr>
          <p:cNvSpPr>
            <a:spLocks noGrp="1"/>
          </p:cNvSpPr>
          <p:nvPr>
            <p:ph type="sldNum" sz="quarter" idx="12"/>
          </p:nvPr>
        </p:nvSpPr>
        <p:spPr/>
        <p:txBody>
          <a:bodyPr/>
          <a:lstStyle/>
          <a:p>
            <a:fld id="{37CA07B4-DD15-4A32-9DF2-B6AD00727005}" type="slidenum">
              <a:rPr lang="en-US" smtClean="0"/>
              <a:t>6</a:t>
            </a:fld>
            <a:endParaRPr lang="en-US"/>
          </a:p>
        </p:txBody>
      </p:sp>
    </p:spTree>
    <p:extLst>
      <p:ext uri="{BB962C8B-B14F-4D97-AF65-F5344CB8AC3E}">
        <p14:creationId xmlns:p14="http://schemas.microsoft.com/office/powerpoint/2010/main" val="293655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998F2F-2111-41AB-86BA-A39922597843}"/>
              </a:ext>
            </a:extLst>
          </p:cNvPr>
          <p:cNvSpPr>
            <a:spLocks noGrp="1"/>
          </p:cNvSpPr>
          <p:nvPr>
            <p:ph type="title"/>
          </p:nvPr>
        </p:nvSpPr>
        <p:spPr/>
        <p:txBody>
          <a:bodyPr/>
          <a:lstStyle/>
          <a:p>
            <a:r>
              <a:rPr lang="en-US" dirty="0"/>
              <a:t>ARP ESSER Use of Funds Requirements</a:t>
            </a:r>
          </a:p>
        </p:txBody>
      </p:sp>
      <p:sp>
        <p:nvSpPr>
          <p:cNvPr id="9" name="Rectangle 8">
            <a:extLst>
              <a:ext uri="{FF2B5EF4-FFF2-40B4-BE49-F238E27FC236}">
                <a16:creationId xmlns:a16="http://schemas.microsoft.com/office/drawing/2014/main" id="{F0B84E6D-CE84-4933-A9B0-C830AD1B0F75}"/>
              </a:ext>
            </a:extLst>
          </p:cNvPr>
          <p:cNvSpPr/>
          <p:nvPr/>
        </p:nvSpPr>
        <p:spPr>
          <a:xfrm>
            <a:off x="331433" y="1126477"/>
            <a:ext cx="10339526" cy="1323439"/>
          </a:xfrm>
          <a:prstGeom prst="rect">
            <a:avLst/>
          </a:prstGeom>
        </p:spPr>
        <p:txBody>
          <a:bodyPr wrap="square">
            <a:spAutoFit/>
          </a:bodyPr>
          <a:lstStyle/>
          <a:p>
            <a:r>
              <a:rPr lang="en-US" sz="2000" dirty="0"/>
              <a:t>LEAs must reserve at least 20% of funds to address learning loss through implementation of evidence-based interventions and ensure that those interventions respond to students’ social, emotional, and academic needs and address the disproportionate impact of COVID-19 on underrepresented students subgroups:</a:t>
            </a:r>
          </a:p>
        </p:txBody>
      </p:sp>
      <p:sp>
        <p:nvSpPr>
          <p:cNvPr id="7" name="Text Placeholder 6">
            <a:extLst>
              <a:ext uri="{FF2B5EF4-FFF2-40B4-BE49-F238E27FC236}">
                <a16:creationId xmlns:a16="http://schemas.microsoft.com/office/drawing/2014/main" id="{3FF04DFB-4A2B-4149-83FE-C2C9C0A60EE4}"/>
              </a:ext>
            </a:extLst>
          </p:cNvPr>
          <p:cNvSpPr>
            <a:spLocks noGrp="1"/>
          </p:cNvSpPr>
          <p:nvPr>
            <p:ph sz="half" idx="1"/>
          </p:nvPr>
        </p:nvSpPr>
        <p:spPr>
          <a:xfrm>
            <a:off x="176270" y="2974019"/>
            <a:ext cx="5010511" cy="2953058"/>
          </a:xfrm>
        </p:spPr>
        <p:txBody>
          <a:bodyPr>
            <a:normAutofit fontScale="92500" lnSpcReduction="20000"/>
          </a:bodyPr>
          <a:lstStyle/>
          <a:p>
            <a:pPr lvl="1"/>
            <a:r>
              <a:rPr lang="en-US"/>
              <a:t>Each major racial and ethnic group</a:t>
            </a:r>
          </a:p>
          <a:p>
            <a:pPr lvl="1"/>
            <a:r>
              <a:rPr lang="en-US"/>
              <a:t>Children from low-income families</a:t>
            </a:r>
          </a:p>
          <a:p>
            <a:pPr lvl="1"/>
            <a:r>
              <a:rPr lang="en-US"/>
              <a:t>Children with disabilities</a:t>
            </a:r>
          </a:p>
          <a:p>
            <a:pPr lvl="1"/>
            <a:r>
              <a:rPr lang="en-US"/>
              <a:t>Children and youth in foster care</a:t>
            </a:r>
          </a:p>
        </p:txBody>
      </p:sp>
      <p:sp>
        <p:nvSpPr>
          <p:cNvPr id="8" name="Content Placeholder 7">
            <a:extLst>
              <a:ext uri="{FF2B5EF4-FFF2-40B4-BE49-F238E27FC236}">
                <a16:creationId xmlns:a16="http://schemas.microsoft.com/office/drawing/2014/main" id="{5D02A45B-F9A6-4507-954F-27769F723F1C}"/>
              </a:ext>
            </a:extLst>
          </p:cNvPr>
          <p:cNvSpPr>
            <a:spLocks noGrp="1"/>
          </p:cNvSpPr>
          <p:nvPr>
            <p:ph sz="half" idx="13"/>
          </p:nvPr>
        </p:nvSpPr>
        <p:spPr>
          <a:xfrm>
            <a:off x="6427433" y="2974019"/>
            <a:ext cx="5010511" cy="2953056"/>
          </a:xfrm>
        </p:spPr>
        <p:txBody>
          <a:bodyPr>
            <a:normAutofit/>
          </a:bodyPr>
          <a:lstStyle/>
          <a:p>
            <a:r>
              <a:rPr lang="en-US" sz="2400"/>
              <a:t>English learners</a:t>
            </a:r>
          </a:p>
          <a:p>
            <a:r>
              <a:rPr lang="en-US" sz="2400"/>
              <a:t>Gender</a:t>
            </a:r>
          </a:p>
          <a:p>
            <a:r>
              <a:rPr lang="en-US" sz="2400"/>
              <a:t>Migrant students</a:t>
            </a:r>
          </a:p>
          <a:p>
            <a:r>
              <a:rPr lang="en-US" sz="2400"/>
              <a:t>Students experiencing homelessness</a:t>
            </a:r>
          </a:p>
        </p:txBody>
      </p:sp>
      <p:sp>
        <p:nvSpPr>
          <p:cNvPr id="5" name="Slide Number Placeholder 4">
            <a:extLst>
              <a:ext uri="{FF2B5EF4-FFF2-40B4-BE49-F238E27FC236}">
                <a16:creationId xmlns:a16="http://schemas.microsoft.com/office/drawing/2014/main" id="{DFC85FB2-2869-4B8B-AAC9-DC75D8F166F6}"/>
              </a:ext>
            </a:extLst>
          </p:cNvPr>
          <p:cNvSpPr>
            <a:spLocks noGrp="1"/>
          </p:cNvSpPr>
          <p:nvPr>
            <p:ph type="sldNum" sz="quarter" idx="12"/>
          </p:nvPr>
        </p:nvSpPr>
        <p:spPr/>
        <p:txBody>
          <a:bodyPr/>
          <a:lstStyle/>
          <a:p>
            <a:fld id="{A3D1C70C-36A2-44FC-A083-98959550CFF4}" type="slidenum">
              <a:rPr lang="en-US" dirty="0" smtClean="0"/>
              <a:t>7</a:t>
            </a:fld>
            <a:endParaRPr lang="en-US"/>
          </a:p>
        </p:txBody>
      </p:sp>
    </p:spTree>
    <p:extLst>
      <p:ext uri="{BB962C8B-B14F-4D97-AF65-F5344CB8AC3E}">
        <p14:creationId xmlns:p14="http://schemas.microsoft.com/office/powerpoint/2010/main" val="379250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5EE907-E4C6-4394-AD3E-4537198AD619}"/>
              </a:ext>
            </a:extLst>
          </p:cNvPr>
          <p:cNvSpPr>
            <a:spLocks noGrp="1"/>
          </p:cNvSpPr>
          <p:nvPr>
            <p:ph type="title"/>
          </p:nvPr>
        </p:nvSpPr>
        <p:spPr/>
        <p:txBody>
          <a:bodyPr/>
          <a:lstStyle/>
          <a:p>
            <a:r>
              <a:rPr lang="en-US" dirty="0"/>
              <a:t>Braiding Funds</a:t>
            </a:r>
          </a:p>
        </p:txBody>
      </p:sp>
      <p:sp>
        <p:nvSpPr>
          <p:cNvPr id="7" name="Text Placeholder 6">
            <a:extLst>
              <a:ext uri="{FF2B5EF4-FFF2-40B4-BE49-F238E27FC236}">
                <a16:creationId xmlns:a16="http://schemas.microsoft.com/office/drawing/2014/main" id="{A0C2D194-F746-4631-95E5-DBE244CD31A3}"/>
              </a:ext>
            </a:extLst>
          </p:cNvPr>
          <p:cNvSpPr>
            <a:spLocks noGrp="1"/>
          </p:cNvSpPr>
          <p:nvPr>
            <p:ph type="body" sz="quarter" idx="11"/>
          </p:nvPr>
        </p:nvSpPr>
        <p:spPr/>
        <p:txBody>
          <a:bodyPr>
            <a:normAutofit lnSpcReduction="10000"/>
          </a:bodyPr>
          <a:lstStyle/>
          <a:p>
            <a:r>
              <a:rPr lang="en-US" dirty="0"/>
              <a:t>ESSER funds may be “braided” or used in combination with, but not “blended” with, funding under ESEA, IDEA, AEFLA, Perkins V, and McKinney-Vento, or any other education funds.</a:t>
            </a:r>
          </a:p>
          <a:p>
            <a:r>
              <a:rPr lang="en-US" dirty="0"/>
              <a:t>“Blending” occurs when different funding streams are combined and lose their original identity.  Funds can be used for any allowable activity.</a:t>
            </a:r>
          </a:p>
          <a:p>
            <a:r>
              <a:rPr lang="en-US" dirty="0"/>
              <a:t>“Braiding” occurs when different funding streams are used together to leverage the support provided for different needs while maintaining documentation to support the charging and allocation of costs to multiple separate funding streams or programs. </a:t>
            </a:r>
          </a:p>
        </p:txBody>
      </p:sp>
      <p:sp>
        <p:nvSpPr>
          <p:cNvPr id="5" name="Slide Number Placeholder 4">
            <a:extLst>
              <a:ext uri="{FF2B5EF4-FFF2-40B4-BE49-F238E27FC236}">
                <a16:creationId xmlns:a16="http://schemas.microsoft.com/office/drawing/2014/main" id="{46566FCE-996C-435F-B4BE-D3271FD5B409}"/>
              </a:ext>
            </a:extLst>
          </p:cNvPr>
          <p:cNvSpPr>
            <a:spLocks noGrp="1"/>
          </p:cNvSpPr>
          <p:nvPr>
            <p:ph type="sldNum" sz="quarter" idx="10"/>
          </p:nvPr>
        </p:nvSpPr>
        <p:spPr/>
        <p:txBody>
          <a:bodyPr/>
          <a:lstStyle/>
          <a:p>
            <a:fld id="{A3D1C70C-36A2-44FC-A083-98959550CFF4}" type="slidenum">
              <a:rPr lang="en-US" smtClean="0"/>
              <a:t>8</a:t>
            </a:fld>
            <a:endParaRPr lang="en-US"/>
          </a:p>
        </p:txBody>
      </p:sp>
    </p:spTree>
    <p:extLst>
      <p:ext uri="{BB962C8B-B14F-4D97-AF65-F5344CB8AC3E}">
        <p14:creationId xmlns:p14="http://schemas.microsoft.com/office/powerpoint/2010/main" val="95628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0D58B5-9B92-4ED5-B69F-E400F904701D}"/>
              </a:ext>
            </a:extLst>
          </p:cNvPr>
          <p:cNvSpPr>
            <a:spLocks noGrp="1"/>
          </p:cNvSpPr>
          <p:nvPr>
            <p:ph type="title"/>
          </p:nvPr>
        </p:nvSpPr>
        <p:spPr/>
        <p:txBody>
          <a:bodyPr/>
          <a:lstStyle/>
          <a:p>
            <a:r>
              <a:rPr lang="en-US" dirty="0"/>
              <a:t>Braiding Funds Example 1/2</a:t>
            </a:r>
          </a:p>
        </p:txBody>
      </p:sp>
      <p:sp>
        <p:nvSpPr>
          <p:cNvPr id="7" name="Text Placeholder 6">
            <a:extLst>
              <a:ext uri="{FF2B5EF4-FFF2-40B4-BE49-F238E27FC236}">
                <a16:creationId xmlns:a16="http://schemas.microsoft.com/office/drawing/2014/main" id="{82313A53-2763-462A-B0AC-2DC2910DC2B6}"/>
              </a:ext>
            </a:extLst>
          </p:cNvPr>
          <p:cNvSpPr>
            <a:spLocks noGrp="1"/>
          </p:cNvSpPr>
          <p:nvPr>
            <p:ph type="body" sz="quarter" idx="11"/>
          </p:nvPr>
        </p:nvSpPr>
        <p:spPr>
          <a:xfrm>
            <a:off x="171451" y="1222377"/>
            <a:ext cx="11849100" cy="1119607"/>
          </a:xfrm>
        </p:spPr>
        <p:txBody>
          <a:bodyPr/>
          <a:lstStyle/>
          <a:p>
            <a:pPr marL="0" indent="0">
              <a:buNone/>
            </a:pPr>
            <a:r>
              <a:rPr lang="en-US" dirty="0"/>
              <a:t>A district plans to utilize ARP ESSER, IDEA, Title I-A, Title II and Title III funds to offer a summer academy to mitigate learning loss. </a:t>
            </a:r>
          </a:p>
        </p:txBody>
      </p:sp>
      <p:graphicFrame>
        <p:nvGraphicFramePr>
          <p:cNvPr id="8" name="Table 7">
            <a:extLst>
              <a:ext uri="{FF2B5EF4-FFF2-40B4-BE49-F238E27FC236}">
                <a16:creationId xmlns:a16="http://schemas.microsoft.com/office/drawing/2014/main" id="{84EAFD0F-AA8F-43D8-B91E-026BDCDF0CE7}"/>
              </a:ext>
            </a:extLst>
          </p:cNvPr>
          <p:cNvGraphicFramePr>
            <a:graphicFrameLocks noGrp="1"/>
          </p:cNvGraphicFramePr>
          <p:nvPr>
            <p:extLst>
              <p:ext uri="{D42A27DB-BD31-4B8C-83A1-F6EECF244321}">
                <p14:modId xmlns:p14="http://schemas.microsoft.com/office/powerpoint/2010/main" val="444494622"/>
              </p:ext>
            </p:extLst>
          </p:nvPr>
        </p:nvGraphicFramePr>
        <p:xfrm>
          <a:off x="447039" y="2507826"/>
          <a:ext cx="10983880" cy="2169160"/>
        </p:xfrm>
        <a:graphic>
          <a:graphicData uri="http://schemas.openxmlformats.org/drawingml/2006/table">
            <a:tbl>
              <a:tblPr firstRow="1" bandRow="1">
                <a:tableStyleId>{72833802-FEF1-4C79-8D5D-14CF1EAF98D9}</a:tableStyleId>
              </a:tblPr>
              <a:tblGrid>
                <a:gridCol w="2196776">
                  <a:extLst>
                    <a:ext uri="{9D8B030D-6E8A-4147-A177-3AD203B41FA5}">
                      <a16:colId xmlns:a16="http://schemas.microsoft.com/office/drawing/2014/main" val="1681953659"/>
                    </a:ext>
                  </a:extLst>
                </a:gridCol>
                <a:gridCol w="2196776">
                  <a:extLst>
                    <a:ext uri="{9D8B030D-6E8A-4147-A177-3AD203B41FA5}">
                      <a16:colId xmlns:a16="http://schemas.microsoft.com/office/drawing/2014/main" val="837356237"/>
                    </a:ext>
                  </a:extLst>
                </a:gridCol>
                <a:gridCol w="2196776">
                  <a:extLst>
                    <a:ext uri="{9D8B030D-6E8A-4147-A177-3AD203B41FA5}">
                      <a16:colId xmlns:a16="http://schemas.microsoft.com/office/drawing/2014/main" val="1527956409"/>
                    </a:ext>
                  </a:extLst>
                </a:gridCol>
                <a:gridCol w="2196776">
                  <a:extLst>
                    <a:ext uri="{9D8B030D-6E8A-4147-A177-3AD203B41FA5}">
                      <a16:colId xmlns:a16="http://schemas.microsoft.com/office/drawing/2014/main" val="3596631003"/>
                    </a:ext>
                  </a:extLst>
                </a:gridCol>
                <a:gridCol w="2196776">
                  <a:extLst>
                    <a:ext uri="{9D8B030D-6E8A-4147-A177-3AD203B41FA5}">
                      <a16:colId xmlns:a16="http://schemas.microsoft.com/office/drawing/2014/main" val="2423552005"/>
                    </a:ext>
                  </a:extLst>
                </a:gridCol>
              </a:tblGrid>
              <a:tr h="370840">
                <a:tc>
                  <a:txBody>
                    <a:bodyPr/>
                    <a:lstStyle/>
                    <a:p>
                      <a:pPr algn="ctr"/>
                      <a:r>
                        <a:rPr lang="en-US" sz="1600">
                          <a:solidFill>
                            <a:schemeClr val="tx1"/>
                          </a:solidFill>
                        </a:rPr>
                        <a:t>ARP ESSER</a:t>
                      </a:r>
                    </a:p>
                  </a:txBody>
                  <a:tcPr/>
                </a:tc>
                <a:tc>
                  <a:txBody>
                    <a:bodyPr/>
                    <a:lstStyle/>
                    <a:p>
                      <a:pPr algn="ctr"/>
                      <a:r>
                        <a:rPr lang="en-US" sz="1600">
                          <a:solidFill>
                            <a:schemeClr val="tx1"/>
                          </a:solidFill>
                        </a:rPr>
                        <a:t>IDEA</a:t>
                      </a:r>
                    </a:p>
                  </a:txBody>
                  <a:tcPr/>
                </a:tc>
                <a:tc>
                  <a:txBody>
                    <a:bodyPr/>
                    <a:lstStyle/>
                    <a:p>
                      <a:pPr algn="ctr"/>
                      <a:r>
                        <a:rPr lang="en-US" sz="1600">
                          <a:solidFill>
                            <a:schemeClr val="tx1"/>
                          </a:solidFill>
                        </a:rPr>
                        <a:t>Title I, Part A</a:t>
                      </a:r>
                    </a:p>
                  </a:txBody>
                  <a:tcPr/>
                </a:tc>
                <a:tc>
                  <a:txBody>
                    <a:bodyPr/>
                    <a:lstStyle/>
                    <a:p>
                      <a:pPr algn="ctr"/>
                      <a:r>
                        <a:rPr lang="en-US" sz="1600">
                          <a:solidFill>
                            <a:schemeClr val="tx1"/>
                          </a:solidFill>
                        </a:rPr>
                        <a:t>Title II</a:t>
                      </a:r>
                    </a:p>
                  </a:txBody>
                  <a:tcPr/>
                </a:tc>
                <a:tc>
                  <a:txBody>
                    <a:bodyPr/>
                    <a:lstStyle/>
                    <a:p>
                      <a:pPr algn="ctr"/>
                      <a:r>
                        <a:rPr lang="en-US" sz="1600" dirty="0">
                          <a:solidFill>
                            <a:schemeClr val="tx1"/>
                          </a:solidFill>
                        </a:rPr>
                        <a:t>Title III</a:t>
                      </a:r>
                    </a:p>
                  </a:txBody>
                  <a:tcPr/>
                </a:tc>
                <a:extLst>
                  <a:ext uri="{0D108BD9-81ED-4DB2-BD59-A6C34878D82A}">
                    <a16:rowId xmlns:a16="http://schemas.microsoft.com/office/drawing/2014/main" val="6731911"/>
                  </a:ext>
                </a:extLst>
              </a:tr>
              <a:tr h="370840">
                <a:tc>
                  <a:txBody>
                    <a:bodyPr/>
                    <a:lstStyle/>
                    <a:p>
                      <a:pPr algn="ctr"/>
                      <a:r>
                        <a:rPr lang="en-US" sz="1400"/>
                        <a:t>Can be used for costs related to teacher salaries and benefits</a:t>
                      </a:r>
                    </a:p>
                  </a:txBody>
                  <a:tcPr/>
                </a:tc>
                <a:tc>
                  <a:txBody>
                    <a:bodyPr/>
                    <a:lstStyle/>
                    <a:p>
                      <a:pPr algn="ctr"/>
                      <a:r>
                        <a:rPr lang="en-US" sz="1400"/>
                        <a:t>Can be used for costs related to supplemental intervention programming for students with disabilities attending the academy or for modified curriculum costs </a:t>
                      </a:r>
                    </a:p>
                  </a:txBody>
                  <a:tcPr/>
                </a:tc>
                <a:tc>
                  <a:txBody>
                    <a:bodyPr/>
                    <a:lstStyle/>
                    <a:p>
                      <a:pPr algn="ctr"/>
                      <a:r>
                        <a:rPr lang="en-US" sz="1400" dirty="0"/>
                        <a:t>Can be used for costs related to supplemental materials and supplies for the summer academy</a:t>
                      </a:r>
                    </a:p>
                  </a:txBody>
                  <a:tcPr/>
                </a:tc>
                <a:tc>
                  <a:txBody>
                    <a:bodyPr/>
                    <a:lstStyle/>
                    <a:p>
                      <a:pPr algn="ctr"/>
                      <a:r>
                        <a:rPr lang="en-US" sz="1400"/>
                        <a:t>Can be used for costs related to professional development for teachers and paraprofessionals for the academy program</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Can be used for costs related to supplemental programming to support English Learners for the academy program</a:t>
                      </a:r>
                    </a:p>
                    <a:p>
                      <a:pPr algn="ctr"/>
                      <a:endParaRPr lang="en-US" sz="1400" dirty="0"/>
                    </a:p>
                  </a:txBody>
                  <a:tcPr/>
                </a:tc>
                <a:extLst>
                  <a:ext uri="{0D108BD9-81ED-4DB2-BD59-A6C34878D82A}">
                    <a16:rowId xmlns:a16="http://schemas.microsoft.com/office/drawing/2014/main" val="1674338955"/>
                  </a:ext>
                </a:extLst>
              </a:tr>
            </a:tbl>
          </a:graphicData>
        </a:graphic>
      </p:graphicFrame>
      <p:sp>
        <p:nvSpPr>
          <p:cNvPr id="2" name="TextBox 1">
            <a:extLst>
              <a:ext uri="{FF2B5EF4-FFF2-40B4-BE49-F238E27FC236}">
                <a16:creationId xmlns:a16="http://schemas.microsoft.com/office/drawing/2014/main" id="{1AF9C61F-77D1-D063-5018-D026C0C5B407}"/>
              </a:ext>
            </a:extLst>
          </p:cNvPr>
          <p:cNvSpPr txBox="1"/>
          <p:nvPr/>
        </p:nvSpPr>
        <p:spPr>
          <a:xfrm>
            <a:off x="171451" y="4979962"/>
            <a:ext cx="11812555" cy="646331"/>
          </a:xfrm>
          <a:prstGeom prst="rect">
            <a:avLst/>
          </a:prstGeom>
          <a:noFill/>
        </p:spPr>
        <p:txBody>
          <a:bodyPr wrap="square" rtlCol="0">
            <a:spAutoFit/>
          </a:bodyPr>
          <a:lstStyle/>
          <a:p>
            <a:r>
              <a:rPr lang="en-US" sz="1800" i="1" dirty="0"/>
              <a:t>The above is meant to be illustrative and is not an exhaustive list. </a:t>
            </a:r>
          </a:p>
          <a:p>
            <a:endParaRPr lang="en-US" dirty="0"/>
          </a:p>
        </p:txBody>
      </p:sp>
      <p:sp>
        <p:nvSpPr>
          <p:cNvPr id="5" name="Slide Number Placeholder 4">
            <a:extLst>
              <a:ext uri="{FF2B5EF4-FFF2-40B4-BE49-F238E27FC236}">
                <a16:creationId xmlns:a16="http://schemas.microsoft.com/office/drawing/2014/main" id="{C569E210-C94D-44EF-BF5C-4172593CB6AE}"/>
              </a:ext>
            </a:extLst>
          </p:cNvPr>
          <p:cNvSpPr>
            <a:spLocks noGrp="1"/>
          </p:cNvSpPr>
          <p:nvPr>
            <p:ph type="sldNum" sz="quarter" idx="10"/>
          </p:nvPr>
        </p:nvSpPr>
        <p:spPr/>
        <p:txBody>
          <a:bodyPr/>
          <a:lstStyle/>
          <a:p>
            <a:fld id="{A3D1C70C-36A2-44FC-A083-98959550CFF4}" type="slidenum">
              <a:rPr lang="en-US" smtClean="0"/>
              <a:t>9</a:t>
            </a:fld>
            <a:endParaRPr lang="en-US"/>
          </a:p>
        </p:txBody>
      </p:sp>
    </p:spTree>
    <p:extLst>
      <p:ext uri="{BB962C8B-B14F-4D97-AF65-F5344CB8AC3E}">
        <p14:creationId xmlns:p14="http://schemas.microsoft.com/office/powerpoint/2010/main" val="186273645"/>
      </p:ext>
    </p:extLst>
  </p:cSld>
  <p:clrMapOvr>
    <a:masterClrMapping/>
  </p:clrMapOvr>
</p:sld>
</file>

<file path=ppt/theme/theme1.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F5B3E5E-17D6-48F5-9A13-48CA22833D0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555BBD0-58EB-40D3-92E2-3F2E5ED552CF}"/>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0363114F-E39A-4520-852A-5684BFE7891B}"/>
    </a:ext>
  </a:extLst>
</a:theme>
</file>

<file path=ppt/theme/theme4.xml><?xml version="1.0" encoding="utf-8"?>
<a:theme xmlns:a="http://schemas.openxmlformats.org/drawingml/2006/main" name="1_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F5B3E5E-17D6-48F5-9A13-48CA22833D02}"/>
    </a:ext>
  </a:extLst>
</a:theme>
</file>

<file path=ppt/theme/theme5.xml><?xml version="1.0" encoding="utf-8"?>
<a:theme xmlns:a="http://schemas.openxmlformats.org/drawingml/2006/main" name="1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9DF51BEE-0EBD-4C05-BE34-DC7312BF5F9B}"/>
    </a:ext>
  </a:extLst>
</a:theme>
</file>

<file path=ppt/theme/theme6.xml><?xml version="1.0" encoding="utf-8"?>
<a:theme xmlns:a="http://schemas.openxmlformats.org/drawingml/2006/main" name="2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TICOP Presentation - 9-23-2021.potx" id="{26BE1D04-D970-4612-B783-F93DAD06BEA7}" vid="{C512B116-3601-4E61-A264-B27E7C631BBD}"/>
    </a:ext>
  </a:extLst>
</a:theme>
</file>

<file path=ppt/theme/theme7.xml><?xml version="1.0" encoding="utf-8"?>
<a:theme xmlns:a="http://schemas.openxmlformats.org/drawingml/2006/main" name="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857EA0679F646974BD4BF5487B317" ma:contentTypeVersion="13" ma:contentTypeDescription="Create a new document." ma:contentTypeScope="" ma:versionID="396b28bf2d55f152d3b7352929995728">
  <xsd:schema xmlns:xsd="http://www.w3.org/2001/XMLSchema" xmlns:xs="http://www.w3.org/2001/XMLSchema" xmlns:p="http://schemas.microsoft.com/office/2006/metadata/properties" xmlns:ns2="9aa51604-3ab8-43f9-a458-517f976e6416" xmlns:ns3="180e0ec4-ef6c-4ce6-99c3-a5f5c6d726d2" targetNamespace="http://schemas.microsoft.com/office/2006/metadata/properties" ma:root="true" ma:fieldsID="f27e357af2a2e0d812c3d431830f57a4" ns2:_="" ns3:_="">
    <xsd:import namespace="9aa51604-3ab8-43f9-a458-517f976e6416"/>
    <xsd:import namespace="180e0ec4-ef6c-4ce6-99c3-a5f5c6d726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a51604-3ab8-43f9-a458-517f976e6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f2b5c3f-4ce5-4420-9db3-cd80330d6d0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0e0ec4-ef6c-4ce6-99c3-a5f5c6d726d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1be2e9-edbe-4092-80d8-dff0332559ef}" ma:internalName="TaxCatchAll" ma:showField="CatchAllData" ma:web="180e0ec4-ef6c-4ce6-99c3-a5f5c6d726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a51604-3ab8-43f9-a458-517f976e6416">
      <Terms xmlns="http://schemas.microsoft.com/office/infopath/2007/PartnerControls"/>
    </lcf76f155ced4ddcb4097134ff3c332f>
    <TaxCatchAll xmlns="180e0ec4-ef6c-4ce6-99c3-a5f5c6d726d2" xsi:nil="true"/>
  </documentManagement>
</p:properties>
</file>

<file path=customXml/itemProps1.xml><?xml version="1.0" encoding="utf-8"?>
<ds:datastoreItem xmlns:ds="http://schemas.openxmlformats.org/officeDocument/2006/customXml" ds:itemID="{0C0183C3-5050-4264-B346-1983023FFC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a51604-3ab8-43f9-a458-517f976e6416"/>
    <ds:schemaRef ds:uri="180e0ec4-ef6c-4ce6-99c3-a5f5c6d726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AD61DD-F7AE-47C3-8201-9CC491FDCE43}">
  <ds:schemaRefs>
    <ds:schemaRef ds:uri="http://schemas.microsoft.com/sharepoint/v3/contenttype/forms"/>
  </ds:schemaRefs>
</ds:datastoreItem>
</file>

<file path=customXml/itemProps3.xml><?xml version="1.0" encoding="utf-8"?>
<ds:datastoreItem xmlns:ds="http://schemas.openxmlformats.org/officeDocument/2006/customXml" ds:itemID="{28688026-0588-4682-A3DD-FB603ACCFA86}">
  <ds:schemaRefs>
    <ds:schemaRef ds:uri="http://purl.org/dc/terms/"/>
    <ds:schemaRef ds:uri="9aa51604-3ab8-43f9-a458-517f976e6416"/>
    <ds:schemaRef ds:uri="http://schemas.microsoft.com/office/2006/documentManagement/types"/>
    <ds:schemaRef ds:uri="http://schemas.microsoft.com/office/infopath/2007/PartnerControls"/>
    <ds:schemaRef ds:uri="http://purl.org/dc/elements/1.1/"/>
    <ds:schemaRef ds:uri="http://schemas.microsoft.com/office/2006/metadata/properties"/>
    <ds:schemaRef ds:uri="180e0ec4-ef6c-4ce6-99c3-a5f5c6d726d2"/>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2021 PPT Design Theme</Template>
  <TotalTime>17035</TotalTime>
  <Words>2570</Words>
  <Application>Microsoft Office PowerPoint</Application>
  <PresentationFormat>Widescreen</PresentationFormat>
  <Paragraphs>508</Paragraphs>
  <Slides>43</Slides>
  <Notes>31</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43</vt:i4>
      </vt:variant>
    </vt:vector>
  </HeadingPairs>
  <TitlesOfParts>
    <vt:vector size="65" baseType="lpstr">
      <vt:lpstr>Arial</vt:lpstr>
      <vt:lpstr>Bell MT</vt:lpstr>
      <vt:lpstr>Calibri</vt:lpstr>
      <vt:lpstr>Calibri Light</vt:lpstr>
      <vt:lpstr>Courier New</vt:lpstr>
      <vt:lpstr>Impact</vt:lpstr>
      <vt:lpstr>Palatino</vt:lpstr>
      <vt:lpstr>Palatino Linotype</vt:lpstr>
      <vt:lpstr>Raleway</vt:lpstr>
      <vt:lpstr>Rockwell Condensed</vt:lpstr>
      <vt:lpstr>Source Sans Pro</vt:lpstr>
      <vt:lpstr>Times New Roman</vt:lpstr>
      <vt:lpstr>Wingdings</vt:lpstr>
      <vt:lpstr>NJDOE_TitleSlide</vt:lpstr>
      <vt:lpstr>NDJOE_Main</vt:lpstr>
      <vt:lpstr>NJDOE_SectionTitle</vt:lpstr>
      <vt:lpstr>1_NJDOE_TitleSlide</vt:lpstr>
      <vt:lpstr>1_NDJOE_Main</vt:lpstr>
      <vt:lpstr>2_NDJOE_Main</vt:lpstr>
      <vt:lpstr>Main Event</vt:lpstr>
      <vt:lpstr>Plum</vt:lpstr>
      <vt:lpstr>Office Theme</vt:lpstr>
      <vt:lpstr>Elementary and Secondary School Emergency Relief (ESSER) Roundtable Series:   Allowable Uses</vt:lpstr>
      <vt:lpstr>Using Microsoft Teams</vt:lpstr>
      <vt:lpstr>Agenda </vt:lpstr>
      <vt:lpstr>Allowable Uses of Funds</vt:lpstr>
      <vt:lpstr>Allowable Uses</vt:lpstr>
      <vt:lpstr>Allowability Considerations</vt:lpstr>
      <vt:lpstr>ARP ESSER Use of Funds Requirements</vt:lpstr>
      <vt:lpstr>Braiding Funds</vt:lpstr>
      <vt:lpstr>Braiding Funds Example 1/2</vt:lpstr>
      <vt:lpstr>Braiding Funds Example 2/2</vt:lpstr>
      <vt:lpstr>Coordinating ESSER Funds by Expiration Date</vt:lpstr>
      <vt:lpstr>Coordinating ESSER Funds for Academic and SEL Needs</vt:lpstr>
      <vt:lpstr>WestEd: Ramping Fund Usage Strategy</vt:lpstr>
      <vt:lpstr>Maximizing Federal Funds to Accelerate Learning and Address Mental Health Needs</vt:lpstr>
      <vt:lpstr>District Presentations</vt:lpstr>
      <vt:lpstr>Hackensack Public School District</vt:lpstr>
      <vt:lpstr>ARP ESSER Round Table</vt:lpstr>
      <vt:lpstr>District Needs</vt:lpstr>
      <vt:lpstr>Program Structure 1/2</vt:lpstr>
      <vt:lpstr>Program Structure 2/2</vt:lpstr>
      <vt:lpstr>Benefits to a Community Partnership </vt:lpstr>
      <vt:lpstr>  Lawrence Township Public School District </vt:lpstr>
      <vt:lpstr>Lawrence Township Public Schools Extended Day / Year Programs 1/2</vt:lpstr>
      <vt:lpstr>Lawrence Township Public Schools Extended Day / Year Programs 2/2</vt:lpstr>
      <vt:lpstr>Lawrence Township Public Schools </vt:lpstr>
      <vt:lpstr>District Demographics  </vt:lpstr>
      <vt:lpstr>Student Needs </vt:lpstr>
      <vt:lpstr>Academic Programs 1/3 </vt:lpstr>
      <vt:lpstr>Academic Programs 2/3</vt:lpstr>
      <vt:lpstr>Academic Programs 3/3</vt:lpstr>
      <vt:lpstr>Challenge Success</vt:lpstr>
      <vt:lpstr>Any Questions? </vt:lpstr>
      <vt:lpstr> Paulsboro Public School District    </vt:lpstr>
      <vt:lpstr>   Paulsboro Public    Schools  </vt:lpstr>
      <vt:lpstr>Our inspiration</vt:lpstr>
      <vt:lpstr>Trust the Process 1/4</vt:lpstr>
      <vt:lpstr>Trust the Process 2/4</vt:lpstr>
      <vt:lpstr>Trust the Process 3/4</vt:lpstr>
      <vt:lpstr>Trust the Process 4/4</vt:lpstr>
      <vt:lpstr>Summer Program Data</vt:lpstr>
      <vt:lpstr>Summer Program Final Thoughts</vt:lpstr>
      <vt:lpstr>PAULSBORO PUBLIC SCHOOLS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ESSER Fund State Level Grants to LEAs</dc:title>
  <dc:creator>Ehling, Kathleen</dc:creator>
  <cp:lastModifiedBy>Leslie Janek</cp:lastModifiedBy>
  <cp:revision>184</cp:revision>
  <dcterms:created xsi:type="dcterms:W3CDTF">2021-09-13T19:29:51Z</dcterms:created>
  <dcterms:modified xsi:type="dcterms:W3CDTF">2022-11-09T16:30:59Z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0x0101006B0857EA0679F646974BD4BF5487B317</vt:lpwstr>
  </property>
</Properties>
</file>