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4" r:id="rId4"/>
    <p:sldMasterId id="2147483684" r:id="rId5"/>
    <p:sldMasterId id="2147483701" r:id="rId6"/>
    <p:sldMasterId id="2147483710" r:id="rId7"/>
  </p:sldMasterIdLst>
  <p:notesMasterIdLst>
    <p:notesMasterId r:id="rId37"/>
  </p:notesMasterIdLst>
  <p:sldIdLst>
    <p:sldId id="1851" r:id="rId8"/>
    <p:sldId id="1954" r:id="rId9"/>
    <p:sldId id="1918" r:id="rId10"/>
    <p:sldId id="1852" r:id="rId11"/>
    <p:sldId id="1921" r:id="rId12"/>
    <p:sldId id="1923" r:id="rId13"/>
    <p:sldId id="1948" r:id="rId14"/>
    <p:sldId id="1937" r:id="rId15"/>
    <p:sldId id="508" r:id="rId16"/>
    <p:sldId id="567" r:id="rId17"/>
    <p:sldId id="1081" r:id="rId18"/>
    <p:sldId id="1083" r:id="rId19"/>
    <p:sldId id="1796" r:id="rId20"/>
    <p:sldId id="1926" r:id="rId21"/>
    <p:sldId id="1924" r:id="rId22"/>
    <p:sldId id="1801" r:id="rId23"/>
    <p:sldId id="1817" r:id="rId24"/>
    <p:sldId id="1936" r:id="rId25"/>
    <p:sldId id="1835" r:id="rId26"/>
    <p:sldId id="1816" r:id="rId27"/>
    <p:sldId id="1920" r:id="rId28"/>
    <p:sldId id="1819" r:id="rId29"/>
    <p:sldId id="1842" r:id="rId30"/>
    <p:sldId id="1931" r:id="rId31"/>
    <p:sldId id="1942" r:id="rId32"/>
    <p:sldId id="1956" r:id="rId33"/>
    <p:sldId id="1943" r:id="rId34"/>
    <p:sldId id="1952" r:id="rId35"/>
    <p:sldId id="1871"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88128509-2760-4643-9194-8DE8B679F453}">
          <p14:sldIdLst>
            <p14:sldId id="1851"/>
            <p14:sldId id="1954"/>
            <p14:sldId id="1918"/>
          </p14:sldIdLst>
        </p14:section>
        <p14:section name="NJ ESSER Funds Review" id="{1D6C8AFF-491F-45FC-A305-825389A0661D}">
          <p14:sldIdLst>
            <p14:sldId id="1852"/>
            <p14:sldId id="1921"/>
            <p14:sldId id="1923"/>
            <p14:sldId id="1948"/>
            <p14:sldId id="1937"/>
            <p14:sldId id="508"/>
            <p14:sldId id="567"/>
            <p14:sldId id="1081"/>
            <p14:sldId id="1083"/>
            <p14:sldId id="1796"/>
          </p14:sldIdLst>
        </p14:section>
        <p14:section name="Braiding Vs Blending" id="{4C31753F-8697-4058-9468-4177FE47FD8D}">
          <p14:sldIdLst>
            <p14:sldId id="1926"/>
            <p14:sldId id="1924"/>
            <p14:sldId id="1801"/>
            <p14:sldId id="1817"/>
            <p14:sldId id="1936"/>
          </p14:sldIdLst>
        </p14:section>
        <p14:section name="Coordination of ESSER Funds and Grants" id="{BC37B21D-9A6A-47D9-8E18-4E762DF229F8}">
          <p14:sldIdLst>
            <p14:sldId id="1835"/>
            <p14:sldId id="1816"/>
            <p14:sldId id="1920"/>
            <p14:sldId id="1819"/>
            <p14:sldId id="1842"/>
          </p14:sldIdLst>
        </p14:section>
        <p14:section name="Maximizing Fund Slides" id="{B3244441-1DF8-405A-BEE2-3BA203B216E3}">
          <p14:sldIdLst>
            <p14:sldId id="1931"/>
            <p14:sldId id="1942"/>
            <p14:sldId id="1956"/>
            <p14:sldId id="1943"/>
            <p14:sldId id="1952"/>
          </p14:sldIdLst>
        </p14:section>
        <p14:section name="Conclusion" id="{75F9868C-494B-234D-9503-0BAA24CC1110}">
          <p14:sldIdLst>
            <p14:sldId id="1871"/>
          </p14:sldIdLst>
        </p14:section>
        <p14:section name="UNUSED SLIDES" id="{2138B2B2-F30F-664E-ABD4-BD75B6D5DB1D}">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7050403-B4AE-10F3-0F2C-F905BEED65CE}" name="Pasculli, Diana" initials="PD" userId="S::dpascull@doe.nj.gov::985891a8-e4ca-4513-91aa-9d74f57d5ac3" providerId="AD"/>
  <p188:author id="{02052291-EAA7-100F-1D73-031239E46DF8}" name="Frank, Peter" initials="FP" userId="S::pfrank@doe.nj.gov::1fa809db-4681-424a-93c4-17c3613d38d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Leslie Franks-McRae" initials="LF" lastIdx="1" clrIdx="6">
    <p:extLst>
      <p:ext uri="{19B8F6BF-5375-455C-9EA6-DF929625EA0E}">
        <p15:presenceInfo xmlns:p15="http://schemas.microsoft.com/office/powerpoint/2012/main" userId="S::lfranks@doe.nj.gov::b153c716-a0bb-44f8-b705-dc9e7d736f19" providerId="AD"/>
      </p:ext>
    </p:extLst>
  </p:cmAuthor>
  <p:cmAuthor id="1" name="Czehut, Katherine" initials="CK" lastIdx="3" clrIdx="0">
    <p:extLst>
      <p:ext uri="{19B8F6BF-5375-455C-9EA6-DF929625EA0E}">
        <p15:presenceInfo xmlns:p15="http://schemas.microsoft.com/office/powerpoint/2012/main" userId="S-1-5-21-2017986614-23424109-2091147243-39840" providerId="AD"/>
      </p:ext>
    </p:extLst>
  </p:cmAuthor>
  <p:cmAuthor id="8" name="Ehling, Kathleen" initials="EK" lastIdx="3" clrIdx="7">
    <p:extLst>
      <p:ext uri="{19B8F6BF-5375-455C-9EA6-DF929625EA0E}">
        <p15:presenceInfo xmlns:p15="http://schemas.microsoft.com/office/powerpoint/2012/main" userId="S::kehling@doe.nj.gov::0e8e584d-e448-49b8-afc8-3a6c7b8b3d7d" providerId="AD"/>
      </p:ext>
    </p:extLst>
  </p:cmAuthor>
  <p:cmAuthor id="2" name="Allen, Kelly" initials="AK" lastIdx="26" clrIdx="1">
    <p:extLst>
      <p:ext uri="{19B8F6BF-5375-455C-9EA6-DF929625EA0E}">
        <p15:presenceInfo xmlns:p15="http://schemas.microsoft.com/office/powerpoint/2012/main" userId="S::kallen@doe.nj.gov::00e8c9ca-b360-4df5-9ab7-a135930b3170" providerId="AD"/>
      </p:ext>
    </p:extLst>
  </p:cmAuthor>
  <p:cmAuthor id="9" name="Young, Jesse" initials="YJ" lastIdx="6" clrIdx="8">
    <p:extLst>
      <p:ext uri="{19B8F6BF-5375-455C-9EA6-DF929625EA0E}">
        <p15:presenceInfo xmlns:p15="http://schemas.microsoft.com/office/powerpoint/2012/main" userId="S::jyoung@doe.nj.gov::fd2dd397-061e-453c-86e8-a7d705a92f86" providerId="AD"/>
      </p:ext>
    </p:extLst>
  </p:cmAuthor>
  <p:cmAuthor id="3" name="Petino, Damian" initials="PD" lastIdx="28" clrIdx="2">
    <p:extLst>
      <p:ext uri="{19B8F6BF-5375-455C-9EA6-DF929625EA0E}">
        <p15:presenceInfo xmlns:p15="http://schemas.microsoft.com/office/powerpoint/2012/main" userId="S::dpetino@doe.nj.gov::12a8a728-970f-47a1-8ffd-7d4e2b840f7e" providerId="AD"/>
      </p:ext>
    </p:extLst>
  </p:cmAuthor>
  <p:cmAuthor id="4" name="Pereira, Luiz" initials="PL" lastIdx="3" clrIdx="3">
    <p:extLst>
      <p:ext uri="{19B8F6BF-5375-455C-9EA6-DF929625EA0E}">
        <p15:presenceInfo xmlns:p15="http://schemas.microsoft.com/office/powerpoint/2012/main" userId="S::lpereira@doe.nj.gov::17239612-2d25-46a3-a995-80bec2c4a183" providerId="AD"/>
      </p:ext>
    </p:extLst>
  </p:cmAuthor>
  <p:cmAuthor id="5" name="Pasculli, Diana" initials="PD" lastIdx="7" clrIdx="4">
    <p:extLst>
      <p:ext uri="{19B8F6BF-5375-455C-9EA6-DF929625EA0E}">
        <p15:presenceInfo xmlns:p15="http://schemas.microsoft.com/office/powerpoint/2012/main" userId="S::dpascull@doe.nj.gov::985891a8-e4ca-4513-91aa-9d74f57d5ac3" providerId="AD"/>
      </p:ext>
    </p:extLst>
  </p:cmAuthor>
  <p:cmAuthor id="6" name="Frank, Peter" initials="FP" lastIdx="12" clrIdx="5">
    <p:extLst>
      <p:ext uri="{19B8F6BF-5375-455C-9EA6-DF929625EA0E}">
        <p15:presenceInfo xmlns:p15="http://schemas.microsoft.com/office/powerpoint/2012/main" userId="S::pfrank@doe.nj.gov::1fa809db-4681-424a-93c4-17c3613d38d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C18303"/>
    <a:srgbClr val="F5F1E6"/>
    <a:srgbClr val="848406"/>
    <a:srgbClr val="BDBF09"/>
    <a:srgbClr val="DBD8D2"/>
    <a:srgbClr val="6E2405"/>
    <a:srgbClr val="B34519"/>
    <a:srgbClr val="FCB040"/>
    <a:srgbClr val="3C5E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452" autoAdjust="0"/>
    <p:restoredTop sz="73548" autoAdjust="0"/>
  </p:normalViewPr>
  <p:slideViewPr>
    <p:cSldViewPr snapToGrid="0">
      <p:cViewPr varScale="1">
        <p:scale>
          <a:sx n="82" d="100"/>
          <a:sy n="82" d="100"/>
        </p:scale>
        <p:origin x="342" y="84"/>
      </p:cViewPr>
      <p:guideLst/>
    </p:cSldViewPr>
  </p:slideViewPr>
  <p:outlineViewPr>
    <p:cViewPr>
      <p:scale>
        <a:sx n="33" d="100"/>
        <a:sy n="33" d="100"/>
      </p:scale>
      <p:origin x="0" y="-1478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F9070A-7D44-4A6C-93B4-C8998FFD69BC}" type="datetimeFigureOut">
              <a:rPr lang="en-US" smtClean="0"/>
              <a:t>11/9/2022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1FC84A-B61C-4A46-BCC0-0080EAFB636E}" type="slidenum">
              <a:rPr lang="en-US" smtClean="0"/>
              <a:t>‹#›</a:t>
            </a:fld>
            <a:endParaRPr lang="en-US"/>
          </a:p>
        </p:txBody>
      </p:sp>
    </p:spTree>
    <p:extLst>
      <p:ext uri="{BB962C8B-B14F-4D97-AF65-F5344CB8AC3E}">
        <p14:creationId xmlns:p14="http://schemas.microsoft.com/office/powerpoint/2010/main" val="35188270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1FC84A-B61C-4A46-BCC0-0080EAFB636E}" type="slidenum">
              <a:rPr lang="en-US" smtClean="0"/>
              <a:t>1</a:t>
            </a:fld>
            <a:endParaRPr lang="en-US"/>
          </a:p>
        </p:txBody>
      </p:sp>
    </p:spTree>
    <p:extLst>
      <p:ext uri="{BB962C8B-B14F-4D97-AF65-F5344CB8AC3E}">
        <p14:creationId xmlns:p14="http://schemas.microsoft.com/office/powerpoint/2010/main" val="39004313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366382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fld id="{BF8D6509-F30D-420A-A431-3E288F5610D5}" type="slidenum">
              <a:rPr lang="en-US" smtClean="0"/>
              <a:t>11</a:t>
            </a:fld>
            <a:endParaRPr lang="en-US"/>
          </a:p>
        </p:txBody>
      </p:sp>
    </p:spTree>
    <p:extLst>
      <p:ext uri="{BB962C8B-B14F-4D97-AF65-F5344CB8AC3E}">
        <p14:creationId xmlns:p14="http://schemas.microsoft.com/office/powerpoint/2010/main" val="33479557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baseline="0" dirty="0">
              <a:cs typeface="Calibri"/>
            </a:endParaRPr>
          </a:p>
        </p:txBody>
      </p:sp>
      <p:sp>
        <p:nvSpPr>
          <p:cNvPr id="4" name="Slide Number Placeholder 3"/>
          <p:cNvSpPr>
            <a:spLocks noGrp="1"/>
          </p:cNvSpPr>
          <p:nvPr>
            <p:ph type="sldNum" sz="quarter" idx="5"/>
          </p:nvPr>
        </p:nvSpPr>
        <p:spPr/>
        <p:txBody>
          <a:bodyPr/>
          <a:lstStyle/>
          <a:p>
            <a:fld id="{6C66E2B3-EFF4-4F33-9424-EDF393D9E4B0}" type="slidenum">
              <a:rPr lang="en-US" smtClean="0"/>
              <a:t>12</a:t>
            </a:fld>
            <a:endParaRPr lang="en-US"/>
          </a:p>
        </p:txBody>
      </p:sp>
    </p:spTree>
    <p:extLst>
      <p:ext uri="{BB962C8B-B14F-4D97-AF65-F5344CB8AC3E}">
        <p14:creationId xmlns:p14="http://schemas.microsoft.com/office/powerpoint/2010/main" val="25328045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1FC84A-B61C-4A46-BCC0-0080EAFB636E}" type="slidenum">
              <a:rPr lang="en-US" smtClean="0"/>
              <a:t>13</a:t>
            </a:fld>
            <a:endParaRPr lang="en-US"/>
          </a:p>
        </p:txBody>
      </p:sp>
    </p:spTree>
    <p:extLst>
      <p:ext uri="{BB962C8B-B14F-4D97-AF65-F5344CB8AC3E}">
        <p14:creationId xmlns:p14="http://schemas.microsoft.com/office/powerpoint/2010/main" val="37805368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1FC84A-B61C-4A46-BCC0-0080EAFB636E}" type="slidenum">
              <a:rPr lang="en-US" smtClean="0"/>
              <a:t>14</a:t>
            </a:fld>
            <a:endParaRPr lang="en-US"/>
          </a:p>
        </p:txBody>
      </p:sp>
    </p:spTree>
    <p:extLst>
      <p:ext uri="{BB962C8B-B14F-4D97-AF65-F5344CB8AC3E}">
        <p14:creationId xmlns:p14="http://schemas.microsoft.com/office/powerpoint/2010/main" val="33403479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1FC84A-B61C-4A46-BCC0-0080EAFB636E}" type="slidenum">
              <a:rPr lang="en-US" smtClean="0"/>
              <a:t>15</a:t>
            </a:fld>
            <a:endParaRPr lang="en-US"/>
          </a:p>
        </p:txBody>
      </p:sp>
    </p:spTree>
    <p:extLst>
      <p:ext uri="{BB962C8B-B14F-4D97-AF65-F5344CB8AC3E}">
        <p14:creationId xmlns:p14="http://schemas.microsoft.com/office/powerpoint/2010/main" val="22475065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CC1FC84A-B61C-4A46-BCC0-0080EAFB636E}" type="slidenum">
              <a:rPr lang="en-US" smtClean="0"/>
              <a:t>16</a:t>
            </a:fld>
            <a:endParaRPr lang="en-US"/>
          </a:p>
        </p:txBody>
      </p:sp>
    </p:spTree>
    <p:extLst>
      <p:ext uri="{BB962C8B-B14F-4D97-AF65-F5344CB8AC3E}">
        <p14:creationId xmlns:p14="http://schemas.microsoft.com/office/powerpoint/2010/main" val="344343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CC1FC84A-B61C-4A46-BCC0-0080EAFB636E}" type="slidenum">
              <a:rPr lang="en-US" smtClean="0"/>
              <a:t>17</a:t>
            </a:fld>
            <a:endParaRPr lang="en-US"/>
          </a:p>
        </p:txBody>
      </p:sp>
    </p:spTree>
    <p:extLst>
      <p:ext uri="{BB962C8B-B14F-4D97-AF65-F5344CB8AC3E}">
        <p14:creationId xmlns:p14="http://schemas.microsoft.com/office/powerpoint/2010/main" val="34908819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1FC84A-B61C-4A46-BCC0-0080EAFB636E}" type="slidenum">
              <a:rPr lang="en-US" smtClean="0"/>
              <a:t>18</a:t>
            </a:fld>
            <a:endParaRPr lang="en-US"/>
          </a:p>
        </p:txBody>
      </p:sp>
    </p:spTree>
    <p:extLst>
      <p:ext uri="{BB962C8B-B14F-4D97-AF65-F5344CB8AC3E}">
        <p14:creationId xmlns:p14="http://schemas.microsoft.com/office/powerpoint/2010/main" val="16843776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CC1FC84A-B61C-4A46-BCC0-0080EAFB636E}" type="slidenum">
              <a:rPr lang="en-US" smtClean="0"/>
              <a:t>19</a:t>
            </a:fld>
            <a:endParaRPr lang="en-US"/>
          </a:p>
        </p:txBody>
      </p:sp>
    </p:spTree>
    <p:extLst>
      <p:ext uri="{BB962C8B-B14F-4D97-AF65-F5344CB8AC3E}">
        <p14:creationId xmlns:p14="http://schemas.microsoft.com/office/powerpoint/2010/main" val="25054217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CC1FC84A-B61C-4A46-BCC0-0080EAFB636E}" type="slidenum">
              <a:rPr lang="en-US" smtClean="0"/>
              <a:t>2</a:t>
            </a:fld>
            <a:endParaRPr lang="en-US"/>
          </a:p>
        </p:txBody>
      </p:sp>
    </p:spTree>
    <p:extLst>
      <p:ext uri="{BB962C8B-B14F-4D97-AF65-F5344CB8AC3E}">
        <p14:creationId xmlns:p14="http://schemas.microsoft.com/office/powerpoint/2010/main" val="25074154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CC1FC84A-B61C-4A46-BCC0-0080EAFB636E}" type="slidenum">
              <a:rPr lang="en-US" smtClean="0"/>
              <a:t>20</a:t>
            </a:fld>
            <a:endParaRPr lang="en-US"/>
          </a:p>
        </p:txBody>
      </p:sp>
    </p:spTree>
    <p:extLst>
      <p:ext uri="{BB962C8B-B14F-4D97-AF65-F5344CB8AC3E}">
        <p14:creationId xmlns:p14="http://schemas.microsoft.com/office/powerpoint/2010/main" val="34187475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1FC84A-B61C-4A46-BCC0-0080EAFB636E}" type="slidenum">
              <a:rPr lang="en-US" smtClean="0"/>
              <a:t>21</a:t>
            </a:fld>
            <a:endParaRPr lang="en-US"/>
          </a:p>
        </p:txBody>
      </p:sp>
    </p:spTree>
    <p:extLst>
      <p:ext uri="{BB962C8B-B14F-4D97-AF65-F5344CB8AC3E}">
        <p14:creationId xmlns:p14="http://schemas.microsoft.com/office/powerpoint/2010/main" val="242748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u="none" dirty="0"/>
          </a:p>
        </p:txBody>
      </p:sp>
      <p:sp>
        <p:nvSpPr>
          <p:cNvPr id="4" name="Slide Number Placeholder 3"/>
          <p:cNvSpPr>
            <a:spLocks noGrp="1"/>
          </p:cNvSpPr>
          <p:nvPr>
            <p:ph type="sldNum" sz="quarter" idx="5"/>
          </p:nvPr>
        </p:nvSpPr>
        <p:spPr/>
        <p:txBody>
          <a:bodyPr/>
          <a:lstStyle/>
          <a:p>
            <a:fld id="{CC1FC84A-B61C-4A46-BCC0-0080EAFB636E}" type="slidenum">
              <a:rPr lang="en-US" smtClean="0"/>
              <a:t>22</a:t>
            </a:fld>
            <a:endParaRPr lang="en-US"/>
          </a:p>
        </p:txBody>
      </p:sp>
    </p:spTree>
    <p:extLst>
      <p:ext uri="{BB962C8B-B14F-4D97-AF65-F5344CB8AC3E}">
        <p14:creationId xmlns:p14="http://schemas.microsoft.com/office/powerpoint/2010/main" val="2158542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23</a:t>
            </a:fld>
            <a:endParaRPr lang="en-US"/>
          </a:p>
        </p:txBody>
      </p:sp>
    </p:spTree>
    <p:extLst>
      <p:ext uri="{BB962C8B-B14F-4D97-AF65-F5344CB8AC3E}">
        <p14:creationId xmlns:p14="http://schemas.microsoft.com/office/powerpoint/2010/main" val="16292435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1FC84A-B61C-4A46-BCC0-0080EAFB636E}" type="slidenum">
              <a:rPr lang="en-US" smtClean="0"/>
              <a:t>24</a:t>
            </a:fld>
            <a:endParaRPr lang="en-US"/>
          </a:p>
        </p:txBody>
      </p:sp>
    </p:spTree>
    <p:extLst>
      <p:ext uri="{BB962C8B-B14F-4D97-AF65-F5344CB8AC3E}">
        <p14:creationId xmlns:p14="http://schemas.microsoft.com/office/powerpoint/2010/main" val="4300787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7A44F7-5F69-4F06-8F30-FB0E6EC0A1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73641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26</a:t>
            </a:fld>
            <a:endParaRPr lang="en-US"/>
          </a:p>
        </p:txBody>
      </p:sp>
    </p:spTree>
    <p:extLst>
      <p:ext uri="{BB962C8B-B14F-4D97-AF65-F5344CB8AC3E}">
        <p14:creationId xmlns:p14="http://schemas.microsoft.com/office/powerpoint/2010/main" val="424292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7A44F7-5F69-4F06-8F30-FB0E6EC0A1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08483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1FC84A-B61C-4A46-BCC0-0080EAFB636E}" type="slidenum">
              <a:rPr lang="en-US" smtClean="0"/>
              <a:t>28</a:t>
            </a:fld>
            <a:endParaRPr lang="en-US"/>
          </a:p>
        </p:txBody>
      </p:sp>
    </p:spTree>
    <p:extLst>
      <p:ext uri="{BB962C8B-B14F-4D97-AF65-F5344CB8AC3E}">
        <p14:creationId xmlns:p14="http://schemas.microsoft.com/office/powerpoint/2010/main" val="23560398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52475" y="1184275"/>
            <a:ext cx="5688013" cy="31988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1FC84A-B61C-4A46-BCC0-0080EAFB636E}" type="slidenum">
              <a:rPr lang="en-US" smtClean="0"/>
              <a:t>29</a:t>
            </a:fld>
            <a:endParaRPr lang="en-US"/>
          </a:p>
        </p:txBody>
      </p:sp>
    </p:spTree>
    <p:extLst>
      <p:ext uri="{BB962C8B-B14F-4D97-AF65-F5344CB8AC3E}">
        <p14:creationId xmlns:p14="http://schemas.microsoft.com/office/powerpoint/2010/main" val="2526800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CC1FC84A-B61C-4A46-BCC0-0080EAFB636E}" type="slidenum">
              <a:rPr lang="en-US" smtClean="0"/>
              <a:t>3</a:t>
            </a:fld>
            <a:endParaRPr lang="en-US"/>
          </a:p>
        </p:txBody>
      </p:sp>
    </p:spTree>
    <p:extLst>
      <p:ext uri="{BB962C8B-B14F-4D97-AF65-F5344CB8AC3E}">
        <p14:creationId xmlns:p14="http://schemas.microsoft.com/office/powerpoint/2010/main" val="20209251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CB8011-B2C8-4065-A496-0BC67FEC4B59}" type="slidenum">
              <a:rPr lang="en-US" smtClean="0"/>
              <a:t>4</a:t>
            </a:fld>
            <a:endParaRPr lang="en-US"/>
          </a:p>
        </p:txBody>
      </p:sp>
    </p:spTree>
    <p:extLst>
      <p:ext uri="{BB962C8B-B14F-4D97-AF65-F5344CB8AC3E}">
        <p14:creationId xmlns:p14="http://schemas.microsoft.com/office/powerpoint/2010/main" val="26807799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CC1FC84A-B61C-4A46-BCC0-0080EAFB636E}" type="slidenum">
              <a:rPr lang="en-US" smtClean="0"/>
              <a:t>5</a:t>
            </a:fld>
            <a:endParaRPr lang="en-US"/>
          </a:p>
        </p:txBody>
      </p:sp>
    </p:spTree>
    <p:extLst>
      <p:ext uri="{BB962C8B-B14F-4D97-AF65-F5344CB8AC3E}">
        <p14:creationId xmlns:p14="http://schemas.microsoft.com/office/powerpoint/2010/main" val="16478319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a:latin typeface="Palatino Linotype"/>
            </a:endParaRPr>
          </a:p>
        </p:txBody>
      </p:sp>
      <p:sp>
        <p:nvSpPr>
          <p:cNvPr id="4" name="Slide Number Placeholder 3"/>
          <p:cNvSpPr>
            <a:spLocks noGrp="1"/>
          </p:cNvSpPr>
          <p:nvPr>
            <p:ph type="sldNum" sz="quarter" idx="5"/>
          </p:nvPr>
        </p:nvSpPr>
        <p:spPr/>
        <p:txBody>
          <a:bodyPr/>
          <a:lstStyle/>
          <a:p>
            <a:fld id="{CC1FC84A-B61C-4A46-BCC0-0080EAFB636E}" type="slidenum">
              <a:rPr lang="en-US" smtClean="0"/>
              <a:t>6</a:t>
            </a:fld>
            <a:endParaRPr lang="en-US"/>
          </a:p>
        </p:txBody>
      </p:sp>
    </p:spTree>
    <p:extLst>
      <p:ext uri="{BB962C8B-B14F-4D97-AF65-F5344CB8AC3E}">
        <p14:creationId xmlns:p14="http://schemas.microsoft.com/office/powerpoint/2010/main" val="26884796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CC1FC84A-B61C-4A46-BCC0-0080EAFB636E}" type="slidenum">
              <a:rPr lang="en-US" smtClean="0"/>
              <a:t>7</a:t>
            </a:fld>
            <a:endParaRPr lang="en-US"/>
          </a:p>
        </p:txBody>
      </p:sp>
    </p:spTree>
    <p:extLst>
      <p:ext uri="{BB962C8B-B14F-4D97-AF65-F5344CB8AC3E}">
        <p14:creationId xmlns:p14="http://schemas.microsoft.com/office/powerpoint/2010/main" val="35228969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CC1FC84A-B61C-4A46-BCC0-0080EAFB636E}" type="slidenum">
              <a:rPr lang="en-US" smtClean="0"/>
              <a:t>8</a:t>
            </a:fld>
            <a:endParaRPr lang="en-US"/>
          </a:p>
        </p:txBody>
      </p:sp>
    </p:spTree>
    <p:extLst>
      <p:ext uri="{BB962C8B-B14F-4D97-AF65-F5344CB8AC3E}">
        <p14:creationId xmlns:p14="http://schemas.microsoft.com/office/powerpoint/2010/main" val="9901193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ltLang="en-US" dirty="0">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BF8D6509-F30D-420A-A431-3E288F5610D5}" type="slidenum">
              <a:rPr lang="en-US" smtClean="0"/>
              <a:t>9</a:t>
            </a:fld>
            <a:endParaRPr lang="en-US"/>
          </a:p>
        </p:txBody>
      </p:sp>
    </p:spTree>
    <p:extLst>
      <p:ext uri="{BB962C8B-B14F-4D97-AF65-F5344CB8AC3E}">
        <p14:creationId xmlns:p14="http://schemas.microsoft.com/office/powerpoint/2010/main" val="25294313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Master" Target="../slideMasters/slideMaster2.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resentation_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14CF2-96BC-4ED7-87C7-9D6684FBC9F1}"/>
              </a:ext>
            </a:extLst>
          </p:cNvPr>
          <p:cNvSpPr>
            <a:spLocks noGrp="1"/>
          </p:cNvSpPr>
          <p:nvPr>
            <p:ph type="ctrTitle" hasCustomPrompt="1"/>
          </p:nvPr>
        </p:nvSpPr>
        <p:spPr>
          <a:xfrm>
            <a:off x="2" y="2037852"/>
            <a:ext cx="12191999" cy="1282447"/>
          </a:xfrm>
        </p:spPr>
        <p:txBody>
          <a:bodyPr anchor="b"/>
          <a:lstStyle>
            <a:lvl1pPr algn="ctr">
              <a:defRPr sz="4050"/>
            </a:lvl1pPr>
          </a:lstStyle>
          <a:p>
            <a:r>
              <a:rPr lang="en-US"/>
              <a:t>Presentation Title</a:t>
            </a:r>
          </a:p>
        </p:txBody>
      </p:sp>
      <p:sp>
        <p:nvSpPr>
          <p:cNvPr id="3" name="Subtitle 2">
            <a:extLst>
              <a:ext uri="{FF2B5EF4-FFF2-40B4-BE49-F238E27FC236}">
                <a16:creationId xmlns:a16="http://schemas.microsoft.com/office/drawing/2014/main" id="{CE9FB07D-9D60-4B83-BCD7-C0D73181423A}"/>
              </a:ext>
            </a:extLst>
          </p:cNvPr>
          <p:cNvSpPr>
            <a:spLocks noGrp="1"/>
          </p:cNvSpPr>
          <p:nvPr>
            <p:ph type="subTitle" idx="1" hasCustomPrompt="1"/>
          </p:nvPr>
        </p:nvSpPr>
        <p:spPr>
          <a:xfrm>
            <a:off x="2" y="3654080"/>
            <a:ext cx="12191999" cy="2198080"/>
          </a:xfrm>
        </p:spPr>
        <p:txBody>
          <a:bodyPr/>
          <a:lstStyle>
            <a:lvl1pPr marL="0" indent="0" algn="ctr">
              <a:buNone/>
              <a:defRPr sz="2100"/>
            </a:lvl1pPr>
            <a:lvl2pPr marL="257169" indent="0" algn="ctr">
              <a:buNone/>
              <a:defRPr sz="1125"/>
            </a:lvl2pPr>
            <a:lvl3pPr marL="514337" indent="0" algn="ctr">
              <a:buNone/>
              <a:defRPr sz="1013"/>
            </a:lvl3pPr>
            <a:lvl4pPr marL="771506" indent="0" algn="ctr">
              <a:buNone/>
              <a:defRPr sz="900"/>
            </a:lvl4pPr>
            <a:lvl5pPr marL="1028675" indent="0" algn="ctr">
              <a:buNone/>
              <a:defRPr sz="900"/>
            </a:lvl5pPr>
            <a:lvl6pPr marL="1285843" indent="0" algn="ctr">
              <a:buNone/>
              <a:defRPr sz="900"/>
            </a:lvl6pPr>
            <a:lvl7pPr marL="1543011" indent="0" algn="ctr">
              <a:buNone/>
              <a:defRPr sz="900"/>
            </a:lvl7pPr>
            <a:lvl8pPr marL="1800180" indent="0" algn="ctr">
              <a:buNone/>
              <a:defRPr sz="900"/>
            </a:lvl8pPr>
            <a:lvl9pPr marL="2057349" indent="0" algn="ctr">
              <a:buNone/>
              <a:defRPr sz="900"/>
            </a:lvl9pPr>
          </a:lstStyle>
          <a:p>
            <a:r>
              <a:rPr lang="en-US"/>
              <a:t>Office Name</a:t>
            </a:r>
          </a:p>
          <a:p>
            <a:r>
              <a:rPr lang="en-US"/>
              <a:t>Division Name</a:t>
            </a:r>
          </a:p>
          <a:p>
            <a:r>
              <a:rPr lang="en-US"/>
              <a:t>Date</a:t>
            </a:r>
          </a:p>
        </p:txBody>
      </p:sp>
    </p:spTree>
    <p:extLst>
      <p:ext uri="{BB962C8B-B14F-4D97-AF65-F5344CB8AC3E}">
        <p14:creationId xmlns:p14="http://schemas.microsoft.com/office/powerpoint/2010/main" val="1758946111"/>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_Conten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C79865C-D298-48FE-A461-FAEF3874AA84}"/>
              </a:ext>
            </a:extLst>
          </p:cNvPr>
          <p:cNvSpPr>
            <a:spLocks noGrp="1"/>
          </p:cNvSpPr>
          <p:nvPr>
            <p:ph type="sldNum" sz="quarter" idx="10"/>
          </p:nvPr>
        </p:nvSpPr>
        <p:spPr/>
        <p:txBody>
          <a:bodyPr/>
          <a:lstStyle/>
          <a:p>
            <a:fld id="{A3D1C70C-36A2-44FC-A083-98959550CFF4}" type="slidenum">
              <a:rPr lang="en-US" smtClean="0"/>
              <a:pPr/>
              <a:t>‹#›</a:t>
            </a:fld>
            <a:endParaRPr lang="en-US"/>
          </a:p>
        </p:txBody>
      </p:sp>
      <p:graphicFrame>
        <p:nvGraphicFramePr>
          <p:cNvPr id="4" name="Table 3">
            <a:extLst>
              <a:ext uri="{FF2B5EF4-FFF2-40B4-BE49-F238E27FC236}">
                <a16:creationId xmlns:a16="http://schemas.microsoft.com/office/drawing/2014/main" id="{7C823E22-68FD-A276-BB80-29FCA7C8D9C6}"/>
              </a:ext>
            </a:extLst>
          </p:cNvPr>
          <p:cNvGraphicFramePr>
            <a:graphicFrameLocks noGrp="1"/>
          </p:cNvGraphicFramePr>
          <p:nvPr userDrawn="1">
            <p:extLst>
              <p:ext uri="{D42A27DB-BD31-4B8C-83A1-F6EECF244321}">
                <p14:modId xmlns:p14="http://schemas.microsoft.com/office/powerpoint/2010/main" val="397325452"/>
              </p:ext>
            </p:extLst>
          </p:nvPr>
        </p:nvGraphicFramePr>
        <p:xfrm>
          <a:off x="1229504" y="2365235"/>
          <a:ext cx="9474200" cy="2762540"/>
        </p:xfrm>
        <a:graphic>
          <a:graphicData uri="http://schemas.openxmlformats.org/drawingml/2006/table">
            <a:tbl>
              <a:tblPr firstRow="1" bandRow="1">
                <a:tableStyleId>{8A107856-5554-42FB-B03E-39F5DBC370BA}</a:tableStyleId>
              </a:tblPr>
              <a:tblGrid>
                <a:gridCol w="4737100">
                  <a:extLst>
                    <a:ext uri="{9D8B030D-6E8A-4147-A177-3AD203B41FA5}">
                      <a16:colId xmlns:a16="http://schemas.microsoft.com/office/drawing/2014/main" val="973524050"/>
                    </a:ext>
                  </a:extLst>
                </a:gridCol>
                <a:gridCol w="4737100">
                  <a:extLst>
                    <a:ext uri="{9D8B030D-6E8A-4147-A177-3AD203B41FA5}">
                      <a16:colId xmlns:a16="http://schemas.microsoft.com/office/drawing/2014/main" val="2726255498"/>
                    </a:ext>
                  </a:extLst>
                </a:gridCol>
              </a:tblGrid>
              <a:tr h="552508">
                <a:tc>
                  <a:txBody>
                    <a:bodyPr/>
                    <a:lstStyle/>
                    <a:p>
                      <a:endParaRPr lang="en-US" sz="2400" b="0" i="0" dirty="0"/>
                    </a:p>
                  </a:txBody>
                  <a:tcPr/>
                </a:tc>
                <a:tc>
                  <a:txBody>
                    <a:bodyPr/>
                    <a:lstStyle/>
                    <a:p>
                      <a:pPr algn="r"/>
                      <a:endParaRPr lang="en-US" sz="2400" b="0" i="0" dirty="0"/>
                    </a:p>
                  </a:txBody>
                  <a:tcPr/>
                </a:tc>
                <a:extLst>
                  <a:ext uri="{0D108BD9-81ED-4DB2-BD59-A6C34878D82A}">
                    <a16:rowId xmlns:a16="http://schemas.microsoft.com/office/drawing/2014/main" val="4160847066"/>
                  </a:ext>
                </a:extLst>
              </a:tr>
              <a:tr h="552508">
                <a:tc>
                  <a:txBody>
                    <a:bodyPr/>
                    <a:lstStyle/>
                    <a:p>
                      <a:endParaRPr lang="en-US" sz="2400" dirty="0"/>
                    </a:p>
                  </a:txBody>
                  <a:tcPr/>
                </a:tc>
                <a:tc>
                  <a:txBody>
                    <a:bodyPr/>
                    <a:lstStyle/>
                    <a:p>
                      <a:pPr algn="r"/>
                      <a:endParaRPr lang="en-US" sz="2400" dirty="0"/>
                    </a:p>
                  </a:txBody>
                  <a:tcPr/>
                </a:tc>
                <a:extLst>
                  <a:ext uri="{0D108BD9-81ED-4DB2-BD59-A6C34878D82A}">
                    <a16:rowId xmlns:a16="http://schemas.microsoft.com/office/drawing/2014/main" val="2324913943"/>
                  </a:ext>
                </a:extLst>
              </a:tr>
              <a:tr h="552508">
                <a:tc>
                  <a:txBody>
                    <a:bodyPr/>
                    <a:lstStyle/>
                    <a:p>
                      <a:endParaRPr lang="en-US" sz="2400" dirty="0"/>
                    </a:p>
                  </a:txBody>
                  <a:tcPr/>
                </a:tc>
                <a:tc>
                  <a:txBody>
                    <a:bodyPr/>
                    <a:lstStyle/>
                    <a:p>
                      <a:pPr algn="r"/>
                      <a:endParaRPr lang="en-US" sz="2400" dirty="0"/>
                    </a:p>
                  </a:txBody>
                  <a:tcPr/>
                </a:tc>
                <a:extLst>
                  <a:ext uri="{0D108BD9-81ED-4DB2-BD59-A6C34878D82A}">
                    <a16:rowId xmlns:a16="http://schemas.microsoft.com/office/drawing/2014/main" val="2203008463"/>
                  </a:ext>
                </a:extLst>
              </a:tr>
              <a:tr h="552508">
                <a:tc>
                  <a:txBody>
                    <a:bodyPr/>
                    <a:lstStyle/>
                    <a:p>
                      <a:endParaRPr lang="en-US" sz="2400" dirty="0"/>
                    </a:p>
                  </a:txBody>
                  <a:tcPr/>
                </a:tc>
                <a:tc>
                  <a:txBody>
                    <a:bodyPr/>
                    <a:lstStyle/>
                    <a:p>
                      <a:pPr algn="r"/>
                      <a:endParaRPr lang="en-US" sz="2400" dirty="0"/>
                    </a:p>
                  </a:txBody>
                  <a:tcPr/>
                </a:tc>
                <a:extLst>
                  <a:ext uri="{0D108BD9-81ED-4DB2-BD59-A6C34878D82A}">
                    <a16:rowId xmlns:a16="http://schemas.microsoft.com/office/drawing/2014/main" val="1775588098"/>
                  </a:ext>
                </a:extLst>
              </a:tr>
              <a:tr h="552508">
                <a:tc>
                  <a:txBody>
                    <a:bodyPr/>
                    <a:lstStyle/>
                    <a:p>
                      <a:endParaRPr lang="en-US" sz="2400" dirty="0"/>
                    </a:p>
                  </a:txBody>
                  <a:tcPr/>
                </a:tc>
                <a:tc>
                  <a:txBody>
                    <a:bodyPr/>
                    <a:lstStyle/>
                    <a:p>
                      <a:pPr algn="r"/>
                      <a:endParaRPr lang="en-US" sz="2400" dirty="0"/>
                    </a:p>
                  </a:txBody>
                  <a:tcPr/>
                </a:tc>
                <a:extLst>
                  <a:ext uri="{0D108BD9-81ED-4DB2-BD59-A6C34878D82A}">
                    <a16:rowId xmlns:a16="http://schemas.microsoft.com/office/drawing/2014/main" val="883361032"/>
                  </a:ext>
                </a:extLst>
              </a:tr>
            </a:tbl>
          </a:graphicData>
        </a:graphic>
      </p:graphicFrame>
    </p:spTree>
    <p:extLst>
      <p:ext uri="{BB962C8B-B14F-4D97-AF65-F5344CB8AC3E}">
        <p14:creationId xmlns:p14="http://schemas.microsoft.com/office/powerpoint/2010/main" val="42009713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_Conten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C79865C-D298-48FE-A461-FAEF3874AA84}"/>
              </a:ext>
            </a:extLst>
          </p:cNvPr>
          <p:cNvSpPr>
            <a:spLocks noGrp="1"/>
          </p:cNvSpPr>
          <p:nvPr>
            <p:ph type="sldNum" sz="quarter" idx="10"/>
          </p:nvPr>
        </p:nvSpPr>
        <p:spPr/>
        <p:txBody>
          <a:bodyPr/>
          <a:lstStyle/>
          <a:p>
            <a:fld id="{A3D1C70C-36A2-44FC-A083-98959550CFF4}" type="slidenum">
              <a:rPr lang="en-US" smtClean="0"/>
              <a:pPr/>
              <a:t>‹#›</a:t>
            </a:fld>
            <a:endParaRPr lang="en-US"/>
          </a:p>
        </p:txBody>
      </p:sp>
      <p:pic>
        <p:nvPicPr>
          <p:cNvPr id="2" name="Graphic 1" descr="Chat with solid fill">
            <a:extLst>
              <a:ext uri="{FF2B5EF4-FFF2-40B4-BE49-F238E27FC236}">
                <a16:creationId xmlns:a16="http://schemas.microsoft.com/office/drawing/2014/main" id="{DCC24661-34BD-8187-5822-BD59599CDE4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8490" y="2669253"/>
            <a:ext cx="914400" cy="914400"/>
          </a:xfrm>
          <a:prstGeom prst="rect">
            <a:avLst/>
          </a:prstGeom>
        </p:spPr>
      </p:pic>
      <p:pic>
        <p:nvPicPr>
          <p:cNvPr id="5" name="Graphic 4" descr="Slippery with solid fill">
            <a:extLst>
              <a:ext uri="{FF2B5EF4-FFF2-40B4-BE49-F238E27FC236}">
                <a16:creationId xmlns:a16="http://schemas.microsoft.com/office/drawing/2014/main" id="{E4BCFC06-69CA-A5E4-C534-A06B18C0CDEA}"/>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78490" y="4059904"/>
            <a:ext cx="914400" cy="914400"/>
          </a:xfrm>
          <a:prstGeom prst="rect">
            <a:avLst/>
          </a:prstGeom>
        </p:spPr>
      </p:pic>
      <p:pic>
        <p:nvPicPr>
          <p:cNvPr id="6" name="Graphic 5" descr="Back with solid fill">
            <a:extLst>
              <a:ext uri="{FF2B5EF4-FFF2-40B4-BE49-F238E27FC236}">
                <a16:creationId xmlns:a16="http://schemas.microsoft.com/office/drawing/2014/main" id="{BEBA98B4-604E-4607-14D7-2AC03728C85B}"/>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41815" y="1433114"/>
            <a:ext cx="914400" cy="914400"/>
          </a:xfrm>
          <a:prstGeom prst="rect">
            <a:avLst/>
          </a:prstGeom>
        </p:spPr>
      </p:pic>
    </p:spTree>
    <p:extLst>
      <p:ext uri="{BB962C8B-B14F-4D97-AF65-F5344CB8AC3E}">
        <p14:creationId xmlns:p14="http://schemas.microsoft.com/office/powerpoint/2010/main" val="39642112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_Content_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3" name="Content Placeholder 1">
            <a:extLst>
              <a:ext uri="{FF2B5EF4-FFF2-40B4-BE49-F238E27FC236}">
                <a16:creationId xmlns:a16="http://schemas.microsoft.com/office/drawing/2014/main" id="{257493FF-CD20-4B73-9767-F1B99F11BE08}"/>
              </a:ext>
            </a:extLst>
          </p:cNvPr>
          <p:cNvSpPr>
            <a:spLocks noGrp="1"/>
          </p:cNvSpPr>
          <p:nvPr>
            <p:ph idx="1"/>
          </p:nvPr>
        </p:nvSpPr>
        <p:spPr>
          <a:xfrm>
            <a:off x="146292" y="1430627"/>
            <a:ext cx="11890272" cy="2226974"/>
          </a:xfrm>
        </p:spPr>
        <p:txBody>
          <a:bodyPr>
            <a:noAutofit/>
          </a:bodyPr>
          <a:lstStyle>
            <a:lvl1pPr>
              <a:defRPr sz="2400"/>
            </a:lvl1pPr>
            <a:lvl2pPr>
              <a:defRPr sz="2100"/>
            </a:lvl2pPr>
            <a:lvl3pPr>
              <a:defRPr sz="1800"/>
            </a:lvl3pPr>
            <a:lvl4pPr>
              <a:defRPr sz="1500"/>
            </a:lvl4pPr>
            <a:lvl5pPr>
              <a:defRPr sz="1500"/>
            </a:lvl5pPr>
          </a:lstStyle>
          <a:p>
            <a:pPr lvl="0"/>
            <a:r>
              <a:rPr lang="en-US"/>
              <a:t>Edit Master text styles</a:t>
            </a:r>
          </a:p>
          <a:p>
            <a:pPr lvl="1"/>
            <a:r>
              <a:rPr lang="en-US"/>
              <a:t>Second level</a:t>
            </a:r>
          </a:p>
          <a:p>
            <a:pPr lvl="2"/>
            <a:r>
              <a:rPr lang="en-US"/>
              <a:t>Third level</a:t>
            </a:r>
          </a:p>
        </p:txBody>
      </p:sp>
      <p:sp>
        <p:nvSpPr>
          <p:cNvPr id="5" name="Content Placeholder 2">
            <a:extLst>
              <a:ext uri="{FF2B5EF4-FFF2-40B4-BE49-F238E27FC236}">
                <a16:creationId xmlns:a16="http://schemas.microsoft.com/office/drawing/2014/main" id="{78EA82EE-04AA-4E18-9C5B-623D41A88E2B}"/>
              </a:ext>
            </a:extLst>
          </p:cNvPr>
          <p:cNvSpPr>
            <a:spLocks noGrp="1"/>
          </p:cNvSpPr>
          <p:nvPr>
            <p:ph idx="13"/>
          </p:nvPr>
        </p:nvSpPr>
        <p:spPr>
          <a:xfrm>
            <a:off x="155436" y="3735253"/>
            <a:ext cx="11890272" cy="2226974"/>
          </a:xfrm>
        </p:spPr>
        <p:txBody>
          <a:bodyPr>
            <a:noAutofit/>
          </a:bodyPr>
          <a:lstStyle>
            <a:lvl1pPr>
              <a:defRPr sz="2400"/>
            </a:lvl1pPr>
            <a:lvl2pPr>
              <a:defRPr sz="2100"/>
            </a:lvl2pPr>
            <a:lvl3pPr>
              <a:defRPr sz="1800"/>
            </a:lvl3pPr>
            <a:lvl4pPr>
              <a:defRPr sz="1500"/>
            </a:lvl4pPr>
            <a:lvl5pPr>
              <a:defRPr sz="1500"/>
            </a:lvl5pPr>
          </a:lstStyle>
          <a:p>
            <a:pPr lvl="0"/>
            <a:r>
              <a:rPr lang="en-US"/>
              <a:t>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37579838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wo_Content_Subtit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7" name="Subtitle 1">
            <a:extLst>
              <a:ext uri="{FF2B5EF4-FFF2-40B4-BE49-F238E27FC236}">
                <a16:creationId xmlns:a16="http://schemas.microsoft.com/office/drawing/2014/main" id="{FE7420B2-557E-48EE-B2B6-06D64A51825A}"/>
              </a:ext>
            </a:extLst>
          </p:cNvPr>
          <p:cNvSpPr>
            <a:spLocks noGrp="1"/>
          </p:cNvSpPr>
          <p:nvPr>
            <p:ph type="body" idx="14"/>
          </p:nvPr>
        </p:nvSpPr>
        <p:spPr>
          <a:xfrm>
            <a:off x="146293" y="1138548"/>
            <a:ext cx="11890271" cy="823912"/>
          </a:xfrm>
        </p:spPr>
        <p:txBody>
          <a:bodyPr anchor="b">
            <a:noAutofit/>
          </a:bodyPr>
          <a:lstStyle>
            <a:lvl1pPr marL="0" indent="0">
              <a:buNone/>
              <a:defRPr sz="2100" b="1">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3" name="Content Placeholder 1">
            <a:extLst>
              <a:ext uri="{FF2B5EF4-FFF2-40B4-BE49-F238E27FC236}">
                <a16:creationId xmlns:a16="http://schemas.microsoft.com/office/drawing/2014/main" id="{257493FF-CD20-4B73-9767-F1B99F11BE08}"/>
              </a:ext>
            </a:extLst>
          </p:cNvPr>
          <p:cNvSpPr>
            <a:spLocks noGrp="1"/>
          </p:cNvSpPr>
          <p:nvPr>
            <p:ph idx="1"/>
          </p:nvPr>
        </p:nvSpPr>
        <p:spPr>
          <a:xfrm>
            <a:off x="146292" y="1962462"/>
            <a:ext cx="11890272" cy="1433759"/>
          </a:xfrm>
        </p:spPr>
        <p:txBody>
          <a:bodyPr rIns="91440">
            <a:noAutofit/>
          </a:bodyPr>
          <a:lstStyle>
            <a:lvl1pPr>
              <a:defRPr sz="1800"/>
            </a:lvl1pPr>
            <a:lvl2pPr>
              <a:defRPr sz="1500"/>
            </a:lvl2pPr>
            <a:lvl3pPr>
              <a:defRPr sz="1350"/>
            </a:lvl3pPr>
            <a:lvl4pPr>
              <a:defRPr sz="1500"/>
            </a:lvl4pPr>
            <a:lvl5pPr>
              <a:defRPr sz="1500"/>
            </a:lvl5pPr>
          </a:lstStyle>
          <a:p>
            <a:pPr lvl="0"/>
            <a:r>
              <a:rPr lang="en-US"/>
              <a:t>Edit Master text styles</a:t>
            </a:r>
          </a:p>
          <a:p>
            <a:pPr lvl="1"/>
            <a:r>
              <a:rPr lang="en-US"/>
              <a:t>Second level</a:t>
            </a:r>
          </a:p>
          <a:p>
            <a:pPr lvl="2"/>
            <a:r>
              <a:rPr lang="en-US"/>
              <a:t>Third level</a:t>
            </a:r>
          </a:p>
        </p:txBody>
      </p:sp>
      <p:sp>
        <p:nvSpPr>
          <p:cNvPr id="8" name="Subtitle 2">
            <a:extLst>
              <a:ext uri="{FF2B5EF4-FFF2-40B4-BE49-F238E27FC236}">
                <a16:creationId xmlns:a16="http://schemas.microsoft.com/office/drawing/2014/main" id="{38B7E127-F1D4-487E-A15F-845BF8F6D645}"/>
              </a:ext>
            </a:extLst>
          </p:cNvPr>
          <p:cNvSpPr>
            <a:spLocks noGrp="1"/>
          </p:cNvSpPr>
          <p:nvPr>
            <p:ph type="body" idx="15"/>
          </p:nvPr>
        </p:nvSpPr>
        <p:spPr>
          <a:xfrm>
            <a:off x="146291" y="3603812"/>
            <a:ext cx="11890271" cy="823912"/>
          </a:xfrm>
        </p:spPr>
        <p:txBody>
          <a:bodyPr anchor="b">
            <a:noAutofit/>
          </a:bodyPr>
          <a:lstStyle>
            <a:lvl1pPr marL="0" indent="0">
              <a:buNone/>
              <a:defRPr sz="2100" b="1">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5" name="Content Placeholder 2">
            <a:extLst>
              <a:ext uri="{FF2B5EF4-FFF2-40B4-BE49-F238E27FC236}">
                <a16:creationId xmlns:a16="http://schemas.microsoft.com/office/drawing/2014/main" id="{78EA82EE-04AA-4E18-9C5B-623D41A88E2B}"/>
              </a:ext>
            </a:extLst>
          </p:cNvPr>
          <p:cNvSpPr>
            <a:spLocks noGrp="1"/>
          </p:cNvSpPr>
          <p:nvPr>
            <p:ph idx="13"/>
          </p:nvPr>
        </p:nvSpPr>
        <p:spPr>
          <a:xfrm>
            <a:off x="155436" y="4439799"/>
            <a:ext cx="11890272" cy="1522429"/>
          </a:xfrm>
        </p:spPr>
        <p:txBody>
          <a:bodyPr rIns="91440">
            <a:noAutofit/>
          </a:bodyPr>
          <a:lstStyle>
            <a:lvl1pPr>
              <a:defRPr sz="1800"/>
            </a:lvl1pPr>
            <a:lvl2pPr>
              <a:defRPr sz="1500"/>
            </a:lvl2pPr>
            <a:lvl3pPr>
              <a:defRPr sz="1350"/>
            </a:lvl3pPr>
            <a:lvl4pPr>
              <a:defRPr sz="1500"/>
            </a:lvl4pPr>
            <a:lvl5pPr>
              <a:defRPr sz="1500"/>
            </a:lvl5pPr>
          </a:lstStyle>
          <a:p>
            <a:pPr lvl="0"/>
            <a:r>
              <a:rPr lang="en-US"/>
              <a:t>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4760580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77FA7-B2A5-4046-9CFE-EF477718470D}"/>
              </a:ext>
            </a:extLst>
          </p:cNvPr>
          <p:cNvSpPr>
            <a:spLocks noGrp="1"/>
          </p:cNvSpPr>
          <p:nvPr>
            <p:ph type="title"/>
          </p:nvPr>
        </p:nvSpPr>
        <p:spPr/>
        <p:txBody>
          <a:bodyPr/>
          <a:lstStyle/>
          <a:p>
            <a:r>
              <a:rPr lang="en-US"/>
              <a:t>Click to edit Master title style</a:t>
            </a:r>
          </a:p>
        </p:txBody>
      </p:sp>
      <p:sp>
        <p:nvSpPr>
          <p:cNvPr id="3" name="Content Placeholder 1">
            <a:extLst>
              <a:ext uri="{FF2B5EF4-FFF2-40B4-BE49-F238E27FC236}">
                <a16:creationId xmlns:a16="http://schemas.microsoft.com/office/drawing/2014/main" id="{8BE3CC32-6F75-4749-8C0D-726CD30D3F19}"/>
              </a:ext>
            </a:extLst>
          </p:cNvPr>
          <p:cNvSpPr>
            <a:spLocks noGrp="1"/>
          </p:cNvSpPr>
          <p:nvPr>
            <p:ph sz="half" idx="1"/>
          </p:nvPr>
        </p:nvSpPr>
        <p:spPr>
          <a:xfrm>
            <a:off x="176269" y="1429019"/>
            <a:ext cx="5843531" cy="4498057"/>
          </a:xfrm>
        </p:spPr>
        <p:txBody>
          <a:bodyPr rIns="640080"/>
          <a:lstStyle>
            <a:lvl1pPr>
              <a:defRPr sz="2700"/>
            </a:lvl1pPr>
            <a:lvl2pPr>
              <a:defRPr sz="2400"/>
            </a:lvl2pPr>
            <a:lvl3pPr>
              <a:defRPr sz="21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9E70591A-C582-4B0B-95C3-1CEE6E7FEE31}"/>
              </a:ext>
            </a:extLst>
          </p:cNvPr>
          <p:cNvSpPr>
            <a:spLocks noGrp="1"/>
          </p:cNvSpPr>
          <p:nvPr>
            <p:ph sz="half" idx="13"/>
          </p:nvPr>
        </p:nvSpPr>
        <p:spPr>
          <a:xfrm>
            <a:off x="6172201" y="1429018"/>
            <a:ext cx="5843531" cy="4498057"/>
          </a:xfrm>
        </p:spPr>
        <p:txBody>
          <a:bodyPr rIns="640080"/>
          <a:lstStyle>
            <a:lvl1pPr>
              <a:defRPr sz="2700"/>
            </a:lvl1pPr>
            <a:lvl2pPr>
              <a:defRPr sz="2400"/>
            </a:lvl2pPr>
            <a:lvl3pPr>
              <a:defRPr sz="21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7639E9F5-AA06-4F8D-9C3C-93F84C021132}"/>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18513165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ree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77FA7-B2A5-4046-9CFE-EF477718470D}"/>
              </a:ext>
            </a:extLst>
          </p:cNvPr>
          <p:cNvSpPr>
            <a:spLocks noGrp="1"/>
          </p:cNvSpPr>
          <p:nvPr>
            <p:ph type="title"/>
          </p:nvPr>
        </p:nvSpPr>
        <p:spPr/>
        <p:txBody>
          <a:bodyPr/>
          <a:lstStyle/>
          <a:p>
            <a:r>
              <a:rPr lang="en-US"/>
              <a:t>Click to edit Master title style</a:t>
            </a:r>
          </a:p>
        </p:txBody>
      </p:sp>
      <p:sp>
        <p:nvSpPr>
          <p:cNvPr id="3" name="Content Placeholder">
            <a:extLst>
              <a:ext uri="{FF2B5EF4-FFF2-40B4-BE49-F238E27FC236}">
                <a16:creationId xmlns:a16="http://schemas.microsoft.com/office/drawing/2014/main" id="{8BE3CC32-6F75-4749-8C0D-726CD30D3F19}"/>
              </a:ext>
            </a:extLst>
          </p:cNvPr>
          <p:cNvSpPr>
            <a:spLocks noGrp="1"/>
          </p:cNvSpPr>
          <p:nvPr>
            <p:ph sz="half" idx="1"/>
          </p:nvPr>
        </p:nvSpPr>
        <p:spPr>
          <a:xfrm>
            <a:off x="176271" y="1429019"/>
            <a:ext cx="3800820" cy="4498057"/>
          </a:xfrm>
        </p:spPr>
        <p:txBody>
          <a:bodyPr rIns="457200">
            <a:noAutofit/>
          </a:bodyPr>
          <a:lstStyle>
            <a:lvl1pPr>
              <a:defRPr sz="2100"/>
            </a:lvl1pPr>
            <a:lvl2pPr>
              <a:defRPr sz="1800"/>
            </a:lvl2pPr>
            <a:lvl3pPr>
              <a:defRPr sz="1500"/>
            </a:lvl3pPr>
            <a:lvl4pPr>
              <a:defRPr sz="1350"/>
            </a:lvl4pPr>
            <a:lvl5pPr>
              <a:defRPr sz="13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2CA358F9-FDAB-435E-8C1A-4A738B05E0CA}"/>
              </a:ext>
            </a:extLst>
          </p:cNvPr>
          <p:cNvSpPr>
            <a:spLocks noGrp="1"/>
          </p:cNvSpPr>
          <p:nvPr>
            <p:ph sz="half" idx="13"/>
          </p:nvPr>
        </p:nvSpPr>
        <p:spPr>
          <a:xfrm>
            <a:off x="4195591" y="1429019"/>
            <a:ext cx="3800820" cy="4498057"/>
          </a:xfrm>
        </p:spPr>
        <p:txBody>
          <a:bodyPr rIns="457200">
            <a:noAutofit/>
          </a:bodyPr>
          <a:lstStyle>
            <a:lvl1pPr>
              <a:defRPr sz="2100"/>
            </a:lvl1pPr>
            <a:lvl2pPr>
              <a:defRPr sz="1800"/>
            </a:lvl2pPr>
            <a:lvl3pPr>
              <a:defRPr sz="1500"/>
            </a:lvl3pPr>
            <a:lvl4pPr>
              <a:defRPr sz="1350"/>
            </a:lvl4pPr>
            <a:lvl5pPr>
              <a:defRPr sz="13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3">
            <a:extLst>
              <a:ext uri="{FF2B5EF4-FFF2-40B4-BE49-F238E27FC236}">
                <a16:creationId xmlns:a16="http://schemas.microsoft.com/office/drawing/2014/main" id="{DACFA113-9FF8-4E58-B951-B3F0EC9E1F73}"/>
              </a:ext>
            </a:extLst>
          </p:cNvPr>
          <p:cNvSpPr>
            <a:spLocks noGrp="1"/>
          </p:cNvSpPr>
          <p:nvPr>
            <p:ph sz="half" idx="14"/>
          </p:nvPr>
        </p:nvSpPr>
        <p:spPr>
          <a:xfrm>
            <a:off x="8214913" y="1431792"/>
            <a:ext cx="3800820" cy="4498057"/>
          </a:xfrm>
        </p:spPr>
        <p:txBody>
          <a:bodyPr rIns="822960">
            <a:noAutofit/>
          </a:bodyPr>
          <a:lstStyle>
            <a:lvl1pPr>
              <a:defRPr sz="2100"/>
            </a:lvl1pPr>
            <a:lvl2pPr>
              <a:defRPr sz="1800"/>
            </a:lvl2pPr>
            <a:lvl3pPr>
              <a:defRPr sz="1500"/>
            </a:lvl3pPr>
            <a:lvl4pPr>
              <a:defRPr sz="1350"/>
            </a:lvl4pPr>
            <a:lvl5pPr>
              <a:defRPr sz="13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7639E9F5-AA06-4F8D-9C3C-93F84C021132}"/>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11804691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93910-36C0-4247-AA8F-0AE4EEC9E761}"/>
              </a:ext>
            </a:extLst>
          </p:cNvPr>
          <p:cNvSpPr>
            <a:spLocks noGrp="1"/>
          </p:cNvSpPr>
          <p:nvPr>
            <p:ph type="title"/>
          </p:nvPr>
        </p:nvSpPr>
        <p:spPr>
          <a:xfrm>
            <a:off x="1258431" y="380198"/>
            <a:ext cx="10128421" cy="769977"/>
          </a:xfrm>
        </p:spPr>
        <p:txBody>
          <a:bodyPr/>
          <a:lstStyle/>
          <a:p>
            <a:r>
              <a:rPr lang="en-US"/>
              <a:t>Click to edit Master title style</a:t>
            </a:r>
          </a:p>
        </p:txBody>
      </p:sp>
      <p:sp>
        <p:nvSpPr>
          <p:cNvPr id="3" name="Subtitle 1">
            <a:extLst>
              <a:ext uri="{FF2B5EF4-FFF2-40B4-BE49-F238E27FC236}">
                <a16:creationId xmlns:a16="http://schemas.microsoft.com/office/drawing/2014/main" id="{555F8427-E9CA-49E6-8AE9-ED1BDBD1330C}"/>
              </a:ext>
            </a:extLst>
          </p:cNvPr>
          <p:cNvSpPr>
            <a:spLocks noGrp="1"/>
          </p:cNvSpPr>
          <p:nvPr>
            <p:ph type="body" idx="1"/>
          </p:nvPr>
        </p:nvSpPr>
        <p:spPr>
          <a:xfrm>
            <a:off x="171065" y="1449806"/>
            <a:ext cx="5876391" cy="823912"/>
          </a:xfrm>
        </p:spPr>
        <p:txBody>
          <a:bodyPr anchor="b">
            <a:noAutofit/>
          </a:bodyPr>
          <a:lstStyle>
            <a:lvl1pPr marL="0" indent="0">
              <a:buNone/>
              <a:defRPr sz="2100" b="1">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1">
            <a:extLst>
              <a:ext uri="{FF2B5EF4-FFF2-40B4-BE49-F238E27FC236}">
                <a16:creationId xmlns:a16="http://schemas.microsoft.com/office/drawing/2014/main" id="{5321AB6E-4445-4BB1-B9FB-988FE3FCB0A0}"/>
              </a:ext>
            </a:extLst>
          </p:cNvPr>
          <p:cNvSpPr>
            <a:spLocks noGrp="1"/>
          </p:cNvSpPr>
          <p:nvPr>
            <p:ph sz="half" idx="2"/>
          </p:nvPr>
        </p:nvSpPr>
        <p:spPr>
          <a:xfrm>
            <a:off x="171064" y="2273718"/>
            <a:ext cx="5876389" cy="3664374"/>
          </a:xfrm>
        </p:spPr>
        <p:txBody>
          <a:bodyPr>
            <a:noAutofit/>
          </a:bodyPr>
          <a:lstStyle>
            <a:lvl1pPr>
              <a:defRPr sz="1800"/>
            </a:lvl1pPr>
            <a:lvl2pPr>
              <a:defRPr sz="1500"/>
            </a:lvl2pPr>
            <a:lvl3pPr>
              <a:defRPr sz="135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ubtitle 2">
            <a:extLst>
              <a:ext uri="{FF2B5EF4-FFF2-40B4-BE49-F238E27FC236}">
                <a16:creationId xmlns:a16="http://schemas.microsoft.com/office/drawing/2014/main" id="{BE337800-272E-4187-948E-AB6D00DF71A1}"/>
              </a:ext>
            </a:extLst>
          </p:cNvPr>
          <p:cNvSpPr>
            <a:spLocks noGrp="1"/>
          </p:cNvSpPr>
          <p:nvPr>
            <p:ph type="body" idx="13"/>
          </p:nvPr>
        </p:nvSpPr>
        <p:spPr>
          <a:xfrm>
            <a:off x="6145878" y="1450895"/>
            <a:ext cx="5876391" cy="823912"/>
          </a:xfrm>
        </p:spPr>
        <p:txBody>
          <a:bodyPr anchor="b">
            <a:noAutofit/>
          </a:bodyPr>
          <a:lstStyle>
            <a:lvl1pPr marL="0" indent="0">
              <a:buNone/>
              <a:defRPr sz="2100" b="1">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1" name="Content Placeholder 2">
            <a:extLst>
              <a:ext uri="{FF2B5EF4-FFF2-40B4-BE49-F238E27FC236}">
                <a16:creationId xmlns:a16="http://schemas.microsoft.com/office/drawing/2014/main" id="{3490EC0F-BFAC-421B-8701-663D6C38BD0D}"/>
              </a:ext>
            </a:extLst>
          </p:cNvPr>
          <p:cNvSpPr>
            <a:spLocks noGrp="1"/>
          </p:cNvSpPr>
          <p:nvPr>
            <p:ph sz="half" idx="14"/>
          </p:nvPr>
        </p:nvSpPr>
        <p:spPr>
          <a:xfrm>
            <a:off x="6145879" y="2274806"/>
            <a:ext cx="5876389" cy="3663285"/>
          </a:xfrm>
        </p:spPr>
        <p:txBody>
          <a:bodyPr>
            <a:noAutofit/>
          </a:bodyPr>
          <a:lstStyle>
            <a:lvl1pPr>
              <a:defRPr sz="1800"/>
            </a:lvl1pPr>
            <a:lvl2pPr>
              <a:defRPr sz="1500"/>
            </a:lvl2pPr>
            <a:lvl3pPr>
              <a:defRPr sz="135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F91FAFC8-95D4-42F6-A237-AD9B38EF0632}"/>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0548695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_Content_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4195A-8207-4653-9618-FEF2DA8A3770}"/>
              </a:ext>
            </a:extLst>
          </p:cNvPr>
          <p:cNvSpPr>
            <a:spLocks noGrp="1"/>
          </p:cNvSpPr>
          <p:nvPr>
            <p:ph type="title"/>
          </p:nvPr>
        </p:nvSpPr>
        <p:spPr/>
        <p:txBody>
          <a:bodyPr/>
          <a:lstStyle/>
          <a:p>
            <a:r>
              <a:rPr lang="en-US"/>
              <a:t>Click to edit Master title style</a:t>
            </a:r>
          </a:p>
        </p:txBody>
      </p:sp>
      <p:sp>
        <p:nvSpPr>
          <p:cNvPr id="6" name="Content Placeholder 5">
            <a:extLst>
              <a:ext uri="{FF2B5EF4-FFF2-40B4-BE49-F238E27FC236}">
                <a16:creationId xmlns:a16="http://schemas.microsoft.com/office/drawing/2014/main" id="{D07E23E6-6A2F-4EBB-BAA3-780723750EAA}"/>
              </a:ext>
            </a:extLst>
          </p:cNvPr>
          <p:cNvSpPr>
            <a:spLocks noGrp="1"/>
          </p:cNvSpPr>
          <p:nvPr>
            <p:ph sz="quarter" idx="11"/>
          </p:nvPr>
        </p:nvSpPr>
        <p:spPr>
          <a:xfrm>
            <a:off x="149319" y="1228727"/>
            <a:ext cx="11839480" cy="671793"/>
          </a:xfrm>
        </p:spPr>
        <p:txBody>
          <a:bodyPr>
            <a:normAutofit/>
          </a:bodyPr>
          <a:lstStyle>
            <a:lvl1pPr marL="0" indent="0">
              <a:buNone/>
              <a:defRPr sz="2400"/>
            </a:lvl1pPr>
          </a:lstStyle>
          <a:p>
            <a:pPr lvl="0"/>
            <a:r>
              <a:rPr lang="en-US"/>
              <a:t>Edit Master text styles</a:t>
            </a:r>
          </a:p>
        </p:txBody>
      </p:sp>
      <p:sp>
        <p:nvSpPr>
          <p:cNvPr id="8" name="Table Placeholder 7">
            <a:extLst>
              <a:ext uri="{FF2B5EF4-FFF2-40B4-BE49-F238E27FC236}">
                <a16:creationId xmlns:a16="http://schemas.microsoft.com/office/drawing/2014/main" id="{F2E4A04F-CC4A-4D65-ADD6-100415BF7610}"/>
              </a:ext>
            </a:extLst>
          </p:cNvPr>
          <p:cNvSpPr>
            <a:spLocks noGrp="1"/>
          </p:cNvSpPr>
          <p:nvPr>
            <p:ph type="tbl" sz="quarter" idx="12" hasCustomPrompt="1"/>
          </p:nvPr>
        </p:nvSpPr>
        <p:spPr>
          <a:xfrm>
            <a:off x="149320" y="2073277"/>
            <a:ext cx="11863293" cy="3806825"/>
          </a:xfrm>
        </p:spPr>
        <p:txBody>
          <a:bodyPr/>
          <a:lstStyle>
            <a:lvl1pPr>
              <a:defRPr/>
            </a:lvl1pPr>
          </a:lstStyle>
          <a:p>
            <a:r>
              <a:rPr lang="en-US"/>
              <a:t>Table</a:t>
            </a:r>
          </a:p>
        </p:txBody>
      </p:sp>
      <p:sp>
        <p:nvSpPr>
          <p:cNvPr id="3" name="Slide Number Placeholder 2">
            <a:extLst>
              <a:ext uri="{FF2B5EF4-FFF2-40B4-BE49-F238E27FC236}">
                <a16:creationId xmlns:a16="http://schemas.microsoft.com/office/drawing/2014/main" id="{1C79865C-D298-48FE-A461-FAEF3874AA84}"/>
              </a:ext>
            </a:extLst>
          </p:cNvPr>
          <p:cNvSpPr>
            <a:spLocks noGrp="1"/>
          </p:cNvSpPr>
          <p:nvPr>
            <p:ph type="sldNum" sz="quarter" idx="10"/>
          </p:nvPr>
        </p:nvSpPr>
        <p:spPr/>
        <p:txBody>
          <a:bodyPr/>
          <a:lstStyle/>
          <a:p>
            <a:fld id="{A3D1C70C-36A2-44FC-A083-98959550CFF4}" type="slidenum">
              <a:rPr lang="en-US" smtClean="0"/>
              <a:pPr/>
              <a:t>‹#›</a:t>
            </a:fld>
            <a:endParaRPr lang="en-US"/>
          </a:p>
        </p:txBody>
      </p:sp>
    </p:spTree>
    <p:extLst>
      <p:ext uri="{BB962C8B-B14F-4D97-AF65-F5344CB8AC3E}">
        <p14:creationId xmlns:p14="http://schemas.microsoft.com/office/powerpoint/2010/main" val="84370271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512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_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p>
        </p:txBody>
      </p:sp>
      <p:sp>
        <p:nvSpPr>
          <p:cNvPr id="4" name="Graph Placeholder">
            <a:extLst>
              <a:ext uri="{FF2B5EF4-FFF2-40B4-BE49-F238E27FC236}">
                <a16:creationId xmlns:a16="http://schemas.microsoft.com/office/drawing/2014/main" id="{77EA46B5-DFD9-4CBD-916B-41252B3634A1}"/>
              </a:ext>
            </a:extLst>
          </p:cNvPr>
          <p:cNvSpPr>
            <a:spLocks noGrp="1"/>
          </p:cNvSpPr>
          <p:nvPr>
            <p:ph type="chart" sz="quarter" idx="13"/>
          </p:nvPr>
        </p:nvSpPr>
        <p:spPr>
          <a:xfrm>
            <a:off x="143221" y="1277938"/>
            <a:ext cx="11864631" cy="4682187"/>
          </a:xfrm>
        </p:spPr>
        <p:txBody>
          <a:bodyPr/>
          <a:lstStyle/>
          <a:p>
            <a:r>
              <a:rPr lang="en-US"/>
              <a:t>Click icon to add chart</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586996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_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p>
        </p:txBody>
      </p:sp>
      <p:sp>
        <p:nvSpPr>
          <p:cNvPr id="6" name="Picture Placeholder">
            <a:extLst>
              <a:ext uri="{FF2B5EF4-FFF2-40B4-BE49-F238E27FC236}">
                <a16:creationId xmlns:a16="http://schemas.microsoft.com/office/drawing/2014/main" id="{8EB81FAF-D709-4158-AB3A-6470D4C7F238}"/>
              </a:ext>
            </a:extLst>
          </p:cNvPr>
          <p:cNvSpPr>
            <a:spLocks noGrp="1"/>
          </p:cNvSpPr>
          <p:nvPr>
            <p:ph type="pic" sz="quarter" idx="13"/>
          </p:nvPr>
        </p:nvSpPr>
        <p:spPr>
          <a:xfrm>
            <a:off x="594913" y="1520826"/>
            <a:ext cx="10642295" cy="4384216"/>
          </a:xfrm>
        </p:spPr>
        <p:txBody>
          <a:bodyPr/>
          <a:lstStyle/>
          <a:p>
            <a:r>
              <a:rPr lang="en-US"/>
              <a:t>Click icon to add picture</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3945978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7CF06-8C59-4736-BBD8-2485DEAC9A04}"/>
              </a:ext>
            </a:extLst>
          </p:cNvPr>
          <p:cNvSpPr>
            <a:spLocks noGrp="1"/>
          </p:cNvSpPr>
          <p:nvPr>
            <p:ph type="title"/>
          </p:nvPr>
        </p:nvSpPr>
        <p:spPr>
          <a:xfrm>
            <a:off x="325928" y="365126"/>
            <a:ext cx="11497901" cy="1156104"/>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F6E68CC3-A211-4170-8256-D1B0621F9EF8}"/>
              </a:ext>
            </a:extLst>
          </p:cNvPr>
          <p:cNvSpPr>
            <a:spLocks noGrp="1"/>
          </p:cNvSpPr>
          <p:nvPr>
            <p:ph sz="half" idx="1"/>
          </p:nvPr>
        </p:nvSpPr>
        <p:spPr>
          <a:xfrm>
            <a:off x="325925" y="1949730"/>
            <a:ext cx="5181600" cy="44288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630C559-C4BB-47B0-B05B-0B773EDABDCA}"/>
              </a:ext>
            </a:extLst>
          </p:cNvPr>
          <p:cNvSpPr>
            <a:spLocks noGrp="1"/>
          </p:cNvSpPr>
          <p:nvPr>
            <p:ph sz="half" idx="2"/>
          </p:nvPr>
        </p:nvSpPr>
        <p:spPr>
          <a:xfrm>
            <a:off x="6491337" y="1947083"/>
            <a:ext cx="5332491" cy="44288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3">
            <a:extLst>
              <a:ext uri="{FF2B5EF4-FFF2-40B4-BE49-F238E27FC236}">
                <a16:creationId xmlns:a16="http://schemas.microsoft.com/office/drawing/2014/main" id="{1AFC33AE-4ECE-4672-952F-953EEFA01FC4}"/>
              </a:ext>
            </a:extLst>
          </p:cNvPr>
          <p:cNvSpPr>
            <a:spLocks noGrp="1"/>
          </p:cNvSpPr>
          <p:nvPr>
            <p:ph type="ftr" sz="quarter" idx="3"/>
          </p:nvPr>
        </p:nvSpPr>
        <p:spPr>
          <a:xfrm>
            <a:off x="0" y="6551981"/>
            <a:ext cx="2743200" cy="322646"/>
          </a:xfrm>
          <a:prstGeom prst="rect">
            <a:avLst/>
          </a:prstGeom>
        </p:spPr>
        <p:txBody>
          <a:bodyPr vert="horz" lIns="91440" tIns="45720" rIns="91440" bIns="45720" rtlCol="0" anchor="ctr"/>
          <a:lstStyle>
            <a:lvl1pPr algn="l">
              <a:defRPr sz="975">
                <a:solidFill>
                  <a:schemeClr val="bg1"/>
                </a:solidFill>
              </a:defRPr>
            </a:lvl1pPr>
          </a:lstStyle>
          <a:p>
            <a:r>
              <a:rPr lang="en-US"/>
              <a:t>New Jersey Department of Education</a:t>
            </a:r>
          </a:p>
        </p:txBody>
      </p:sp>
      <p:sp>
        <p:nvSpPr>
          <p:cNvPr id="7" name="Slide Number Placeholder 6">
            <a:extLst>
              <a:ext uri="{FF2B5EF4-FFF2-40B4-BE49-F238E27FC236}">
                <a16:creationId xmlns:a16="http://schemas.microsoft.com/office/drawing/2014/main" id="{A8F06CBD-4E0B-4DF9-B7F5-4AE152EA685E}"/>
              </a:ext>
            </a:extLst>
          </p:cNvPr>
          <p:cNvSpPr>
            <a:spLocks noGrp="1"/>
          </p:cNvSpPr>
          <p:nvPr>
            <p:ph type="sldNum" sz="quarter" idx="12"/>
          </p:nvPr>
        </p:nvSpPr>
        <p:spPr/>
        <p:txBody>
          <a:bodyPr/>
          <a:lstStyle/>
          <a:p>
            <a:fld id="{1929936C-68CC-48AF-8CF3-4B03BC21D04D}" type="slidenum">
              <a:rPr lang="en-US" smtClean="0"/>
              <a:t>‹#›</a:t>
            </a:fld>
            <a:endParaRPr lang="en-US"/>
          </a:p>
        </p:txBody>
      </p:sp>
    </p:spTree>
    <p:extLst>
      <p:ext uri="{BB962C8B-B14F-4D97-AF65-F5344CB8AC3E}">
        <p14:creationId xmlns:p14="http://schemas.microsoft.com/office/powerpoint/2010/main" val="17097450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_Picture_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3" y="195936"/>
            <a:ext cx="10102849" cy="962407"/>
          </a:xfrm>
        </p:spPr>
        <p:txBody>
          <a:bodyPr anchor="b"/>
          <a:lstStyle>
            <a:lvl1pPr>
              <a:defRPr sz="3750"/>
            </a:lvl1pPr>
          </a:lstStyle>
          <a:p>
            <a:r>
              <a:rPr lang="en-US"/>
              <a:t>Click to edit Master title style</a:t>
            </a:r>
          </a:p>
        </p:txBody>
      </p:sp>
      <p:sp>
        <p:nvSpPr>
          <p:cNvPr id="6" name="Text Placeholder 5">
            <a:extLst>
              <a:ext uri="{FF2B5EF4-FFF2-40B4-BE49-F238E27FC236}">
                <a16:creationId xmlns:a16="http://schemas.microsoft.com/office/drawing/2014/main" id="{D61273DB-711C-4569-B5D6-110AE7AF38FD}"/>
              </a:ext>
            </a:extLst>
          </p:cNvPr>
          <p:cNvSpPr>
            <a:spLocks noGrp="1"/>
          </p:cNvSpPr>
          <p:nvPr>
            <p:ph type="body" sz="quarter" idx="13"/>
          </p:nvPr>
        </p:nvSpPr>
        <p:spPr>
          <a:xfrm>
            <a:off x="165102" y="1277653"/>
            <a:ext cx="11853863" cy="765753"/>
          </a:xfrm>
        </p:spPr>
        <p:txBody>
          <a:bodyPr/>
          <a:lstStyle>
            <a:lvl1pPr>
              <a:defRPr sz="2700"/>
            </a:lvl1pPr>
            <a:lvl2pPr>
              <a:defRPr sz="2400"/>
            </a:lvl2pPr>
            <a:lvl3pPr>
              <a:defRPr sz="2100"/>
            </a:lvl3pPr>
            <a:lvl4pPr>
              <a:defRPr sz="1800"/>
            </a:lvl4pPr>
            <a:lvl5pPr>
              <a:defRPr sz="1800"/>
            </a:lvl5pPr>
          </a:lstStyle>
          <a:p>
            <a:pPr lvl="0"/>
            <a:r>
              <a:rPr lang="en-US"/>
              <a:t>Edit Master text styles</a:t>
            </a:r>
          </a:p>
          <a:p>
            <a:pPr lvl="1"/>
            <a:r>
              <a:rPr lang="en-US"/>
              <a:t>Second level</a:t>
            </a:r>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175658" y="2341623"/>
            <a:ext cx="10255263" cy="3617357"/>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1189461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age_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p>
        </p:txBody>
      </p:sp>
      <p:sp>
        <p:nvSpPr>
          <p:cNvPr id="6" name="Picture Placeholder">
            <a:extLst>
              <a:ext uri="{FF2B5EF4-FFF2-40B4-BE49-F238E27FC236}">
                <a16:creationId xmlns:a16="http://schemas.microsoft.com/office/drawing/2014/main" id="{8EB81FAF-D709-4158-AB3A-6470D4C7F238}"/>
              </a:ext>
            </a:extLst>
          </p:cNvPr>
          <p:cNvSpPr>
            <a:spLocks noGrp="1"/>
          </p:cNvSpPr>
          <p:nvPr>
            <p:ph type="pic" sz="quarter" idx="13"/>
          </p:nvPr>
        </p:nvSpPr>
        <p:spPr>
          <a:xfrm>
            <a:off x="1430460" y="1520826"/>
            <a:ext cx="9808557" cy="3687782"/>
          </a:xfrm>
        </p:spPr>
        <p:txBody>
          <a:bodyPr/>
          <a:lstStyle/>
          <a:p>
            <a:r>
              <a:rPr lang="en-US"/>
              <a:t>Click icon to add picture</a:t>
            </a:r>
          </a:p>
        </p:txBody>
      </p:sp>
      <p:sp>
        <p:nvSpPr>
          <p:cNvPr id="7" name="Text Placeholder 5">
            <a:extLst>
              <a:ext uri="{FF2B5EF4-FFF2-40B4-BE49-F238E27FC236}">
                <a16:creationId xmlns:a16="http://schemas.microsoft.com/office/drawing/2014/main" id="{7D6D3F22-3F6B-483B-8748-C40C664682D6}"/>
              </a:ext>
            </a:extLst>
          </p:cNvPr>
          <p:cNvSpPr>
            <a:spLocks noGrp="1"/>
          </p:cNvSpPr>
          <p:nvPr>
            <p:ph type="body" sz="quarter" idx="14" hasCustomPrompt="1"/>
          </p:nvPr>
        </p:nvSpPr>
        <p:spPr>
          <a:xfrm>
            <a:off x="1430461" y="5457473"/>
            <a:ext cx="9808556" cy="550863"/>
          </a:xfrm>
        </p:spPr>
        <p:txBody>
          <a:bodyPr rIns="91440">
            <a:noAutofit/>
          </a:bodyPr>
          <a:lstStyle>
            <a:lvl1pPr marL="0" indent="0">
              <a:buNone/>
              <a:defRPr sz="1500"/>
            </a:lvl1pPr>
          </a:lstStyle>
          <a:p>
            <a:pPr lvl="0"/>
            <a:r>
              <a:rPr lang="en-US"/>
              <a:t>Enter source/citation</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4969718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3" y="195936"/>
            <a:ext cx="10102849" cy="962407"/>
          </a:xfrm>
        </p:spPr>
        <p:txBody>
          <a:bodyPr anchor="b"/>
          <a:lstStyle>
            <a:lvl1pPr>
              <a:defRPr sz="3750"/>
            </a:lvl1pPr>
          </a:lstStyle>
          <a:p>
            <a:r>
              <a:rPr lang="en-US"/>
              <a:t>Click to edit Master title style</a:t>
            </a:r>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65255" y="1226582"/>
            <a:ext cx="5563517" cy="4689476"/>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1">
            <a:extLst>
              <a:ext uri="{FF2B5EF4-FFF2-40B4-BE49-F238E27FC236}">
                <a16:creationId xmlns:a16="http://schemas.microsoft.com/office/drawing/2014/main" id="{78BB418D-9BD3-4031-AC15-403BABC477DA}"/>
              </a:ext>
            </a:extLst>
          </p:cNvPr>
          <p:cNvSpPr>
            <a:spLocks noGrp="1"/>
          </p:cNvSpPr>
          <p:nvPr>
            <p:ph type="body" sz="half" idx="2"/>
          </p:nvPr>
        </p:nvSpPr>
        <p:spPr>
          <a:xfrm>
            <a:off x="6096000" y="1226583"/>
            <a:ext cx="5930747" cy="4689475"/>
          </a:xfrm>
        </p:spPr>
        <p:txBody>
          <a:bodyPr>
            <a:normAutofit/>
          </a:bodyPr>
          <a:lstStyle>
            <a:lvl1pPr marL="0" indent="0">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41618197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cture_caption_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3" y="195936"/>
            <a:ext cx="10102849" cy="962407"/>
          </a:xfrm>
        </p:spPr>
        <p:txBody>
          <a:bodyPr anchor="b"/>
          <a:lstStyle>
            <a:lvl1pPr>
              <a:defRPr sz="3750"/>
            </a:lvl1pPr>
          </a:lstStyle>
          <a:p>
            <a:r>
              <a:rPr lang="en-US"/>
              <a:t>Click to edit Master title style</a:t>
            </a:r>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65255" y="1226584"/>
            <a:ext cx="5563517" cy="4157181"/>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6" name="Text Placeholder 5">
            <a:extLst>
              <a:ext uri="{FF2B5EF4-FFF2-40B4-BE49-F238E27FC236}">
                <a16:creationId xmlns:a16="http://schemas.microsoft.com/office/drawing/2014/main" id="{5BDDE2DB-6549-448D-B8B8-EC5750411848}"/>
              </a:ext>
            </a:extLst>
          </p:cNvPr>
          <p:cNvSpPr>
            <a:spLocks noGrp="1"/>
          </p:cNvSpPr>
          <p:nvPr>
            <p:ph type="body" sz="quarter" idx="13" hasCustomPrompt="1"/>
          </p:nvPr>
        </p:nvSpPr>
        <p:spPr>
          <a:xfrm>
            <a:off x="165101" y="5457827"/>
            <a:ext cx="5564188" cy="550863"/>
          </a:xfrm>
        </p:spPr>
        <p:txBody>
          <a:bodyPr rIns="91440">
            <a:noAutofit/>
          </a:bodyPr>
          <a:lstStyle>
            <a:lvl1pPr marL="0" indent="0">
              <a:buNone/>
              <a:defRPr sz="1200"/>
            </a:lvl1pPr>
          </a:lstStyle>
          <a:p>
            <a:pPr lvl="0"/>
            <a:r>
              <a:rPr lang="en-US"/>
              <a:t>Enter source/citation</a:t>
            </a:r>
          </a:p>
        </p:txBody>
      </p:sp>
      <p:sp>
        <p:nvSpPr>
          <p:cNvPr id="4" name="Text Placeholder 1">
            <a:extLst>
              <a:ext uri="{FF2B5EF4-FFF2-40B4-BE49-F238E27FC236}">
                <a16:creationId xmlns:a16="http://schemas.microsoft.com/office/drawing/2014/main" id="{78BB418D-9BD3-4031-AC15-403BABC477DA}"/>
              </a:ext>
            </a:extLst>
          </p:cNvPr>
          <p:cNvSpPr>
            <a:spLocks noGrp="1"/>
          </p:cNvSpPr>
          <p:nvPr>
            <p:ph type="body" sz="half" idx="2"/>
          </p:nvPr>
        </p:nvSpPr>
        <p:spPr>
          <a:xfrm>
            <a:off x="6096000" y="1226583"/>
            <a:ext cx="5930747" cy="4689475"/>
          </a:xfrm>
        </p:spPr>
        <p:txBody>
          <a:bodyPr>
            <a:normAutofit/>
          </a:bodyPr>
          <a:lstStyle>
            <a:lvl1pPr marL="0" indent="0">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4894642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ank_Yo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3" name="website">
            <a:extLst>
              <a:ext uri="{FF2B5EF4-FFF2-40B4-BE49-F238E27FC236}">
                <a16:creationId xmlns:a16="http://schemas.microsoft.com/office/drawing/2014/main" id="{257493FF-CD20-4B73-9767-F1B99F11BE08}"/>
              </a:ext>
            </a:extLst>
          </p:cNvPr>
          <p:cNvSpPr>
            <a:spLocks noGrp="1"/>
          </p:cNvSpPr>
          <p:nvPr>
            <p:ph idx="1" hasCustomPrompt="1"/>
          </p:nvPr>
        </p:nvSpPr>
        <p:spPr>
          <a:xfrm>
            <a:off x="0" y="1256861"/>
            <a:ext cx="12192000" cy="747579"/>
          </a:xfrm>
        </p:spPr>
        <p:txBody>
          <a:bodyPr lIns="0" rIns="91440">
            <a:normAutofit/>
          </a:bodyPr>
          <a:lstStyle>
            <a:lvl1pPr marL="0" indent="0" algn="ctr">
              <a:spcBef>
                <a:spcPts val="0"/>
              </a:spcBef>
              <a:buNone/>
              <a:defRPr sz="2400"/>
            </a:lvl1pPr>
          </a:lstStyle>
          <a:p>
            <a:pPr lvl="0"/>
            <a:r>
              <a:rPr lang="en-US"/>
              <a:t>Department or Office Webpage</a:t>
            </a:r>
          </a:p>
        </p:txBody>
      </p:sp>
      <p:sp>
        <p:nvSpPr>
          <p:cNvPr id="5" name="contact info">
            <a:extLst>
              <a:ext uri="{FF2B5EF4-FFF2-40B4-BE49-F238E27FC236}">
                <a16:creationId xmlns:a16="http://schemas.microsoft.com/office/drawing/2014/main" id="{6F4F1684-EE2D-419B-9D6E-6617B1C18A9E}"/>
              </a:ext>
            </a:extLst>
          </p:cNvPr>
          <p:cNvSpPr>
            <a:spLocks noGrp="1"/>
          </p:cNvSpPr>
          <p:nvPr>
            <p:ph idx="13" hasCustomPrompt="1"/>
          </p:nvPr>
        </p:nvSpPr>
        <p:spPr>
          <a:xfrm>
            <a:off x="1" y="2226098"/>
            <a:ext cx="12191999" cy="1493491"/>
          </a:xfrm>
        </p:spPr>
        <p:txBody>
          <a:bodyPr lIns="0" rIns="0">
            <a:normAutofit/>
          </a:bodyPr>
          <a:lstStyle>
            <a:lvl1pPr marL="0" indent="0" algn="ctr">
              <a:spcBef>
                <a:spcPts val="0"/>
              </a:spcBef>
              <a:spcAft>
                <a:spcPts val="900"/>
              </a:spcAft>
              <a:buNone/>
              <a:defRPr sz="2400"/>
            </a:lvl1pPr>
          </a:lstStyle>
          <a:p>
            <a:pPr lvl="0"/>
            <a:r>
              <a:rPr lang="en-US"/>
              <a:t>Contact Info</a:t>
            </a:r>
          </a:p>
        </p:txBody>
      </p:sp>
      <p:sp>
        <p:nvSpPr>
          <p:cNvPr id="7" name="follow us">
            <a:extLst>
              <a:ext uri="{FF2B5EF4-FFF2-40B4-BE49-F238E27FC236}">
                <a16:creationId xmlns:a16="http://schemas.microsoft.com/office/drawing/2014/main" id="{45487015-5153-4640-AB82-30B0797FB536}"/>
              </a:ext>
            </a:extLst>
          </p:cNvPr>
          <p:cNvSpPr>
            <a:spLocks noGrp="1"/>
          </p:cNvSpPr>
          <p:nvPr>
            <p:ph idx="14" hasCustomPrompt="1"/>
          </p:nvPr>
        </p:nvSpPr>
        <p:spPr>
          <a:xfrm>
            <a:off x="0" y="3901969"/>
            <a:ext cx="12192000" cy="640081"/>
          </a:xfrm>
        </p:spPr>
        <p:txBody>
          <a:bodyPr lIns="0" rIns="0">
            <a:normAutofit/>
          </a:bodyPr>
          <a:lstStyle>
            <a:lvl1pPr marL="0" indent="0" algn="ctr">
              <a:spcBef>
                <a:spcPts val="0"/>
              </a:spcBef>
              <a:spcAft>
                <a:spcPts val="0"/>
              </a:spcAft>
              <a:buNone/>
              <a:defRPr sz="1800" b="1"/>
            </a:lvl1pPr>
          </a:lstStyle>
          <a:p>
            <a:pPr lvl="0"/>
            <a:r>
              <a:rPr lang="en-US"/>
              <a:t>Text</a:t>
            </a:r>
          </a:p>
        </p:txBody>
      </p:sp>
      <p:pic>
        <p:nvPicPr>
          <p:cNvPr id="8" name="Facebook">
            <a:extLst>
              <a:ext uri="{FF2B5EF4-FFF2-40B4-BE49-F238E27FC236}">
                <a16:creationId xmlns:a16="http://schemas.microsoft.com/office/drawing/2014/main" id="{D47437DB-276A-491E-9DED-5CE275B555E9}"/>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67940" y="4737577"/>
            <a:ext cx="644285" cy="640080"/>
          </a:xfrm>
          <a:prstGeom prst="rect">
            <a:avLst/>
          </a:prstGeom>
        </p:spPr>
      </p:pic>
      <p:sp>
        <p:nvSpPr>
          <p:cNvPr id="11" name="Facebook handle">
            <a:extLst>
              <a:ext uri="{FF2B5EF4-FFF2-40B4-BE49-F238E27FC236}">
                <a16:creationId xmlns:a16="http://schemas.microsoft.com/office/drawing/2014/main" id="{582D491C-6C97-4EB7-9FC4-C09543B2B4CB}"/>
              </a:ext>
            </a:extLst>
          </p:cNvPr>
          <p:cNvSpPr>
            <a:spLocks noGrp="1"/>
          </p:cNvSpPr>
          <p:nvPr>
            <p:ph type="body" sz="quarter" idx="15" hasCustomPrompt="1"/>
          </p:nvPr>
        </p:nvSpPr>
        <p:spPr>
          <a:xfrm>
            <a:off x="3518902" y="5497665"/>
            <a:ext cx="1542361" cy="640080"/>
          </a:xfrm>
        </p:spPr>
        <p:txBody>
          <a:bodyPr rIns="0">
            <a:noAutofit/>
          </a:bodyPr>
          <a:lstStyle>
            <a:lvl1pPr marL="0" indent="0" algn="ctr">
              <a:buNone/>
              <a:defRPr sz="1050"/>
            </a:lvl1pPr>
          </a:lstStyle>
          <a:p>
            <a:pPr lvl="0"/>
            <a:r>
              <a:rPr lang="en-US"/>
              <a:t>Enter Facebook info</a:t>
            </a:r>
          </a:p>
        </p:txBody>
      </p:sp>
      <p:pic>
        <p:nvPicPr>
          <p:cNvPr id="9" name="Twitter">
            <a:extLst>
              <a:ext uri="{FF2B5EF4-FFF2-40B4-BE49-F238E27FC236}">
                <a16:creationId xmlns:a16="http://schemas.microsoft.com/office/drawing/2014/main" id="{0D9005C3-B95E-4B18-AAE7-E24BE5196D0C}"/>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76824" y="4737577"/>
            <a:ext cx="638349" cy="640080"/>
          </a:xfrm>
          <a:prstGeom prst="rect">
            <a:avLst/>
          </a:prstGeom>
        </p:spPr>
      </p:pic>
      <p:sp>
        <p:nvSpPr>
          <p:cNvPr id="12" name="Twitter handle">
            <a:extLst>
              <a:ext uri="{FF2B5EF4-FFF2-40B4-BE49-F238E27FC236}">
                <a16:creationId xmlns:a16="http://schemas.microsoft.com/office/drawing/2014/main" id="{86493432-72F4-449E-B539-D1AA7F57D162}"/>
              </a:ext>
            </a:extLst>
          </p:cNvPr>
          <p:cNvSpPr>
            <a:spLocks noGrp="1"/>
          </p:cNvSpPr>
          <p:nvPr>
            <p:ph type="body" sz="quarter" idx="16" hasCustomPrompt="1"/>
          </p:nvPr>
        </p:nvSpPr>
        <p:spPr>
          <a:xfrm>
            <a:off x="5291767" y="5497667"/>
            <a:ext cx="1608463" cy="640081"/>
          </a:xfrm>
        </p:spPr>
        <p:txBody>
          <a:bodyPr rIns="91440">
            <a:noAutofit/>
          </a:bodyPr>
          <a:lstStyle>
            <a:lvl1pPr marL="0" indent="0" algn="ctr">
              <a:buNone/>
              <a:defRPr sz="1050"/>
            </a:lvl1pPr>
          </a:lstStyle>
          <a:p>
            <a:pPr lvl="0"/>
            <a:r>
              <a:rPr lang="en-US"/>
              <a:t>Enter Twitter info</a:t>
            </a:r>
          </a:p>
        </p:txBody>
      </p:sp>
      <p:pic>
        <p:nvPicPr>
          <p:cNvPr id="10" name="Instagram">
            <a:extLst>
              <a:ext uri="{FF2B5EF4-FFF2-40B4-BE49-F238E27FC236}">
                <a16:creationId xmlns:a16="http://schemas.microsoft.com/office/drawing/2014/main" id="{378C0CF0-E836-4DD3-855C-BE5F54E6A3E9}"/>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7579776" y="4690799"/>
            <a:ext cx="734848" cy="733636"/>
          </a:xfrm>
          <a:prstGeom prst="rect">
            <a:avLst/>
          </a:prstGeom>
        </p:spPr>
      </p:pic>
      <p:sp>
        <p:nvSpPr>
          <p:cNvPr id="13" name="Instagram handle">
            <a:extLst>
              <a:ext uri="{FF2B5EF4-FFF2-40B4-BE49-F238E27FC236}">
                <a16:creationId xmlns:a16="http://schemas.microsoft.com/office/drawing/2014/main" id="{3B7466F7-8FB3-4D97-990A-262C144EE8EF}"/>
              </a:ext>
            </a:extLst>
          </p:cNvPr>
          <p:cNvSpPr>
            <a:spLocks noGrp="1"/>
          </p:cNvSpPr>
          <p:nvPr userDrawn="1">
            <p:ph type="body" sz="quarter" idx="17" hasCustomPrompt="1"/>
          </p:nvPr>
        </p:nvSpPr>
        <p:spPr>
          <a:xfrm>
            <a:off x="7182175" y="5497667"/>
            <a:ext cx="1608463" cy="640081"/>
          </a:xfrm>
        </p:spPr>
        <p:txBody>
          <a:bodyPr rIns="91440">
            <a:noAutofit/>
          </a:bodyPr>
          <a:lstStyle>
            <a:lvl1pPr marL="0" indent="0" algn="ctr">
              <a:buNone/>
              <a:defRPr sz="1050"/>
            </a:lvl1pPr>
          </a:lstStyle>
          <a:p>
            <a:pPr lvl="0"/>
            <a:r>
              <a:rPr lang="en-US"/>
              <a:t>Enter Instagram info</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userDrawn="1">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37071964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Presentation_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14CF2-96BC-4ED7-87C7-9D6684FBC9F1}"/>
              </a:ext>
            </a:extLst>
          </p:cNvPr>
          <p:cNvSpPr>
            <a:spLocks noGrp="1"/>
          </p:cNvSpPr>
          <p:nvPr>
            <p:ph type="ctrTitle" hasCustomPrompt="1"/>
          </p:nvPr>
        </p:nvSpPr>
        <p:spPr>
          <a:xfrm>
            <a:off x="2" y="2037852"/>
            <a:ext cx="12191999" cy="1282447"/>
          </a:xfrm>
        </p:spPr>
        <p:txBody>
          <a:bodyPr anchor="b"/>
          <a:lstStyle>
            <a:lvl1pPr algn="ctr">
              <a:defRPr sz="4050"/>
            </a:lvl1pPr>
          </a:lstStyle>
          <a:p>
            <a:r>
              <a:rPr lang="en-US"/>
              <a:t>Presentation Title</a:t>
            </a:r>
          </a:p>
        </p:txBody>
      </p:sp>
      <p:sp>
        <p:nvSpPr>
          <p:cNvPr id="3" name="Subtitle 2">
            <a:extLst>
              <a:ext uri="{FF2B5EF4-FFF2-40B4-BE49-F238E27FC236}">
                <a16:creationId xmlns:a16="http://schemas.microsoft.com/office/drawing/2014/main" id="{CE9FB07D-9D60-4B83-BCD7-C0D73181423A}"/>
              </a:ext>
            </a:extLst>
          </p:cNvPr>
          <p:cNvSpPr>
            <a:spLocks noGrp="1"/>
          </p:cNvSpPr>
          <p:nvPr>
            <p:ph type="subTitle" idx="1" hasCustomPrompt="1"/>
          </p:nvPr>
        </p:nvSpPr>
        <p:spPr>
          <a:xfrm>
            <a:off x="2" y="3654080"/>
            <a:ext cx="12191999" cy="2198080"/>
          </a:xfrm>
        </p:spPr>
        <p:txBody>
          <a:bodyPr/>
          <a:lstStyle>
            <a:lvl1pPr marL="0" indent="0" algn="ctr">
              <a:buNone/>
              <a:defRPr sz="2100"/>
            </a:lvl1pPr>
            <a:lvl2pPr marL="257169" indent="0" algn="ctr">
              <a:buNone/>
              <a:defRPr sz="1125"/>
            </a:lvl2pPr>
            <a:lvl3pPr marL="514337" indent="0" algn="ctr">
              <a:buNone/>
              <a:defRPr sz="1013"/>
            </a:lvl3pPr>
            <a:lvl4pPr marL="771506" indent="0" algn="ctr">
              <a:buNone/>
              <a:defRPr sz="900"/>
            </a:lvl4pPr>
            <a:lvl5pPr marL="1028675" indent="0" algn="ctr">
              <a:buNone/>
              <a:defRPr sz="900"/>
            </a:lvl5pPr>
            <a:lvl6pPr marL="1285843" indent="0" algn="ctr">
              <a:buNone/>
              <a:defRPr sz="900"/>
            </a:lvl6pPr>
            <a:lvl7pPr marL="1543011" indent="0" algn="ctr">
              <a:buNone/>
              <a:defRPr sz="900"/>
            </a:lvl7pPr>
            <a:lvl8pPr marL="1800180" indent="0" algn="ctr">
              <a:buNone/>
              <a:defRPr sz="900"/>
            </a:lvl8pPr>
            <a:lvl9pPr marL="2057349" indent="0" algn="ctr">
              <a:buNone/>
              <a:defRPr sz="900"/>
            </a:lvl9pPr>
          </a:lstStyle>
          <a:p>
            <a:r>
              <a:rPr lang="en-US"/>
              <a:t>Office Name</a:t>
            </a:r>
          </a:p>
          <a:p>
            <a:r>
              <a:rPr lang="en-US"/>
              <a:t>Division Name</a:t>
            </a:r>
          </a:p>
          <a:p>
            <a:r>
              <a:rPr lang="en-US"/>
              <a:t>Date</a:t>
            </a:r>
          </a:p>
        </p:txBody>
      </p:sp>
    </p:spTree>
    <p:extLst>
      <p:ext uri="{BB962C8B-B14F-4D97-AF65-F5344CB8AC3E}">
        <p14:creationId xmlns:p14="http://schemas.microsoft.com/office/powerpoint/2010/main" val="4146134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2E322-8E9A-479B-B269-4D91BEDFA8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ABF8C17-958A-4B16-9292-C247D34FAA4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7300B1-029E-4E5B-9650-234023D20BA8}"/>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FD906003-677A-45E2-AE16-611CACE94AB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83EB7A6-4275-4759-8006-710E8934378B}"/>
              </a:ext>
            </a:extLst>
          </p:cNvPr>
          <p:cNvSpPr>
            <a:spLocks noGrp="1"/>
          </p:cNvSpPr>
          <p:nvPr>
            <p:ph type="sldNum" sz="quarter" idx="12"/>
          </p:nvPr>
        </p:nvSpPr>
        <p:spPr/>
        <p:txBody>
          <a:bodyPr/>
          <a:lstStyle/>
          <a:p>
            <a:fld id="{37CA07B4-DD15-4A32-9DF2-B6AD00727005}" type="slidenum">
              <a:rPr lang="en-US" smtClean="0"/>
              <a:t>‹#›</a:t>
            </a:fld>
            <a:endParaRPr lang="en-US"/>
          </a:p>
        </p:txBody>
      </p:sp>
    </p:spTree>
    <p:extLst>
      <p:ext uri="{BB962C8B-B14F-4D97-AF65-F5344CB8AC3E}">
        <p14:creationId xmlns:p14="http://schemas.microsoft.com/office/powerpoint/2010/main" val="41542480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cSld name="Section_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264C6-2DE2-4496-9BDD-E370398EF70B}"/>
              </a:ext>
            </a:extLst>
          </p:cNvPr>
          <p:cNvSpPr>
            <a:spLocks noGrp="1"/>
          </p:cNvSpPr>
          <p:nvPr>
            <p:ph type="title"/>
          </p:nvPr>
        </p:nvSpPr>
        <p:spPr>
          <a:xfrm>
            <a:off x="0" y="1203650"/>
            <a:ext cx="12192000" cy="2726386"/>
          </a:xfrm>
        </p:spPr>
        <p:txBody>
          <a:bodyPr/>
          <a:lstStyle>
            <a:lvl1pPr algn="ctr">
              <a:defRPr/>
            </a:lvl1pPr>
          </a:lstStyle>
          <a:p>
            <a:r>
              <a:rPr lang="en-US"/>
              <a:t>Click to edit Master title style</a:t>
            </a:r>
          </a:p>
        </p:txBody>
      </p:sp>
      <p:sp>
        <p:nvSpPr>
          <p:cNvPr id="5" name="Slide Number Placeholder 4">
            <a:extLst>
              <a:ext uri="{FF2B5EF4-FFF2-40B4-BE49-F238E27FC236}">
                <a16:creationId xmlns:a16="http://schemas.microsoft.com/office/drawing/2014/main" id="{CD1FDB5E-23D5-4641-84CD-18757E9EBC1F}"/>
              </a:ext>
            </a:extLst>
          </p:cNvPr>
          <p:cNvSpPr>
            <a:spLocks noGrp="1"/>
          </p:cNvSpPr>
          <p:nvPr>
            <p:ph type="sldNum" sz="quarter" idx="12"/>
          </p:nvPr>
        </p:nvSpPr>
        <p:spPr>
          <a:xfrm>
            <a:off x="8610600" y="6294484"/>
            <a:ext cx="2743200" cy="365125"/>
          </a:xfrm>
        </p:spPr>
        <p:txBody>
          <a:bodyPr/>
          <a:lstStyle/>
          <a:p>
            <a:fld id="{063B872D-3AE9-4542-A461-B751CD6BB84C}" type="slidenum">
              <a:rPr lang="en-US" smtClean="0"/>
              <a:t>‹#›</a:t>
            </a:fld>
            <a:endParaRPr lang="en-US"/>
          </a:p>
        </p:txBody>
      </p:sp>
    </p:spTree>
    <p:extLst>
      <p:ext uri="{BB962C8B-B14F-4D97-AF65-F5344CB8AC3E}">
        <p14:creationId xmlns:p14="http://schemas.microsoft.com/office/powerpoint/2010/main" val="8923039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Final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AEF56-5357-4CFD-B503-FD5D22E31BAD}"/>
              </a:ext>
            </a:extLst>
          </p:cNvPr>
          <p:cNvSpPr>
            <a:spLocks noGrp="1"/>
          </p:cNvSpPr>
          <p:nvPr>
            <p:ph type="title"/>
          </p:nvPr>
        </p:nvSpPr>
        <p:spPr>
          <a:xfrm>
            <a:off x="838200" y="365131"/>
            <a:ext cx="10515600" cy="850489"/>
          </a:xfrm>
        </p:spPr>
        <p:txBody>
          <a:bodyPr/>
          <a:lstStyle/>
          <a:p>
            <a:r>
              <a:rPr lang="en-US"/>
              <a:t>Click to edit Master title style</a:t>
            </a:r>
          </a:p>
        </p:txBody>
      </p:sp>
      <p:sp>
        <p:nvSpPr>
          <p:cNvPr id="16" name="Text Placeholder 4">
            <a:extLst>
              <a:ext uri="{FF2B5EF4-FFF2-40B4-BE49-F238E27FC236}">
                <a16:creationId xmlns:a16="http://schemas.microsoft.com/office/drawing/2014/main" id="{D3B12E01-EEE8-414E-AC3B-33EF45A07775}"/>
              </a:ext>
            </a:extLst>
          </p:cNvPr>
          <p:cNvSpPr>
            <a:spLocks noGrp="1"/>
          </p:cNvSpPr>
          <p:nvPr>
            <p:ph type="body" sz="quarter" idx="16" hasCustomPrompt="1"/>
          </p:nvPr>
        </p:nvSpPr>
        <p:spPr>
          <a:xfrm>
            <a:off x="3044132" y="1485885"/>
            <a:ext cx="6562725" cy="1032249"/>
          </a:xfrm>
        </p:spPr>
        <p:txBody>
          <a:bodyPr>
            <a:normAutofit/>
          </a:bodyPr>
          <a:lstStyle>
            <a:lvl1pPr marL="0" indent="0" algn="ctr">
              <a:buNone/>
              <a:defRPr sz="2100"/>
            </a:lvl1pPr>
          </a:lstStyle>
          <a:p>
            <a:pPr lvl="0"/>
            <a:r>
              <a:rPr lang="en-US"/>
              <a:t>Department or Office website</a:t>
            </a:r>
          </a:p>
        </p:txBody>
      </p:sp>
      <p:sp>
        <p:nvSpPr>
          <p:cNvPr id="5" name="Text Placeholder 4">
            <a:extLst>
              <a:ext uri="{FF2B5EF4-FFF2-40B4-BE49-F238E27FC236}">
                <a16:creationId xmlns:a16="http://schemas.microsoft.com/office/drawing/2014/main" id="{00D3F7AE-850B-4864-B80E-0BE8ADB84F75}"/>
              </a:ext>
            </a:extLst>
          </p:cNvPr>
          <p:cNvSpPr>
            <a:spLocks noGrp="1"/>
          </p:cNvSpPr>
          <p:nvPr>
            <p:ph type="body" sz="quarter" idx="11" hasCustomPrompt="1"/>
          </p:nvPr>
        </p:nvSpPr>
        <p:spPr>
          <a:xfrm>
            <a:off x="3044132" y="2847529"/>
            <a:ext cx="6562725" cy="1032249"/>
          </a:xfrm>
        </p:spPr>
        <p:txBody>
          <a:bodyPr>
            <a:normAutofit/>
          </a:bodyPr>
          <a:lstStyle>
            <a:lvl1pPr marL="0" indent="0" algn="ctr">
              <a:buNone/>
              <a:defRPr sz="1800"/>
            </a:lvl1pPr>
          </a:lstStyle>
          <a:p>
            <a:pPr lvl="0"/>
            <a:r>
              <a:rPr lang="en-US"/>
              <a:t>Enter contact info such as phone number and email</a:t>
            </a:r>
          </a:p>
        </p:txBody>
      </p:sp>
      <p:sp>
        <p:nvSpPr>
          <p:cNvPr id="15" name="Text Placeholder 14">
            <a:extLst>
              <a:ext uri="{FF2B5EF4-FFF2-40B4-BE49-F238E27FC236}">
                <a16:creationId xmlns:a16="http://schemas.microsoft.com/office/drawing/2014/main" id="{8AA1560F-907F-4C23-AB0E-E50F07A84918}"/>
              </a:ext>
            </a:extLst>
          </p:cNvPr>
          <p:cNvSpPr>
            <a:spLocks noGrp="1"/>
          </p:cNvSpPr>
          <p:nvPr>
            <p:ph type="body" sz="quarter" idx="15" hasCustomPrompt="1"/>
          </p:nvPr>
        </p:nvSpPr>
        <p:spPr>
          <a:xfrm>
            <a:off x="5094619" y="4428882"/>
            <a:ext cx="2304487" cy="666750"/>
          </a:xfrm>
        </p:spPr>
        <p:txBody>
          <a:bodyPr>
            <a:normAutofit/>
          </a:bodyPr>
          <a:lstStyle>
            <a:lvl1pPr marL="0" indent="0" algn="ctr">
              <a:buNone/>
              <a:defRPr sz="2100" b="1"/>
            </a:lvl1pPr>
          </a:lstStyle>
          <a:p>
            <a:pPr lvl="0"/>
            <a:r>
              <a:rPr lang="en-US"/>
              <a:t>Text</a:t>
            </a:r>
          </a:p>
        </p:txBody>
      </p:sp>
      <p:pic>
        <p:nvPicPr>
          <p:cNvPr id="6" name="Facebook">
            <a:extLst>
              <a:ext uri="{FF2B5EF4-FFF2-40B4-BE49-F238E27FC236}">
                <a16:creationId xmlns:a16="http://schemas.microsoft.com/office/drawing/2014/main" id="{44C9F024-7D6B-4064-B434-76A1933BE172}"/>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75343" y="5372116"/>
            <a:ext cx="573024" cy="426963"/>
          </a:xfrm>
          <a:prstGeom prst="rect">
            <a:avLst/>
          </a:prstGeom>
        </p:spPr>
      </p:pic>
      <p:sp>
        <p:nvSpPr>
          <p:cNvPr id="10" name="Text Placeholder 9">
            <a:extLst>
              <a:ext uri="{FF2B5EF4-FFF2-40B4-BE49-F238E27FC236}">
                <a16:creationId xmlns:a16="http://schemas.microsoft.com/office/drawing/2014/main" id="{294F8BCB-943B-4692-A224-F8A2437D78A7}"/>
              </a:ext>
            </a:extLst>
          </p:cNvPr>
          <p:cNvSpPr>
            <a:spLocks noGrp="1"/>
          </p:cNvSpPr>
          <p:nvPr>
            <p:ph type="body" sz="quarter" idx="12" hasCustomPrompt="1"/>
          </p:nvPr>
        </p:nvSpPr>
        <p:spPr>
          <a:xfrm>
            <a:off x="3044133" y="5906972"/>
            <a:ext cx="1635443" cy="503237"/>
          </a:xfrm>
        </p:spPr>
        <p:txBody>
          <a:bodyPr>
            <a:noAutofit/>
          </a:bodyPr>
          <a:lstStyle>
            <a:lvl1pPr marL="0" indent="0" algn="ctr">
              <a:buNone/>
              <a:defRPr sz="1200"/>
            </a:lvl1pPr>
          </a:lstStyle>
          <a:p>
            <a:pPr lvl="0"/>
            <a:r>
              <a:rPr lang="en-US"/>
              <a:t>Enter Facebook info</a:t>
            </a:r>
          </a:p>
        </p:txBody>
      </p:sp>
      <p:pic>
        <p:nvPicPr>
          <p:cNvPr id="7" name="Twitter">
            <a:extLst>
              <a:ext uri="{FF2B5EF4-FFF2-40B4-BE49-F238E27FC236}">
                <a16:creationId xmlns:a16="http://schemas.microsoft.com/office/drawing/2014/main" id="{1F1462B5-F1B0-4233-B989-C544B2B47E55}"/>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82293" y="5365545"/>
            <a:ext cx="585216" cy="440102"/>
          </a:xfrm>
          <a:prstGeom prst="rect">
            <a:avLst/>
          </a:prstGeom>
        </p:spPr>
      </p:pic>
      <p:sp>
        <p:nvSpPr>
          <p:cNvPr id="11" name="Text Placeholder 9">
            <a:extLst>
              <a:ext uri="{FF2B5EF4-FFF2-40B4-BE49-F238E27FC236}">
                <a16:creationId xmlns:a16="http://schemas.microsoft.com/office/drawing/2014/main" id="{58BACC9A-2948-4586-9ADE-AC08E52A637B}"/>
              </a:ext>
            </a:extLst>
          </p:cNvPr>
          <p:cNvSpPr>
            <a:spLocks noGrp="1"/>
          </p:cNvSpPr>
          <p:nvPr>
            <p:ph type="body" sz="quarter" idx="13" hasCustomPrompt="1"/>
          </p:nvPr>
        </p:nvSpPr>
        <p:spPr>
          <a:xfrm>
            <a:off x="5429141" y="5906971"/>
            <a:ext cx="1635443" cy="503237"/>
          </a:xfrm>
        </p:spPr>
        <p:txBody>
          <a:bodyPr>
            <a:noAutofit/>
          </a:bodyPr>
          <a:lstStyle>
            <a:lvl1pPr marL="0" indent="0" algn="ctr">
              <a:buNone/>
              <a:defRPr sz="1200"/>
            </a:lvl1pPr>
          </a:lstStyle>
          <a:p>
            <a:pPr lvl="0"/>
            <a:r>
              <a:rPr lang="en-US"/>
              <a:t>Enter Twitter info</a:t>
            </a:r>
          </a:p>
        </p:txBody>
      </p:sp>
      <p:pic>
        <p:nvPicPr>
          <p:cNvPr id="8" name="Instagram">
            <a:extLst>
              <a:ext uri="{FF2B5EF4-FFF2-40B4-BE49-F238E27FC236}">
                <a16:creationId xmlns:a16="http://schemas.microsoft.com/office/drawing/2014/main" id="{22D2F588-6523-4556-88B5-99C95EE5EFE5}"/>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8390819" y="5334551"/>
            <a:ext cx="670560" cy="502090"/>
          </a:xfrm>
          <a:prstGeom prst="rect">
            <a:avLst/>
          </a:prstGeom>
        </p:spPr>
      </p:pic>
      <p:sp>
        <p:nvSpPr>
          <p:cNvPr id="12" name="Text Placeholder 9">
            <a:extLst>
              <a:ext uri="{FF2B5EF4-FFF2-40B4-BE49-F238E27FC236}">
                <a16:creationId xmlns:a16="http://schemas.microsoft.com/office/drawing/2014/main" id="{B81A18F7-3BD9-4CAA-9ADC-13EF99A4E392}"/>
              </a:ext>
            </a:extLst>
          </p:cNvPr>
          <p:cNvSpPr>
            <a:spLocks noGrp="1"/>
          </p:cNvSpPr>
          <p:nvPr>
            <p:ph type="body" sz="quarter" idx="14" hasCustomPrompt="1"/>
          </p:nvPr>
        </p:nvSpPr>
        <p:spPr>
          <a:xfrm>
            <a:off x="7908377" y="5906971"/>
            <a:ext cx="1635443" cy="503237"/>
          </a:xfrm>
        </p:spPr>
        <p:txBody>
          <a:bodyPr>
            <a:noAutofit/>
          </a:bodyPr>
          <a:lstStyle>
            <a:lvl1pPr marL="0" indent="0" algn="ctr">
              <a:buNone/>
              <a:defRPr sz="1200"/>
            </a:lvl1pPr>
          </a:lstStyle>
          <a:p>
            <a:pPr lvl="0"/>
            <a:r>
              <a:rPr lang="en-US"/>
              <a:t>Enter Instagram info</a:t>
            </a:r>
          </a:p>
        </p:txBody>
      </p:sp>
      <p:sp>
        <p:nvSpPr>
          <p:cNvPr id="3" name="Slide Number Placeholder 2">
            <a:extLst>
              <a:ext uri="{FF2B5EF4-FFF2-40B4-BE49-F238E27FC236}">
                <a16:creationId xmlns:a16="http://schemas.microsoft.com/office/drawing/2014/main" id="{9FE1C24E-3AD8-45B3-85F6-8E92576D8D8A}"/>
              </a:ext>
            </a:extLst>
          </p:cNvPr>
          <p:cNvSpPr>
            <a:spLocks noGrp="1"/>
          </p:cNvSpPr>
          <p:nvPr>
            <p:ph type="sldNum" sz="quarter" idx="10"/>
          </p:nvPr>
        </p:nvSpPr>
        <p:spPr/>
        <p:txBody>
          <a:bodyPr/>
          <a:lstStyle/>
          <a:p>
            <a:fld id="{1929936C-68CC-48AF-8CF3-4B03BC21D04D}" type="slidenum">
              <a:rPr lang="en-US" smtClean="0"/>
              <a:pPr/>
              <a:t>‹#›</a:t>
            </a:fld>
            <a:endParaRPr lang="en-US"/>
          </a:p>
        </p:txBody>
      </p:sp>
    </p:spTree>
    <p:extLst>
      <p:ext uri="{BB962C8B-B14F-4D97-AF65-F5344CB8AC3E}">
        <p14:creationId xmlns:p14="http://schemas.microsoft.com/office/powerpoint/2010/main" val="23249983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7CF06-8C59-4736-BBD8-2485DEAC9A04}"/>
              </a:ext>
            </a:extLst>
          </p:cNvPr>
          <p:cNvSpPr>
            <a:spLocks noGrp="1"/>
          </p:cNvSpPr>
          <p:nvPr>
            <p:ph type="title"/>
          </p:nvPr>
        </p:nvSpPr>
        <p:spPr>
          <a:xfrm>
            <a:off x="325928" y="365126"/>
            <a:ext cx="11497901" cy="1156104"/>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F6E68CC3-A211-4170-8256-D1B0621F9EF8}"/>
              </a:ext>
            </a:extLst>
          </p:cNvPr>
          <p:cNvSpPr>
            <a:spLocks noGrp="1"/>
          </p:cNvSpPr>
          <p:nvPr>
            <p:ph sz="half" idx="1"/>
          </p:nvPr>
        </p:nvSpPr>
        <p:spPr>
          <a:xfrm>
            <a:off x="325925" y="1949730"/>
            <a:ext cx="5181600" cy="44288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630C559-C4BB-47B0-B05B-0B773EDABDCA}"/>
              </a:ext>
            </a:extLst>
          </p:cNvPr>
          <p:cNvSpPr>
            <a:spLocks noGrp="1"/>
          </p:cNvSpPr>
          <p:nvPr>
            <p:ph sz="half" idx="2"/>
          </p:nvPr>
        </p:nvSpPr>
        <p:spPr>
          <a:xfrm>
            <a:off x="6491337" y="1947083"/>
            <a:ext cx="5332491" cy="44288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3">
            <a:extLst>
              <a:ext uri="{FF2B5EF4-FFF2-40B4-BE49-F238E27FC236}">
                <a16:creationId xmlns:a16="http://schemas.microsoft.com/office/drawing/2014/main" id="{1AFC33AE-4ECE-4672-952F-953EEFA01FC4}"/>
              </a:ext>
            </a:extLst>
          </p:cNvPr>
          <p:cNvSpPr>
            <a:spLocks noGrp="1"/>
          </p:cNvSpPr>
          <p:nvPr>
            <p:ph type="ftr" sz="quarter" idx="3"/>
          </p:nvPr>
        </p:nvSpPr>
        <p:spPr>
          <a:xfrm>
            <a:off x="0" y="6551981"/>
            <a:ext cx="2743200" cy="322646"/>
          </a:xfrm>
          <a:prstGeom prst="rect">
            <a:avLst/>
          </a:prstGeom>
        </p:spPr>
        <p:txBody>
          <a:bodyPr vert="horz" lIns="91440" tIns="45720" rIns="91440" bIns="45720" rtlCol="0" anchor="ctr"/>
          <a:lstStyle>
            <a:lvl1pPr algn="l">
              <a:defRPr sz="975">
                <a:solidFill>
                  <a:schemeClr val="bg1"/>
                </a:solidFill>
              </a:defRPr>
            </a:lvl1pPr>
          </a:lstStyle>
          <a:p>
            <a:r>
              <a:rPr lang="en-US"/>
              <a:t>New Jersey Department of Education</a:t>
            </a:r>
          </a:p>
        </p:txBody>
      </p:sp>
      <p:sp>
        <p:nvSpPr>
          <p:cNvPr id="7" name="Slide Number Placeholder 6">
            <a:extLst>
              <a:ext uri="{FF2B5EF4-FFF2-40B4-BE49-F238E27FC236}">
                <a16:creationId xmlns:a16="http://schemas.microsoft.com/office/drawing/2014/main" id="{A8F06CBD-4E0B-4DF9-B7F5-4AE152EA685E}"/>
              </a:ext>
            </a:extLst>
          </p:cNvPr>
          <p:cNvSpPr>
            <a:spLocks noGrp="1"/>
          </p:cNvSpPr>
          <p:nvPr>
            <p:ph type="sldNum" sz="quarter" idx="12"/>
          </p:nvPr>
        </p:nvSpPr>
        <p:spPr/>
        <p:txBody>
          <a:bodyPr/>
          <a:lstStyle/>
          <a:p>
            <a:fld id="{1929936C-68CC-48AF-8CF3-4B03BC21D04D}" type="slidenum">
              <a:rPr lang="en-US" smtClean="0"/>
              <a:t>‹#›</a:t>
            </a:fld>
            <a:endParaRPr lang="en-US"/>
          </a:p>
        </p:txBody>
      </p:sp>
    </p:spTree>
    <p:extLst>
      <p:ext uri="{BB962C8B-B14F-4D97-AF65-F5344CB8AC3E}">
        <p14:creationId xmlns:p14="http://schemas.microsoft.com/office/powerpoint/2010/main" val="1702886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wo Content_Simple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7CF06-8C59-4736-BBD8-2485DEAC9A04}"/>
              </a:ext>
            </a:extLst>
          </p:cNvPr>
          <p:cNvSpPr>
            <a:spLocks noGrp="1"/>
          </p:cNvSpPr>
          <p:nvPr>
            <p:ph type="title"/>
          </p:nvPr>
        </p:nvSpPr>
        <p:spPr>
          <a:xfrm>
            <a:off x="135801" y="365126"/>
            <a:ext cx="11823827" cy="1114540"/>
          </a:xfrm>
        </p:spPr>
        <p:txBody>
          <a:bodyPr/>
          <a:lstStyle/>
          <a:p>
            <a:r>
              <a:rPr lang="en-US"/>
              <a:t>Click to edit Master title style</a:t>
            </a:r>
          </a:p>
        </p:txBody>
      </p:sp>
      <p:sp>
        <p:nvSpPr>
          <p:cNvPr id="6" name="Content Placeholder 3">
            <a:extLst>
              <a:ext uri="{FF2B5EF4-FFF2-40B4-BE49-F238E27FC236}">
                <a16:creationId xmlns:a16="http://schemas.microsoft.com/office/drawing/2014/main" id="{351658A7-B92F-45A2-B638-36B423473E34}"/>
              </a:ext>
            </a:extLst>
          </p:cNvPr>
          <p:cNvSpPr>
            <a:spLocks noGrp="1"/>
          </p:cNvSpPr>
          <p:nvPr>
            <p:ph sz="half" idx="13"/>
          </p:nvPr>
        </p:nvSpPr>
        <p:spPr>
          <a:xfrm>
            <a:off x="135803" y="1825624"/>
            <a:ext cx="5690856" cy="45027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630C559-C4BB-47B0-B05B-0B773EDABDCA}"/>
              </a:ext>
            </a:extLst>
          </p:cNvPr>
          <p:cNvSpPr>
            <a:spLocks noGrp="1"/>
          </p:cNvSpPr>
          <p:nvPr>
            <p:ph sz="half" idx="2"/>
          </p:nvPr>
        </p:nvSpPr>
        <p:spPr>
          <a:xfrm>
            <a:off x="6268772" y="1825625"/>
            <a:ext cx="5690856" cy="45027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3">
            <a:extLst>
              <a:ext uri="{FF2B5EF4-FFF2-40B4-BE49-F238E27FC236}">
                <a16:creationId xmlns:a16="http://schemas.microsoft.com/office/drawing/2014/main" id="{95D68219-6CB5-460D-B65B-7133D98141CD}"/>
              </a:ext>
            </a:extLst>
          </p:cNvPr>
          <p:cNvSpPr>
            <a:spLocks noGrp="1"/>
          </p:cNvSpPr>
          <p:nvPr>
            <p:ph type="ftr" sz="quarter" idx="3"/>
          </p:nvPr>
        </p:nvSpPr>
        <p:spPr>
          <a:xfrm>
            <a:off x="0" y="6552776"/>
            <a:ext cx="2743200" cy="347709"/>
          </a:xfrm>
          <a:prstGeom prst="rect">
            <a:avLst/>
          </a:prstGeom>
        </p:spPr>
        <p:txBody>
          <a:bodyPr vert="horz" lIns="91440" tIns="45720" rIns="91440" bIns="45720" rtlCol="0" anchor="ctr"/>
          <a:lstStyle>
            <a:lvl1pPr algn="l">
              <a:defRPr sz="975">
                <a:solidFill>
                  <a:schemeClr val="bg1"/>
                </a:solidFill>
              </a:defRPr>
            </a:lvl1pPr>
          </a:lstStyle>
          <a:p>
            <a:r>
              <a:rPr lang="en-US"/>
              <a:t>New Jersey Department of Education</a:t>
            </a:r>
          </a:p>
        </p:txBody>
      </p:sp>
      <p:sp>
        <p:nvSpPr>
          <p:cNvPr id="7" name="Slide Number Placeholder 6">
            <a:extLst>
              <a:ext uri="{FF2B5EF4-FFF2-40B4-BE49-F238E27FC236}">
                <a16:creationId xmlns:a16="http://schemas.microsoft.com/office/drawing/2014/main" id="{A8F06CBD-4E0B-4DF9-B7F5-4AE152EA685E}"/>
              </a:ext>
            </a:extLst>
          </p:cNvPr>
          <p:cNvSpPr>
            <a:spLocks noGrp="1"/>
          </p:cNvSpPr>
          <p:nvPr>
            <p:ph type="sldNum" sz="quarter" idx="12"/>
          </p:nvPr>
        </p:nvSpPr>
        <p:spPr/>
        <p:txBody>
          <a:bodyPr/>
          <a:lstStyle/>
          <a:p>
            <a:fld id="{1929936C-68CC-48AF-8CF3-4B03BC21D04D}" type="slidenum">
              <a:rPr lang="en-US" smtClean="0"/>
              <a:t>‹#›</a:t>
            </a:fld>
            <a:endParaRPr lang="en-US"/>
          </a:p>
        </p:txBody>
      </p:sp>
    </p:spTree>
    <p:extLst>
      <p:ext uri="{BB962C8B-B14F-4D97-AF65-F5344CB8AC3E}">
        <p14:creationId xmlns:p14="http://schemas.microsoft.com/office/powerpoint/2010/main" val="34628792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Section_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264C6-2DE2-4496-9BDD-E370398EF70B}"/>
              </a:ext>
            </a:extLst>
          </p:cNvPr>
          <p:cNvSpPr>
            <a:spLocks noGrp="1"/>
          </p:cNvSpPr>
          <p:nvPr>
            <p:ph type="title"/>
          </p:nvPr>
        </p:nvSpPr>
        <p:spPr>
          <a:xfrm>
            <a:off x="0" y="1203650"/>
            <a:ext cx="12192000" cy="2726386"/>
          </a:xfrm>
        </p:spPr>
        <p:txBody>
          <a:bodyPr/>
          <a:lstStyle>
            <a:lvl1pPr algn="ctr">
              <a:defRPr/>
            </a:lvl1pPr>
          </a:lstStyle>
          <a:p>
            <a:r>
              <a:rPr lang="en-US"/>
              <a:t>Click to edit Master title style</a:t>
            </a:r>
          </a:p>
        </p:txBody>
      </p:sp>
      <p:sp>
        <p:nvSpPr>
          <p:cNvPr id="5" name="Slide Number Placeholder 4">
            <a:extLst>
              <a:ext uri="{FF2B5EF4-FFF2-40B4-BE49-F238E27FC236}">
                <a16:creationId xmlns:a16="http://schemas.microsoft.com/office/drawing/2014/main" id="{CD1FDB5E-23D5-4641-84CD-18757E9EBC1F}"/>
              </a:ext>
            </a:extLst>
          </p:cNvPr>
          <p:cNvSpPr>
            <a:spLocks noGrp="1"/>
          </p:cNvSpPr>
          <p:nvPr>
            <p:ph type="sldNum" sz="quarter" idx="12"/>
          </p:nvPr>
        </p:nvSpPr>
        <p:spPr>
          <a:xfrm>
            <a:off x="8610600" y="6294484"/>
            <a:ext cx="2743200" cy="365125"/>
          </a:xfrm>
        </p:spPr>
        <p:txBody>
          <a:bodyPr/>
          <a:lstStyle/>
          <a:p>
            <a:fld id="{063B872D-3AE9-4542-A461-B751CD6BB84C}" type="slidenum">
              <a:rPr lang="en-US" smtClean="0"/>
              <a:t>‹#›</a:t>
            </a:fld>
            <a:endParaRPr lang="en-US"/>
          </a:p>
        </p:txBody>
      </p:sp>
    </p:spTree>
    <p:extLst>
      <p:ext uri="{BB962C8B-B14F-4D97-AF65-F5344CB8AC3E}">
        <p14:creationId xmlns:p14="http://schemas.microsoft.com/office/powerpoint/2010/main" val="17328243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Presentation_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14CF2-96BC-4ED7-87C7-9D6684FBC9F1}"/>
              </a:ext>
            </a:extLst>
          </p:cNvPr>
          <p:cNvSpPr>
            <a:spLocks noGrp="1"/>
          </p:cNvSpPr>
          <p:nvPr>
            <p:ph type="ctrTitle" hasCustomPrompt="1"/>
          </p:nvPr>
        </p:nvSpPr>
        <p:spPr>
          <a:xfrm>
            <a:off x="0" y="2037850"/>
            <a:ext cx="12191999" cy="1282447"/>
          </a:xfrm>
        </p:spPr>
        <p:txBody>
          <a:bodyPr anchor="b"/>
          <a:lstStyle>
            <a:lvl1pPr algn="ctr">
              <a:defRPr sz="5400"/>
            </a:lvl1pPr>
          </a:lstStyle>
          <a:p>
            <a:r>
              <a:rPr lang="en-US"/>
              <a:t>Presentation Title</a:t>
            </a:r>
          </a:p>
        </p:txBody>
      </p:sp>
      <p:sp>
        <p:nvSpPr>
          <p:cNvPr id="3" name="Subtitle 2">
            <a:extLst>
              <a:ext uri="{FF2B5EF4-FFF2-40B4-BE49-F238E27FC236}">
                <a16:creationId xmlns:a16="http://schemas.microsoft.com/office/drawing/2014/main" id="{CE9FB07D-9D60-4B83-BCD7-C0D73181423A}"/>
              </a:ext>
            </a:extLst>
          </p:cNvPr>
          <p:cNvSpPr>
            <a:spLocks noGrp="1"/>
          </p:cNvSpPr>
          <p:nvPr>
            <p:ph type="subTitle" idx="1" hasCustomPrompt="1"/>
          </p:nvPr>
        </p:nvSpPr>
        <p:spPr>
          <a:xfrm>
            <a:off x="1" y="3654080"/>
            <a:ext cx="12191998" cy="2198080"/>
          </a:xfrm>
        </p:spPr>
        <p:txBody>
          <a:bodyPr/>
          <a:lstStyle>
            <a:lvl1pPr marL="0" indent="0" algn="ctr">
              <a:buNone/>
              <a:defRPr sz="2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Office Name</a:t>
            </a:r>
          </a:p>
          <a:p>
            <a:r>
              <a:rPr lang="en-US"/>
              <a:t>Division Name</a:t>
            </a:r>
          </a:p>
          <a:p>
            <a:r>
              <a:rPr lang="en-US"/>
              <a:t>Date</a:t>
            </a:r>
          </a:p>
        </p:txBody>
      </p:sp>
    </p:spTree>
    <p:extLst>
      <p:ext uri="{BB962C8B-B14F-4D97-AF65-F5344CB8AC3E}">
        <p14:creationId xmlns:p14="http://schemas.microsoft.com/office/powerpoint/2010/main" val="26318814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2E322-8E9A-479B-B269-4D91BEDFA8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ABF8C17-958A-4B16-9292-C247D34FAA4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7300B1-029E-4E5B-9650-234023D20BA8}"/>
              </a:ext>
            </a:extLst>
          </p:cNvPr>
          <p:cNvSpPr>
            <a:spLocks noGrp="1"/>
          </p:cNvSpPr>
          <p:nvPr>
            <p:ph type="dt" sz="half" idx="10"/>
          </p:nvPr>
        </p:nvSpPr>
        <p:spPr/>
        <p:txBody>
          <a:bodyPr/>
          <a:lstStyle/>
          <a:p>
            <a:fld id="{125ED62A-BBC8-4D69-BC3F-34BB26C26472}" type="datetimeFigureOut">
              <a:rPr lang="en-US" smtClean="0"/>
              <a:t>11/9/2022</a:t>
            </a:fld>
            <a:endParaRPr lang="en-US"/>
          </a:p>
        </p:txBody>
      </p:sp>
      <p:sp>
        <p:nvSpPr>
          <p:cNvPr id="5" name="Footer Placeholder 4">
            <a:extLst>
              <a:ext uri="{FF2B5EF4-FFF2-40B4-BE49-F238E27FC236}">
                <a16:creationId xmlns:a16="http://schemas.microsoft.com/office/drawing/2014/main" id="{FD906003-677A-45E2-AE16-611CACE94A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3EB7A6-4275-4759-8006-710E8934378B}"/>
              </a:ext>
            </a:extLst>
          </p:cNvPr>
          <p:cNvSpPr>
            <a:spLocks noGrp="1"/>
          </p:cNvSpPr>
          <p:nvPr>
            <p:ph type="sldNum" sz="quarter" idx="12"/>
          </p:nvPr>
        </p:nvSpPr>
        <p:spPr/>
        <p:txBody>
          <a:bodyPr/>
          <a:lstStyle/>
          <a:p>
            <a:fld id="{37CA07B4-DD15-4A32-9DF2-B6AD00727005}" type="slidenum">
              <a:rPr lang="en-US" smtClean="0"/>
              <a:t>‹#›</a:t>
            </a:fld>
            <a:endParaRPr lang="en-US"/>
          </a:p>
        </p:txBody>
      </p:sp>
    </p:spTree>
    <p:extLst>
      <p:ext uri="{BB962C8B-B14F-4D97-AF65-F5344CB8AC3E}">
        <p14:creationId xmlns:p14="http://schemas.microsoft.com/office/powerpoint/2010/main" val="555421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hreeContent_Simp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7CF06-8C59-4736-BBD8-2485DEAC9A04}"/>
              </a:ext>
            </a:extLst>
          </p:cNvPr>
          <p:cNvSpPr>
            <a:spLocks noGrp="1"/>
          </p:cNvSpPr>
          <p:nvPr>
            <p:ph type="title"/>
          </p:nvPr>
        </p:nvSpPr>
        <p:spPr>
          <a:xfrm>
            <a:off x="838200" y="365126"/>
            <a:ext cx="10515600" cy="893520"/>
          </a:xfrm>
        </p:spPr>
        <p:txBody>
          <a:bodyPr/>
          <a:lstStyle>
            <a:lvl1pPr algn="ctr">
              <a:defRPr/>
            </a:lvl1pPr>
          </a:lstStyle>
          <a:p>
            <a:r>
              <a:rPr lang="en-US"/>
              <a:t>Click to edit Master title style</a:t>
            </a:r>
          </a:p>
        </p:txBody>
      </p:sp>
      <p:sp>
        <p:nvSpPr>
          <p:cNvPr id="3" name="Content Placeholder 2">
            <a:extLst>
              <a:ext uri="{FF2B5EF4-FFF2-40B4-BE49-F238E27FC236}">
                <a16:creationId xmlns:a16="http://schemas.microsoft.com/office/drawing/2014/main" id="{F6E68CC3-A211-4170-8256-D1B0621F9EF8}"/>
              </a:ext>
            </a:extLst>
          </p:cNvPr>
          <p:cNvSpPr>
            <a:spLocks noGrp="1"/>
          </p:cNvSpPr>
          <p:nvPr>
            <p:ph sz="half" idx="1"/>
          </p:nvPr>
        </p:nvSpPr>
        <p:spPr>
          <a:xfrm>
            <a:off x="838199" y="1395323"/>
            <a:ext cx="10515600" cy="1455457"/>
          </a:xfrm>
        </p:spPr>
        <p:txBody>
          <a:bodyPr/>
          <a:lstStyle>
            <a:lvl3pPr marL="685783" indent="0">
              <a:buNone/>
              <a:defRPr/>
            </a:lvl3pPr>
          </a:lstStyle>
          <a:p>
            <a:pPr lvl="0"/>
            <a:r>
              <a:rPr lang="en-US"/>
              <a:t>Click to edit Master text styles</a:t>
            </a:r>
          </a:p>
          <a:p>
            <a:pPr lvl="1"/>
            <a:r>
              <a:rPr lang="en-US"/>
              <a:t>Second level</a:t>
            </a:r>
          </a:p>
        </p:txBody>
      </p:sp>
      <p:sp>
        <p:nvSpPr>
          <p:cNvPr id="9" name="Content Placeholder 2">
            <a:extLst>
              <a:ext uri="{FF2B5EF4-FFF2-40B4-BE49-F238E27FC236}">
                <a16:creationId xmlns:a16="http://schemas.microsoft.com/office/drawing/2014/main" id="{C3DE64AC-8446-4C9F-B063-00502FAAD8B2}"/>
              </a:ext>
            </a:extLst>
          </p:cNvPr>
          <p:cNvSpPr>
            <a:spLocks noGrp="1"/>
          </p:cNvSpPr>
          <p:nvPr>
            <p:ph sz="half" idx="13"/>
          </p:nvPr>
        </p:nvSpPr>
        <p:spPr>
          <a:xfrm>
            <a:off x="838199" y="2982421"/>
            <a:ext cx="10515600" cy="1559667"/>
          </a:xfrm>
        </p:spPr>
        <p:txBody>
          <a:bodyPr/>
          <a:lstStyle/>
          <a:p>
            <a:pPr lvl="0"/>
            <a:r>
              <a:rPr lang="en-US"/>
              <a:t>Click to edit Master text styles</a:t>
            </a:r>
          </a:p>
          <a:p>
            <a:pPr lvl="1"/>
            <a:r>
              <a:rPr lang="en-US"/>
              <a:t>Second level</a:t>
            </a:r>
          </a:p>
          <a:p>
            <a:pPr lvl="2"/>
            <a:r>
              <a:rPr lang="en-US"/>
              <a:t>Third level</a:t>
            </a:r>
          </a:p>
        </p:txBody>
      </p:sp>
      <p:sp>
        <p:nvSpPr>
          <p:cNvPr id="10" name="Content Placeholder 2">
            <a:extLst>
              <a:ext uri="{FF2B5EF4-FFF2-40B4-BE49-F238E27FC236}">
                <a16:creationId xmlns:a16="http://schemas.microsoft.com/office/drawing/2014/main" id="{0312DEFC-B4BA-44CD-9676-AA10C89DD9E6}"/>
              </a:ext>
            </a:extLst>
          </p:cNvPr>
          <p:cNvSpPr>
            <a:spLocks noGrp="1"/>
          </p:cNvSpPr>
          <p:nvPr>
            <p:ph sz="half" idx="14"/>
          </p:nvPr>
        </p:nvSpPr>
        <p:spPr>
          <a:xfrm>
            <a:off x="838199" y="4688393"/>
            <a:ext cx="10515600" cy="1730701"/>
          </a:xfrm>
        </p:spPr>
        <p:txBody>
          <a:bodyPr/>
          <a:lstStyle/>
          <a:p>
            <a:pPr lvl="0"/>
            <a:r>
              <a:rPr lang="en-US"/>
              <a:t>Click to edit Master text styles</a:t>
            </a:r>
          </a:p>
          <a:p>
            <a:pPr lvl="1"/>
            <a:r>
              <a:rPr lang="en-US"/>
              <a:t>Second level</a:t>
            </a:r>
          </a:p>
        </p:txBody>
      </p:sp>
      <p:sp>
        <p:nvSpPr>
          <p:cNvPr id="8" name="Footer Placeholder 3">
            <a:extLst>
              <a:ext uri="{FF2B5EF4-FFF2-40B4-BE49-F238E27FC236}">
                <a16:creationId xmlns:a16="http://schemas.microsoft.com/office/drawing/2014/main" id="{8075FB28-1637-4D36-BC87-9A87C854BF03}"/>
              </a:ext>
            </a:extLst>
          </p:cNvPr>
          <p:cNvSpPr>
            <a:spLocks noGrp="1"/>
          </p:cNvSpPr>
          <p:nvPr>
            <p:ph type="ftr" sz="quarter" idx="3"/>
          </p:nvPr>
        </p:nvSpPr>
        <p:spPr>
          <a:xfrm>
            <a:off x="0" y="6551981"/>
            <a:ext cx="2743200" cy="322646"/>
          </a:xfrm>
          <a:prstGeom prst="rect">
            <a:avLst/>
          </a:prstGeom>
        </p:spPr>
        <p:txBody>
          <a:bodyPr vert="horz" lIns="91440" tIns="45720" rIns="91440" bIns="45720" rtlCol="0" anchor="ctr"/>
          <a:lstStyle>
            <a:lvl1pPr algn="l">
              <a:defRPr sz="975">
                <a:solidFill>
                  <a:schemeClr val="bg1"/>
                </a:solidFill>
              </a:defRPr>
            </a:lvl1pPr>
          </a:lstStyle>
          <a:p>
            <a:r>
              <a:rPr lang="en-US"/>
              <a:t>New Jersey Department of Education</a:t>
            </a:r>
          </a:p>
        </p:txBody>
      </p:sp>
      <p:sp>
        <p:nvSpPr>
          <p:cNvPr id="7" name="Slide Number Placeholder 6">
            <a:extLst>
              <a:ext uri="{FF2B5EF4-FFF2-40B4-BE49-F238E27FC236}">
                <a16:creationId xmlns:a16="http://schemas.microsoft.com/office/drawing/2014/main" id="{A8F06CBD-4E0B-4DF9-B7F5-4AE152EA685E}"/>
              </a:ext>
            </a:extLst>
          </p:cNvPr>
          <p:cNvSpPr>
            <a:spLocks noGrp="1"/>
          </p:cNvSpPr>
          <p:nvPr>
            <p:ph type="sldNum" sz="quarter" idx="12"/>
          </p:nvPr>
        </p:nvSpPr>
        <p:spPr/>
        <p:txBody>
          <a:bodyPr/>
          <a:lstStyle/>
          <a:p>
            <a:fld id="{1929936C-68CC-48AF-8CF3-4B03BC21D04D}" type="slidenum">
              <a:rPr lang="en-US" smtClean="0"/>
              <a:t>‹#›</a:t>
            </a:fld>
            <a:endParaRPr lang="en-US"/>
          </a:p>
        </p:txBody>
      </p:sp>
    </p:spTree>
    <p:extLst>
      <p:ext uri="{BB962C8B-B14F-4D97-AF65-F5344CB8AC3E}">
        <p14:creationId xmlns:p14="http://schemas.microsoft.com/office/powerpoint/2010/main" val="1692476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omparison_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01525-BAE3-4CAF-89D0-D1DDCA7553F3}"/>
              </a:ext>
            </a:extLst>
          </p:cNvPr>
          <p:cNvSpPr>
            <a:spLocks noGrp="1"/>
          </p:cNvSpPr>
          <p:nvPr>
            <p:ph type="title"/>
          </p:nvPr>
        </p:nvSpPr>
        <p:spPr>
          <a:xfrm>
            <a:off x="217285" y="365131"/>
            <a:ext cx="11775547" cy="956681"/>
          </a:xfrm>
        </p:spPr>
        <p:txBody>
          <a:bodyPr/>
          <a:lstStyle/>
          <a:p>
            <a:r>
              <a:rPr lang="en-US"/>
              <a:t>Click to edit Master title style</a:t>
            </a:r>
          </a:p>
        </p:txBody>
      </p:sp>
      <p:sp>
        <p:nvSpPr>
          <p:cNvPr id="3" name="Text Placeholder 2">
            <a:extLst>
              <a:ext uri="{FF2B5EF4-FFF2-40B4-BE49-F238E27FC236}">
                <a16:creationId xmlns:a16="http://schemas.microsoft.com/office/drawing/2014/main" id="{9523838D-6D5E-455C-85DF-54B77EE5519D}"/>
              </a:ext>
            </a:extLst>
          </p:cNvPr>
          <p:cNvSpPr>
            <a:spLocks noGrp="1"/>
          </p:cNvSpPr>
          <p:nvPr>
            <p:ph type="body" idx="1"/>
          </p:nvPr>
        </p:nvSpPr>
        <p:spPr>
          <a:xfrm>
            <a:off x="217290" y="1681163"/>
            <a:ext cx="3711921"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1CD232FF-A555-45CC-B407-62C42702E5F3}"/>
              </a:ext>
            </a:extLst>
          </p:cNvPr>
          <p:cNvSpPr>
            <a:spLocks noGrp="1"/>
          </p:cNvSpPr>
          <p:nvPr>
            <p:ph sz="half" idx="2"/>
          </p:nvPr>
        </p:nvSpPr>
        <p:spPr>
          <a:xfrm>
            <a:off x="217289" y="2714852"/>
            <a:ext cx="3711921" cy="37599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
            <a:extLst>
              <a:ext uri="{FF2B5EF4-FFF2-40B4-BE49-F238E27FC236}">
                <a16:creationId xmlns:a16="http://schemas.microsoft.com/office/drawing/2014/main" id="{B8CE72F5-9482-4892-B297-66B046D1883A}"/>
              </a:ext>
            </a:extLst>
          </p:cNvPr>
          <p:cNvSpPr>
            <a:spLocks noGrp="1"/>
          </p:cNvSpPr>
          <p:nvPr>
            <p:ph type="body" idx="13"/>
          </p:nvPr>
        </p:nvSpPr>
        <p:spPr>
          <a:xfrm>
            <a:off x="4317001" y="1681163"/>
            <a:ext cx="3711921"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13" name="Content Placeholder 3">
            <a:extLst>
              <a:ext uri="{FF2B5EF4-FFF2-40B4-BE49-F238E27FC236}">
                <a16:creationId xmlns:a16="http://schemas.microsoft.com/office/drawing/2014/main" id="{1E002FDA-A44A-49A4-B8AD-5FCC148F38D9}"/>
              </a:ext>
            </a:extLst>
          </p:cNvPr>
          <p:cNvSpPr>
            <a:spLocks noGrp="1"/>
          </p:cNvSpPr>
          <p:nvPr>
            <p:ph sz="half" idx="14"/>
          </p:nvPr>
        </p:nvSpPr>
        <p:spPr>
          <a:xfrm>
            <a:off x="4317000" y="2714852"/>
            <a:ext cx="3711921" cy="37599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2">
            <a:extLst>
              <a:ext uri="{FF2B5EF4-FFF2-40B4-BE49-F238E27FC236}">
                <a16:creationId xmlns:a16="http://schemas.microsoft.com/office/drawing/2014/main" id="{572FEC1F-4E70-4D85-97CB-F7EC7CC2C1B7}"/>
              </a:ext>
            </a:extLst>
          </p:cNvPr>
          <p:cNvSpPr>
            <a:spLocks noGrp="1"/>
          </p:cNvSpPr>
          <p:nvPr>
            <p:ph type="body" idx="15"/>
          </p:nvPr>
        </p:nvSpPr>
        <p:spPr>
          <a:xfrm>
            <a:off x="8280917" y="1681163"/>
            <a:ext cx="3711921"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15" name="Content Placeholder 3">
            <a:extLst>
              <a:ext uri="{FF2B5EF4-FFF2-40B4-BE49-F238E27FC236}">
                <a16:creationId xmlns:a16="http://schemas.microsoft.com/office/drawing/2014/main" id="{8368F3C8-0878-4191-A15F-07E1E0A65672}"/>
              </a:ext>
            </a:extLst>
          </p:cNvPr>
          <p:cNvSpPr>
            <a:spLocks noGrp="1"/>
          </p:cNvSpPr>
          <p:nvPr>
            <p:ph sz="half" idx="16"/>
          </p:nvPr>
        </p:nvSpPr>
        <p:spPr>
          <a:xfrm>
            <a:off x="8280916" y="2714852"/>
            <a:ext cx="3711921" cy="37599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3">
            <a:extLst>
              <a:ext uri="{FF2B5EF4-FFF2-40B4-BE49-F238E27FC236}">
                <a16:creationId xmlns:a16="http://schemas.microsoft.com/office/drawing/2014/main" id="{C3215870-12E3-4980-93AD-8DC70E11A202}"/>
              </a:ext>
            </a:extLst>
          </p:cNvPr>
          <p:cNvSpPr>
            <a:spLocks noGrp="1"/>
          </p:cNvSpPr>
          <p:nvPr>
            <p:ph type="ftr" sz="quarter" idx="3"/>
          </p:nvPr>
        </p:nvSpPr>
        <p:spPr>
          <a:xfrm>
            <a:off x="0" y="6551981"/>
            <a:ext cx="2743200" cy="322646"/>
          </a:xfrm>
          <a:prstGeom prst="rect">
            <a:avLst/>
          </a:prstGeom>
        </p:spPr>
        <p:txBody>
          <a:bodyPr vert="horz" lIns="91440" tIns="45720" rIns="91440" bIns="45720" rtlCol="0" anchor="ctr"/>
          <a:lstStyle>
            <a:lvl1pPr algn="l">
              <a:defRPr sz="975">
                <a:solidFill>
                  <a:schemeClr val="bg1"/>
                </a:solidFill>
              </a:defRPr>
            </a:lvl1pPr>
          </a:lstStyle>
          <a:p>
            <a:r>
              <a:rPr lang="en-US"/>
              <a:t>New Jersey Department of Education</a:t>
            </a:r>
          </a:p>
        </p:txBody>
      </p:sp>
      <p:sp>
        <p:nvSpPr>
          <p:cNvPr id="9" name="Slide Number Placeholder 8">
            <a:extLst>
              <a:ext uri="{FF2B5EF4-FFF2-40B4-BE49-F238E27FC236}">
                <a16:creationId xmlns:a16="http://schemas.microsoft.com/office/drawing/2014/main" id="{42256F76-59C6-41DD-B216-886CAB45919F}"/>
              </a:ext>
            </a:extLst>
          </p:cNvPr>
          <p:cNvSpPr>
            <a:spLocks noGrp="1"/>
          </p:cNvSpPr>
          <p:nvPr>
            <p:ph type="sldNum" sz="quarter" idx="12"/>
          </p:nvPr>
        </p:nvSpPr>
        <p:spPr/>
        <p:txBody>
          <a:bodyPr/>
          <a:lstStyle/>
          <a:p>
            <a:fld id="{1929936C-68CC-48AF-8CF3-4B03BC21D04D}" type="slidenum">
              <a:rPr lang="en-US" smtClean="0"/>
              <a:t>‹#›</a:t>
            </a:fld>
            <a:endParaRPr lang="en-US"/>
          </a:p>
        </p:txBody>
      </p:sp>
    </p:spTree>
    <p:extLst>
      <p:ext uri="{BB962C8B-B14F-4D97-AF65-F5344CB8AC3E}">
        <p14:creationId xmlns:p14="http://schemas.microsoft.com/office/powerpoint/2010/main" val="468156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B6634-5182-4FAC-BD8F-9AB169FD2987}"/>
              </a:ext>
            </a:extLst>
          </p:cNvPr>
          <p:cNvSpPr>
            <a:spLocks noGrp="1"/>
          </p:cNvSpPr>
          <p:nvPr>
            <p:ph type="title"/>
          </p:nvPr>
        </p:nvSpPr>
        <p:spPr>
          <a:xfrm>
            <a:off x="347124" y="535130"/>
            <a:ext cx="11497752" cy="1325563"/>
          </a:xfrm>
        </p:spPr>
        <p:txBody>
          <a:bodyPr/>
          <a:lstStyle/>
          <a:p>
            <a:r>
              <a:rPr lang="en-US"/>
              <a:t>Click to edit Master title style</a:t>
            </a:r>
          </a:p>
        </p:txBody>
      </p:sp>
      <p:sp>
        <p:nvSpPr>
          <p:cNvPr id="4" name="Footer Placeholder 3">
            <a:extLst>
              <a:ext uri="{FF2B5EF4-FFF2-40B4-BE49-F238E27FC236}">
                <a16:creationId xmlns:a16="http://schemas.microsoft.com/office/drawing/2014/main" id="{C06CEA20-19E1-4E9F-AC98-2B0F1B8976DE}"/>
              </a:ext>
            </a:extLst>
          </p:cNvPr>
          <p:cNvSpPr>
            <a:spLocks noGrp="1"/>
          </p:cNvSpPr>
          <p:nvPr>
            <p:ph type="ftr" sz="quarter" idx="3"/>
          </p:nvPr>
        </p:nvSpPr>
        <p:spPr>
          <a:xfrm>
            <a:off x="0" y="6551981"/>
            <a:ext cx="2743200" cy="322646"/>
          </a:xfrm>
          <a:prstGeom prst="rect">
            <a:avLst/>
          </a:prstGeom>
        </p:spPr>
        <p:txBody>
          <a:bodyPr vert="horz" lIns="91440" tIns="45720" rIns="91440" bIns="45720" rtlCol="0" anchor="ctr"/>
          <a:lstStyle>
            <a:lvl1pPr algn="l">
              <a:defRPr sz="975">
                <a:solidFill>
                  <a:schemeClr val="bg1"/>
                </a:solidFill>
              </a:defRPr>
            </a:lvl1pPr>
          </a:lstStyle>
          <a:p>
            <a:r>
              <a:rPr lang="en-US"/>
              <a:t>New Jersey Department of Education</a:t>
            </a:r>
          </a:p>
        </p:txBody>
      </p:sp>
      <p:sp>
        <p:nvSpPr>
          <p:cNvPr id="5" name="Slide Number Placeholder 4">
            <a:extLst>
              <a:ext uri="{FF2B5EF4-FFF2-40B4-BE49-F238E27FC236}">
                <a16:creationId xmlns:a16="http://schemas.microsoft.com/office/drawing/2014/main" id="{20E18389-EFEF-429F-89FB-752FEA4C6573}"/>
              </a:ext>
            </a:extLst>
          </p:cNvPr>
          <p:cNvSpPr>
            <a:spLocks noGrp="1"/>
          </p:cNvSpPr>
          <p:nvPr>
            <p:ph type="sldNum" sz="quarter" idx="12"/>
          </p:nvPr>
        </p:nvSpPr>
        <p:spPr/>
        <p:txBody>
          <a:bodyPr/>
          <a:lstStyle/>
          <a:p>
            <a:fld id="{1929936C-68CC-48AF-8CF3-4B03BC21D04D}" type="slidenum">
              <a:rPr lang="en-US" smtClean="0"/>
              <a:t>‹#›</a:t>
            </a:fld>
            <a:endParaRPr lang="en-US"/>
          </a:p>
        </p:txBody>
      </p:sp>
    </p:spTree>
    <p:extLst>
      <p:ext uri="{BB962C8B-B14F-4D97-AF65-F5344CB8AC3E}">
        <p14:creationId xmlns:p14="http://schemas.microsoft.com/office/powerpoint/2010/main" val="1822857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Final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AEF56-5357-4CFD-B503-FD5D22E31BAD}"/>
              </a:ext>
            </a:extLst>
          </p:cNvPr>
          <p:cNvSpPr>
            <a:spLocks noGrp="1"/>
          </p:cNvSpPr>
          <p:nvPr>
            <p:ph type="title"/>
          </p:nvPr>
        </p:nvSpPr>
        <p:spPr>
          <a:xfrm>
            <a:off x="838200" y="365131"/>
            <a:ext cx="10515600" cy="850489"/>
          </a:xfrm>
        </p:spPr>
        <p:txBody>
          <a:bodyPr/>
          <a:lstStyle/>
          <a:p>
            <a:r>
              <a:rPr lang="en-US"/>
              <a:t>Click to edit Master title style</a:t>
            </a:r>
          </a:p>
        </p:txBody>
      </p:sp>
      <p:sp>
        <p:nvSpPr>
          <p:cNvPr id="16" name="Text Placeholder 4">
            <a:extLst>
              <a:ext uri="{FF2B5EF4-FFF2-40B4-BE49-F238E27FC236}">
                <a16:creationId xmlns:a16="http://schemas.microsoft.com/office/drawing/2014/main" id="{D3B12E01-EEE8-414E-AC3B-33EF45A07775}"/>
              </a:ext>
            </a:extLst>
          </p:cNvPr>
          <p:cNvSpPr>
            <a:spLocks noGrp="1"/>
          </p:cNvSpPr>
          <p:nvPr>
            <p:ph type="body" sz="quarter" idx="16" hasCustomPrompt="1"/>
          </p:nvPr>
        </p:nvSpPr>
        <p:spPr>
          <a:xfrm>
            <a:off x="3044132" y="1485885"/>
            <a:ext cx="6562725" cy="1032249"/>
          </a:xfrm>
        </p:spPr>
        <p:txBody>
          <a:bodyPr>
            <a:normAutofit/>
          </a:bodyPr>
          <a:lstStyle>
            <a:lvl1pPr marL="0" indent="0" algn="ctr">
              <a:buNone/>
              <a:defRPr sz="2100"/>
            </a:lvl1pPr>
          </a:lstStyle>
          <a:p>
            <a:pPr lvl="0"/>
            <a:r>
              <a:rPr lang="en-US"/>
              <a:t>Department or Office website</a:t>
            </a:r>
          </a:p>
        </p:txBody>
      </p:sp>
      <p:sp>
        <p:nvSpPr>
          <p:cNvPr id="5" name="Text Placeholder 4">
            <a:extLst>
              <a:ext uri="{FF2B5EF4-FFF2-40B4-BE49-F238E27FC236}">
                <a16:creationId xmlns:a16="http://schemas.microsoft.com/office/drawing/2014/main" id="{00D3F7AE-850B-4864-B80E-0BE8ADB84F75}"/>
              </a:ext>
            </a:extLst>
          </p:cNvPr>
          <p:cNvSpPr>
            <a:spLocks noGrp="1"/>
          </p:cNvSpPr>
          <p:nvPr>
            <p:ph type="body" sz="quarter" idx="11" hasCustomPrompt="1"/>
          </p:nvPr>
        </p:nvSpPr>
        <p:spPr>
          <a:xfrm>
            <a:off x="3044132" y="2847529"/>
            <a:ext cx="6562725" cy="1032249"/>
          </a:xfrm>
        </p:spPr>
        <p:txBody>
          <a:bodyPr>
            <a:normAutofit/>
          </a:bodyPr>
          <a:lstStyle>
            <a:lvl1pPr marL="0" indent="0" algn="ctr">
              <a:buNone/>
              <a:defRPr sz="1800"/>
            </a:lvl1pPr>
          </a:lstStyle>
          <a:p>
            <a:pPr lvl="0"/>
            <a:r>
              <a:rPr lang="en-US"/>
              <a:t>Enter contact info such as phone number and email</a:t>
            </a:r>
          </a:p>
        </p:txBody>
      </p:sp>
      <p:sp>
        <p:nvSpPr>
          <p:cNvPr id="15" name="Text Placeholder 14">
            <a:extLst>
              <a:ext uri="{FF2B5EF4-FFF2-40B4-BE49-F238E27FC236}">
                <a16:creationId xmlns:a16="http://schemas.microsoft.com/office/drawing/2014/main" id="{8AA1560F-907F-4C23-AB0E-E50F07A84918}"/>
              </a:ext>
            </a:extLst>
          </p:cNvPr>
          <p:cNvSpPr>
            <a:spLocks noGrp="1"/>
          </p:cNvSpPr>
          <p:nvPr>
            <p:ph type="body" sz="quarter" idx="15" hasCustomPrompt="1"/>
          </p:nvPr>
        </p:nvSpPr>
        <p:spPr>
          <a:xfrm>
            <a:off x="5094619" y="4428882"/>
            <a:ext cx="2304487" cy="666750"/>
          </a:xfrm>
        </p:spPr>
        <p:txBody>
          <a:bodyPr>
            <a:normAutofit/>
          </a:bodyPr>
          <a:lstStyle>
            <a:lvl1pPr marL="0" indent="0" algn="ctr">
              <a:buNone/>
              <a:defRPr sz="2100" b="1"/>
            </a:lvl1pPr>
          </a:lstStyle>
          <a:p>
            <a:pPr lvl="0"/>
            <a:r>
              <a:rPr lang="en-US"/>
              <a:t>Text</a:t>
            </a:r>
          </a:p>
        </p:txBody>
      </p:sp>
      <p:pic>
        <p:nvPicPr>
          <p:cNvPr id="6" name="Facebook">
            <a:extLst>
              <a:ext uri="{FF2B5EF4-FFF2-40B4-BE49-F238E27FC236}">
                <a16:creationId xmlns:a16="http://schemas.microsoft.com/office/drawing/2014/main" id="{44C9F024-7D6B-4064-B434-76A1933BE172}"/>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75343" y="5372116"/>
            <a:ext cx="573024" cy="426963"/>
          </a:xfrm>
          <a:prstGeom prst="rect">
            <a:avLst/>
          </a:prstGeom>
        </p:spPr>
      </p:pic>
      <p:sp>
        <p:nvSpPr>
          <p:cNvPr id="10" name="Text Placeholder 9">
            <a:extLst>
              <a:ext uri="{FF2B5EF4-FFF2-40B4-BE49-F238E27FC236}">
                <a16:creationId xmlns:a16="http://schemas.microsoft.com/office/drawing/2014/main" id="{294F8BCB-943B-4692-A224-F8A2437D78A7}"/>
              </a:ext>
            </a:extLst>
          </p:cNvPr>
          <p:cNvSpPr>
            <a:spLocks noGrp="1"/>
          </p:cNvSpPr>
          <p:nvPr>
            <p:ph type="body" sz="quarter" idx="12" hasCustomPrompt="1"/>
          </p:nvPr>
        </p:nvSpPr>
        <p:spPr>
          <a:xfrm>
            <a:off x="3044133" y="5906972"/>
            <a:ext cx="1635443" cy="503237"/>
          </a:xfrm>
        </p:spPr>
        <p:txBody>
          <a:bodyPr>
            <a:noAutofit/>
          </a:bodyPr>
          <a:lstStyle>
            <a:lvl1pPr marL="0" indent="0" algn="ctr">
              <a:buNone/>
              <a:defRPr sz="1200"/>
            </a:lvl1pPr>
          </a:lstStyle>
          <a:p>
            <a:pPr lvl="0"/>
            <a:r>
              <a:rPr lang="en-US"/>
              <a:t>Enter Facebook info</a:t>
            </a:r>
          </a:p>
        </p:txBody>
      </p:sp>
      <p:pic>
        <p:nvPicPr>
          <p:cNvPr id="7" name="Twitter">
            <a:extLst>
              <a:ext uri="{FF2B5EF4-FFF2-40B4-BE49-F238E27FC236}">
                <a16:creationId xmlns:a16="http://schemas.microsoft.com/office/drawing/2014/main" id="{1F1462B5-F1B0-4233-B989-C544B2B47E55}"/>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82293" y="5365545"/>
            <a:ext cx="585216" cy="440102"/>
          </a:xfrm>
          <a:prstGeom prst="rect">
            <a:avLst/>
          </a:prstGeom>
        </p:spPr>
      </p:pic>
      <p:sp>
        <p:nvSpPr>
          <p:cNvPr id="11" name="Text Placeholder 9">
            <a:extLst>
              <a:ext uri="{FF2B5EF4-FFF2-40B4-BE49-F238E27FC236}">
                <a16:creationId xmlns:a16="http://schemas.microsoft.com/office/drawing/2014/main" id="{58BACC9A-2948-4586-9ADE-AC08E52A637B}"/>
              </a:ext>
            </a:extLst>
          </p:cNvPr>
          <p:cNvSpPr>
            <a:spLocks noGrp="1"/>
          </p:cNvSpPr>
          <p:nvPr>
            <p:ph type="body" sz="quarter" idx="13" hasCustomPrompt="1"/>
          </p:nvPr>
        </p:nvSpPr>
        <p:spPr>
          <a:xfrm>
            <a:off x="5429141" y="5906971"/>
            <a:ext cx="1635443" cy="503237"/>
          </a:xfrm>
        </p:spPr>
        <p:txBody>
          <a:bodyPr>
            <a:noAutofit/>
          </a:bodyPr>
          <a:lstStyle>
            <a:lvl1pPr marL="0" indent="0" algn="ctr">
              <a:buNone/>
              <a:defRPr sz="1200"/>
            </a:lvl1pPr>
          </a:lstStyle>
          <a:p>
            <a:pPr lvl="0"/>
            <a:r>
              <a:rPr lang="en-US"/>
              <a:t>Enter Twitter info</a:t>
            </a:r>
          </a:p>
        </p:txBody>
      </p:sp>
      <p:pic>
        <p:nvPicPr>
          <p:cNvPr id="8" name="Instagram">
            <a:extLst>
              <a:ext uri="{FF2B5EF4-FFF2-40B4-BE49-F238E27FC236}">
                <a16:creationId xmlns:a16="http://schemas.microsoft.com/office/drawing/2014/main" id="{22D2F588-6523-4556-88B5-99C95EE5EFE5}"/>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8390819" y="5334551"/>
            <a:ext cx="670560" cy="502090"/>
          </a:xfrm>
          <a:prstGeom prst="rect">
            <a:avLst/>
          </a:prstGeom>
        </p:spPr>
      </p:pic>
      <p:sp>
        <p:nvSpPr>
          <p:cNvPr id="12" name="Text Placeholder 9">
            <a:extLst>
              <a:ext uri="{FF2B5EF4-FFF2-40B4-BE49-F238E27FC236}">
                <a16:creationId xmlns:a16="http://schemas.microsoft.com/office/drawing/2014/main" id="{B81A18F7-3BD9-4CAA-9ADC-13EF99A4E392}"/>
              </a:ext>
            </a:extLst>
          </p:cNvPr>
          <p:cNvSpPr>
            <a:spLocks noGrp="1"/>
          </p:cNvSpPr>
          <p:nvPr>
            <p:ph type="body" sz="quarter" idx="14" hasCustomPrompt="1"/>
          </p:nvPr>
        </p:nvSpPr>
        <p:spPr>
          <a:xfrm>
            <a:off x="7908377" y="5906971"/>
            <a:ext cx="1635443" cy="503237"/>
          </a:xfrm>
        </p:spPr>
        <p:txBody>
          <a:bodyPr>
            <a:noAutofit/>
          </a:bodyPr>
          <a:lstStyle>
            <a:lvl1pPr marL="0" indent="0" algn="ctr">
              <a:buNone/>
              <a:defRPr sz="1200"/>
            </a:lvl1pPr>
          </a:lstStyle>
          <a:p>
            <a:pPr lvl="0"/>
            <a:r>
              <a:rPr lang="en-US"/>
              <a:t>Enter Instagram info</a:t>
            </a:r>
          </a:p>
        </p:txBody>
      </p:sp>
      <p:sp>
        <p:nvSpPr>
          <p:cNvPr id="3" name="Slide Number Placeholder 2">
            <a:extLst>
              <a:ext uri="{FF2B5EF4-FFF2-40B4-BE49-F238E27FC236}">
                <a16:creationId xmlns:a16="http://schemas.microsoft.com/office/drawing/2014/main" id="{9FE1C24E-3AD8-45B3-85F6-8E92576D8D8A}"/>
              </a:ext>
            </a:extLst>
          </p:cNvPr>
          <p:cNvSpPr>
            <a:spLocks noGrp="1"/>
          </p:cNvSpPr>
          <p:nvPr>
            <p:ph type="sldNum" sz="quarter" idx="10"/>
          </p:nvPr>
        </p:nvSpPr>
        <p:spPr/>
        <p:txBody>
          <a:bodyPr/>
          <a:lstStyle/>
          <a:p>
            <a:fld id="{1929936C-68CC-48AF-8CF3-4B03BC21D04D}" type="slidenum">
              <a:rPr lang="en-US" smtClean="0"/>
              <a:pPr/>
              <a:t>‹#›</a:t>
            </a:fld>
            <a:endParaRPr lang="en-US"/>
          </a:p>
        </p:txBody>
      </p:sp>
    </p:spTree>
    <p:extLst>
      <p:ext uri="{BB962C8B-B14F-4D97-AF65-F5344CB8AC3E}">
        <p14:creationId xmlns:p14="http://schemas.microsoft.com/office/powerpoint/2010/main" val="472327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_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01525-BAE3-4CAF-89D0-D1DDCA7553F3}"/>
              </a:ext>
            </a:extLst>
          </p:cNvPr>
          <p:cNvSpPr>
            <a:spLocks noGrp="1"/>
          </p:cNvSpPr>
          <p:nvPr>
            <p:ph type="title"/>
          </p:nvPr>
        </p:nvSpPr>
        <p:spPr>
          <a:xfrm>
            <a:off x="181069" y="523073"/>
            <a:ext cx="11787611" cy="989850"/>
          </a:xfrm>
          <a:prstGeom prst="rect">
            <a:avLst/>
          </a:prstGeom>
        </p:spPr>
        <p:txBody>
          <a:bodyPr/>
          <a:lstStyle/>
          <a:p>
            <a:r>
              <a:rPr lang="en-US"/>
              <a:t>Click to edit Master title style</a:t>
            </a:r>
          </a:p>
        </p:txBody>
      </p:sp>
      <p:sp>
        <p:nvSpPr>
          <p:cNvPr id="12" name="Chart Placeholder 11">
            <a:extLst>
              <a:ext uri="{FF2B5EF4-FFF2-40B4-BE49-F238E27FC236}">
                <a16:creationId xmlns:a16="http://schemas.microsoft.com/office/drawing/2014/main" id="{A6AA0EF4-0F3E-49A9-A72A-4AB100D7A983}"/>
              </a:ext>
            </a:extLst>
          </p:cNvPr>
          <p:cNvSpPr>
            <a:spLocks noGrp="1"/>
          </p:cNvSpPr>
          <p:nvPr>
            <p:ph type="chart" sz="quarter" idx="13"/>
          </p:nvPr>
        </p:nvSpPr>
        <p:spPr>
          <a:xfrm>
            <a:off x="181069" y="1914862"/>
            <a:ext cx="11787611" cy="4376210"/>
          </a:xfrm>
        </p:spPr>
        <p:txBody>
          <a:bodyPr/>
          <a:lstStyle/>
          <a:p>
            <a:r>
              <a:rPr lang="en-US"/>
              <a:t>Click icon to add chart</a:t>
            </a:r>
          </a:p>
        </p:txBody>
      </p:sp>
      <p:sp>
        <p:nvSpPr>
          <p:cNvPr id="5" name="Footer Placeholder 3">
            <a:extLst>
              <a:ext uri="{FF2B5EF4-FFF2-40B4-BE49-F238E27FC236}">
                <a16:creationId xmlns:a16="http://schemas.microsoft.com/office/drawing/2014/main" id="{42AFA712-8BE6-40B2-B9BF-005BFA8B5E98}"/>
              </a:ext>
            </a:extLst>
          </p:cNvPr>
          <p:cNvSpPr>
            <a:spLocks noGrp="1"/>
          </p:cNvSpPr>
          <p:nvPr>
            <p:ph type="ftr" sz="quarter" idx="3"/>
          </p:nvPr>
        </p:nvSpPr>
        <p:spPr>
          <a:xfrm>
            <a:off x="0" y="6551981"/>
            <a:ext cx="2743200" cy="322646"/>
          </a:xfrm>
          <a:prstGeom prst="rect">
            <a:avLst/>
          </a:prstGeom>
        </p:spPr>
        <p:txBody>
          <a:bodyPr vert="horz" lIns="91440" tIns="45720" rIns="91440" bIns="45720" rtlCol="0" anchor="ctr"/>
          <a:lstStyle>
            <a:lvl1pPr algn="l">
              <a:defRPr sz="975">
                <a:solidFill>
                  <a:schemeClr val="bg1"/>
                </a:solidFill>
              </a:defRPr>
            </a:lvl1pPr>
          </a:lstStyle>
          <a:p>
            <a:r>
              <a:rPr lang="en-US"/>
              <a:t>New Jersey Department of Education</a:t>
            </a:r>
          </a:p>
        </p:txBody>
      </p:sp>
      <p:sp>
        <p:nvSpPr>
          <p:cNvPr id="9" name="Slide Number Placeholder 8">
            <a:extLst>
              <a:ext uri="{FF2B5EF4-FFF2-40B4-BE49-F238E27FC236}">
                <a16:creationId xmlns:a16="http://schemas.microsoft.com/office/drawing/2014/main" id="{42256F76-59C6-41DD-B216-886CAB45919F}"/>
              </a:ext>
            </a:extLst>
          </p:cNvPr>
          <p:cNvSpPr>
            <a:spLocks noGrp="1"/>
          </p:cNvSpPr>
          <p:nvPr>
            <p:ph type="sldNum" sz="quarter" idx="12"/>
          </p:nvPr>
        </p:nvSpPr>
        <p:spPr>
          <a:xfrm>
            <a:off x="9448800" y="6535360"/>
            <a:ext cx="2743200" cy="365125"/>
          </a:xfrm>
          <a:prstGeom prst="rect">
            <a:avLst/>
          </a:prstGeom>
        </p:spPr>
        <p:txBody>
          <a:bodyPr/>
          <a:lstStyle/>
          <a:p>
            <a:fld id="{1929936C-68CC-48AF-8CF3-4B03BC21D04D}" type="slidenum">
              <a:rPr lang="en-US" smtClean="0"/>
              <a:t>‹#›</a:t>
            </a:fld>
            <a:endParaRPr lang="en-US"/>
          </a:p>
        </p:txBody>
      </p:sp>
    </p:spTree>
    <p:extLst>
      <p:ext uri="{BB962C8B-B14F-4D97-AF65-F5344CB8AC3E}">
        <p14:creationId xmlns:p14="http://schemas.microsoft.com/office/powerpoint/2010/main" val="2752442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4195A-8207-4653-9618-FEF2DA8A3770}"/>
              </a:ext>
            </a:extLst>
          </p:cNvPr>
          <p:cNvSpPr>
            <a:spLocks noGrp="1"/>
          </p:cNvSpPr>
          <p:nvPr>
            <p:ph type="title"/>
          </p:nvPr>
        </p:nvSpPr>
        <p:spPr/>
        <p:txBody>
          <a:bodyPr/>
          <a:lstStyle/>
          <a:p>
            <a:r>
              <a:rPr lang="en-US"/>
              <a:t>Click to edit Master title style</a:t>
            </a:r>
          </a:p>
        </p:txBody>
      </p:sp>
      <p:sp>
        <p:nvSpPr>
          <p:cNvPr id="5" name="Text Placeholder 4">
            <a:extLst>
              <a:ext uri="{FF2B5EF4-FFF2-40B4-BE49-F238E27FC236}">
                <a16:creationId xmlns:a16="http://schemas.microsoft.com/office/drawing/2014/main" id="{014B6A3B-3BF1-49BB-A418-D9BD7963E314}"/>
              </a:ext>
            </a:extLst>
          </p:cNvPr>
          <p:cNvSpPr>
            <a:spLocks noGrp="1"/>
          </p:cNvSpPr>
          <p:nvPr>
            <p:ph type="body" sz="quarter" idx="11"/>
          </p:nvPr>
        </p:nvSpPr>
        <p:spPr>
          <a:xfrm>
            <a:off x="171451" y="1222377"/>
            <a:ext cx="11849100" cy="4803775"/>
          </a:xfrm>
        </p:spPr>
        <p:txBody>
          <a:bodyPr/>
          <a:lstStyle>
            <a:lvl1pPr>
              <a:defRPr sz="2700"/>
            </a:lvl1pPr>
            <a:lvl2pPr>
              <a:defRPr sz="2400"/>
            </a:lvl2pPr>
            <a:lvl3pPr>
              <a:defRPr sz="21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1C79865C-D298-48FE-A461-FAEF3874AA84}"/>
              </a:ext>
            </a:extLst>
          </p:cNvPr>
          <p:cNvSpPr>
            <a:spLocks noGrp="1"/>
          </p:cNvSpPr>
          <p:nvPr>
            <p:ph type="sldNum" sz="quarter" idx="10"/>
          </p:nvPr>
        </p:nvSpPr>
        <p:spPr/>
        <p:txBody>
          <a:bodyPr/>
          <a:lstStyle/>
          <a:p>
            <a:fld id="{A3D1C70C-36A2-44FC-A083-98959550CFF4}" type="slidenum">
              <a:rPr lang="en-US" smtClean="0"/>
              <a:pPr/>
              <a:t>‹#›</a:t>
            </a:fld>
            <a:endParaRPr lang="en-US"/>
          </a:p>
        </p:txBody>
      </p:sp>
    </p:spTree>
    <p:extLst>
      <p:ext uri="{BB962C8B-B14F-4D97-AF65-F5344CB8AC3E}">
        <p14:creationId xmlns:p14="http://schemas.microsoft.com/office/powerpoint/2010/main" val="3862357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slideLayout" Target="../slideLayouts/slideLayout26.xml"/><Relationship Id="rId3" Type="http://schemas.openxmlformats.org/officeDocument/2006/relationships/slideLayout" Target="../slideLayouts/slideLayout11.xml"/><Relationship Id="rId21" Type="http://schemas.openxmlformats.org/officeDocument/2006/relationships/slideLayout" Target="../slideLayouts/slideLayout29.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20" Type="http://schemas.openxmlformats.org/officeDocument/2006/relationships/slideLayout" Target="../slideLayouts/slideLayout28.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24" Type="http://schemas.openxmlformats.org/officeDocument/2006/relationships/image" Target="../media/image6.png"/><Relationship Id="rId5" Type="http://schemas.openxmlformats.org/officeDocument/2006/relationships/slideLayout" Target="../slideLayouts/slideLayout13.xml"/><Relationship Id="rId15" Type="http://schemas.openxmlformats.org/officeDocument/2006/relationships/slideLayout" Target="../slideLayouts/slideLayout23.xml"/><Relationship Id="rId23" Type="http://schemas.openxmlformats.org/officeDocument/2006/relationships/image" Target="../media/image5.png"/><Relationship Id="rId10" Type="http://schemas.openxmlformats.org/officeDocument/2006/relationships/slideLayout" Target="../slideLayouts/slideLayout18.xml"/><Relationship Id="rId19" Type="http://schemas.openxmlformats.org/officeDocument/2006/relationships/slideLayout" Target="../slideLayouts/slideLayout27.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3.xml"/><Relationship Id="rId1"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32.xml"/><Relationship Id="rId1" Type="http://schemas.openxmlformats.org/officeDocument/2006/relationships/slideLayout" Target="../slideLayouts/slideLayout3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Logo: New Jersey Department of Education.">
            <a:extLst>
              <a:ext uri="{FF2B5EF4-FFF2-40B4-BE49-F238E27FC236}">
                <a16:creationId xmlns:a16="http://schemas.microsoft.com/office/drawing/2014/main" id="{CF96DE2C-7117-450B-9505-73F2CC7674D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0170" y="-5897"/>
            <a:ext cx="12081831" cy="2551181"/>
          </a:xfrm>
          <a:prstGeom prst="rect">
            <a:avLst/>
          </a:prstGeom>
        </p:spPr>
      </p:pic>
      <p:sp>
        <p:nvSpPr>
          <p:cNvPr id="3" name="Text Placeholder 2">
            <a:extLst>
              <a:ext uri="{FF2B5EF4-FFF2-40B4-BE49-F238E27FC236}">
                <a16:creationId xmlns:a16="http://schemas.microsoft.com/office/drawing/2014/main" id="{056ABD99-43FC-48BD-956C-54F530646711}"/>
              </a:ext>
            </a:extLst>
          </p:cNvPr>
          <p:cNvSpPr>
            <a:spLocks noGrp="1"/>
          </p:cNvSpPr>
          <p:nvPr>
            <p:ph type="body" idx="1"/>
          </p:nvPr>
        </p:nvSpPr>
        <p:spPr>
          <a:xfrm>
            <a:off x="110169" y="1825625"/>
            <a:ext cx="11788048" cy="4351338"/>
          </a:xfrm>
          <a:prstGeom prst="rect">
            <a:avLst/>
          </a:prstGeom>
        </p:spPr>
        <p:txBody>
          <a:bodyPr vert="horz" lIns="91440" tIns="45720" rIns="91440" bIns="45720" rtlCol="0">
            <a:normAutofit/>
          </a:bodyPr>
          <a:lstStyle/>
          <a:p>
            <a:pPr lvl="0"/>
            <a:r>
              <a:rPr lang="en-US"/>
              <a:t>Do not use this layout</a:t>
            </a:r>
          </a:p>
        </p:txBody>
      </p:sp>
      <p:sp>
        <p:nvSpPr>
          <p:cNvPr id="4" name="Rectangle 3">
            <a:extLst>
              <a:ext uri="{FF2B5EF4-FFF2-40B4-BE49-F238E27FC236}">
                <a16:creationId xmlns:a16="http://schemas.microsoft.com/office/drawing/2014/main" id="{BCD58F0D-AFBC-4C02-86EC-5B2665C19783}"/>
              </a:ext>
              <a:ext uri="{C183D7F6-B498-43B3-948B-1728B52AA6E4}">
                <adec:decorative xmlns:adec="http://schemas.microsoft.com/office/drawing/2017/decorative" val="1"/>
              </a:ext>
            </a:extLst>
          </p:cNvPr>
          <p:cNvSpPr/>
          <p:nvPr userDrawn="1"/>
        </p:nvSpPr>
        <p:spPr>
          <a:xfrm>
            <a:off x="0" y="6"/>
            <a:ext cx="12192000" cy="309467"/>
          </a:xfrm>
          <a:prstGeom prst="rect">
            <a:avLst/>
          </a:prstGeom>
          <a:solidFill>
            <a:srgbClr val="104E72"/>
          </a:solidFill>
          <a:ln>
            <a:solidFill>
              <a:srgbClr val="104E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ectangle 4">
            <a:extLst>
              <a:ext uri="{FF2B5EF4-FFF2-40B4-BE49-F238E27FC236}">
                <a16:creationId xmlns:a16="http://schemas.microsoft.com/office/drawing/2014/main" id="{110364AC-974D-4ED3-911B-729A27C7BF9A}"/>
              </a:ext>
              <a:ext uri="{C183D7F6-B498-43B3-948B-1728B52AA6E4}">
                <adec:decorative xmlns:adec="http://schemas.microsoft.com/office/drawing/2017/decorative" val="1"/>
              </a:ext>
            </a:extLst>
          </p:cNvPr>
          <p:cNvSpPr/>
          <p:nvPr userDrawn="1"/>
        </p:nvSpPr>
        <p:spPr>
          <a:xfrm>
            <a:off x="0" y="6577834"/>
            <a:ext cx="12192000" cy="280166"/>
          </a:xfrm>
          <a:prstGeom prst="rect">
            <a:avLst/>
          </a:prstGeom>
          <a:solidFill>
            <a:srgbClr val="104E72"/>
          </a:solidFill>
          <a:ln>
            <a:solidFill>
              <a:srgbClr val="104E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5">
                  <a:lumMod val="50000"/>
                </a:schemeClr>
              </a:solidFill>
              <a:latin typeface="Bell MT" panose="02020503060305020303" pitchFamily="18" charset="0"/>
            </a:endParaRPr>
          </a:p>
        </p:txBody>
      </p:sp>
    </p:spTree>
    <p:extLst>
      <p:ext uri="{BB962C8B-B14F-4D97-AF65-F5344CB8AC3E}">
        <p14:creationId xmlns:p14="http://schemas.microsoft.com/office/powerpoint/2010/main" val="390829509"/>
      </p:ext>
    </p:extLst>
  </p:cSld>
  <p:clrMap bg1="lt1" tx1="dk1" bg2="lt2" tx2="dk2" accent1="accent1" accent2="accent2" accent3="accent3" accent4="accent4" accent5="accent5" accent6="accent6" hlink="hlink" folHlink="folHlink"/>
  <p:sldLayoutIdLst>
    <p:sldLayoutId id="2147483675" r:id="rId1"/>
    <p:sldLayoutId id="2147483678" r:id="rId2"/>
    <p:sldLayoutId id="2147483679" r:id="rId3"/>
    <p:sldLayoutId id="2147483680" r:id="rId4"/>
    <p:sldLayoutId id="2147483681" r:id="rId5"/>
    <p:sldLayoutId id="2147483682" r:id="rId6"/>
    <p:sldLayoutId id="2147483683" r:id="rId7"/>
    <p:sldLayoutId id="2147483669" r:id="rId8"/>
  </p:sldLayoutIdLst>
  <p:hf hdr="0" dt="0"/>
  <p:txStyles>
    <p:titleStyle>
      <a:lvl1pPr algn="ctr" defTabSz="685800" rtl="0" eaLnBrk="1" latinLnBrk="0" hangingPunct="1">
        <a:lnSpc>
          <a:spcPct val="90000"/>
        </a:lnSpc>
        <a:spcBef>
          <a:spcPct val="0"/>
        </a:spcBef>
        <a:buNone/>
        <a:defRPr sz="4050" b="1" kern="1200">
          <a:solidFill>
            <a:srgbClr val="6E2405"/>
          </a:solidFill>
          <a:latin typeface="Palatino Linotype" panose="02040502050505030304" pitchFamily="18" charset="0"/>
          <a:ea typeface="+mj-ea"/>
          <a:cs typeface="+mj-cs"/>
        </a:defRPr>
      </a:lvl1pPr>
    </p:titleStyle>
    <p:bodyStyle>
      <a:lvl1pPr marL="0" indent="0" algn="l" defTabSz="685800" rtl="0" eaLnBrk="1" latinLnBrk="0" hangingPunct="1">
        <a:lnSpc>
          <a:spcPct val="108000"/>
        </a:lnSpc>
        <a:spcBef>
          <a:spcPts val="750"/>
        </a:spcBef>
        <a:spcAft>
          <a:spcPts val="1050"/>
        </a:spcAft>
        <a:buFont typeface="Arial" panose="020B0604020202020204" pitchFamily="34" charset="0"/>
        <a:buNone/>
        <a:defRPr sz="3300" kern="1200">
          <a:solidFill>
            <a:schemeClr val="tx1"/>
          </a:solidFill>
          <a:latin typeface="Palatino Linotype" panose="02040502050505030304" pitchFamily="18" charset="0"/>
          <a:ea typeface="+mn-ea"/>
          <a:cs typeface="+mn-cs"/>
        </a:defRPr>
      </a:lvl1pPr>
      <a:lvl2pPr marL="514350" indent="-171450" algn="l" defTabSz="685800" rtl="0" eaLnBrk="1" latinLnBrk="0" hangingPunct="1">
        <a:lnSpc>
          <a:spcPct val="108000"/>
        </a:lnSpc>
        <a:spcBef>
          <a:spcPts val="375"/>
        </a:spcBef>
        <a:spcAft>
          <a:spcPts val="105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2pPr>
      <a:lvl3pPr marL="857250" indent="-171450" algn="l" defTabSz="685800" rtl="0" eaLnBrk="1" latinLnBrk="0" hangingPunct="1">
        <a:lnSpc>
          <a:spcPct val="108000"/>
        </a:lnSpc>
        <a:spcBef>
          <a:spcPts val="375"/>
        </a:spcBef>
        <a:spcAft>
          <a:spcPts val="1050"/>
        </a:spcAft>
        <a:buFont typeface="Arial" panose="020B0604020202020204" pitchFamily="34" charset="0"/>
        <a:buChar char="•"/>
        <a:defRPr sz="2100" kern="1200">
          <a:solidFill>
            <a:schemeClr val="tx1"/>
          </a:solidFill>
          <a:latin typeface="Palatino Linotype" panose="02040502050505030304" pitchFamily="18" charset="0"/>
          <a:ea typeface="+mn-ea"/>
          <a:cs typeface="+mn-cs"/>
        </a:defRPr>
      </a:lvl3pPr>
      <a:lvl4pPr marL="1200150" indent="-171450" algn="l" defTabSz="685800" rtl="0" eaLnBrk="1" latinLnBrk="0" hangingPunct="1">
        <a:lnSpc>
          <a:spcPct val="108000"/>
        </a:lnSpc>
        <a:spcBef>
          <a:spcPts val="375"/>
        </a:spcBef>
        <a:spcAft>
          <a:spcPts val="1050"/>
        </a:spcAft>
        <a:buFont typeface="Arial" panose="020B0604020202020204" pitchFamily="34" charset="0"/>
        <a:buChar char="•"/>
        <a:defRPr sz="1800" kern="1200">
          <a:solidFill>
            <a:schemeClr val="tx1"/>
          </a:solidFill>
          <a:latin typeface="Palatino Linotype" panose="02040502050505030304" pitchFamily="18" charset="0"/>
          <a:ea typeface="+mn-ea"/>
          <a:cs typeface="+mn-cs"/>
        </a:defRPr>
      </a:lvl4pPr>
      <a:lvl5pPr marL="1543050" indent="-171450" algn="l" defTabSz="685800" rtl="0" eaLnBrk="1" latinLnBrk="0" hangingPunct="1">
        <a:lnSpc>
          <a:spcPct val="108000"/>
        </a:lnSpc>
        <a:spcBef>
          <a:spcPts val="375"/>
        </a:spcBef>
        <a:spcAft>
          <a:spcPts val="1050"/>
        </a:spcAft>
        <a:buFont typeface="Arial" panose="020B0604020202020204" pitchFamily="34" charset="0"/>
        <a:buChar char="•"/>
        <a:defRPr sz="1800" kern="1200">
          <a:solidFill>
            <a:schemeClr val="tx1"/>
          </a:solidFill>
          <a:latin typeface="Palatino Linotype" panose="02040502050505030304" pitchFamily="18"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picture containing graphical user interface&#10;&#10;Description automatically generated">
            <a:extLst>
              <a:ext uri="{FF2B5EF4-FFF2-40B4-BE49-F238E27FC236}">
                <a16:creationId xmlns:a16="http://schemas.microsoft.com/office/drawing/2014/main" id="{696D1C8D-2804-489C-86CC-F70D29F92737}"/>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149340" y="162883"/>
            <a:ext cx="11893320" cy="1630683"/>
          </a:xfrm>
          <a:prstGeom prst="rect">
            <a:avLst/>
          </a:prstGeom>
        </p:spPr>
      </p:pic>
      <p:sp>
        <p:nvSpPr>
          <p:cNvPr id="2" name="Title Placeholder 1">
            <a:extLst>
              <a:ext uri="{FF2B5EF4-FFF2-40B4-BE49-F238E27FC236}">
                <a16:creationId xmlns:a16="http://schemas.microsoft.com/office/drawing/2014/main" id="{A52D6E93-3D36-4693-94CF-5E08B138DE51}"/>
              </a:ext>
            </a:extLst>
          </p:cNvPr>
          <p:cNvSpPr>
            <a:spLocks noGrp="1"/>
          </p:cNvSpPr>
          <p:nvPr>
            <p:ph type="title"/>
          </p:nvPr>
        </p:nvSpPr>
        <p:spPr>
          <a:xfrm>
            <a:off x="1256842" y="378898"/>
            <a:ext cx="10096959" cy="747579"/>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F8288CE7-0338-4DCA-9309-6257DC1AB2BD}"/>
              </a:ext>
            </a:extLst>
          </p:cNvPr>
          <p:cNvSpPr>
            <a:spLocks noGrp="1"/>
          </p:cNvSpPr>
          <p:nvPr>
            <p:ph type="body" idx="1"/>
          </p:nvPr>
        </p:nvSpPr>
        <p:spPr>
          <a:xfrm>
            <a:off x="146292" y="1430628"/>
            <a:ext cx="11890272" cy="4507465"/>
          </a:xfrm>
          <a:prstGeom prst="rect">
            <a:avLst/>
          </a:prstGeom>
        </p:spPr>
        <p:txBody>
          <a:bodyPr vert="horz" lIns="91440" tIns="45720" rIns="82296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C25DAC51-AACD-4066-8BD6-6F7BF018F00F}"/>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149340" y="6050987"/>
            <a:ext cx="11890272" cy="768098"/>
          </a:xfrm>
          <a:prstGeom prst="rect">
            <a:avLst/>
          </a:prstGeom>
        </p:spPr>
      </p:pic>
      <p:sp>
        <p:nvSpPr>
          <p:cNvPr id="6" name="Slide Number Placeholder 5">
            <a:extLst>
              <a:ext uri="{FF2B5EF4-FFF2-40B4-BE49-F238E27FC236}">
                <a16:creationId xmlns:a16="http://schemas.microsoft.com/office/drawing/2014/main" id="{C0398713-19FC-43BC-8C7D-F7EE32024943}"/>
              </a:ext>
            </a:extLst>
          </p:cNvPr>
          <p:cNvSpPr>
            <a:spLocks noGrp="1"/>
          </p:cNvSpPr>
          <p:nvPr>
            <p:ph type="sldNum" sz="quarter" idx="4"/>
          </p:nvPr>
        </p:nvSpPr>
        <p:spPr>
          <a:xfrm>
            <a:off x="8687719" y="6257199"/>
            <a:ext cx="2743200" cy="365125"/>
          </a:xfrm>
          <a:prstGeom prst="rect">
            <a:avLst/>
          </a:prstGeom>
        </p:spPr>
        <p:txBody>
          <a:bodyPr vert="horz" lIns="91440" tIns="45720" rIns="91440" bIns="45720" rtlCol="0" anchor="ctr"/>
          <a:lstStyle>
            <a:lvl1pPr algn="r">
              <a:defRPr sz="1050">
                <a:solidFill>
                  <a:schemeClr val="bg1"/>
                </a:solidFill>
                <a:latin typeface="Palatino Linotype" panose="02040502050505030304" pitchFamily="18" charset="0"/>
              </a:defRPr>
            </a:lvl1pPr>
          </a:lstStyle>
          <a:p>
            <a:fld id="{A3D1C70C-36A2-44FC-A083-98959550CFF4}" type="slidenum">
              <a:rPr lang="en-US" smtClean="0"/>
              <a:pPr/>
              <a:t>‹#›</a:t>
            </a:fld>
            <a:endParaRPr lang="en-US"/>
          </a:p>
        </p:txBody>
      </p:sp>
    </p:spTree>
    <p:extLst>
      <p:ext uri="{BB962C8B-B14F-4D97-AF65-F5344CB8AC3E}">
        <p14:creationId xmlns:p14="http://schemas.microsoft.com/office/powerpoint/2010/main" val="1310467794"/>
      </p:ext>
    </p:extLst>
  </p:cSld>
  <p:clrMap bg1="lt1" tx1="dk1" bg2="lt2" tx2="dk2" accent1="accent1" accent2="accent2" accent3="accent3" accent4="accent4" accent5="accent5" accent6="accent6" hlink="hlink" folHlink="folHlink"/>
  <p:sldLayoutIdLst>
    <p:sldLayoutId id="2147483685" r:id="rId1"/>
    <p:sldLayoutId id="2147483719" r:id="rId2"/>
    <p:sldLayoutId id="2147483720"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 id="2147483699" r:id="rId17"/>
    <p:sldLayoutId id="2147483700" r:id="rId18"/>
    <p:sldLayoutId id="2147483715" r:id="rId19"/>
    <p:sldLayoutId id="2147483716" r:id="rId20"/>
    <p:sldLayoutId id="2147483718" r:id="rId21"/>
  </p:sldLayoutIdLst>
  <p:hf hdr="0" dt="0"/>
  <p:txStyles>
    <p:titleStyle>
      <a:lvl1pPr algn="l" defTabSz="685800" rtl="0" eaLnBrk="1" latinLnBrk="0" hangingPunct="1">
        <a:lnSpc>
          <a:spcPct val="90000"/>
        </a:lnSpc>
        <a:spcBef>
          <a:spcPct val="0"/>
        </a:spcBef>
        <a:buNone/>
        <a:defRPr sz="3750" b="1" kern="1200">
          <a:solidFill>
            <a:srgbClr val="6E2405"/>
          </a:solidFill>
          <a:latin typeface="Palatino Linotype" panose="02040502050505030304" pitchFamily="18" charset="0"/>
          <a:ea typeface="+mj-ea"/>
          <a:cs typeface="+mj-cs"/>
        </a:defRPr>
      </a:lvl1pPr>
    </p:titleStyle>
    <p:bodyStyle>
      <a:lvl1pPr marL="171450" indent="-171450" algn="l" defTabSz="685800" rtl="0" eaLnBrk="1" latinLnBrk="0" hangingPunct="1">
        <a:lnSpc>
          <a:spcPct val="108000"/>
        </a:lnSpc>
        <a:spcBef>
          <a:spcPts val="750"/>
        </a:spcBef>
        <a:spcAft>
          <a:spcPts val="1050"/>
        </a:spcAft>
        <a:buFont typeface="Arial" panose="020B0604020202020204" pitchFamily="34" charset="0"/>
        <a:buChar char="•"/>
        <a:defRPr sz="3000" kern="1200">
          <a:solidFill>
            <a:schemeClr val="tx1"/>
          </a:solidFill>
          <a:latin typeface="Palatino Linotype" panose="02040502050505030304" pitchFamily="18" charset="0"/>
          <a:ea typeface="+mn-ea"/>
          <a:cs typeface="+mn-cs"/>
        </a:defRPr>
      </a:lvl1pPr>
      <a:lvl2pPr marL="514350" indent="-171450" algn="l" defTabSz="685800" rtl="0" eaLnBrk="1" latinLnBrk="0" hangingPunct="1">
        <a:lnSpc>
          <a:spcPct val="108000"/>
        </a:lnSpc>
        <a:spcBef>
          <a:spcPts val="375"/>
        </a:spcBef>
        <a:spcAft>
          <a:spcPts val="1050"/>
        </a:spcAft>
        <a:buFont typeface="Arial" panose="020B0604020202020204" pitchFamily="34" charset="0"/>
        <a:buChar char="•"/>
        <a:defRPr sz="2700" kern="1200">
          <a:solidFill>
            <a:schemeClr val="tx1"/>
          </a:solidFill>
          <a:latin typeface="Palatino Linotype" panose="02040502050505030304" pitchFamily="18" charset="0"/>
          <a:ea typeface="+mn-ea"/>
          <a:cs typeface="+mn-cs"/>
        </a:defRPr>
      </a:lvl2pPr>
      <a:lvl3pPr marL="857250" indent="-171450" algn="l" defTabSz="685800" rtl="0" eaLnBrk="1" latinLnBrk="0" hangingPunct="1">
        <a:lnSpc>
          <a:spcPct val="108000"/>
        </a:lnSpc>
        <a:spcBef>
          <a:spcPts val="375"/>
        </a:spcBef>
        <a:spcAft>
          <a:spcPts val="105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3pPr>
      <a:lvl4pPr marL="1200150" indent="-171450" algn="l" defTabSz="685800" rtl="0" eaLnBrk="1" latinLnBrk="0" hangingPunct="1">
        <a:lnSpc>
          <a:spcPct val="108000"/>
        </a:lnSpc>
        <a:spcBef>
          <a:spcPts val="375"/>
        </a:spcBef>
        <a:spcAft>
          <a:spcPts val="1050"/>
        </a:spcAft>
        <a:buFont typeface="Arial" panose="020B0604020202020204" pitchFamily="34" charset="0"/>
        <a:buChar char="•"/>
        <a:defRPr sz="2100" kern="1200">
          <a:solidFill>
            <a:schemeClr val="tx1"/>
          </a:solidFill>
          <a:latin typeface="Palatino Linotype" panose="02040502050505030304" pitchFamily="18" charset="0"/>
          <a:ea typeface="+mn-ea"/>
          <a:cs typeface="+mn-cs"/>
        </a:defRPr>
      </a:lvl4pPr>
      <a:lvl5pPr marL="1543050" indent="-171450" algn="l" defTabSz="685800" rtl="0" eaLnBrk="1" latinLnBrk="0" hangingPunct="1">
        <a:lnSpc>
          <a:spcPct val="108000"/>
        </a:lnSpc>
        <a:spcBef>
          <a:spcPts val="375"/>
        </a:spcBef>
        <a:spcAft>
          <a:spcPts val="1050"/>
        </a:spcAft>
        <a:buFont typeface="Arial" panose="020B0604020202020204" pitchFamily="34" charset="0"/>
        <a:buChar char="•"/>
        <a:defRPr sz="2100" kern="1200">
          <a:solidFill>
            <a:schemeClr val="tx1"/>
          </a:solidFill>
          <a:latin typeface="Palatino Linotype" panose="02040502050505030304" pitchFamily="18"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60367D-4F1F-4D06-9551-9D120A83F86F}"/>
              </a:ext>
            </a:extLst>
          </p:cNvPr>
          <p:cNvSpPr>
            <a:spLocks noGrp="1"/>
          </p:cNvSpPr>
          <p:nvPr>
            <p:ph type="title"/>
          </p:nvPr>
        </p:nvSpPr>
        <p:spPr>
          <a:xfrm>
            <a:off x="149340" y="365127"/>
            <a:ext cx="11890272"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67A9155-9D6F-4818-A1EA-81ACC0306B47}"/>
              </a:ext>
            </a:extLst>
          </p:cNvPr>
          <p:cNvSpPr>
            <a:spLocks noGrp="1"/>
          </p:cNvSpPr>
          <p:nvPr>
            <p:ph type="body" idx="1"/>
          </p:nvPr>
        </p:nvSpPr>
        <p:spPr>
          <a:xfrm>
            <a:off x="149340" y="1825627"/>
            <a:ext cx="11890272" cy="412232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94CC72A4-5CFF-4D23-9567-642F335289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340" y="6050987"/>
            <a:ext cx="11890272" cy="768098"/>
          </a:xfrm>
          <a:prstGeom prst="rect">
            <a:avLst/>
          </a:prstGeom>
        </p:spPr>
      </p:pic>
      <p:sp>
        <p:nvSpPr>
          <p:cNvPr id="6" name="Slide Number Placeholder 5">
            <a:extLst>
              <a:ext uri="{FF2B5EF4-FFF2-40B4-BE49-F238E27FC236}">
                <a16:creationId xmlns:a16="http://schemas.microsoft.com/office/drawing/2014/main" id="{20D45371-22E5-41E2-9C10-6B0FADA8412F}"/>
              </a:ext>
            </a:extLst>
          </p:cNvPr>
          <p:cNvSpPr>
            <a:spLocks noGrp="1"/>
          </p:cNvSpPr>
          <p:nvPr>
            <p:ph type="sldNum" sz="quarter" idx="4"/>
          </p:nvPr>
        </p:nvSpPr>
        <p:spPr>
          <a:xfrm>
            <a:off x="8610600" y="6285775"/>
            <a:ext cx="2743200" cy="365125"/>
          </a:xfrm>
          <a:prstGeom prst="rect">
            <a:avLst/>
          </a:prstGeom>
        </p:spPr>
        <p:txBody>
          <a:bodyPr vert="horz" lIns="91440" tIns="45720" rIns="91440" bIns="45720" rtlCol="0" anchor="ctr"/>
          <a:lstStyle>
            <a:lvl1pPr algn="r">
              <a:defRPr sz="1050">
                <a:solidFill>
                  <a:schemeClr val="bg1"/>
                </a:solidFill>
                <a:latin typeface="Palatino Linotype" panose="02040502050505030304" pitchFamily="18" charset="0"/>
              </a:defRPr>
            </a:lvl1pPr>
          </a:lstStyle>
          <a:p>
            <a:fld id="{063B872D-3AE9-4542-A461-B751CD6BB84C}" type="slidenum">
              <a:rPr lang="en-US" smtClean="0"/>
              <a:pPr/>
              <a:t>‹#›</a:t>
            </a:fld>
            <a:endParaRPr lang="en-US"/>
          </a:p>
        </p:txBody>
      </p:sp>
    </p:spTree>
    <p:extLst>
      <p:ext uri="{BB962C8B-B14F-4D97-AF65-F5344CB8AC3E}">
        <p14:creationId xmlns:p14="http://schemas.microsoft.com/office/powerpoint/2010/main" val="3462574120"/>
      </p:ext>
    </p:extLst>
  </p:cSld>
  <p:clrMap bg1="lt1" tx1="dk1" bg2="lt2" tx2="dk2" accent1="accent1" accent2="accent2" accent3="accent3" accent4="accent4" accent5="accent5" accent6="accent6" hlink="hlink" folHlink="folHlink"/>
  <p:sldLayoutIdLst>
    <p:sldLayoutId id="2147483702" r:id="rId1"/>
  </p:sldLayoutIdLst>
  <p:hf hdr="0" dt="0"/>
  <p:txStyles>
    <p:titleStyle>
      <a:lvl1pPr algn="l" defTabSz="685800" rtl="0" eaLnBrk="1" latinLnBrk="0" hangingPunct="1">
        <a:lnSpc>
          <a:spcPct val="90000"/>
        </a:lnSpc>
        <a:spcBef>
          <a:spcPct val="0"/>
        </a:spcBef>
        <a:buNone/>
        <a:defRPr sz="4500" kern="1200">
          <a:solidFill>
            <a:srgbClr val="6E2405"/>
          </a:solidFill>
          <a:latin typeface="Palatino Linotype" panose="02040502050505030304" pitchFamily="18" charset="0"/>
          <a:ea typeface="+mj-ea"/>
          <a:cs typeface="+mj-cs"/>
        </a:defRPr>
      </a:lvl1pPr>
    </p:titleStyle>
    <p:bodyStyle>
      <a:lvl1pPr marL="171450" indent="-171450" algn="l" defTabSz="685800" rtl="0" eaLnBrk="1" latinLnBrk="0" hangingPunct="1">
        <a:lnSpc>
          <a:spcPct val="108000"/>
        </a:lnSpc>
        <a:spcBef>
          <a:spcPts val="750"/>
        </a:spcBef>
        <a:spcAft>
          <a:spcPts val="1050"/>
        </a:spcAft>
        <a:buFont typeface="Arial" panose="020B0604020202020204" pitchFamily="34" charset="0"/>
        <a:buChar char="•"/>
        <a:defRPr sz="2100" kern="1200">
          <a:solidFill>
            <a:schemeClr val="tx1"/>
          </a:solidFill>
          <a:latin typeface="Palatino Linotype" panose="02040502050505030304" pitchFamily="18" charset="0"/>
          <a:ea typeface="+mn-ea"/>
          <a:cs typeface="+mn-cs"/>
        </a:defRPr>
      </a:lvl1pPr>
      <a:lvl2pPr marL="514350" indent="-171450" algn="l" defTabSz="685800" rtl="0" eaLnBrk="1" latinLnBrk="0" hangingPunct="1">
        <a:lnSpc>
          <a:spcPct val="108000"/>
        </a:lnSpc>
        <a:spcBef>
          <a:spcPts val="375"/>
        </a:spcBef>
        <a:spcAft>
          <a:spcPts val="1050"/>
        </a:spcAft>
        <a:buFont typeface="Arial" panose="020B0604020202020204" pitchFamily="34" charset="0"/>
        <a:buChar char="•"/>
        <a:defRPr sz="1800" kern="1200">
          <a:solidFill>
            <a:schemeClr val="tx1"/>
          </a:solidFill>
          <a:latin typeface="Palatino Linotype" panose="02040502050505030304" pitchFamily="18" charset="0"/>
          <a:ea typeface="+mn-ea"/>
          <a:cs typeface="+mn-cs"/>
        </a:defRPr>
      </a:lvl2pPr>
      <a:lvl3pPr marL="857250" indent="-171450" algn="l" defTabSz="685800" rtl="0" eaLnBrk="1" latinLnBrk="0" hangingPunct="1">
        <a:lnSpc>
          <a:spcPct val="108000"/>
        </a:lnSpc>
        <a:spcBef>
          <a:spcPts val="0"/>
        </a:spcBef>
        <a:spcAft>
          <a:spcPts val="1050"/>
        </a:spcAft>
        <a:buFont typeface="Arial" panose="020B0604020202020204" pitchFamily="34" charset="0"/>
        <a:buChar char="•"/>
        <a:defRPr sz="1500" kern="1200">
          <a:solidFill>
            <a:schemeClr val="tx1"/>
          </a:solidFill>
          <a:latin typeface="Palatino Linotype" panose="02040502050505030304" pitchFamily="18" charset="0"/>
          <a:ea typeface="+mn-ea"/>
          <a:cs typeface="+mn-cs"/>
        </a:defRPr>
      </a:lvl3pPr>
      <a:lvl4pPr marL="1200150" indent="-171450" algn="l" defTabSz="685800" rtl="0" eaLnBrk="1" latinLnBrk="0" hangingPunct="1">
        <a:lnSpc>
          <a:spcPct val="108000"/>
        </a:lnSpc>
        <a:spcBef>
          <a:spcPts val="375"/>
        </a:spcBef>
        <a:spcAft>
          <a:spcPts val="1050"/>
        </a:spcAft>
        <a:buFont typeface="Arial" panose="020B0604020202020204" pitchFamily="34" charset="0"/>
        <a:buChar char="•"/>
        <a:defRPr sz="1350" kern="1200">
          <a:solidFill>
            <a:schemeClr val="tx1"/>
          </a:solidFill>
          <a:latin typeface="Palatino Linotype" panose="02040502050505030304" pitchFamily="18" charset="0"/>
          <a:ea typeface="+mn-ea"/>
          <a:cs typeface="+mn-cs"/>
        </a:defRPr>
      </a:lvl4pPr>
      <a:lvl5pPr marL="1543050" indent="-171450" algn="l" defTabSz="685800" rtl="0" eaLnBrk="1" latinLnBrk="0" hangingPunct="1">
        <a:lnSpc>
          <a:spcPct val="108000"/>
        </a:lnSpc>
        <a:spcBef>
          <a:spcPts val="375"/>
        </a:spcBef>
        <a:spcAft>
          <a:spcPts val="1050"/>
        </a:spcAft>
        <a:buFont typeface="Arial" panose="020B0604020202020204" pitchFamily="34" charset="0"/>
        <a:buChar char="•"/>
        <a:defRPr sz="1350" kern="1200">
          <a:solidFill>
            <a:schemeClr val="tx1"/>
          </a:solidFill>
          <a:latin typeface="Palatino Linotype" panose="02040502050505030304" pitchFamily="18"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Logo: New Jersey Department of Education.">
            <a:extLst>
              <a:ext uri="{FF2B5EF4-FFF2-40B4-BE49-F238E27FC236}">
                <a16:creationId xmlns:a16="http://schemas.microsoft.com/office/drawing/2014/main" id="{CF96DE2C-7117-450B-9505-73F2CC7674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169" y="-5897"/>
            <a:ext cx="12081830" cy="2551181"/>
          </a:xfrm>
          <a:prstGeom prst="rect">
            <a:avLst/>
          </a:prstGeom>
        </p:spPr>
      </p:pic>
      <p:sp>
        <p:nvSpPr>
          <p:cNvPr id="3" name="Text Placeholder 2">
            <a:extLst>
              <a:ext uri="{FF2B5EF4-FFF2-40B4-BE49-F238E27FC236}">
                <a16:creationId xmlns:a16="http://schemas.microsoft.com/office/drawing/2014/main" id="{056ABD99-43FC-48BD-956C-54F530646711}"/>
              </a:ext>
            </a:extLst>
          </p:cNvPr>
          <p:cNvSpPr>
            <a:spLocks noGrp="1"/>
          </p:cNvSpPr>
          <p:nvPr>
            <p:ph type="body" idx="1"/>
          </p:nvPr>
        </p:nvSpPr>
        <p:spPr>
          <a:xfrm>
            <a:off x="110169" y="1825625"/>
            <a:ext cx="11788048" cy="4351338"/>
          </a:xfrm>
          <a:prstGeom prst="rect">
            <a:avLst/>
          </a:prstGeom>
        </p:spPr>
        <p:txBody>
          <a:bodyPr vert="horz" lIns="91440" tIns="45720" rIns="91440" bIns="45720" rtlCol="0">
            <a:normAutofit/>
          </a:bodyPr>
          <a:lstStyle/>
          <a:p>
            <a:pPr lvl="0"/>
            <a:r>
              <a:rPr lang="en-US"/>
              <a:t>Do not use this layout</a:t>
            </a:r>
          </a:p>
        </p:txBody>
      </p:sp>
    </p:spTree>
    <p:extLst>
      <p:ext uri="{BB962C8B-B14F-4D97-AF65-F5344CB8AC3E}">
        <p14:creationId xmlns:p14="http://schemas.microsoft.com/office/powerpoint/2010/main" val="3755961347"/>
      </p:ext>
    </p:extLst>
  </p:cSld>
  <p:clrMap bg1="lt1" tx1="dk1" bg2="lt2" tx2="dk2" accent1="accent1" accent2="accent2" accent3="accent3" accent4="accent4" accent5="accent5" accent6="accent6" hlink="hlink" folHlink="folHlink"/>
  <p:sldLayoutIdLst>
    <p:sldLayoutId id="2147483711" r:id="rId1"/>
    <p:sldLayoutId id="2147483712" r:id="rId2"/>
  </p:sldLayoutIdLst>
  <p:txStyles>
    <p:titleStyle>
      <a:lvl1pPr algn="ctr" defTabSz="914400" rtl="0" eaLnBrk="1" latinLnBrk="0" hangingPunct="1">
        <a:lnSpc>
          <a:spcPct val="90000"/>
        </a:lnSpc>
        <a:spcBef>
          <a:spcPct val="0"/>
        </a:spcBef>
        <a:buNone/>
        <a:defRPr sz="5400" b="1" kern="1200">
          <a:solidFill>
            <a:srgbClr val="6E2405"/>
          </a:solidFill>
          <a:latin typeface="Palatino Linotype" panose="02040502050505030304" pitchFamily="18" charset="0"/>
          <a:ea typeface="+mj-ea"/>
          <a:cs typeface="+mj-cs"/>
        </a:defRPr>
      </a:lvl1pPr>
    </p:titleStyle>
    <p:bodyStyle>
      <a:lvl1pPr marL="0" indent="0" algn="l" defTabSz="914400" rtl="0" eaLnBrk="1" latinLnBrk="0" hangingPunct="1">
        <a:lnSpc>
          <a:spcPct val="108000"/>
        </a:lnSpc>
        <a:spcBef>
          <a:spcPts val="1000"/>
        </a:spcBef>
        <a:spcAft>
          <a:spcPts val="1400"/>
        </a:spcAft>
        <a:buFont typeface="Arial" panose="020B0604020202020204" pitchFamily="34" charset="0"/>
        <a:buNone/>
        <a:defRPr sz="44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08000"/>
        </a:lnSpc>
        <a:spcBef>
          <a:spcPts val="500"/>
        </a:spcBef>
        <a:spcAft>
          <a:spcPts val="1400"/>
        </a:spcAft>
        <a:buFont typeface="Arial" panose="020B0604020202020204" pitchFamily="34" charset="0"/>
        <a:buChar char="•"/>
        <a:defRPr sz="32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08000"/>
        </a:lnSpc>
        <a:spcBef>
          <a:spcPts val="500"/>
        </a:spcBef>
        <a:spcAft>
          <a:spcPts val="140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08000"/>
        </a:lnSpc>
        <a:spcBef>
          <a:spcPts val="500"/>
        </a:spcBef>
        <a:spcAft>
          <a:spcPts val="140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6.xml"/><Relationship Id="rId4" Type="http://schemas.openxmlformats.org/officeDocument/2006/relationships/hyperlink" Target="https://oese.ed.gov/files/2020/10/needsassessmentguidebook-508_003.pdf"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hyperlink" Target="https://oese.ed.gov/files/2020/10/needsassessmentguidebook-508_003.pdf"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0.xml"/></Relationships>
</file>

<file path=ppt/slides/_rels/slide29.xml.rels><?xml version="1.0" encoding="UTF-8" standalone="yes"?>
<Relationships xmlns="http://schemas.openxmlformats.org/package/2006/relationships"><Relationship Id="rId3" Type="http://schemas.openxmlformats.org/officeDocument/2006/relationships/hyperlink" Target="../nj.gov/education" TargetMode="External"/><Relationship Id="rId7" Type="http://schemas.openxmlformats.org/officeDocument/2006/relationships/hyperlink" Target="https://www.instagram.com/newjerseydoe/" TargetMode="External"/><Relationship Id="rId2" Type="http://schemas.openxmlformats.org/officeDocument/2006/relationships/notesSlide" Target="../notesSlides/notesSlide29.xml"/><Relationship Id="rId1" Type="http://schemas.openxmlformats.org/officeDocument/2006/relationships/slideLayout" Target="../slideLayouts/slideLayout28.xml"/><Relationship Id="rId6" Type="http://schemas.openxmlformats.org/officeDocument/2006/relationships/hyperlink" Target="https://twitter.com/NewJerseyDOE" TargetMode="External"/><Relationship Id="rId5" Type="http://schemas.openxmlformats.org/officeDocument/2006/relationships/hyperlink" Target="https://www.facebook.com/njdeptofed/" TargetMode="External"/><Relationship Id="rId4" Type="http://schemas.openxmlformats.org/officeDocument/2006/relationships/hyperlink" Target="mailto:ESSER@doe.nj.gov"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hyperlink" Target="https://oese.ed.gov/files/2020/10/needsassessmentguidebook-508_003.pdf" TargetMode="External"/><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8A44F-4438-DA49-83DD-53B5B7DDD38D}"/>
              </a:ext>
            </a:extLst>
          </p:cNvPr>
          <p:cNvSpPr>
            <a:spLocks noGrp="1"/>
          </p:cNvSpPr>
          <p:nvPr>
            <p:ph type="ctrTitle"/>
          </p:nvPr>
        </p:nvSpPr>
        <p:spPr>
          <a:xfrm>
            <a:off x="1" y="2581835"/>
            <a:ext cx="12191999" cy="1826914"/>
          </a:xfrm>
        </p:spPr>
        <p:txBody>
          <a:bodyPr/>
          <a:lstStyle/>
          <a:p>
            <a:r>
              <a:rPr lang="en-US" sz="3000" dirty="0">
                <a:latin typeface="Palatino" pitchFamily="2" charset="77"/>
                <a:ea typeface="Palatino" pitchFamily="2" charset="77"/>
                <a:cs typeface="Calibri Light" panose="020F0302020204030204" pitchFamily="34" charset="0"/>
              </a:rPr>
              <a:t>Elementary and Secondary School Emergency Relief (ESSER) Roundtable Series 4: </a:t>
            </a:r>
            <a:r>
              <a:rPr lang="en-US" sz="3000" dirty="0">
                <a:latin typeface="Palatino" pitchFamily="2" charset="77"/>
                <a:ea typeface="Palatino" pitchFamily="2" charset="77"/>
              </a:rPr>
              <a:t>Maximizing Federal Funds </a:t>
            </a:r>
            <a:br>
              <a:rPr lang="en-US" sz="3000" dirty="0">
                <a:latin typeface="Palatino" pitchFamily="2" charset="77"/>
                <a:ea typeface="Palatino" pitchFamily="2" charset="77"/>
              </a:rPr>
            </a:br>
            <a:r>
              <a:rPr lang="en-US" sz="3000" dirty="0">
                <a:latin typeface="Palatino" pitchFamily="2" charset="77"/>
                <a:ea typeface="Palatino" pitchFamily="2" charset="77"/>
              </a:rPr>
              <a:t>To Engage, Recover, and Reimagine </a:t>
            </a:r>
            <a:br>
              <a:rPr lang="en-US" sz="3000" dirty="0">
                <a:latin typeface="Palatino" pitchFamily="2" charset="77"/>
                <a:ea typeface="Palatino" pitchFamily="2" charset="77"/>
              </a:rPr>
            </a:br>
            <a:r>
              <a:rPr lang="en-US" sz="3000" dirty="0">
                <a:latin typeface="Palatino" pitchFamily="2" charset="77"/>
                <a:ea typeface="Palatino" pitchFamily="2" charset="77"/>
              </a:rPr>
              <a:t>Education in New Jersey</a:t>
            </a:r>
          </a:p>
        </p:txBody>
      </p:sp>
      <p:sp>
        <p:nvSpPr>
          <p:cNvPr id="4" name="Text Placeholder 21">
            <a:extLst>
              <a:ext uri="{FF2B5EF4-FFF2-40B4-BE49-F238E27FC236}">
                <a16:creationId xmlns:a16="http://schemas.microsoft.com/office/drawing/2014/main" id="{E01925DE-1EDE-354F-BE01-FB608CA1B8E6}"/>
              </a:ext>
            </a:extLst>
          </p:cNvPr>
          <p:cNvSpPr txBox="1">
            <a:spLocks/>
          </p:cNvSpPr>
          <p:nvPr/>
        </p:nvSpPr>
        <p:spPr>
          <a:xfrm>
            <a:off x="648919" y="5384763"/>
            <a:ext cx="10894162" cy="1031076"/>
          </a:xfrm>
          <a:prstGeom prst="rect">
            <a:avLst/>
          </a:prstGeom>
        </p:spPr>
        <p:txBody>
          <a:bodyPr vert="horz" lIns="91440" tIns="45720" rIns="91440" bIns="45720" rtlCol="0" anchor="b">
            <a:noAutofit/>
          </a:bodyPr>
          <a:lstStyle>
            <a:lvl1pPr marL="0" indent="0" algn="l" defTabSz="685783" rtl="0" eaLnBrk="1" latinLnBrk="0" hangingPunct="1">
              <a:lnSpc>
                <a:spcPct val="125000"/>
              </a:lnSpc>
              <a:spcBef>
                <a:spcPts val="750"/>
              </a:spcBef>
              <a:spcAft>
                <a:spcPts val="450"/>
              </a:spcAft>
              <a:buFont typeface="Arial" panose="020B0604020202020204" pitchFamily="34" charset="0"/>
              <a:buNone/>
              <a:defRPr sz="1800" b="1" kern="1200">
                <a:solidFill>
                  <a:schemeClr val="tx1"/>
                </a:solidFill>
                <a:latin typeface="+mn-lt"/>
                <a:ea typeface="+mn-ea"/>
                <a:cs typeface="+mn-cs"/>
              </a:defRPr>
            </a:lvl1pPr>
            <a:lvl2pPr marL="342892" indent="0" algn="l" defTabSz="685783" rtl="0" eaLnBrk="1" latinLnBrk="0" hangingPunct="1">
              <a:lnSpc>
                <a:spcPct val="125000"/>
              </a:lnSpc>
              <a:spcBef>
                <a:spcPts val="375"/>
              </a:spcBef>
              <a:spcAft>
                <a:spcPts val="450"/>
              </a:spcAft>
              <a:buFont typeface="Arial" panose="020B0604020202020204" pitchFamily="34" charset="0"/>
              <a:buNone/>
              <a:defRPr sz="1500" b="1" kern="1200">
                <a:solidFill>
                  <a:schemeClr val="tx1"/>
                </a:solidFill>
                <a:latin typeface="+mn-lt"/>
                <a:ea typeface="+mn-ea"/>
                <a:cs typeface="+mn-cs"/>
              </a:defRPr>
            </a:lvl2pPr>
            <a:lvl3pPr marL="685783" indent="0" algn="l" defTabSz="685783" rtl="0" eaLnBrk="1" latinLnBrk="0" hangingPunct="1">
              <a:lnSpc>
                <a:spcPct val="125000"/>
              </a:lnSpc>
              <a:spcBef>
                <a:spcPts val="375"/>
              </a:spcBef>
              <a:spcAft>
                <a:spcPts val="450"/>
              </a:spcAft>
              <a:buFont typeface="Arial" panose="020B0604020202020204" pitchFamily="34" charset="0"/>
              <a:buNone/>
              <a:defRPr sz="1350" b="1" kern="1200">
                <a:solidFill>
                  <a:schemeClr val="tx1"/>
                </a:solidFill>
                <a:latin typeface="+mn-lt"/>
                <a:ea typeface="+mn-ea"/>
                <a:cs typeface="+mn-cs"/>
              </a:defRPr>
            </a:lvl3pPr>
            <a:lvl4pPr marL="1028675" indent="0" algn="l" defTabSz="685783" rtl="0" eaLnBrk="1" latinLnBrk="0" hangingPunct="1">
              <a:lnSpc>
                <a:spcPct val="125000"/>
              </a:lnSpc>
              <a:spcBef>
                <a:spcPts val="375"/>
              </a:spcBef>
              <a:spcAft>
                <a:spcPts val="450"/>
              </a:spcAft>
              <a:buFont typeface="Arial" panose="020B0604020202020204" pitchFamily="34" charset="0"/>
              <a:buNone/>
              <a:defRPr sz="1200" b="1" kern="1200">
                <a:solidFill>
                  <a:schemeClr val="tx1"/>
                </a:solidFill>
                <a:latin typeface="+mn-lt"/>
                <a:ea typeface="+mn-ea"/>
                <a:cs typeface="+mn-cs"/>
              </a:defRPr>
            </a:lvl4pPr>
            <a:lvl5pPr marL="1371566" indent="0" algn="l" defTabSz="685783" rtl="0" eaLnBrk="1" latinLnBrk="0" hangingPunct="1">
              <a:lnSpc>
                <a:spcPct val="125000"/>
              </a:lnSpc>
              <a:spcBef>
                <a:spcPts val="375"/>
              </a:spcBef>
              <a:spcAft>
                <a:spcPts val="450"/>
              </a:spcAft>
              <a:buFont typeface="Arial" panose="020B0604020202020204" pitchFamily="34" charset="0"/>
              <a:buNone/>
              <a:defRPr sz="1200" b="1" kern="1200">
                <a:solidFill>
                  <a:schemeClr val="tx1"/>
                </a:solidFill>
                <a:latin typeface="+mn-lt"/>
                <a:ea typeface="+mn-ea"/>
                <a:cs typeface="+mn-cs"/>
              </a:defRPr>
            </a:lvl5pPr>
            <a:lvl6pPr marL="1714457" indent="0" algn="l" defTabSz="685783"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348" indent="0" algn="l" defTabSz="685783"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240" indent="0" algn="l" defTabSz="685783"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132" indent="0" algn="l" defTabSz="685783"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pPr algn="ctr">
              <a:lnSpc>
                <a:spcPct val="100000"/>
              </a:lnSpc>
            </a:pPr>
            <a:r>
              <a:rPr lang="en-US" sz="2000" b="0" dirty="0"/>
              <a:t>Division of Educational Services </a:t>
            </a:r>
          </a:p>
          <a:p>
            <a:pPr algn="ctr">
              <a:lnSpc>
                <a:spcPct val="100000"/>
              </a:lnSpc>
            </a:pPr>
            <a:r>
              <a:rPr lang="en-US" sz="2000" b="0" dirty="0"/>
              <a:t>January  26, 2022</a:t>
            </a:r>
          </a:p>
        </p:txBody>
      </p:sp>
    </p:spTree>
    <p:extLst>
      <p:ext uri="{BB962C8B-B14F-4D97-AF65-F5344CB8AC3E}">
        <p14:creationId xmlns:p14="http://schemas.microsoft.com/office/powerpoint/2010/main" val="37126211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p:nvPr>
        </p:nvSpPr>
        <p:spPr bwMode="auto">
          <a:xfrm>
            <a:off x="1287872" y="521417"/>
            <a:ext cx="9877434" cy="61591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rtlCol="0" anchor="ctr" anchorCtr="0" compatLnSpc="1">
            <a:prstTxWarp prst="textNoShape">
              <a:avLst/>
            </a:prstTxWarp>
            <a:noAutofit/>
          </a:bodyPr>
          <a:lstStyle/>
          <a:p>
            <a:r>
              <a:rPr lang="en-US" altLang="en-US" sz="3000" dirty="0">
                <a:latin typeface="Palatino Linotype"/>
                <a:ea typeface="ＭＳ Ｐゴシック"/>
                <a:cs typeface="Calibri"/>
              </a:rPr>
              <a:t>Needs Assessment and Continuous Improvement Cycle</a:t>
            </a:r>
          </a:p>
        </p:txBody>
      </p:sp>
      <p:sp>
        <p:nvSpPr>
          <p:cNvPr id="14" name="TextBox 13"/>
          <p:cNvSpPr txBox="1"/>
          <p:nvPr/>
        </p:nvSpPr>
        <p:spPr>
          <a:xfrm>
            <a:off x="376043" y="1328976"/>
            <a:ext cx="2759810" cy="2780248"/>
          </a:xfrm>
          <a:prstGeom prst="rect">
            <a:avLst/>
          </a:prstGeom>
          <a:noFill/>
        </p:spPr>
        <p:txBody>
          <a:bodyPr wrap="square" lIns="91440" tIns="45720" rIns="91440" bIns="45720" rtlCol="0" anchor="t">
            <a:spAutoFit/>
          </a:bodyPr>
          <a:lstStyle/>
          <a:p>
            <a:r>
              <a:rPr lang="en-US" sz="1400" b="1" dirty="0">
                <a:latin typeface="Calibri"/>
                <a:cs typeface="Calibri"/>
              </a:rPr>
              <a:t>C</a:t>
            </a:r>
            <a:r>
              <a:rPr lang="en-US" sz="1400" b="1" dirty="0">
                <a:latin typeface="Palatino Linotype"/>
                <a:cs typeface="Calibri"/>
              </a:rPr>
              <a:t>onsiderations:</a:t>
            </a:r>
            <a:endParaRPr lang="en-US" sz="1400" dirty="0">
              <a:latin typeface="Palatino Linotype"/>
              <a:cs typeface="Calibri"/>
            </a:endParaRPr>
          </a:p>
          <a:p>
            <a:pPr marL="285750" indent="-285750">
              <a:buFont typeface="Arial" panose="020B0604020202020204" pitchFamily="34" charset="0"/>
              <a:buChar char="•"/>
            </a:pPr>
            <a:r>
              <a:rPr lang="en-US" sz="1400" dirty="0">
                <a:latin typeface="Palatino Linotype"/>
                <a:cs typeface="Calibri"/>
              </a:rPr>
              <a:t>Based on analysis of data and the experiences of those involved, was the intervention successful and should the intervention continue as is,  be modified, or be abandoned?</a:t>
            </a:r>
          </a:p>
          <a:p>
            <a:pPr marL="285750" indent="-285750">
              <a:spcBef>
                <a:spcPts val="800"/>
              </a:spcBef>
              <a:buFont typeface="Arial" panose="020B0604020202020204" pitchFamily="34" charset="0"/>
              <a:buChar char="•"/>
            </a:pPr>
            <a:r>
              <a:rPr lang="en-US" sz="1400" dirty="0">
                <a:latin typeface="Palatino Linotype"/>
                <a:cs typeface="Calibri"/>
              </a:rPr>
              <a:t>How can experience </a:t>
            </a:r>
            <a:br>
              <a:rPr lang="en-US" sz="1400" dirty="0">
                <a:latin typeface="Palatino Linotype"/>
                <a:cs typeface="Calibri"/>
              </a:rPr>
            </a:br>
            <a:r>
              <a:rPr lang="en-US" sz="1400" dirty="0">
                <a:latin typeface="Palatino Linotype"/>
                <a:cs typeface="Calibri"/>
              </a:rPr>
              <a:t>with  the intervention inform  future decision making?</a:t>
            </a:r>
          </a:p>
        </p:txBody>
      </p:sp>
      <p:sp>
        <p:nvSpPr>
          <p:cNvPr id="13" name="TextBox 12"/>
          <p:cNvSpPr txBox="1"/>
          <p:nvPr/>
        </p:nvSpPr>
        <p:spPr>
          <a:xfrm>
            <a:off x="378651" y="4352523"/>
            <a:ext cx="3649339" cy="1600438"/>
          </a:xfrm>
          <a:prstGeom prst="rect">
            <a:avLst/>
          </a:prstGeom>
          <a:noFill/>
        </p:spPr>
        <p:txBody>
          <a:bodyPr wrap="square" lIns="91440" tIns="45720" rIns="91440" bIns="45720" rtlCol="0" anchor="t">
            <a:spAutoFit/>
          </a:bodyPr>
          <a:lstStyle/>
          <a:p>
            <a:r>
              <a:rPr lang="en-US" sz="1400" b="1" dirty="0">
                <a:latin typeface="Palatino Linotype"/>
                <a:cs typeface="Calibri"/>
              </a:rPr>
              <a:t>Considerations:</a:t>
            </a:r>
          </a:p>
          <a:p>
            <a:pPr marL="285750" indent="-285750">
              <a:buFont typeface="Arial" panose="020B0604020202020204" pitchFamily="34" charset="0"/>
              <a:buChar char="•"/>
            </a:pPr>
            <a:r>
              <a:rPr lang="en-US" sz="1400" dirty="0">
                <a:latin typeface="Palatino Linotype"/>
                <a:cs typeface="Calibri"/>
              </a:rPr>
              <a:t>Are implementation timelines being followed? Do they need to be adjusted?</a:t>
            </a:r>
          </a:p>
          <a:p>
            <a:pPr marL="285750" indent="-285750">
              <a:buFont typeface="Arial" panose="020B0604020202020204" pitchFamily="34" charset="0"/>
              <a:buChar char="•"/>
            </a:pPr>
            <a:r>
              <a:rPr lang="en-US" sz="1400" dirty="0">
                <a:latin typeface="Palatino Linotype"/>
                <a:cs typeface="Calibri"/>
              </a:rPr>
              <a:t>What are barriers (anticipated and unforeseen) to successful implementation? How can these be addressed?</a:t>
            </a:r>
          </a:p>
        </p:txBody>
      </p:sp>
      <p:pic>
        <p:nvPicPr>
          <p:cNvPr id="22" name="Picture 21" descr="Needs Assessment and Continuous Improvement Cycle. Differently colored circles represent the steps of the cycle. They are arranged in the shape of a circle. Each circle is followed by an arrow that is the same color. The steps are: 1. Identify Local Needs (orange) 2. Select Relevant Evidence-Based Interventions (grey) 3. Plan for Implementation (yellow) 4. Implement (blue) and 5. Examine and Reflect (green). ">
            <a:extLst>
              <a:ext uri="{FF2B5EF4-FFF2-40B4-BE49-F238E27FC236}">
                <a16:creationId xmlns:a16="http://schemas.microsoft.com/office/drawing/2014/main" id="{8BD92C18-EE79-8AA1-0FC7-5F4D851846CA}"/>
              </a:ext>
            </a:extLst>
          </p:cNvPr>
          <p:cNvPicPr>
            <a:picLocks noChangeAspect="1"/>
          </p:cNvPicPr>
          <p:nvPr/>
        </p:nvPicPr>
        <p:blipFill>
          <a:blip r:embed="rId3"/>
          <a:stretch>
            <a:fillRect/>
          </a:stretch>
        </p:blipFill>
        <p:spPr>
          <a:xfrm>
            <a:off x="2054359" y="1137335"/>
            <a:ext cx="7449958" cy="4767485"/>
          </a:xfrm>
          <a:prstGeom prst="rect">
            <a:avLst/>
          </a:prstGeom>
        </p:spPr>
      </p:pic>
      <p:sp>
        <p:nvSpPr>
          <p:cNvPr id="7" name="TextBox 6"/>
          <p:cNvSpPr txBox="1"/>
          <p:nvPr/>
        </p:nvSpPr>
        <p:spPr>
          <a:xfrm>
            <a:off x="8355617" y="1328976"/>
            <a:ext cx="3054058" cy="1600438"/>
          </a:xfrm>
          <a:prstGeom prst="rect">
            <a:avLst/>
          </a:prstGeom>
          <a:noFill/>
        </p:spPr>
        <p:txBody>
          <a:bodyPr wrap="square" lIns="91440" tIns="45720" rIns="91440" bIns="45720" rtlCol="0" anchor="t">
            <a:spAutoFit/>
          </a:bodyPr>
          <a:lstStyle/>
          <a:p>
            <a:r>
              <a:rPr lang="en-US" sz="1400" b="1" dirty="0">
                <a:latin typeface="Palatino Linotype"/>
                <a:cs typeface="Calibri"/>
              </a:rPr>
              <a:t>Considerations:</a:t>
            </a:r>
          </a:p>
          <a:p>
            <a:pPr marL="285750" indent="-285750">
              <a:buFont typeface="Arial" panose="020B0604020202020204" pitchFamily="34" charset="0"/>
              <a:buChar char="•"/>
            </a:pPr>
            <a:r>
              <a:rPr lang="en-US" sz="1400" dirty="0">
                <a:latin typeface="Palatino Linotype"/>
                <a:cs typeface="Calibri"/>
              </a:rPr>
              <a:t>What evidence do you have of the need? Is there any data?</a:t>
            </a:r>
          </a:p>
          <a:p>
            <a:pPr marL="285750" indent="-285750">
              <a:buFont typeface="Arial" panose="020B0604020202020204" pitchFamily="34" charset="0"/>
              <a:buChar char="•"/>
            </a:pPr>
            <a:r>
              <a:rPr lang="en-US" sz="1400" dirty="0">
                <a:latin typeface="Palatino Linotype"/>
                <a:cs typeface="Calibri"/>
              </a:rPr>
              <a:t>What tools, programs or processes are in place that you could build upon to meet the need?</a:t>
            </a:r>
          </a:p>
        </p:txBody>
      </p:sp>
      <p:sp>
        <p:nvSpPr>
          <p:cNvPr id="9" name="TextBox 8"/>
          <p:cNvSpPr txBox="1"/>
          <p:nvPr/>
        </p:nvSpPr>
        <p:spPr>
          <a:xfrm>
            <a:off x="8424207" y="3074137"/>
            <a:ext cx="3469701" cy="954107"/>
          </a:xfrm>
          <a:prstGeom prst="rect">
            <a:avLst/>
          </a:prstGeom>
          <a:noFill/>
        </p:spPr>
        <p:txBody>
          <a:bodyPr wrap="square" lIns="91440" tIns="45720" rIns="91440" bIns="45720" rtlCol="0" anchor="t">
            <a:spAutoFit/>
          </a:bodyPr>
          <a:lstStyle/>
          <a:p>
            <a:r>
              <a:rPr lang="en-US" sz="1400" b="1" dirty="0">
                <a:latin typeface="Palatino Linotype"/>
                <a:cs typeface="Calibri"/>
              </a:rPr>
              <a:t>Considerations:</a:t>
            </a:r>
          </a:p>
          <a:p>
            <a:pPr marL="285750" indent="-285750">
              <a:buFont typeface="Arial" panose="020B0604020202020204" pitchFamily="34" charset="0"/>
              <a:buChar char="•"/>
            </a:pPr>
            <a:r>
              <a:rPr lang="en-US" sz="1400" dirty="0">
                <a:latin typeface="Palatino Linotype"/>
                <a:cs typeface="Calibri"/>
              </a:rPr>
              <a:t>Local capacity, cost, and sustainability</a:t>
            </a:r>
          </a:p>
          <a:p>
            <a:pPr marL="285750" indent="-285750">
              <a:buFont typeface="Arial" panose="020B0604020202020204" pitchFamily="34" charset="0"/>
              <a:buChar char="•"/>
            </a:pPr>
            <a:r>
              <a:rPr lang="en-US" sz="1400" dirty="0">
                <a:latin typeface="Palatino Linotype"/>
                <a:cs typeface="Calibri"/>
              </a:rPr>
              <a:t>Impact (focus on interventions with highest impact in your setting)</a:t>
            </a:r>
          </a:p>
        </p:txBody>
      </p:sp>
      <p:sp>
        <p:nvSpPr>
          <p:cNvPr id="10" name="TextBox 9"/>
          <p:cNvSpPr txBox="1"/>
          <p:nvPr/>
        </p:nvSpPr>
        <p:spPr>
          <a:xfrm>
            <a:off x="8423515" y="4493793"/>
            <a:ext cx="3274204" cy="1169551"/>
          </a:xfrm>
          <a:prstGeom prst="rect">
            <a:avLst/>
          </a:prstGeom>
          <a:noFill/>
        </p:spPr>
        <p:txBody>
          <a:bodyPr wrap="square" lIns="91440" tIns="45720" rIns="91440" bIns="45720" rtlCol="0" anchor="t">
            <a:spAutoFit/>
          </a:bodyPr>
          <a:lstStyle/>
          <a:p>
            <a:r>
              <a:rPr lang="en-US" sz="1400" b="1" dirty="0">
                <a:latin typeface="Palatino Linotype"/>
                <a:cs typeface="Calibri"/>
              </a:rPr>
              <a:t>Considerations:</a:t>
            </a:r>
          </a:p>
          <a:p>
            <a:pPr marL="285750" indent="-285750">
              <a:buFont typeface="Arial" panose="020B0604020202020204" pitchFamily="34" charset="0"/>
              <a:buChar char="•"/>
            </a:pPr>
            <a:r>
              <a:rPr lang="en-US" sz="1400" dirty="0">
                <a:latin typeface="Palatino Linotype"/>
                <a:cs typeface="Calibri"/>
              </a:rPr>
              <a:t>What are the measurable goals associated with the intervention?</a:t>
            </a:r>
          </a:p>
          <a:p>
            <a:pPr marL="285750" indent="-285750">
              <a:buFont typeface="Arial" panose="020B0604020202020204" pitchFamily="34" charset="0"/>
              <a:buChar char="•"/>
            </a:pPr>
            <a:r>
              <a:rPr lang="en-US" sz="1400" dirty="0">
                <a:latin typeface="Palatino Linotype"/>
                <a:cs typeface="Calibri"/>
              </a:rPr>
              <a:t>How will implementation and performance be monitored?</a:t>
            </a:r>
          </a:p>
        </p:txBody>
      </p:sp>
      <p:sp>
        <p:nvSpPr>
          <p:cNvPr id="17" name="TextBox 16">
            <a:extLst>
              <a:ext uri="{FF2B5EF4-FFF2-40B4-BE49-F238E27FC236}">
                <a16:creationId xmlns:a16="http://schemas.microsoft.com/office/drawing/2014/main" id="{2A593D03-E414-4C19-8455-BD8F48ECCFE0}"/>
              </a:ext>
            </a:extLst>
          </p:cNvPr>
          <p:cNvSpPr txBox="1"/>
          <p:nvPr/>
        </p:nvSpPr>
        <p:spPr>
          <a:xfrm>
            <a:off x="1844157" y="6230212"/>
            <a:ext cx="9560263"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i="1" dirty="0">
                <a:solidFill>
                  <a:schemeClr val="bg1"/>
                </a:solidFill>
                <a:ea typeface="+mn-lt"/>
                <a:cs typeface="+mn-lt"/>
              </a:rPr>
              <a:t>Source: USED State Support Network. (2018). Needs assessment guidebook: Supporting the development of district and school needs assessments. Washington, DC:  American Institutes for Research. Retrieved from </a:t>
            </a:r>
            <a:r>
              <a:rPr lang="en-US" sz="1100" i="1" dirty="0">
                <a:solidFill>
                  <a:schemeClr val="bg1"/>
                </a:solidFill>
                <a:ea typeface="+mn-lt"/>
                <a:cs typeface="+mn-lt"/>
                <a:hlinkClick r:id="rId4">
                  <a:extLst>
                    <a:ext uri="{A12FA001-AC4F-418D-AE19-62706E023703}">
                      <ahyp:hlinkClr xmlns:ahyp="http://schemas.microsoft.com/office/drawing/2018/hyperlinkcolor" val="tx"/>
                    </a:ext>
                  </a:extLst>
                </a:hlinkClick>
              </a:rPr>
              <a:t>https://oese.ed.gov/files/2020/10/needsassessmentguidebook-508_003.pdf</a:t>
            </a:r>
            <a:endParaRPr lang="en-US" sz="1100" i="1" dirty="0">
              <a:solidFill>
                <a:schemeClr val="bg1"/>
              </a:solidFill>
              <a:cs typeface="Calibri"/>
            </a:endParaRPr>
          </a:p>
        </p:txBody>
      </p:sp>
    </p:spTree>
    <p:extLst>
      <p:ext uri="{BB962C8B-B14F-4D97-AF65-F5344CB8AC3E}">
        <p14:creationId xmlns:p14="http://schemas.microsoft.com/office/powerpoint/2010/main" val="9505274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9255F-4511-45F3-AAFC-22AB64850595}"/>
              </a:ext>
            </a:extLst>
          </p:cNvPr>
          <p:cNvSpPr>
            <a:spLocks noGrp="1"/>
          </p:cNvSpPr>
          <p:nvPr>
            <p:ph type="title"/>
          </p:nvPr>
        </p:nvSpPr>
        <p:spPr>
          <a:xfrm>
            <a:off x="1256842" y="378898"/>
            <a:ext cx="10096959" cy="747579"/>
          </a:xfrm>
        </p:spPr>
        <p:txBody>
          <a:bodyPr vert="horz" lIns="91440" tIns="45720" rIns="91440" bIns="45720" rtlCol="0" anchor="ctr">
            <a:normAutofit/>
          </a:bodyPr>
          <a:lstStyle/>
          <a:p>
            <a:r>
              <a:rPr lang="en-US" b="1" kern="1200">
                <a:latin typeface="Palatino Linotype" panose="02040502050505030304" pitchFamily="18" charset="0"/>
                <a:ea typeface="+mj-ea"/>
                <a:cs typeface="+mj-cs"/>
              </a:rPr>
              <a:t>Phases of Needs Assessment Implementation</a:t>
            </a:r>
          </a:p>
        </p:txBody>
      </p:sp>
      <p:pic>
        <p:nvPicPr>
          <p:cNvPr id="45" name="Picture 44" descr="The Phases of Needs Assessment: Plan (yellow); Identify Collect &amp; Analyze Data (green); Interpret Information (blue); Determine Priorities (grey); Connect to Implementation (purple)">
            <a:extLst>
              <a:ext uri="{FF2B5EF4-FFF2-40B4-BE49-F238E27FC236}">
                <a16:creationId xmlns:a16="http://schemas.microsoft.com/office/drawing/2014/main" id="{C6473119-2917-54B3-2645-A966BDAFBD6E}"/>
              </a:ext>
            </a:extLst>
          </p:cNvPr>
          <p:cNvPicPr>
            <a:picLocks noChangeAspect="1"/>
          </p:cNvPicPr>
          <p:nvPr/>
        </p:nvPicPr>
        <p:blipFill>
          <a:blip r:embed="rId3"/>
          <a:stretch>
            <a:fillRect/>
          </a:stretch>
        </p:blipFill>
        <p:spPr>
          <a:xfrm>
            <a:off x="725228" y="1430627"/>
            <a:ext cx="10732400" cy="2226974"/>
          </a:xfrm>
          <a:prstGeom prst="rect">
            <a:avLst/>
          </a:prstGeom>
          <a:noFill/>
        </p:spPr>
      </p:pic>
      <p:sp>
        <p:nvSpPr>
          <p:cNvPr id="6" name="TextBox 5">
            <a:extLst>
              <a:ext uri="{FF2B5EF4-FFF2-40B4-BE49-F238E27FC236}">
                <a16:creationId xmlns:a16="http://schemas.microsoft.com/office/drawing/2014/main" id="{551BDF68-7A11-4E79-AE20-8C3A65306EF3}"/>
              </a:ext>
            </a:extLst>
          </p:cNvPr>
          <p:cNvSpPr txBox="1"/>
          <p:nvPr/>
        </p:nvSpPr>
        <p:spPr>
          <a:xfrm>
            <a:off x="155436" y="3735253"/>
            <a:ext cx="11890272" cy="2226974"/>
          </a:xfrm>
          <a:prstGeom prst="rect">
            <a:avLst/>
          </a:prstGeom>
        </p:spPr>
        <p:txBody>
          <a:bodyPr rot="0" spcFirstLastPara="0" vertOverflow="overflow" horzOverflow="overflow" vert="horz" lIns="91440" tIns="45720" rIns="822960" bIns="45720" numCol="1" spcCol="0" rtlCol="0" fromWordArt="0" anchorCtr="0" forceAA="0" compatLnSpc="1">
            <a:prstTxWarp prst="textNoShape">
              <a:avLst/>
            </a:prstTxWarp>
            <a:normAutofit/>
          </a:bodyPr>
          <a:lstStyle/>
          <a:p>
            <a:pPr indent="-171450" defTabSz="685800">
              <a:lnSpc>
                <a:spcPct val="108000"/>
              </a:lnSpc>
              <a:spcAft>
                <a:spcPts val="1050"/>
              </a:spcAft>
              <a:buFont typeface="Arial" panose="020B0604020202020204" pitchFamily="34" charset="0"/>
              <a:buChar char="•"/>
            </a:pPr>
            <a:r>
              <a:rPr lang="en-US" sz="2400" i="1" dirty="0">
                <a:latin typeface="Palatino Linotype" panose="02040502050505030304" pitchFamily="18" charset="0"/>
              </a:rPr>
              <a:t>Source: USED State Support Network. (2018). Needs assessment guidebook: Supporting the development of district and school needs assessments. Washington, DC:  American Institutes for Research. Retrieved from </a:t>
            </a:r>
            <a:r>
              <a:rPr lang="en-US" sz="2400" dirty="0">
                <a:latin typeface="Palatino Linotype" panose="02040502050505030304" pitchFamily="18" charset="0"/>
              </a:rPr>
              <a:t>​</a:t>
            </a:r>
            <a:r>
              <a:rPr lang="en-US" sz="2400" i="1" u="sng" dirty="0">
                <a:latin typeface="Palatino Linotype" panose="02040502050505030304" pitchFamily="18" charset="0"/>
                <a:hlinkClick r:id="rId4">
                  <a:extLst>
                    <a:ext uri="{A12FA001-AC4F-418D-AE19-62706E023703}">
                      <ahyp:hlinkClr xmlns:ahyp="http://schemas.microsoft.com/office/drawing/2018/hyperlinkcolor" val="tx"/>
                    </a:ext>
                  </a:extLst>
                </a:hlinkClick>
              </a:rPr>
              <a:t>https://oese.ed.gov/files/2020/10/needsassessmentguidebook-508_003.pdf</a:t>
            </a:r>
          </a:p>
        </p:txBody>
      </p:sp>
      <p:sp>
        <p:nvSpPr>
          <p:cNvPr id="50" name="Slide Number Placeholder 4">
            <a:extLst>
              <a:ext uri="{FF2B5EF4-FFF2-40B4-BE49-F238E27FC236}">
                <a16:creationId xmlns:a16="http://schemas.microsoft.com/office/drawing/2014/main" id="{EA5D2C3E-D151-42BC-70CD-A320CA1723AF}"/>
              </a:ext>
            </a:extLst>
          </p:cNvPr>
          <p:cNvSpPr>
            <a:spLocks noGrp="1"/>
          </p:cNvSpPr>
          <p:nvPr>
            <p:ph type="sldNum" sz="quarter" idx="12"/>
          </p:nvPr>
        </p:nvSpPr>
        <p:spPr>
          <a:xfrm>
            <a:off x="8687719" y="6257199"/>
            <a:ext cx="2743200" cy="365125"/>
          </a:xfrm>
        </p:spPr>
        <p:txBody>
          <a:bodyPr/>
          <a:lstStyle/>
          <a:p>
            <a:pPr>
              <a:spcAft>
                <a:spcPts val="600"/>
              </a:spcAft>
            </a:pPr>
            <a:fld id="{A3D1C70C-36A2-44FC-A083-98959550CFF4}" type="slidenum">
              <a:rPr lang="en-US" smtClean="0"/>
              <a:pPr>
                <a:spcAft>
                  <a:spcPts val="600"/>
                </a:spcAft>
              </a:pPr>
              <a:t>11</a:t>
            </a:fld>
            <a:endParaRPr lang="en-US"/>
          </a:p>
        </p:txBody>
      </p:sp>
    </p:spTree>
    <p:extLst>
      <p:ext uri="{BB962C8B-B14F-4D97-AF65-F5344CB8AC3E}">
        <p14:creationId xmlns:p14="http://schemas.microsoft.com/office/powerpoint/2010/main" val="22095538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0FFB87F6-9B06-43B0-8B97-77C8A3C27B70}"/>
              </a:ext>
            </a:extLst>
          </p:cNvPr>
          <p:cNvSpPr>
            <a:spLocks noGrp="1" noChangeArrowheads="1"/>
          </p:cNvSpPr>
          <p:nvPr>
            <p:ph type="title"/>
          </p:nvPr>
        </p:nvSpPr>
        <p:spPr>
          <a:xfrm>
            <a:off x="986590" y="539340"/>
            <a:ext cx="5024869" cy="555419"/>
          </a:xfrm>
        </p:spPr>
        <p:txBody>
          <a:bodyPr>
            <a:normAutofit fontScale="90000"/>
          </a:bodyPr>
          <a:lstStyle/>
          <a:p>
            <a:pPr algn="ctr" eaLnBrk="1" hangingPunct="1"/>
            <a:r>
              <a:rPr lang="en-US" altLang="en-US">
                <a:latin typeface="Palatino Linotype"/>
                <a:cs typeface="Calibri"/>
              </a:rPr>
              <a:t>Identify Data Sources</a:t>
            </a:r>
          </a:p>
        </p:txBody>
      </p:sp>
      <p:sp>
        <p:nvSpPr>
          <p:cNvPr id="8195" name="Content Placeholder 5">
            <a:extLst>
              <a:ext uri="{FF2B5EF4-FFF2-40B4-BE49-F238E27FC236}">
                <a16:creationId xmlns:a16="http://schemas.microsoft.com/office/drawing/2014/main" id="{4ECF65F1-F9A8-4384-BDB5-332B8B9188C7}"/>
              </a:ext>
            </a:extLst>
          </p:cNvPr>
          <p:cNvSpPr>
            <a:spLocks noGrp="1"/>
          </p:cNvSpPr>
          <p:nvPr>
            <p:ph sz="half" idx="1"/>
          </p:nvPr>
        </p:nvSpPr>
        <p:spPr>
          <a:xfrm>
            <a:off x="269238" y="1147027"/>
            <a:ext cx="5381644" cy="4893923"/>
          </a:xfrm>
        </p:spPr>
        <p:txBody>
          <a:bodyPr vert="horz" lIns="91440" tIns="45720" rIns="822960" bIns="45720" rtlCol="0" anchor="t">
            <a:noAutofit/>
          </a:bodyPr>
          <a:lstStyle/>
          <a:p>
            <a:pPr marL="11430" indent="0" eaLnBrk="1" hangingPunct="1">
              <a:spcBef>
                <a:spcPts val="600"/>
              </a:spcBef>
              <a:buNone/>
            </a:pPr>
            <a:r>
              <a:rPr lang="en-US" altLang="en-US" sz="1800" b="1" dirty="0">
                <a:latin typeface="+mn-lt"/>
                <a:cs typeface="Calibri"/>
              </a:rPr>
              <a:t>Types of Data</a:t>
            </a:r>
            <a:endParaRPr lang="en-US" sz="1800" dirty="0"/>
          </a:p>
          <a:p>
            <a:pPr marL="285750" lvl="1" indent="-285750" eaLnBrk="1" hangingPunct="1">
              <a:lnSpc>
                <a:spcPct val="120000"/>
              </a:lnSpc>
              <a:spcBef>
                <a:spcPts val="200"/>
              </a:spcBef>
              <a:spcAft>
                <a:spcPts val="200"/>
              </a:spcAft>
            </a:pPr>
            <a:r>
              <a:rPr lang="en-US" altLang="en-US" sz="1400" dirty="0">
                <a:latin typeface="+mn-lt"/>
                <a:cs typeface="Calibri"/>
              </a:rPr>
              <a:t>Student Demographics</a:t>
            </a:r>
          </a:p>
          <a:p>
            <a:pPr marL="285750" lvl="1" indent="-285750" eaLnBrk="1" hangingPunct="1">
              <a:lnSpc>
                <a:spcPct val="120000"/>
              </a:lnSpc>
              <a:spcBef>
                <a:spcPts val="200"/>
              </a:spcBef>
              <a:spcAft>
                <a:spcPts val="200"/>
              </a:spcAft>
            </a:pPr>
            <a:r>
              <a:rPr lang="en-US" altLang="en-US" sz="1400" dirty="0">
                <a:latin typeface="+mn-lt"/>
                <a:cs typeface="Calibri"/>
              </a:rPr>
              <a:t>Academic Achievement</a:t>
            </a:r>
          </a:p>
          <a:p>
            <a:pPr marL="285750" lvl="1" indent="-285750" eaLnBrk="1" hangingPunct="1">
              <a:lnSpc>
                <a:spcPct val="120000"/>
              </a:lnSpc>
              <a:spcBef>
                <a:spcPts val="200"/>
              </a:spcBef>
              <a:spcAft>
                <a:spcPts val="200"/>
              </a:spcAft>
            </a:pPr>
            <a:r>
              <a:rPr lang="en-US" altLang="en-US" sz="1400" dirty="0">
                <a:latin typeface="+mn-lt"/>
                <a:cs typeface="Calibri"/>
              </a:rPr>
              <a:t>School Climate &amp; Culture</a:t>
            </a:r>
          </a:p>
          <a:p>
            <a:pPr marL="285750" lvl="1" indent="-285750">
              <a:lnSpc>
                <a:spcPct val="120000"/>
              </a:lnSpc>
              <a:spcBef>
                <a:spcPts val="200"/>
              </a:spcBef>
              <a:spcAft>
                <a:spcPts val="200"/>
              </a:spcAft>
            </a:pPr>
            <a:r>
              <a:rPr lang="en-US" altLang="en-US" sz="1400" dirty="0">
                <a:latin typeface="+mn-lt"/>
                <a:cs typeface="Calibri"/>
              </a:rPr>
              <a:t>Student Attendance </a:t>
            </a:r>
          </a:p>
          <a:p>
            <a:pPr marL="285750" lvl="1" indent="-285750" eaLnBrk="1" hangingPunct="1">
              <a:lnSpc>
                <a:spcPct val="120000"/>
              </a:lnSpc>
              <a:spcBef>
                <a:spcPts val="200"/>
              </a:spcBef>
              <a:spcAft>
                <a:spcPts val="200"/>
              </a:spcAft>
            </a:pPr>
            <a:r>
              <a:rPr lang="en-US" altLang="en-US" sz="1400" dirty="0">
                <a:latin typeface="+mn-lt"/>
                <a:cs typeface="Calibri"/>
              </a:rPr>
              <a:t>College &amp; Career Readiness</a:t>
            </a:r>
          </a:p>
          <a:p>
            <a:pPr marL="285750" lvl="1" indent="-285750" eaLnBrk="1" hangingPunct="1">
              <a:lnSpc>
                <a:spcPct val="120000"/>
              </a:lnSpc>
              <a:spcBef>
                <a:spcPts val="200"/>
              </a:spcBef>
              <a:spcAft>
                <a:spcPts val="200"/>
              </a:spcAft>
            </a:pPr>
            <a:r>
              <a:rPr lang="en-US" altLang="en-US" sz="1400" dirty="0">
                <a:latin typeface="+mn-lt"/>
                <a:cs typeface="Calibri"/>
              </a:rPr>
              <a:t>Parent &amp; Family Engagement</a:t>
            </a:r>
          </a:p>
          <a:p>
            <a:pPr marL="285750" lvl="1" indent="-285750" eaLnBrk="1" hangingPunct="1">
              <a:lnSpc>
                <a:spcPct val="120000"/>
              </a:lnSpc>
              <a:spcBef>
                <a:spcPts val="200"/>
              </a:spcBef>
              <a:spcAft>
                <a:spcPts val="200"/>
              </a:spcAft>
            </a:pPr>
            <a:r>
              <a:rPr lang="en-US" altLang="en-US" sz="1400" dirty="0">
                <a:latin typeface="+mn-lt"/>
                <a:cs typeface="Calibri"/>
              </a:rPr>
              <a:t>School Operations &amp; Management</a:t>
            </a:r>
          </a:p>
          <a:p>
            <a:pPr marL="285750" lvl="1" indent="-285750" eaLnBrk="1" hangingPunct="1">
              <a:lnSpc>
                <a:spcPct val="120000"/>
              </a:lnSpc>
              <a:spcBef>
                <a:spcPts val="200"/>
              </a:spcBef>
              <a:spcAft>
                <a:spcPts val="200"/>
              </a:spcAft>
            </a:pPr>
            <a:r>
              <a:rPr lang="en-US" altLang="en-US" sz="1400" dirty="0">
                <a:latin typeface="+mn-lt"/>
                <a:cs typeface="Calibri"/>
              </a:rPr>
              <a:t>Instructional Data</a:t>
            </a:r>
          </a:p>
          <a:p>
            <a:pPr marL="285750" lvl="1" indent="-285750">
              <a:lnSpc>
                <a:spcPct val="120000"/>
              </a:lnSpc>
              <a:spcBef>
                <a:spcPts val="200"/>
              </a:spcBef>
              <a:spcAft>
                <a:spcPts val="200"/>
              </a:spcAft>
            </a:pPr>
            <a:r>
              <a:rPr lang="en-US" altLang="en-US" sz="1400" dirty="0">
                <a:latin typeface="+mn-lt"/>
                <a:cs typeface="Calibri"/>
              </a:rPr>
              <a:t>Professional Development </a:t>
            </a:r>
            <a:endParaRPr lang="en-US" altLang="en-US" sz="1400" dirty="0">
              <a:latin typeface="+mn-lt"/>
              <a:cs typeface="Calibri" panose="020F0502020204030204" pitchFamily="34" charset="0"/>
            </a:endParaRPr>
          </a:p>
          <a:p>
            <a:pPr marL="285750" lvl="1" indent="-285750" eaLnBrk="1" hangingPunct="1">
              <a:lnSpc>
                <a:spcPct val="120000"/>
              </a:lnSpc>
              <a:spcBef>
                <a:spcPts val="200"/>
              </a:spcBef>
              <a:spcAft>
                <a:spcPts val="200"/>
              </a:spcAft>
            </a:pPr>
            <a:r>
              <a:rPr lang="en-US" altLang="en-US" sz="1400" dirty="0">
                <a:latin typeface="+mn-lt"/>
                <a:cs typeface="Calibri"/>
              </a:rPr>
              <a:t>Personnel (Teacher Readiness &amp; Qualifications)</a:t>
            </a:r>
          </a:p>
          <a:p>
            <a:pPr marL="285750" lvl="1" indent="-285750">
              <a:lnSpc>
                <a:spcPct val="120000"/>
              </a:lnSpc>
              <a:spcBef>
                <a:spcPts val="200"/>
              </a:spcBef>
              <a:spcAft>
                <a:spcPts val="200"/>
              </a:spcAft>
            </a:pPr>
            <a:r>
              <a:rPr lang="en-US" altLang="en-US" sz="1400" dirty="0">
                <a:latin typeface="+mn-lt"/>
                <a:cs typeface="Calibri"/>
              </a:rPr>
              <a:t>School Schedules/Course Offerings </a:t>
            </a:r>
            <a:endParaRPr lang="en-US" altLang="en-US" sz="1400" dirty="0">
              <a:latin typeface="+mn-lt"/>
              <a:cs typeface="Calibri" panose="020F0502020204030204" pitchFamily="34" charset="0"/>
            </a:endParaRPr>
          </a:p>
          <a:p>
            <a:pPr marL="285750" lvl="1" indent="-285750" eaLnBrk="1" hangingPunct="1">
              <a:lnSpc>
                <a:spcPct val="120000"/>
              </a:lnSpc>
              <a:spcBef>
                <a:spcPts val="200"/>
              </a:spcBef>
              <a:spcAft>
                <a:spcPts val="200"/>
              </a:spcAft>
            </a:pPr>
            <a:r>
              <a:rPr lang="en-US" altLang="en-US" sz="1400" dirty="0">
                <a:latin typeface="+mn-lt"/>
                <a:cs typeface="Calibri"/>
              </a:rPr>
              <a:t>Perceptions/Expectations</a:t>
            </a:r>
          </a:p>
          <a:p>
            <a:pPr marL="285750" lvl="1" indent="-285750" eaLnBrk="1" hangingPunct="1">
              <a:lnSpc>
                <a:spcPct val="120000"/>
              </a:lnSpc>
              <a:spcBef>
                <a:spcPts val="200"/>
              </a:spcBef>
              <a:spcAft>
                <a:spcPts val="200"/>
              </a:spcAft>
            </a:pPr>
            <a:r>
              <a:rPr lang="en-US" altLang="en-US" sz="1400" dirty="0">
                <a:latin typeface="+mn-lt"/>
                <a:cs typeface="Calibri"/>
              </a:rPr>
              <a:t>Fiscal (Resource Allocation)</a:t>
            </a:r>
          </a:p>
        </p:txBody>
      </p:sp>
      <p:sp>
        <p:nvSpPr>
          <p:cNvPr id="5" name="Footer Placeholder 3">
            <a:extLst>
              <a:ext uri="{FF2B5EF4-FFF2-40B4-BE49-F238E27FC236}">
                <a16:creationId xmlns:a16="http://schemas.microsoft.com/office/drawing/2014/main" id="{2179D32B-2F5D-4C99-AAC1-525636E506A7}"/>
              </a:ext>
            </a:extLst>
          </p:cNvPr>
          <p:cNvSpPr>
            <a:spLocks noGrp="1"/>
          </p:cNvSpPr>
          <p:nvPr>
            <p:ph type="ftr" sz="quarter" idx="3"/>
          </p:nvPr>
        </p:nvSpPr>
        <p:spPr>
          <a:prstGeom prst="rect">
            <a:avLst/>
          </a:prstGeom>
        </p:spPr>
        <p:txBody>
          <a:bodyPr vert="horz" lIns="91440" tIns="45720" rIns="91440" bIns="45720" rtlCol="0" anchor="ctr"/>
          <a:lstStyle>
            <a:lvl1pPr algn="l">
              <a:defRPr sz="975">
                <a:solidFill>
                  <a:schemeClr val="bg1"/>
                </a:solidFill>
              </a:defRPr>
            </a:lvl1pPr>
          </a:lstStyle>
          <a:p>
            <a:r>
              <a:rPr lang="en-US"/>
              <a:t>New Jersey Department of Education</a:t>
            </a:r>
          </a:p>
        </p:txBody>
      </p:sp>
      <p:sp>
        <p:nvSpPr>
          <p:cNvPr id="2" name="TextBox 1">
            <a:extLst>
              <a:ext uri="{FF2B5EF4-FFF2-40B4-BE49-F238E27FC236}">
                <a16:creationId xmlns:a16="http://schemas.microsoft.com/office/drawing/2014/main" id="{7201CB23-7D36-4991-AD93-7F0883B68C45}"/>
              </a:ext>
            </a:extLst>
          </p:cNvPr>
          <p:cNvSpPr txBox="1"/>
          <p:nvPr/>
        </p:nvSpPr>
        <p:spPr>
          <a:xfrm>
            <a:off x="7119751" y="1203568"/>
            <a:ext cx="3881925" cy="48582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lnSpc>
                <a:spcPct val="108000"/>
              </a:lnSpc>
              <a:spcBef>
                <a:spcPts val="750"/>
              </a:spcBef>
              <a:spcAft>
                <a:spcPts val="1050"/>
              </a:spcAft>
            </a:pPr>
            <a:r>
              <a:rPr lang="en-US" b="1" dirty="0"/>
              <a:t>Quantitative Sources of Data</a:t>
            </a:r>
            <a:endParaRPr lang="en-US" dirty="0">
              <a:ea typeface="+mn-lt"/>
              <a:cs typeface="+mn-lt"/>
            </a:endParaRPr>
          </a:p>
          <a:p>
            <a:pPr marL="628650" lvl="1" indent="-285750" algn="just">
              <a:lnSpc>
                <a:spcPct val="108000"/>
              </a:lnSpc>
              <a:spcBef>
                <a:spcPts val="375"/>
              </a:spcBef>
              <a:spcAft>
                <a:spcPts val="600"/>
              </a:spcAft>
              <a:buFont typeface="Arial" panose="020B0604020202020204" pitchFamily="34" charset="0"/>
              <a:buChar char="•"/>
            </a:pPr>
            <a:r>
              <a:rPr lang="en-US" sz="1400" dirty="0"/>
              <a:t>Surveys</a:t>
            </a:r>
            <a:endParaRPr lang="en-US" sz="1400" dirty="0">
              <a:ea typeface="+mn-lt"/>
              <a:cs typeface="+mn-lt"/>
            </a:endParaRPr>
          </a:p>
          <a:p>
            <a:pPr marL="628650" lvl="1" indent="-285750" algn="just">
              <a:lnSpc>
                <a:spcPct val="108000"/>
              </a:lnSpc>
              <a:spcBef>
                <a:spcPts val="375"/>
              </a:spcBef>
              <a:spcAft>
                <a:spcPts val="600"/>
              </a:spcAft>
              <a:buFont typeface="Arial" panose="020B0604020202020204" pitchFamily="34" charset="0"/>
              <a:buChar char="•"/>
            </a:pPr>
            <a:r>
              <a:rPr lang="en-US" sz="1400" dirty="0"/>
              <a:t>Focus Groups</a:t>
            </a:r>
            <a:endParaRPr lang="en-US" sz="1400" dirty="0">
              <a:ea typeface="+mn-lt"/>
              <a:cs typeface="+mn-lt"/>
            </a:endParaRPr>
          </a:p>
          <a:p>
            <a:pPr marL="628650" lvl="1" indent="-285750" algn="just">
              <a:lnSpc>
                <a:spcPct val="108000"/>
              </a:lnSpc>
              <a:spcBef>
                <a:spcPts val="375"/>
              </a:spcBef>
              <a:spcAft>
                <a:spcPts val="600"/>
              </a:spcAft>
              <a:buFont typeface="Arial" panose="020B0604020202020204" pitchFamily="34" charset="0"/>
              <a:buChar char="•"/>
            </a:pPr>
            <a:r>
              <a:rPr lang="en-US" sz="1400" dirty="0"/>
              <a:t>Questionnaires</a:t>
            </a:r>
            <a:endParaRPr lang="en-US" sz="1400" dirty="0">
              <a:ea typeface="+mn-lt"/>
              <a:cs typeface="+mn-lt"/>
            </a:endParaRPr>
          </a:p>
          <a:p>
            <a:pPr marL="628650" lvl="1" indent="-285750" algn="just">
              <a:lnSpc>
                <a:spcPct val="108000"/>
              </a:lnSpc>
              <a:spcBef>
                <a:spcPts val="375"/>
              </a:spcBef>
              <a:spcAft>
                <a:spcPts val="600"/>
              </a:spcAft>
              <a:buFont typeface="Arial" panose="020B0604020202020204" pitchFamily="34" charset="0"/>
              <a:buChar char="•"/>
            </a:pPr>
            <a:r>
              <a:rPr lang="en-US" sz="1400" dirty="0"/>
              <a:t>Anecdotal Records</a:t>
            </a:r>
            <a:endParaRPr lang="en-US" sz="1400" dirty="0">
              <a:ea typeface="+mn-lt"/>
              <a:cs typeface="+mn-lt"/>
            </a:endParaRPr>
          </a:p>
          <a:p>
            <a:pPr algn="just">
              <a:lnSpc>
                <a:spcPct val="108000"/>
              </a:lnSpc>
              <a:spcBef>
                <a:spcPts val="750"/>
              </a:spcBef>
              <a:spcAft>
                <a:spcPts val="1050"/>
              </a:spcAft>
            </a:pPr>
            <a:r>
              <a:rPr lang="en-US" b="1" dirty="0"/>
              <a:t>Qualitative Sources of Data</a:t>
            </a:r>
            <a:endParaRPr lang="en-US" dirty="0">
              <a:ea typeface="+mn-lt"/>
              <a:cs typeface="+mn-lt"/>
            </a:endParaRPr>
          </a:p>
          <a:p>
            <a:pPr marL="628650" lvl="1" indent="-285750" algn="just">
              <a:spcBef>
                <a:spcPts val="375"/>
              </a:spcBef>
              <a:spcAft>
                <a:spcPts val="600"/>
              </a:spcAft>
              <a:buFont typeface="Arial" panose="020B0604020202020204" pitchFamily="34" charset="0"/>
              <a:buChar char="•"/>
            </a:pPr>
            <a:r>
              <a:rPr lang="en-US" sz="1400" dirty="0"/>
              <a:t>State Assessments</a:t>
            </a:r>
            <a:endParaRPr lang="en-US" sz="1400" dirty="0">
              <a:ea typeface="+mn-lt"/>
              <a:cs typeface="+mn-lt"/>
            </a:endParaRPr>
          </a:p>
          <a:p>
            <a:pPr marL="628650" lvl="1" indent="-285750" algn="just">
              <a:spcBef>
                <a:spcPts val="375"/>
              </a:spcBef>
              <a:spcAft>
                <a:spcPts val="600"/>
              </a:spcAft>
              <a:buFont typeface="Arial" panose="020B0604020202020204" pitchFamily="34" charset="0"/>
              <a:buChar char="•"/>
            </a:pPr>
            <a:r>
              <a:rPr lang="en-US" sz="1400" dirty="0"/>
              <a:t>Benchmark Assessments</a:t>
            </a:r>
            <a:endParaRPr lang="en-US" sz="1400" dirty="0">
              <a:ea typeface="+mn-lt"/>
              <a:cs typeface="+mn-lt"/>
            </a:endParaRPr>
          </a:p>
          <a:p>
            <a:pPr marL="628650" lvl="1" indent="-285750" algn="just">
              <a:spcBef>
                <a:spcPts val="375"/>
              </a:spcBef>
              <a:spcAft>
                <a:spcPts val="600"/>
              </a:spcAft>
              <a:buFont typeface="Arial" panose="020B0604020202020204" pitchFamily="34" charset="0"/>
              <a:buChar char="•"/>
            </a:pPr>
            <a:r>
              <a:rPr lang="en-US" sz="1400" dirty="0"/>
              <a:t>Teacher Generated Assessments</a:t>
            </a:r>
            <a:endParaRPr lang="en-US" sz="1400" dirty="0">
              <a:ea typeface="+mn-lt"/>
              <a:cs typeface="+mn-lt"/>
            </a:endParaRPr>
          </a:p>
          <a:p>
            <a:pPr marL="628650" lvl="1" indent="-285750" algn="just">
              <a:spcBef>
                <a:spcPts val="375"/>
              </a:spcBef>
              <a:spcAft>
                <a:spcPts val="600"/>
              </a:spcAft>
              <a:buFont typeface="Arial" panose="020B0604020202020204" pitchFamily="34" charset="0"/>
              <a:buChar char="•"/>
            </a:pPr>
            <a:r>
              <a:rPr lang="en-US" sz="1400" dirty="0"/>
              <a:t>Classroom Grades &amp; Report Cards</a:t>
            </a:r>
            <a:endParaRPr lang="en-US" sz="1400" dirty="0">
              <a:ea typeface="+mn-lt"/>
              <a:cs typeface="+mn-lt"/>
            </a:endParaRPr>
          </a:p>
          <a:p>
            <a:pPr marL="628650" lvl="1" indent="-285750" algn="just">
              <a:spcBef>
                <a:spcPts val="375"/>
              </a:spcBef>
              <a:spcAft>
                <a:spcPts val="600"/>
              </a:spcAft>
              <a:buFont typeface="Arial" panose="020B0604020202020204" pitchFamily="34" charset="0"/>
              <a:buChar char="•"/>
            </a:pPr>
            <a:r>
              <a:rPr lang="en-US" sz="1400" dirty="0"/>
              <a:t>Lesson Plans &amp; Student Work</a:t>
            </a:r>
            <a:endParaRPr lang="en-US" sz="1400" dirty="0">
              <a:ea typeface="+mn-lt"/>
              <a:cs typeface="+mn-lt"/>
            </a:endParaRPr>
          </a:p>
          <a:p>
            <a:pPr marL="628650" lvl="1" indent="-285750" algn="just">
              <a:spcBef>
                <a:spcPts val="375"/>
              </a:spcBef>
              <a:spcAft>
                <a:spcPts val="600"/>
              </a:spcAft>
              <a:buFont typeface="Arial" panose="020B0604020202020204" pitchFamily="34" charset="0"/>
              <a:buChar char="•"/>
            </a:pPr>
            <a:r>
              <a:rPr lang="en-US" sz="1400" dirty="0"/>
              <a:t>Curriculum &amp; Assessment Materials</a:t>
            </a:r>
            <a:endParaRPr lang="en-US" sz="1400" dirty="0">
              <a:ea typeface="+mn-lt"/>
              <a:cs typeface="+mn-lt"/>
            </a:endParaRPr>
          </a:p>
          <a:p>
            <a:pPr algn="l"/>
            <a:endParaRPr lang="en-US" dirty="0"/>
          </a:p>
        </p:txBody>
      </p:sp>
    </p:spTree>
    <p:extLst>
      <p:ext uri="{BB962C8B-B14F-4D97-AF65-F5344CB8AC3E}">
        <p14:creationId xmlns:p14="http://schemas.microsoft.com/office/powerpoint/2010/main" val="31756238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29EBE-E1AB-4E3E-BF12-5CE2133250B7}"/>
              </a:ext>
            </a:extLst>
          </p:cNvPr>
          <p:cNvSpPr>
            <a:spLocks noGrp="1"/>
          </p:cNvSpPr>
          <p:nvPr>
            <p:ph type="title"/>
          </p:nvPr>
        </p:nvSpPr>
        <p:spPr/>
        <p:txBody>
          <a:bodyPr/>
          <a:lstStyle/>
          <a:p>
            <a:r>
              <a:rPr lang="en-US" dirty="0"/>
              <a:t>ARP ESSER Use of Funds Plan</a:t>
            </a:r>
          </a:p>
        </p:txBody>
      </p:sp>
      <p:pic>
        <p:nvPicPr>
          <p:cNvPr id="83" name="Picture 82" descr="This diagram shows the types of must inform Final ARP ESSER Use of Funds Plan. The group of stakeholders on the left includes: Students, Families, Administrators, Teachers Principals, Unions, and School Staff. The group of stakeholder on the right includes: Tribal Organizations, Civil Rights Organizations, SWD Stakeholders, ELL Stakeholders, Incarcerated Youth,  Homeless and Foster Care Stakeholders, Families Stakeholders, and Migratory Families Stakeholders. ">
            <a:extLst>
              <a:ext uri="{FF2B5EF4-FFF2-40B4-BE49-F238E27FC236}">
                <a16:creationId xmlns:a16="http://schemas.microsoft.com/office/drawing/2014/main" id="{68BB4435-A5DA-6BF8-E6E7-2BF4E85466C0}"/>
              </a:ext>
            </a:extLst>
          </p:cNvPr>
          <p:cNvPicPr>
            <a:picLocks noChangeAspect="1"/>
          </p:cNvPicPr>
          <p:nvPr/>
        </p:nvPicPr>
        <p:blipFill>
          <a:blip r:embed="rId3"/>
          <a:stretch>
            <a:fillRect/>
          </a:stretch>
        </p:blipFill>
        <p:spPr>
          <a:xfrm>
            <a:off x="-93782" y="1005630"/>
            <a:ext cx="12262017" cy="5160708"/>
          </a:xfrm>
          <a:prstGeom prst="rect">
            <a:avLst/>
          </a:prstGeom>
        </p:spPr>
      </p:pic>
      <p:sp>
        <p:nvSpPr>
          <p:cNvPr id="5" name="Slide Number Placeholder 4">
            <a:extLst>
              <a:ext uri="{FF2B5EF4-FFF2-40B4-BE49-F238E27FC236}">
                <a16:creationId xmlns:a16="http://schemas.microsoft.com/office/drawing/2014/main" id="{7CA18C21-8452-415E-9B91-E0CC2BD5043B}"/>
              </a:ext>
            </a:extLst>
          </p:cNvPr>
          <p:cNvSpPr>
            <a:spLocks noGrp="1"/>
          </p:cNvSpPr>
          <p:nvPr>
            <p:ph type="sldNum" sz="quarter" idx="10"/>
          </p:nvPr>
        </p:nvSpPr>
        <p:spPr/>
        <p:txBody>
          <a:bodyPr/>
          <a:lstStyle/>
          <a:p>
            <a:fld id="{A3D1C70C-36A2-44FC-A083-98959550CFF4}" type="slidenum">
              <a:rPr lang="en-US" dirty="0" smtClean="0"/>
              <a:t>13</a:t>
            </a:fld>
            <a:endParaRPr lang="en-US"/>
          </a:p>
        </p:txBody>
      </p:sp>
    </p:spTree>
    <p:extLst>
      <p:ext uri="{BB962C8B-B14F-4D97-AF65-F5344CB8AC3E}">
        <p14:creationId xmlns:p14="http://schemas.microsoft.com/office/powerpoint/2010/main" val="315279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A0896-8785-40D5-B645-2EC9F2991419}"/>
              </a:ext>
            </a:extLst>
          </p:cNvPr>
          <p:cNvSpPr>
            <a:spLocks noGrp="1"/>
          </p:cNvSpPr>
          <p:nvPr>
            <p:ph type="title"/>
          </p:nvPr>
        </p:nvSpPr>
        <p:spPr>
          <a:xfrm>
            <a:off x="1256842" y="378898"/>
            <a:ext cx="10096959" cy="747579"/>
          </a:xfrm>
        </p:spPr>
        <p:txBody>
          <a:bodyPr/>
          <a:lstStyle/>
          <a:p>
            <a:r>
              <a:rPr lang="en-US" sz="4000" dirty="0"/>
              <a:t>Types of school funds</a:t>
            </a:r>
            <a:endParaRPr lang="en-US" dirty="0"/>
          </a:p>
        </p:txBody>
      </p:sp>
      <p:pic>
        <p:nvPicPr>
          <p:cNvPr id="21" name="Picture 20" descr="Diagram showing types of school funds. Three overlapping arrows point that point to the right. The top arrow (dark blue)  represents Universal Funds  Examples: General State and Local Fund. The middle arrow (blue) represents Supplemental Funds Examples: Federal Funds and Restrictive State Funds. The bottom arrow (orange) represents Specialized Funds Examples: Restrictive Federal or State Grants and Funds. All three arrows point to a box labeled Addressing Identified Needs. ">
            <a:extLst>
              <a:ext uri="{FF2B5EF4-FFF2-40B4-BE49-F238E27FC236}">
                <a16:creationId xmlns:a16="http://schemas.microsoft.com/office/drawing/2014/main" id="{C9CD250A-7524-E845-9457-4B086C23671A}"/>
              </a:ext>
            </a:extLst>
          </p:cNvPr>
          <p:cNvPicPr>
            <a:picLocks noChangeAspect="1"/>
          </p:cNvPicPr>
          <p:nvPr/>
        </p:nvPicPr>
        <p:blipFill>
          <a:blip r:embed="rId3"/>
          <a:stretch>
            <a:fillRect/>
          </a:stretch>
        </p:blipFill>
        <p:spPr>
          <a:xfrm>
            <a:off x="-491451" y="1306920"/>
            <a:ext cx="12192000" cy="4244159"/>
          </a:xfrm>
          <a:prstGeom prst="rect">
            <a:avLst/>
          </a:prstGeom>
        </p:spPr>
      </p:pic>
      <p:sp>
        <p:nvSpPr>
          <p:cNvPr id="16" name="TextBox 15">
            <a:extLst>
              <a:ext uri="{FF2B5EF4-FFF2-40B4-BE49-F238E27FC236}">
                <a16:creationId xmlns:a16="http://schemas.microsoft.com/office/drawing/2014/main" id="{7DA7F683-A294-4628-A5FB-E268530759BA}"/>
              </a:ext>
            </a:extLst>
          </p:cNvPr>
          <p:cNvSpPr txBox="1"/>
          <p:nvPr/>
        </p:nvSpPr>
        <p:spPr>
          <a:xfrm>
            <a:off x="2314757" y="6308954"/>
            <a:ext cx="7981125" cy="261610"/>
          </a:xfrm>
          <a:prstGeom prst="rect">
            <a:avLst/>
          </a:prstGeom>
          <a:noFill/>
        </p:spPr>
        <p:txBody>
          <a:bodyPr wrap="square" rtlCol="0">
            <a:spAutoFit/>
          </a:bodyPr>
          <a:lstStyle/>
          <a:p>
            <a:r>
              <a:rPr lang="en-US" sz="1100">
                <a:solidFill>
                  <a:schemeClr val="bg1"/>
                </a:solidFill>
              </a:rPr>
              <a:t>Credit: West-Ed-</a:t>
            </a:r>
            <a:r>
              <a:rPr lang="en-US" sz="900">
                <a:solidFill>
                  <a:schemeClr val="bg1"/>
                </a:solidFill>
              </a:rPr>
              <a:t>Blending and Braiding Funds to Mitigate the Impact of COVID-19 on the Most Vulnerable Students</a:t>
            </a:r>
          </a:p>
        </p:txBody>
      </p:sp>
      <p:sp>
        <p:nvSpPr>
          <p:cNvPr id="7" name="Slide Number Placeholder 6">
            <a:extLst>
              <a:ext uri="{FF2B5EF4-FFF2-40B4-BE49-F238E27FC236}">
                <a16:creationId xmlns:a16="http://schemas.microsoft.com/office/drawing/2014/main" id="{F6594A5C-6DBA-4914-A8BF-DE3AA3DE093B}"/>
              </a:ext>
            </a:extLst>
          </p:cNvPr>
          <p:cNvSpPr>
            <a:spLocks noGrp="1"/>
          </p:cNvSpPr>
          <p:nvPr>
            <p:ph type="sldNum" sz="quarter" idx="12"/>
          </p:nvPr>
        </p:nvSpPr>
        <p:spPr>
          <a:xfrm>
            <a:off x="8687719" y="6257199"/>
            <a:ext cx="2743200" cy="365125"/>
          </a:xfrm>
        </p:spPr>
        <p:txBody>
          <a:bodyPr/>
          <a:lstStyle/>
          <a:p>
            <a:fld id="{A3D1C70C-36A2-44FC-A083-98959550CFF4}" type="slidenum">
              <a:rPr lang="en-US" smtClean="0"/>
              <a:t>14</a:t>
            </a:fld>
            <a:endParaRPr lang="en-US"/>
          </a:p>
        </p:txBody>
      </p:sp>
    </p:spTree>
    <p:extLst>
      <p:ext uri="{BB962C8B-B14F-4D97-AF65-F5344CB8AC3E}">
        <p14:creationId xmlns:p14="http://schemas.microsoft.com/office/powerpoint/2010/main" val="9188640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F5783-8E53-48D3-AEF4-C4FA09CE2753}"/>
              </a:ext>
            </a:extLst>
          </p:cNvPr>
          <p:cNvSpPr>
            <a:spLocks noGrp="1"/>
          </p:cNvSpPr>
          <p:nvPr>
            <p:ph type="title"/>
          </p:nvPr>
        </p:nvSpPr>
        <p:spPr/>
        <p:txBody>
          <a:bodyPr/>
          <a:lstStyle/>
          <a:p>
            <a:r>
              <a:rPr lang="en-US" sz="3500" dirty="0"/>
              <a:t>Braiding and Blending Funds</a:t>
            </a:r>
          </a:p>
        </p:txBody>
      </p:sp>
      <p:sp>
        <p:nvSpPr>
          <p:cNvPr id="6" name="Text Placeholder 5">
            <a:extLst>
              <a:ext uri="{FF2B5EF4-FFF2-40B4-BE49-F238E27FC236}">
                <a16:creationId xmlns:a16="http://schemas.microsoft.com/office/drawing/2014/main" id="{BF72E94A-1F68-43B7-BBA9-2CC7ED999D42}"/>
              </a:ext>
            </a:extLst>
          </p:cNvPr>
          <p:cNvSpPr>
            <a:spLocks noGrp="1"/>
          </p:cNvSpPr>
          <p:nvPr>
            <p:ph type="body" idx="1"/>
          </p:nvPr>
        </p:nvSpPr>
        <p:spPr>
          <a:xfrm>
            <a:off x="142671" y="881439"/>
            <a:ext cx="4931162" cy="823912"/>
          </a:xfrm>
        </p:spPr>
        <p:txBody>
          <a:bodyPr/>
          <a:lstStyle/>
          <a:p>
            <a:pPr algn="ctr"/>
            <a:r>
              <a:rPr lang="en-US" dirty="0"/>
              <a:t>Braiding Funds</a:t>
            </a:r>
          </a:p>
        </p:txBody>
      </p:sp>
      <p:sp>
        <p:nvSpPr>
          <p:cNvPr id="3" name="Content Placeholder 2">
            <a:extLst>
              <a:ext uri="{FF2B5EF4-FFF2-40B4-BE49-F238E27FC236}">
                <a16:creationId xmlns:a16="http://schemas.microsoft.com/office/drawing/2014/main" id="{775407E8-514B-4C4E-95CB-F6C2DF207A18}"/>
              </a:ext>
            </a:extLst>
          </p:cNvPr>
          <p:cNvSpPr>
            <a:spLocks noGrp="1"/>
          </p:cNvSpPr>
          <p:nvPr>
            <p:ph sz="half" idx="2"/>
          </p:nvPr>
        </p:nvSpPr>
        <p:spPr>
          <a:xfrm>
            <a:off x="142671" y="1856024"/>
            <a:ext cx="5876389" cy="3023442"/>
          </a:xfrm>
        </p:spPr>
        <p:txBody>
          <a:bodyPr/>
          <a:lstStyle/>
          <a:p>
            <a:r>
              <a:rPr lang="en-US" dirty="0"/>
              <a:t>Coordinated to meet one purpose.</a:t>
            </a:r>
          </a:p>
          <a:p>
            <a:r>
              <a:rPr lang="en-US" dirty="0"/>
              <a:t>Individual funding streams maintains identity for eligibility and reporting.</a:t>
            </a:r>
          </a:p>
        </p:txBody>
      </p:sp>
      <p:sp>
        <p:nvSpPr>
          <p:cNvPr id="7" name="Text Placeholder 6">
            <a:extLst>
              <a:ext uri="{FF2B5EF4-FFF2-40B4-BE49-F238E27FC236}">
                <a16:creationId xmlns:a16="http://schemas.microsoft.com/office/drawing/2014/main" id="{7E11CB7B-29B4-40B3-8C7C-786B87F1BFE8}"/>
              </a:ext>
            </a:extLst>
          </p:cNvPr>
          <p:cNvSpPr>
            <a:spLocks noGrp="1"/>
          </p:cNvSpPr>
          <p:nvPr>
            <p:ph type="body" idx="13"/>
          </p:nvPr>
        </p:nvSpPr>
        <p:spPr>
          <a:xfrm>
            <a:off x="6047453" y="919908"/>
            <a:ext cx="4793184" cy="823912"/>
          </a:xfrm>
        </p:spPr>
        <p:txBody>
          <a:bodyPr/>
          <a:lstStyle/>
          <a:p>
            <a:pPr algn="ctr"/>
            <a:r>
              <a:rPr lang="en-US" dirty="0"/>
              <a:t>Blending Funds</a:t>
            </a:r>
          </a:p>
        </p:txBody>
      </p:sp>
      <p:sp>
        <p:nvSpPr>
          <p:cNvPr id="8" name="Content Placeholder 7">
            <a:extLst>
              <a:ext uri="{FF2B5EF4-FFF2-40B4-BE49-F238E27FC236}">
                <a16:creationId xmlns:a16="http://schemas.microsoft.com/office/drawing/2014/main" id="{4BD830A1-F348-4DF8-912B-352444E949F1}"/>
              </a:ext>
            </a:extLst>
          </p:cNvPr>
          <p:cNvSpPr>
            <a:spLocks noGrp="1"/>
          </p:cNvSpPr>
          <p:nvPr>
            <p:ph sz="half" idx="14"/>
          </p:nvPr>
        </p:nvSpPr>
        <p:spPr>
          <a:xfrm>
            <a:off x="6043795" y="1814625"/>
            <a:ext cx="5876389" cy="3023442"/>
          </a:xfrm>
        </p:spPr>
        <p:txBody>
          <a:bodyPr vert="horz" lIns="91440" tIns="45720" rIns="822960" bIns="45720" rtlCol="0" anchor="t">
            <a:noAutofit/>
          </a:bodyPr>
          <a:lstStyle/>
          <a:p>
            <a:r>
              <a:rPr lang="en-US" dirty="0">
                <a:latin typeface="Palatino Linotype"/>
              </a:rPr>
              <a:t>Consolidated into one funding stream to meet one purpose.</a:t>
            </a:r>
          </a:p>
          <a:p>
            <a:r>
              <a:rPr lang="en-US" dirty="0">
                <a:latin typeface="Palatino Linotype"/>
              </a:rPr>
              <a:t>Individual funding streams loses its identity</a:t>
            </a:r>
          </a:p>
        </p:txBody>
      </p:sp>
      <p:pic>
        <p:nvPicPr>
          <p:cNvPr id="12" name="Picture 11" descr="2 diagrams showing how funds can be combined. The first shows three differently colored lines  that end that intertwine until they end in arrows. Each line maintains it's original color throughout the process. The diagram represents individual funds that are coordinated together to achieve one purpose. The second diagram shows three differently colored lines that turn into a single darker colored arrow. This diagram represents funds that are combined and consolidates into one funding stream. ">
            <a:extLst>
              <a:ext uri="{FF2B5EF4-FFF2-40B4-BE49-F238E27FC236}">
                <a16:creationId xmlns:a16="http://schemas.microsoft.com/office/drawing/2014/main" id="{DC2116D9-4A7F-2BD5-705E-E47B5C0EE5F8}"/>
              </a:ext>
            </a:extLst>
          </p:cNvPr>
          <p:cNvPicPr>
            <a:picLocks noChangeAspect="1"/>
          </p:cNvPicPr>
          <p:nvPr/>
        </p:nvPicPr>
        <p:blipFill>
          <a:blip r:embed="rId3"/>
          <a:stretch>
            <a:fillRect/>
          </a:stretch>
        </p:blipFill>
        <p:spPr>
          <a:xfrm>
            <a:off x="142671" y="3090628"/>
            <a:ext cx="10622280" cy="1706880"/>
          </a:xfrm>
          <a:prstGeom prst="rect">
            <a:avLst/>
          </a:prstGeom>
        </p:spPr>
      </p:pic>
      <p:sp>
        <p:nvSpPr>
          <p:cNvPr id="11" name="TextBox 10">
            <a:extLst>
              <a:ext uri="{FF2B5EF4-FFF2-40B4-BE49-F238E27FC236}">
                <a16:creationId xmlns:a16="http://schemas.microsoft.com/office/drawing/2014/main" id="{C60B65F0-65BA-4A93-8217-642169E9DC3A}"/>
              </a:ext>
            </a:extLst>
          </p:cNvPr>
          <p:cNvSpPr txBox="1"/>
          <p:nvPr/>
        </p:nvSpPr>
        <p:spPr>
          <a:xfrm>
            <a:off x="775899" y="5068628"/>
            <a:ext cx="10128421" cy="646331"/>
          </a:xfrm>
          <a:prstGeom prst="rect">
            <a:avLst/>
          </a:prstGeom>
          <a:noFill/>
        </p:spPr>
        <p:txBody>
          <a:bodyPr wrap="square">
            <a:spAutoFit/>
          </a:bodyPr>
          <a:lstStyle/>
          <a:p>
            <a:r>
              <a:rPr lang="en-US" b="1" dirty="0"/>
              <a:t>ESSER funds may be “braided” or used in combination with, but not “blended” with, funding under ESEA, IDEA, AEFLA, Perkins V, and McKinney-Vento, or any other education funds.</a:t>
            </a:r>
          </a:p>
        </p:txBody>
      </p:sp>
      <p:sp>
        <p:nvSpPr>
          <p:cNvPr id="10" name="TextBox 9">
            <a:extLst>
              <a:ext uri="{FF2B5EF4-FFF2-40B4-BE49-F238E27FC236}">
                <a16:creationId xmlns:a16="http://schemas.microsoft.com/office/drawing/2014/main" id="{4CE9DA66-A533-4CD2-9CE1-E2894F0CB021}"/>
              </a:ext>
            </a:extLst>
          </p:cNvPr>
          <p:cNvSpPr txBox="1"/>
          <p:nvPr/>
        </p:nvSpPr>
        <p:spPr>
          <a:xfrm>
            <a:off x="2314757" y="6308954"/>
            <a:ext cx="7981125" cy="261610"/>
          </a:xfrm>
          <a:prstGeom prst="rect">
            <a:avLst/>
          </a:prstGeom>
          <a:noFill/>
        </p:spPr>
        <p:txBody>
          <a:bodyPr wrap="square" rtlCol="0">
            <a:spAutoFit/>
          </a:bodyPr>
          <a:lstStyle/>
          <a:p>
            <a:r>
              <a:rPr lang="en-US" sz="1100">
                <a:solidFill>
                  <a:schemeClr val="bg1"/>
                </a:solidFill>
              </a:rPr>
              <a:t>Credit: West-Ed-</a:t>
            </a:r>
            <a:r>
              <a:rPr lang="en-US" sz="900">
                <a:solidFill>
                  <a:schemeClr val="bg1"/>
                </a:solidFill>
              </a:rPr>
              <a:t>Blending and Braiding Funds to Mitigate the Impact of COVID-19 on the Most Vulnerable Students</a:t>
            </a:r>
          </a:p>
        </p:txBody>
      </p:sp>
      <p:sp>
        <p:nvSpPr>
          <p:cNvPr id="5" name="Slide Number Placeholder 4">
            <a:extLst>
              <a:ext uri="{FF2B5EF4-FFF2-40B4-BE49-F238E27FC236}">
                <a16:creationId xmlns:a16="http://schemas.microsoft.com/office/drawing/2014/main" id="{A2FDE74C-41BA-44F6-B78E-9004CF38AF74}"/>
              </a:ext>
            </a:extLst>
          </p:cNvPr>
          <p:cNvSpPr>
            <a:spLocks noGrp="1"/>
          </p:cNvSpPr>
          <p:nvPr>
            <p:ph type="sldNum" sz="quarter" idx="12"/>
          </p:nvPr>
        </p:nvSpPr>
        <p:spPr/>
        <p:txBody>
          <a:bodyPr/>
          <a:lstStyle/>
          <a:p>
            <a:fld id="{37CA07B4-DD15-4A32-9DF2-B6AD00727005}" type="slidenum">
              <a:rPr lang="en-US" smtClean="0"/>
              <a:t>15</a:t>
            </a:fld>
            <a:endParaRPr lang="en-US"/>
          </a:p>
        </p:txBody>
      </p:sp>
    </p:spTree>
    <p:extLst>
      <p:ext uri="{BB962C8B-B14F-4D97-AF65-F5344CB8AC3E}">
        <p14:creationId xmlns:p14="http://schemas.microsoft.com/office/powerpoint/2010/main" val="41448722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D0D58B5-9B92-4ED5-B69F-E400F904701D}"/>
              </a:ext>
            </a:extLst>
          </p:cNvPr>
          <p:cNvSpPr>
            <a:spLocks noGrp="1"/>
          </p:cNvSpPr>
          <p:nvPr>
            <p:ph type="title"/>
          </p:nvPr>
        </p:nvSpPr>
        <p:spPr/>
        <p:txBody>
          <a:bodyPr/>
          <a:lstStyle/>
          <a:p>
            <a:r>
              <a:rPr lang="en-US" dirty="0"/>
              <a:t>Braiding Funds Example (1 of 2)</a:t>
            </a:r>
          </a:p>
        </p:txBody>
      </p:sp>
      <p:sp>
        <p:nvSpPr>
          <p:cNvPr id="7" name="Text Placeholder 6">
            <a:extLst>
              <a:ext uri="{FF2B5EF4-FFF2-40B4-BE49-F238E27FC236}">
                <a16:creationId xmlns:a16="http://schemas.microsoft.com/office/drawing/2014/main" id="{82313A53-2763-462A-B0AC-2DC2910DC2B6}"/>
              </a:ext>
            </a:extLst>
          </p:cNvPr>
          <p:cNvSpPr>
            <a:spLocks noGrp="1"/>
          </p:cNvSpPr>
          <p:nvPr>
            <p:ph type="body" sz="quarter" idx="11"/>
          </p:nvPr>
        </p:nvSpPr>
        <p:spPr/>
        <p:txBody>
          <a:bodyPr/>
          <a:lstStyle/>
          <a:p>
            <a:pPr marL="0" indent="0">
              <a:spcAft>
                <a:spcPts val="9450"/>
              </a:spcAft>
              <a:buNone/>
            </a:pPr>
            <a:r>
              <a:rPr lang="en-US" dirty="0"/>
              <a:t>A district plans to utilize ARP ESSER, IDEA, Title I-A, Title II and Title III funds to offer a summer academy to mitigate learning loss. </a:t>
            </a:r>
          </a:p>
          <a:p>
            <a:pPr marL="0" indent="0">
              <a:spcBef>
                <a:spcPts val="10350"/>
              </a:spcBef>
              <a:buNone/>
            </a:pPr>
            <a:r>
              <a:rPr lang="en-US" sz="2000" i="1" dirty="0"/>
              <a:t>The above is meant to be illustrative and is not an exhaustive list. </a:t>
            </a:r>
          </a:p>
        </p:txBody>
      </p:sp>
      <p:graphicFrame>
        <p:nvGraphicFramePr>
          <p:cNvPr id="2" name="Table 2">
            <a:extLst>
              <a:ext uri="{FF2B5EF4-FFF2-40B4-BE49-F238E27FC236}">
                <a16:creationId xmlns:a16="http://schemas.microsoft.com/office/drawing/2014/main" id="{61272B41-70D4-C2F7-36C3-5010ACB3B867}"/>
              </a:ext>
            </a:extLst>
          </p:cNvPr>
          <p:cNvGraphicFramePr>
            <a:graphicFrameLocks noGrp="1"/>
          </p:cNvGraphicFramePr>
          <p:nvPr>
            <p:extLst>
              <p:ext uri="{D42A27DB-BD31-4B8C-83A1-F6EECF244321}">
                <p14:modId xmlns:p14="http://schemas.microsoft.com/office/powerpoint/2010/main" val="1821601456"/>
              </p:ext>
            </p:extLst>
          </p:nvPr>
        </p:nvGraphicFramePr>
        <p:xfrm>
          <a:off x="447039" y="2483758"/>
          <a:ext cx="9741407" cy="1925320"/>
        </p:xfrm>
        <a:graphic>
          <a:graphicData uri="http://schemas.openxmlformats.org/drawingml/2006/table">
            <a:tbl>
              <a:tblPr firstRow="1" bandRow="1">
                <a:tableStyleId>{21E4AEA4-8DFA-4A89-87EB-49C32662AFE0}</a:tableStyleId>
              </a:tblPr>
              <a:tblGrid>
                <a:gridCol w="2104143">
                  <a:extLst>
                    <a:ext uri="{9D8B030D-6E8A-4147-A177-3AD203B41FA5}">
                      <a16:colId xmlns:a16="http://schemas.microsoft.com/office/drawing/2014/main" val="642636012"/>
                    </a:ext>
                  </a:extLst>
                </a:gridCol>
                <a:gridCol w="2285984">
                  <a:extLst>
                    <a:ext uri="{9D8B030D-6E8A-4147-A177-3AD203B41FA5}">
                      <a16:colId xmlns:a16="http://schemas.microsoft.com/office/drawing/2014/main" val="398221203"/>
                    </a:ext>
                  </a:extLst>
                </a:gridCol>
                <a:gridCol w="1571613">
                  <a:extLst>
                    <a:ext uri="{9D8B030D-6E8A-4147-A177-3AD203B41FA5}">
                      <a16:colId xmlns:a16="http://schemas.microsoft.com/office/drawing/2014/main" val="1336314358"/>
                    </a:ext>
                  </a:extLst>
                </a:gridCol>
                <a:gridCol w="1636557">
                  <a:extLst>
                    <a:ext uri="{9D8B030D-6E8A-4147-A177-3AD203B41FA5}">
                      <a16:colId xmlns:a16="http://schemas.microsoft.com/office/drawing/2014/main" val="3944583373"/>
                    </a:ext>
                  </a:extLst>
                </a:gridCol>
                <a:gridCol w="2143110">
                  <a:extLst>
                    <a:ext uri="{9D8B030D-6E8A-4147-A177-3AD203B41FA5}">
                      <a16:colId xmlns:a16="http://schemas.microsoft.com/office/drawing/2014/main" val="1720077086"/>
                    </a:ext>
                  </a:extLst>
                </a:gridCol>
              </a:tblGrid>
              <a:tr h="370840">
                <a:tc>
                  <a:txBody>
                    <a:bodyPr/>
                    <a:lstStyle/>
                    <a:p>
                      <a:pPr algn="ctr"/>
                      <a:r>
                        <a:rPr lang="en-US" sz="1200" dirty="0">
                          <a:solidFill>
                            <a:schemeClr val="tx1"/>
                          </a:solidFill>
                          <a:latin typeface="Arial" panose="020B0604020202020204" pitchFamily="34" charset="0"/>
                          <a:cs typeface="Arial" panose="020B0604020202020204" pitchFamily="34" charset="0"/>
                        </a:rPr>
                        <a:t>ARP ESSER</a:t>
                      </a:r>
                    </a:p>
                  </a:txBody>
                  <a:tcPr anchor="ctr">
                    <a:lnL w="12700" cap="flat" cmpd="sng" algn="ctr">
                      <a:solidFill>
                        <a:srgbClr val="F8CBAD"/>
                      </a:solidFill>
                      <a:prstDash val="solid"/>
                      <a:round/>
                      <a:headEnd type="none" w="med" len="med"/>
                      <a:tailEnd type="none" w="med" len="med"/>
                    </a:lnL>
                    <a:lnR w="12700" cap="flat" cmpd="sng" algn="ctr">
                      <a:solidFill>
                        <a:srgbClr val="F8CBAD"/>
                      </a:solidFill>
                      <a:prstDash val="solid"/>
                      <a:round/>
                      <a:headEnd type="none" w="med" len="med"/>
                      <a:tailEnd type="none" w="med" len="med"/>
                    </a:lnR>
                    <a:lnT w="12700" cap="flat" cmpd="sng" algn="ctr">
                      <a:solidFill>
                        <a:srgbClr val="F8CBAD"/>
                      </a:solidFill>
                      <a:prstDash val="solid"/>
                      <a:round/>
                      <a:headEnd type="none" w="med" len="med"/>
                      <a:tailEnd type="none" w="med" len="med"/>
                    </a:lnT>
                    <a:lnB w="12700" cap="flat" cmpd="sng" algn="ctr">
                      <a:solidFill>
                        <a:srgbClr val="F8CBAD"/>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solidFill>
                            <a:schemeClr val="tx1"/>
                          </a:solidFill>
                          <a:latin typeface="Arial" panose="020B0604020202020204" pitchFamily="34" charset="0"/>
                          <a:cs typeface="Arial" panose="020B0604020202020204" pitchFamily="34" charset="0"/>
                        </a:rPr>
                        <a:t>IDEA</a:t>
                      </a:r>
                    </a:p>
                  </a:txBody>
                  <a:tcPr anchor="ctr">
                    <a:lnL w="12700" cap="flat" cmpd="sng" algn="ctr">
                      <a:solidFill>
                        <a:srgbClr val="F8CBAD"/>
                      </a:solidFill>
                      <a:prstDash val="solid"/>
                      <a:round/>
                      <a:headEnd type="none" w="med" len="med"/>
                      <a:tailEnd type="none" w="med" len="med"/>
                    </a:lnL>
                    <a:lnR w="12700" cap="flat" cmpd="sng" algn="ctr">
                      <a:solidFill>
                        <a:srgbClr val="F8CBAD"/>
                      </a:solidFill>
                      <a:prstDash val="solid"/>
                      <a:round/>
                      <a:headEnd type="none" w="med" len="med"/>
                      <a:tailEnd type="none" w="med" len="med"/>
                    </a:lnR>
                    <a:lnT w="12700" cap="flat" cmpd="sng" algn="ctr">
                      <a:solidFill>
                        <a:srgbClr val="F8CBAD"/>
                      </a:solidFill>
                      <a:prstDash val="solid"/>
                      <a:round/>
                      <a:headEnd type="none" w="med" len="med"/>
                      <a:tailEnd type="none" w="med" len="med"/>
                    </a:lnT>
                    <a:lnB w="12700" cap="flat" cmpd="sng" algn="ctr">
                      <a:solidFill>
                        <a:srgbClr val="F8CBAD"/>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solidFill>
                            <a:schemeClr val="tx1"/>
                          </a:solidFill>
                          <a:latin typeface="Arial" panose="020B0604020202020204" pitchFamily="34" charset="0"/>
                          <a:cs typeface="Arial" panose="020B0604020202020204" pitchFamily="34" charset="0"/>
                        </a:rPr>
                        <a:t>Title I, Part A</a:t>
                      </a:r>
                    </a:p>
                  </a:txBody>
                  <a:tcPr anchor="ctr">
                    <a:lnL w="12700" cap="flat" cmpd="sng" algn="ctr">
                      <a:solidFill>
                        <a:srgbClr val="F8CBAD"/>
                      </a:solidFill>
                      <a:prstDash val="solid"/>
                      <a:round/>
                      <a:headEnd type="none" w="med" len="med"/>
                      <a:tailEnd type="none" w="med" len="med"/>
                    </a:lnL>
                    <a:lnR w="12700" cap="flat" cmpd="sng" algn="ctr">
                      <a:solidFill>
                        <a:srgbClr val="F8CBAD"/>
                      </a:solidFill>
                      <a:prstDash val="solid"/>
                      <a:round/>
                      <a:headEnd type="none" w="med" len="med"/>
                      <a:tailEnd type="none" w="med" len="med"/>
                    </a:lnR>
                    <a:lnT w="12700" cap="flat" cmpd="sng" algn="ctr">
                      <a:solidFill>
                        <a:srgbClr val="F8CBAD"/>
                      </a:solidFill>
                      <a:prstDash val="solid"/>
                      <a:round/>
                      <a:headEnd type="none" w="med" len="med"/>
                      <a:tailEnd type="none" w="med" len="med"/>
                    </a:lnT>
                    <a:lnB w="12700" cap="flat" cmpd="sng" algn="ctr">
                      <a:solidFill>
                        <a:srgbClr val="F8CBAD"/>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solidFill>
                            <a:schemeClr val="tx1"/>
                          </a:solidFill>
                          <a:latin typeface="Arial" panose="020B0604020202020204" pitchFamily="34" charset="0"/>
                          <a:cs typeface="Arial" panose="020B0604020202020204" pitchFamily="34" charset="0"/>
                        </a:rPr>
                        <a:t>Title II</a:t>
                      </a:r>
                    </a:p>
                  </a:txBody>
                  <a:tcPr anchor="ctr">
                    <a:lnL w="12700" cap="flat" cmpd="sng" algn="ctr">
                      <a:solidFill>
                        <a:srgbClr val="F8CBAD"/>
                      </a:solidFill>
                      <a:prstDash val="solid"/>
                      <a:round/>
                      <a:headEnd type="none" w="med" len="med"/>
                      <a:tailEnd type="none" w="med" len="med"/>
                    </a:lnL>
                    <a:lnR w="12700" cap="flat" cmpd="sng" algn="ctr">
                      <a:solidFill>
                        <a:srgbClr val="F8CBAD"/>
                      </a:solidFill>
                      <a:prstDash val="solid"/>
                      <a:round/>
                      <a:headEnd type="none" w="med" len="med"/>
                      <a:tailEnd type="none" w="med" len="med"/>
                    </a:lnR>
                    <a:lnT w="12700" cap="flat" cmpd="sng" algn="ctr">
                      <a:solidFill>
                        <a:srgbClr val="F8CBAD"/>
                      </a:solidFill>
                      <a:prstDash val="solid"/>
                      <a:round/>
                      <a:headEnd type="none" w="med" len="med"/>
                      <a:tailEnd type="none" w="med" len="med"/>
                    </a:lnT>
                    <a:lnB w="12700" cap="flat" cmpd="sng" algn="ctr">
                      <a:solidFill>
                        <a:srgbClr val="F8CBAD"/>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solidFill>
                            <a:schemeClr val="tx1"/>
                          </a:solidFill>
                          <a:latin typeface="Arial" panose="020B0604020202020204" pitchFamily="34" charset="0"/>
                          <a:cs typeface="Arial" panose="020B0604020202020204" pitchFamily="34" charset="0"/>
                        </a:rPr>
                        <a:t>Title III</a:t>
                      </a:r>
                    </a:p>
                  </a:txBody>
                  <a:tcPr anchor="ctr">
                    <a:lnL w="12700" cap="flat" cmpd="sng" algn="ctr">
                      <a:solidFill>
                        <a:srgbClr val="F8CBAD"/>
                      </a:solidFill>
                      <a:prstDash val="solid"/>
                      <a:round/>
                      <a:headEnd type="none" w="med" len="med"/>
                      <a:tailEnd type="none" w="med" len="med"/>
                    </a:lnL>
                    <a:lnR w="12700" cap="flat" cmpd="sng" algn="ctr">
                      <a:solidFill>
                        <a:srgbClr val="F8CBAD"/>
                      </a:solidFill>
                      <a:prstDash val="solid"/>
                      <a:round/>
                      <a:headEnd type="none" w="med" len="med"/>
                      <a:tailEnd type="none" w="med" len="med"/>
                    </a:lnR>
                    <a:lnT w="12700" cap="flat" cmpd="sng" algn="ctr">
                      <a:solidFill>
                        <a:srgbClr val="F8CBAD"/>
                      </a:solidFill>
                      <a:prstDash val="solid"/>
                      <a:round/>
                      <a:headEnd type="none" w="med" len="med"/>
                      <a:tailEnd type="none" w="med" len="med"/>
                    </a:lnT>
                    <a:lnB w="12700" cap="flat" cmpd="sng" algn="ctr">
                      <a:solidFill>
                        <a:srgbClr val="F8CBAD"/>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77582341"/>
                  </a:ext>
                </a:extLst>
              </a:tr>
              <a:tr h="370840">
                <a:tc>
                  <a:txBody>
                    <a:bodyPr/>
                    <a:lstStyle/>
                    <a:p>
                      <a:pPr algn="ctr"/>
                      <a:r>
                        <a:rPr lang="en-US" sz="1200" dirty="0">
                          <a:latin typeface="Arial" panose="020B0604020202020204" pitchFamily="34" charset="0"/>
                          <a:cs typeface="Arial" panose="020B0604020202020204" pitchFamily="34" charset="0"/>
                        </a:rPr>
                        <a:t>Can be used for costs related to teacher salaries and benefits </a:t>
                      </a:r>
                    </a:p>
                  </a:txBody>
                  <a:tcPr>
                    <a:lnL w="12700" cap="flat" cmpd="sng" algn="ctr">
                      <a:solidFill>
                        <a:srgbClr val="F8CBA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8CBAD"/>
                      </a:solidFill>
                      <a:prstDash val="solid"/>
                      <a:round/>
                      <a:headEnd type="none" w="med" len="med"/>
                      <a:tailEnd type="none" w="med" len="med"/>
                    </a:lnT>
                    <a:lnB w="12700" cap="flat" cmpd="sng" algn="ctr">
                      <a:solidFill>
                        <a:srgbClr val="F8CBA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85800" rtl="0" eaLnBrk="1" latinLnBrk="0" hangingPunct="1"/>
                      <a:r>
                        <a:rPr lang="en-US" sz="1200" kern="1200" dirty="0">
                          <a:solidFill>
                            <a:schemeClr val="dk1"/>
                          </a:solidFill>
                          <a:latin typeface="Arial" panose="020B0604020202020204" pitchFamily="34" charset="0"/>
                          <a:ea typeface="+mn-ea"/>
                          <a:cs typeface="Arial" panose="020B0604020202020204" pitchFamily="34" charset="0"/>
                        </a:rPr>
                        <a:t>Can be used for costs related to supplemental intervention programming for students with disabilities attending the academy or for modified curriculum costs</a:t>
                      </a:r>
                    </a:p>
                  </a:txBody>
                  <a:tcPr>
                    <a:lnL w="12700" cap="flat" cmpd="sng" algn="ctr">
                      <a:noFill/>
                      <a:prstDash val="solid"/>
                      <a:round/>
                      <a:headEnd type="none" w="med" len="med"/>
                      <a:tailEnd type="none" w="med" len="med"/>
                    </a:lnL>
                    <a:lnR w="12700" cmpd="sng">
                      <a:noFill/>
                    </a:lnR>
                    <a:lnT w="12700" cap="flat" cmpd="sng" algn="ctr">
                      <a:solidFill>
                        <a:srgbClr val="F8CBAD"/>
                      </a:solidFill>
                      <a:prstDash val="solid"/>
                      <a:round/>
                      <a:headEnd type="none" w="med" len="med"/>
                      <a:tailEnd type="none" w="med" len="med"/>
                    </a:lnT>
                    <a:lnB w="12700" cap="flat" cmpd="sng" algn="ctr">
                      <a:solidFill>
                        <a:srgbClr val="F8CBA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a:latin typeface="Arial" panose="020B0604020202020204" pitchFamily="34" charset="0"/>
                          <a:cs typeface="Arial" panose="020B0604020202020204" pitchFamily="34" charset="0"/>
                        </a:rPr>
                        <a:t>Can be used for costs related to supplemental materials and supplies </a:t>
                      </a:r>
                      <a:br>
                        <a:rPr lang="en-US" sz="1200"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for the summer academy</a:t>
                      </a:r>
                    </a:p>
                  </a:txBody>
                  <a:tcPr>
                    <a:lnL w="12700" cmpd="sng">
                      <a:noFill/>
                    </a:lnL>
                    <a:lnR w="12700" cmpd="sng">
                      <a:noFill/>
                    </a:lnR>
                    <a:lnT w="12700" cap="flat" cmpd="sng" algn="ctr">
                      <a:solidFill>
                        <a:srgbClr val="F8CBAD"/>
                      </a:solidFill>
                      <a:prstDash val="solid"/>
                      <a:round/>
                      <a:headEnd type="none" w="med" len="med"/>
                      <a:tailEnd type="none" w="med" len="med"/>
                    </a:lnT>
                    <a:lnB w="12700" cap="flat" cmpd="sng" algn="ctr">
                      <a:solidFill>
                        <a:srgbClr val="F8CBA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200" dirty="0">
                          <a:latin typeface="Arial" panose="020B0604020202020204" pitchFamily="34" charset="0"/>
                          <a:cs typeface="Arial" panose="020B0604020202020204" pitchFamily="34" charset="0"/>
                        </a:rPr>
                        <a:t>Can be used for costs related to professional development for teachers and paraprofessionals for </a:t>
                      </a:r>
                      <a:br>
                        <a:rPr lang="en-US" sz="1200"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the academy program </a:t>
                      </a:r>
                    </a:p>
                  </a:txBody>
                  <a:tcPr>
                    <a:lnL w="12700" cmpd="sng">
                      <a:noFill/>
                    </a:lnL>
                    <a:lnR w="12700" cmpd="sng">
                      <a:noFill/>
                    </a:lnR>
                    <a:lnT w="12700" cap="flat" cmpd="sng" algn="ctr">
                      <a:solidFill>
                        <a:srgbClr val="F8CBAD"/>
                      </a:solidFill>
                      <a:prstDash val="solid"/>
                      <a:round/>
                      <a:headEnd type="none" w="med" len="med"/>
                      <a:tailEnd type="none" w="med" len="med"/>
                    </a:lnT>
                    <a:lnB w="12700" cap="flat" cmpd="sng" algn="ctr">
                      <a:solidFill>
                        <a:srgbClr val="F8CBA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200" dirty="0">
                          <a:latin typeface="Arial" panose="020B0604020202020204" pitchFamily="34" charset="0"/>
                          <a:cs typeface="Arial" panose="020B0604020202020204" pitchFamily="34" charset="0"/>
                        </a:rPr>
                        <a:t>Can be used for costs related to supplemental programming to support English Learners for the academy program.</a:t>
                      </a:r>
                    </a:p>
                  </a:txBody>
                  <a:tcPr>
                    <a:lnL w="12700" cmpd="sng">
                      <a:noFill/>
                    </a:lnL>
                    <a:lnR w="12700" cap="flat" cmpd="sng" algn="ctr">
                      <a:solidFill>
                        <a:srgbClr val="F8CBAD"/>
                      </a:solidFill>
                      <a:prstDash val="solid"/>
                      <a:round/>
                      <a:headEnd type="none" w="med" len="med"/>
                      <a:tailEnd type="none" w="med" len="med"/>
                    </a:lnR>
                    <a:lnT w="12700" cap="flat" cmpd="sng" algn="ctr">
                      <a:solidFill>
                        <a:srgbClr val="F8CBAD"/>
                      </a:solidFill>
                      <a:prstDash val="solid"/>
                      <a:round/>
                      <a:headEnd type="none" w="med" len="med"/>
                      <a:tailEnd type="none" w="med" len="med"/>
                    </a:lnT>
                    <a:lnB w="12700" cap="flat" cmpd="sng" algn="ctr">
                      <a:solidFill>
                        <a:srgbClr val="F8CBA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08455558"/>
                  </a:ext>
                </a:extLst>
              </a:tr>
            </a:tbl>
          </a:graphicData>
        </a:graphic>
      </p:graphicFrame>
      <p:sp>
        <p:nvSpPr>
          <p:cNvPr id="5" name="Slide Number Placeholder 4">
            <a:extLst>
              <a:ext uri="{FF2B5EF4-FFF2-40B4-BE49-F238E27FC236}">
                <a16:creationId xmlns:a16="http://schemas.microsoft.com/office/drawing/2014/main" id="{C569E210-C94D-44EF-BF5C-4172593CB6AE}"/>
              </a:ext>
            </a:extLst>
          </p:cNvPr>
          <p:cNvSpPr>
            <a:spLocks noGrp="1"/>
          </p:cNvSpPr>
          <p:nvPr>
            <p:ph type="sldNum" sz="quarter" idx="10"/>
          </p:nvPr>
        </p:nvSpPr>
        <p:spPr/>
        <p:txBody>
          <a:bodyPr/>
          <a:lstStyle/>
          <a:p>
            <a:fld id="{A3D1C70C-36A2-44FC-A083-98959550CFF4}" type="slidenum">
              <a:rPr lang="en-US" smtClean="0"/>
              <a:t>16</a:t>
            </a:fld>
            <a:endParaRPr lang="en-US" dirty="0"/>
          </a:p>
        </p:txBody>
      </p:sp>
    </p:spTree>
    <p:extLst>
      <p:ext uri="{BB962C8B-B14F-4D97-AF65-F5344CB8AC3E}">
        <p14:creationId xmlns:p14="http://schemas.microsoft.com/office/powerpoint/2010/main" val="1862736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D0D58B5-9B92-4ED5-B69F-E400F904701D}"/>
              </a:ext>
            </a:extLst>
          </p:cNvPr>
          <p:cNvSpPr>
            <a:spLocks noGrp="1"/>
          </p:cNvSpPr>
          <p:nvPr>
            <p:ph type="title"/>
          </p:nvPr>
        </p:nvSpPr>
        <p:spPr/>
        <p:txBody>
          <a:bodyPr/>
          <a:lstStyle/>
          <a:p>
            <a:r>
              <a:rPr lang="en-US" dirty="0"/>
              <a:t>Braiding Funds Example (2 of 2)</a:t>
            </a:r>
          </a:p>
        </p:txBody>
      </p:sp>
      <p:sp>
        <p:nvSpPr>
          <p:cNvPr id="7" name="Text Placeholder 6">
            <a:extLst>
              <a:ext uri="{FF2B5EF4-FFF2-40B4-BE49-F238E27FC236}">
                <a16:creationId xmlns:a16="http://schemas.microsoft.com/office/drawing/2014/main" id="{82313A53-2763-462A-B0AC-2DC2910DC2B6}"/>
              </a:ext>
            </a:extLst>
          </p:cNvPr>
          <p:cNvSpPr>
            <a:spLocks noGrp="1"/>
          </p:cNvSpPr>
          <p:nvPr>
            <p:ph type="body" sz="quarter" idx="11"/>
          </p:nvPr>
        </p:nvSpPr>
        <p:spPr/>
        <p:txBody>
          <a:bodyPr>
            <a:normAutofit/>
          </a:bodyPr>
          <a:lstStyle/>
          <a:p>
            <a:pPr marL="0" indent="0">
              <a:buNone/>
            </a:pPr>
            <a:r>
              <a:rPr lang="en-US" dirty="0"/>
              <a:t>A district plans to utilize ARP ESSER and IDEA funds to purchase adaptive software and supplies for the summer academy.  The total expense is </a:t>
            </a:r>
            <a:r>
              <a:rPr lang="en-US" b="1" dirty="0"/>
              <a:t>$50,000 </a:t>
            </a:r>
            <a:r>
              <a:rPr lang="en-US" dirty="0"/>
              <a:t>which is allocated to IDEA and ARP ESSER based on the ratio of those programs’ personnel costs (salaries and applicable benefits) to the total personnel cost. </a:t>
            </a:r>
          </a:p>
          <a:p>
            <a:endParaRPr lang="en-US" dirty="0"/>
          </a:p>
          <a:p>
            <a:endParaRPr lang="en-US" dirty="0"/>
          </a:p>
          <a:p>
            <a:endParaRPr lang="en-US" dirty="0"/>
          </a:p>
          <a:p>
            <a:endParaRPr lang="en-US" dirty="0"/>
          </a:p>
        </p:txBody>
      </p:sp>
      <p:graphicFrame>
        <p:nvGraphicFramePr>
          <p:cNvPr id="8" name="Table 7">
            <a:extLst>
              <a:ext uri="{FF2B5EF4-FFF2-40B4-BE49-F238E27FC236}">
                <a16:creationId xmlns:a16="http://schemas.microsoft.com/office/drawing/2014/main" id="{84EAFD0F-AA8F-43D8-B91E-026BDCDF0CE7}"/>
              </a:ext>
            </a:extLst>
          </p:cNvPr>
          <p:cNvGraphicFramePr>
            <a:graphicFrameLocks noGrp="1"/>
          </p:cNvGraphicFramePr>
          <p:nvPr>
            <p:extLst>
              <p:ext uri="{D42A27DB-BD31-4B8C-83A1-F6EECF244321}">
                <p14:modId xmlns:p14="http://schemas.microsoft.com/office/powerpoint/2010/main" val="186125662"/>
              </p:ext>
            </p:extLst>
          </p:nvPr>
        </p:nvGraphicFramePr>
        <p:xfrm>
          <a:off x="511294" y="3624264"/>
          <a:ext cx="10489928" cy="2034531"/>
        </p:xfrm>
        <a:graphic>
          <a:graphicData uri="http://schemas.openxmlformats.org/drawingml/2006/table">
            <a:tbl>
              <a:tblPr firstRow="1" bandRow="1">
                <a:tableStyleId>{72833802-FEF1-4C79-8D5D-14CF1EAF98D9}</a:tableStyleId>
              </a:tblPr>
              <a:tblGrid>
                <a:gridCol w="2622482">
                  <a:extLst>
                    <a:ext uri="{9D8B030D-6E8A-4147-A177-3AD203B41FA5}">
                      <a16:colId xmlns:a16="http://schemas.microsoft.com/office/drawing/2014/main" val="1681953659"/>
                    </a:ext>
                  </a:extLst>
                </a:gridCol>
                <a:gridCol w="2622482">
                  <a:extLst>
                    <a:ext uri="{9D8B030D-6E8A-4147-A177-3AD203B41FA5}">
                      <a16:colId xmlns:a16="http://schemas.microsoft.com/office/drawing/2014/main" val="837356237"/>
                    </a:ext>
                  </a:extLst>
                </a:gridCol>
                <a:gridCol w="2622482">
                  <a:extLst>
                    <a:ext uri="{9D8B030D-6E8A-4147-A177-3AD203B41FA5}">
                      <a16:colId xmlns:a16="http://schemas.microsoft.com/office/drawing/2014/main" val="1527956409"/>
                    </a:ext>
                  </a:extLst>
                </a:gridCol>
                <a:gridCol w="2622482">
                  <a:extLst>
                    <a:ext uri="{9D8B030D-6E8A-4147-A177-3AD203B41FA5}">
                      <a16:colId xmlns:a16="http://schemas.microsoft.com/office/drawing/2014/main" val="3596631003"/>
                    </a:ext>
                  </a:extLst>
                </a:gridCol>
              </a:tblGrid>
              <a:tr h="259467">
                <a:tc>
                  <a:txBody>
                    <a:bodyPr/>
                    <a:lstStyle/>
                    <a:p>
                      <a:pPr algn="ctr"/>
                      <a:r>
                        <a:rPr lang="en-US" sz="1800" dirty="0">
                          <a:solidFill>
                            <a:schemeClr val="tx1"/>
                          </a:solidFill>
                        </a:rPr>
                        <a:t>Grant</a:t>
                      </a:r>
                    </a:p>
                  </a:txBody>
                  <a:tcPr/>
                </a:tc>
                <a:tc>
                  <a:txBody>
                    <a:bodyPr/>
                    <a:lstStyle/>
                    <a:p>
                      <a:pPr algn="ctr"/>
                      <a:r>
                        <a:rPr lang="en-US" sz="1800" dirty="0">
                          <a:solidFill>
                            <a:schemeClr val="tx1"/>
                          </a:solidFill>
                        </a:rPr>
                        <a:t>Personnel Costs</a:t>
                      </a:r>
                    </a:p>
                  </a:txBody>
                  <a:tcPr/>
                </a:tc>
                <a:tc>
                  <a:txBody>
                    <a:bodyPr/>
                    <a:lstStyle/>
                    <a:p>
                      <a:pPr algn="ctr"/>
                      <a:r>
                        <a:rPr lang="en-US" sz="1800" dirty="0">
                          <a:solidFill>
                            <a:schemeClr val="tx1"/>
                          </a:solidFill>
                        </a:rPr>
                        <a:t>Percentage</a:t>
                      </a:r>
                    </a:p>
                  </a:txBody>
                  <a:tcPr/>
                </a:tc>
                <a:tc>
                  <a:txBody>
                    <a:bodyPr/>
                    <a:lstStyle/>
                    <a:p>
                      <a:pPr algn="ctr"/>
                      <a:r>
                        <a:rPr lang="en-US" sz="1800" dirty="0">
                          <a:solidFill>
                            <a:schemeClr val="tx1"/>
                          </a:solidFill>
                        </a:rPr>
                        <a:t>Amount Allocated</a:t>
                      </a:r>
                    </a:p>
                  </a:txBody>
                  <a:tcPr/>
                </a:tc>
                <a:extLst>
                  <a:ext uri="{0D108BD9-81ED-4DB2-BD59-A6C34878D82A}">
                    <a16:rowId xmlns:a16="http://schemas.microsoft.com/office/drawing/2014/main" val="6731911"/>
                  </a:ext>
                </a:extLst>
              </a:tr>
              <a:tr h="556257">
                <a:tc>
                  <a:txBody>
                    <a:bodyPr/>
                    <a:lstStyle/>
                    <a:p>
                      <a:pPr algn="l"/>
                      <a:r>
                        <a:rPr lang="en-US" sz="1800" dirty="0"/>
                        <a:t>IDEA</a:t>
                      </a:r>
                    </a:p>
                  </a:txBody>
                  <a:tcPr/>
                </a:tc>
                <a:tc>
                  <a:txBody>
                    <a:bodyPr/>
                    <a:lstStyle/>
                    <a:p>
                      <a:pPr algn="ctr"/>
                      <a:r>
                        <a:rPr lang="en-US" sz="1800"/>
                        <a:t>$100,000</a:t>
                      </a:r>
                    </a:p>
                  </a:txBody>
                  <a:tcPr/>
                </a:tc>
                <a:tc>
                  <a:txBody>
                    <a:bodyPr/>
                    <a:lstStyle/>
                    <a:p>
                      <a:pPr algn="ctr"/>
                      <a:r>
                        <a:rPr lang="en-US" sz="1800"/>
                        <a:t>67%</a:t>
                      </a:r>
                    </a:p>
                  </a:txBody>
                  <a:tcPr/>
                </a:tc>
                <a:tc>
                  <a:txBody>
                    <a:bodyPr/>
                    <a:lstStyle/>
                    <a:p>
                      <a:pPr algn="ctr"/>
                      <a:r>
                        <a:rPr lang="en-US" sz="1800"/>
                        <a:t>$33,500</a:t>
                      </a:r>
                    </a:p>
                  </a:txBody>
                  <a:tcPr/>
                </a:tc>
                <a:extLst>
                  <a:ext uri="{0D108BD9-81ED-4DB2-BD59-A6C34878D82A}">
                    <a16:rowId xmlns:a16="http://schemas.microsoft.com/office/drawing/2014/main" val="1674338955"/>
                  </a:ext>
                </a:extLst>
              </a:tr>
              <a:tr h="556257">
                <a:tc>
                  <a:txBody>
                    <a:bodyPr/>
                    <a:lstStyle/>
                    <a:p>
                      <a:pPr algn="l"/>
                      <a:r>
                        <a:rPr lang="en-US" sz="1800" dirty="0"/>
                        <a:t>ARP ESSER</a:t>
                      </a:r>
                    </a:p>
                  </a:txBody>
                  <a:tcPr/>
                </a:tc>
                <a:tc>
                  <a:txBody>
                    <a:bodyPr/>
                    <a:lstStyle/>
                    <a:p>
                      <a:pPr algn="ctr"/>
                      <a:r>
                        <a:rPr lang="en-US" sz="1800"/>
                        <a:t>$50,000</a:t>
                      </a:r>
                    </a:p>
                  </a:txBody>
                  <a:tcPr/>
                </a:tc>
                <a:tc>
                  <a:txBody>
                    <a:bodyPr/>
                    <a:lstStyle/>
                    <a:p>
                      <a:pPr algn="ctr"/>
                      <a:r>
                        <a:rPr lang="en-US" sz="1800"/>
                        <a:t>33%</a:t>
                      </a:r>
                    </a:p>
                  </a:txBody>
                  <a:tcPr/>
                </a:tc>
                <a:tc>
                  <a:txBody>
                    <a:bodyPr/>
                    <a:lstStyle/>
                    <a:p>
                      <a:pPr algn="ctr"/>
                      <a:r>
                        <a:rPr lang="en-US" sz="1800"/>
                        <a:t>$16,500</a:t>
                      </a:r>
                    </a:p>
                  </a:txBody>
                  <a:tcPr/>
                </a:tc>
                <a:extLst>
                  <a:ext uri="{0D108BD9-81ED-4DB2-BD59-A6C34878D82A}">
                    <a16:rowId xmlns:a16="http://schemas.microsoft.com/office/drawing/2014/main" val="3402413688"/>
                  </a:ext>
                </a:extLst>
              </a:tr>
              <a:tr h="556257">
                <a:tc>
                  <a:txBody>
                    <a:bodyPr/>
                    <a:lstStyle/>
                    <a:p>
                      <a:pPr algn="l"/>
                      <a:r>
                        <a:rPr lang="en-US" sz="1800" dirty="0"/>
                        <a:t>Total</a:t>
                      </a:r>
                    </a:p>
                  </a:txBody>
                  <a:tcPr/>
                </a:tc>
                <a:tc>
                  <a:txBody>
                    <a:bodyPr/>
                    <a:lstStyle/>
                    <a:p>
                      <a:pPr algn="ctr"/>
                      <a:r>
                        <a:rPr lang="en-US" sz="1800" dirty="0"/>
                        <a:t>$150,000</a:t>
                      </a:r>
                    </a:p>
                  </a:txBody>
                  <a:tcPr/>
                </a:tc>
                <a:tc>
                  <a:txBody>
                    <a:bodyPr/>
                    <a:lstStyle/>
                    <a:p>
                      <a:pPr algn="ctr"/>
                      <a:r>
                        <a:rPr lang="en-US" sz="1800"/>
                        <a:t>100%</a:t>
                      </a:r>
                    </a:p>
                  </a:txBody>
                  <a:tcPr/>
                </a:tc>
                <a:tc>
                  <a:txBody>
                    <a:bodyPr/>
                    <a:lstStyle/>
                    <a:p>
                      <a:pPr algn="ctr"/>
                      <a:r>
                        <a:rPr lang="en-US" sz="1800" b="1" dirty="0"/>
                        <a:t>$50,000</a:t>
                      </a:r>
                    </a:p>
                  </a:txBody>
                  <a:tcPr/>
                </a:tc>
                <a:extLst>
                  <a:ext uri="{0D108BD9-81ED-4DB2-BD59-A6C34878D82A}">
                    <a16:rowId xmlns:a16="http://schemas.microsoft.com/office/drawing/2014/main" val="1168162416"/>
                  </a:ext>
                </a:extLst>
              </a:tr>
            </a:tbl>
          </a:graphicData>
        </a:graphic>
      </p:graphicFrame>
      <p:sp>
        <p:nvSpPr>
          <p:cNvPr id="5" name="Slide Number Placeholder 4">
            <a:extLst>
              <a:ext uri="{FF2B5EF4-FFF2-40B4-BE49-F238E27FC236}">
                <a16:creationId xmlns:a16="http://schemas.microsoft.com/office/drawing/2014/main" id="{C569E210-C94D-44EF-BF5C-4172593CB6AE}"/>
              </a:ext>
            </a:extLst>
          </p:cNvPr>
          <p:cNvSpPr>
            <a:spLocks noGrp="1"/>
          </p:cNvSpPr>
          <p:nvPr>
            <p:ph type="sldNum" sz="quarter" idx="10"/>
          </p:nvPr>
        </p:nvSpPr>
        <p:spPr/>
        <p:txBody>
          <a:bodyPr/>
          <a:lstStyle/>
          <a:p>
            <a:fld id="{A3D1C70C-36A2-44FC-A083-98959550CFF4}" type="slidenum">
              <a:rPr lang="en-US" smtClean="0"/>
              <a:t>17</a:t>
            </a:fld>
            <a:endParaRPr lang="en-US"/>
          </a:p>
        </p:txBody>
      </p:sp>
    </p:spTree>
    <p:extLst>
      <p:ext uri="{BB962C8B-B14F-4D97-AF65-F5344CB8AC3E}">
        <p14:creationId xmlns:p14="http://schemas.microsoft.com/office/powerpoint/2010/main" val="22979644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4491D07-2CD4-459D-9029-A68B2044BD49}"/>
              </a:ext>
            </a:extLst>
          </p:cNvPr>
          <p:cNvSpPr>
            <a:spLocks noGrp="1"/>
          </p:cNvSpPr>
          <p:nvPr>
            <p:ph type="title"/>
          </p:nvPr>
        </p:nvSpPr>
        <p:spPr/>
        <p:txBody>
          <a:bodyPr/>
          <a:lstStyle/>
          <a:p>
            <a:r>
              <a:rPr lang="en-US" dirty="0"/>
              <a:t>A Few Cautions</a:t>
            </a:r>
          </a:p>
        </p:txBody>
      </p:sp>
      <p:sp>
        <p:nvSpPr>
          <p:cNvPr id="3" name="Content Placeholder 2">
            <a:extLst>
              <a:ext uri="{FF2B5EF4-FFF2-40B4-BE49-F238E27FC236}">
                <a16:creationId xmlns:a16="http://schemas.microsoft.com/office/drawing/2014/main" id="{6947A90B-6861-B149-B87C-512F54E67C70}"/>
              </a:ext>
            </a:extLst>
          </p:cNvPr>
          <p:cNvSpPr>
            <a:spLocks noGrp="1"/>
          </p:cNvSpPr>
          <p:nvPr>
            <p:ph idx="1"/>
          </p:nvPr>
        </p:nvSpPr>
        <p:spPr/>
        <p:txBody>
          <a:bodyPr>
            <a:normAutofit/>
          </a:bodyPr>
          <a:lstStyle/>
          <a:p>
            <a:pPr marL="285750" indent="-285750">
              <a:lnSpc>
                <a:spcPct val="100000"/>
              </a:lnSpc>
              <a:spcBef>
                <a:spcPts val="0"/>
              </a:spcBef>
              <a:spcAft>
                <a:spcPts val="0"/>
              </a:spcAft>
              <a:buFont typeface="Arial" panose="020B0604020202020204" pitchFamily="34" charset="0"/>
              <a:buChar char="•"/>
            </a:pPr>
            <a:r>
              <a:rPr lang="en-US" dirty="0"/>
              <a:t>Be aware of “braiding” vs. “blending”</a:t>
            </a:r>
          </a:p>
          <a:p>
            <a:pPr marL="914400" lvl="1" indent="-400050">
              <a:lnSpc>
                <a:spcPct val="100000"/>
              </a:lnSpc>
              <a:spcBef>
                <a:spcPts val="0"/>
              </a:spcBef>
              <a:spcAft>
                <a:spcPts val="0"/>
              </a:spcAft>
            </a:pPr>
            <a:r>
              <a:rPr lang="en-US" sz="2400" dirty="0"/>
              <a:t>“Braiding” means combining funds but still tracking funding streams</a:t>
            </a:r>
          </a:p>
          <a:p>
            <a:pPr marL="914400" lvl="1" indent="-400050">
              <a:lnSpc>
                <a:spcPct val="100000"/>
              </a:lnSpc>
              <a:spcBef>
                <a:spcPts val="0"/>
              </a:spcBef>
              <a:spcAft>
                <a:spcPts val="2400"/>
              </a:spcAft>
            </a:pPr>
            <a:r>
              <a:rPr lang="en-US" sz="2400" dirty="0"/>
              <a:t>“Blending” means consolidating funds into one funding stream (usually occurs in Title I, Part A schoolwide programs)</a:t>
            </a:r>
            <a:endParaRPr lang="en-US" sz="2000" dirty="0"/>
          </a:p>
          <a:p>
            <a:pPr marL="457200" indent="-457200">
              <a:lnSpc>
                <a:spcPct val="100000"/>
              </a:lnSpc>
              <a:spcBef>
                <a:spcPts val="0"/>
              </a:spcBef>
              <a:spcAft>
                <a:spcPts val="0"/>
              </a:spcAft>
              <a:buFont typeface="Arial" panose="020B0604020202020204" pitchFamily="34" charset="0"/>
              <a:buChar char="•"/>
            </a:pPr>
            <a:r>
              <a:rPr lang="en-US" dirty="0"/>
              <a:t>Existing Federal laws still prevail for non-ESSER funding sources:</a:t>
            </a:r>
          </a:p>
          <a:p>
            <a:pPr marL="971550" lvl="1" indent="-457200">
              <a:lnSpc>
                <a:spcPct val="100000"/>
              </a:lnSpc>
              <a:spcBef>
                <a:spcPts val="0"/>
              </a:spcBef>
              <a:spcAft>
                <a:spcPts val="0"/>
              </a:spcAft>
            </a:pPr>
            <a:r>
              <a:rPr lang="en-US" sz="2400" dirty="0"/>
              <a:t>Remember “supplement, not supplant” and “maintenance of effort” provisions</a:t>
            </a:r>
          </a:p>
          <a:p>
            <a:pPr marL="971550" lvl="1" indent="-457200">
              <a:lnSpc>
                <a:spcPct val="100000"/>
              </a:lnSpc>
              <a:spcBef>
                <a:spcPts val="0"/>
              </a:spcBef>
              <a:spcAft>
                <a:spcPts val="0"/>
              </a:spcAft>
            </a:pPr>
            <a:r>
              <a:rPr lang="en-US" sz="2400" dirty="0"/>
              <a:t>If uncertain about allowable costs, check before using other Federal funds</a:t>
            </a:r>
          </a:p>
        </p:txBody>
      </p:sp>
      <p:sp>
        <p:nvSpPr>
          <p:cNvPr id="5" name="Slide Number Placeholder 4">
            <a:extLst>
              <a:ext uri="{FF2B5EF4-FFF2-40B4-BE49-F238E27FC236}">
                <a16:creationId xmlns:a16="http://schemas.microsoft.com/office/drawing/2014/main" id="{6F3AE103-5096-774A-B378-5CB97B5CE247}"/>
              </a:ext>
            </a:extLst>
          </p:cNvPr>
          <p:cNvSpPr>
            <a:spLocks noGrp="1"/>
          </p:cNvSpPr>
          <p:nvPr>
            <p:ph type="sldNum" sz="quarter" idx="12"/>
          </p:nvPr>
        </p:nvSpPr>
        <p:spPr/>
        <p:txBody>
          <a:bodyPr/>
          <a:lstStyle/>
          <a:p>
            <a:fld id="{A3D1C70C-36A2-44FC-A083-98959550CFF4}" type="slidenum">
              <a:rPr lang="en-US" smtClean="0"/>
              <a:pPr/>
              <a:t>18</a:t>
            </a:fld>
            <a:endParaRPr lang="en-US"/>
          </a:p>
        </p:txBody>
      </p:sp>
    </p:spTree>
    <p:extLst>
      <p:ext uri="{BB962C8B-B14F-4D97-AF65-F5344CB8AC3E}">
        <p14:creationId xmlns:p14="http://schemas.microsoft.com/office/powerpoint/2010/main" val="28804430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AF17E-1207-43E4-A01B-F5BF1BD679CD}"/>
              </a:ext>
            </a:extLst>
          </p:cNvPr>
          <p:cNvSpPr>
            <a:spLocks noGrp="1"/>
          </p:cNvSpPr>
          <p:nvPr>
            <p:ph type="title"/>
          </p:nvPr>
        </p:nvSpPr>
        <p:spPr>
          <a:xfrm>
            <a:off x="0" y="2065807"/>
            <a:ext cx="12192000" cy="2726386"/>
          </a:xfrm>
        </p:spPr>
        <p:txBody>
          <a:bodyPr>
            <a:normAutofit/>
          </a:bodyPr>
          <a:lstStyle/>
          <a:p>
            <a:r>
              <a:rPr lang="en-US" sz="6000" b="1" dirty="0">
                <a:latin typeface="Palatino Linotype"/>
              </a:rPr>
              <a:t> Coordination</a:t>
            </a:r>
            <a:r>
              <a:rPr lang="en-US" sz="6000" b="1" dirty="0">
                <a:latin typeface="Palatino" pitchFamily="2" charset="77"/>
                <a:ea typeface="Palatino" pitchFamily="2" charset="77"/>
              </a:rPr>
              <a:t> of ESSER Funds and Grants</a:t>
            </a:r>
            <a:endParaRPr lang="en-US" sz="6000" b="1" dirty="0">
              <a:latin typeface="Palatino Linotype"/>
            </a:endParaRPr>
          </a:p>
        </p:txBody>
      </p:sp>
    </p:spTree>
    <p:extLst>
      <p:ext uri="{BB962C8B-B14F-4D97-AF65-F5344CB8AC3E}">
        <p14:creationId xmlns:p14="http://schemas.microsoft.com/office/powerpoint/2010/main" val="3468127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44919-2D8A-4D8D-9B3B-8D75A050DD85}"/>
              </a:ext>
            </a:extLst>
          </p:cNvPr>
          <p:cNvSpPr>
            <a:spLocks noGrp="1"/>
          </p:cNvSpPr>
          <p:nvPr>
            <p:ph type="title"/>
          </p:nvPr>
        </p:nvSpPr>
        <p:spPr/>
        <p:txBody>
          <a:bodyPr/>
          <a:lstStyle/>
          <a:p>
            <a:pPr marR="0" lvl="0">
              <a:spcBef>
                <a:spcPts val="0"/>
              </a:spcBef>
              <a:spcAft>
                <a:spcPts val="0"/>
              </a:spcAft>
            </a:pPr>
            <a:r>
              <a:rPr lang="en-US" sz="4800" b="1" dirty="0">
                <a:effectLst/>
                <a:ea typeface="Times" panose="02020603050405020304" pitchFamily="18" charset="0"/>
                <a:cs typeface="Times New Roman" panose="02020603050405020304" pitchFamily="18" charset="0"/>
              </a:rPr>
              <a:t>Using Microsoft Teams</a:t>
            </a:r>
            <a:endParaRPr lang="en-US" sz="3500" dirty="0">
              <a:effectLst/>
              <a:ea typeface="Times"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5CF0FD60-3C78-4D4D-AF54-55346C1F5FF2}"/>
              </a:ext>
            </a:extLst>
          </p:cNvPr>
          <p:cNvSpPr txBox="1"/>
          <p:nvPr/>
        </p:nvSpPr>
        <p:spPr>
          <a:xfrm>
            <a:off x="679508" y="1493240"/>
            <a:ext cx="4773336" cy="3801554"/>
          </a:xfrm>
          <a:prstGeom prst="rect">
            <a:avLst/>
          </a:prstGeom>
          <a:noFill/>
        </p:spPr>
        <p:txBody>
          <a:bodyPr wrap="square" rtlCol="0">
            <a:spAutoFit/>
          </a:bodyPr>
          <a:lstStyle/>
          <a:p>
            <a:pPr marL="228600" lvl="1" indent="-228600" defTabSz="889000">
              <a:lnSpc>
                <a:spcPct val="90000"/>
              </a:lnSpc>
              <a:spcBef>
                <a:spcPct val="0"/>
              </a:spcBef>
              <a:spcAft>
                <a:spcPct val="15000"/>
              </a:spcAft>
              <a:buChar char="••"/>
            </a:pPr>
            <a:r>
              <a:rPr lang="en-US" sz="2200" b="1" dirty="0">
                <a:latin typeface="Palatino Linotype" panose="02040502050505030304" pitchFamily="18" charset="0"/>
                <a:cs typeface="Times New Roman" panose="02020603050405020304" pitchFamily="18" charset="0"/>
              </a:rPr>
              <a:t>Chat</a:t>
            </a:r>
          </a:p>
          <a:p>
            <a:pPr marL="571500" lvl="2" indent="-342900" defTabSz="889000">
              <a:lnSpc>
                <a:spcPct val="90000"/>
              </a:lnSpc>
              <a:spcBef>
                <a:spcPct val="0"/>
              </a:spcBef>
              <a:spcAft>
                <a:spcPts val="818"/>
              </a:spcAft>
              <a:buFont typeface="Arial" panose="020B0604020202020204" pitchFamily="34" charset="0"/>
              <a:buChar char="•"/>
            </a:pPr>
            <a:r>
              <a:rPr lang="en-US" sz="2200" dirty="0">
                <a:latin typeface="Palatino Linotype" panose="02040502050505030304" pitchFamily="18" charset="0"/>
                <a:cs typeface="Times New Roman" panose="02020603050405020304" pitchFamily="18" charset="0"/>
              </a:rPr>
              <a:t>We welcome your participation in discussions by asking questions and adding comments in the chat box.</a:t>
            </a:r>
            <a:endParaRPr lang="en-US" sz="800" dirty="0">
              <a:latin typeface="Palatino Linotype" panose="02040502050505030304" pitchFamily="18" charset="0"/>
              <a:cs typeface="Times New Roman" panose="02020603050405020304" pitchFamily="18" charset="0"/>
            </a:endParaRPr>
          </a:p>
          <a:p>
            <a:pPr marL="342900" lvl="1" indent="-342900" defTabSz="889000">
              <a:lnSpc>
                <a:spcPct val="90000"/>
              </a:lnSpc>
              <a:spcBef>
                <a:spcPct val="0"/>
              </a:spcBef>
              <a:spcAft>
                <a:spcPct val="15000"/>
              </a:spcAft>
              <a:buFont typeface="Arial" panose="020B0604020202020204" pitchFamily="34" charset="0"/>
              <a:buChar char="•"/>
            </a:pPr>
            <a:r>
              <a:rPr lang="en-US" sz="2200" b="1" dirty="0">
                <a:latin typeface="Palatino Linotype" panose="02040502050505030304" pitchFamily="18" charset="0"/>
                <a:cs typeface="Times New Roman" panose="02020603050405020304" pitchFamily="18" charset="0"/>
              </a:rPr>
              <a:t>Raise Hand</a:t>
            </a:r>
          </a:p>
          <a:p>
            <a:pPr marL="576263" lvl="1" indent="-350838" defTabSz="889000">
              <a:lnSpc>
                <a:spcPct val="90000"/>
              </a:lnSpc>
              <a:spcBef>
                <a:spcPct val="0"/>
              </a:spcBef>
              <a:spcAft>
                <a:spcPts val="818"/>
              </a:spcAft>
              <a:buFont typeface="Arial" panose="020B0604020202020204" pitchFamily="34" charset="0"/>
              <a:buChar char="•"/>
            </a:pPr>
            <a:r>
              <a:rPr lang="en-US" sz="2200" dirty="0">
                <a:latin typeface="Palatino Linotype" panose="02040502050505030304" pitchFamily="18" charset="0"/>
                <a:cs typeface="Times New Roman" panose="02020603050405020304" pitchFamily="18" charset="0"/>
              </a:rPr>
              <a:t>Please use the raise hand feature if you want to speak.</a:t>
            </a:r>
            <a:endParaRPr lang="en-US" sz="800" dirty="0">
              <a:latin typeface="Palatino Linotype" panose="02040502050505030304" pitchFamily="18" charset="0"/>
              <a:cs typeface="Times New Roman" panose="02020603050405020304" pitchFamily="18" charset="0"/>
            </a:endParaRPr>
          </a:p>
          <a:p>
            <a:pPr marL="342900" lvl="1" indent="-342900" algn="l" defTabSz="889000" rtl="0">
              <a:lnSpc>
                <a:spcPct val="90000"/>
              </a:lnSpc>
              <a:spcBef>
                <a:spcPct val="0"/>
              </a:spcBef>
              <a:spcAft>
                <a:spcPct val="15000"/>
              </a:spcAft>
              <a:buFont typeface="Arial" panose="020B0604020202020204" pitchFamily="34" charset="0"/>
              <a:buChar char="•"/>
            </a:pPr>
            <a:r>
              <a:rPr lang="en-US" sz="2200" b="1" kern="1200" dirty="0">
                <a:latin typeface="Palatino Linotype" panose="02040502050505030304" pitchFamily="18" charset="0"/>
                <a:cs typeface="Times New Roman" panose="02020603050405020304" pitchFamily="18" charset="0"/>
              </a:rPr>
              <a:t>Mute/Unmute</a:t>
            </a:r>
            <a:endParaRPr lang="en-US" sz="2200" b="0" kern="1200" dirty="0">
              <a:latin typeface="Palatino Linotype" panose="02040502050505030304" pitchFamily="18" charset="0"/>
              <a:cs typeface="Times New Roman" panose="02020603050405020304" pitchFamily="18" charset="0"/>
            </a:endParaRPr>
          </a:p>
          <a:p>
            <a:pPr marL="571500" lvl="2" indent="-342900" algn="l" defTabSz="889000" rtl="0">
              <a:lnSpc>
                <a:spcPct val="90000"/>
              </a:lnSpc>
              <a:spcBef>
                <a:spcPct val="0"/>
              </a:spcBef>
              <a:spcAft>
                <a:spcPct val="15000"/>
              </a:spcAft>
              <a:buFont typeface="Arial" panose="020B0604020202020204" pitchFamily="34" charset="0"/>
              <a:buChar char="•"/>
            </a:pPr>
            <a:r>
              <a:rPr lang="en-US" sz="2200" dirty="0">
                <a:latin typeface="Palatino Linotype" panose="02040502050505030304" pitchFamily="18" charset="0"/>
                <a:cs typeface="Times New Roman" panose="02020603050405020304" pitchFamily="18" charset="0"/>
              </a:rPr>
              <a:t>Please r</a:t>
            </a:r>
            <a:r>
              <a:rPr lang="en-US" sz="2200" kern="1200" dirty="0">
                <a:latin typeface="Palatino Linotype" panose="02040502050505030304" pitchFamily="18" charset="0"/>
                <a:cs typeface="Times New Roman" panose="02020603050405020304" pitchFamily="18" charset="0"/>
              </a:rPr>
              <a:t>emain muted whenever you are not speaking.</a:t>
            </a:r>
            <a:endParaRPr lang="en-US" sz="2200" b="0" kern="1200" dirty="0">
              <a:latin typeface="Palatino Linotype" panose="02040502050505030304" pitchFamily="18" charset="0"/>
              <a:cs typeface="Times New Roman" panose="02020603050405020304" pitchFamily="18" charset="0"/>
            </a:endParaRPr>
          </a:p>
        </p:txBody>
      </p:sp>
      <p:pic>
        <p:nvPicPr>
          <p:cNvPr id="15" name="Picture 14" descr="The Meeting Chat (the second icon) and Raise Hand (the third icon) features are pointed out on Teams ">
            <a:extLst>
              <a:ext uri="{FF2B5EF4-FFF2-40B4-BE49-F238E27FC236}">
                <a16:creationId xmlns:a16="http://schemas.microsoft.com/office/drawing/2014/main" id="{48597633-9E1A-6A2E-5A70-B728176531F4}"/>
              </a:ext>
            </a:extLst>
          </p:cNvPr>
          <p:cNvPicPr>
            <a:picLocks noChangeAspect="1"/>
          </p:cNvPicPr>
          <p:nvPr/>
        </p:nvPicPr>
        <p:blipFill>
          <a:blip r:embed="rId3"/>
          <a:stretch>
            <a:fillRect/>
          </a:stretch>
        </p:blipFill>
        <p:spPr>
          <a:xfrm>
            <a:off x="7148450" y="1493240"/>
            <a:ext cx="4029805" cy="3548180"/>
          </a:xfrm>
          <a:prstGeom prst="rect">
            <a:avLst/>
          </a:prstGeom>
        </p:spPr>
      </p:pic>
      <p:sp>
        <p:nvSpPr>
          <p:cNvPr id="3" name="Slide Number Placeholder 2">
            <a:extLst>
              <a:ext uri="{FF2B5EF4-FFF2-40B4-BE49-F238E27FC236}">
                <a16:creationId xmlns:a16="http://schemas.microsoft.com/office/drawing/2014/main" id="{CAA84BA1-6EB6-4BC2-9BDD-3632D59AC902}"/>
              </a:ext>
            </a:extLst>
          </p:cNvPr>
          <p:cNvSpPr>
            <a:spLocks noGrp="1"/>
          </p:cNvSpPr>
          <p:nvPr>
            <p:ph type="sldNum" sz="quarter" idx="10"/>
          </p:nvPr>
        </p:nvSpPr>
        <p:spPr/>
        <p:txBody>
          <a:bodyPr/>
          <a:lstStyle/>
          <a:p>
            <a:fld id="{063B872D-3AE9-4542-A461-B751CD6BB84C}" type="slidenum">
              <a:rPr lang="en-US" smtClean="0"/>
              <a:t>2</a:t>
            </a:fld>
            <a:endParaRPr lang="en-US"/>
          </a:p>
        </p:txBody>
      </p:sp>
    </p:spTree>
    <p:extLst>
      <p:ext uri="{BB962C8B-B14F-4D97-AF65-F5344CB8AC3E}">
        <p14:creationId xmlns:p14="http://schemas.microsoft.com/office/powerpoint/2010/main" val="22631939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A8905-F36A-9843-AD45-4493A9A36248}"/>
              </a:ext>
            </a:extLst>
          </p:cNvPr>
          <p:cNvSpPr>
            <a:spLocks noGrp="1"/>
          </p:cNvSpPr>
          <p:nvPr>
            <p:ph type="title"/>
          </p:nvPr>
        </p:nvSpPr>
        <p:spPr>
          <a:xfrm>
            <a:off x="1256841" y="378896"/>
            <a:ext cx="10096959" cy="747579"/>
          </a:xfrm>
        </p:spPr>
        <p:txBody>
          <a:bodyPr vert="horz" lIns="91440" tIns="45720" rIns="91440" bIns="45720" rtlCol="0" anchor="ctr">
            <a:normAutofit/>
          </a:bodyPr>
          <a:lstStyle/>
          <a:p>
            <a:r>
              <a:rPr lang="en-US" b="1" kern="1200" dirty="0"/>
              <a:t>Allowable Uses</a:t>
            </a:r>
          </a:p>
        </p:txBody>
      </p:sp>
      <p:pic>
        <p:nvPicPr>
          <p:cNvPr id="12" name="Picture 11" descr="Chart of Allowable Uses that asks the question: How Can LEAs Use the Funds to Respond to COVID-19? Each item has a column for ESSER I, ESSER II, and ESSER III. There is a yes in every column for: Anything authorized by ESSA, IDEA, AEFLA, Perkins, and McKinney-Vento; Coordination of COVID preparedness and response efforts; Activities for low-income, SWD, EL, racial and ethnic minorities, homeless and foster; Developing and implementing procedures and systems; Training and PD on minimizing spread of infectious diseases; Purchasing supplies to sanitize and clean; Planning for, coordinating, and implementing activities, incl. meals; Technology for students and staff; Mental health services and supports; Summer learning and supplemental afterschool programs; and Other activities that are necessary to maintain operation and keep staff employed. Providing principals with resources necessary to address individual needs of schools has a yes for ESSER I and ESSER II, ESSER III has a yes with a note that says *Not explicit in a statute, but still allowable. Implementing public health protocols has a yes with a note that says *Not explicit in a statute, but still allowable for ESSER I AND ESSER II. It also has a Yes for ESSER III. The following items have a yes with a note that says *Not explicit in a statute, but still allowable for ESSER I, with a Yes for ESSER II and ESSER III: Addressing learning loss (assessments, evidence-based activities, parents, attendance); School facility repairs to reduce risk of virus transmission; and Air Quality Improvements. ">
            <a:extLst>
              <a:ext uri="{FF2B5EF4-FFF2-40B4-BE49-F238E27FC236}">
                <a16:creationId xmlns:a16="http://schemas.microsoft.com/office/drawing/2014/main" id="{3F03DFA2-8CFB-96C9-D582-85A6F64376CF}"/>
              </a:ext>
            </a:extLst>
          </p:cNvPr>
          <p:cNvPicPr>
            <a:picLocks noChangeAspect="1"/>
          </p:cNvPicPr>
          <p:nvPr/>
        </p:nvPicPr>
        <p:blipFill>
          <a:blip r:embed="rId3"/>
          <a:stretch>
            <a:fillRect/>
          </a:stretch>
        </p:blipFill>
        <p:spPr>
          <a:xfrm>
            <a:off x="273713" y="1030016"/>
            <a:ext cx="10955462" cy="4797968"/>
          </a:xfrm>
          <a:prstGeom prst="rect">
            <a:avLst/>
          </a:prstGeom>
        </p:spPr>
      </p:pic>
      <p:sp>
        <p:nvSpPr>
          <p:cNvPr id="10" name="TextBox 9">
            <a:extLst>
              <a:ext uri="{FF2B5EF4-FFF2-40B4-BE49-F238E27FC236}">
                <a16:creationId xmlns:a16="http://schemas.microsoft.com/office/drawing/2014/main" id="{4076DA61-34EF-F74C-8E75-22BA123D3355}"/>
              </a:ext>
            </a:extLst>
          </p:cNvPr>
          <p:cNvSpPr txBox="1"/>
          <p:nvPr/>
        </p:nvSpPr>
        <p:spPr>
          <a:xfrm>
            <a:off x="2314757" y="6308954"/>
            <a:ext cx="7981125" cy="261610"/>
          </a:xfrm>
          <a:prstGeom prst="rect">
            <a:avLst/>
          </a:prstGeom>
          <a:noFill/>
        </p:spPr>
        <p:txBody>
          <a:bodyPr wrap="square" rtlCol="0">
            <a:spAutoFit/>
          </a:bodyPr>
          <a:lstStyle/>
          <a:p>
            <a:r>
              <a:rPr lang="en-US" sz="1100">
                <a:solidFill>
                  <a:schemeClr val="bg1"/>
                </a:solidFill>
              </a:rPr>
              <a:t>Credit Massachusetts Department of Public Instruction:  https://</a:t>
            </a:r>
            <a:r>
              <a:rPr lang="en-US" sz="1100" err="1">
                <a:solidFill>
                  <a:schemeClr val="bg1"/>
                </a:solidFill>
              </a:rPr>
              <a:t>www.doe.mass.edu</a:t>
            </a:r>
            <a:r>
              <a:rPr lang="en-US" sz="1100">
                <a:solidFill>
                  <a:schemeClr val="bg1"/>
                </a:solidFill>
              </a:rPr>
              <a:t>/</a:t>
            </a:r>
            <a:r>
              <a:rPr lang="en-US" sz="1100" err="1">
                <a:solidFill>
                  <a:schemeClr val="bg1"/>
                </a:solidFill>
              </a:rPr>
              <a:t>federalgrants</a:t>
            </a:r>
            <a:r>
              <a:rPr lang="en-US" sz="1100">
                <a:solidFill>
                  <a:schemeClr val="bg1"/>
                </a:solidFill>
              </a:rPr>
              <a:t>/</a:t>
            </a:r>
            <a:r>
              <a:rPr lang="en-US" sz="1100" err="1">
                <a:solidFill>
                  <a:schemeClr val="bg1"/>
                </a:solidFill>
              </a:rPr>
              <a:t>esser</a:t>
            </a:r>
            <a:r>
              <a:rPr lang="en-US" sz="1100">
                <a:solidFill>
                  <a:schemeClr val="bg1"/>
                </a:solidFill>
              </a:rPr>
              <a:t>/esser3-webinar.pdf.</a:t>
            </a:r>
          </a:p>
        </p:txBody>
      </p:sp>
      <p:sp>
        <p:nvSpPr>
          <p:cNvPr id="5" name="Slide Number Placeholder 4">
            <a:extLst>
              <a:ext uri="{FF2B5EF4-FFF2-40B4-BE49-F238E27FC236}">
                <a16:creationId xmlns:a16="http://schemas.microsoft.com/office/drawing/2014/main" id="{246D0962-C5D9-CE4C-8553-C36208009F75}"/>
              </a:ext>
            </a:extLst>
          </p:cNvPr>
          <p:cNvSpPr>
            <a:spLocks noGrp="1"/>
          </p:cNvSpPr>
          <p:nvPr>
            <p:ph type="sldNum" sz="quarter" idx="12"/>
          </p:nvPr>
        </p:nvSpPr>
        <p:spPr>
          <a:xfrm>
            <a:off x="8687719" y="6257197"/>
            <a:ext cx="2743200" cy="365125"/>
          </a:xfrm>
        </p:spPr>
        <p:txBody>
          <a:bodyPr vert="horz" lIns="91440" tIns="45720" rIns="91440" bIns="45720" rtlCol="0" anchor="ctr">
            <a:normAutofit/>
          </a:bodyPr>
          <a:lstStyle/>
          <a:p>
            <a:pPr>
              <a:spcAft>
                <a:spcPts val="600"/>
              </a:spcAft>
            </a:pPr>
            <a:fld id="{1929936C-68CC-48AF-8CF3-4B03BC21D04D}" type="slidenum">
              <a:rPr lang="en-US" dirty="0" smtClean="0"/>
              <a:pPr>
                <a:spcAft>
                  <a:spcPts val="600"/>
                </a:spcAft>
              </a:pPr>
              <a:t>20</a:t>
            </a:fld>
            <a:endParaRPr lang="en-US" dirty="0"/>
          </a:p>
        </p:txBody>
      </p:sp>
    </p:spTree>
    <p:extLst>
      <p:ext uri="{BB962C8B-B14F-4D97-AF65-F5344CB8AC3E}">
        <p14:creationId xmlns:p14="http://schemas.microsoft.com/office/powerpoint/2010/main" val="24235534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A8905-F36A-9843-AD45-4493A9A36248}"/>
              </a:ext>
            </a:extLst>
          </p:cNvPr>
          <p:cNvSpPr>
            <a:spLocks noGrp="1"/>
          </p:cNvSpPr>
          <p:nvPr>
            <p:ph type="title"/>
          </p:nvPr>
        </p:nvSpPr>
        <p:spPr>
          <a:xfrm>
            <a:off x="1333960" y="390180"/>
            <a:ext cx="10096959" cy="747579"/>
          </a:xfrm>
        </p:spPr>
        <p:txBody>
          <a:bodyPr anchor="ctr">
            <a:normAutofit/>
          </a:bodyPr>
          <a:lstStyle/>
          <a:p>
            <a:r>
              <a:rPr lang="en-US" sz="2800" dirty="0"/>
              <a:t>Coordinating ESSER Funds by Expiration Date</a:t>
            </a:r>
          </a:p>
        </p:txBody>
      </p:sp>
      <p:graphicFrame>
        <p:nvGraphicFramePr>
          <p:cNvPr id="24" name="Content Placeholder 5">
            <a:extLst>
              <a:ext uri="{FF2B5EF4-FFF2-40B4-BE49-F238E27FC236}">
                <a16:creationId xmlns:a16="http://schemas.microsoft.com/office/drawing/2014/main" id="{460ECF7A-9E70-4147-8126-E51966A4C9E4}"/>
              </a:ext>
            </a:extLst>
          </p:cNvPr>
          <p:cNvGraphicFramePr>
            <a:graphicFrameLocks/>
          </p:cNvGraphicFramePr>
          <p:nvPr/>
        </p:nvGraphicFramePr>
        <p:xfrm>
          <a:off x="143219" y="1344259"/>
          <a:ext cx="11864632" cy="4798920"/>
        </p:xfrm>
        <a:graphic>
          <a:graphicData uri="http://schemas.openxmlformats.org/drawingml/2006/table">
            <a:tbl>
              <a:tblPr firstRow="1" bandRow="1">
                <a:tableStyleId>{8799B23B-EC83-4686-B30A-512413B5E67A}</a:tableStyleId>
              </a:tblPr>
              <a:tblGrid>
                <a:gridCol w="3039638">
                  <a:extLst>
                    <a:ext uri="{9D8B030D-6E8A-4147-A177-3AD203B41FA5}">
                      <a16:colId xmlns:a16="http://schemas.microsoft.com/office/drawing/2014/main" val="248501227"/>
                    </a:ext>
                  </a:extLst>
                </a:gridCol>
                <a:gridCol w="3594680">
                  <a:extLst>
                    <a:ext uri="{9D8B030D-6E8A-4147-A177-3AD203B41FA5}">
                      <a16:colId xmlns:a16="http://schemas.microsoft.com/office/drawing/2014/main" val="3154458626"/>
                    </a:ext>
                  </a:extLst>
                </a:gridCol>
                <a:gridCol w="5230314">
                  <a:extLst>
                    <a:ext uri="{9D8B030D-6E8A-4147-A177-3AD203B41FA5}">
                      <a16:colId xmlns:a16="http://schemas.microsoft.com/office/drawing/2014/main" val="1677174438"/>
                    </a:ext>
                  </a:extLst>
                </a:gridCol>
              </a:tblGrid>
              <a:tr h="358746">
                <a:tc>
                  <a:txBody>
                    <a:bodyPr/>
                    <a:lstStyle/>
                    <a:p>
                      <a:pPr algn="ctr"/>
                      <a:r>
                        <a:rPr lang="en-US" sz="1600">
                          <a:solidFill>
                            <a:srgbClr val="104E72"/>
                          </a:solidFill>
                        </a:rPr>
                        <a:t>ESSER I (CARES ACT)</a:t>
                      </a:r>
                    </a:p>
                  </a:txBody>
                  <a:tcPr marL="81533" marR="81533" marT="40767" marB="40767"/>
                </a:tc>
                <a:tc>
                  <a:txBody>
                    <a:bodyPr/>
                    <a:lstStyle/>
                    <a:p>
                      <a:pPr algn="ctr"/>
                      <a:r>
                        <a:rPr lang="en-US" sz="1600">
                          <a:solidFill>
                            <a:srgbClr val="104E72"/>
                          </a:solidFill>
                        </a:rPr>
                        <a:t>ESSER II (CRSSA ACT)</a:t>
                      </a:r>
                    </a:p>
                  </a:txBody>
                  <a:tcPr marL="81533" marR="81533" marT="40767" marB="40767"/>
                </a:tc>
                <a:tc>
                  <a:txBody>
                    <a:bodyPr/>
                    <a:lstStyle/>
                    <a:p>
                      <a:pPr algn="ctr"/>
                      <a:r>
                        <a:rPr lang="en-US" sz="1600" dirty="0">
                          <a:solidFill>
                            <a:srgbClr val="104E72"/>
                          </a:solidFill>
                        </a:rPr>
                        <a:t>ESSER III (ARP ACT)</a:t>
                      </a:r>
                    </a:p>
                  </a:txBody>
                  <a:tcPr marL="81533" marR="81533" marT="40767" marB="40767"/>
                </a:tc>
                <a:extLst>
                  <a:ext uri="{0D108BD9-81ED-4DB2-BD59-A6C34878D82A}">
                    <a16:rowId xmlns:a16="http://schemas.microsoft.com/office/drawing/2014/main" val="3045172338"/>
                  </a:ext>
                </a:extLst>
              </a:tr>
              <a:tr h="4190801">
                <a:tc>
                  <a:txBody>
                    <a:bodyPr/>
                    <a:lstStyle/>
                    <a:p>
                      <a:pPr marL="0" indent="0">
                        <a:buFont typeface="Arial" panose="020B0604020202020204" pitchFamily="34" charset="0"/>
                        <a:buNone/>
                      </a:pPr>
                      <a:r>
                        <a:rPr lang="en-US" sz="1400" u="none">
                          <a:solidFill>
                            <a:srgbClr val="104E72"/>
                          </a:solidFill>
                        </a:rPr>
                        <a:t>Use: Pivoting Education for Pandemic Pedagogy.</a:t>
                      </a:r>
                    </a:p>
                    <a:p>
                      <a:pPr marL="285750" indent="-285750">
                        <a:buFont typeface="Arial" panose="020B0604020202020204" pitchFamily="34" charset="0"/>
                        <a:buChar char="•"/>
                      </a:pPr>
                      <a:endParaRPr lang="en-US" sz="1400" u="none">
                        <a:solidFill>
                          <a:srgbClr val="104E72"/>
                        </a:solidFill>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1400" b="1" u="none">
                          <a:solidFill>
                            <a:srgbClr val="104E72"/>
                          </a:solidFill>
                        </a:rPr>
                        <a:t>Federal Grants for LEAs (March 2020)</a:t>
                      </a:r>
                    </a:p>
                    <a:p>
                      <a:pPr marL="0" indent="0">
                        <a:buFontTx/>
                        <a:buNone/>
                      </a:pPr>
                      <a:endParaRPr lang="en-US" sz="1400" u="none">
                        <a:solidFill>
                          <a:srgbClr val="104E72"/>
                        </a:solidFill>
                      </a:endParaRPr>
                    </a:p>
                    <a:p>
                      <a:pPr marL="0" indent="0">
                        <a:buFontTx/>
                        <a:buNone/>
                      </a:pPr>
                      <a:r>
                        <a:rPr lang="en-US" sz="1400" u="none">
                          <a:solidFill>
                            <a:srgbClr val="104E72"/>
                          </a:solidFill>
                        </a:rPr>
                        <a:t>Expiration Date (Including 12-Month Carryover via Tydings Amendments):</a:t>
                      </a:r>
                    </a:p>
                    <a:p>
                      <a:pPr marL="0" indent="0">
                        <a:buFontTx/>
                        <a:buNone/>
                      </a:pPr>
                      <a:r>
                        <a:rPr lang="en-US" sz="2000" b="1" u="sng">
                          <a:solidFill>
                            <a:srgbClr val="104E72"/>
                          </a:solidFill>
                        </a:rPr>
                        <a:t>September 30, 2022</a:t>
                      </a:r>
                    </a:p>
                  </a:txBody>
                  <a:tcPr marL="81533" marR="81533" marT="40767" marB="40767">
                    <a:solidFill>
                      <a:schemeClr val="bg1">
                        <a:lumMod val="85000"/>
                        <a:alpha val="20000"/>
                      </a:schemeClr>
                    </a:solidFill>
                  </a:tcPr>
                </a:tc>
                <a:tc>
                  <a:txBody>
                    <a:bodyPr/>
                    <a:lstStyle/>
                    <a:p>
                      <a:pPr marL="0" indent="0">
                        <a:buFontTx/>
                        <a:buNone/>
                      </a:pPr>
                      <a:r>
                        <a:rPr lang="en-US" sz="1400" dirty="0">
                          <a:solidFill>
                            <a:srgbClr val="104E72"/>
                          </a:solidFill>
                        </a:rPr>
                        <a:t>Use: ESSER I &amp; Addressing Learning Loss, and Enhancing Air and Building Quality, with services to nonpublic schools, and learning loss reporting.</a:t>
                      </a:r>
                    </a:p>
                    <a:p>
                      <a:pPr marL="0" indent="0">
                        <a:buFontTx/>
                        <a:buNone/>
                      </a:pPr>
                      <a:endParaRPr lang="en-US" sz="1400" dirty="0">
                        <a:solidFill>
                          <a:srgbClr val="104E72"/>
                        </a:solidFill>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1400" b="1" u="none" dirty="0">
                          <a:solidFill>
                            <a:srgbClr val="104E72"/>
                          </a:solidFill>
                        </a:rPr>
                        <a:t>Federal Grants for LEAs (March 2021)</a:t>
                      </a:r>
                    </a:p>
                    <a:p>
                      <a:pPr marL="0" indent="0">
                        <a:buFontTx/>
                        <a:buNone/>
                      </a:pPr>
                      <a:endParaRPr lang="en-US" sz="1400" u="none" dirty="0">
                        <a:solidFill>
                          <a:srgbClr val="104E72"/>
                        </a:solidFill>
                      </a:endParaRPr>
                    </a:p>
                    <a:p>
                      <a:pPr marL="0" marR="0" lvl="0" indent="0" algn="l" defTabSz="685783" rtl="0" eaLnBrk="1" fontAlgn="auto" latinLnBrk="0" hangingPunct="1">
                        <a:lnSpc>
                          <a:spcPct val="100000"/>
                        </a:lnSpc>
                        <a:spcBef>
                          <a:spcPts val="0"/>
                        </a:spcBef>
                        <a:spcAft>
                          <a:spcPts val="0"/>
                        </a:spcAft>
                        <a:buClrTx/>
                        <a:buSzTx/>
                        <a:buFontTx/>
                        <a:buNone/>
                        <a:tabLst/>
                        <a:defRPr/>
                      </a:pPr>
                      <a:r>
                        <a:rPr lang="en-US" sz="1400" b="1" u="none" dirty="0">
                          <a:solidFill>
                            <a:srgbClr val="104E72"/>
                          </a:solidFill>
                        </a:rPr>
                        <a:t>State Grants For LEAs (Due June 1, 2021) </a:t>
                      </a:r>
                    </a:p>
                    <a:p>
                      <a:pPr marL="342900" marR="0" lvl="0" indent="-342900" algn="l" defTabSz="685783" rtl="0" eaLnBrk="1" fontAlgn="auto" latinLnBrk="0" hangingPunct="1">
                        <a:lnSpc>
                          <a:spcPct val="100000"/>
                        </a:lnSpc>
                        <a:spcBef>
                          <a:spcPts val="0"/>
                        </a:spcBef>
                        <a:spcAft>
                          <a:spcPts val="0"/>
                        </a:spcAft>
                        <a:buClrTx/>
                        <a:buSzTx/>
                        <a:buFont typeface="+mj-lt"/>
                        <a:buAutoNum type="arabicPeriod"/>
                        <a:tabLst/>
                        <a:defRPr/>
                      </a:pPr>
                      <a:r>
                        <a:rPr lang="en-US" sz="1400" b="0" dirty="0"/>
                        <a:t>Learning Acceleration</a:t>
                      </a:r>
                    </a:p>
                    <a:p>
                      <a:pPr marL="342900" marR="0" lvl="0" indent="-342900" algn="l" defTabSz="685783" rtl="0" eaLnBrk="1" fontAlgn="auto" latinLnBrk="0" hangingPunct="1">
                        <a:lnSpc>
                          <a:spcPct val="100000"/>
                        </a:lnSpc>
                        <a:spcBef>
                          <a:spcPts val="0"/>
                        </a:spcBef>
                        <a:spcAft>
                          <a:spcPts val="0"/>
                        </a:spcAft>
                        <a:buClrTx/>
                        <a:buSzTx/>
                        <a:buFont typeface="+mj-lt"/>
                        <a:buAutoNum type="arabicPeriod"/>
                        <a:tabLst/>
                        <a:defRPr/>
                      </a:pPr>
                      <a:endParaRPr lang="en-US" sz="1400" b="0" dirty="0"/>
                    </a:p>
                    <a:p>
                      <a:pPr marL="342900" marR="0" lvl="0" indent="-342900" algn="l" defTabSz="685783" rtl="0" eaLnBrk="1" fontAlgn="auto" latinLnBrk="0" hangingPunct="1">
                        <a:lnSpc>
                          <a:spcPct val="100000"/>
                        </a:lnSpc>
                        <a:spcBef>
                          <a:spcPts val="0"/>
                        </a:spcBef>
                        <a:spcAft>
                          <a:spcPts val="0"/>
                        </a:spcAft>
                        <a:buClrTx/>
                        <a:buSzTx/>
                        <a:buFont typeface="+mj-lt"/>
                        <a:buAutoNum type="arabicPeriod"/>
                        <a:tabLst/>
                        <a:defRPr/>
                      </a:pPr>
                      <a:r>
                        <a:rPr lang="en-US" sz="1400" b="0" dirty="0"/>
                        <a:t>Mental Health Support and Services</a:t>
                      </a:r>
                    </a:p>
                    <a:p>
                      <a:pPr marL="342900" marR="0" lvl="0" indent="-342900" algn="l" defTabSz="685783" rtl="0" eaLnBrk="1" fontAlgn="auto" latinLnBrk="0" hangingPunct="1">
                        <a:lnSpc>
                          <a:spcPct val="100000"/>
                        </a:lnSpc>
                        <a:spcBef>
                          <a:spcPts val="0"/>
                        </a:spcBef>
                        <a:spcAft>
                          <a:spcPts val="0"/>
                        </a:spcAft>
                        <a:buClrTx/>
                        <a:buSzTx/>
                        <a:buFont typeface="+mj-lt"/>
                        <a:buAutoNum type="arabicPeriod"/>
                        <a:tabLst/>
                        <a:defRPr/>
                      </a:pPr>
                      <a:endParaRPr lang="en-US" sz="1400" dirty="0">
                        <a:solidFill>
                          <a:srgbClr val="104E72"/>
                        </a:solidFill>
                      </a:endParaRPr>
                    </a:p>
                    <a:p>
                      <a:pPr marL="0" indent="0">
                        <a:buFontTx/>
                        <a:buNone/>
                      </a:pPr>
                      <a:r>
                        <a:rPr lang="en-US" sz="1400" u="none" dirty="0">
                          <a:solidFill>
                            <a:srgbClr val="104E72"/>
                          </a:solidFill>
                        </a:rPr>
                        <a:t>Expiration Date (Including 12-Month Carryover via </a:t>
                      </a:r>
                      <a:r>
                        <a:rPr lang="en-US" sz="1400" u="none" dirty="0" err="1">
                          <a:solidFill>
                            <a:srgbClr val="104E72"/>
                          </a:solidFill>
                        </a:rPr>
                        <a:t>Tydings</a:t>
                      </a:r>
                      <a:r>
                        <a:rPr lang="en-US" sz="1400" u="none" dirty="0">
                          <a:solidFill>
                            <a:srgbClr val="104E72"/>
                          </a:solidFill>
                        </a:rPr>
                        <a:t> Amendments): </a:t>
                      </a:r>
                      <a:r>
                        <a:rPr lang="en-US" sz="2000" b="1" u="sng" dirty="0">
                          <a:solidFill>
                            <a:srgbClr val="104E72"/>
                          </a:solidFill>
                        </a:rPr>
                        <a:t>September 30, 2023</a:t>
                      </a:r>
                    </a:p>
                  </a:txBody>
                  <a:tcPr marL="81533" marR="81533" marT="40767" marB="40767">
                    <a:solidFill>
                      <a:schemeClr val="bg1">
                        <a:lumMod val="85000"/>
                        <a:alpha val="20000"/>
                      </a:schemeClr>
                    </a:solidFill>
                  </a:tcPr>
                </a:tc>
                <a:tc>
                  <a:txBody>
                    <a:bodyPr/>
                    <a:lstStyle/>
                    <a:p>
                      <a:pPr marL="0" indent="0">
                        <a:buFontTx/>
                        <a:buNone/>
                      </a:pPr>
                      <a:r>
                        <a:rPr lang="en-US" sz="1400" dirty="0">
                          <a:solidFill>
                            <a:srgbClr val="104E72"/>
                          </a:solidFill>
                        </a:rPr>
                        <a:t>Use: ESSER I, II, and Safe Return to Schools.</a:t>
                      </a:r>
                    </a:p>
                    <a:p>
                      <a:pPr marL="0" indent="0">
                        <a:buFontTx/>
                        <a:buNone/>
                      </a:pPr>
                      <a:endParaRPr lang="en-US" sz="1400"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sz="1400" b="1" u="none" dirty="0">
                          <a:solidFill>
                            <a:srgbClr val="104E72"/>
                          </a:solidFill>
                        </a:rPr>
                        <a:t>Federal Grants for LEAs (May 2021)</a:t>
                      </a:r>
                    </a:p>
                    <a:p>
                      <a:pPr marL="285750" indent="-285750">
                        <a:buFont typeface="Arial" panose="020B0604020202020204" pitchFamily="34" charset="0"/>
                        <a:buChar char="•"/>
                      </a:pPr>
                      <a:r>
                        <a:rPr lang="en-US" sz="1400" dirty="0"/>
                        <a:t>Note: At least 20% of an LEA’s funds for addressing the  academic impact of COVID19</a:t>
                      </a:r>
                    </a:p>
                    <a:p>
                      <a:pPr marL="0" indent="0">
                        <a:buFontTx/>
                        <a:buNone/>
                      </a:pPr>
                      <a:endParaRPr lang="en-US" sz="1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u="none" dirty="0">
                          <a:solidFill>
                            <a:srgbClr val="104E72"/>
                          </a:solidFill>
                        </a:rPr>
                        <a:t>State Grants For LEAs (Due June 1, 2021) (Due November 24, 2021</a:t>
                      </a:r>
                      <a:r>
                        <a:rPr lang="en-US" sz="1400" u="none" dirty="0">
                          <a:solidFill>
                            <a:srgbClr val="104E72"/>
                          </a:solidFill>
                        </a:rPr>
                        <a:t>)</a:t>
                      </a:r>
                      <a:endParaRPr lang="en-US" sz="1400" dirty="0"/>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400" b="0" dirty="0"/>
                        <a:t>NJTSS Mental Health Support Staffing</a:t>
                      </a:r>
                    </a:p>
                    <a:p>
                      <a:pPr marL="342900" lvl="0" indent="-342900">
                        <a:buFont typeface="+mj-lt"/>
                        <a:buAutoNum type="arabicPeriod"/>
                      </a:pPr>
                      <a:endParaRPr lang="en-US" sz="1400" b="0" dirty="0"/>
                    </a:p>
                    <a:p>
                      <a:pPr marL="342900" lvl="0" indent="-342900">
                        <a:buFont typeface="+mj-lt"/>
                        <a:buAutoNum type="arabicPeriod"/>
                      </a:pPr>
                      <a:r>
                        <a:rPr lang="en-US" sz="1400" b="0" dirty="0"/>
                        <a:t>Accelerated Leaning Coaching and Educator Support</a:t>
                      </a:r>
                    </a:p>
                    <a:p>
                      <a:pPr marL="342900" lvl="0" indent="-342900">
                        <a:buFont typeface="+mj-lt"/>
                        <a:buAutoNum type="arabicPeriod"/>
                      </a:pPr>
                      <a:endParaRPr lang="en-US" sz="1400" b="0" dirty="0"/>
                    </a:p>
                    <a:p>
                      <a:pPr marL="342900" lvl="0" indent="-342900">
                        <a:buFont typeface="+mj-lt"/>
                        <a:buAutoNum type="arabicPeriod"/>
                      </a:pPr>
                      <a:r>
                        <a:rPr lang="en-US" sz="1400" b="0" dirty="0"/>
                        <a:t>Evidence-based Summer Learning and Enrichment Activities</a:t>
                      </a:r>
                    </a:p>
                    <a:p>
                      <a:pPr marL="342900" lvl="0" indent="-342900">
                        <a:buFont typeface="+mj-lt"/>
                        <a:buAutoNum type="arabicPeriod"/>
                      </a:pPr>
                      <a:endParaRPr lang="en-US" sz="1400" b="0" dirty="0"/>
                    </a:p>
                    <a:p>
                      <a:pPr marL="342900" marR="0" lvl="0" indent="-342900" algn="l" defTabSz="685783" rtl="0" eaLnBrk="1" fontAlgn="auto" latinLnBrk="0" hangingPunct="1">
                        <a:lnSpc>
                          <a:spcPct val="100000"/>
                        </a:lnSpc>
                        <a:spcBef>
                          <a:spcPts val="0"/>
                        </a:spcBef>
                        <a:spcAft>
                          <a:spcPts val="0"/>
                        </a:spcAft>
                        <a:buClrTx/>
                        <a:buSzTx/>
                        <a:buFont typeface="+mj-lt"/>
                        <a:buAutoNum type="arabicPeriod"/>
                        <a:tabLst/>
                        <a:defRPr/>
                      </a:pPr>
                      <a:r>
                        <a:rPr lang="en-US" sz="1400" b="0" dirty="0"/>
                        <a:t>Evidence-based Comprehensive Beyond the School Day Activities</a:t>
                      </a:r>
                    </a:p>
                    <a:p>
                      <a:pPr marL="342900" marR="0" lvl="0" indent="-342900" algn="l" defTabSz="685783" rtl="0" eaLnBrk="1" fontAlgn="auto" latinLnBrk="0" hangingPunct="1">
                        <a:lnSpc>
                          <a:spcPct val="100000"/>
                        </a:lnSpc>
                        <a:spcBef>
                          <a:spcPts val="0"/>
                        </a:spcBef>
                        <a:spcAft>
                          <a:spcPts val="0"/>
                        </a:spcAft>
                        <a:buClrTx/>
                        <a:buSzTx/>
                        <a:buFont typeface="+mj-lt"/>
                        <a:buAutoNum type="arabicPeriod"/>
                        <a:tabLst/>
                        <a:defRPr/>
                      </a:pPr>
                      <a:endParaRPr lang="en-US" sz="1400" dirty="0"/>
                    </a:p>
                    <a:p>
                      <a:pPr marL="0" indent="0">
                        <a:buFontTx/>
                        <a:buNone/>
                      </a:pPr>
                      <a:r>
                        <a:rPr lang="en-US" sz="1400" u="none" dirty="0">
                          <a:solidFill>
                            <a:srgbClr val="104E72"/>
                          </a:solidFill>
                        </a:rPr>
                        <a:t>Expiration Date (Including 12-Month Carryover via </a:t>
                      </a:r>
                      <a:r>
                        <a:rPr lang="en-US" sz="1400" u="none" dirty="0" err="1">
                          <a:solidFill>
                            <a:srgbClr val="104E72"/>
                          </a:solidFill>
                        </a:rPr>
                        <a:t>Tydings</a:t>
                      </a:r>
                      <a:r>
                        <a:rPr lang="en-US" sz="1400" u="none" dirty="0">
                          <a:solidFill>
                            <a:srgbClr val="104E72"/>
                          </a:solidFill>
                        </a:rPr>
                        <a:t> Amendments): </a:t>
                      </a:r>
                      <a:r>
                        <a:rPr lang="en-US" sz="2000" b="1" u="sng" dirty="0">
                          <a:solidFill>
                            <a:srgbClr val="104E72"/>
                          </a:solidFill>
                        </a:rPr>
                        <a:t>September 30, 2024</a:t>
                      </a:r>
                    </a:p>
                  </a:txBody>
                  <a:tcPr marL="81533" marR="81533" marT="40767" marB="40767">
                    <a:solidFill>
                      <a:schemeClr val="bg1">
                        <a:lumMod val="85000"/>
                        <a:alpha val="20000"/>
                      </a:schemeClr>
                    </a:solidFill>
                  </a:tcPr>
                </a:tc>
                <a:extLst>
                  <a:ext uri="{0D108BD9-81ED-4DB2-BD59-A6C34878D82A}">
                    <a16:rowId xmlns:a16="http://schemas.microsoft.com/office/drawing/2014/main" val="4122959127"/>
                  </a:ext>
                </a:extLst>
              </a:tr>
            </a:tbl>
          </a:graphicData>
        </a:graphic>
      </p:graphicFrame>
      <p:sp>
        <p:nvSpPr>
          <p:cNvPr id="5" name="Slide Number Placeholder 4">
            <a:extLst>
              <a:ext uri="{FF2B5EF4-FFF2-40B4-BE49-F238E27FC236}">
                <a16:creationId xmlns:a16="http://schemas.microsoft.com/office/drawing/2014/main" id="{246D0962-C5D9-CE4C-8553-C36208009F75}"/>
              </a:ext>
            </a:extLst>
          </p:cNvPr>
          <p:cNvSpPr>
            <a:spLocks noGrp="1"/>
          </p:cNvSpPr>
          <p:nvPr>
            <p:ph type="sldNum" sz="quarter" idx="12"/>
          </p:nvPr>
        </p:nvSpPr>
        <p:spPr>
          <a:xfrm>
            <a:off x="8687719" y="6257197"/>
            <a:ext cx="2743200" cy="365125"/>
          </a:xfrm>
        </p:spPr>
        <p:txBody>
          <a:bodyPr anchor="ctr">
            <a:normAutofit/>
          </a:bodyPr>
          <a:lstStyle/>
          <a:p>
            <a:pPr>
              <a:spcAft>
                <a:spcPts val="600"/>
              </a:spcAft>
            </a:pPr>
            <a:fld id="{1929936C-68CC-48AF-8CF3-4B03BC21D04D}" type="slidenum">
              <a:rPr lang="en-US" smtClean="0"/>
              <a:pPr>
                <a:spcAft>
                  <a:spcPts val="600"/>
                </a:spcAft>
              </a:pPr>
              <a:t>21</a:t>
            </a:fld>
            <a:endParaRPr lang="en-US"/>
          </a:p>
        </p:txBody>
      </p:sp>
    </p:spTree>
    <p:extLst>
      <p:ext uri="{BB962C8B-B14F-4D97-AF65-F5344CB8AC3E}">
        <p14:creationId xmlns:p14="http://schemas.microsoft.com/office/powerpoint/2010/main" val="16032942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A8905-F36A-9843-AD45-4493A9A36248}"/>
              </a:ext>
            </a:extLst>
          </p:cNvPr>
          <p:cNvSpPr>
            <a:spLocks noGrp="1"/>
          </p:cNvSpPr>
          <p:nvPr>
            <p:ph type="title"/>
          </p:nvPr>
        </p:nvSpPr>
        <p:spPr>
          <a:xfrm>
            <a:off x="1333960" y="378896"/>
            <a:ext cx="10096959" cy="747579"/>
          </a:xfrm>
        </p:spPr>
        <p:txBody>
          <a:bodyPr vert="horz" lIns="91440" tIns="45720" rIns="91440" bIns="45720" rtlCol="0" anchor="ctr">
            <a:normAutofit/>
          </a:bodyPr>
          <a:lstStyle/>
          <a:p>
            <a:r>
              <a:rPr lang="en-US" sz="2800" b="1" kern="1200" dirty="0"/>
              <a:t>Coordinating ESSER Funds for Academic and SEL Needs</a:t>
            </a:r>
          </a:p>
        </p:txBody>
      </p:sp>
      <p:graphicFrame>
        <p:nvGraphicFramePr>
          <p:cNvPr id="4" name="Table 3">
            <a:extLst>
              <a:ext uri="{FF2B5EF4-FFF2-40B4-BE49-F238E27FC236}">
                <a16:creationId xmlns:a16="http://schemas.microsoft.com/office/drawing/2014/main" id="{92476ABA-3BDA-46E1-8F75-17C6F98F8EBE}"/>
              </a:ext>
            </a:extLst>
          </p:cNvPr>
          <p:cNvGraphicFramePr>
            <a:graphicFrameLocks noGrp="1"/>
          </p:cNvGraphicFramePr>
          <p:nvPr>
            <p:extLst>
              <p:ext uri="{D42A27DB-BD31-4B8C-83A1-F6EECF244321}">
                <p14:modId xmlns:p14="http://schemas.microsoft.com/office/powerpoint/2010/main" val="1817375117"/>
              </p:ext>
            </p:extLst>
          </p:nvPr>
        </p:nvGraphicFramePr>
        <p:xfrm>
          <a:off x="284283" y="1126475"/>
          <a:ext cx="11617758" cy="4869431"/>
        </p:xfrm>
        <a:graphic>
          <a:graphicData uri="http://schemas.openxmlformats.org/drawingml/2006/table">
            <a:tbl>
              <a:tblPr firstRow="1" firstCol="1" bandRow="1">
                <a:tableStyleId>{C083E6E3-FA7D-4D7B-A595-EF9225AFEA82}</a:tableStyleId>
              </a:tblPr>
              <a:tblGrid>
                <a:gridCol w="1428461">
                  <a:extLst>
                    <a:ext uri="{9D8B030D-6E8A-4147-A177-3AD203B41FA5}">
                      <a16:colId xmlns:a16="http://schemas.microsoft.com/office/drawing/2014/main" val="549407961"/>
                    </a:ext>
                  </a:extLst>
                </a:gridCol>
                <a:gridCol w="1048358">
                  <a:extLst>
                    <a:ext uri="{9D8B030D-6E8A-4147-A177-3AD203B41FA5}">
                      <a16:colId xmlns:a16="http://schemas.microsoft.com/office/drawing/2014/main" val="2211160091"/>
                    </a:ext>
                  </a:extLst>
                </a:gridCol>
                <a:gridCol w="1048358">
                  <a:extLst>
                    <a:ext uri="{9D8B030D-6E8A-4147-A177-3AD203B41FA5}">
                      <a16:colId xmlns:a16="http://schemas.microsoft.com/office/drawing/2014/main" val="731647040"/>
                    </a:ext>
                  </a:extLst>
                </a:gridCol>
                <a:gridCol w="1057749">
                  <a:extLst>
                    <a:ext uri="{9D8B030D-6E8A-4147-A177-3AD203B41FA5}">
                      <a16:colId xmlns:a16="http://schemas.microsoft.com/office/drawing/2014/main" val="3095374903"/>
                    </a:ext>
                  </a:extLst>
                </a:gridCol>
                <a:gridCol w="2793903">
                  <a:extLst>
                    <a:ext uri="{9D8B030D-6E8A-4147-A177-3AD203B41FA5}">
                      <a16:colId xmlns:a16="http://schemas.microsoft.com/office/drawing/2014/main" val="3564728302"/>
                    </a:ext>
                  </a:extLst>
                </a:gridCol>
                <a:gridCol w="4240929">
                  <a:extLst>
                    <a:ext uri="{9D8B030D-6E8A-4147-A177-3AD203B41FA5}">
                      <a16:colId xmlns:a16="http://schemas.microsoft.com/office/drawing/2014/main" val="677751396"/>
                    </a:ext>
                  </a:extLst>
                </a:gridCol>
              </a:tblGrid>
              <a:tr h="660190">
                <a:tc>
                  <a:txBody>
                    <a:bodyPr/>
                    <a:lstStyle/>
                    <a:p>
                      <a:pPr marL="0" marR="0" algn="ctr">
                        <a:lnSpc>
                          <a:spcPct val="107000"/>
                        </a:lnSpc>
                        <a:spcBef>
                          <a:spcPts val="0"/>
                        </a:spcBef>
                        <a:spcAft>
                          <a:spcPts val="0"/>
                        </a:spcAft>
                      </a:pPr>
                      <a:r>
                        <a:rPr lang="en-US" sz="1600" b="1" u="sng" kern="1200" dirty="0">
                          <a:solidFill>
                            <a:srgbClr val="104E72"/>
                          </a:solidFill>
                          <a:effectLst/>
                        </a:rPr>
                        <a:t>Priority Areas</a:t>
                      </a:r>
                      <a:endParaRPr lang="en-US" sz="1600" dirty="0">
                        <a:effectLst/>
                        <a:latin typeface="Palatino" pitchFamily="2" charset="77"/>
                        <a:ea typeface="Palatino" pitchFamily="2" charset="77"/>
                        <a:cs typeface="Times New Roman" panose="02020603050405020304" pitchFamily="18" charset="0"/>
                      </a:endParaRPr>
                    </a:p>
                  </a:txBody>
                  <a:tcPr marL="37290" marR="37290" marT="18383" marB="18383"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600" b="1" kern="1200">
                          <a:solidFill>
                            <a:srgbClr val="104E72"/>
                          </a:solidFill>
                          <a:effectLst/>
                        </a:rPr>
                        <a:t>ESSER I</a:t>
                      </a:r>
                      <a:endParaRPr lang="en-US" sz="1600">
                        <a:effectLst/>
                        <a:latin typeface="Palatino" pitchFamily="2" charset="77"/>
                        <a:ea typeface="Palatino" pitchFamily="2" charset="77"/>
                        <a:cs typeface="Times New Roman" panose="02020603050405020304" pitchFamily="18" charset="0"/>
                      </a:endParaRPr>
                    </a:p>
                  </a:txBody>
                  <a:tcPr marL="37290" marR="37290" marT="18383" marB="18383" anchor="ctr">
                    <a:lnL>
                      <a:noFill/>
                    </a:lnL>
                    <a:lnR>
                      <a:noFill/>
                    </a:lnR>
                    <a:lnT w="12700" cap="flat" cmpd="sng" algn="ctr">
                      <a:no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600" b="1" kern="1200">
                          <a:solidFill>
                            <a:srgbClr val="104E72"/>
                          </a:solidFill>
                          <a:effectLst/>
                        </a:rPr>
                        <a:t>ESSER II</a:t>
                      </a:r>
                      <a:endParaRPr lang="en-US" sz="1600">
                        <a:effectLst/>
                        <a:latin typeface="Palatino" pitchFamily="2" charset="77"/>
                        <a:ea typeface="Palatino" pitchFamily="2" charset="77"/>
                        <a:cs typeface="Times New Roman" panose="02020603050405020304" pitchFamily="18" charset="0"/>
                      </a:endParaRPr>
                    </a:p>
                  </a:txBody>
                  <a:tcPr marL="37290" marR="37290" marT="18383" marB="18383" anchor="ctr">
                    <a:lnL>
                      <a:noFill/>
                    </a:lnL>
                    <a:lnR>
                      <a:noFill/>
                    </a:lnR>
                    <a:lnT w="12700" cap="flat" cmpd="sng" algn="ctr">
                      <a:no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600" b="1" kern="1200">
                          <a:solidFill>
                            <a:srgbClr val="104E72"/>
                          </a:solidFill>
                          <a:effectLst/>
                        </a:rPr>
                        <a:t>ESSER III</a:t>
                      </a:r>
                      <a:endParaRPr lang="en-US" sz="1600">
                        <a:effectLst/>
                        <a:latin typeface="Palatino" pitchFamily="2" charset="77"/>
                        <a:ea typeface="Palatino" pitchFamily="2" charset="77"/>
                        <a:cs typeface="Times New Roman" panose="02020603050405020304" pitchFamily="18" charset="0"/>
                      </a:endParaRPr>
                    </a:p>
                  </a:txBody>
                  <a:tcPr marL="37290" marR="37290" marT="18383" marB="18383" anchor="ctr">
                    <a:lnL>
                      <a:noFill/>
                    </a:lnL>
                    <a:lnR w="12700" cap="flat" cmpd="sng" algn="ctr">
                      <a:solidFill>
                        <a:schemeClr val="bg2">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600" b="1" kern="1200">
                          <a:solidFill>
                            <a:srgbClr val="104E72"/>
                          </a:solidFill>
                          <a:effectLst/>
                        </a:rPr>
                        <a:t>ESSER II State Set-aside Grants</a:t>
                      </a:r>
                      <a:endParaRPr lang="en-US" sz="1600">
                        <a:effectLst/>
                        <a:latin typeface="Palatino" pitchFamily="2" charset="77"/>
                        <a:ea typeface="Palatino" pitchFamily="2" charset="77"/>
                        <a:cs typeface="Times New Roman" panose="02020603050405020304" pitchFamily="18" charset="0"/>
                      </a:endParaRPr>
                    </a:p>
                  </a:txBody>
                  <a:tcPr marL="37290" marR="37290" marT="18383" marB="18383" anchor="ctr">
                    <a:lnL w="12700" cap="flat" cmpd="sng" algn="ctr">
                      <a:solidFill>
                        <a:schemeClr val="bg2">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600" b="1" kern="1200">
                          <a:solidFill>
                            <a:srgbClr val="104E72"/>
                          </a:solidFill>
                          <a:effectLst/>
                        </a:rPr>
                        <a:t>ESSER III State Set-aside Grants</a:t>
                      </a:r>
                      <a:endParaRPr lang="en-US" sz="1600">
                        <a:effectLst/>
                        <a:latin typeface="Palatino" pitchFamily="2" charset="77"/>
                        <a:ea typeface="Palatino" pitchFamily="2" charset="77"/>
                        <a:cs typeface="Times New Roman" panose="02020603050405020304" pitchFamily="18" charset="0"/>
                      </a:endParaRPr>
                    </a:p>
                  </a:txBody>
                  <a:tcPr marL="37290" marR="37290" marT="18383" marB="1838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43034863"/>
                  </a:ext>
                </a:extLst>
              </a:tr>
              <a:tr h="899580">
                <a:tc>
                  <a:txBody>
                    <a:bodyPr/>
                    <a:lstStyle/>
                    <a:p>
                      <a:pPr marL="0" marR="0" algn="l">
                        <a:lnSpc>
                          <a:spcPct val="107000"/>
                        </a:lnSpc>
                        <a:spcBef>
                          <a:spcPts val="0"/>
                        </a:spcBef>
                        <a:spcAft>
                          <a:spcPts val="0"/>
                        </a:spcAft>
                      </a:pPr>
                      <a:r>
                        <a:rPr lang="en-US" sz="1500" b="1" kern="1200">
                          <a:solidFill>
                            <a:srgbClr val="104E72"/>
                          </a:solidFill>
                          <a:effectLst/>
                        </a:rPr>
                        <a:t>Learning Acceleration Professional Learning</a:t>
                      </a:r>
                      <a:endParaRPr lang="en-US" sz="1500">
                        <a:effectLst/>
                        <a:latin typeface="Palatino" pitchFamily="2" charset="77"/>
                        <a:ea typeface="Palatino" pitchFamily="2" charset="77"/>
                        <a:cs typeface="Times New Roman" panose="02020603050405020304" pitchFamily="18" charset="0"/>
                      </a:endParaRPr>
                    </a:p>
                  </a:txBody>
                  <a:tcPr marL="37290" marR="37290" marT="18383" marB="18383" anchor="ctr">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500" b="1" kern="1200">
                          <a:solidFill>
                            <a:schemeClr val="bg2">
                              <a:lumMod val="50000"/>
                            </a:schemeClr>
                          </a:solidFill>
                          <a:effectLst/>
                        </a:rPr>
                        <a:t>Yes*</a:t>
                      </a:r>
                      <a:endParaRPr lang="en-US" sz="1500">
                        <a:solidFill>
                          <a:schemeClr val="bg2">
                            <a:lumMod val="50000"/>
                          </a:schemeClr>
                        </a:solidFill>
                        <a:effectLst/>
                        <a:latin typeface="Palatino" pitchFamily="2" charset="77"/>
                        <a:ea typeface="Palatino" pitchFamily="2" charset="77"/>
                        <a:cs typeface="Times New Roman" panose="02020603050405020304" pitchFamily="18" charset="0"/>
                      </a:endParaRPr>
                    </a:p>
                  </a:txBody>
                  <a:tcPr marL="37290" marR="37290" marT="18383" marB="18383" anchor="ctr">
                    <a:lnL>
                      <a:noFill/>
                    </a:lnL>
                    <a:lnR>
                      <a:noFill/>
                    </a:lnR>
                    <a:lnT w="12700" cap="flat" cmpd="sng" algn="ctr">
                      <a:solidFill>
                        <a:schemeClr val="bg2">
                          <a:lumMod val="50000"/>
                        </a:schemeClr>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500" b="1" kern="1200">
                          <a:solidFill>
                            <a:srgbClr val="00B050"/>
                          </a:solidFill>
                          <a:effectLst/>
                        </a:rPr>
                        <a:t>Yes</a:t>
                      </a:r>
                      <a:endParaRPr lang="en-US" sz="1500">
                        <a:effectLst/>
                        <a:latin typeface="Palatino" pitchFamily="2" charset="77"/>
                        <a:ea typeface="Palatino" pitchFamily="2" charset="77"/>
                        <a:cs typeface="Times New Roman" panose="02020603050405020304" pitchFamily="18" charset="0"/>
                      </a:endParaRPr>
                    </a:p>
                  </a:txBody>
                  <a:tcPr marL="37290" marR="37290" marT="18383" marB="18383" anchor="ctr">
                    <a:lnL>
                      <a:noFill/>
                    </a:lnL>
                    <a:lnR>
                      <a:noFill/>
                    </a:lnR>
                    <a:lnT w="12700" cap="flat" cmpd="sng" algn="ctr">
                      <a:solidFill>
                        <a:schemeClr val="bg2">
                          <a:lumMod val="50000"/>
                        </a:schemeClr>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500" b="1" kern="1200">
                          <a:solidFill>
                            <a:srgbClr val="00B050"/>
                          </a:solidFill>
                          <a:effectLst/>
                        </a:rPr>
                        <a:t>Yes</a:t>
                      </a:r>
                      <a:endParaRPr lang="en-US" sz="1500">
                        <a:effectLst/>
                        <a:latin typeface="Palatino" pitchFamily="2" charset="77"/>
                        <a:ea typeface="Palatino" pitchFamily="2" charset="77"/>
                        <a:cs typeface="Times New Roman" panose="02020603050405020304" pitchFamily="18" charset="0"/>
                      </a:endParaRPr>
                    </a:p>
                  </a:txBody>
                  <a:tcPr marL="37290" marR="37290" marT="18383" marB="18383" anchor="ctr">
                    <a:lnL>
                      <a:noFill/>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500" kern="1200" dirty="0">
                          <a:solidFill>
                            <a:srgbClr val="104E72"/>
                          </a:solidFill>
                          <a:effectLst/>
                        </a:rPr>
                        <a:t>Learning Acceleration Grant</a:t>
                      </a:r>
                      <a:endParaRPr lang="en-US" sz="1500" dirty="0">
                        <a:effectLst/>
                        <a:latin typeface="Palatino" pitchFamily="2" charset="77"/>
                        <a:ea typeface="Palatino" pitchFamily="2" charset="77"/>
                        <a:cs typeface="Times New Roman" panose="02020603050405020304" pitchFamily="18" charset="0"/>
                      </a:endParaRPr>
                    </a:p>
                  </a:txBody>
                  <a:tcPr marL="37290" marR="37290" marT="18383" marB="18383" anchor="ctr">
                    <a:lnL w="12700" cap="flat" cmpd="sng" algn="ctr">
                      <a:solidFill>
                        <a:schemeClr val="bg2">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500" kern="1200">
                          <a:solidFill>
                            <a:srgbClr val="104E72"/>
                          </a:solidFill>
                          <a:effectLst/>
                        </a:rPr>
                        <a:t>Accelerated Learning Coaching and Educator Support Grant</a:t>
                      </a:r>
                      <a:endParaRPr lang="en-US" sz="1500">
                        <a:effectLst/>
                        <a:latin typeface="Palatino" pitchFamily="2" charset="77"/>
                        <a:ea typeface="Palatino" pitchFamily="2" charset="77"/>
                        <a:cs typeface="Times New Roman" panose="02020603050405020304" pitchFamily="18" charset="0"/>
                      </a:endParaRPr>
                    </a:p>
                  </a:txBody>
                  <a:tcPr marL="37290" marR="37290" marT="18383" marB="1838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080847542"/>
                  </a:ext>
                </a:extLst>
              </a:tr>
              <a:tr h="653053">
                <a:tc>
                  <a:txBody>
                    <a:bodyPr/>
                    <a:lstStyle/>
                    <a:p>
                      <a:pPr marL="0" marR="0" algn="l">
                        <a:lnSpc>
                          <a:spcPct val="107000"/>
                        </a:lnSpc>
                        <a:spcBef>
                          <a:spcPts val="0"/>
                        </a:spcBef>
                        <a:spcAft>
                          <a:spcPts val="0"/>
                        </a:spcAft>
                      </a:pPr>
                      <a:r>
                        <a:rPr lang="en-US" sz="1500" b="1" kern="1200">
                          <a:solidFill>
                            <a:srgbClr val="104E72"/>
                          </a:solidFill>
                          <a:effectLst/>
                        </a:rPr>
                        <a:t>Out-Of-School Time Activities</a:t>
                      </a:r>
                      <a:endParaRPr lang="en-US" sz="1500">
                        <a:effectLst/>
                        <a:latin typeface="Palatino" pitchFamily="2" charset="77"/>
                        <a:ea typeface="Palatino" pitchFamily="2" charset="77"/>
                        <a:cs typeface="Times New Roman" panose="02020603050405020304" pitchFamily="18" charset="0"/>
                      </a:endParaRPr>
                    </a:p>
                  </a:txBody>
                  <a:tcPr marL="37290" marR="37290" marT="18383" marB="18383"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500" b="1" kern="1200">
                          <a:solidFill>
                            <a:srgbClr val="00B050"/>
                          </a:solidFill>
                          <a:effectLst/>
                        </a:rPr>
                        <a:t>Yes</a:t>
                      </a:r>
                      <a:endParaRPr lang="en-US" sz="1500">
                        <a:effectLst/>
                        <a:latin typeface="Palatino" pitchFamily="2" charset="77"/>
                        <a:ea typeface="Palatino" pitchFamily="2" charset="77"/>
                        <a:cs typeface="Times New Roman" panose="02020603050405020304" pitchFamily="18" charset="0"/>
                      </a:endParaRPr>
                    </a:p>
                  </a:txBody>
                  <a:tcPr marL="37290" marR="37290" marT="18383" marB="18383" anchor="ctr">
                    <a:lnL>
                      <a:noFill/>
                    </a:lnL>
                    <a:lnR>
                      <a:noFill/>
                    </a:lnR>
                    <a:lnT>
                      <a:noFill/>
                    </a:lnT>
                    <a:lnB>
                      <a:noFill/>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500" b="1" kern="1200">
                          <a:solidFill>
                            <a:srgbClr val="00B050"/>
                          </a:solidFill>
                          <a:effectLst/>
                        </a:rPr>
                        <a:t>Yes</a:t>
                      </a:r>
                      <a:endParaRPr lang="en-US" sz="1500">
                        <a:effectLst/>
                        <a:latin typeface="Palatino" pitchFamily="2" charset="77"/>
                        <a:ea typeface="Palatino" pitchFamily="2" charset="77"/>
                        <a:cs typeface="Times New Roman" panose="02020603050405020304" pitchFamily="18" charset="0"/>
                      </a:endParaRPr>
                    </a:p>
                  </a:txBody>
                  <a:tcPr marL="37290" marR="37290" marT="18383" marB="18383" anchor="ctr">
                    <a:lnL>
                      <a:noFill/>
                    </a:lnL>
                    <a:lnR>
                      <a:noFill/>
                    </a:lnR>
                    <a:lnT>
                      <a:noFill/>
                    </a:lnT>
                    <a:lnB>
                      <a:noFill/>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500" b="1" kern="1200">
                          <a:solidFill>
                            <a:srgbClr val="00B050"/>
                          </a:solidFill>
                          <a:effectLst/>
                        </a:rPr>
                        <a:t>Yes</a:t>
                      </a:r>
                      <a:endParaRPr lang="en-US" sz="1500">
                        <a:effectLst/>
                        <a:latin typeface="Palatino" pitchFamily="2" charset="77"/>
                        <a:ea typeface="Palatino" pitchFamily="2" charset="77"/>
                        <a:cs typeface="Times New Roman" panose="02020603050405020304" pitchFamily="18" charset="0"/>
                      </a:endParaRPr>
                    </a:p>
                  </a:txBody>
                  <a:tcPr marL="37290" marR="37290" marT="18383" marB="18383" anchor="ctr">
                    <a:lnL>
                      <a:noFill/>
                    </a:lnL>
                    <a:lnR w="12700" cap="flat" cmpd="sng" algn="ctr">
                      <a:solidFill>
                        <a:schemeClr val="bg2">
                          <a:lumMod val="50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500" kern="1200">
                          <a:solidFill>
                            <a:srgbClr val="104E72"/>
                          </a:solidFill>
                          <a:effectLst/>
                        </a:rPr>
                        <a:t>Learning Acceleration Grant</a:t>
                      </a:r>
                      <a:endParaRPr lang="en-US" sz="1500">
                        <a:effectLst/>
                        <a:latin typeface="Palatino" pitchFamily="2" charset="77"/>
                        <a:ea typeface="Palatino" pitchFamily="2" charset="77"/>
                        <a:cs typeface="Times New Roman" panose="02020603050405020304" pitchFamily="18" charset="0"/>
                      </a:endParaRPr>
                    </a:p>
                  </a:txBody>
                  <a:tcPr marL="37290" marR="37290" marT="18383" marB="18383" anchor="ctr">
                    <a:lnL w="12700" cap="flat" cmpd="sng" algn="ctr">
                      <a:solidFill>
                        <a:schemeClr val="bg2">
                          <a:lumMod val="50000"/>
                        </a:schemeClr>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500" kern="1200">
                          <a:solidFill>
                            <a:srgbClr val="104E72"/>
                          </a:solidFill>
                          <a:effectLst/>
                        </a:rPr>
                        <a:t>Evidence-based Comprehensive Beyond School Day Activities Grant</a:t>
                      </a:r>
                      <a:endParaRPr lang="en-US" sz="1500">
                        <a:effectLst/>
                        <a:latin typeface="Palatino" pitchFamily="2" charset="77"/>
                        <a:ea typeface="Palatino" pitchFamily="2" charset="77"/>
                        <a:cs typeface="Times New Roman" panose="02020603050405020304" pitchFamily="18" charset="0"/>
                      </a:endParaRPr>
                    </a:p>
                  </a:txBody>
                  <a:tcPr marL="37290" marR="37290" marT="18383" marB="1838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8487053"/>
                  </a:ext>
                </a:extLst>
              </a:tr>
              <a:tr h="464013">
                <a:tc>
                  <a:txBody>
                    <a:bodyPr/>
                    <a:lstStyle/>
                    <a:p>
                      <a:pPr marL="0" marR="0" algn="l">
                        <a:lnSpc>
                          <a:spcPct val="107000"/>
                        </a:lnSpc>
                        <a:spcBef>
                          <a:spcPts val="0"/>
                        </a:spcBef>
                        <a:spcAft>
                          <a:spcPts val="0"/>
                        </a:spcAft>
                      </a:pPr>
                      <a:r>
                        <a:rPr lang="en-US" sz="1500" b="1" kern="1200">
                          <a:solidFill>
                            <a:srgbClr val="104E72"/>
                          </a:solidFill>
                          <a:effectLst/>
                        </a:rPr>
                        <a:t>Summer Time Activities</a:t>
                      </a:r>
                      <a:endParaRPr lang="en-US" sz="1500">
                        <a:effectLst/>
                        <a:latin typeface="Palatino" pitchFamily="2" charset="77"/>
                        <a:ea typeface="Palatino" pitchFamily="2" charset="77"/>
                        <a:cs typeface="Times New Roman" panose="02020603050405020304" pitchFamily="18" charset="0"/>
                      </a:endParaRPr>
                    </a:p>
                  </a:txBody>
                  <a:tcPr marL="37290" marR="37290" marT="18383" marB="18383"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500" b="1" kern="1200">
                          <a:solidFill>
                            <a:srgbClr val="00B050"/>
                          </a:solidFill>
                          <a:effectLst/>
                        </a:rPr>
                        <a:t>Yes</a:t>
                      </a:r>
                      <a:endParaRPr lang="en-US" sz="1500">
                        <a:effectLst/>
                        <a:latin typeface="Palatino" pitchFamily="2" charset="77"/>
                        <a:ea typeface="Palatino" pitchFamily="2" charset="77"/>
                        <a:cs typeface="Times New Roman" panose="02020603050405020304" pitchFamily="18" charset="0"/>
                      </a:endParaRPr>
                    </a:p>
                  </a:txBody>
                  <a:tcPr marL="37290" marR="37290" marT="18383" marB="18383" anchor="ctr">
                    <a:lnL>
                      <a:noFill/>
                    </a:lnL>
                    <a:lnR>
                      <a:noFill/>
                    </a:lnR>
                    <a:lnT>
                      <a:noFill/>
                    </a:lnT>
                    <a:lnB>
                      <a:noFill/>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500" b="1" kern="1200">
                          <a:solidFill>
                            <a:srgbClr val="00B050"/>
                          </a:solidFill>
                          <a:effectLst/>
                        </a:rPr>
                        <a:t>Yes</a:t>
                      </a:r>
                      <a:endParaRPr lang="en-US" sz="1500">
                        <a:effectLst/>
                        <a:latin typeface="Palatino" pitchFamily="2" charset="77"/>
                        <a:ea typeface="Palatino" pitchFamily="2" charset="77"/>
                        <a:cs typeface="Times New Roman" panose="02020603050405020304" pitchFamily="18" charset="0"/>
                      </a:endParaRPr>
                    </a:p>
                  </a:txBody>
                  <a:tcPr marL="37290" marR="37290" marT="18383" marB="18383" anchor="ctr">
                    <a:lnL>
                      <a:noFill/>
                    </a:lnL>
                    <a:lnR>
                      <a:noFill/>
                    </a:lnR>
                    <a:lnT>
                      <a:noFill/>
                    </a:lnT>
                    <a:lnB>
                      <a:noFill/>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500" b="1" kern="1200">
                          <a:solidFill>
                            <a:srgbClr val="00B050"/>
                          </a:solidFill>
                          <a:effectLst/>
                        </a:rPr>
                        <a:t>Yes</a:t>
                      </a:r>
                      <a:endParaRPr lang="en-US" sz="1500">
                        <a:effectLst/>
                        <a:latin typeface="Palatino" pitchFamily="2" charset="77"/>
                        <a:ea typeface="Palatino" pitchFamily="2" charset="77"/>
                        <a:cs typeface="Times New Roman" panose="02020603050405020304" pitchFamily="18" charset="0"/>
                      </a:endParaRPr>
                    </a:p>
                  </a:txBody>
                  <a:tcPr marL="37290" marR="37290" marT="18383" marB="18383" anchor="ctr">
                    <a:lnL>
                      <a:noFill/>
                    </a:lnL>
                    <a:lnR w="12700" cap="flat" cmpd="sng" algn="ctr">
                      <a:solidFill>
                        <a:schemeClr val="bg2">
                          <a:lumMod val="50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500" kern="1200">
                          <a:solidFill>
                            <a:srgbClr val="104E72"/>
                          </a:solidFill>
                          <a:effectLst/>
                        </a:rPr>
                        <a:t>Learning Acceleration Grant</a:t>
                      </a:r>
                      <a:endParaRPr lang="en-US" sz="1500">
                        <a:effectLst/>
                        <a:latin typeface="Palatino" pitchFamily="2" charset="77"/>
                        <a:ea typeface="Palatino" pitchFamily="2" charset="77"/>
                        <a:cs typeface="Times New Roman" panose="02020603050405020304" pitchFamily="18" charset="0"/>
                      </a:endParaRPr>
                    </a:p>
                  </a:txBody>
                  <a:tcPr marL="37290" marR="37290" marT="18383" marB="18383" anchor="ctr">
                    <a:lnL w="12700" cap="flat" cmpd="sng" algn="ctr">
                      <a:solidFill>
                        <a:schemeClr val="bg2">
                          <a:lumMod val="50000"/>
                        </a:schemeClr>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500" kern="1200">
                          <a:solidFill>
                            <a:srgbClr val="104E72"/>
                          </a:solidFill>
                          <a:effectLst/>
                        </a:rPr>
                        <a:t>Evidence-based Summer Learning and Enrichment Activities Grant</a:t>
                      </a:r>
                      <a:endParaRPr lang="en-US" sz="1500">
                        <a:effectLst/>
                        <a:latin typeface="Palatino" pitchFamily="2" charset="77"/>
                        <a:ea typeface="Palatino" pitchFamily="2" charset="77"/>
                        <a:cs typeface="Times New Roman" panose="02020603050405020304" pitchFamily="18" charset="0"/>
                      </a:endParaRPr>
                    </a:p>
                  </a:txBody>
                  <a:tcPr marL="37290" marR="37290" marT="18383" marB="1838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958658715"/>
                  </a:ext>
                </a:extLst>
              </a:tr>
              <a:tr h="681797">
                <a:tc>
                  <a:txBody>
                    <a:bodyPr/>
                    <a:lstStyle/>
                    <a:p>
                      <a:pPr marL="0" marR="0" algn="l">
                        <a:lnSpc>
                          <a:spcPct val="107000"/>
                        </a:lnSpc>
                        <a:spcBef>
                          <a:spcPts val="0"/>
                        </a:spcBef>
                        <a:spcAft>
                          <a:spcPts val="0"/>
                        </a:spcAft>
                      </a:pPr>
                      <a:r>
                        <a:rPr lang="en-US" sz="1500" b="1" kern="1200" dirty="0">
                          <a:solidFill>
                            <a:srgbClr val="104E72"/>
                          </a:solidFill>
                          <a:effectLst/>
                        </a:rPr>
                        <a:t>Mental Health Professional Learning</a:t>
                      </a:r>
                      <a:endParaRPr lang="en-US" sz="1500" dirty="0">
                        <a:effectLst/>
                        <a:latin typeface="Palatino" pitchFamily="2" charset="77"/>
                        <a:ea typeface="Palatino" pitchFamily="2" charset="77"/>
                        <a:cs typeface="Times New Roman" panose="02020603050405020304" pitchFamily="18" charset="0"/>
                      </a:endParaRPr>
                    </a:p>
                  </a:txBody>
                  <a:tcPr marL="37290" marR="37290" marT="18383" marB="18383"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500" b="1" kern="1200">
                          <a:solidFill>
                            <a:srgbClr val="00B050"/>
                          </a:solidFill>
                          <a:effectLst/>
                        </a:rPr>
                        <a:t>Yes</a:t>
                      </a:r>
                      <a:endParaRPr lang="en-US" sz="1500">
                        <a:effectLst/>
                        <a:latin typeface="Palatino" pitchFamily="2" charset="77"/>
                        <a:ea typeface="Palatino" pitchFamily="2" charset="77"/>
                        <a:cs typeface="Times New Roman" panose="02020603050405020304" pitchFamily="18" charset="0"/>
                      </a:endParaRPr>
                    </a:p>
                  </a:txBody>
                  <a:tcPr marL="37290" marR="37290" marT="18383" marB="18383" anchor="ctr">
                    <a:lnL>
                      <a:noFill/>
                    </a:lnL>
                    <a:lnR>
                      <a:noFill/>
                    </a:lnR>
                    <a:lnT>
                      <a:noFill/>
                    </a:lnT>
                    <a:lnB>
                      <a:noFill/>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500" b="1" kern="1200">
                          <a:solidFill>
                            <a:srgbClr val="00B050"/>
                          </a:solidFill>
                          <a:effectLst/>
                        </a:rPr>
                        <a:t>Yes</a:t>
                      </a:r>
                      <a:endParaRPr lang="en-US" sz="1500">
                        <a:effectLst/>
                        <a:latin typeface="Palatino" pitchFamily="2" charset="77"/>
                        <a:ea typeface="Palatino" pitchFamily="2" charset="77"/>
                        <a:cs typeface="Times New Roman" panose="02020603050405020304" pitchFamily="18" charset="0"/>
                      </a:endParaRPr>
                    </a:p>
                  </a:txBody>
                  <a:tcPr marL="37290" marR="37290" marT="18383" marB="18383" anchor="ctr">
                    <a:lnL>
                      <a:noFill/>
                    </a:lnL>
                    <a:lnR>
                      <a:noFill/>
                    </a:lnR>
                    <a:lnT>
                      <a:noFill/>
                    </a:lnT>
                    <a:lnB>
                      <a:noFill/>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500" b="1" kern="1200">
                          <a:solidFill>
                            <a:srgbClr val="00B050"/>
                          </a:solidFill>
                          <a:effectLst/>
                        </a:rPr>
                        <a:t>Yes</a:t>
                      </a:r>
                      <a:endParaRPr lang="en-US" sz="1500">
                        <a:effectLst/>
                        <a:latin typeface="Palatino" pitchFamily="2" charset="77"/>
                        <a:ea typeface="Palatino" pitchFamily="2" charset="77"/>
                        <a:cs typeface="Times New Roman" panose="02020603050405020304" pitchFamily="18" charset="0"/>
                      </a:endParaRPr>
                    </a:p>
                  </a:txBody>
                  <a:tcPr marL="37290" marR="37290" marT="18383" marB="18383" anchor="ctr">
                    <a:lnL>
                      <a:noFill/>
                    </a:lnL>
                    <a:lnR w="12700" cap="flat" cmpd="sng" algn="ctr">
                      <a:solidFill>
                        <a:schemeClr val="bg2">
                          <a:lumMod val="50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500" kern="1200">
                          <a:solidFill>
                            <a:srgbClr val="104E72"/>
                          </a:solidFill>
                          <a:effectLst/>
                        </a:rPr>
                        <a:t>Mental Health Support and Services Grant</a:t>
                      </a:r>
                      <a:endParaRPr lang="en-US" sz="1500">
                        <a:effectLst/>
                        <a:latin typeface="Palatino" pitchFamily="2" charset="77"/>
                        <a:ea typeface="Palatino" pitchFamily="2" charset="77"/>
                        <a:cs typeface="Times New Roman" panose="02020603050405020304" pitchFamily="18" charset="0"/>
                      </a:endParaRPr>
                    </a:p>
                  </a:txBody>
                  <a:tcPr marL="37290" marR="37290" marT="18383" marB="18383" anchor="ctr">
                    <a:lnL w="12700" cap="flat" cmpd="sng" algn="ctr">
                      <a:solidFill>
                        <a:schemeClr val="bg2">
                          <a:lumMod val="50000"/>
                        </a:schemeClr>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lvl="0" indent="0" algn="ctr" defTabSz="685800" rtl="0" eaLnBrk="1" fontAlgn="auto" latinLnBrk="0" hangingPunct="1">
                        <a:lnSpc>
                          <a:spcPct val="107000"/>
                        </a:lnSpc>
                        <a:spcBef>
                          <a:spcPts val="0"/>
                        </a:spcBef>
                        <a:spcAft>
                          <a:spcPts val="0"/>
                        </a:spcAft>
                        <a:buClrTx/>
                        <a:buSzTx/>
                        <a:buFontTx/>
                        <a:buNone/>
                        <a:tabLst/>
                        <a:defRPr/>
                      </a:pPr>
                      <a:r>
                        <a:rPr lang="en-US" sz="1500" kern="1200">
                          <a:solidFill>
                            <a:srgbClr val="104E72"/>
                          </a:solidFill>
                          <a:effectLst/>
                        </a:rPr>
                        <a:t>NJTSS Mental Health Support Staffing Grant</a:t>
                      </a:r>
                      <a:endParaRPr lang="en-US" sz="1500">
                        <a:effectLst/>
                      </a:endParaRPr>
                    </a:p>
                    <a:p>
                      <a:pPr marL="0" marR="0" algn="ctr">
                        <a:lnSpc>
                          <a:spcPct val="107000"/>
                        </a:lnSpc>
                        <a:spcBef>
                          <a:spcPts val="0"/>
                        </a:spcBef>
                        <a:spcAft>
                          <a:spcPts val="0"/>
                        </a:spcAft>
                      </a:pPr>
                      <a:r>
                        <a:rPr lang="en-US" sz="1500" kern="1200">
                          <a:solidFill>
                            <a:srgbClr val="104E72"/>
                          </a:solidFill>
                          <a:effectLst/>
                        </a:rPr>
                        <a:t>&amp; Accelerated Learning Coaching and Educator Support Grant</a:t>
                      </a:r>
                      <a:endParaRPr lang="en-US" sz="1500">
                        <a:effectLst/>
                        <a:latin typeface="Palatino" pitchFamily="2" charset="77"/>
                        <a:ea typeface="Palatino" pitchFamily="2" charset="77"/>
                        <a:cs typeface="Times New Roman" panose="02020603050405020304" pitchFamily="18" charset="0"/>
                      </a:endParaRPr>
                    </a:p>
                  </a:txBody>
                  <a:tcPr marL="37290" marR="37290" marT="18383" marB="1838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349619021"/>
                  </a:ext>
                </a:extLst>
              </a:tr>
              <a:tr h="464013">
                <a:tc>
                  <a:txBody>
                    <a:bodyPr/>
                    <a:lstStyle/>
                    <a:p>
                      <a:pPr marL="0" marR="0" algn="l">
                        <a:lnSpc>
                          <a:spcPct val="107000"/>
                        </a:lnSpc>
                        <a:spcBef>
                          <a:spcPts val="0"/>
                        </a:spcBef>
                        <a:spcAft>
                          <a:spcPts val="0"/>
                        </a:spcAft>
                      </a:pPr>
                      <a:r>
                        <a:rPr lang="en-US" sz="1500" b="1" kern="1200">
                          <a:solidFill>
                            <a:srgbClr val="104E72"/>
                          </a:solidFill>
                          <a:effectLst/>
                        </a:rPr>
                        <a:t>Mental Health Programs</a:t>
                      </a:r>
                      <a:endParaRPr lang="en-US" sz="1500">
                        <a:effectLst/>
                        <a:latin typeface="Palatino" pitchFamily="2" charset="77"/>
                        <a:ea typeface="Palatino" pitchFamily="2" charset="77"/>
                        <a:cs typeface="Times New Roman" panose="02020603050405020304" pitchFamily="18" charset="0"/>
                      </a:endParaRPr>
                    </a:p>
                  </a:txBody>
                  <a:tcPr marL="37290" marR="37290" marT="18383" marB="18383"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500" b="1" kern="1200">
                          <a:solidFill>
                            <a:srgbClr val="00B050"/>
                          </a:solidFill>
                          <a:effectLst/>
                        </a:rPr>
                        <a:t>Yes</a:t>
                      </a:r>
                      <a:endParaRPr lang="en-US" sz="1500">
                        <a:effectLst/>
                        <a:latin typeface="Palatino" pitchFamily="2" charset="77"/>
                        <a:ea typeface="Palatino" pitchFamily="2" charset="77"/>
                        <a:cs typeface="Times New Roman" panose="02020603050405020304" pitchFamily="18" charset="0"/>
                      </a:endParaRPr>
                    </a:p>
                  </a:txBody>
                  <a:tcPr marL="37290" marR="37290" marT="18383" marB="18383" anchor="ctr">
                    <a:lnL>
                      <a:noFill/>
                    </a:lnL>
                    <a:lnR>
                      <a:noFill/>
                    </a:lnR>
                    <a:lnT>
                      <a:noFill/>
                    </a:lnT>
                    <a:lnB>
                      <a:noFill/>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500" b="1" kern="1200">
                          <a:solidFill>
                            <a:srgbClr val="00B050"/>
                          </a:solidFill>
                          <a:effectLst/>
                        </a:rPr>
                        <a:t>Yes</a:t>
                      </a:r>
                      <a:endParaRPr lang="en-US" sz="1500">
                        <a:effectLst/>
                        <a:latin typeface="Palatino" pitchFamily="2" charset="77"/>
                        <a:ea typeface="Palatino" pitchFamily="2" charset="77"/>
                        <a:cs typeface="Times New Roman" panose="02020603050405020304" pitchFamily="18" charset="0"/>
                      </a:endParaRPr>
                    </a:p>
                  </a:txBody>
                  <a:tcPr marL="37290" marR="37290" marT="18383" marB="18383" anchor="ctr">
                    <a:lnL>
                      <a:noFill/>
                    </a:lnL>
                    <a:lnR>
                      <a:noFill/>
                    </a:lnR>
                    <a:lnT>
                      <a:noFill/>
                    </a:lnT>
                    <a:lnB>
                      <a:noFill/>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500" b="1" kern="1200">
                          <a:solidFill>
                            <a:srgbClr val="00B050"/>
                          </a:solidFill>
                          <a:effectLst/>
                        </a:rPr>
                        <a:t>Yes</a:t>
                      </a:r>
                      <a:endParaRPr lang="en-US" sz="1500">
                        <a:effectLst/>
                        <a:latin typeface="Palatino" pitchFamily="2" charset="77"/>
                        <a:ea typeface="Palatino" pitchFamily="2" charset="77"/>
                        <a:cs typeface="Times New Roman" panose="02020603050405020304" pitchFamily="18" charset="0"/>
                      </a:endParaRPr>
                    </a:p>
                  </a:txBody>
                  <a:tcPr marL="37290" marR="37290" marT="18383" marB="18383" anchor="ctr">
                    <a:lnL>
                      <a:noFill/>
                    </a:lnL>
                    <a:lnR w="12700" cap="flat" cmpd="sng" algn="ctr">
                      <a:solidFill>
                        <a:schemeClr val="bg2">
                          <a:lumMod val="50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500" kern="1200">
                          <a:solidFill>
                            <a:srgbClr val="104E72"/>
                          </a:solidFill>
                          <a:effectLst/>
                        </a:rPr>
                        <a:t>Mental Health Support and Services Grant</a:t>
                      </a:r>
                      <a:endParaRPr lang="en-US" sz="1500">
                        <a:effectLst/>
                        <a:latin typeface="Palatino" pitchFamily="2" charset="77"/>
                        <a:ea typeface="Palatino" pitchFamily="2" charset="77"/>
                        <a:cs typeface="Times New Roman" panose="02020603050405020304" pitchFamily="18" charset="0"/>
                      </a:endParaRPr>
                    </a:p>
                  </a:txBody>
                  <a:tcPr marL="37290" marR="37290" marT="18383" marB="18383" anchor="ctr">
                    <a:lnL w="12700" cap="flat" cmpd="sng" algn="ctr">
                      <a:solidFill>
                        <a:schemeClr val="bg2">
                          <a:lumMod val="50000"/>
                        </a:schemeClr>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500" kern="1200">
                          <a:solidFill>
                            <a:srgbClr val="104E72"/>
                          </a:solidFill>
                          <a:effectLst/>
                        </a:rPr>
                        <a:t>NJTSS Mental Health Support Staffing Grant</a:t>
                      </a:r>
                      <a:endParaRPr lang="en-US" sz="1500">
                        <a:effectLst/>
                        <a:latin typeface="Palatino" pitchFamily="2" charset="77"/>
                        <a:ea typeface="Palatino" pitchFamily="2" charset="77"/>
                        <a:cs typeface="Times New Roman" panose="02020603050405020304" pitchFamily="18" charset="0"/>
                      </a:endParaRPr>
                    </a:p>
                  </a:txBody>
                  <a:tcPr marL="37290" marR="37290" marT="18383" marB="1838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472726144"/>
                  </a:ext>
                </a:extLst>
              </a:tr>
              <a:tr h="653053">
                <a:tc>
                  <a:txBody>
                    <a:bodyPr/>
                    <a:lstStyle/>
                    <a:p>
                      <a:pPr marL="0" marR="0" algn="l">
                        <a:lnSpc>
                          <a:spcPct val="107000"/>
                        </a:lnSpc>
                        <a:spcBef>
                          <a:spcPts val="0"/>
                        </a:spcBef>
                        <a:spcAft>
                          <a:spcPts val="0"/>
                        </a:spcAft>
                      </a:pPr>
                      <a:r>
                        <a:rPr lang="en-US" sz="1500" b="1" kern="1200">
                          <a:solidFill>
                            <a:srgbClr val="104E72"/>
                          </a:solidFill>
                          <a:effectLst/>
                        </a:rPr>
                        <a:t>General Use Responding to COVID-19</a:t>
                      </a:r>
                      <a:endParaRPr lang="en-US" sz="1500">
                        <a:effectLst/>
                        <a:latin typeface="Palatino" pitchFamily="2" charset="77"/>
                        <a:ea typeface="Palatino" pitchFamily="2" charset="77"/>
                        <a:cs typeface="Times New Roman" panose="02020603050405020304" pitchFamily="18" charset="0"/>
                      </a:endParaRPr>
                    </a:p>
                  </a:txBody>
                  <a:tcPr marL="37290" marR="37290" marT="18383" marB="18383" anchor="ctr">
                    <a:lnL w="1270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500" b="1" kern="1200">
                          <a:solidFill>
                            <a:srgbClr val="00B050"/>
                          </a:solidFill>
                          <a:effectLst/>
                        </a:rPr>
                        <a:t>Yes</a:t>
                      </a:r>
                      <a:endParaRPr lang="en-US" sz="1500">
                        <a:effectLst/>
                        <a:latin typeface="Palatino" pitchFamily="2" charset="77"/>
                        <a:ea typeface="Palatino" pitchFamily="2" charset="77"/>
                        <a:cs typeface="Times New Roman" panose="02020603050405020304" pitchFamily="18" charset="0"/>
                      </a:endParaRPr>
                    </a:p>
                  </a:txBody>
                  <a:tcPr marL="37290" marR="37290" marT="18383" marB="18383"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500" b="1" kern="1200">
                          <a:solidFill>
                            <a:srgbClr val="00B050"/>
                          </a:solidFill>
                          <a:effectLst/>
                        </a:rPr>
                        <a:t>Yes</a:t>
                      </a:r>
                      <a:endParaRPr lang="en-US" sz="1500">
                        <a:effectLst/>
                        <a:latin typeface="Palatino" pitchFamily="2" charset="77"/>
                        <a:ea typeface="Palatino" pitchFamily="2" charset="77"/>
                        <a:cs typeface="Times New Roman" panose="02020603050405020304" pitchFamily="18" charset="0"/>
                      </a:endParaRPr>
                    </a:p>
                  </a:txBody>
                  <a:tcPr marL="37290" marR="37290" marT="18383" marB="18383"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500" b="1" kern="1200">
                          <a:solidFill>
                            <a:srgbClr val="00B050"/>
                          </a:solidFill>
                          <a:effectLst/>
                        </a:rPr>
                        <a:t>Yes</a:t>
                      </a:r>
                      <a:endParaRPr lang="en-US" sz="1500">
                        <a:effectLst/>
                        <a:latin typeface="Palatino" pitchFamily="2" charset="77"/>
                        <a:ea typeface="Palatino" pitchFamily="2" charset="77"/>
                        <a:cs typeface="Times New Roman" panose="02020603050405020304" pitchFamily="18" charset="0"/>
                      </a:endParaRPr>
                    </a:p>
                  </a:txBody>
                  <a:tcPr marL="37290" marR="37290" marT="18383" marB="18383" anchor="ctr">
                    <a:lnL>
                      <a:noFill/>
                    </a:lnL>
                    <a:lnR w="12700" cap="flat" cmpd="sng" algn="ctr">
                      <a:solidFill>
                        <a:schemeClr val="bg2">
                          <a:lumMod val="50000"/>
                        </a:schemeClr>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500" kern="1200">
                          <a:solidFill>
                            <a:srgbClr val="104E72"/>
                          </a:solidFill>
                          <a:effectLst/>
                        </a:rPr>
                        <a:t>See Allowable Uses</a:t>
                      </a:r>
                      <a:endParaRPr lang="en-US" sz="1500">
                        <a:effectLst/>
                        <a:latin typeface="Palatino" pitchFamily="2" charset="77"/>
                        <a:ea typeface="Palatino" pitchFamily="2" charset="77"/>
                        <a:cs typeface="Times New Roman" panose="02020603050405020304" pitchFamily="18" charset="0"/>
                      </a:endParaRPr>
                    </a:p>
                  </a:txBody>
                  <a:tcPr marL="37290" marR="37290" marT="18383" marB="18383" anchor="ctr">
                    <a:lnL w="12700" cap="flat" cmpd="sng" algn="ctr">
                      <a:solidFill>
                        <a:schemeClr val="bg2">
                          <a:lumMod val="50000"/>
                        </a:schemeClr>
                      </a:solid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500" kern="1200" dirty="0">
                          <a:solidFill>
                            <a:srgbClr val="104E72"/>
                          </a:solidFill>
                          <a:effectLst/>
                        </a:rPr>
                        <a:t>See Allowable Uses</a:t>
                      </a:r>
                      <a:endParaRPr lang="en-US" sz="1500" dirty="0">
                        <a:effectLst/>
                        <a:latin typeface="Palatino" pitchFamily="2" charset="77"/>
                        <a:ea typeface="Palatino" pitchFamily="2" charset="77"/>
                        <a:cs typeface="Times New Roman" panose="02020603050405020304" pitchFamily="18" charset="0"/>
                      </a:endParaRPr>
                    </a:p>
                  </a:txBody>
                  <a:tcPr marL="37290" marR="37290" marT="18383" marB="1838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7934853"/>
                  </a:ext>
                </a:extLst>
              </a:tr>
            </a:tbl>
          </a:graphicData>
        </a:graphic>
      </p:graphicFrame>
      <p:sp>
        <p:nvSpPr>
          <p:cNvPr id="8" name="TextBox 7">
            <a:extLst>
              <a:ext uri="{FF2B5EF4-FFF2-40B4-BE49-F238E27FC236}">
                <a16:creationId xmlns:a16="http://schemas.microsoft.com/office/drawing/2014/main" id="{77230CCA-FEA1-8048-9BDD-99E21F69A7D0}"/>
              </a:ext>
            </a:extLst>
          </p:cNvPr>
          <p:cNvSpPr txBox="1"/>
          <p:nvPr/>
        </p:nvSpPr>
        <p:spPr>
          <a:xfrm>
            <a:off x="8130748" y="5980198"/>
            <a:ext cx="3210696" cy="276999"/>
          </a:xfrm>
          <a:prstGeom prst="rect">
            <a:avLst/>
          </a:prstGeom>
          <a:noFill/>
        </p:spPr>
        <p:txBody>
          <a:bodyPr wrap="square" rtlCol="0">
            <a:spAutoFit/>
          </a:bodyPr>
          <a:lstStyle/>
          <a:p>
            <a:r>
              <a:rPr lang="en-US" sz="1200">
                <a:solidFill>
                  <a:schemeClr val="bg2">
                    <a:lumMod val="25000"/>
                  </a:schemeClr>
                </a:solidFill>
              </a:rPr>
              <a:t>*Not explicit in statute, but still allowable </a:t>
            </a:r>
          </a:p>
        </p:txBody>
      </p:sp>
      <p:sp>
        <p:nvSpPr>
          <p:cNvPr id="5" name="Slide Number Placeholder 4">
            <a:extLst>
              <a:ext uri="{FF2B5EF4-FFF2-40B4-BE49-F238E27FC236}">
                <a16:creationId xmlns:a16="http://schemas.microsoft.com/office/drawing/2014/main" id="{246D0962-C5D9-CE4C-8553-C36208009F75}"/>
              </a:ext>
            </a:extLst>
          </p:cNvPr>
          <p:cNvSpPr>
            <a:spLocks noGrp="1"/>
          </p:cNvSpPr>
          <p:nvPr>
            <p:ph type="sldNum" sz="quarter" idx="12"/>
          </p:nvPr>
        </p:nvSpPr>
        <p:spPr>
          <a:xfrm>
            <a:off x="8687719" y="6257197"/>
            <a:ext cx="2743200" cy="365125"/>
          </a:xfrm>
        </p:spPr>
        <p:txBody>
          <a:bodyPr vert="horz" lIns="91440" tIns="45720" rIns="91440" bIns="45720" rtlCol="0" anchor="ctr">
            <a:normAutofit/>
          </a:bodyPr>
          <a:lstStyle/>
          <a:p>
            <a:pPr>
              <a:spcAft>
                <a:spcPts val="600"/>
              </a:spcAft>
            </a:pPr>
            <a:fld id="{1929936C-68CC-48AF-8CF3-4B03BC21D04D}" type="slidenum">
              <a:rPr lang="en-US" smtClean="0"/>
              <a:pPr>
                <a:spcAft>
                  <a:spcPts val="600"/>
                </a:spcAft>
              </a:pPr>
              <a:t>22</a:t>
            </a:fld>
            <a:endParaRPr lang="en-US"/>
          </a:p>
        </p:txBody>
      </p:sp>
    </p:spTree>
    <p:extLst>
      <p:ext uri="{BB962C8B-B14F-4D97-AF65-F5344CB8AC3E}">
        <p14:creationId xmlns:p14="http://schemas.microsoft.com/office/powerpoint/2010/main" val="18734561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A3E90-7A89-2446-B7C6-F4845A3F3D6E}"/>
              </a:ext>
            </a:extLst>
          </p:cNvPr>
          <p:cNvSpPr>
            <a:spLocks noGrp="1"/>
          </p:cNvSpPr>
          <p:nvPr>
            <p:ph type="title"/>
          </p:nvPr>
        </p:nvSpPr>
        <p:spPr>
          <a:xfrm>
            <a:off x="1333960" y="313094"/>
            <a:ext cx="10096959" cy="747579"/>
          </a:xfrm>
        </p:spPr>
        <p:txBody>
          <a:bodyPr/>
          <a:lstStyle/>
          <a:p>
            <a:r>
              <a:rPr lang="en-US" dirty="0" err="1"/>
              <a:t>WestEd</a:t>
            </a:r>
            <a:r>
              <a:rPr lang="en-US" dirty="0"/>
              <a:t>: Ramping Fund Usage Strategy</a:t>
            </a:r>
          </a:p>
        </p:txBody>
      </p:sp>
      <p:pic>
        <p:nvPicPr>
          <p:cNvPr id="21" name="Picture 20" descr="WestEd: Ramping Fund Usage Strategy. An overlapping line graph. It shows fund usage strategy for the 2019/2020, 2020/2021. 2021/2022, 2023/24, and 2024/25 school years. The graph goes up to $15,000. The Baseline (light green) shows Baseline per student spending at about $12,000 throughout the graph. CARES (dark green) $18 billion peaks at $318 per student above the base in the 2020-2021 school year. CRSSA #54.3 billion peaks at $1,118 per student above the base in between the 2021/22 and 2022/23 school years. ARP $132.6 billion peaks at $2,628 per student during the 2022/23 school year. ">
            <a:extLst>
              <a:ext uri="{FF2B5EF4-FFF2-40B4-BE49-F238E27FC236}">
                <a16:creationId xmlns:a16="http://schemas.microsoft.com/office/drawing/2014/main" id="{76560FDD-15A4-6E7B-802D-9F87E17A1B5F}"/>
              </a:ext>
            </a:extLst>
          </p:cNvPr>
          <p:cNvPicPr>
            <a:picLocks noChangeAspect="1"/>
          </p:cNvPicPr>
          <p:nvPr/>
        </p:nvPicPr>
        <p:blipFill>
          <a:blip r:embed="rId3"/>
          <a:stretch>
            <a:fillRect/>
          </a:stretch>
        </p:blipFill>
        <p:spPr>
          <a:xfrm>
            <a:off x="1322498" y="1152144"/>
            <a:ext cx="9352075" cy="5011346"/>
          </a:xfrm>
          <a:prstGeom prst="rect">
            <a:avLst/>
          </a:prstGeom>
        </p:spPr>
      </p:pic>
      <p:sp>
        <p:nvSpPr>
          <p:cNvPr id="12" name="TextBox 11">
            <a:extLst>
              <a:ext uri="{FF2B5EF4-FFF2-40B4-BE49-F238E27FC236}">
                <a16:creationId xmlns:a16="http://schemas.microsoft.com/office/drawing/2014/main" id="{44A37A12-4EDB-CC45-AAD9-6328976EAFA3}"/>
              </a:ext>
            </a:extLst>
          </p:cNvPr>
          <p:cNvSpPr txBox="1"/>
          <p:nvPr/>
        </p:nvSpPr>
        <p:spPr>
          <a:xfrm>
            <a:off x="2314757" y="6308954"/>
            <a:ext cx="7981125" cy="261610"/>
          </a:xfrm>
          <a:prstGeom prst="rect">
            <a:avLst/>
          </a:prstGeom>
          <a:noFill/>
        </p:spPr>
        <p:txBody>
          <a:bodyPr wrap="square" rtlCol="0">
            <a:spAutoFit/>
          </a:bodyPr>
          <a:lstStyle/>
          <a:p>
            <a:r>
              <a:rPr lang="en-US" sz="1100">
                <a:solidFill>
                  <a:schemeClr val="bg1"/>
                </a:solidFill>
              </a:rPr>
              <a:t>Credit: West-Ed-</a:t>
            </a:r>
            <a:r>
              <a:rPr lang="en-US" sz="900">
                <a:solidFill>
                  <a:schemeClr val="bg1"/>
                </a:solidFill>
              </a:rPr>
              <a:t>Meeting the Moment How Education Leaders Can Maximize Federal COVID Relief Aid to Support More Equitable Student Learning</a:t>
            </a:r>
          </a:p>
        </p:txBody>
      </p:sp>
      <p:sp>
        <p:nvSpPr>
          <p:cNvPr id="5" name="Slide Number Placeholder 4">
            <a:extLst>
              <a:ext uri="{FF2B5EF4-FFF2-40B4-BE49-F238E27FC236}">
                <a16:creationId xmlns:a16="http://schemas.microsoft.com/office/drawing/2014/main" id="{8889E723-61D7-9D4C-AAC8-2D73A9F70525}"/>
              </a:ext>
            </a:extLst>
          </p:cNvPr>
          <p:cNvSpPr>
            <a:spLocks noGrp="1"/>
          </p:cNvSpPr>
          <p:nvPr>
            <p:ph type="sldNum" sz="quarter" idx="12"/>
          </p:nvPr>
        </p:nvSpPr>
        <p:spPr/>
        <p:txBody>
          <a:bodyPr/>
          <a:lstStyle/>
          <a:p>
            <a:fld id="{A3D1C70C-36A2-44FC-A083-98959550CFF4}" type="slidenum">
              <a:rPr lang="en-US" smtClean="0"/>
              <a:t>23</a:t>
            </a:fld>
            <a:endParaRPr lang="en-US"/>
          </a:p>
        </p:txBody>
      </p:sp>
    </p:spTree>
    <p:extLst>
      <p:ext uri="{BB962C8B-B14F-4D97-AF65-F5344CB8AC3E}">
        <p14:creationId xmlns:p14="http://schemas.microsoft.com/office/powerpoint/2010/main" val="38134717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7D47A-83BE-1841-AD98-59B0A47DEA9B}"/>
              </a:ext>
            </a:extLst>
          </p:cNvPr>
          <p:cNvSpPr>
            <a:spLocks noGrp="1"/>
          </p:cNvSpPr>
          <p:nvPr>
            <p:ph type="title"/>
          </p:nvPr>
        </p:nvSpPr>
        <p:spPr>
          <a:xfrm>
            <a:off x="201283" y="1189273"/>
            <a:ext cx="12192000" cy="2726386"/>
          </a:xfrm>
        </p:spPr>
        <p:txBody>
          <a:bodyPr>
            <a:normAutofit/>
          </a:bodyPr>
          <a:lstStyle/>
          <a:p>
            <a:r>
              <a:rPr lang="en-US" b="1" dirty="0">
                <a:latin typeface="Palatino Linotype"/>
              </a:rPr>
              <a:t>Maximizing Federal Funds Beyond </a:t>
            </a:r>
            <a:br>
              <a:rPr lang="en-US" b="1" dirty="0">
                <a:latin typeface="Palatino Linotype"/>
              </a:rPr>
            </a:br>
            <a:r>
              <a:rPr lang="en-US" b="1" dirty="0">
                <a:latin typeface="Palatino Linotype"/>
              </a:rPr>
              <a:t>Recent </a:t>
            </a:r>
            <a:r>
              <a:rPr lang="en-US" b="1" dirty="0"/>
              <a:t>Emergency Funds</a:t>
            </a:r>
            <a:r>
              <a:rPr lang="en-US" b="1" dirty="0">
                <a:latin typeface="Palatino Linotype"/>
              </a:rPr>
              <a:t> </a:t>
            </a:r>
            <a:endParaRPr lang="en-US" sz="3300" dirty="0"/>
          </a:p>
        </p:txBody>
      </p:sp>
    </p:spTree>
    <p:extLst>
      <p:ext uri="{BB962C8B-B14F-4D97-AF65-F5344CB8AC3E}">
        <p14:creationId xmlns:p14="http://schemas.microsoft.com/office/powerpoint/2010/main" val="2005600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043FF-F8E6-8B47-B990-72AC5739AAAC}"/>
              </a:ext>
            </a:extLst>
          </p:cNvPr>
          <p:cNvSpPr>
            <a:spLocks noGrp="1"/>
          </p:cNvSpPr>
          <p:nvPr>
            <p:ph type="title" idx="4294967295"/>
          </p:nvPr>
        </p:nvSpPr>
        <p:spPr>
          <a:xfrm>
            <a:off x="1252728" y="379413"/>
            <a:ext cx="10096500" cy="747712"/>
          </a:xfrm>
        </p:spPr>
        <p:txBody>
          <a:bodyPr/>
          <a:lstStyle/>
          <a:p>
            <a:r>
              <a:rPr lang="en-US" sz="3500" dirty="0"/>
              <a:t>Federal Funding Beyond ESSER</a:t>
            </a:r>
          </a:p>
        </p:txBody>
      </p:sp>
      <p:sp>
        <p:nvSpPr>
          <p:cNvPr id="5" name="TextBox 4">
            <a:extLst>
              <a:ext uri="{FF2B5EF4-FFF2-40B4-BE49-F238E27FC236}">
                <a16:creationId xmlns:a16="http://schemas.microsoft.com/office/drawing/2014/main" id="{1C64250E-F66B-5D99-5F17-CDE483A5C110}"/>
              </a:ext>
            </a:extLst>
          </p:cNvPr>
          <p:cNvSpPr txBox="1"/>
          <p:nvPr/>
        </p:nvSpPr>
        <p:spPr>
          <a:xfrm>
            <a:off x="1647955" y="1428994"/>
            <a:ext cx="10434181" cy="4188839"/>
          </a:xfrm>
          <a:prstGeom prst="rect">
            <a:avLst/>
          </a:prstGeom>
          <a:noFill/>
        </p:spPr>
        <p:txBody>
          <a:bodyPr wrap="square" rtlCol="0">
            <a:spAutoFit/>
          </a:bodyPr>
          <a:lstStyle/>
          <a:p>
            <a:pPr marL="0" marR="0" lvl="0" indent="0" algn="l" defTabSz="685800" rtl="0" eaLnBrk="1" fontAlgn="auto" latinLnBrk="0" hangingPunct="1">
              <a:lnSpc>
                <a:spcPct val="108000"/>
              </a:lnSpc>
              <a:spcBef>
                <a:spcPts val="750"/>
              </a:spcBef>
              <a:spcAft>
                <a:spcPts val="105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This section previews tools that are being developed to help the </a:t>
            </a:r>
            <a:br>
              <a:rPr kumimoji="0" lang="en-US" sz="24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br>
            <a:r>
              <a:rPr kumimoji="0" lang="en-US" sz="24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planning process. </a:t>
            </a:r>
          </a:p>
          <a:p>
            <a:pPr marL="0" marR="0" lvl="0" indent="0" algn="l" defTabSz="685800" rtl="0" eaLnBrk="1" fontAlgn="auto" latinLnBrk="0" hangingPunct="1">
              <a:lnSpc>
                <a:spcPct val="108000"/>
              </a:lnSpc>
              <a:spcBef>
                <a:spcPts val="750"/>
              </a:spcBef>
              <a:spcAft>
                <a:spcPts val="105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These slides provide conversation starters to prompt collaborative discussions about how emergency and pre-existing Federal funding streams can best support the needs of all students. </a:t>
            </a:r>
          </a:p>
          <a:p>
            <a:pPr marL="0" marR="0" lvl="0" indent="0" algn="l" defTabSz="685800" rtl="0" eaLnBrk="1" fontAlgn="auto" latinLnBrk="0" hangingPunct="1">
              <a:lnSpc>
                <a:spcPct val="108000"/>
              </a:lnSpc>
              <a:spcBef>
                <a:spcPts val="750"/>
              </a:spcBef>
              <a:spcAft>
                <a:spcPts val="105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This guidance provides a general overview of allowable activities, but whether a particular cost can be supported with federal funds depends </a:t>
            </a:r>
            <a:br>
              <a:rPr kumimoji="0" lang="en-US" sz="24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br>
            <a:r>
              <a:rPr kumimoji="0" lang="en-US" sz="24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on the underlying facts and circumstances.</a:t>
            </a:r>
          </a:p>
          <a:p>
            <a:endParaRPr lang="en-US" dirty="0"/>
          </a:p>
        </p:txBody>
      </p:sp>
      <p:sp>
        <p:nvSpPr>
          <p:cNvPr id="7" name="TextBox 6">
            <a:extLst>
              <a:ext uri="{FF2B5EF4-FFF2-40B4-BE49-F238E27FC236}">
                <a16:creationId xmlns:a16="http://schemas.microsoft.com/office/drawing/2014/main" id="{851D3E8C-0EFF-184E-B45C-84222D72B100}"/>
              </a:ext>
            </a:extLst>
          </p:cNvPr>
          <p:cNvSpPr txBox="1"/>
          <p:nvPr/>
        </p:nvSpPr>
        <p:spPr>
          <a:xfrm>
            <a:off x="1466851" y="6308954"/>
            <a:ext cx="923925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Palatino Linotype"/>
                <a:ea typeface="+mn-ea"/>
                <a:cs typeface="+mn-cs"/>
              </a:rPr>
              <a:t>Credit: West-Ed-Meeting the Moment How Education Leaders Can Maximize Federal COVID Relief Aid to Support More Equitable Student Learning</a:t>
            </a:r>
          </a:p>
        </p:txBody>
      </p:sp>
      <p:sp>
        <p:nvSpPr>
          <p:cNvPr id="4" name="Slide Number Placeholder 3">
            <a:extLst>
              <a:ext uri="{FF2B5EF4-FFF2-40B4-BE49-F238E27FC236}">
                <a16:creationId xmlns:a16="http://schemas.microsoft.com/office/drawing/2014/main" id="{F0C42A52-4506-5849-BEF8-FBD4EE9B777D}"/>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D1C70C-36A2-44FC-A083-98959550CFF4}" type="slidenum">
              <a:rPr kumimoji="0" lang="en-US" sz="105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050" b="0" i="0" u="none" strike="noStrike" kern="1200" cap="none" spc="0" normalizeH="0" baseline="0" noProof="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5822472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4539EA2-98B0-82D0-6C5B-6FC08F50E80F}"/>
              </a:ext>
            </a:extLst>
          </p:cNvPr>
          <p:cNvSpPr>
            <a:spLocks noGrp="1"/>
          </p:cNvSpPr>
          <p:nvPr>
            <p:ph type="title"/>
          </p:nvPr>
        </p:nvSpPr>
        <p:spPr/>
        <p:txBody>
          <a:bodyPr/>
          <a:lstStyle/>
          <a:p>
            <a:r>
              <a:rPr lang="en-US" sz="3750" b="1" kern="1200" dirty="0">
                <a:solidFill>
                  <a:srgbClr val="6E2405"/>
                </a:solidFill>
                <a:effectLst/>
                <a:latin typeface="Palatino Linotype" panose="02040502050505030304" pitchFamily="18" charset="0"/>
                <a:ea typeface="+mj-ea"/>
                <a:cs typeface="+mj-cs"/>
              </a:rPr>
              <a:t>Maximizing</a:t>
            </a:r>
            <a:r>
              <a:rPr lang="en-US" sz="3750" b="1" kern="1200" baseline="0" dirty="0">
                <a:solidFill>
                  <a:srgbClr val="6E2405"/>
                </a:solidFill>
                <a:effectLst/>
                <a:latin typeface="Palatino Linotype" panose="02040502050505030304" pitchFamily="18" charset="0"/>
                <a:ea typeface="+mj-ea"/>
                <a:cs typeface="+mj-cs"/>
              </a:rPr>
              <a:t> Federal Funds to Accelerate Learning and Address Mental Health Needs </a:t>
            </a:r>
            <a:endParaRPr lang="en-US" dirty="0"/>
          </a:p>
        </p:txBody>
      </p:sp>
      <p:pic>
        <p:nvPicPr>
          <p:cNvPr id="312" name="Picture 311" descr="Chart designed like a table showing funding sources for various actions related to education.. It starts with the Maximizing Federal Funds to Accelerate Learning and Address Mental Health Needs with the following table headers: Elementary and Secondary Education Act (ESEA). It has the following sub-headers: Title 1-A; Title 1 SIF; Title 1-C; Title 1-D, Title II-A; Title III-A; Title 4-A; Title 4-B; Title 4-E, Title 4F; Sub.2; Title IX, Part A. The next table headers are Adult Education and Family Literacy Act; Higher Education Act (HEA) Teacher Quality Partnerships (Title II-A); Individuals with Disabilities Act (which has 2 sub-headers: Part B, Sec. 611 &amp; 619; and Early Intervention;) Carl D. Perkins and Technical Assistance Act.  The first row is Supporting student academic needs with a wide range of services that address disrupted learning. It has the following table headers are selected: Elementary and Secondary Education Act (ESEA) - Title 1-A; Title 1 SIF; Title 1-C; Title 1-D, Title 4-A, Title 4-B, Title 4-E,  Title 4-F, Sub.2, Title IX, Part A; Adult Education and Family Literacy Act; Individuals with Disabilities Education Act Part B, Sect. 611 &amp; 619; Individuals with Disabilities Education Act Early Intervention;  and Other early childhood funding sources. The second row is Use multiple data sources to identify gaps in student knowledge and skills to quickly remediate and address needs. It has the following table headers selected:  Elementary and Secondary Education Act (ESEA) - Title I-A; Title 1-C; Title 1-D; Title II-A; Title 9, Part A: Individuals with Disabilities Education Act - Part B, Sec. 611 &amp; 619; and Individuals with Disabilities Act - Early Intervention. Row 3 is Supporting students' social and emotional needs in the time of COVID. It has Elementary and Secondary Education Act (ESEA) - Title 1-A; Title 1 SIF; Title 1-C; Title 1-D; Title III-A, Title IX, Part A; Carl D. Perkins Career and Technical Assistance Act; and Other early childhood funding sources. Row 4 is: Collaborate with extended/summer learning staff and community partners to meet students' academic, social, and emotional needs. It has the following table headers selected: Elementary and Secondary Education Act (ESEA) - Title 1-A; Title 1 SIF; Title 1-C; Title 1-D; Title III-A; Title 4-B; Title 4-E; Title 4-F, Sub. 2; Title IX, Part A; Carl D. Perkins Career and Technical Assistance Act; and Other early childhood funding sources. Row 5 is Partner and engage with community stakeholders, including parents, caregivers, to meet students' academic, social and emotional needs. It has the following table headers selected: Elementary and Secondary Education Act - Title 1-A; Title 1 SIF; Title 1-C; Title 1-D; Title III-A; Title 4-B; Title 4-E; Title 4-F, Sub. 2; Title IX, Part A; Adult Education and Family Literacy Act; Individuals with Disabilities Education Act - Early Invention; and Other early childhood funding sources. Row 6 is Acknowledge and support needs of specific populations of students, such as ELL, special education, homeless, immigrant. etc. It has the following table headers selected: Title 1-A; Title 1 SIF; Title 1-C; Title 1-D; Title III-A; Title IX, Part A; Individuals with Disabilities Education Act Part B, Sec. 611 &amp; 619; Individuals with Disabilities Education Act - Early Intervention; and Other early childhood funding sources. Row 7 is Provide high-quality evidence-based professional development to help all staff meet students' needs. The following table headers are selected: Elementary and Secondary Education Act (ESEA) - Title 1-A; Title 1 SIF; Title 1-C; Title 1-D; Title II-A; Title II-B; Title III-A; Title IX, Part A;  Higher Education Act (HEA) Teacher Quality Partnerships (Title II-A); Individuals with Disabilities Education Act - Part B, Sec. 611 &amp; 619; Carl D. Perkins Career and Technical Assistance Act; and Other early childhood funding sources. Row 8 is Develop/expand programs to grow the pipeline of diverse educator and staff. It has the following table headers selected: Elementary and Secondary Act (ESEA) - Title 1-A; Title II-A; Title II-B; and Higher Education Act (HEA) Teacher Quality Partnerships (Title II-A). Row 9 is Purchase/support technological infrastructure. It has the following table headers selected: Elementary and Secondary Education Act (ESEA) - Title 1-A; Title 1 SIF; Title 1-C; Title 1-D; Title III-A; Title 4-F, and Sub. 2.">
            <a:extLst>
              <a:ext uri="{FF2B5EF4-FFF2-40B4-BE49-F238E27FC236}">
                <a16:creationId xmlns:a16="http://schemas.microsoft.com/office/drawing/2014/main" id="{97C04398-CDA9-C35B-482C-63C0D22266E9}"/>
              </a:ext>
            </a:extLst>
          </p:cNvPr>
          <p:cNvPicPr>
            <a:picLocks noChangeAspect="1"/>
          </p:cNvPicPr>
          <p:nvPr/>
        </p:nvPicPr>
        <p:blipFill>
          <a:blip r:embed="rId3"/>
          <a:stretch>
            <a:fillRect/>
          </a:stretch>
        </p:blipFill>
        <p:spPr>
          <a:xfrm>
            <a:off x="96751" y="0"/>
            <a:ext cx="11998498" cy="6858000"/>
          </a:xfrm>
          <a:prstGeom prst="rect">
            <a:avLst/>
          </a:prstGeom>
        </p:spPr>
      </p:pic>
    </p:spTree>
    <p:extLst>
      <p:ext uri="{BB962C8B-B14F-4D97-AF65-F5344CB8AC3E}">
        <p14:creationId xmlns:p14="http://schemas.microsoft.com/office/powerpoint/2010/main" val="14567703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043FF-F8E6-8B47-B990-72AC5739AAAC}"/>
              </a:ext>
            </a:extLst>
          </p:cNvPr>
          <p:cNvSpPr>
            <a:spLocks noGrp="1"/>
          </p:cNvSpPr>
          <p:nvPr>
            <p:ph type="title"/>
          </p:nvPr>
        </p:nvSpPr>
        <p:spPr/>
        <p:txBody>
          <a:bodyPr/>
          <a:lstStyle/>
          <a:p>
            <a:r>
              <a:rPr lang="en-US" sz="3500" dirty="0"/>
              <a:t>Connections to Learning Acceleration Principles</a:t>
            </a:r>
          </a:p>
        </p:txBody>
      </p:sp>
      <p:sp>
        <p:nvSpPr>
          <p:cNvPr id="8" name="Content Placeholder 2">
            <a:extLst>
              <a:ext uri="{FF2B5EF4-FFF2-40B4-BE49-F238E27FC236}">
                <a16:creationId xmlns:a16="http://schemas.microsoft.com/office/drawing/2014/main" id="{30B9817D-038B-4E3E-8BD5-4D24E03737AD}"/>
              </a:ext>
            </a:extLst>
          </p:cNvPr>
          <p:cNvSpPr txBox="1">
            <a:spLocks/>
          </p:cNvSpPr>
          <p:nvPr/>
        </p:nvSpPr>
        <p:spPr>
          <a:xfrm>
            <a:off x="86064" y="1280482"/>
            <a:ext cx="11344855" cy="5028472"/>
          </a:xfrm>
          <a:prstGeom prst="rect">
            <a:avLst/>
          </a:prstGeom>
        </p:spPr>
        <p:txBody>
          <a:bodyPr>
            <a:normAutofit fontScale="77500" lnSpcReduction="20000"/>
          </a:bodyPr>
          <a:lstStyle>
            <a:lvl1pPr marL="171450" indent="-171450" algn="l" defTabSz="685800" rtl="0" eaLnBrk="1" latinLnBrk="0" hangingPunct="1">
              <a:lnSpc>
                <a:spcPct val="108000"/>
              </a:lnSpc>
              <a:spcBef>
                <a:spcPts val="750"/>
              </a:spcBef>
              <a:spcAft>
                <a:spcPts val="1050"/>
              </a:spcAft>
              <a:buFont typeface="Arial" panose="020B0604020202020204" pitchFamily="34" charset="0"/>
              <a:buChar char="•"/>
              <a:defRPr sz="3000" kern="1200">
                <a:solidFill>
                  <a:schemeClr val="tx1"/>
                </a:solidFill>
                <a:latin typeface="Palatino Linotype" panose="02040502050505030304" pitchFamily="18" charset="0"/>
                <a:ea typeface="+mn-ea"/>
                <a:cs typeface="+mn-cs"/>
              </a:defRPr>
            </a:lvl1pPr>
            <a:lvl2pPr marL="514350" indent="-171450" algn="l" defTabSz="685800" rtl="0" eaLnBrk="1" latinLnBrk="0" hangingPunct="1">
              <a:lnSpc>
                <a:spcPct val="108000"/>
              </a:lnSpc>
              <a:spcBef>
                <a:spcPts val="375"/>
              </a:spcBef>
              <a:spcAft>
                <a:spcPts val="1050"/>
              </a:spcAft>
              <a:buFont typeface="Arial" panose="020B0604020202020204" pitchFamily="34" charset="0"/>
              <a:buChar char="•"/>
              <a:defRPr sz="2700" kern="1200">
                <a:solidFill>
                  <a:schemeClr val="tx1"/>
                </a:solidFill>
                <a:latin typeface="Palatino Linotype" panose="02040502050505030304" pitchFamily="18" charset="0"/>
                <a:ea typeface="+mn-ea"/>
                <a:cs typeface="+mn-cs"/>
              </a:defRPr>
            </a:lvl2pPr>
            <a:lvl3pPr marL="857250" indent="-171450" algn="l" defTabSz="685800" rtl="0" eaLnBrk="1" latinLnBrk="0" hangingPunct="1">
              <a:lnSpc>
                <a:spcPct val="108000"/>
              </a:lnSpc>
              <a:spcBef>
                <a:spcPts val="375"/>
              </a:spcBef>
              <a:spcAft>
                <a:spcPts val="105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3pPr>
            <a:lvl4pPr marL="1200150" indent="-171450" algn="l" defTabSz="685800" rtl="0" eaLnBrk="1" latinLnBrk="0" hangingPunct="1">
              <a:lnSpc>
                <a:spcPct val="108000"/>
              </a:lnSpc>
              <a:spcBef>
                <a:spcPts val="375"/>
              </a:spcBef>
              <a:spcAft>
                <a:spcPts val="1050"/>
              </a:spcAft>
              <a:buFont typeface="Arial" panose="020B0604020202020204" pitchFamily="34" charset="0"/>
              <a:buChar char="•"/>
              <a:defRPr sz="2100" kern="1200">
                <a:solidFill>
                  <a:schemeClr val="tx1"/>
                </a:solidFill>
                <a:latin typeface="Palatino Linotype" panose="02040502050505030304" pitchFamily="18" charset="0"/>
                <a:ea typeface="+mn-ea"/>
                <a:cs typeface="+mn-cs"/>
              </a:defRPr>
            </a:lvl4pPr>
            <a:lvl5pPr marL="1543050" indent="-171450" algn="l" defTabSz="685800" rtl="0" eaLnBrk="1" latinLnBrk="0" hangingPunct="1">
              <a:lnSpc>
                <a:spcPct val="108000"/>
              </a:lnSpc>
              <a:spcBef>
                <a:spcPts val="375"/>
              </a:spcBef>
              <a:spcAft>
                <a:spcPts val="1050"/>
              </a:spcAft>
              <a:buFont typeface="Arial" panose="020B0604020202020204" pitchFamily="34" charset="0"/>
              <a:buChar char="•"/>
              <a:defRPr sz="2100" kern="1200">
                <a:solidFill>
                  <a:schemeClr val="tx1"/>
                </a:solidFill>
                <a:latin typeface="Palatino Linotype" panose="02040502050505030304" pitchFamily="18"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3600" b="1" dirty="0"/>
              <a:t>Is organized by the four learning acceleration principles included in the NJDOE’s 2021 </a:t>
            </a:r>
            <a:r>
              <a:rPr lang="en-US" sz="3600" b="1" i="1" dirty="0"/>
              <a:t>Learning Acceleration Guide</a:t>
            </a:r>
            <a:r>
              <a:rPr lang="en-US" sz="3600" b="1" dirty="0"/>
              <a:t>:*</a:t>
            </a:r>
          </a:p>
          <a:p>
            <a:pPr>
              <a:lnSpc>
                <a:spcPct val="120000"/>
              </a:lnSpc>
              <a:spcBef>
                <a:spcPts val="0"/>
              </a:spcBef>
              <a:spcAft>
                <a:spcPts val="0"/>
              </a:spcAft>
            </a:pPr>
            <a:endParaRPr lang="en-US" dirty="0"/>
          </a:p>
          <a:p>
            <a:pPr marL="857250" lvl="1" indent="-342900">
              <a:lnSpc>
                <a:spcPct val="107000"/>
              </a:lnSpc>
              <a:spcBef>
                <a:spcPts val="0"/>
              </a:spcBef>
              <a:spcAft>
                <a:spcPts val="1200"/>
              </a:spcAft>
              <a:buFont typeface="+mj-lt"/>
              <a:buAutoNum type="arabicPeriod"/>
            </a:pPr>
            <a:r>
              <a:rPr lang="en-US" sz="3200" dirty="0">
                <a:ea typeface="Calibri" panose="020F0502020204030204" pitchFamily="34" charset="0"/>
                <a:cs typeface="Arial" panose="020B0604020202020204" pitchFamily="34" charset="0"/>
              </a:rPr>
              <a:t>Provide conditions for teaching and learning that will foster social and emotional well-being of students, families, and educators. </a:t>
            </a:r>
          </a:p>
          <a:p>
            <a:pPr marL="857250" lvl="1" indent="-342900">
              <a:lnSpc>
                <a:spcPct val="107000"/>
              </a:lnSpc>
              <a:spcBef>
                <a:spcPts val="0"/>
              </a:spcBef>
              <a:spcAft>
                <a:spcPts val="1200"/>
              </a:spcAft>
              <a:buFont typeface="+mj-lt"/>
              <a:buAutoNum type="arabicPeriod"/>
            </a:pPr>
            <a:r>
              <a:rPr lang="en-US" sz="3200" dirty="0">
                <a:ea typeface="Calibri" panose="020F0502020204030204" pitchFamily="34" charset="0"/>
                <a:cs typeface="Arial" panose="020B0604020202020204" pitchFamily="34" charset="0"/>
              </a:rPr>
              <a:t>Improve equitable access to grade level content and high-quality resources for each student.</a:t>
            </a:r>
          </a:p>
          <a:p>
            <a:pPr marL="857250" lvl="1" indent="-342900">
              <a:lnSpc>
                <a:spcPct val="107000"/>
              </a:lnSpc>
              <a:spcBef>
                <a:spcPts val="0"/>
              </a:spcBef>
              <a:spcAft>
                <a:spcPts val="1200"/>
              </a:spcAft>
              <a:buFont typeface="+mj-lt"/>
              <a:buAutoNum type="arabicPeriod"/>
            </a:pPr>
            <a:r>
              <a:rPr lang="en-US" sz="3200" dirty="0">
                <a:ea typeface="Calibri" panose="020F0502020204030204" pitchFamily="34" charset="0"/>
                <a:cs typeface="Arial" panose="020B0604020202020204" pitchFamily="34" charset="0"/>
              </a:rPr>
              <a:t>Prioritize content and learning by focusing on the depth of instruction, rather than the pace.</a:t>
            </a:r>
          </a:p>
          <a:p>
            <a:pPr marL="857250" lvl="1" indent="-342900">
              <a:lnSpc>
                <a:spcPct val="107000"/>
              </a:lnSpc>
              <a:spcBef>
                <a:spcPts val="0"/>
              </a:spcBef>
              <a:spcAft>
                <a:spcPts val="0"/>
              </a:spcAft>
              <a:buFont typeface="+mj-lt"/>
              <a:buAutoNum type="arabicPeriod"/>
            </a:pPr>
            <a:r>
              <a:rPr lang="en-US" sz="3200" dirty="0">
                <a:ea typeface="Calibri" panose="020F0502020204030204" pitchFamily="34" charset="0"/>
                <a:cs typeface="Arial" panose="020B0604020202020204" pitchFamily="34" charset="0"/>
              </a:rPr>
              <a:t>Implement a K–12 accelerated learning cycle to identify gaps and scaffolds as needed.</a:t>
            </a:r>
            <a:endParaRPr lang="en-US" dirty="0"/>
          </a:p>
          <a:p>
            <a:r>
              <a:rPr lang="en-US" sz="1800" dirty="0"/>
              <a:t>*Please refer to the Learning Acceleration Guide released in June 2021</a:t>
            </a:r>
          </a:p>
        </p:txBody>
      </p:sp>
      <p:sp>
        <p:nvSpPr>
          <p:cNvPr id="4" name="Slide Number Placeholder 3">
            <a:extLst>
              <a:ext uri="{FF2B5EF4-FFF2-40B4-BE49-F238E27FC236}">
                <a16:creationId xmlns:a16="http://schemas.microsoft.com/office/drawing/2014/main" id="{F0C42A52-4506-5849-BEF8-FBD4EE9B777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D1C70C-36A2-44FC-A083-98959550CFF4}" type="slidenum">
              <a:rPr kumimoji="0" lang="en-US" sz="105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050" b="0" i="0" u="none" strike="noStrike" kern="1200" cap="none" spc="0" normalizeH="0" baseline="0" noProof="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31366805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7D47A-83BE-1841-AD98-59B0A47DEA9B}"/>
              </a:ext>
            </a:extLst>
          </p:cNvPr>
          <p:cNvSpPr>
            <a:spLocks noGrp="1"/>
          </p:cNvSpPr>
          <p:nvPr>
            <p:ph type="title"/>
          </p:nvPr>
        </p:nvSpPr>
        <p:spPr>
          <a:xfrm>
            <a:off x="201283" y="1189273"/>
            <a:ext cx="12192000" cy="2726386"/>
          </a:xfrm>
        </p:spPr>
        <p:txBody>
          <a:bodyPr>
            <a:normAutofit/>
          </a:bodyPr>
          <a:lstStyle/>
          <a:p>
            <a:r>
              <a:rPr lang="en-US" b="1" dirty="0">
                <a:latin typeface="Palatino Linotype"/>
              </a:rPr>
              <a:t>Discussion and Questions</a:t>
            </a:r>
            <a:endParaRPr lang="en-US" sz="3300" dirty="0"/>
          </a:p>
        </p:txBody>
      </p:sp>
    </p:spTree>
    <p:extLst>
      <p:ext uri="{BB962C8B-B14F-4D97-AF65-F5344CB8AC3E}">
        <p14:creationId xmlns:p14="http://schemas.microsoft.com/office/powerpoint/2010/main" val="6823720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52191-5090-4D44-96D1-43EC8029D33C}"/>
              </a:ext>
            </a:extLst>
          </p:cNvPr>
          <p:cNvSpPr>
            <a:spLocks noGrp="1"/>
          </p:cNvSpPr>
          <p:nvPr>
            <p:ph type="title"/>
          </p:nvPr>
        </p:nvSpPr>
        <p:spPr>
          <a:xfrm>
            <a:off x="1365212" y="160522"/>
            <a:ext cx="10515600" cy="850489"/>
          </a:xfrm>
        </p:spPr>
        <p:txBody>
          <a:bodyPr/>
          <a:lstStyle/>
          <a:p>
            <a:r>
              <a:rPr lang="en-US" dirty="0"/>
              <a:t>Thank You! (3 of 3)</a:t>
            </a:r>
          </a:p>
        </p:txBody>
      </p:sp>
      <p:sp>
        <p:nvSpPr>
          <p:cNvPr id="10" name="Text Placeholder 9">
            <a:extLst>
              <a:ext uri="{FF2B5EF4-FFF2-40B4-BE49-F238E27FC236}">
                <a16:creationId xmlns:a16="http://schemas.microsoft.com/office/drawing/2014/main" id="{2225A0A6-473B-44FC-A1CF-D179BD99EF68}"/>
              </a:ext>
            </a:extLst>
          </p:cNvPr>
          <p:cNvSpPr>
            <a:spLocks noGrp="1"/>
          </p:cNvSpPr>
          <p:nvPr>
            <p:ph type="body" sz="quarter" idx="16"/>
          </p:nvPr>
        </p:nvSpPr>
        <p:spPr>
          <a:xfrm>
            <a:off x="2814637" y="1547371"/>
            <a:ext cx="6562725" cy="1032249"/>
          </a:xfrm>
        </p:spPr>
        <p:txBody>
          <a:bodyPr>
            <a:normAutofit/>
          </a:bodyPr>
          <a:lstStyle/>
          <a:p>
            <a:r>
              <a:rPr lang="en-US"/>
              <a:t>New Jersey Department of Education Website</a:t>
            </a:r>
            <a:r>
              <a:rPr lang="en-US" b="1">
                <a:solidFill>
                  <a:srgbClr val="0000FF"/>
                </a:solidFill>
              </a:rPr>
              <a:t> </a:t>
            </a:r>
            <a:br>
              <a:rPr lang="en-US" b="1">
                <a:solidFill>
                  <a:srgbClr val="0000FF"/>
                </a:solidFill>
              </a:rPr>
            </a:br>
            <a:r>
              <a:rPr lang="en-US">
                <a:hlinkClick r:id="rId3" action="ppaction://hlinkfile"/>
              </a:rPr>
              <a:t>nj.gov/education</a:t>
            </a:r>
            <a:endParaRPr lang="en-US"/>
          </a:p>
          <a:p>
            <a:endParaRPr lang="en-US" sz="2400"/>
          </a:p>
        </p:txBody>
      </p:sp>
      <p:sp>
        <p:nvSpPr>
          <p:cNvPr id="3" name="Text Placeholder 2">
            <a:extLst>
              <a:ext uri="{FF2B5EF4-FFF2-40B4-BE49-F238E27FC236}">
                <a16:creationId xmlns:a16="http://schemas.microsoft.com/office/drawing/2014/main" id="{FCD6D9F2-D1F4-4857-BF17-599E8311771F}"/>
              </a:ext>
            </a:extLst>
          </p:cNvPr>
          <p:cNvSpPr>
            <a:spLocks noGrp="1"/>
          </p:cNvSpPr>
          <p:nvPr>
            <p:ph type="body" sz="quarter" idx="11"/>
          </p:nvPr>
        </p:nvSpPr>
        <p:spPr>
          <a:xfrm>
            <a:off x="2814636" y="2432922"/>
            <a:ext cx="6562725" cy="876378"/>
          </a:xfrm>
        </p:spPr>
        <p:txBody>
          <a:bodyPr vert="horz" lIns="91440" tIns="45720" rIns="822960" bIns="45720" rtlCol="0" anchor="t">
            <a:normAutofit fontScale="85000" lnSpcReduction="20000"/>
          </a:bodyPr>
          <a:lstStyle/>
          <a:p>
            <a:r>
              <a:rPr lang="en-US" b="1"/>
              <a:t>Questions may be submitted to:</a:t>
            </a:r>
          </a:p>
          <a:p>
            <a:r>
              <a:rPr lang="en-US" b="1"/>
              <a:t> </a:t>
            </a:r>
            <a:r>
              <a:rPr lang="en-US">
                <a:latin typeface="Palatino Linotype"/>
                <a:hlinkClick r:id="rId4"/>
              </a:rPr>
              <a:t> ESSER@doe.nj.gov</a:t>
            </a:r>
            <a:endParaRPr lang="en-US"/>
          </a:p>
          <a:p>
            <a:endParaRPr lang="en-US"/>
          </a:p>
        </p:txBody>
      </p:sp>
      <p:sp>
        <p:nvSpPr>
          <p:cNvPr id="8" name="TextBox 7">
            <a:extLst>
              <a:ext uri="{FF2B5EF4-FFF2-40B4-BE49-F238E27FC236}">
                <a16:creationId xmlns:a16="http://schemas.microsoft.com/office/drawing/2014/main" id="{5C0339F2-7486-F127-1CA8-6682870A3A23}"/>
              </a:ext>
            </a:extLst>
          </p:cNvPr>
          <p:cNvSpPr txBox="1"/>
          <p:nvPr/>
        </p:nvSpPr>
        <p:spPr>
          <a:xfrm>
            <a:off x="2155817" y="3684425"/>
            <a:ext cx="909389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Palatino Linotype"/>
                <a:ea typeface="+mn-ea"/>
                <a:cs typeface="+mn-cs"/>
              </a:rPr>
              <a:t>Registration now open for the February 16, 2022, ARP ESSER Round Table</a:t>
            </a:r>
            <a:endParaRPr kumimoji="0" lang="en-US" sz="1800" b="0" i="0" u="none" strike="noStrike" kern="1200" cap="none" spc="0" normalizeH="0" baseline="0" noProof="0" dirty="0">
              <a:ln>
                <a:noFill/>
              </a:ln>
              <a:solidFill>
                <a:prstClr val="black"/>
              </a:solidFill>
              <a:effectLst/>
              <a:uLnTx/>
              <a:uFillTx/>
              <a:latin typeface="Palatino Linotype"/>
              <a:ea typeface="+mn-ea"/>
              <a:cs typeface="+mn-cs"/>
            </a:endParaRPr>
          </a:p>
        </p:txBody>
      </p:sp>
      <p:sp>
        <p:nvSpPr>
          <p:cNvPr id="12" name="Text Placeholder 11">
            <a:extLst>
              <a:ext uri="{FF2B5EF4-FFF2-40B4-BE49-F238E27FC236}">
                <a16:creationId xmlns:a16="http://schemas.microsoft.com/office/drawing/2014/main" id="{87D4A88E-456F-46F8-907A-D05475223999}"/>
              </a:ext>
            </a:extLst>
          </p:cNvPr>
          <p:cNvSpPr>
            <a:spLocks noGrp="1"/>
          </p:cNvSpPr>
          <p:nvPr>
            <p:ph type="body" sz="quarter" idx="15"/>
          </p:nvPr>
        </p:nvSpPr>
        <p:spPr>
          <a:xfrm>
            <a:off x="4943754" y="4491812"/>
            <a:ext cx="2304487" cy="666750"/>
          </a:xfrm>
        </p:spPr>
        <p:txBody>
          <a:bodyPr/>
          <a:lstStyle/>
          <a:p>
            <a:r>
              <a:rPr lang="en-US"/>
              <a:t>Follow Us!</a:t>
            </a:r>
          </a:p>
        </p:txBody>
      </p:sp>
      <p:sp>
        <p:nvSpPr>
          <p:cNvPr id="4" name="Text Placeholder 3">
            <a:extLst>
              <a:ext uri="{FF2B5EF4-FFF2-40B4-BE49-F238E27FC236}">
                <a16:creationId xmlns:a16="http://schemas.microsoft.com/office/drawing/2014/main" id="{25308545-741F-4F64-8419-BA38EC64EFD4}"/>
              </a:ext>
            </a:extLst>
          </p:cNvPr>
          <p:cNvSpPr>
            <a:spLocks noGrp="1"/>
          </p:cNvSpPr>
          <p:nvPr>
            <p:ph type="body" sz="quarter" idx="12"/>
          </p:nvPr>
        </p:nvSpPr>
        <p:spPr>
          <a:xfrm>
            <a:off x="3255800" y="5758805"/>
            <a:ext cx="1984693" cy="492654"/>
          </a:xfrm>
        </p:spPr>
        <p:txBody>
          <a:bodyPr/>
          <a:lstStyle/>
          <a:p>
            <a:r>
              <a:rPr lang="en-US">
                <a:hlinkClick r:id="rId5"/>
              </a:rPr>
              <a:t>Facebook: </a:t>
            </a:r>
            <a:br>
              <a:rPr lang="en-US">
                <a:hlinkClick r:id="rId5"/>
              </a:rPr>
            </a:br>
            <a:r>
              <a:rPr lang="en-US">
                <a:hlinkClick r:id="rId5"/>
              </a:rPr>
              <a:t>@</a:t>
            </a:r>
            <a:r>
              <a:rPr lang="en-US" err="1">
                <a:hlinkClick r:id="rId5"/>
              </a:rPr>
              <a:t>njdeptofed</a:t>
            </a:r>
            <a:endParaRPr lang="en-US"/>
          </a:p>
        </p:txBody>
      </p:sp>
      <p:sp>
        <p:nvSpPr>
          <p:cNvPr id="5" name="Text Placeholder 4">
            <a:extLst>
              <a:ext uri="{FF2B5EF4-FFF2-40B4-BE49-F238E27FC236}">
                <a16:creationId xmlns:a16="http://schemas.microsoft.com/office/drawing/2014/main" id="{3C136C12-D4E7-434D-8898-AD3DD204433C}"/>
              </a:ext>
            </a:extLst>
          </p:cNvPr>
          <p:cNvSpPr>
            <a:spLocks noGrp="1"/>
          </p:cNvSpPr>
          <p:nvPr>
            <p:ph type="body" sz="quarter" idx="13"/>
          </p:nvPr>
        </p:nvSpPr>
        <p:spPr>
          <a:xfrm>
            <a:off x="5511190" y="5790554"/>
            <a:ext cx="2223645" cy="365654"/>
          </a:xfrm>
        </p:spPr>
        <p:txBody>
          <a:bodyPr/>
          <a:lstStyle/>
          <a:p>
            <a:r>
              <a:rPr lang="en-US">
                <a:hlinkClick r:id="rId6"/>
              </a:rPr>
              <a:t>Twitter: @</a:t>
            </a:r>
            <a:r>
              <a:rPr lang="en-US" err="1">
                <a:hlinkClick r:id="rId6"/>
              </a:rPr>
              <a:t>NewJerseyDOE</a:t>
            </a:r>
            <a:endParaRPr lang="en-US"/>
          </a:p>
        </p:txBody>
      </p:sp>
      <p:sp>
        <p:nvSpPr>
          <p:cNvPr id="6" name="Text Placeholder 5">
            <a:extLst>
              <a:ext uri="{FF2B5EF4-FFF2-40B4-BE49-F238E27FC236}">
                <a16:creationId xmlns:a16="http://schemas.microsoft.com/office/drawing/2014/main" id="{A3D22032-A2E9-474A-B97F-DA8B434CB647}"/>
              </a:ext>
            </a:extLst>
          </p:cNvPr>
          <p:cNvSpPr>
            <a:spLocks noGrp="1"/>
          </p:cNvSpPr>
          <p:nvPr>
            <p:ph type="body" sz="quarter" idx="14"/>
          </p:nvPr>
        </p:nvSpPr>
        <p:spPr>
          <a:xfrm>
            <a:off x="7899783" y="5790554"/>
            <a:ext cx="2541145" cy="175154"/>
          </a:xfrm>
        </p:spPr>
        <p:txBody>
          <a:bodyPr/>
          <a:lstStyle/>
          <a:p>
            <a:r>
              <a:rPr lang="en-US">
                <a:hlinkClick r:id="rId7"/>
              </a:rPr>
              <a:t>Instagram: </a:t>
            </a:r>
            <a:br>
              <a:rPr lang="en-US">
                <a:hlinkClick r:id="rId7"/>
              </a:rPr>
            </a:br>
            <a:r>
              <a:rPr lang="en-US">
                <a:hlinkClick r:id="rId7"/>
              </a:rPr>
              <a:t>@</a:t>
            </a:r>
            <a:r>
              <a:rPr lang="en-US" err="1">
                <a:hlinkClick r:id="rId7"/>
              </a:rPr>
              <a:t>NewJerseyDoe</a:t>
            </a:r>
            <a:endParaRPr lang="en-US"/>
          </a:p>
        </p:txBody>
      </p:sp>
      <p:sp>
        <p:nvSpPr>
          <p:cNvPr id="7" name="Slide Number Placeholder 6">
            <a:extLst>
              <a:ext uri="{FF2B5EF4-FFF2-40B4-BE49-F238E27FC236}">
                <a16:creationId xmlns:a16="http://schemas.microsoft.com/office/drawing/2014/main" id="{C2FDF558-8228-4BD1-833C-89127EDFC028}"/>
              </a:ext>
            </a:extLst>
          </p:cNvPr>
          <p:cNvSpPr>
            <a:spLocks noGrp="1"/>
          </p:cNvSpPr>
          <p:nvPr>
            <p:ph type="sldNum" sz="quarter" idx="10"/>
          </p:nvPr>
        </p:nvSpPr>
        <p:spPr/>
        <p:txBody>
          <a:bodyPr/>
          <a:lstStyle/>
          <a:p>
            <a:fld id="{1929936C-68CC-48AF-8CF3-4B03BC21D04D}" type="slidenum">
              <a:rPr lang="en-US" smtClean="0"/>
              <a:pPr/>
              <a:t>29</a:t>
            </a:fld>
            <a:endParaRPr lang="en-US"/>
          </a:p>
        </p:txBody>
      </p:sp>
    </p:spTree>
    <p:extLst>
      <p:ext uri="{BB962C8B-B14F-4D97-AF65-F5344CB8AC3E}">
        <p14:creationId xmlns:p14="http://schemas.microsoft.com/office/powerpoint/2010/main" val="4045941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68C96-A9D0-409F-ACEB-4191383A3DA6}"/>
              </a:ext>
            </a:extLst>
          </p:cNvPr>
          <p:cNvSpPr>
            <a:spLocks noGrp="1"/>
          </p:cNvSpPr>
          <p:nvPr>
            <p:ph type="title"/>
          </p:nvPr>
        </p:nvSpPr>
        <p:spPr/>
        <p:txBody>
          <a:bodyPr/>
          <a:lstStyle/>
          <a:p>
            <a:pPr algn="l"/>
            <a:r>
              <a:rPr lang="en-US" dirty="0"/>
              <a:t>Goals for Today’s Presentation</a:t>
            </a:r>
          </a:p>
        </p:txBody>
      </p:sp>
      <p:sp>
        <p:nvSpPr>
          <p:cNvPr id="3" name="Content Placeholder 2">
            <a:extLst>
              <a:ext uri="{FF2B5EF4-FFF2-40B4-BE49-F238E27FC236}">
                <a16:creationId xmlns:a16="http://schemas.microsoft.com/office/drawing/2014/main" id="{3D311F70-4B47-4D8B-8623-CB2A819EDB38}"/>
              </a:ext>
            </a:extLst>
          </p:cNvPr>
          <p:cNvSpPr>
            <a:spLocks noGrp="1"/>
          </p:cNvSpPr>
          <p:nvPr>
            <p:ph idx="1"/>
          </p:nvPr>
        </p:nvSpPr>
        <p:spPr>
          <a:xfrm>
            <a:off x="233680" y="1217917"/>
            <a:ext cx="11372688" cy="4764214"/>
          </a:xfrm>
        </p:spPr>
        <p:txBody>
          <a:bodyPr vert="horz" lIns="91440" tIns="45720" rIns="822960" bIns="45720" rtlCol="0" anchor="t">
            <a:normAutofit/>
          </a:bodyPr>
          <a:lstStyle/>
          <a:p>
            <a:pPr marL="0" indent="0">
              <a:buNone/>
            </a:pPr>
            <a:r>
              <a:rPr lang="en-US" sz="2800" dirty="0"/>
              <a:t>Provide strategies for maximizing Federal funds to support learning acceleration, social-emotional learning, and mental health. Topics include:</a:t>
            </a:r>
          </a:p>
          <a:p>
            <a:r>
              <a:rPr lang="en-US" sz="2800" dirty="0">
                <a:latin typeface="Palatino Linotype"/>
              </a:rPr>
              <a:t>Reviewing ESSER I, II, and III Funds.</a:t>
            </a:r>
          </a:p>
          <a:p>
            <a:r>
              <a:rPr lang="en-US" sz="2800" dirty="0">
                <a:latin typeface="Palatino Linotype"/>
              </a:rPr>
              <a:t>Braiding and Blending to Maximizing Federal Funds. </a:t>
            </a:r>
          </a:p>
          <a:p>
            <a:r>
              <a:rPr lang="en-US" sz="2800" dirty="0">
                <a:latin typeface="Palatino Linotype"/>
              </a:rPr>
              <a:t>Coordinating ESSER Funds and State Set-Aside Grants.</a:t>
            </a:r>
          </a:p>
          <a:p>
            <a:r>
              <a:rPr lang="en-US" sz="2800" dirty="0">
                <a:latin typeface="Palatino Linotype"/>
              </a:rPr>
              <a:t>Maximizing Federal Funds Beyond Recent </a:t>
            </a:r>
            <a:r>
              <a:rPr lang="en-US" sz="2800" dirty="0"/>
              <a:t>Emergency Funds.</a:t>
            </a:r>
            <a:endParaRPr lang="en-US" sz="2800" dirty="0">
              <a:latin typeface="Palatino Linotype"/>
            </a:endParaRPr>
          </a:p>
        </p:txBody>
      </p:sp>
      <p:sp>
        <p:nvSpPr>
          <p:cNvPr id="5" name="Slide Number Placeholder 4">
            <a:extLst>
              <a:ext uri="{FF2B5EF4-FFF2-40B4-BE49-F238E27FC236}">
                <a16:creationId xmlns:a16="http://schemas.microsoft.com/office/drawing/2014/main" id="{00722598-E626-4FB5-B633-765394CD0352}"/>
              </a:ext>
            </a:extLst>
          </p:cNvPr>
          <p:cNvSpPr>
            <a:spLocks noGrp="1"/>
          </p:cNvSpPr>
          <p:nvPr>
            <p:ph type="sldNum" sz="quarter" idx="12"/>
          </p:nvPr>
        </p:nvSpPr>
        <p:spPr/>
        <p:txBody>
          <a:bodyPr/>
          <a:lstStyle/>
          <a:p>
            <a:fld id="{1929936C-68CC-48AF-8CF3-4B03BC21D04D}" type="slidenum">
              <a:rPr lang="en-US" smtClean="0"/>
              <a:t>3</a:t>
            </a:fld>
            <a:endParaRPr lang="en-US"/>
          </a:p>
        </p:txBody>
      </p:sp>
    </p:spTree>
    <p:extLst>
      <p:ext uri="{BB962C8B-B14F-4D97-AF65-F5344CB8AC3E}">
        <p14:creationId xmlns:p14="http://schemas.microsoft.com/office/powerpoint/2010/main" val="9508188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1C790-0493-4B8F-B825-7C5C2A78CE34}"/>
              </a:ext>
            </a:extLst>
          </p:cNvPr>
          <p:cNvSpPr>
            <a:spLocks noGrp="1"/>
          </p:cNvSpPr>
          <p:nvPr>
            <p:ph type="title" idx="4294967295"/>
          </p:nvPr>
        </p:nvSpPr>
        <p:spPr>
          <a:xfrm>
            <a:off x="1252728" y="379413"/>
            <a:ext cx="10096500" cy="747712"/>
          </a:xfrm>
        </p:spPr>
        <p:txBody>
          <a:bodyPr>
            <a:normAutofit fontScale="90000"/>
          </a:bodyPr>
          <a:lstStyle/>
          <a:p>
            <a:br>
              <a:rPr lang="en-US" b="1" dirty="0">
                <a:latin typeface="Times New Roman" panose="02020603050405020304" pitchFamily="18" charset="0"/>
                <a:cs typeface="Times New Roman" panose="02020603050405020304" pitchFamily="18" charset="0"/>
              </a:rPr>
            </a:br>
            <a:r>
              <a:rPr lang="en-US" b="1" dirty="0">
                <a:latin typeface="+mn-lt"/>
                <a:cs typeface="Times New Roman"/>
              </a:rPr>
              <a:t> Federal Relief Funds</a:t>
            </a:r>
            <a:r>
              <a:rPr lang="en-US" dirty="0">
                <a:latin typeface="+mn-lt"/>
                <a:cs typeface="Times New Roman"/>
              </a:rPr>
              <a:t> Received by New Jersey</a:t>
            </a:r>
            <a:br>
              <a:rPr lang="en-US" dirty="0">
                <a:latin typeface="+mn-lt"/>
              </a:rPr>
            </a:br>
            <a:endParaRPr lang="en-US" dirty="0">
              <a:latin typeface="+mn-lt"/>
            </a:endParaRPr>
          </a:p>
        </p:txBody>
      </p:sp>
      <p:sp>
        <p:nvSpPr>
          <p:cNvPr id="4" name="TextBox 3">
            <a:extLst>
              <a:ext uri="{FF2B5EF4-FFF2-40B4-BE49-F238E27FC236}">
                <a16:creationId xmlns:a16="http://schemas.microsoft.com/office/drawing/2014/main" id="{D73AA26F-1B83-6F4A-C3EE-650851564C8E}"/>
              </a:ext>
            </a:extLst>
          </p:cNvPr>
          <p:cNvSpPr txBox="1"/>
          <p:nvPr/>
        </p:nvSpPr>
        <p:spPr>
          <a:xfrm>
            <a:off x="-118215" y="1245972"/>
            <a:ext cx="10650879" cy="923330"/>
          </a:xfrm>
          <a:prstGeom prst="rect">
            <a:avLst/>
          </a:prstGeom>
          <a:noFill/>
        </p:spPr>
        <p:txBody>
          <a:bodyPr wrap="square" rtlCol="0">
            <a:spAutoFit/>
          </a:bodyPr>
          <a:lstStyle/>
          <a:p>
            <a:pPr marL="457200" indent="-173736">
              <a:spcBef>
                <a:spcPts val="600"/>
              </a:spcBef>
              <a:buFont typeface="Arial" panose="020B0604020202020204" pitchFamily="34" charset="0"/>
              <a:buChar char="•"/>
            </a:pPr>
            <a:r>
              <a:rPr lang="en-US" sz="2700" dirty="0"/>
              <a:t>New Jersey received over $4 billion in Federal emergency funds including:</a:t>
            </a:r>
          </a:p>
        </p:txBody>
      </p:sp>
      <p:sp>
        <p:nvSpPr>
          <p:cNvPr id="11" name="TextBox 10">
            <a:extLst>
              <a:ext uri="{FF2B5EF4-FFF2-40B4-BE49-F238E27FC236}">
                <a16:creationId xmlns:a16="http://schemas.microsoft.com/office/drawing/2014/main" id="{C6D0DDE4-7B0D-6307-7EFD-42E01F5F63B7}"/>
              </a:ext>
            </a:extLst>
          </p:cNvPr>
          <p:cNvSpPr txBox="1"/>
          <p:nvPr/>
        </p:nvSpPr>
        <p:spPr>
          <a:xfrm>
            <a:off x="1233396" y="2363362"/>
            <a:ext cx="1910862" cy="461665"/>
          </a:xfrm>
          <a:prstGeom prst="rect">
            <a:avLst/>
          </a:prstGeom>
          <a:noFill/>
        </p:spPr>
        <p:txBody>
          <a:bodyPr wrap="square" rtlCol="0">
            <a:spAutoFit/>
          </a:bodyPr>
          <a:lstStyle/>
          <a:p>
            <a:r>
              <a:rPr kumimoji="0" lang="en-US" sz="2400" b="0" i="0" u="none" strike="noStrike" kern="1200" cap="none" spc="0" normalizeH="0" baseline="0" noProof="0" dirty="0">
                <a:ln>
                  <a:noFill/>
                </a:ln>
                <a:solidFill>
                  <a:prstClr val="black"/>
                </a:solidFill>
                <a:effectLst/>
                <a:uLnTx/>
                <a:uFillTx/>
                <a:latin typeface="Palatino Linotype"/>
                <a:ea typeface="+mn-ea"/>
                <a:cs typeface="+mn-cs"/>
              </a:rPr>
              <a:t>ESSER I</a:t>
            </a:r>
            <a:endParaRPr lang="en-US" dirty="0"/>
          </a:p>
        </p:txBody>
      </p:sp>
      <p:sp>
        <p:nvSpPr>
          <p:cNvPr id="13" name="TextBox 12">
            <a:extLst>
              <a:ext uri="{FF2B5EF4-FFF2-40B4-BE49-F238E27FC236}">
                <a16:creationId xmlns:a16="http://schemas.microsoft.com/office/drawing/2014/main" id="{D46A7A1D-15BC-26E0-AB51-9E4365D59383}"/>
              </a:ext>
            </a:extLst>
          </p:cNvPr>
          <p:cNvSpPr txBox="1"/>
          <p:nvPr/>
        </p:nvSpPr>
        <p:spPr>
          <a:xfrm>
            <a:off x="7310394" y="2371950"/>
            <a:ext cx="3393310" cy="461665"/>
          </a:xfrm>
          <a:prstGeom prst="rect">
            <a:avLst/>
          </a:prstGeom>
          <a:noFill/>
        </p:spPr>
        <p:txBody>
          <a:bodyPr wrap="square"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Palatino Linotype"/>
                <a:ea typeface="+mn-ea"/>
                <a:cs typeface="+mn-cs"/>
              </a:rPr>
              <a:t>$310,371,213</a:t>
            </a:r>
          </a:p>
        </p:txBody>
      </p:sp>
      <p:sp>
        <p:nvSpPr>
          <p:cNvPr id="14" name="TextBox 13">
            <a:extLst>
              <a:ext uri="{FF2B5EF4-FFF2-40B4-BE49-F238E27FC236}">
                <a16:creationId xmlns:a16="http://schemas.microsoft.com/office/drawing/2014/main" id="{4CF684C5-512B-6143-3E01-757C49BD5054}"/>
              </a:ext>
            </a:extLst>
          </p:cNvPr>
          <p:cNvSpPr txBox="1"/>
          <p:nvPr/>
        </p:nvSpPr>
        <p:spPr>
          <a:xfrm>
            <a:off x="1229504" y="2921253"/>
            <a:ext cx="2567354" cy="461665"/>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Palatino Linotype"/>
                <a:ea typeface="+mn-ea"/>
                <a:cs typeface="+mn-cs"/>
              </a:rPr>
              <a:t>ESSER II</a:t>
            </a:r>
          </a:p>
        </p:txBody>
      </p:sp>
      <p:sp>
        <p:nvSpPr>
          <p:cNvPr id="15" name="TextBox 14">
            <a:extLst>
              <a:ext uri="{FF2B5EF4-FFF2-40B4-BE49-F238E27FC236}">
                <a16:creationId xmlns:a16="http://schemas.microsoft.com/office/drawing/2014/main" id="{9561A8EF-4B92-D6C3-11E1-58AD6522CC40}"/>
              </a:ext>
            </a:extLst>
          </p:cNvPr>
          <p:cNvSpPr txBox="1"/>
          <p:nvPr/>
        </p:nvSpPr>
        <p:spPr>
          <a:xfrm>
            <a:off x="5441684" y="2919426"/>
            <a:ext cx="5263661" cy="738664"/>
          </a:xfrm>
          <a:prstGeom prst="rect">
            <a:avLst/>
          </a:prstGeom>
          <a:noFill/>
        </p:spPr>
        <p:txBody>
          <a:bodyPr wrap="square"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Palatino Linotype"/>
                <a:ea typeface="+mn-ea"/>
                <a:cs typeface="+mn-cs"/>
              </a:rPr>
              <a:t>$1,230,971,757</a:t>
            </a:r>
          </a:p>
          <a:p>
            <a:endParaRPr lang="en-US" dirty="0"/>
          </a:p>
        </p:txBody>
      </p:sp>
      <p:sp>
        <p:nvSpPr>
          <p:cNvPr id="16" name="TextBox 15">
            <a:extLst>
              <a:ext uri="{FF2B5EF4-FFF2-40B4-BE49-F238E27FC236}">
                <a16:creationId xmlns:a16="http://schemas.microsoft.com/office/drawing/2014/main" id="{94086963-A85D-7B22-565B-E5F60E0C01DC}"/>
              </a:ext>
            </a:extLst>
          </p:cNvPr>
          <p:cNvSpPr txBox="1"/>
          <p:nvPr/>
        </p:nvSpPr>
        <p:spPr>
          <a:xfrm>
            <a:off x="1229504" y="3469537"/>
            <a:ext cx="2567354" cy="461665"/>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Palatino Linotype"/>
                <a:ea typeface="+mn-ea"/>
                <a:cs typeface="+mn-cs"/>
              </a:rPr>
              <a:t>ARP ESSER III</a:t>
            </a:r>
          </a:p>
        </p:txBody>
      </p:sp>
      <p:sp>
        <p:nvSpPr>
          <p:cNvPr id="17" name="TextBox 16">
            <a:extLst>
              <a:ext uri="{FF2B5EF4-FFF2-40B4-BE49-F238E27FC236}">
                <a16:creationId xmlns:a16="http://schemas.microsoft.com/office/drawing/2014/main" id="{A0DD1D94-D549-C70F-51CE-3A80ECE38D47}"/>
              </a:ext>
            </a:extLst>
          </p:cNvPr>
          <p:cNvSpPr txBox="1"/>
          <p:nvPr/>
        </p:nvSpPr>
        <p:spPr>
          <a:xfrm>
            <a:off x="6729969" y="3472968"/>
            <a:ext cx="4009292" cy="738664"/>
          </a:xfrm>
          <a:prstGeom prst="rect">
            <a:avLst/>
          </a:prstGeom>
          <a:noFill/>
        </p:spPr>
        <p:txBody>
          <a:bodyPr wrap="square"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Palatino Linotype"/>
                <a:ea typeface="+mn-ea"/>
                <a:cs typeface="+mn-cs"/>
              </a:rPr>
              <a:t>$2,766,529,533*</a:t>
            </a:r>
          </a:p>
          <a:p>
            <a:endParaRPr lang="en-US" dirty="0"/>
          </a:p>
        </p:txBody>
      </p:sp>
      <p:sp>
        <p:nvSpPr>
          <p:cNvPr id="18" name="TextBox 17">
            <a:extLst>
              <a:ext uri="{FF2B5EF4-FFF2-40B4-BE49-F238E27FC236}">
                <a16:creationId xmlns:a16="http://schemas.microsoft.com/office/drawing/2014/main" id="{5BA250BB-BF66-6489-B35A-AAB7652C14AB}"/>
              </a:ext>
            </a:extLst>
          </p:cNvPr>
          <p:cNvSpPr txBox="1"/>
          <p:nvPr/>
        </p:nvSpPr>
        <p:spPr>
          <a:xfrm>
            <a:off x="1227031" y="4021483"/>
            <a:ext cx="2487766" cy="461665"/>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Palatino Linotype"/>
                <a:ea typeface="+mn-ea"/>
                <a:cs typeface="+mn-cs"/>
              </a:rPr>
              <a:t>ARP IDEA</a:t>
            </a:r>
          </a:p>
        </p:txBody>
      </p:sp>
      <p:sp>
        <p:nvSpPr>
          <p:cNvPr id="19" name="TextBox 18">
            <a:extLst>
              <a:ext uri="{FF2B5EF4-FFF2-40B4-BE49-F238E27FC236}">
                <a16:creationId xmlns:a16="http://schemas.microsoft.com/office/drawing/2014/main" id="{F9022571-1555-927D-7F20-86B2D92FEDD0}"/>
              </a:ext>
            </a:extLst>
          </p:cNvPr>
          <p:cNvSpPr txBox="1"/>
          <p:nvPr/>
        </p:nvSpPr>
        <p:spPr>
          <a:xfrm>
            <a:off x="7748103" y="4024530"/>
            <a:ext cx="2955910" cy="461665"/>
          </a:xfrm>
          <a:prstGeom prst="rect">
            <a:avLst/>
          </a:prstGeom>
          <a:noFill/>
        </p:spPr>
        <p:txBody>
          <a:bodyPr wrap="square"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Palatino Linotype"/>
                <a:ea typeface="+mn-ea"/>
                <a:cs typeface="+mn-cs"/>
              </a:rPr>
              <a:t>$79,863,122</a:t>
            </a:r>
          </a:p>
        </p:txBody>
      </p:sp>
      <p:sp>
        <p:nvSpPr>
          <p:cNvPr id="21" name="TextBox 20">
            <a:extLst>
              <a:ext uri="{FF2B5EF4-FFF2-40B4-BE49-F238E27FC236}">
                <a16:creationId xmlns:a16="http://schemas.microsoft.com/office/drawing/2014/main" id="{1107E192-9409-A1F8-21E1-A13DB9BD546D}"/>
              </a:ext>
            </a:extLst>
          </p:cNvPr>
          <p:cNvSpPr txBox="1"/>
          <p:nvPr/>
        </p:nvSpPr>
        <p:spPr>
          <a:xfrm>
            <a:off x="1228048" y="4574784"/>
            <a:ext cx="1723293" cy="461665"/>
          </a:xfrm>
          <a:prstGeom prst="rect">
            <a:avLst/>
          </a:prstGeom>
          <a:noFill/>
        </p:spPr>
        <p:txBody>
          <a:bodyPr wrap="square" rtlCol="0">
            <a:spAutoFit/>
          </a:bodyPr>
          <a:lstStyle/>
          <a:p>
            <a:r>
              <a:rPr kumimoji="0" lang="en-US" sz="2400" b="0" i="0" u="none" strike="noStrike" kern="1200" cap="none" spc="0" normalizeH="0" baseline="0" noProof="0" dirty="0">
                <a:ln>
                  <a:noFill/>
                </a:ln>
                <a:solidFill>
                  <a:prstClr val="black"/>
                </a:solidFill>
                <a:effectLst/>
                <a:uLnTx/>
                <a:uFillTx/>
                <a:latin typeface="Palatino Linotype"/>
                <a:ea typeface="+mn-ea"/>
                <a:cs typeface="+mn-cs"/>
              </a:rPr>
              <a:t>ARP HCY</a:t>
            </a:r>
            <a:endParaRPr lang="en-US" dirty="0"/>
          </a:p>
        </p:txBody>
      </p:sp>
      <p:sp>
        <p:nvSpPr>
          <p:cNvPr id="22" name="TextBox 21">
            <a:extLst>
              <a:ext uri="{FF2B5EF4-FFF2-40B4-BE49-F238E27FC236}">
                <a16:creationId xmlns:a16="http://schemas.microsoft.com/office/drawing/2014/main" id="{20ABB837-FFD3-A1B4-3F59-5C2688FEF41D}"/>
              </a:ext>
            </a:extLst>
          </p:cNvPr>
          <p:cNvSpPr txBox="1"/>
          <p:nvPr/>
        </p:nvSpPr>
        <p:spPr>
          <a:xfrm>
            <a:off x="8499921" y="4574784"/>
            <a:ext cx="2203938" cy="461665"/>
          </a:xfrm>
          <a:prstGeom prst="rect">
            <a:avLst/>
          </a:prstGeom>
          <a:noFill/>
        </p:spPr>
        <p:txBody>
          <a:bodyPr wrap="square"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Palatino Linotype"/>
                <a:ea typeface="+mn-ea"/>
                <a:cs typeface="+mn-cs"/>
              </a:rPr>
              <a:t>$18,118,224</a:t>
            </a:r>
          </a:p>
        </p:txBody>
      </p:sp>
      <p:sp>
        <p:nvSpPr>
          <p:cNvPr id="3" name="TextBox 2">
            <a:extLst>
              <a:ext uri="{FF2B5EF4-FFF2-40B4-BE49-F238E27FC236}">
                <a16:creationId xmlns:a16="http://schemas.microsoft.com/office/drawing/2014/main" id="{67DDA8F6-22E4-4A46-9043-6882C3442FC6}"/>
              </a:ext>
            </a:extLst>
          </p:cNvPr>
          <p:cNvSpPr txBox="1"/>
          <p:nvPr/>
        </p:nvSpPr>
        <p:spPr>
          <a:xfrm>
            <a:off x="1216325" y="5357004"/>
            <a:ext cx="978810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a:t>
            </a:r>
            <a:r>
              <a:rPr lang="en-US" dirty="0">
                <a:ea typeface="+mn-lt"/>
                <a:cs typeface="+mn-lt"/>
              </a:rPr>
              <a:t>At least 20% must be spent on activities to address learning loss/academic impact of COVID.</a:t>
            </a:r>
          </a:p>
          <a:p>
            <a:pPr algn="l"/>
            <a:endParaRPr lang="en-US" dirty="0"/>
          </a:p>
        </p:txBody>
      </p:sp>
      <p:sp>
        <p:nvSpPr>
          <p:cNvPr id="5" name="Slide Number Placeholder 4">
            <a:extLst>
              <a:ext uri="{FF2B5EF4-FFF2-40B4-BE49-F238E27FC236}">
                <a16:creationId xmlns:a16="http://schemas.microsoft.com/office/drawing/2014/main" id="{EFEE6E94-DB53-4368-BD8B-B1898713CD03}"/>
              </a:ext>
            </a:extLst>
          </p:cNvPr>
          <p:cNvSpPr>
            <a:spLocks noGrp="1"/>
          </p:cNvSpPr>
          <p:nvPr>
            <p:ph type="sldNum" sz="quarter" idx="10"/>
          </p:nvPr>
        </p:nvSpPr>
        <p:spPr/>
        <p:txBody>
          <a:bodyPr/>
          <a:lstStyle/>
          <a:p>
            <a:r>
              <a:rPr lang="en-US"/>
              <a:t>3</a:t>
            </a:r>
          </a:p>
        </p:txBody>
      </p:sp>
    </p:spTree>
    <p:extLst>
      <p:ext uri="{BB962C8B-B14F-4D97-AF65-F5344CB8AC3E}">
        <p14:creationId xmlns:p14="http://schemas.microsoft.com/office/powerpoint/2010/main" val="5330956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83CBC-A1DD-4E21-8C1A-D3868ED41F45}"/>
              </a:ext>
            </a:extLst>
          </p:cNvPr>
          <p:cNvSpPr>
            <a:spLocks noGrp="1"/>
          </p:cNvSpPr>
          <p:nvPr>
            <p:ph type="title"/>
          </p:nvPr>
        </p:nvSpPr>
        <p:spPr/>
        <p:txBody>
          <a:bodyPr/>
          <a:lstStyle/>
          <a:p>
            <a:r>
              <a:rPr lang="en-US" dirty="0"/>
              <a:t>ESSER Overview</a:t>
            </a:r>
          </a:p>
        </p:txBody>
      </p:sp>
      <p:sp>
        <p:nvSpPr>
          <p:cNvPr id="3" name="Content Placeholder 2">
            <a:extLst>
              <a:ext uri="{FF2B5EF4-FFF2-40B4-BE49-F238E27FC236}">
                <a16:creationId xmlns:a16="http://schemas.microsoft.com/office/drawing/2014/main" id="{2183481F-1BC8-4784-A2FF-B8A1D28872B9}"/>
              </a:ext>
            </a:extLst>
          </p:cNvPr>
          <p:cNvSpPr>
            <a:spLocks noGrp="1"/>
          </p:cNvSpPr>
          <p:nvPr>
            <p:ph idx="1"/>
          </p:nvPr>
        </p:nvSpPr>
        <p:spPr>
          <a:xfrm>
            <a:off x="376329" y="1430628"/>
            <a:ext cx="11660235" cy="4507465"/>
          </a:xfrm>
        </p:spPr>
        <p:txBody>
          <a:bodyPr vert="horz" lIns="91440" tIns="45720" rIns="822960" bIns="45720" rtlCol="0" anchor="t">
            <a:normAutofit/>
          </a:bodyPr>
          <a:lstStyle/>
          <a:p>
            <a:pPr marL="0" indent="0">
              <a:buNone/>
            </a:pPr>
            <a:r>
              <a:rPr lang="en-US" sz="3200" dirty="0"/>
              <a:t>“These Federal emergency resources are available for a wide range of activities to address diverse needs </a:t>
            </a:r>
            <a:r>
              <a:rPr lang="en-US" sz="3200" b="1" dirty="0"/>
              <a:t>arising from or exacerbated</a:t>
            </a:r>
            <a:r>
              <a:rPr lang="en-US" sz="3200" dirty="0"/>
              <a:t> by the COVID-19 pandemic, </a:t>
            </a:r>
            <a:r>
              <a:rPr lang="en-US" sz="3200" b="1" dirty="0"/>
              <a:t>or to emerge stronger post-pandemic,</a:t>
            </a:r>
            <a:r>
              <a:rPr lang="en-US" sz="3200" dirty="0"/>
              <a:t> including responding to students’ social, emotional, mental health, and academic needs and continuing to provide educational services as States, LEAs, and schools respond to and recover from the pandemic.”</a:t>
            </a:r>
            <a:endParaRPr lang="en-US" sz="3200" dirty="0">
              <a:latin typeface="Palatino Linotype"/>
            </a:endParaRPr>
          </a:p>
        </p:txBody>
      </p:sp>
      <p:sp>
        <p:nvSpPr>
          <p:cNvPr id="6" name="TextBox 5">
            <a:extLst>
              <a:ext uri="{FF2B5EF4-FFF2-40B4-BE49-F238E27FC236}">
                <a16:creationId xmlns:a16="http://schemas.microsoft.com/office/drawing/2014/main" id="{849BDEED-32C1-5148-844C-6148C8C44C1B}"/>
              </a:ext>
            </a:extLst>
          </p:cNvPr>
          <p:cNvSpPr txBox="1"/>
          <p:nvPr/>
        </p:nvSpPr>
        <p:spPr>
          <a:xfrm>
            <a:off x="1524000" y="6222449"/>
            <a:ext cx="9718307"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i="1" dirty="0">
                <a:solidFill>
                  <a:schemeClr val="bg1"/>
                </a:solidFill>
              </a:rPr>
              <a:t>Source: USED Frequently Asked Questions Elementary and Secondary School Emergency Relief (ESSER) Fund and Governor’s Emergency Education Relief (GEER) Fund. Retrieved from </a:t>
            </a:r>
            <a:r>
              <a:rPr lang="en-US" sz="1100" u="sng" dirty="0">
                <a:solidFill>
                  <a:schemeClr val="bg1"/>
                </a:solidFill>
              </a:rPr>
              <a:t>​https://oese.ed.gov/files/2021/12/Fact-Sheet_COVID_connection_12.29.21_Final.pdf</a:t>
            </a:r>
            <a:endParaRPr lang="en-US" sz="1100" i="1" u="sng" dirty="0">
              <a:solidFill>
                <a:schemeClr val="bg1"/>
              </a:solidFill>
              <a:cs typeface="Calibri"/>
              <a:hlinkClick r:id="rId3">
                <a:extLst>
                  <a:ext uri="{A12FA001-AC4F-418D-AE19-62706E023703}">
                    <ahyp:hlinkClr xmlns:ahyp="http://schemas.microsoft.com/office/drawing/2018/hyperlinkcolor" val="tx"/>
                  </a:ext>
                </a:extLst>
              </a:hlinkClick>
            </a:endParaRPr>
          </a:p>
        </p:txBody>
      </p:sp>
      <p:sp>
        <p:nvSpPr>
          <p:cNvPr id="5" name="Slide Number Placeholder 4">
            <a:extLst>
              <a:ext uri="{FF2B5EF4-FFF2-40B4-BE49-F238E27FC236}">
                <a16:creationId xmlns:a16="http://schemas.microsoft.com/office/drawing/2014/main" id="{21E547C0-8E2D-48C3-B1BA-4F09E025AA8B}"/>
              </a:ext>
            </a:extLst>
          </p:cNvPr>
          <p:cNvSpPr>
            <a:spLocks noGrp="1"/>
          </p:cNvSpPr>
          <p:nvPr>
            <p:ph type="sldNum" sz="quarter" idx="12"/>
          </p:nvPr>
        </p:nvSpPr>
        <p:spPr/>
        <p:txBody>
          <a:bodyPr/>
          <a:lstStyle/>
          <a:p>
            <a:fld id="{37CA07B4-DD15-4A32-9DF2-B6AD00727005}" type="slidenum">
              <a:rPr lang="en-US" smtClean="0"/>
              <a:t>5</a:t>
            </a:fld>
            <a:endParaRPr lang="en-US"/>
          </a:p>
        </p:txBody>
      </p:sp>
    </p:spTree>
    <p:extLst>
      <p:ext uri="{BB962C8B-B14F-4D97-AF65-F5344CB8AC3E}">
        <p14:creationId xmlns:p14="http://schemas.microsoft.com/office/powerpoint/2010/main" val="33671811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76010-5EC5-49FF-8368-B3EA1B424739}"/>
              </a:ext>
            </a:extLst>
          </p:cNvPr>
          <p:cNvSpPr>
            <a:spLocks noGrp="1"/>
          </p:cNvSpPr>
          <p:nvPr>
            <p:ph type="title"/>
          </p:nvPr>
        </p:nvSpPr>
        <p:spPr/>
        <p:txBody>
          <a:bodyPr/>
          <a:lstStyle/>
          <a:p>
            <a:r>
              <a:rPr lang="en-US" dirty="0"/>
              <a:t>State Set-aside Grants</a:t>
            </a:r>
          </a:p>
        </p:txBody>
      </p:sp>
      <p:sp>
        <p:nvSpPr>
          <p:cNvPr id="3" name="Content Placeholder 2">
            <a:extLst>
              <a:ext uri="{FF2B5EF4-FFF2-40B4-BE49-F238E27FC236}">
                <a16:creationId xmlns:a16="http://schemas.microsoft.com/office/drawing/2014/main" id="{AD40C196-3644-4878-BF0A-745701A1CAF6}"/>
              </a:ext>
            </a:extLst>
          </p:cNvPr>
          <p:cNvSpPr>
            <a:spLocks noGrp="1"/>
          </p:cNvSpPr>
          <p:nvPr>
            <p:ph idx="1"/>
          </p:nvPr>
        </p:nvSpPr>
        <p:spPr>
          <a:xfrm>
            <a:off x="727627" y="1278552"/>
            <a:ext cx="10703292" cy="4826571"/>
          </a:xfrm>
        </p:spPr>
        <p:txBody>
          <a:bodyPr>
            <a:normAutofit fontScale="92500" lnSpcReduction="20000"/>
          </a:bodyPr>
          <a:lstStyle/>
          <a:p>
            <a:r>
              <a:rPr lang="en-US" sz="2500" b="1" dirty="0"/>
              <a:t>ESSER II State Set-aside Grants ($105 million)</a:t>
            </a:r>
          </a:p>
          <a:p>
            <a:pPr lvl="1"/>
            <a:r>
              <a:rPr lang="en-US" sz="2500" dirty="0"/>
              <a:t>Learning Acceleration Grant</a:t>
            </a:r>
          </a:p>
          <a:p>
            <a:pPr lvl="1">
              <a:spcAft>
                <a:spcPts val="3350"/>
              </a:spcAft>
            </a:pPr>
            <a:r>
              <a:rPr lang="en-US" sz="2500" dirty="0"/>
              <a:t>Mental Health Grant</a:t>
            </a:r>
          </a:p>
          <a:p>
            <a:r>
              <a:rPr lang="en-US" sz="2500" b="1" dirty="0"/>
              <a:t>ESSER III State Set-aside Grants ($238.6 million)</a:t>
            </a:r>
          </a:p>
          <a:p>
            <a:pPr lvl="1"/>
            <a:r>
              <a:rPr lang="en-US" sz="2500" dirty="0"/>
              <a:t>NJTSS Mental Health Support Staffing Grant</a:t>
            </a:r>
          </a:p>
          <a:p>
            <a:pPr lvl="1"/>
            <a:r>
              <a:rPr lang="en-US" sz="2500" dirty="0"/>
              <a:t>Accelerated Learning Coaching and Educator Support Grant</a:t>
            </a:r>
          </a:p>
          <a:p>
            <a:pPr lvl="1"/>
            <a:r>
              <a:rPr lang="en-US" sz="2500" dirty="0"/>
              <a:t>Evidence-based Summer Learning and Enrichment Activities Grant</a:t>
            </a:r>
          </a:p>
          <a:p>
            <a:pPr lvl="1"/>
            <a:r>
              <a:rPr lang="en-US" sz="2500" dirty="0"/>
              <a:t>Evidence-based Comprehensive Beyond the School Day Activities Grant</a:t>
            </a:r>
          </a:p>
        </p:txBody>
      </p:sp>
      <p:sp>
        <p:nvSpPr>
          <p:cNvPr id="5" name="Slide Number Placeholder 4">
            <a:extLst>
              <a:ext uri="{FF2B5EF4-FFF2-40B4-BE49-F238E27FC236}">
                <a16:creationId xmlns:a16="http://schemas.microsoft.com/office/drawing/2014/main" id="{A1F812D6-A5FD-402E-8758-CA9834F878C8}"/>
              </a:ext>
            </a:extLst>
          </p:cNvPr>
          <p:cNvSpPr>
            <a:spLocks noGrp="1"/>
          </p:cNvSpPr>
          <p:nvPr>
            <p:ph type="sldNum" sz="quarter" idx="12"/>
          </p:nvPr>
        </p:nvSpPr>
        <p:spPr/>
        <p:txBody>
          <a:bodyPr/>
          <a:lstStyle/>
          <a:p>
            <a:fld id="{37CA07B4-DD15-4A32-9DF2-B6AD00727005}" type="slidenum">
              <a:rPr lang="en-US" smtClean="0"/>
              <a:t>6</a:t>
            </a:fld>
            <a:endParaRPr lang="en-US"/>
          </a:p>
        </p:txBody>
      </p:sp>
    </p:spTree>
    <p:extLst>
      <p:ext uri="{BB962C8B-B14F-4D97-AF65-F5344CB8AC3E}">
        <p14:creationId xmlns:p14="http://schemas.microsoft.com/office/powerpoint/2010/main" val="28011697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AF17E-1207-43E4-A01B-F5BF1BD679CD}"/>
              </a:ext>
            </a:extLst>
          </p:cNvPr>
          <p:cNvSpPr>
            <a:spLocks noGrp="1"/>
          </p:cNvSpPr>
          <p:nvPr>
            <p:ph type="title"/>
          </p:nvPr>
        </p:nvSpPr>
        <p:spPr>
          <a:xfrm>
            <a:off x="0" y="2065807"/>
            <a:ext cx="12192000" cy="2726386"/>
          </a:xfrm>
        </p:spPr>
        <p:txBody>
          <a:bodyPr>
            <a:normAutofit/>
          </a:bodyPr>
          <a:lstStyle/>
          <a:p>
            <a:r>
              <a:rPr lang="en-US" sz="6000" b="1" dirty="0">
                <a:latin typeface="Palatino Linotype"/>
              </a:rPr>
              <a:t>Effective Practices for Using Federal Funds: Needs Assessment &amp; Braiding and Blending</a:t>
            </a:r>
          </a:p>
        </p:txBody>
      </p:sp>
    </p:spTree>
    <p:extLst>
      <p:ext uri="{BB962C8B-B14F-4D97-AF65-F5344CB8AC3E}">
        <p14:creationId xmlns:p14="http://schemas.microsoft.com/office/powerpoint/2010/main" val="19510541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4491D07-2CD4-459D-9029-A68B2044BD49}"/>
              </a:ext>
            </a:extLst>
          </p:cNvPr>
          <p:cNvSpPr>
            <a:spLocks noGrp="1"/>
          </p:cNvSpPr>
          <p:nvPr>
            <p:ph type="title"/>
          </p:nvPr>
        </p:nvSpPr>
        <p:spPr/>
        <p:txBody>
          <a:bodyPr>
            <a:noAutofit/>
          </a:bodyPr>
          <a:lstStyle/>
          <a:p>
            <a:r>
              <a:rPr lang="en-US" sz="3200" dirty="0">
                <a:latin typeface="Palatino Linotype"/>
              </a:rPr>
              <a:t>Goals of Effective Practices for Using Federal Funds</a:t>
            </a:r>
            <a:endParaRPr lang="en-US" sz="3200" dirty="0"/>
          </a:p>
        </p:txBody>
      </p:sp>
      <p:sp>
        <p:nvSpPr>
          <p:cNvPr id="3" name="Content Placeholder 2">
            <a:extLst>
              <a:ext uri="{FF2B5EF4-FFF2-40B4-BE49-F238E27FC236}">
                <a16:creationId xmlns:a16="http://schemas.microsoft.com/office/drawing/2014/main" id="{6947A90B-6861-B149-B87C-512F54E67C70}"/>
              </a:ext>
            </a:extLst>
          </p:cNvPr>
          <p:cNvSpPr>
            <a:spLocks noGrp="1"/>
          </p:cNvSpPr>
          <p:nvPr>
            <p:ph idx="1"/>
          </p:nvPr>
        </p:nvSpPr>
        <p:spPr>
          <a:xfrm>
            <a:off x="495729" y="1126477"/>
            <a:ext cx="11200541" cy="4922631"/>
          </a:xfrm>
        </p:spPr>
        <p:txBody>
          <a:bodyPr vert="horz" lIns="91440" tIns="45720" rIns="91440" bIns="45720" rtlCol="0" anchor="t">
            <a:normAutofit/>
          </a:bodyPr>
          <a:lstStyle/>
          <a:p>
            <a:pPr>
              <a:spcBef>
                <a:spcPts val="1200"/>
              </a:spcBef>
              <a:spcAft>
                <a:spcPts val="0"/>
              </a:spcAft>
            </a:pPr>
            <a:r>
              <a:rPr lang="en-US" sz="2800" dirty="0">
                <a:latin typeface="Palatino Linotype"/>
              </a:rPr>
              <a:t>Identify short- and long-term goals that align with LEA priorities </a:t>
            </a:r>
            <a:endParaRPr lang="en-US" sz="2800" dirty="0"/>
          </a:p>
          <a:p>
            <a:pPr>
              <a:spcBef>
                <a:spcPts val="1200"/>
              </a:spcBef>
            </a:pPr>
            <a:r>
              <a:rPr lang="en-US" sz="2800" dirty="0">
                <a:latin typeface="Palatino Linotype"/>
              </a:rPr>
              <a:t>Use data to drive your decision-making</a:t>
            </a:r>
          </a:p>
          <a:p>
            <a:pPr>
              <a:lnSpc>
                <a:spcPct val="100000"/>
              </a:lnSpc>
              <a:spcBef>
                <a:spcPts val="1200"/>
              </a:spcBef>
              <a:spcAft>
                <a:spcPts val="0"/>
              </a:spcAft>
            </a:pPr>
            <a:r>
              <a:rPr lang="en-US" sz="2800" dirty="0">
                <a:latin typeface="Palatino Linotype"/>
              </a:rPr>
              <a:t>Identify up front how you will know if this expenditure was effective </a:t>
            </a:r>
            <a:endParaRPr lang="en-US" sz="2800" dirty="0"/>
          </a:p>
          <a:p>
            <a:pPr marL="971550" lvl="1" indent="-457200">
              <a:lnSpc>
                <a:spcPct val="100000"/>
              </a:lnSpc>
              <a:spcBef>
                <a:spcPts val="1200"/>
              </a:spcBef>
              <a:spcAft>
                <a:spcPts val="0"/>
              </a:spcAft>
            </a:pPr>
            <a:r>
              <a:rPr lang="en-US" sz="2200" dirty="0">
                <a:latin typeface="Palatino Linotype"/>
              </a:rPr>
              <a:t>What data do you need to collect at the beginning, along the way, at the end?</a:t>
            </a:r>
          </a:p>
          <a:p>
            <a:pPr>
              <a:spcBef>
                <a:spcPts val="1200"/>
              </a:spcBef>
            </a:pPr>
            <a:r>
              <a:rPr lang="en-US" sz="2800" dirty="0">
                <a:latin typeface="Palatino Linotype"/>
              </a:rPr>
              <a:t>Involve stakeholders</a:t>
            </a:r>
          </a:p>
          <a:p>
            <a:pPr>
              <a:spcBef>
                <a:spcPts val="1200"/>
              </a:spcBef>
              <a:spcAft>
                <a:spcPts val="0"/>
              </a:spcAft>
            </a:pPr>
            <a:r>
              <a:rPr lang="en-US" sz="2800" dirty="0">
                <a:latin typeface="Palatino Linotype"/>
              </a:rPr>
              <a:t>Balance and vary spending </a:t>
            </a:r>
            <a:endParaRPr lang="en-US" sz="2800" dirty="0"/>
          </a:p>
          <a:p>
            <a:pPr marL="971550" lvl="1" indent="-457200">
              <a:lnSpc>
                <a:spcPct val="100000"/>
              </a:lnSpc>
              <a:spcBef>
                <a:spcPts val="1200"/>
              </a:spcBef>
              <a:spcAft>
                <a:spcPts val="0"/>
              </a:spcAft>
            </a:pPr>
            <a:r>
              <a:rPr lang="en-US" sz="2200" dirty="0">
                <a:latin typeface="Palatino Linotype"/>
              </a:rPr>
              <a:t>People; programs/trainings; materials</a:t>
            </a:r>
          </a:p>
        </p:txBody>
      </p:sp>
      <p:sp>
        <p:nvSpPr>
          <p:cNvPr id="5" name="Slide Number Placeholder 4">
            <a:extLst>
              <a:ext uri="{FF2B5EF4-FFF2-40B4-BE49-F238E27FC236}">
                <a16:creationId xmlns:a16="http://schemas.microsoft.com/office/drawing/2014/main" id="{6F3AE103-5096-774A-B378-5CB97B5CE247}"/>
              </a:ext>
            </a:extLst>
          </p:cNvPr>
          <p:cNvSpPr>
            <a:spLocks noGrp="1"/>
          </p:cNvSpPr>
          <p:nvPr>
            <p:ph type="sldNum" sz="quarter" idx="12"/>
          </p:nvPr>
        </p:nvSpPr>
        <p:spPr/>
        <p:txBody>
          <a:bodyPr/>
          <a:lstStyle/>
          <a:p>
            <a:fld id="{A3D1C70C-36A2-44FC-A083-98959550CFF4}" type="slidenum">
              <a:rPr lang="en-US" smtClean="0"/>
              <a:pPr/>
              <a:t>8</a:t>
            </a:fld>
            <a:endParaRPr lang="en-US"/>
          </a:p>
        </p:txBody>
      </p:sp>
    </p:spTree>
    <p:extLst>
      <p:ext uri="{BB962C8B-B14F-4D97-AF65-F5344CB8AC3E}">
        <p14:creationId xmlns:p14="http://schemas.microsoft.com/office/powerpoint/2010/main" val="41375125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9255F-4511-45F3-AAFC-22AB64850595}"/>
              </a:ext>
            </a:extLst>
          </p:cNvPr>
          <p:cNvSpPr>
            <a:spLocks noGrp="1"/>
          </p:cNvSpPr>
          <p:nvPr>
            <p:ph type="title"/>
          </p:nvPr>
        </p:nvSpPr>
        <p:spPr>
          <a:xfrm>
            <a:off x="1269078" y="391650"/>
            <a:ext cx="8183474" cy="752474"/>
          </a:xfrm>
        </p:spPr>
        <p:txBody>
          <a:bodyPr>
            <a:noAutofit/>
          </a:bodyPr>
          <a:lstStyle/>
          <a:p>
            <a:r>
              <a:rPr lang="en-US" dirty="0">
                <a:latin typeface="Palatino Linotype"/>
                <a:cs typeface="Calibri"/>
              </a:rPr>
              <a:t>Comprehensive Needs Assessment</a:t>
            </a:r>
            <a:endParaRPr lang="en-US" dirty="0">
              <a:latin typeface="Palatino Linotype"/>
            </a:endParaRPr>
          </a:p>
        </p:txBody>
      </p:sp>
      <p:sp>
        <p:nvSpPr>
          <p:cNvPr id="3" name="Content Placeholder 2">
            <a:extLst>
              <a:ext uri="{FF2B5EF4-FFF2-40B4-BE49-F238E27FC236}">
                <a16:creationId xmlns:a16="http://schemas.microsoft.com/office/drawing/2014/main" id="{D67CB624-2649-4881-8071-0B9E25BF812D}"/>
              </a:ext>
            </a:extLst>
          </p:cNvPr>
          <p:cNvSpPr>
            <a:spLocks noGrp="1"/>
          </p:cNvSpPr>
          <p:nvPr>
            <p:ph idx="1"/>
          </p:nvPr>
        </p:nvSpPr>
        <p:spPr>
          <a:xfrm>
            <a:off x="186557" y="1213833"/>
            <a:ext cx="11488888" cy="4430333"/>
          </a:xfrm>
        </p:spPr>
        <p:txBody>
          <a:bodyPr vert="horz" lIns="91440" tIns="45720" rIns="822960" bIns="45720" rtlCol="0" anchor="t">
            <a:noAutofit/>
          </a:bodyPr>
          <a:lstStyle/>
          <a:p>
            <a:r>
              <a:rPr lang="en-US" sz="2800" dirty="0">
                <a:latin typeface="Palatino Linotype"/>
              </a:rPr>
              <a:t>A process, not a one-time event</a:t>
            </a:r>
          </a:p>
          <a:p>
            <a:r>
              <a:rPr lang="en-US" sz="2800" dirty="0">
                <a:latin typeface="Palatino Linotype"/>
              </a:rPr>
              <a:t>Foundation for use of ALL ESSER funds (ESSER I, ESSER II, &amp; ARP ESSER)</a:t>
            </a:r>
          </a:p>
          <a:p>
            <a:r>
              <a:rPr lang="en-US" sz="2800" dirty="0">
                <a:latin typeface="Palatino Linotype"/>
              </a:rPr>
              <a:t>Determine needs, examine root causes, and set priorities for future action</a:t>
            </a:r>
          </a:p>
          <a:p>
            <a:r>
              <a:rPr lang="en-US" sz="2800" dirty="0">
                <a:latin typeface="Palatino Linotype"/>
              </a:rPr>
              <a:t>Expenditures not supported by comprehensive needs assessment are not “necessary, reasonable, and allocable” [Uniform Grant Guidance – 2 C.F.R. Part 200]</a:t>
            </a:r>
          </a:p>
        </p:txBody>
      </p:sp>
    </p:spTree>
    <p:extLst>
      <p:ext uri="{BB962C8B-B14F-4D97-AF65-F5344CB8AC3E}">
        <p14:creationId xmlns:p14="http://schemas.microsoft.com/office/powerpoint/2010/main" val="762847035"/>
      </p:ext>
    </p:extLst>
  </p:cSld>
  <p:clrMapOvr>
    <a:masterClrMapping/>
  </p:clrMapOvr>
</p:sld>
</file>

<file path=ppt/theme/theme1.xml><?xml version="1.0" encoding="utf-8"?>
<a:theme xmlns:a="http://schemas.openxmlformats.org/drawingml/2006/main" name="NJDOE_TitleSlide">
  <a:themeElements>
    <a:clrScheme name="Custom 4">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954F72"/>
      </a:folHlink>
    </a:clrScheme>
    <a:fontScheme name="NJDOE Template 0921">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JDOE_0921  -  Read-Only" id="{7DB005D5-9A20-4F54-BDDB-3F0B58CF7C39}" vid="{8F5B3E5E-17D6-48F5-9A13-48CA22833D02}"/>
    </a:ext>
  </a:extLst>
</a:theme>
</file>

<file path=ppt/theme/theme2.xml><?xml version="1.0" encoding="utf-8"?>
<a:theme xmlns:a="http://schemas.openxmlformats.org/drawingml/2006/main" name="NDJOE_Main">
  <a:themeElements>
    <a:clrScheme name="Custom 5">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954F72"/>
      </a:folHlink>
    </a:clrScheme>
    <a:fontScheme name="NJDOE Template 0921">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JDOE_0921  -  Read-Only" id="{7DB005D5-9A20-4F54-BDDB-3F0B58CF7C39}" vid="{8555BBD0-58EB-40D3-92E2-3F2E5ED552CF}"/>
    </a:ext>
  </a:extLst>
</a:theme>
</file>

<file path=ppt/theme/theme3.xml><?xml version="1.0" encoding="utf-8"?>
<a:theme xmlns:a="http://schemas.openxmlformats.org/drawingml/2006/main" name="NJDOE_SectionTitl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JDOE_0921  -  Read-Only" id="{7DB005D5-9A20-4F54-BDDB-3F0B58CF7C39}" vid="{0363114F-E39A-4520-852A-5684BFE7891B}"/>
    </a:ext>
  </a:extLst>
</a:theme>
</file>

<file path=ppt/theme/theme4.xml><?xml version="1.0" encoding="utf-8"?>
<a:theme xmlns:a="http://schemas.openxmlformats.org/drawingml/2006/main" name="1_NJDOE_TitleSlide">
  <a:themeElements>
    <a:clrScheme name="Custom 4">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954F72"/>
      </a:folHlink>
    </a:clrScheme>
    <a:fontScheme name="NJDOE Template 0921">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JDOE_0921  -  Read-Only" id="{7DB005D5-9A20-4F54-BDDB-3F0B58CF7C39}" vid="{8F5B3E5E-17D6-48F5-9A13-48CA22833D02}"/>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aa51604-3ab8-43f9-a458-517f976e6416">
      <Terms xmlns="http://schemas.microsoft.com/office/infopath/2007/PartnerControls"/>
    </lcf76f155ced4ddcb4097134ff3c332f>
    <TaxCatchAll xmlns="180e0ec4-ef6c-4ce6-99c3-a5f5c6d726d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B0857EA0679F646974BD4BF5487B317" ma:contentTypeVersion="13" ma:contentTypeDescription="Create a new document." ma:contentTypeScope="" ma:versionID="396b28bf2d55f152d3b7352929995728">
  <xsd:schema xmlns:xsd="http://www.w3.org/2001/XMLSchema" xmlns:xs="http://www.w3.org/2001/XMLSchema" xmlns:p="http://schemas.microsoft.com/office/2006/metadata/properties" xmlns:ns2="9aa51604-3ab8-43f9-a458-517f976e6416" xmlns:ns3="180e0ec4-ef6c-4ce6-99c3-a5f5c6d726d2" targetNamespace="http://schemas.microsoft.com/office/2006/metadata/properties" ma:root="true" ma:fieldsID="f27e357af2a2e0d812c3d431830f57a4" ns2:_="" ns3:_="">
    <xsd:import namespace="9aa51604-3ab8-43f9-a458-517f976e6416"/>
    <xsd:import namespace="180e0ec4-ef6c-4ce6-99c3-a5f5c6d726d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a51604-3ab8-43f9-a458-517f976e641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ff2b5c3f-4ce5-4420-9db3-cd80330d6d0d"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80e0ec4-ef6c-4ce6-99c3-a5f5c6d726d2"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381be2e9-edbe-4092-80d8-dff0332559ef}" ma:internalName="TaxCatchAll" ma:showField="CatchAllData" ma:web="180e0ec4-ef6c-4ce6-99c3-a5f5c6d726d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8688026-0588-4682-A3DD-FB603ACCFA86}">
  <ds:schemaRefs>
    <ds:schemaRef ds:uri="http://purl.org/dc/elements/1.1/"/>
    <ds:schemaRef ds:uri="http://schemas.microsoft.com/office/2006/metadata/properties"/>
    <ds:schemaRef ds:uri="180e0ec4-ef6c-4ce6-99c3-a5f5c6d726d2"/>
    <ds:schemaRef ds:uri="http://purl.org/dc/terms/"/>
    <ds:schemaRef ds:uri="9aa51604-3ab8-43f9-a458-517f976e6416"/>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EB23DAD6-6113-4CF8-B697-7199F59A0C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aa51604-3ab8-43f9-a458-517f976e6416"/>
    <ds:schemaRef ds:uri="180e0ec4-ef6c-4ce6-99c3-a5f5c6d726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3AD61DD-F7AE-47C3-8201-9CC491FDCE4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2021 PPT Design Theme</Template>
  <TotalTime>5170</TotalTime>
  <Words>2096</Words>
  <Application>Microsoft Office PowerPoint</Application>
  <PresentationFormat>Widescreen</PresentationFormat>
  <Paragraphs>312</Paragraphs>
  <Slides>29</Slides>
  <Notes>29</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29</vt:i4>
      </vt:variant>
    </vt:vector>
  </HeadingPairs>
  <TitlesOfParts>
    <vt:vector size="39" baseType="lpstr">
      <vt:lpstr>Arial</vt:lpstr>
      <vt:lpstr>Bell MT</vt:lpstr>
      <vt:lpstr>Calibri</vt:lpstr>
      <vt:lpstr>Palatino</vt:lpstr>
      <vt:lpstr>Palatino Linotype</vt:lpstr>
      <vt:lpstr>Times New Roman</vt:lpstr>
      <vt:lpstr>NJDOE_TitleSlide</vt:lpstr>
      <vt:lpstr>NDJOE_Main</vt:lpstr>
      <vt:lpstr>NJDOE_SectionTitle</vt:lpstr>
      <vt:lpstr>1_NJDOE_TitleSlide</vt:lpstr>
      <vt:lpstr>Elementary and Secondary School Emergency Relief (ESSER) Roundtable Series 4: Maximizing Federal Funds  To Engage, Recover, and Reimagine  Education in New Jersey</vt:lpstr>
      <vt:lpstr>Using Microsoft Teams</vt:lpstr>
      <vt:lpstr>Goals for Today’s Presentation</vt:lpstr>
      <vt:lpstr>  Federal Relief Funds Received by New Jersey </vt:lpstr>
      <vt:lpstr>ESSER Overview</vt:lpstr>
      <vt:lpstr>State Set-aside Grants</vt:lpstr>
      <vt:lpstr>Effective Practices for Using Federal Funds: Needs Assessment &amp; Braiding and Blending</vt:lpstr>
      <vt:lpstr>Goals of Effective Practices for Using Federal Funds</vt:lpstr>
      <vt:lpstr>Comprehensive Needs Assessment</vt:lpstr>
      <vt:lpstr>Needs Assessment and Continuous Improvement Cycle</vt:lpstr>
      <vt:lpstr>Phases of Needs Assessment Implementation</vt:lpstr>
      <vt:lpstr>Identify Data Sources</vt:lpstr>
      <vt:lpstr>ARP ESSER Use of Funds Plan</vt:lpstr>
      <vt:lpstr>Types of school funds</vt:lpstr>
      <vt:lpstr>Braiding and Blending Funds</vt:lpstr>
      <vt:lpstr>Braiding Funds Example (1 of 2)</vt:lpstr>
      <vt:lpstr>Braiding Funds Example (2 of 2)</vt:lpstr>
      <vt:lpstr>A Few Cautions</vt:lpstr>
      <vt:lpstr> Coordination of ESSER Funds and Grants</vt:lpstr>
      <vt:lpstr>Allowable Uses</vt:lpstr>
      <vt:lpstr>Coordinating ESSER Funds by Expiration Date</vt:lpstr>
      <vt:lpstr>Coordinating ESSER Funds for Academic and SEL Needs</vt:lpstr>
      <vt:lpstr>WestEd: Ramping Fund Usage Strategy</vt:lpstr>
      <vt:lpstr>Maximizing Federal Funds Beyond  Recent Emergency Funds </vt:lpstr>
      <vt:lpstr>Federal Funding Beyond ESSER</vt:lpstr>
      <vt:lpstr>Maximizing Federal Funds to Accelerate Learning and Address Mental Health Needs </vt:lpstr>
      <vt:lpstr>Connections to Learning Acceleration Principles</vt:lpstr>
      <vt:lpstr>Discussion and Questions</vt:lpstr>
      <vt:lpstr>Thank You! (3 of 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American Rescue Plan ESSER Fund State Level Grants to LEAs</dc:title>
  <dc:creator>Ehling, Kathleen</dc:creator>
  <cp:lastModifiedBy>Leslie Janek</cp:lastModifiedBy>
  <cp:revision>96</cp:revision>
  <dcterms:created xsi:type="dcterms:W3CDTF">2021-09-13T19:29:51Z</dcterms:created>
  <dcterms:modified xsi:type="dcterms:W3CDTF">2022-11-09T06:39:33Z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0x0101006B0857EA0679F646974BD4BF5487B317</vt:lpwstr>
  </property>
</Properties>
</file>