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8" r:id="rId3"/>
    <p:sldId id="259" r:id="rId4"/>
    <p:sldId id="266" r:id="rId5"/>
    <p:sldId id="260" r:id="rId6"/>
    <p:sldId id="261" r:id="rId7"/>
    <p:sldId id="267" r:id="rId8"/>
    <p:sldId id="262" r:id="rId9"/>
    <p:sldId id="263" r:id="rId10"/>
    <p:sldId id="257" r:id="rId11"/>
    <p:sldId id="269" r:id="rId12"/>
    <p:sldId id="300" r:id="rId13"/>
    <p:sldId id="303" r:id="rId14"/>
    <p:sldId id="265" r:id="rId15"/>
    <p:sldId id="271" r:id="rId16"/>
    <p:sldId id="301" r:id="rId17"/>
    <p:sldId id="272" r:id="rId18"/>
    <p:sldId id="298" r:id="rId19"/>
    <p:sldId id="302" r:id="rId20"/>
    <p:sldId id="304" r:id="rId21"/>
    <p:sldId id="305" r:id="rId22"/>
    <p:sldId id="290" r:id="rId23"/>
    <p:sldId id="294" r:id="rId24"/>
    <p:sldId id="295" r:id="rId25"/>
    <p:sldId id="291" r:id="rId26"/>
    <p:sldId id="275" r:id="rId27"/>
    <p:sldId id="285" r:id="rId28"/>
    <p:sldId id="306" r:id="rId29"/>
    <p:sldId id="293" r:id="rId30"/>
    <p:sldId id="276" r:id="rId31"/>
    <p:sldId id="296" r:id="rId32"/>
    <p:sldId id="307" r:id="rId33"/>
    <p:sldId id="308" r:id="rId34"/>
    <p:sldId id="299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7D954C-31FB-4735-A6B3-34AA7E239DD7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95B7E1-9E13-4003-A130-37727FCF3FC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855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954C-31FB-4735-A6B3-34AA7E239DD7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B7E1-9E13-4003-A130-37727FCF3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60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954C-31FB-4735-A6B3-34AA7E239DD7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B7E1-9E13-4003-A130-37727FCF3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492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954C-31FB-4735-A6B3-34AA7E239DD7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B7E1-9E13-4003-A130-37727FCF3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8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954C-31FB-4735-A6B3-34AA7E239DD7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B7E1-9E13-4003-A130-37727FCF3FC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293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954C-31FB-4735-A6B3-34AA7E239DD7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B7E1-9E13-4003-A130-37727FCF3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54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954C-31FB-4735-A6B3-34AA7E239DD7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B7E1-9E13-4003-A130-37727FCF3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15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954C-31FB-4735-A6B3-34AA7E239DD7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B7E1-9E13-4003-A130-37727FCF3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874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954C-31FB-4735-A6B3-34AA7E239DD7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B7E1-9E13-4003-A130-37727FCF3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70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954C-31FB-4735-A6B3-34AA7E239DD7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B7E1-9E13-4003-A130-37727FCF3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144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954C-31FB-4735-A6B3-34AA7E239DD7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B7E1-9E13-4003-A130-37727FCF3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125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017D954C-31FB-4735-A6B3-34AA7E239DD7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5F95B7E1-9E13-4003-A130-37727FCF3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56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omeroom5.doe.state.nj.us/directory/" TargetMode="External"/><Relationship Id="rId2" Type="http://schemas.openxmlformats.org/officeDocument/2006/relationships/hyperlink" Target="https://homeroom6.doe.state.nj.us/schoolethics/login-officials" TargetMode="Externa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j.gov/education/ethics/fds/index.shtml" TargetMode="External"/><Relationship Id="rId2" Type="http://schemas.openxmlformats.org/officeDocument/2006/relationships/hyperlink" Target="mailto:school.ethics@doe.nj.gov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6">
            <a:extLst>
              <a:ext uri="{FF2B5EF4-FFF2-40B4-BE49-F238E27FC236}">
                <a16:creationId xmlns:a16="http://schemas.microsoft.com/office/drawing/2014/main" id="{56D6273C-3B0C-467E-B2F1-0EC0DFFAF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6" name="Rectangle 18">
            <a:extLst>
              <a:ext uri="{FF2B5EF4-FFF2-40B4-BE49-F238E27FC236}">
                <a16:creationId xmlns:a16="http://schemas.microsoft.com/office/drawing/2014/main" id="{21F8F60E-72DE-4D3E-BF20-B3B4294CBB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6008" y="246887"/>
            <a:ext cx="7314691" cy="6377939"/>
          </a:xfrm>
          <a:prstGeom prst="rect">
            <a:avLst/>
          </a:prstGeom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7" name="Straight Connector 20">
            <a:extLst>
              <a:ext uri="{FF2B5EF4-FFF2-40B4-BE49-F238E27FC236}">
                <a16:creationId xmlns:a16="http://schemas.microsoft.com/office/drawing/2014/main" id="{B5CBC3F9-8258-4152-846F-6D3E890E0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33843" y="4005950"/>
            <a:ext cx="531902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2">
            <a:extLst>
              <a:ext uri="{FF2B5EF4-FFF2-40B4-BE49-F238E27FC236}">
                <a16:creationId xmlns:a16="http://schemas.microsoft.com/office/drawing/2014/main" id="{B917F289-8C4B-46F5-B5E0-C41C26C441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75D5CE-C843-4465-A2E0-420416E6E2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3553" y="893398"/>
            <a:ext cx="6019601" cy="3187208"/>
          </a:xfrm>
        </p:spPr>
        <p:txBody>
          <a:bodyPr>
            <a:normAutofit fontScale="90000"/>
          </a:bodyPr>
          <a:lstStyle/>
          <a:p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Ethics Commission</a:t>
            </a:r>
            <a:br>
              <a:rPr lang="en-US" sz="5600" dirty="0"/>
            </a:br>
            <a:br>
              <a:rPr lang="en-US" sz="5600" dirty="0"/>
            </a:br>
            <a:endParaRPr lang="en-US" sz="5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F72868-6403-4FD4-BE2D-01E09A08C2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13933" y="4141784"/>
            <a:ext cx="5958841" cy="1388165"/>
          </a:xfrm>
        </p:spPr>
        <p:txBody>
          <a:bodyPr>
            <a:normAutofit/>
          </a:bodyPr>
          <a:lstStyle/>
          <a:p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Uploading and Submitting </a:t>
            </a:r>
          </a:p>
          <a:p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 Personal/Relative and Financial Disclosure Statements</a:t>
            </a:r>
          </a:p>
        </p:txBody>
      </p:sp>
      <p:pic>
        <p:nvPicPr>
          <p:cNvPr id="7" name="Picture 6" descr="Logo: State of New Jersey, Department of Education.">
            <a:extLst>
              <a:ext uri="{FF2B5EF4-FFF2-40B4-BE49-F238E27FC236}">
                <a16:creationId xmlns:a16="http://schemas.microsoft.com/office/drawing/2014/main" id="{9658B039-E4AE-494C-8A11-5100C7929C5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65" y="1860302"/>
            <a:ext cx="3135414" cy="313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66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7C684499-6F30-4C6A-8094-E2E3E91B3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5AECED4-26C2-4E8F-A340-2402369DC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5C93CB-8BFC-4912-88D2-5EE7F0BF21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467" y="863364"/>
            <a:ext cx="6657476" cy="5126124"/>
          </a:xfrm>
        </p:spPr>
        <p:txBody>
          <a:bodyPr anchor="ctr">
            <a:normAutofit/>
          </a:bodyPr>
          <a:lstStyle/>
          <a:p>
            <a:pPr algn="r"/>
            <a: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FOUR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9213D27-7A25-46D8-B1BD-E470E49C6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961243" y="2054826"/>
            <a:ext cx="0" cy="2743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06535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4E7F418-8670-49D1-B531-57E3C28449E6}"/>
              </a:ext>
            </a:extLst>
          </p:cNvPr>
          <p:cNvSpPr txBox="1"/>
          <p:nvPr/>
        </p:nvSpPr>
        <p:spPr>
          <a:xfrm>
            <a:off x="1350628" y="2164360"/>
            <a:ext cx="97815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Once you have completed your Disclosure Statements, you must download and save the PDF file on your computer</a:t>
            </a:r>
            <a:r>
              <a:rPr lang="en-US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e.</a:t>
            </a:r>
            <a:r>
              <a:rPr lang="en-US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., your desktop. 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445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99C4B2D-95CD-4D65-BFD1-1A77ADC743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000"/>
            <a:ext cx="12192000" cy="6604000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3A98C930-9E5C-4845-BB45-0DE200B7B058}"/>
              </a:ext>
            </a:extLst>
          </p:cNvPr>
          <p:cNvSpPr/>
          <p:nvPr/>
        </p:nvSpPr>
        <p:spPr>
          <a:xfrm>
            <a:off x="10310327" y="597158"/>
            <a:ext cx="895739" cy="475861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71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3B69D78-1787-4B29-A533-91B474165A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675" y="890587"/>
            <a:ext cx="9010650" cy="507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318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7C684499-6F30-4C6A-8094-E2E3E91B3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5AECED4-26C2-4E8F-A340-2402369DC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3C125D4-36D4-4A71-ACB4-26A691100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467" y="863364"/>
            <a:ext cx="6657476" cy="5126124"/>
          </a:xfrm>
        </p:spPr>
        <p:txBody>
          <a:bodyPr anchor="ctr">
            <a:normAutofit/>
          </a:bodyPr>
          <a:lstStyle/>
          <a:p>
            <a:pPr algn="r"/>
            <a: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FIVE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9213D27-7A25-46D8-B1BD-E470E49C6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961243" y="2054826"/>
            <a:ext cx="0" cy="2743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65857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2E4368A-74DF-45EA-9262-2D209B146D04}"/>
              </a:ext>
            </a:extLst>
          </p:cNvPr>
          <p:cNvSpPr txBox="1"/>
          <p:nvPr/>
        </p:nvSpPr>
        <p:spPr>
          <a:xfrm>
            <a:off x="1308683" y="2321004"/>
            <a:ext cx="99157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Once the PDF file is saved on your computer, you can close the window, and return to the filing application.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4459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46F8AE-936A-4A9D-9030-8B8885802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000"/>
            <a:ext cx="12192000" cy="66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1028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C684499-6F30-4C6A-8094-E2E3E91B3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5AECED4-26C2-4E8F-A340-2402369DC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874F36-B2B5-433B-834C-2FEF0CBD55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467" y="863364"/>
            <a:ext cx="6657476" cy="5126124"/>
          </a:xfrm>
        </p:spPr>
        <p:txBody>
          <a:bodyPr anchor="ctr">
            <a:normAutofit/>
          </a:bodyPr>
          <a:lstStyle/>
          <a:p>
            <a:pPr algn="r"/>
            <a: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SIX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9213D27-7A25-46D8-B1BD-E470E49C6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961243" y="2054826"/>
            <a:ext cx="0" cy="2743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51234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C09FAC-B9D9-4F23-BA23-B99DD3B31F96}"/>
              </a:ext>
            </a:extLst>
          </p:cNvPr>
          <p:cNvSpPr txBox="1"/>
          <p:nvPr/>
        </p:nvSpPr>
        <p:spPr>
          <a:xfrm>
            <a:off x="1023457" y="2228671"/>
            <a:ext cx="104442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you are back in the filing application, select “choose file”; find your saved PDF Disclosure Statements on your computer; select the file; and then click “Open.” 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98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FC01B2D-376B-40FD-861E-DBBC9DDEB9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000"/>
            <a:ext cx="12192000" cy="6604000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E9245E57-B275-4E61-A69B-DC58123AEBDF}"/>
              </a:ext>
            </a:extLst>
          </p:cNvPr>
          <p:cNvSpPr/>
          <p:nvPr/>
        </p:nvSpPr>
        <p:spPr>
          <a:xfrm>
            <a:off x="1912776" y="2817845"/>
            <a:ext cx="373224" cy="20946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590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7C684499-6F30-4C6A-8094-E2E3E91B3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5AECED4-26C2-4E8F-A340-2402369DC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BC15D2-4D2A-454B-9DD7-E0623A892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467" y="863364"/>
            <a:ext cx="6657476" cy="5126124"/>
          </a:xfrm>
        </p:spPr>
        <p:txBody>
          <a:bodyPr anchor="ctr">
            <a:normAutofit/>
          </a:bodyPr>
          <a:lstStyle/>
          <a:p>
            <a:pPr algn="r"/>
            <a: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ONE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9213D27-7A25-46D8-B1BD-E470E49C6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961243" y="2054826"/>
            <a:ext cx="0" cy="2743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92579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66BD3F6-F297-4C7F-9F7C-FC1130E8B0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675" y="890587"/>
            <a:ext cx="9010650" cy="507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4804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D0CC775-65E1-498D-B6B3-857B32EA91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675" y="890587"/>
            <a:ext cx="9010650" cy="5076825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A59CBDA6-DF1B-49F3-94D6-3C631F302FED}"/>
              </a:ext>
            </a:extLst>
          </p:cNvPr>
          <p:cNvSpPr/>
          <p:nvPr/>
        </p:nvSpPr>
        <p:spPr>
          <a:xfrm>
            <a:off x="7837714" y="5645021"/>
            <a:ext cx="578498" cy="322391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8057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C684499-6F30-4C6A-8094-E2E3E91B3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5AECED4-26C2-4E8F-A340-2402369DC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874F36-B2B5-433B-834C-2FEF0CBD55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467" y="863364"/>
            <a:ext cx="6657476" cy="5126124"/>
          </a:xfrm>
        </p:spPr>
        <p:txBody>
          <a:bodyPr anchor="ctr">
            <a:normAutofit/>
          </a:bodyPr>
          <a:lstStyle/>
          <a:p>
            <a:pPr algn="r"/>
            <a: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SEVEN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9213D27-7A25-46D8-B1BD-E470E49C6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961243" y="2054826"/>
            <a:ext cx="0" cy="2743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00969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AFBB20-8339-4EE4-8F69-AC5A683D54BE}"/>
              </a:ext>
            </a:extLst>
          </p:cNvPr>
          <p:cNvSpPr txBox="1"/>
          <p:nvPr/>
        </p:nvSpPr>
        <p:spPr>
          <a:xfrm>
            <a:off x="1191237" y="2525086"/>
            <a:ext cx="101087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After you click “Open,” you should see the PDF version of your Disclosure Statements next to the button which says, “Choose File.”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6012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BBA9269-8CE3-49EC-9121-1081E3F2D8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000"/>
            <a:ext cx="12192000" cy="6604000"/>
          </a:xfrm>
          <a:prstGeom prst="rect">
            <a:avLst/>
          </a:prstGeom>
        </p:spPr>
      </p:pic>
      <p:sp>
        <p:nvSpPr>
          <p:cNvPr id="4" name="Arrow: Right 3">
            <a:extLst>
              <a:ext uri="{FF2B5EF4-FFF2-40B4-BE49-F238E27FC236}">
                <a16:creationId xmlns:a16="http://schemas.microsoft.com/office/drawing/2014/main" id="{6A683FF7-28EF-420D-A958-363A6C349317}"/>
              </a:ext>
            </a:extLst>
          </p:cNvPr>
          <p:cNvSpPr/>
          <p:nvPr/>
        </p:nvSpPr>
        <p:spPr>
          <a:xfrm flipH="1" flipV="1">
            <a:off x="4432041" y="2738054"/>
            <a:ext cx="503853" cy="3877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415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C684499-6F30-4C6A-8094-E2E3E91B3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5AECED4-26C2-4E8F-A340-2402369DC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874F36-B2B5-433B-834C-2FEF0CBD55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467" y="863364"/>
            <a:ext cx="6657476" cy="5126124"/>
          </a:xfrm>
        </p:spPr>
        <p:txBody>
          <a:bodyPr anchor="ctr">
            <a:normAutofit/>
          </a:bodyPr>
          <a:lstStyle/>
          <a:p>
            <a:pPr algn="r"/>
            <a: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EIGHT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9213D27-7A25-46D8-B1BD-E470E49C6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961243" y="2054826"/>
            <a:ext cx="0" cy="2743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62324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570C58B-351E-4641-8BDF-321F4C17FAB9}"/>
              </a:ext>
            </a:extLst>
          </p:cNvPr>
          <p:cNvSpPr txBox="1"/>
          <p:nvPr/>
        </p:nvSpPr>
        <p:spPr>
          <a:xfrm>
            <a:off x="852881" y="1241571"/>
            <a:ext cx="1048623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Next, click “Upload.”   Uploading your Disclosure Statements will </a:t>
            </a: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submit them. 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While your Disclosure Statements are “uploaded,”  you </a:t>
            </a: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make changes to your Disclosure Statements.</a:t>
            </a: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you want to view your Disclosure Statements, click on “Download Uploaded </a:t>
            </a:r>
            <a:r>
              <a:rPr lang="en-US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Disclosure.”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need to modify your Disclosure Statements, you will need to make the changes, and then upload a new PDF version of your Disclosure Statements by repeating Steps 3-8.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8881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3DF9D56-718D-49E4-A228-69347C924D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000"/>
            <a:ext cx="12192000" cy="6604000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6FD27153-C915-4426-9A15-9FD1ABA9F0C7}"/>
              </a:ext>
            </a:extLst>
          </p:cNvPr>
          <p:cNvSpPr/>
          <p:nvPr/>
        </p:nvSpPr>
        <p:spPr>
          <a:xfrm flipH="1">
            <a:off x="3088431" y="3032449"/>
            <a:ext cx="503854" cy="33123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5551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03802FE-FBAC-4EA7-90D7-3B6E43D381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000"/>
            <a:ext cx="12192000" cy="66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9564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C684499-6F30-4C6A-8094-E2E3E91B3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5AECED4-26C2-4E8F-A340-2402369DC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874F36-B2B5-433B-834C-2FEF0CBD55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467" y="863364"/>
            <a:ext cx="6657476" cy="5126124"/>
          </a:xfrm>
        </p:spPr>
        <p:txBody>
          <a:bodyPr anchor="ctr">
            <a:normAutofit/>
          </a:bodyPr>
          <a:lstStyle/>
          <a:p>
            <a:pPr algn="r"/>
            <a: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NINE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9213D27-7A25-46D8-B1BD-E470E49C6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961243" y="2054826"/>
            <a:ext cx="0" cy="2743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79582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6F4A53-C820-4E1E-9112-ED9AE94886FE}"/>
              </a:ext>
            </a:extLst>
          </p:cNvPr>
          <p:cNvSpPr txBox="1"/>
          <p:nvPr/>
        </p:nvSpPr>
        <p:spPr>
          <a:xfrm>
            <a:off x="427839" y="1719743"/>
            <a:ext cx="1139224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the log-in page (</a:t>
            </a:r>
            <a:r>
              <a:rPr lang="en-US" sz="24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https://homeroom6.doe.state.nj.us/schoolethics/login-officials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enter your school district’s code, your last name (not case sensitive), and your PIN.  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can find your school district code here: </a:t>
            </a:r>
            <a:r>
              <a:rPr lang="en-US" sz="24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https://homeroom5.doe.state.nj.us/directory/</a:t>
            </a:r>
            <a:r>
              <a:rPr lang="en-US" sz="2400" dirty="0">
                <a:solidFill>
                  <a:srgbClr val="1F497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1279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E2EAE1-1F12-4DF7-AE18-9AFC424E876B}"/>
              </a:ext>
            </a:extLst>
          </p:cNvPr>
          <p:cNvSpPr txBox="1"/>
          <p:nvPr/>
        </p:nvSpPr>
        <p:spPr>
          <a:xfrm>
            <a:off x="1073791" y="1971413"/>
            <a:ext cx="1051979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you are finished, and want to submit your Disclosure Statements, you must click “Submit.”   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1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Once your Disclosure Statements are submitted, you </a:t>
            </a: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modify them.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1137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31461D9-6A65-42D6-A2DA-BEC456CEB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000"/>
            <a:ext cx="12192000" cy="6604000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95B71D5A-3123-467B-8B35-7EE53946E80B}"/>
              </a:ext>
            </a:extLst>
          </p:cNvPr>
          <p:cNvSpPr/>
          <p:nvPr/>
        </p:nvSpPr>
        <p:spPr>
          <a:xfrm>
            <a:off x="1950099" y="1558212"/>
            <a:ext cx="373224" cy="20946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0F451DA6-3EA7-4142-B721-138E9B1F2137}"/>
              </a:ext>
            </a:extLst>
          </p:cNvPr>
          <p:cNvSpPr/>
          <p:nvPr/>
        </p:nvSpPr>
        <p:spPr>
          <a:xfrm flipH="1">
            <a:off x="9787809" y="1139292"/>
            <a:ext cx="506964" cy="41892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419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6778754-B5C0-4989-8224-5AA1432843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000"/>
            <a:ext cx="12192000" cy="66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5860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1F67336-AF19-45E1-99C0-FD5A91E0BC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000"/>
            <a:ext cx="12192000" cy="6604000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98E65AD6-A77B-4518-A798-C185CC705671}"/>
              </a:ext>
            </a:extLst>
          </p:cNvPr>
          <p:cNvSpPr/>
          <p:nvPr/>
        </p:nvSpPr>
        <p:spPr>
          <a:xfrm flipH="1">
            <a:off x="9843795" y="1250300"/>
            <a:ext cx="597159" cy="345233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704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B9C8A30-588B-4BE8-9039-38BA2AE9D676}"/>
              </a:ext>
            </a:extLst>
          </p:cNvPr>
          <p:cNvSpPr txBox="1"/>
          <p:nvPr/>
        </p:nvSpPr>
        <p:spPr>
          <a:xfrm>
            <a:off x="1031846" y="2321004"/>
            <a:ext cx="9454392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</a:p>
          <a:p>
            <a:pPr algn="ctr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contact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school.ethics@doe.nj.gov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</a:p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 to the School Ethics Commission’s website: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https://www.nj.gov/education/ethics/fds/index.shtml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87269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856114-9126-4116-B11B-36F8D16D97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000"/>
            <a:ext cx="12192000" cy="6604000"/>
          </a:xfrm>
          <a:prstGeom prst="rect">
            <a:avLst/>
          </a:prstGeom>
        </p:spPr>
      </p:pic>
      <p:sp>
        <p:nvSpPr>
          <p:cNvPr id="4" name="Arrow: Right 3">
            <a:extLst>
              <a:ext uri="{FF2B5EF4-FFF2-40B4-BE49-F238E27FC236}">
                <a16:creationId xmlns:a16="http://schemas.microsoft.com/office/drawing/2014/main" id="{6EE56102-2F3C-4B79-97DE-5AC667D224B6}"/>
              </a:ext>
            </a:extLst>
          </p:cNvPr>
          <p:cNvSpPr/>
          <p:nvPr/>
        </p:nvSpPr>
        <p:spPr>
          <a:xfrm>
            <a:off x="1875453" y="1934070"/>
            <a:ext cx="373224" cy="20946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8B05EAF6-321A-495B-82FE-983CFFDD1967}"/>
              </a:ext>
            </a:extLst>
          </p:cNvPr>
          <p:cNvSpPr/>
          <p:nvPr/>
        </p:nvSpPr>
        <p:spPr>
          <a:xfrm>
            <a:off x="1838131" y="2452157"/>
            <a:ext cx="373224" cy="20946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E7F3DABD-5577-4EF8-86E1-1420700F6BF8}"/>
              </a:ext>
            </a:extLst>
          </p:cNvPr>
          <p:cNvSpPr/>
          <p:nvPr/>
        </p:nvSpPr>
        <p:spPr>
          <a:xfrm>
            <a:off x="1875453" y="2970244"/>
            <a:ext cx="373224" cy="20946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324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7C684499-6F30-4C6A-8094-E2E3E91B3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5AECED4-26C2-4E8F-A340-2402369DC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6DDE4A-7D21-47D7-80BF-6024FCF63F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467" y="863364"/>
            <a:ext cx="6657476" cy="5126124"/>
          </a:xfrm>
        </p:spPr>
        <p:txBody>
          <a:bodyPr anchor="ctr">
            <a:normAutofit/>
          </a:bodyPr>
          <a:lstStyle/>
          <a:p>
            <a:pPr algn="r"/>
            <a: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TWO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9213D27-7A25-46D8-B1BD-E470E49C6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961243" y="2054826"/>
            <a:ext cx="0" cy="2743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09798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9E7E81D-451C-4F10-9CF5-E06D2ABC585A}"/>
              </a:ext>
            </a:extLst>
          </p:cNvPr>
          <p:cNvSpPr txBox="1"/>
          <p:nvPr/>
        </p:nvSpPr>
        <p:spPr>
          <a:xfrm>
            <a:off x="1711354" y="2063692"/>
            <a:ext cx="900138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Once you are logged-in to the filing application, click on the link which says, “Click here to download your 2021 Disclosure Statements.”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158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0BBFA4B-68A7-4AE8-AF89-0B7AB01A19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000"/>
            <a:ext cx="12192000" cy="6604000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890FA294-595F-4280-B262-A087158BBF8A}"/>
              </a:ext>
            </a:extLst>
          </p:cNvPr>
          <p:cNvSpPr/>
          <p:nvPr/>
        </p:nvSpPr>
        <p:spPr>
          <a:xfrm>
            <a:off x="1875453" y="2621903"/>
            <a:ext cx="373224" cy="20946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2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7C684499-6F30-4C6A-8094-E2E3E91B3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5AECED4-26C2-4E8F-A340-2402369DC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947265-0A5F-4A6D-98DC-19658DE76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467" y="863364"/>
            <a:ext cx="6657476" cy="5126124"/>
          </a:xfrm>
        </p:spPr>
        <p:txBody>
          <a:bodyPr anchor="ctr">
            <a:normAutofit/>
          </a:bodyPr>
          <a:lstStyle/>
          <a:p>
            <a:pPr algn="r"/>
            <a: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THREE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9213D27-7A25-46D8-B1BD-E470E49C6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961243" y="2054826"/>
            <a:ext cx="0" cy="2743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3792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26BE491-6EDF-455F-B9B1-AFEB2698E86F}"/>
              </a:ext>
            </a:extLst>
          </p:cNvPr>
          <p:cNvSpPr txBox="1"/>
          <p:nvPr/>
        </p:nvSpPr>
        <p:spPr>
          <a:xfrm>
            <a:off x="830510" y="1912690"/>
            <a:ext cx="108637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Complete your Disclosure Statements by filling out each field, and answering every question.  Please remember to certify your answers, and to date your filing.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980774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414</Words>
  <Application>Microsoft Office PowerPoint</Application>
  <PresentationFormat>Widescreen</PresentationFormat>
  <Paragraphs>38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Corbel</vt:lpstr>
      <vt:lpstr>Times New Roman</vt:lpstr>
      <vt:lpstr>Basis</vt:lpstr>
      <vt:lpstr>School Ethics Commission  </vt:lpstr>
      <vt:lpstr>STEP ONE</vt:lpstr>
      <vt:lpstr>PowerPoint Presentation</vt:lpstr>
      <vt:lpstr>PowerPoint Presentation</vt:lpstr>
      <vt:lpstr>STEP TWO</vt:lpstr>
      <vt:lpstr>PowerPoint Presentation</vt:lpstr>
      <vt:lpstr>PowerPoint Presentation</vt:lpstr>
      <vt:lpstr>STEP THREE</vt:lpstr>
      <vt:lpstr>PowerPoint Presentation</vt:lpstr>
      <vt:lpstr>STEP FOUR</vt:lpstr>
      <vt:lpstr>PowerPoint Presentation</vt:lpstr>
      <vt:lpstr>PowerPoint Presentation</vt:lpstr>
      <vt:lpstr>PowerPoint Presentation</vt:lpstr>
      <vt:lpstr>STEP FIVE</vt:lpstr>
      <vt:lpstr>PowerPoint Presentation</vt:lpstr>
      <vt:lpstr>PowerPoint Presentation</vt:lpstr>
      <vt:lpstr>STEP SIX</vt:lpstr>
      <vt:lpstr>PowerPoint Presentation</vt:lpstr>
      <vt:lpstr>PowerPoint Presentation</vt:lpstr>
      <vt:lpstr>PowerPoint Presentation</vt:lpstr>
      <vt:lpstr>PowerPoint Presentation</vt:lpstr>
      <vt:lpstr>STEP SEVEN</vt:lpstr>
      <vt:lpstr>PowerPoint Presentation</vt:lpstr>
      <vt:lpstr>PowerPoint Presentation</vt:lpstr>
      <vt:lpstr>STEP EIGHT</vt:lpstr>
      <vt:lpstr>PowerPoint Presentation</vt:lpstr>
      <vt:lpstr>PowerPoint Presentation</vt:lpstr>
      <vt:lpstr>PowerPoint Presentation</vt:lpstr>
      <vt:lpstr>STEP NINE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Ethics Commission  </dc:title>
  <dc:creator>Whalen, Kathryn</dc:creator>
  <cp:lastModifiedBy>Whalen, Kathryn</cp:lastModifiedBy>
  <cp:revision>24</cp:revision>
  <dcterms:created xsi:type="dcterms:W3CDTF">2021-02-26T02:49:21Z</dcterms:created>
  <dcterms:modified xsi:type="dcterms:W3CDTF">2021-02-26T03:58:38Z</dcterms:modified>
</cp:coreProperties>
</file>