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58" r:id="rId2"/>
    <p:sldMasterId id="2147483682" r:id="rId3"/>
  </p:sldMasterIdLst>
  <p:notesMasterIdLst>
    <p:notesMasterId r:id="rId25"/>
  </p:notesMasterIdLst>
  <p:sldIdLst>
    <p:sldId id="280" r:id="rId4"/>
    <p:sldId id="263" r:id="rId5"/>
    <p:sldId id="318" r:id="rId6"/>
    <p:sldId id="319" r:id="rId7"/>
    <p:sldId id="320" r:id="rId8"/>
    <p:sldId id="321" r:id="rId9"/>
    <p:sldId id="322" r:id="rId10"/>
    <p:sldId id="323" r:id="rId11"/>
    <p:sldId id="324" r:id="rId12"/>
    <p:sldId id="325" r:id="rId13"/>
    <p:sldId id="326" r:id="rId14"/>
    <p:sldId id="327" r:id="rId15"/>
    <p:sldId id="328" r:id="rId16"/>
    <p:sldId id="329" r:id="rId17"/>
    <p:sldId id="330" r:id="rId18"/>
    <p:sldId id="331" r:id="rId19"/>
    <p:sldId id="332" r:id="rId20"/>
    <p:sldId id="333" r:id="rId21"/>
    <p:sldId id="334" r:id="rId22"/>
    <p:sldId id="335" r:id="rId23"/>
    <p:sldId id="31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ward, Lori" initials="HL" lastIdx="1" clrIdx="0">
    <p:extLst>
      <p:ext uri="{19B8F6BF-5375-455C-9EA6-DF929625EA0E}">
        <p15:presenceInfo xmlns:p15="http://schemas.microsoft.com/office/powerpoint/2012/main" userId="S::lhoward@doe.nj.gov::d5213947-1876-47ee-a9dd-b8679d1363b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DA6D9"/>
    <a:srgbClr val="5597D3"/>
    <a:srgbClr val="6E24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603" autoAdjust="0"/>
    <p:restoredTop sz="86469" autoAdjust="0"/>
  </p:normalViewPr>
  <p:slideViewPr>
    <p:cSldViewPr snapToGrid="0">
      <p:cViewPr>
        <p:scale>
          <a:sx n="73" d="100"/>
          <a:sy n="73" d="100"/>
        </p:scale>
        <p:origin x="43" y="43"/>
      </p:cViewPr>
      <p:guideLst/>
    </p:cSldViewPr>
  </p:slideViewPr>
  <p:outlineViewPr>
    <p:cViewPr>
      <p:scale>
        <a:sx n="33" d="100"/>
        <a:sy n="33" d="100"/>
      </p:scale>
      <p:origin x="0" y="-5669"/>
    </p:cViewPr>
  </p:outlineViewPr>
  <p:notesTextViewPr>
    <p:cViewPr>
      <p:scale>
        <a:sx n="1" d="1"/>
        <a:sy n="1" d="1"/>
      </p:scale>
      <p:origin x="0" y="0"/>
    </p:cViewPr>
  </p:notesTextViewPr>
  <p:sorterViewPr>
    <p:cViewPr varScale="1">
      <p:scale>
        <a:sx n="1" d="1"/>
        <a:sy n="1" d="1"/>
      </p:scale>
      <p:origin x="0" y="-212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commentAuthors" Target="commentAuthor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8AC223-25EB-40B2-9538-010511AACFA5}" type="datetimeFigureOut">
              <a:rPr lang="en-US" smtClean="0"/>
              <a:t>9/16/2024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7A44F7-5F69-4F06-8F30-FB0E6EC0A151}" type="slidenum">
              <a:rPr lang="en-US" smtClean="0"/>
              <a:t>‹#›</a:t>
            </a:fld>
            <a:endParaRPr lang="en-US"/>
          </a:p>
        </p:txBody>
      </p:sp>
    </p:spTree>
    <p:extLst>
      <p:ext uri="{BB962C8B-B14F-4D97-AF65-F5344CB8AC3E}">
        <p14:creationId xmlns:p14="http://schemas.microsoft.com/office/powerpoint/2010/main" val="1606755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1</a:t>
            </a:fld>
            <a:endParaRPr lang="en-US"/>
          </a:p>
        </p:txBody>
      </p:sp>
    </p:spTree>
    <p:extLst>
      <p:ext uri="{BB962C8B-B14F-4D97-AF65-F5344CB8AC3E}">
        <p14:creationId xmlns:p14="http://schemas.microsoft.com/office/powerpoint/2010/main" val="103295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97A44F7-5F69-4F06-8F30-FB0E6EC0A151}" type="slidenum">
              <a:rPr lang="en-US" smtClean="0"/>
              <a:t>21</a:t>
            </a:fld>
            <a:endParaRPr lang="en-US"/>
          </a:p>
        </p:txBody>
      </p:sp>
    </p:spTree>
    <p:extLst>
      <p:ext uri="{BB962C8B-B14F-4D97-AF65-F5344CB8AC3E}">
        <p14:creationId xmlns:p14="http://schemas.microsoft.com/office/powerpoint/2010/main" val="768526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014B6A3B-3BF1-49BB-A418-D9BD7963E314}"/>
              </a:ext>
            </a:extLst>
          </p:cNvPr>
          <p:cNvSpPr>
            <a:spLocks noGrp="1"/>
          </p:cNvSpPr>
          <p:nvPr>
            <p:ph type="body" sz="quarter" idx="11"/>
          </p:nvPr>
        </p:nvSpPr>
        <p:spPr>
          <a:xfrm>
            <a:off x="171451" y="1222375"/>
            <a:ext cx="11849100" cy="4803775"/>
          </a:xfrm>
        </p:spPr>
        <p:txBody>
          <a:bodyPr/>
          <a:lstStyle>
            <a:lvl1pPr>
              <a:defRPr sz="3600"/>
            </a:lvl1pPr>
            <a:lvl2pPr>
              <a:defRPr sz="3200"/>
            </a:lvl2pPr>
            <a:lvl3pPr>
              <a:defRPr sz="28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2276410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_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endParaRPr lang="en-US" dirty="0"/>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594912" y="1520826"/>
            <a:ext cx="10642294" cy="4384216"/>
          </a:xfrm>
        </p:spPr>
        <p:txBody>
          <a:bodyPr/>
          <a:lstStyle/>
          <a:p>
            <a:r>
              <a:rPr lang="en-US"/>
              <a:t>Click icon to add picture</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651084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_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endParaRPr lang="en-US" dirty="0"/>
          </a:p>
        </p:txBody>
      </p:sp>
      <p:sp>
        <p:nvSpPr>
          <p:cNvPr id="6" name="Picture Placeholder">
            <a:extLst>
              <a:ext uri="{FF2B5EF4-FFF2-40B4-BE49-F238E27FC236}">
                <a16:creationId xmlns:a16="http://schemas.microsoft.com/office/drawing/2014/main" id="{8EB81FAF-D709-4158-AB3A-6470D4C7F238}"/>
              </a:ext>
            </a:extLst>
          </p:cNvPr>
          <p:cNvSpPr>
            <a:spLocks noGrp="1"/>
          </p:cNvSpPr>
          <p:nvPr>
            <p:ph type="pic" sz="quarter" idx="13"/>
          </p:nvPr>
        </p:nvSpPr>
        <p:spPr>
          <a:xfrm>
            <a:off x="1430460" y="1520826"/>
            <a:ext cx="9808557" cy="3687782"/>
          </a:xfrm>
        </p:spPr>
        <p:txBody>
          <a:bodyPr/>
          <a:lstStyle/>
          <a:p>
            <a:r>
              <a:rPr lang="en-US"/>
              <a:t>Click icon to add picture</a:t>
            </a:r>
          </a:p>
        </p:txBody>
      </p:sp>
      <p:sp>
        <p:nvSpPr>
          <p:cNvPr id="7" name="Text Placeholder 5">
            <a:extLst>
              <a:ext uri="{FF2B5EF4-FFF2-40B4-BE49-F238E27FC236}">
                <a16:creationId xmlns:a16="http://schemas.microsoft.com/office/drawing/2014/main" id="{7D6D3F22-3F6B-483B-8748-C40C664682D6}"/>
              </a:ext>
            </a:extLst>
          </p:cNvPr>
          <p:cNvSpPr>
            <a:spLocks noGrp="1"/>
          </p:cNvSpPr>
          <p:nvPr>
            <p:ph type="body" sz="quarter" idx="14" hasCustomPrompt="1"/>
          </p:nvPr>
        </p:nvSpPr>
        <p:spPr>
          <a:xfrm>
            <a:off x="1430460" y="5457471"/>
            <a:ext cx="9808556" cy="550863"/>
          </a:xfrm>
        </p:spPr>
        <p:txBody>
          <a:bodyPr>
            <a:noAutofit/>
          </a:bodyPr>
          <a:lstStyle>
            <a:lvl1pPr marL="0" indent="0">
              <a:buNone/>
              <a:defRPr sz="2000"/>
            </a:lvl1pPr>
          </a:lstStyle>
          <a:p>
            <a:pPr lvl="0"/>
            <a:r>
              <a:rPr lang="en-US" dirty="0"/>
              <a:t>Enter source/citation</a:t>
            </a:r>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427566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endParaRPr lang="en-US" dirty="0"/>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6894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7326478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_caption_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endParaRPr lang="en-US" dirty="0"/>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5254" y="1226582"/>
            <a:ext cx="5563517" cy="41571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6" name="Text Placeholder 5">
            <a:extLst>
              <a:ext uri="{FF2B5EF4-FFF2-40B4-BE49-F238E27FC236}">
                <a16:creationId xmlns:a16="http://schemas.microsoft.com/office/drawing/2014/main" id="{5BDDE2DB-6549-448D-B8B8-EC5750411848}"/>
              </a:ext>
            </a:extLst>
          </p:cNvPr>
          <p:cNvSpPr>
            <a:spLocks noGrp="1"/>
          </p:cNvSpPr>
          <p:nvPr>
            <p:ph type="body" sz="quarter" idx="13" hasCustomPrompt="1"/>
          </p:nvPr>
        </p:nvSpPr>
        <p:spPr>
          <a:xfrm>
            <a:off x="165100" y="5457825"/>
            <a:ext cx="5564188" cy="550863"/>
          </a:xfrm>
        </p:spPr>
        <p:txBody>
          <a:bodyPr rIns="91440">
            <a:noAutofit/>
          </a:bodyPr>
          <a:lstStyle>
            <a:lvl1pPr marL="0" indent="0">
              <a:buNone/>
              <a:defRPr sz="2000"/>
            </a:lvl1pPr>
          </a:lstStyle>
          <a:p>
            <a:pPr lvl="0"/>
            <a:r>
              <a:rPr lang="en-US" dirty="0"/>
              <a:t>Enter source/citation</a:t>
            </a:r>
          </a:p>
        </p:txBody>
      </p:sp>
      <p:sp>
        <p:nvSpPr>
          <p:cNvPr id="4" name="Text Placeholder 1">
            <a:extLst>
              <a:ext uri="{FF2B5EF4-FFF2-40B4-BE49-F238E27FC236}">
                <a16:creationId xmlns:a16="http://schemas.microsoft.com/office/drawing/2014/main" id="{78BB418D-9BD3-4031-AC15-403BABC477DA}"/>
              </a:ext>
            </a:extLst>
          </p:cNvPr>
          <p:cNvSpPr>
            <a:spLocks noGrp="1"/>
          </p:cNvSpPr>
          <p:nvPr>
            <p:ph type="body" sz="half" idx="2"/>
          </p:nvPr>
        </p:nvSpPr>
        <p:spPr>
          <a:xfrm>
            <a:off x="6096000" y="1226581"/>
            <a:ext cx="5930746" cy="468947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1239446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_Picture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FF54-08E1-4BFC-BDFD-CD90649E10B5}"/>
              </a:ext>
            </a:extLst>
          </p:cNvPr>
          <p:cNvSpPr>
            <a:spLocks noGrp="1"/>
          </p:cNvSpPr>
          <p:nvPr>
            <p:ph type="title"/>
          </p:nvPr>
        </p:nvSpPr>
        <p:spPr>
          <a:xfrm>
            <a:off x="1250951" y="195934"/>
            <a:ext cx="10102849" cy="962407"/>
          </a:xfrm>
        </p:spPr>
        <p:txBody>
          <a:bodyPr anchor="b"/>
          <a:lstStyle>
            <a:lvl1pPr>
              <a:defRPr sz="5000"/>
            </a:lvl1pPr>
          </a:lstStyle>
          <a:p>
            <a:r>
              <a:rPr lang="en-US"/>
              <a:t>Click to edit Master title style</a:t>
            </a:r>
            <a:endParaRPr lang="en-US" dirty="0"/>
          </a:p>
        </p:txBody>
      </p:sp>
      <p:sp>
        <p:nvSpPr>
          <p:cNvPr id="6" name="Text Placeholder 5">
            <a:extLst>
              <a:ext uri="{FF2B5EF4-FFF2-40B4-BE49-F238E27FC236}">
                <a16:creationId xmlns:a16="http://schemas.microsoft.com/office/drawing/2014/main" id="{D61273DB-711C-4569-B5D6-110AE7AF38FD}"/>
              </a:ext>
            </a:extLst>
          </p:cNvPr>
          <p:cNvSpPr>
            <a:spLocks noGrp="1"/>
          </p:cNvSpPr>
          <p:nvPr>
            <p:ph type="body" sz="quarter" idx="13"/>
          </p:nvPr>
        </p:nvSpPr>
        <p:spPr>
          <a:xfrm>
            <a:off x="169068" y="1289225"/>
            <a:ext cx="11853863" cy="962407"/>
          </a:xfrm>
        </p:spPr>
        <p:txBody>
          <a:bodyPr/>
          <a:lstStyle>
            <a:lvl1pPr>
              <a:defRPr sz="3600"/>
            </a:lvl1pPr>
            <a:lvl2pPr>
              <a:defRPr sz="3200"/>
            </a:lvl2pPr>
            <a:lvl3pPr>
              <a:defRPr sz="2800"/>
            </a:lvl3pPr>
            <a:lvl4pPr>
              <a:defRPr sz="2400"/>
            </a:lvl4pPr>
            <a:lvl5pPr>
              <a:defRPr sz="2400"/>
            </a:lvl5pPr>
          </a:lstStyle>
          <a:p>
            <a:pPr lvl="0"/>
            <a:r>
              <a:rPr lang="en-US" dirty="0"/>
              <a:t>Click to edit Master text styles</a:t>
            </a:r>
          </a:p>
          <a:p>
            <a:pPr lvl="1"/>
            <a:r>
              <a:rPr lang="en-US" dirty="0"/>
              <a:t>Second level</a:t>
            </a:r>
          </a:p>
        </p:txBody>
      </p:sp>
      <p:sp>
        <p:nvSpPr>
          <p:cNvPr id="3" name="Picture Placeholder 1">
            <a:extLst>
              <a:ext uri="{FF2B5EF4-FFF2-40B4-BE49-F238E27FC236}">
                <a16:creationId xmlns:a16="http://schemas.microsoft.com/office/drawing/2014/main" id="{EEE87F8B-8AA8-49AF-8B4D-9363E1958622}"/>
              </a:ext>
            </a:extLst>
          </p:cNvPr>
          <p:cNvSpPr>
            <a:spLocks noGrp="1"/>
          </p:cNvSpPr>
          <p:nvPr>
            <p:ph type="pic" idx="1"/>
          </p:nvPr>
        </p:nvSpPr>
        <p:spPr>
          <a:xfrm>
            <a:off x="1620456" y="2382516"/>
            <a:ext cx="8831483" cy="351151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Slide Number Placeholder 6">
            <a:extLst>
              <a:ext uri="{FF2B5EF4-FFF2-40B4-BE49-F238E27FC236}">
                <a16:creationId xmlns:a16="http://schemas.microsoft.com/office/drawing/2014/main" id="{78C584C0-6D73-4AC0-9B07-6A274D7AAD57}"/>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6172374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ank_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website">
            <a:extLst>
              <a:ext uri="{FF2B5EF4-FFF2-40B4-BE49-F238E27FC236}">
                <a16:creationId xmlns:a16="http://schemas.microsoft.com/office/drawing/2014/main" id="{257493FF-CD20-4B73-9767-F1B99F11BE08}"/>
              </a:ext>
            </a:extLst>
          </p:cNvPr>
          <p:cNvSpPr>
            <a:spLocks noGrp="1"/>
          </p:cNvSpPr>
          <p:nvPr>
            <p:ph idx="1" hasCustomPrompt="1"/>
          </p:nvPr>
        </p:nvSpPr>
        <p:spPr>
          <a:xfrm>
            <a:off x="0" y="1256859"/>
            <a:ext cx="12192000" cy="1125287"/>
          </a:xfrm>
        </p:spPr>
        <p:txBody>
          <a:bodyPr rIns="91440">
            <a:normAutofit/>
          </a:bodyPr>
          <a:lstStyle>
            <a:lvl1pPr marL="0" indent="0" algn="ctr">
              <a:spcBef>
                <a:spcPts val="0"/>
              </a:spcBef>
              <a:buNone/>
              <a:defRPr sz="3200"/>
            </a:lvl1pPr>
          </a:lstStyle>
          <a:p>
            <a:pPr lvl="0"/>
            <a:r>
              <a:rPr lang="en-US" dirty="0"/>
              <a:t>Department or Office Webpage</a:t>
            </a:r>
          </a:p>
        </p:txBody>
      </p:sp>
      <p:sp>
        <p:nvSpPr>
          <p:cNvPr id="5" name="contact info">
            <a:extLst>
              <a:ext uri="{FF2B5EF4-FFF2-40B4-BE49-F238E27FC236}">
                <a16:creationId xmlns:a16="http://schemas.microsoft.com/office/drawing/2014/main" id="{6F4F1684-EE2D-419B-9D6E-6617B1C18A9E}"/>
              </a:ext>
            </a:extLst>
          </p:cNvPr>
          <p:cNvSpPr>
            <a:spLocks noGrp="1"/>
          </p:cNvSpPr>
          <p:nvPr>
            <p:ph idx="13" hasCustomPrompt="1"/>
          </p:nvPr>
        </p:nvSpPr>
        <p:spPr>
          <a:xfrm>
            <a:off x="-1" y="2638552"/>
            <a:ext cx="12191999" cy="1239312"/>
          </a:xfrm>
        </p:spPr>
        <p:txBody>
          <a:bodyPr rIns="91440">
            <a:normAutofit/>
          </a:bodyPr>
          <a:lstStyle>
            <a:lvl1pPr marL="0" indent="0" algn="ctr">
              <a:spcBef>
                <a:spcPts val="0"/>
              </a:spcBef>
              <a:buNone/>
              <a:defRPr sz="3200"/>
            </a:lvl1pPr>
          </a:lstStyle>
          <a:p>
            <a:pPr lvl="0"/>
            <a:r>
              <a:rPr lang="en-US" dirty="0"/>
              <a:t>Contact Info</a:t>
            </a:r>
          </a:p>
        </p:txBody>
      </p:sp>
      <p:sp>
        <p:nvSpPr>
          <p:cNvPr id="7" name="follow us">
            <a:extLst>
              <a:ext uri="{FF2B5EF4-FFF2-40B4-BE49-F238E27FC236}">
                <a16:creationId xmlns:a16="http://schemas.microsoft.com/office/drawing/2014/main" id="{45487015-5153-4640-AB82-30B0797FB536}"/>
              </a:ext>
            </a:extLst>
          </p:cNvPr>
          <p:cNvSpPr>
            <a:spLocks noGrp="1"/>
          </p:cNvSpPr>
          <p:nvPr>
            <p:ph idx="14" hasCustomPrompt="1"/>
          </p:nvPr>
        </p:nvSpPr>
        <p:spPr>
          <a:xfrm>
            <a:off x="0" y="3997872"/>
            <a:ext cx="12192000" cy="640081"/>
          </a:xfrm>
        </p:spPr>
        <p:txBody>
          <a:bodyPr lIns="0" rIns="0">
            <a:normAutofit/>
          </a:bodyPr>
          <a:lstStyle>
            <a:lvl1pPr marL="0" indent="0" algn="ctr">
              <a:spcBef>
                <a:spcPts val="0"/>
              </a:spcBef>
              <a:spcAft>
                <a:spcPts val="0"/>
              </a:spcAft>
              <a:buNone/>
              <a:defRPr sz="2400" b="1"/>
            </a:lvl1pPr>
          </a:lstStyle>
          <a:p>
            <a:pPr lvl="0"/>
            <a:r>
              <a:rPr lang="en-US" dirty="0"/>
              <a:t>Text</a:t>
            </a:r>
          </a:p>
        </p:txBody>
      </p:sp>
      <p:sp>
        <p:nvSpPr>
          <p:cNvPr id="11" name="Facebook handle">
            <a:extLst>
              <a:ext uri="{FF2B5EF4-FFF2-40B4-BE49-F238E27FC236}">
                <a16:creationId xmlns:a16="http://schemas.microsoft.com/office/drawing/2014/main" id="{582D491C-6C97-4EB7-9FC4-C09543B2B4CB}"/>
              </a:ext>
            </a:extLst>
          </p:cNvPr>
          <p:cNvSpPr>
            <a:spLocks noGrp="1"/>
          </p:cNvSpPr>
          <p:nvPr>
            <p:ph type="body" sz="quarter" idx="15" hasCustomPrompt="1"/>
          </p:nvPr>
        </p:nvSpPr>
        <p:spPr>
          <a:xfrm>
            <a:off x="3518901" y="5497665"/>
            <a:ext cx="1542361" cy="640080"/>
          </a:xfrm>
        </p:spPr>
        <p:txBody>
          <a:bodyPr rIns="0">
            <a:noAutofit/>
          </a:bodyPr>
          <a:lstStyle>
            <a:lvl1pPr marL="0" indent="0" algn="ctr">
              <a:buNone/>
              <a:defRPr sz="1400"/>
            </a:lvl1pPr>
          </a:lstStyle>
          <a:p>
            <a:pPr lvl="0"/>
            <a:r>
              <a:rPr lang="en-US" dirty="0"/>
              <a:t>Enter Facebook info</a:t>
            </a:r>
          </a:p>
        </p:txBody>
      </p:sp>
      <p:sp>
        <p:nvSpPr>
          <p:cNvPr id="12" name="Twitter handle">
            <a:extLst>
              <a:ext uri="{FF2B5EF4-FFF2-40B4-BE49-F238E27FC236}">
                <a16:creationId xmlns:a16="http://schemas.microsoft.com/office/drawing/2014/main" id="{86493432-72F4-449E-B539-D1AA7F57D162}"/>
              </a:ext>
            </a:extLst>
          </p:cNvPr>
          <p:cNvSpPr>
            <a:spLocks noGrp="1"/>
          </p:cNvSpPr>
          <p:nvPr>
            <p:ph type="body" sz="quarter" idx="16" hasCustomPrompt="1"/>
          </p:nvPr>
        </p:nvSpPr>
        <p:spPr>
          <a:xfrm>
            <a:off x="5291766" y="5497665"/>
            <a:ext cx="1608463" cy="640081"/>
          </a:xfrm>
        </p:spPr>
        <p:txBody>
          <a:bodyPr rIns="91440">
            <a:noAutofit/>
          </a:bodyPr>
          <a:lstStyle>
            <a:lvl1pPr marL="0" indent="0" algn="ctr">
              <a:buNone/>
              <a:defRPr sz="1400"/>
            </a:lvl1pPr>
          </a:lstStyle>
          <a:p>
            <a:pPr lvl="0"/>
            <a:r>
              <a:rPr lang="en-US" dirty="0"/>
              <a:t>Enter Twitter info</a:t>
            </a:r>
          </a:p>
        </p:txBody>
      </p:sp>
      <p:pic>
        <p:nvPicPr>
          <p:cNvPr id="8" name="Facebook">
            <a:extLst>
              <a:ext uri="{FF2B5EF4-FFF2-40B4-BE49-F238E27FC236}">
                <a16:creationId xmlns:a16="http://schemas.microsoft.com/office/drawing/2014/main" id="{D47437DB-276A-491E-9DED-5CE275B555E9}"/>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67940" y="4737577"/>
            <a:ext cx="644285" cy="640080"/>
          </a:xfrm>
          <a:prstGeom prst="rect">
            <a:avLst/>
          </a:prstGeom>
        </p:spPr>
      </p:pic>
      <p:pic>
        <p:nvPicPr>
          <p:cNvPr id="9" name="Twitter">
            <a:extLst>
              <a:ext uri="{FF2B5EF4-FFF2-40B4-BE49-F238E27FC236}">
                <a16:creationId xmlns:a16="http://schemas.microsoft.com/office/drawing/2014/main" id="{0D9005C3-B95E-4B18-AAE7-E24BE5196D0C}"/>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76823" y="4737577"/>
            <a:ext cx="638349" cy="640080"/>
          </a:xfrm>
          <a:prstGeom prst="rect">
            <a:avLst/>
          </a:prstGeom>
        </p:spPr>
      </p:pic>
      <p:pic>
        <p:nvPicPr>
          <p:cNvPr id="10" name="Instagram">
            <a:extLst>
              <a:ext uri="{FF2B5EF4-FFF2-40B4-BE49-F238E27FC236}">
                <a16:creationId xmlns:a16="http://schemas.microsoft.com/office/drawing/2014/main" id="{378C0CF0-E836-4DD3-855C-BE5F54E6A3E9}"/>
              </a:ext>
              <a:ext uri="{C183D7F6-B498-43B3-948B-1728B52AA6E4}">
                <adec:decorative xmlns:adec="http://schemas.microsoft.com/office/drawing/2017/decorative" val="1"/>
              </a:ext>
            </a:extLst>
          </p:cNvPr>
          <p:cNvPicPr>
            <a:picLocks noChangeAspect="1"/>
          </p:cNvPicPr>
          <p:nvPr userDrawn="1"/>
        </p:nvPicPr>
        <p:blipFill>
          <a:blip r:embed="rId4"/>
          <a:stretch>
            <a:fillRect/>
          </a:stretch>
        </p:blipFill>
        <p:spPr>
          <a:xfrm>
            <a:off x="7579776" y="4690799"/>
            <a:ext cx="734848" cy="733636"/>
          </a:xfrm>
          <a:prstGeom prst="rect">
            <a:avLst/>
          </a:prstGeom>
        </p:spPr>
      </p:pic>
      <p:sp>
        <p:nvSpPr>
          <p:cNvPr id="13" name="Instagram handle">
            <a:extLst>
              <a:ext uri="{FF2B5EF4-FFF2-40B4-BE49-F238E27FC236}">
                <a16:creationId xmlns:a16="http://schemas.microsoft.com/office/drawing/2014/main" id="{3B7466F7-8FB3-4D97-990A-262C144EE8EF}"/>
              </a:ext>
            </a:extLst>
          </p:cNvPr>
          <p:cNvSpPr>
            <a:spLocks noGrp="1"/>
          </p:cNvSpPr>
          <p:nvPr userDrawn="1">
            <p:ph type="body" sz="quarter" idx="17" hasCustomPrompt="1"/>
          </p:nvPr>
        </p:nvSpPr>
        <p:spPr>
          <a:xfrm>
            <a:off x="7182175" y="5497665"/>
            <a:ext cx="1608462" cy="640081"/>
          </a:xfrm>
        </p:spPr>
        <p:txBody>
          <a:bodyPr rIns="91440">
            <a:noAutofit/>
          </a:bodyPr>
          <a:lstStyle>
            <a:lvl1pPr marL="0" indent="0" algn="ctr">
              <a:buNone/>
              <a:defRPr sz="1400"/>
            </a:lvl1pPr>
          </a:lstStyle>
          <a:p>
            <a:pPr lvl="0"/>
            <a:r>
              <a:rPr lang="en-US" dirty="0"/>
              <a:t>Enter Instagram info</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userDrawn="1">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898860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Presenta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14CF2-96BC-4ED7-87C7-9D6684FBC9F1}"/>
              </a:ext>
            </a:extLst>
          </p:cNvPr>
          <p:cNvSpPr>
            <a:spLocks noGrp="1"/>
          </p:cNvSpPr>
          <p:nvPr>
            <p:ph type="ctrTitle" hasCustomPrompt="1"/>
          </p:nvPr>
        </p:nvSpPr>
        <p:spPr>
          <a:xfrm>
            <a:off x="0" y="2037850"/>
            <a:ext cx="12191999" cy="1282447"/>
          </a:xfrm>
        </p:spPr>
        <p:txBody>
          <a:bodyPr anchor="b"/>
          <a:lstStyle>
            <a:lvl1pPr algn="ctr">
              <a:defRPr sz="5400"/>
            </a:lvl1pPr>
          </a:lstStyle>
          <a:p>
            <a:r>
              <a:rPr lang="en-US" dirty="0"/>
              <a:t>Presentation Title</a:t>
            </a:r>
          </a:p>
        </p:txBody>
      </p:sp>
      <p:sp>
        <p:nvSpPr>
          <p:cNvPr id="3" name="Subtitle 2">
            <a:extLst>
              <a:ext uri="{FF2B5EF4-FFF2-40B4-BE49-F238E27FC236}">
                <a16:creationId xmlns:a16="http://schemas.microsoft.com/office/drawing/2014/main" id="{CE9FB07D-9D60-4B83-BCD7-C0D73181423A}"/>
              </a:ext>
            </a:extLst>
          </p:cNvPr>
          <p:cNvSpPr>
            <a:spLocks noGrp="1"/>
          </p:cNvSpPr>
          <p:nvPr>
            <p:ph type="subTitle" idx="1" hasCustomPrompt="1"/>
          </p:nvPr>
        </p:nvSpPr>
        <p:spPr>
          <a:xfrm>
            <a:off x="1" y="3654080"/>
            <a:ext cx="12191998" cy="2198080"/>
          </a:xfrm>
        </p:spPr>
        <p:txBody>
          <a:bodyPr/>
          <a:lstStyle>
            <a:lvl1pPr marL="0" indent="0" algn="ctr">
              <a:buNone/>
              <a:defRPr sz="2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US" dirty="0"/>
              <a:t>Office Name</a:t>
            </a:r>
          </a:p>
          <a:p>
            <a:r>
              <a:rPr lang="en-US" dirty="0"/>
              <a:t>Division Name</a:t>
            </a:r>
          </a:p>
          <a:p>
            <a:r>
              <a:rPr lang="en-US" dirty="0"/>
              <a:t>Date</a:t>
            </a:r>
          </a:p>
        </p:txBody>
      </p:sp>
    </p:spTree>
    <p:extLst>
      <p:ext uri="{BB962C8B-B14F-4D97-AF65-F5344CB8AC3E}">
        <p14:creationId xmlns:p14="http://schemas.microsoft.com/office/powerpoint/2010/main" val="16553725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ection_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264C6-2DE2-4496-9BDD-E370398EF70B}"/>
              </a:ext>
            </a:extLst>
          </p:cNvPr>
          <p:cNvSpPr>
            <a:spLocks noGrp="1"/>
          </p:cNvSpPr>
          <p:nvPr>
            <p:ph type="title"/>
          </p:nvPr>
        </p:nvSpPr>
        <p:spPr>
          <a:xfrm>
            <a:off x="0" y="1203650"/>
            <a:ext cx="12192000" cy="2726386"/>
          </a:xfrm>
        </p:spPr>
        <p:txBody>
          <a:bodyPr/>
          <a:lstStyle>
            <a:lvl1pPr algn="ctr">
              <a:defRPr b="1"/>
            </a:lvl1pPr>
          </a:lstStyle>
          <a:p>
            <a:r>
              <a:rPr lang="en-US" dirty="0"/>
              <a:t>Click to edit Master title style</a:t>
            </a:r>
          </a:p>
        </p:txBody>
      </p:sp>
      <p:sp>
        <p:nvSpPr>
          <p:cNvPr id="5" name="Slide Number Placeholder 4">
            <a:extLst>
              <a:ext uri="{FF2B5EF4-FFF2-40B4-BE49-F238E27FC236}">
                <a16:creationId xmlns:a16="http://schemas.microsoft.com/office/drawing/2014/main" id="{CD1FDB5E-23D5-4641-84CD-18757E9EBC1F}"/>
              </a:ext>
            </a:extLst>
          </p:cNvPr>
          <p:cNvSpPr>
            <a:spLocks noGrp="1"/>
          </p:cNvSpPr>
          <p:nvPr>
            <p:ph type="sldNum" sz="quarter" idx="12"/>
          </p:nvPr>
        </p:nvSpPr>
        <p:spPr>
          <a:xfrm>
            <a:off x="8610600" y="6294482"/>
            <a:ext cx="2743200" cy="365125"/>
          </a:xfrm>
        </p:spPr>
        <p:txBody>
          <a:bodyPr/>
          <a:lstStyle/>
          <a:p>
            <a:fld id="{063B872D-3AE9-4542-A461-B751CD6BB84C}" type="slidenum">
              <a:rPr lang="en-US" smtClean="0"/>
              <a:t>‹#›</a:t>
            </a:fld>
            <a:endParaRPr lang="en-US"/>
          </a:p>
        </p:txBody>
      </p:sp>
    </p:spTree>
    <p:extLst>
      <p:ext uri="{BB962C8B-B14F-4D97-AF65-F5344CB8AC3E}">
        <p14:creationId xmlns:p14="http://schemas.microsoft.com/office/powerpoint/2010/main" val="157648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_Content_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430627"/>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3735253"/>
            <a:ext cx="11890272" cy="2226974"/>
          </a:xfrm>
        </p:spPr>
        <p:txBody>
          <a:bodyPr>
            <a:noAutofit/>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388781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wo_Content_Subtit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9DD0B-203A-49C4-9F48-8D711C6D1ED8}"/>
              </a:ext>
            </a:extLst>
          </p:cNvPr>
          <p:cNvSpPr>
            <a:spLocks noGrp="1"/>
          </p:cNvSpPr>
          <p:nvPr>
            <p:ph type="title"/>
          </p:nvPr>
        </p:nvSpPr>
        <p:spPr/>
        <p:txBody>
          <a:bodyPr/>
          <a:lstStyle/>
          <a:p>
            <a:r>
              <a:rPr lang="en-US"/>
              <a:t>Click to edit Master title style</a:t>
            </a:r>
          </a:p>
        </p:txBody>
      </p:sp>
      <p:sp>
        <p:nvSpPr>
          <p:cNvPr id="7" name="Subtitle 1">
            <a:extLst>
              <a:ext uri="{FF2B5EF4-FFF2-40B4-BE49-F238E27FC236}">
                <a16:creationId xmlns:a16="http://schemas.microsoft.com/office/drawing/2014/main" id="{FE7420B2-557E-48EE-B2B6-06D64A51825A}"/>
              </a:ext>
            </a:extLst>
          </p:cNvPr>
          <p:cNvSpPr>
            <a:spLocks noGrp="1"/>
          </p:cNvSpPr>
          <p:nvPr>
            <p:ph type="body" idx="14"/>
          </p:nvPr>
        </p:nvSpPr>
        <p:spPr>
          <a:xfrm>
            <a:off x="146291" y="1138548"/>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 name="Content Placeholder 1">
            <a:extLst>
              <a:ext uri="{FF2B5EF4-FFF2-40B4-BE49-F238E27FC236}">
                <a16:creationId xmlns:a16="http://schemas.microsoft.com/office/drawing/2014/main" id="{257493FF-CD20-4B73-9767-F1B99F11BE08}"/>
              </a:ext>
            </a:extLst>
          </p:cNvPr>
          <p:cNvSpPr>
            <a:spLocks noGrp="1"/>
          </p:cNvSpPr>
          <p:nvPr>
            <p:ph idx="1"/>
          </p:nvPr>
        </p:nvSpPr>
        <p:spPr>
          <a:xfrm>
            <a:off x="146292" y="1962460"/>
            <a:ext cx="11890272" cy="1433759"/>
          </a:xfrm>
        </p:spPr>
        <p:txBody>
          <a:bodyPr rIns="91440">
            <a:noAutofit/>
          </a:bodyPr>
          <a:lstStyle>
            <a:lvl1pPr>
              <a:defRPr sz="2400"/>
            </a:lvl1pPr>
            <a:lvl2pPr>
              <a:defRPr sz="2000"/>
            </a:lvl2pPr>
            <a:lvl3pPr>
              <a:defRPr sz="18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p:txBody>
      </p:sp>
      <p:sp>
        <p:nvSpPr>
          <p:cNvPr id="8" name="Subtitle 2">
            <a:extLst>
              <a:ext uri="{FF2B5EF4-FFF2-40B4-BE49-F238E27FC236}">
                <a16:creationId xmlns:a16="http://schemas.microsoft.com/office/drawing/2014/main" id="{38B7E127-F1D4-487E-A15F-845BF8F6D645}"/>
              </a:ext>
            </a:extLst>
          </p:cNvPr>
          <p:cNvSpPr>
            <a:spLocks noGrp="1"/>
          </p:cNvSpPr>
          <p:nvPr>
            <p:ph type="body" idx="15"/>
          </p:nvPr>
        </p:nvSpPr>
        <p:spPr>
          <a:xfrm>
            <a:off x="146290" y="3603812"/>
            <a:ext cx="11890271"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Content Placeholder 2">
            <a:extLst>
              <a:ext uri="{FF2B5EF4-FFF2-40B4-BE49-F238E27FC236}">
                <a16:creationId xmlns:a16="http://schemas.microsoft.com/office/drawing/2014/main" id="{78EA82EE-04AA-4E18-9C5B-623D41A88E2B}"/>
              </a:ext>
            </a:extLst>
          </p:cNvPr>
          <p:cNvSpPr>
            <a:spLocks noGrp="1"/>
          </p:cNvSpPr>
          <p:nvPr>
            <p:ph idx="13"/>
          </p:nvPr>
        </p:nvSpPr>
        <p:spPr>
          <a:xfrm>
            <a:off x="155436" y="4439797"/>
            <a:ext cx="11890272" cy="1522429"/>
          </a:xfrm>
        </p:spPr>
        <p:txBody>
          <a:bodyPr rIns="91440">
            <a:noAutofit/>
          </a:bodyPr>
          <a:lstStyle>
            <a:lvl1pPr>
              <a:defRPr sz="2400"/>
            </a:lvl1pPr>
            <a:lvl2pPr>
              <a:defRPr sz="2000"/>
            </a:lvl2pPr>
            <a:lvl3pPr>
              <a:defRPr sz="1800"/>
            </a:lvl3pPr>
            <a:lvl4pPr>
              <a:defRPr sz="2000"/>
            </a:lvl4pPr>
            <a:lvl5pPr>
              <a:defRPr sz="2000"/>
            </a:lvl5pPr>
          </a:lstStyle>
          <a:p>
            <a:pPr lvl="0"/>
            <a:r>
              <a:rPr lang="en-US" dirty="0"/>
              <a:t>Click to edit Master text styles</a:t>
            </a:r>
          </a:p>
          <a:p>
            <a:pPr lvl="1"/>
            <a:r>
              <a:rPr lang="en-US" dirty="0"/>
              <a:t>Second level</a:t>
            </a:r>
          </a:p>
          <a:p>
            <a:pPr lvl="2"/>
            <a:r>
              <a:rPr lang="en-US" dirty="0"/>
              <a:t>Third level</a:t>
            </a:r>
          </a:p>
        </p:txBody>
      </p:sp>
      <p:sp>
        <p:nvSpPr>
          <p:cNvPr id="6" name="Slide Number Placeholder 5">
            <a:extLst>
              <a:ext uri="{FF2B5EF4-FFF2-40B4-BE49-F238E27FC236}">
                <a16:creationId xmlns:a16="http://schemas.microsoft.com/office/drawing/2014/main" id="{2339DFE4-2DF1-4F25-B907-12A180D6D3B4}"/>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3217046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endParaRPr lang="en-US" dirty="0"/>
          </a:p>
        </p:txBody>
      </p:sp>
      <p:sp>
        <p:nvSpPr>
          <p:cNvPr id="3" name="Content Placeholder 1">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a16="http://schemas.microsoft.com/office/drawing/2014/main" id="{9E70591A-C582-4B0B-95C3-1CEE6E7FEE31}"/>
              </a:ext>
            </a:extLst>
          </p:cNvPr>
          <p:cNvSpPr>
            <a:spLocks noGrp="1"/>
          </p:cNvSpPr>
          <p:nvPr>
            <p:ph sz="half" idx="13"/>
          </p:nvPr>
        </p:nvSpPr>
        <p:spPr>
          <a:xfrm>
            <a:off x="6172202" y="1429016"/>
            <a:ext cx="5843530" cy="4498057"/>
          </a:xfrm>
        </p:spPr>
        <p:txBody>
          <a:bodyPr rIns="640080"/>
          <a:lstStyle>
            <a:lvl1pPr>
              <a:defRPr sz="3600"/>
            </a:lvl1pPr>
            <a:lvl2pPr>
              <a:defRPr sz="3200"/>
            </a:lvl2pPr>
            <a:lvl3pPr>
              <a:defRPr sz="28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886054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_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77FA7-B2A5-4046-9CFE-EF477718470D}"/>
              </a:ext>
            </a:extLst>
          </p:cNvPr>
          <p:cNvSpPr>
            <a:spLocks noGrp="1"/>
          </p:cNvSpPr>
          <p:nvPr>
            <p:ph type="title"/>
          </p:nvPr>
        </p:nvSpPr>
        <p:spPr/>
        <p:txBody>
          <a:bodyPr/>
          <a:lstStyle/>
          <a:p>
            <a:r>
              <a:rPr lang="en-US"/>
              <a:t>Click to edit Master title style</a:t>
            </a:r>
            <a:endParaRPr lang="en-US" dirty="0"/>
          </a:p>
        </p:txBody>
      </p:sp>
      <p:sp>
        <p:nvSpPr>
          <p:cNvPr id="3" name="Content Placeholder">
            <a:extLst>
              <a:ext uri="{FF2B5EF4-FFF2-40B4-BE49-F238E27FC236}">
                <a16:creationId xmlns:a16="http://schemas.microsoft.com/office/drawing/2014/main" id="{8BE3CC32-6F75-4749-8C0D-726CD30D3F19}"/>
              </a:ext>
            </a:extLst>
          </p:cNvPr>
          <p:cNvSpPr>
            <a:spLocks noGrp="1"/>
          </p:cNvSpPr>
          <p:nvPr>
            <p:ph sz="half" idx="1"/>
          </p:nvPr>
        </p:nvSpPr>
        <p:spPr>
          <a:xfrm>
            <a:off x="17627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a:extLst>
              <a:ext uri="{FF2B5EF4-FFF2-40B4-BE49-F238E27FC236}">
                <a16:creationId xmlns:a16="http://schemas.microsoft.com/office/drawing/2014/main" id="{2CA358F9-FDAB-435E-8C1A-4A738B05E0CA}"/>
              </a:ext>
            </a:extLst>
          </p:cNvPr>
          <p:cNvSpPr>
            <a:spLocks noGrp="1"/>
          </p:cNvSpPr>
          <p:nvPr>
            <p:ph sz="half" idx="13"/>
          </p:nvPr>
        </p:nvSpPr>
        <p:spPr>
          <a:xfrm>
            <a:off x="4195590" y="1429017"/>
            <a:ext cx="3800820" cy="4498057"/>
          </a:xfrm>
        </p:spPr>
        <p:txBody>
          <a:bodyPr rIns="457200">
            <a:no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3">
            <a:extLst>
              <a:ext uri="{FF2B5EF4-FFF2-40B4-BE49-F238E27FC236}">
                <a16:creationId xmlns:a16="http://schemas.microsoft.com/office/drawing/2014/main" id="{DACFA113-9FF8-4E58-B951-B3F0EC9E1F73}"/>
              </a:ext>
            </a:extLst>
          </p:cNvPr>
          <p:cNvSpPr>
            <a:spLocks noGrp="1"/>
          </p:cNvSpPr>
          <p:nvPr>
            <p:ph sz="half" idx="14"/>
          </p:nvPr>
        </p:nvSpPr>
        <p:spPr>
          <a:xfrm>
            <a:off x="8214912" y="1431790"/>
            <a:ext cx="3800820" cy="4498057"/>
          </a:xfrm>
        </p:spPr>
        <p:txBody>
          <a:bodyPr rIns="822960">
            <a:no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a:extLst>
              <a:ext uri="{FF2B5EF4-FFF2-40B4-BE49-F238E27FC236}">
                <a16:creationId xmlns:a16="http://schemas.microsoft.com/office/drawing/2014/main" id="{7639E9F5-AA06-4F8D-9C3C-93F84C0211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4113474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93910-36C0-4247-AA8F-0AE4EEC9E761}"/>
              </a:ext>
            </a:extLst>
          </p:cNvPr>
          <p:cNvSpPr>
            <a:spLocks noGrp="1"/>
          </p:cNvSpPr>
          <p:nvPr>
            <p:ph type="title"/>
          </p:nvPr>
        </p:nvSpPr>
        <p:spPr>
          <a:xfrm>
            <a:off x="1258430" y="380196"/>
            <a:ext cx="10128421" cy="769977"/>
          </a:xfrm>
        </p:spPr>
        <p:txBody>
          <a:bodyPr/>
          <a:lstStyle/>
          <a:p>
            <a:r>
              <a:rPr lang="en-US"/>
              <a:t>Click to edit Master title style</a:t>
            </a:r>
            <a:endParaRPr lang="en-US" dirty="0"/>
          </a:p>
        </p:txBody>
      </p:sp>
      <p:sp>
        <p:nvSpPr>
          <p:cNvPr id="3" name="Subtitle 1">
            <a:extLst>
              <a:ext uri="{FF2B5EF4-FFF2-40B4-BE49-F238E27FC236}">
                <a16:creationId xmlns:a16="http://schemas.microsoft.com/office/drawing/2014/main" id="{555F8427-E9CA-49E6-8AE9-ED1BDBD1330C}"/>
              </a:ext>
            </a:extLst>
          </p:cNvPr>
          <p:cNvSpPr>
            <a:spLocks noGrp="1"/>
          </p:cNvSpPr>
          <p:nvPr>
            <p:ph type="body" idx="1"/>
          </p:nvPr>
        </p:nvSpPr>
        <p:spPr>
          <a:xfrm>
            <a:off x="171064" y="1449806"/>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1">
            <a:extLst>
              <a:ext uri="{FF2B5EF4-FFF2-40B4-BE49-F238E27FC236}">
                <a16:creationId xmlns:a16="http://schemas.microsoft.com/office/drawing/2014/main" id="{5321AB6E-4445-4BB1-B9FB-988FE3FCB0A0}"/>
              </a:ext>
            </a:extLst>
          </p:cNvPr>
          <p:cNvSpPr>
            <a:spLocks noGrp="1"/>
          </p:cNvSpPr>
          <p:nvPr>
            <p:ph sz="half" idx="2"/>
          </p:nvPr>
        </p:nvSpPr>
        <p:spPr>
          <a:xfrm>
            <a:off x="171064" y="2273718"/>
            <a:ext cx="5876389" cy="3664374"/>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Subtitle 2">
            <a:extLst>
              <a:ext uri="{FF2B5EF4-FFF2-40B4-BE49-F238E27FC236}">
                <a16:creationId xmlns:a16="http://schemas.microsoft.com/office/drawing/2014/main" id="{BE337800-272E-4187-948E-AB6D00DF71A1}"/>
              </a:ext>
            </a:extLst>
          </p:cNvPr>
          <p:cNvSpPr>
            <a:spLocks noGrp="1"/>
          </p:cNvSpPr>
          <p:nvPr>
            <p:ph type="body" idx="13"/>
          </p:nvPr>
        </p:nvSpPr>
        <p:spPr>
          <a:xfrm>
            <a:off x="6145878" y="1450895"/>
            <a:ext cx="5876390" cy="823912"/>
          </a:xfrm>
        </p:spPr>
        <p:txBody>
          <a:bodyPr anchor="b">
            <a:noAutofit/>
          </a:bodyPr>
          <a:lstStyle>
            <a:lvl1pPr marL="0" indent="0">
              <a:buNone/>
              <a:defRPr sz="28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Content Placeholder 2">
            <a:extLst>
              <a:ext uri="{FF2B5EF4-FFF2-40B4-BE49-F238E27FC236}">
                <a16:creationId xmlns:a16="http://schemas.microsoft.com/office/drawing/2014/main" id="{3490EC0F-BFAC-421B-8701-663D6C38BD0D}"/>
              </a:ext>
            </a:extLst>
          </p:cNvPr>
          <p:cNvSpPr>
            <a:spLocks noGrp="1"/>
          </p:cNvSpPr>
          <p:nvPr>
            <p:ph sz="half" idx="14"/>
          </p:nvPr>
        </p:nvSpPr>
        <p:spPr>
          <a:xfrm>
            <a:off x="6145878" y="2274806"/>
            <a:ext cx="5876389" cy="3663285"/>
          </a:xfrm>
        </p:spPr>
        <p:txBody>
          <a:bodyPr>
            <a:no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a:extLst>
              <a:ext uri="{FF2B5EF4-FFF2-40B4-BE49-F238E27FC236}">
                <a16:creationId xmlns:a16="http://schemas.microsoft.com/office/drawing/2014/main" id="{F91FAFC8-95D4-42F6-A237-AD9B38EF0632}"/>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689915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1263129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_Content_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4195A-8207-4653-9618-FEF2DA8A3770}"/>
              </a:ext>
            </a:extLst>
          </p:cNvPr>
          <p:cNvSpPr>
            <a:spLocks noGrp="1"/>
          </p:cNvSpPr>
          <p:nvPr>
            <p:ph type="title"/>
          </p:nvPr>
        </p:nvSpPr>
        <p:spPr/>
        <p:txBody>
          <a:bodyPr/>
          <a:lstStyle/>
          <a:p>
            <a:r>
              <a:rPr lang="en-US"/>
              <a:t>Click to edit Master title style</a:t>
            </a:r>
          </a:p>
        </p:txBody>
      </p:sp>
      <p:sp>
        <p:nvSpPr>
          <p:cNvPr id="6" name="Content Placeholder 5">
            <a:extLst>
              <a:ext uri="{FF2B5EF4-FFF2-40B4-BE49-F238E27FC236}">
                <a16:creationId xmlns:a16="http://schemas.microsoft.com/office/drawing/2014/main" id="{D07E23E6-6A2F-4EBB-BAA3-780723750EAA}"/>
              </a:ext>
            </a:extLst>
          </p:cNvPr>
          <p:cNvSpPr>
            <a:spLocks noGrp="1"/>
          </p:cNvSpPr>
          <p:nvPr>
            <p:ph sz="quarter" idx="11"/>
          </p:nvPr>
        </p:nvSpPr>
        <p:spPr>
          <a:xfrm>
            <a:off x="149319" y="1228725"/>
            <a:ext cx="11839480" cy="671793"/>
          </a:xfrm>
        </p:spPr>
        <p:txBody>
          <a:bodyPr>
            <a:normAutofit/>
          </a:bodyPr>
          <a:lstStyle>
            <a:lvl1pPr marL="0" indent="0">
              <a:buNone/>
              <a:defRPr sz="3200"/>
            </a:lvl1pPr>
          </a:lstStyle>
          <a:p>
            <a:pPr lvl="0"/>
            <a:r>
              <a:rPr lang="en-US" dirty="0"/>
              <a:t>Click to edit Master text styles</a:t>
            </a:r>
          </a:p>
        </p:txBody>
      </p:sp>
      <p:sp>
        <p:nvSpPr>
          <p:cNvPr id="8" name="Table Placeholder 7">
            <a:extLst>
              <a:ext uri="{FF2B5EF4-FFF2-40B4-BE49-F238E27FC236}">
                <a16:creationId xmlns:a16="http://schemas.microsoft.com/office/drawing/2014/main" id="{F2E4A04F-CC4A-4D65-ADD6-100415BF7610}"/>
              </a:ext>
            </a:extLst>
          </p:cNvPr>
          <p:cNvSpPr>
            <a:spLocks noGrp="1"/>
          </p:cNvSpPr>
          <p:nvPr>
            <p:ph type="tbl" sz="quarter" idx="12" hasCustomPrompt="1"/>
          </p:nvPr>
        </p:nvSpPr>
        <p:spPr>
          <a:xfrm>
            <a:off x="149319" y="2073275"/>
            <a:ext cx="11863293" cy="3806825"/>
          </a:xfrm>
        </p:spPr>
        <p:txBody>
          <a:bodyPr/>
          <a:lstStyle>
            <a:lvl1pPr>
              <a:defRPr/>
            </a:lvl1pPr>
          </a:lstStyle>
          <a:p>
            <a:r>
              <a:rPr lang="en-US" dirty="0"/>
              <a:t>Table</a:t>
            </a:r>
          </a:p>
        </p:txBody>
      </p:sp>
      <p:sp>
        <p:nvSpPr>
          <p:cNvPr id="3" name="Slide Number Placeholder 2">
            <a:extLst>
              <a:ext uri="{FF2B5EF4-FFF2-40B4-BE49-F238E27FC236}">
                <a16:creationId xmlns:a16="http://schemas.microsoft.com/office/drawing/2014/main" id="{1C79865C-D298-48FE-A461-FAEF3874AA84}"/>
              </a:ext>
            </a:extLst>
          </p:cNvPr>
          <p:cNvSpPr>
            <a:spLocks noGrp="1"/>
          </p:cNvSpPr>
          <p:nvPr>
            <p:ph type="sldNum" sz="quarter" idx="10"/>
          </p:nvPr>
        </p:nvSpPr>
        <p:spPr/>
        <p:txBody>
          <a:bodyPr/>
          <a:lstStyle/>
          <a:p>
            <a:fld id="{A3D1C70C-36A2-44FC-A083-98959550CFF4}" type="slidenum">
              <a:rPr lang="en-US" smtClean="0"/>
              <a:pPr/>
              <a:t>‹#›</a:t>
            </a:fld>
            <a:endParaRPr lang="en-US"/>
          </a:p>
        </p:txBody>
      </p:sp>
    </p:spTree>
    <p:extLst>
      <p:ext uri="{BB962C8B-B14F-4D97-AF65-F5344CB8AC3E}">
        <p14:creationId xmlns:p14="http://schemas.microsoft.com/office/powerpoint/2010/main" val="24629433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_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9AEFE-FC93-4AF4-AA60-69D74CEA92CF}"/>
              </a:ext>
            </a:extLst>
          </p:cNvPr>
          <p:cNvSpPr>
            <a:spLocks noGrp="1"/>
          </p:cNvSpPr>
          <p:nvPr>
            <p:ph type="title"/>
          </p:nvPr>
        </p:nvSpPr>
        <p:spPr/>
        <p:txBody>
          <a:bodyPr/>
          <a:lstStyle/>
          <a:p>
            <a:r>
              <a:rPr lang="en-US" dirty="0"/>
              <a:t>Click to edit Master title style</a:t>
            </a:r>
          </a:p>
        </p:txBody>
      </p:sp>
      <p:sp>
        <p:nvSpPr>
          <p:cNvPr id="4" name="Graph Placeholder">
            <a:extLst>
              <a:ext uri="{FF2B5EF4-FFF2-40B4-BE49-F238E27FC236}">
                <a16:creationId xmlns:a16="http://schemas.microsoft.com/office/drawing/2014/main" id="{77EA46B5-DFD9-4CBD-916B-41252B3634A1}"/>
              </a:ext>
            </a:extLst>
          </p:cNvPr>
          <p:cNvSpPr>
            <a:spLocks noGrp="1"/>
          </p:cNvSpPr>
          <p:nvPr>
            <p:ph type="chart" sz="quarter" idx="13"/>
          </p:nvPr>
        </p:nvSpPr>
        <p:spPr>
          <a:xfrm>
            <a:off x="143219" y="1277938"/>
            <a:ext cx="11864631" cy="4682187"/>
          </a:xfrm>
        </p:spPr>
        <p:txBody>
          <a:bodyPr/>
          <a:lstStyle/>
          <a:p>
            <a:r>
              <a:rPr lang="en-US"/>
              <a:t>Click icon to add chart</a:t>
            </a:r>
            <a:endParaRPr lang="en-US" dirty="0"/>
          </a:p>
        </p:txBody>
      </p:sp>
      <p:sp>
        <p:nvSpPr>
          <p:cNvPr id="5" name="Slide Number Placeholder 4">
            <a:extLst>
              <a:ext uri="{FF2B5EF4-FFF2-40B4-BE49-F238E27FC236}">
                <a16:creationId xmlns:a16="http://schemas.microsoft.com/office/drawing/2014/main" id="{A65DF3EB-641B-4E11-8A18-AB00ABB1C4B3}"/>
              </a:ext>
            </a:extLst>
          </p:cNvPr>
          <p:cNvSpPr>
            <a:spLocks noGrp="1"/>
          </p:cNvSpPr>
          <p:nvPr>
            <p:ph type="sldNum" sz="quarter" idx="12"/>
          </p:nvPr>
        </p:nvSpPr>
        <p:spPr/>
        <p:txBody>
          <a:bodyPr/>
          <a:lstStyle/>
          <a:p>
            <a:fld id="{A3D1C70C-36A2-44FC-A083-98959550CFF4}" type="slidenum">
              <a:rPr lang="en-US" smtClean="0"/>
              <a:t>‹#›</a:t>
            </a:fld>
            <a:endParaRPr lang="en-US"/>
          </a:p>
        </p:txBody>
      </p:sp>
    </p:spTree>
    <p:extLst>
      <p:ext uri="{BB962C8B-B14F-4D97-AF65-F5344CB8AC3E}">
        <p14:creationId xmlns:p14="http://schemas.microsoft.com/office/powerpoint/2010/main" val="2658930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2.xml"/><Relationship Id="rId1"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A picture containing graphical user interface&#10;&#10;Description automatically generated">
            <a:extLst>
              <a:ext uri="{FF2B5EF4-FFF2-40B4-BE49-F238E27FC236}">
                <a16:creationId xmlns:a16="http://schemas.microsoft.com/office/drawing/2014/main" id="{696D1C8D-2804-489C-86CC-F70D29F92737}"/>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49340" y="162881"/>
            <a:ext cx="11893320" cy="1630683"/>
          </a:xfrm>
          <a:prstGeom prst="rect">
            <a:avLst/>
          </a:prstGeom>
        </p:spPr>
      </p:pic>
      <p:sp>
        <p:nvSpPr>
          <p:cNvPr id="2" name="Title Placeholder 1">
            <a:extLst>
              <a:ext uri="{FF2B5EF4-FFF2-40B4-BE49-F238E27FC236}">
                <a16:creationId xmlns:a16="http://schemas.microsoft.com/office/drawing/2014/main" id="{A52D6E93-3D36-4693-94CF-5E08B138DE51}"/>
              </a:ext>
            </a:extLst>
          </p:cNvPr>
          <p:cNvSpPr>
            <a:spLocks noGrp="1"/>
          </p:cNvSpPr>
          <p:nvPr>
            <p:ph type="title"/>
          </p:nvPr>
        </p:nvSpPr>
        <p:spPr>
          <a:xfrm>
            <a:off x="1256841" y="378896"/>
            <a:ext cx="10096959" cy="747579"/>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F8288CE7-0338-4DCA-9309-6257DC1AB2BD}"/>
              </a:ext>
            </a:extLst>
          </p:cNvPr>
          <p:cNvSpPr>
            <a:spLocks noGrp="1"/>
          </p:cNvSpPr>
          <p:nvPr>
            <p:ph type="body" idx="1"/>
          </p:nvPr>
        </p:nvSpPr>
        <p:spPr>
          <a:xfrm>
            <a:off x="146292" y="1430626"/>
            <a:ext cx="11890272" cy="4507465"/>
          </a:xfrm>
          <a:prstGeom prst="rect">
            <a:avLst/>
          </a:prstGeom>
        </p:spPr>
        <p:txBody>
          <a:bodyPr vert="horz" lIns="91440" tIns="45720" rIns="82296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C25DAC51-AACD-4066-8BD6-6F7BF018F00F}"/>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C0398713-19FC-43BC-8C7D-F7EE32024943}"/>
              </a:ext>
            </a:extLst>
          </p:cNvPr>
          <p:cNvSpPr>
            <a:spLocks noGrp="1"/>
          </p:cNvSpPr>
          <p:nvPr>
            <p:ph type="sldNum" sz="quarter" idx="4"/>
          </p:nvPr>
        </p:nvSpPr>
        <p:spPr>
          <a:xfrm>
            <a:off x="8687719" y="6257197"/>
            <a:ext cx="2743200"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fld id="{A3D1C70C-36A2-44FC-A083-98959550CFF4}" type="slidenum">
              <a:rPr lang="en-US" smtClean="0"/>
              <a:pPr/>
              <a:t>‹#›</a:t>
            </a:fld>
            <a:endParaRPr lang="en-US"/>
          </a:p>
        </p:txBody>
      </p:sp>
    </p:spTree>
    <p:extLst>
      <p:ext uri="{BB962C8B-B14F-4D97-AF65-F5344CB8AC3E}">
        <p14:creationId xmlns:p14="http://schemas.microsoft.com/office/powerpoint/2010/main" val="1292156905"/>
      </p:ext>
    </p:extLst>
  </p:cSld>
  <p:clrMap bg1="lt1" tx1="dk1" bg2="lt2" tx2="dk2" accent1="accent1" accent2="accent2" accent3="accent3" accent4="accent4" accent5="accent5" accent6="accent6" hlink="hlink" folHlink="folHlink"/>
  <p:sldLayoutIdLst>
    <p:sldLayoutId id="2147483680" r:id="rId1"/>
    <p:sldLayoutId id="2147483671" r:id="rId2"/>
    <p:sldLayoutId id="2147483677" r:id="rId3"/>
    <p:sldLayoutId id="2147483664" r:id="rId4"/>
    <p:sldLayoutId id="2147483670" r:id="rId5"/>
    <p:sldLayoutId id="2147483665" r:id="rId6"/>
    <p:sldLayoutId id="2147483666" r:id="rId7"/>
    <p:sldLayoutId id="2147483681" r:id="rId8"/>
    <p:sldLayoutId id="2147483675" r:id="rId9"/>
    <p:sldLayoutId id="2147483676" r:id="rId10"/>
    <p:sldLayoutId id="2147483690" r:id="rId11"/>
    <p:sldLayoutId id="2147483669" r:id="rId12"/>
    <p:sldLayoutId id="2147483689" r:id="rId13"/>
    <p:sldLayoutId id="2147483672" r:id="rId14"/>
    <p:sldLayoutId id="2147483678" r:id="rId15"/>
  </p:sldLayoutIdLst>
  <p:hf hdr="0" dt="0"/>
  <p:txStyles>
    <p:titleStyle>
      <a:lvl1pPr algn="l" defTabSz="914400" rtl="0" eaLnBrk="1" latinLnBrk="0" hangingPunct="1">
        <a:lnSpc>
          <a:spcPct val="90000"/>
        </a:lnSpc>
        <a:spcBef>
          <a:spcPct val="0"/>
        </a:spcBef>
        <a:buNone/>
        <a:defRPr sz="5000" b="1"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40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6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Logo: New Jersey Department of Education.">
            <a:extLst>
              <a:ext uri="{FF2B5EF4-FFF2-40B4-BE49-F238E27FC236}">
                <a16:creationId xmlns:a16="http://schemas.microsoft.com/office/drawing/2014/main" id="{CF96DE2C-7117-450B-9505-73F2CC7674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169" y="-5897"/>
            <a:ext cx="12081830" cy="2551181"/>
          </a:xfrm>
          <a:prstGeom prst="rect">
            <a:avLst/>
          </a:prstGeom>
        </p:spPr>
      </p:pic>
      <p:sp>
        <p:nvSpPr>
          <p:cNvPr id="3" name="Text Placeholder 2">
            <a:extLst>
              <a:ext uri="{FF2B5EF4-FFF2-40B4-BE49-F238E27FC236}">
                <a16:creationId xmlns:a16="http://schemas.microsoft.com/office/drawing/2014/main" id="{056ABD99-43FC-48BD-956C-54F530646711}"/>
              </a:ext>
            </a:extLst>
          </p:cNvPr>
          <p:cNvSpPr>
            <a:spLocks noGrp="1"/>
          </p:cNvSpPr>
          <p:nvPr>
            <p:ph type="body" idx="1"/>
          </p:nvPr>
        </p:nvSpPr>
        <p:spPr>
          <a:xfrm>
            <a:off x="110169" y="1825625"/>
            <a:ext cx="11788048" cy="4351338"/>
          </a:xfrm>
          <a:prstGeom prst="rect">
            <a:avLst/>
          </a:prstGeom>
        </p:spPr>
        <p:txBody>
          <a:bodyPr vert="horz" lIns="91440" tIns="45720" rIns="91440" bIns="45720" rtlCol="0">
            <a:normAutofit/>
          </a:bodyPr>
          <a:lstStyle/>
          <a:p>
            <a:pPr lvl="0"/>
            <a:r>
              <a:rPr lang="en-US" dirty="0"/>
              <a:t>Do not use this layout</a:t>
            </a:r>
          </a:p>
        </p:txBody>
      </p:sp>
    </p:spTree>
    <p:extLst>
      <p:ext uri="{BB962C8B-B14F-4D97-AF65-F5344CB8AC3E}">
        <p14:creationId xmlns:p14="http://schemas.microsoft.com/office/powerpoint/2010/main" val="3885510845"/>
      </p:ext>
    </p:extLst>
  </p:cSld>
  <p:clrMap bg1="lt1" tx1="dk1" bg2="lt2" tx2="dk2" accent1="accent1" accent2="accent2" accent3="accent3" accent4="accent4" accent5="accent5" accent6="accent6" hlink="hlink" folHlink="folHlink"/>
  <p:sldLayoutIdLst>
    <p:sldLayoutId id="2147483679" r:id="rId1"/>
  </p:sldLayoutIdLst>
  <p:hf hdr="0" dt="0"/>
  <p:txStyles>
    <p:titleStyle>
      <a:lvl1pPr algn="ctr" defTabSz="914400" rtl="0" eaLnBrk="1" latinLnBrk="0" hangingPunct="1">
        <a:lnSpc>
          <a:spcPct val="90000"/>
        </a:lnSpc>
        <a:spcBef>
          <a:spcPct val="0"/>
        </a:spcBef>
        <a:buNone/>
        <a:defRPr sz="5400" b="1" kern="1200">
          <a:solidFill>
            <a:srgbClr val="6E2405"/>
          </a:solidFill>
          <a:latin typeface="Palatino Linotype" panose="02040502050505030304" pitchFamily="18" charset="0"/>
          <a:ea typeface="+mj-ea"/>
          <a:cs typeface="+mj-cs"/>
        </a:defRPr>
      </a:lvl1pPr>
    </p:titleStyle>
    <p:bodyStyle>
      <a:lvl1pPr marL="0" indent="0" algn="l" defTabSz="914400" rtl="0" eaLnBrk="1" latinLnBrk="0" hangingPunct="1">
        <a:lnSpc>
          <a:spcPct val="108000"/>
        </a:lnSpc>
        <a:spcBef>
          <a:spcPts val="1000"/>
        </a:spcBef>
        <a:spcAft>
          <a:spcPts val="1400"/>
        </a:spcAft>
        <a:buFont typeface="Arial" panose="020B0604020202020204" pitchFamily="34" charset="0"/>
        <a:buNone/>
        <a:defRPr sz="44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32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5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60367D-4F1F-4D06-9551-9D120A83F86F}"/>
              </a:ext>
            </a:extLst>
          </p:cNvPr>
          <p:cNvSpPr>
            <a:spLocks noGrp="1"/>
          </p:cNvSpPr>
          <p:nvPr>
            <p:ph type="title"/>
          </p:nvPr>
        </p:nvSpPr>
        <p:spPr>
          <a:xfrm>
            <a:off x="149340" y="365125"/>
            <a:ext cx="11890272"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67A9155-9D6F-4818-A1EA-81ACC0306B47}"/>
              </a:ext>
            </a:extLst>
          </p:cNvPr>
          <p:cNvSpPr>
            <a:spLocks noGrp="1"/>
          </p:cNvSpPr>
          <p:nvPr>
            <p:ph type="body" idx="1"/>
          </p:nvPr>
        </p:nvSpPr>
        <p:spPr>
          <a:xfrm>
            <a:off x="149340" y="1825625"/>
            <a:ext cx="11890272" cy="412232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94CC72A4-5CFF-4D23-9567-642F3352896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9340" y="6050987"/>
            <a:ext cx="11890272" cy="768098"/>
          </a:xfrm>
          <a:prstGeom prst="rect">
            <a:avLst/>
          </a:prstGeom>
        </p:spPr>
      </p:pic>
      <p:sp>
        <p:nvSpPr>
          <p:cNvPr id="6" name="Slide Number Placeholder 5">
            <a:extLst>
              <a:ext uri="{FF2B5EF4-FFF2-40B4-BE49-F238E27FC236}">
                <a16:creationId xmlns:a16="http://schemas.microsoft.com/office/drawing/2014/main" id="{20D45371-22E5-41E2-9C10-6B0FADA8412F}"/>
              </a:ext>
            </a:extLst>
          </p:cNvPr>
          <p:cNvSpPr>
            <a:spLocks noGrp="1"/>
          </p:cNvSpPr>
          <p:nvPr>
            <p:ph type="sldNum" sz="quarter" idx="4"/>
          </p:nvPr>
        </p:nvSpPr>
        <p:spPr>
          <a:xfrm>
            <a:off x="8610600" y="6285773"/>
            <a:ext cx="2743200" cy="365125"/>
          </a:xfrm>
          <a:prstGeom prst="rect">
            <a:avLst/>
          </a:prstGeom>
        </p:spPr>
        <p:txBody>
          <a:bodyPr vert="horz" lIns="91440" tIns="45720" rIns="91440" bIns="45720" rtlCol="0" anchor="ctr"/>
          <a:lstStyle>
            <a:lvl1pPr algn="r">
              <a:defRPr sz="1400">
                <a:solidFill>
                  <a:schemeClr val="bg1"/>
                </a:solidFill>
                <a:latin typeface="Palatino Linotype" panose="02040502050505030304" pitchFamily="18" charset="0"/>
              </a:defRPr>
            </a:lvl1pPr>
          </a:lstStyle>
          <a:p>
            <a:fld id="{063B872D-3AE9-4542-A461-B751CD6BB84C}" type="slidenum">
              <a:rPr lang="en-US" smtClean="0"/>
              <a:pPr/>
              <a:t>‹#›</a:t>
            </a:fld>
            <a:endParaRPr lang="en-US" dirty="0"/>
          </a:p>
        </p:txBody>
      </p:sp>
    </p:spTree>
    <p:extLst>
      <p:ext uri="{BB962C8B-B14F-4D97-AF65-F5344CB8AC3E}">
        <p14:creationId xmlns:p14="http://schemas.microsoft.com/office/powerpoint/2010/main" val="63614674"/>
      </p:ext>
    </p:extLst>
  </p:cSld>
  <p:clrMap bg1="lt1" tx1="dk1" bg2="lt2" tx2="dk2" accent1="accent1" accent2="accent2" accent3="accent3" accent4="accent4" accent5="accent5" accent6="accent6" hlink="hlink" folHlink="folHlink"/>
  <p:sldLayoutIdLst>
    <p:sldLayoutId id="2147483688" r:id="rId1"/>
  </p:sldLayoutIdLst>
  <p:hf hdr="0" dt="0"/>
  <p:txStyles>
    <p:titleStyle>
      <a:lvl1pPr algn="l" defTabSz="914400" rtl="0" eaLnBrk="1" latinLnBrk="0" hangingPunct="1">
        <a:lnSpc>
          <a:spcPct val="90000"/>
        </a:lnSpc>
        <a:spcBef>
          <a:spcPct val="0"/>
        </a:spcBef>
        <a:buNone/>
        <a:defRPr sz="6000" kern="1200">
          <a:solidFill>
            <a:srgbClr val="6E2405"/>
          </a:solidFill>
          <a:latin typeface="Palatino Linotype" panose="02040502050505030304" pitchFamily="18" charset="0"/>
          <a:ea typeface="+mj-ea"/>
          <a:cs typeface="+mj-cs"/>
        </a:defRPr>
      </a:lvl1pPr>
    </p:titleStyle>
    <p:bodyStyle>
      <a:lvl1pPr marL="228600" indent="-228600" algn="l" defTabSz="914400" rtl="0" eaLnBrk="1" latinLnBrk="0" hangingPunct="1">
        <a:lnSpc>
          <a:spcPct val="108000"/>
        </a:lnSpc>
        <a:spcBef>
          <a:spcPts val="1000"/>
        </a:spcBef>
        <a:spcAft>
          <a:spcPts val="1400"/>
        </a:spcAft>
        <a:buFont typeface="Arial" panose="020B0604020202020204" pitchFamily="34" charset="0"/>
        <a:buChar char="•"/>
        <a:defRPr sz="2800" kern="1200">
          <a:solidFill>
            <a:schemeClr val="tx1"/>
          </a:solidFill>
          <a:latin typeface="Palatino Linotype" panose="02040502050505030304" pitchFamily="18" charset="0"/>
          <a:ea typeface="+mn-ea"/>
          <a:cs typeface="+mn-cs"/>
        </a:defRPr>
      </a:lvl1pPr>
      <a:lvl2pPr marL="685800" indent="-228600" algn="l" defTabSz="914400" rtl="0" eaLnBrk="1" latinLnBrk="0" hangingPunct="1">
        <a:lnSpc>
          <a:spcPct val="108000"/>
        </a:lnSpc>
        <a:spcBef>
          <a:spcPts val="500"/>
        </a:spcBef>
        <a:spcAft>
          <a:spcPts val="1400"/>
        </a:spcAft>
        <a:buFont typeface="Arial" panose="020B0604020202020204" pitchFamily="34" charset="0"/>
        <a:buChar char="•"/>
        <a:defRPr sz="2400" kern="1200">
          <a:solidFill>
            <a:schemeClr val="tx1"/>
          </a:solidFill>
          <a:latin typeface="Palatino Linotype" panose="02040502050505030304" pitchFamily="18" charset="0"/>
          <a:ea typeface="+mn-ea"/>
          <a:cs typeface="+mn-cs"/>
        </a:defRPr>
      </a:lvl2pPr>
      <a:lvl3pPr marL="1143000" indent="-228600" algn="l" defTabSz="914400" rtl="0" eaLnBrk="1" latinLnBrk="0" hangingPunct="1">
        <a:lnSpc>
          <a:spcPct val="108000"/>
        </a:lnSpc>
        <a:spcBef>
          <a:spcPts val="0"/>
        </a:spcBef>
        <a:spcAft>
          <a:spcPts val="1400"/>
        </a:spcAft>
        <a:buFont typeface="Arial" panose="020B0604020202020204" pitchFamily="34" charset="0"/>
        <a:buChar char="•"/>
        <a:defRPr sz="2000" kern="1200">
          <a:solidFill>
            <a:schemeClr val="tx1"/>
          </a:solidFill>
          <a:latin typeface="Palatino Linotype" panose="02040502050505030304" pitchFamily="18" charset="0"/>
          <a:ea typeface="+mn-ea"/>
          <a:cs typeface="+mn-cs"/>
        </a:defRPr>
      </a:lvl3pPr>
      <a:lvl4pPr marL="1600200" indent="-228600" algn="l" defTabSz="914400" rtl="0" eaLnBrk="1" latinLnBrk="0" hangingPunct="1">
        <a:lnSpc>
          <a:spcPct val="108000"/>
        </a:lnSpc>
        <a:spcBef>
          <a:spcPts val="500"/>
        </a:spcBef>
        <a:spcAft>
          <a:spcPts val="1400"/>
        </a:spcAft>
        <a:buFont typeface="Arial" panose="020B0604020202020204" pitchFamily="34" charset="0"/>
        <a:buChar char="•"/>
        <a:defRPr sz="1800" kern="1200">
          <a:solidFill>
            <a:schemeClr val="tx1"/>
          </a:solidFill>
          <a:latin typeface="Palatino Linotype" panose="02040502050505030304" pitchFamily="18" charset="0"/>
          <a:ea typeface="+mn-ea"/>
          <a:cs typeface="+mn-cs"/>
        </a:defRPr>
      </a:lvl4pPr>
      <a:lvl5pPr marL="2057400" indent="-228600" algn="l" defTabSz="914400" rtl="0" eaLnBrk="1" latinLnBrk="0" hangingPunct="1">
        <a:lnSpc>
          <a:spcPct val="108000"/>
        </a:lnSpc>
        <a:spcBef>
          <a:spcPts val="500"/>
        </a:spcBef>
        <a:spcAft>
          <a:spcPts val="1400"/>
        </a:spcAft>
        <a:buFont typeface="Arial" panose="020B0604020202020204" pitchFamily="34" charset="0"/>
        <a:buChar char="•"/>
        <a:defRPr sz="1800" kern="1200">
          <a:solidFill>
            <a:schemeClr val="tx1"/>
          </a:solidFill>
          <a:latin typeface="Palatino Linotype" panose="020405020505050303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www.state.nj.us/education/finance/sf/stateaid_app.shtml" TargetMode="Externa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mailto:ASSA@doe.nj.gov"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nj.gov/education"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57FFF-0053-4747-B34E-976807CC35AB}"/>
              </a:ext>
            </a:extLst>
          </p:cNvPr>
          <p:cNvSpPr>
            <a:spLocks noGrp="1"/>
          </p:cNvSpPr>
          <p:nvPr>
            <p:ph type="ctrTitle"/>
          </p:nvPr>
        </p:nvSpPr>
        <p:spPr>
          <a:xfrm>
            <a:off x="49695" y="2037850"/>
            <a:ext cx="12041136" cy="1709202"/>
          </a:xfrm>
          <a:prstGeom prst="rect">
            <a:avLst/>
          </a:prstGeom>
        </p:spPr>
        <p:txBody>
          <a:bodyPr/>
          <a:lstStyle/>
          <a:p>
            <a:r>
              <a:rPr lang="en-US" sz="4800" dirty="0"/>
              <a:t>Application for State School Aid (ASSA)</a:t>
            </a:r>
            <a:br>
              <a:rPr lang="en-US" sz="4800" dirty="0"/>
            </a:br>
            <a:r>
              <a:rPr lang="en-US" sz="4400" dirty="0"/>
              <a:t>Software</a:t>
            </a:r>
            <a:endParaRPr lang="en-US" sz="4800" dirty="0"/>
          </a:p>
        </p:txBody>
      </p:sp>
      <p:sp>
        <p:nvSpPr>
          <p:cNvPr id="5" name="Subtitle 4">
            <a:extLst>
              <a:ext uri="{FF2B5EF4-FFF2-40B4-BE49-F238E27FC236}">
                <a16:creationId xmlns:a16="http://schemas.microsoft.com/office/drawing/2014/main" id="{012D5881-96EC-447F-A717-A35057F07353}"/>
              </a:ext>
            </a:extLst>
          </p:cNvPr>
          <p:cNvSpPr>
            <a:spLocks noGrp="1"/>
          </p:cNvSpPr>
          <p:nvPr>
            <p:ph type="subTitle" idx="1"/>
          </p:nvPr>
        </p:nvSpPr>
        <p:spPr>
          <a:xfrm>
            <a:off x="1" y="4071518"/>
            <a:ext cx="12191998" cy="2198080"/>
          </a:xfrm>
        </p:spPr>
        <p:txBody>
          <a:bodyPr>
            <a:normAutofit/>
          </a:bodyPr>
          <a:lstStyle/>
          <a:p>
            <a:r>
              <a:rPr lang="en-US" sz="2200" dirty="0"/>
              <a:t>Office of School Finance</a:t>
            </a:r>
          </a:p>
          <a:p>
            <a:r>
              <a:rPr lang="en-US" sz="2200" dirty="0"/>
              <a:t>Division of Finance and Business Services</a:t>
            </a:r>
          </a:p>
          <a:p>
            <a:r>
              <a:rPr lang="en-US" sz="2200" dirty="0"/>
              <a:t>October 15, 2024</a:t>
            </a:r>
          </a:p>
        </p:txBody>
      </p:sp>
      <p:pic>
        <p:nvPicPr>
          <p:cNvPr id="6" name="Picture 5" descr="Logo: State of New Jersey, Department of Education.">
            <a:extLst>
              <a:ext uri="{FF2B5EF4-FFF2-40B4-BE49-F238E27FC236}">
                <a16:creationId xmlns:a16="http://schemas.microsoft.com/office/drawing/2014/main" id="{0021F1E6-2135-4F4E-9EA0-EBD236B615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864" y="6081513"/>
            <a:ext cx="11890272" cy="768098"/>
          </a:xfrm>
          <a:prstGeom prst="rect">
            <a:avLst/>
          </a:prstGeom>
        </p:spPr>
      </p:pic>
    </p:spTree>
    <p:extLst>
      <p:ext uri="{BB962C8B-B14F-4D97-AF65-F5344CB8AC3E}">
        <p14:creationId xmlns:p14="http://schemas.microsoft.com/office/powerpoint/2010/main" val="36777989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55F44-9782-40F7-A5DD-96FF88696813}"/>
              </a:ext>
            </a:extLst>
          </p:cNvPr>
          <p:cNvSpPr>
            <a:spLocks noGrp="1"/>
          </p:cNvSpPr>
          <p:nvPr>
            <p:ph type="title"/>
          </p:nvPr>
        </p:nvSpPr>
        <p:spPr/>
        <p:txBody>
          <a:bodyPr/>
          <a:lstStyle/>
          <a:p>
            <a:r>
              <a:rPr lang="en-US" sz="4400" dirty="0"/>
              <a:t>ASSA: On Roll Report</a:t>
            </a:r>
          </a:p>
        </p:txBody>
      </p:sp>
      <p:sp>
        <p:nvSpPr>
          <p:cNvPr id="3" name="Text Placeholder 2">
            <a:extLst>
              <a:ext uri="{FF2B5EF4-FFF2-40B4-BE49-F238E27FC236}">
                <a16:creationId xmlns:a16="http://schemas.microsoft.com/office/drawing/2014/main" id="{43A4C9C8-AFCC-494B-8A8A-9B473183FFDC}"/>
              </a:ext>
            </a:extLst>
          </p:cNvPr>
          <p:cNvSpPr>
            <a:spLocks noGrp="1"/>
          </p:cNvSpPr>
          <p:nvPr>
            <p:ph type="body" sz="quarter" idx="11"/>
          </p:nvPr>
        </p:nvSpPr>
        <p:spPr>
          <a:xfrm>
            <a:off x="101877" y="1222375"/>
            <a:ext cx="12090123" cy="4803775"/>
          </a:xfrm>
        </p:spPr>
        <p:txBody>
          <a:bodyPr>
            <a:normAutofit/>
          </a:bodyPr>
          <a:lstStyle/>
          <a:p>
            <a:pPr marL="0" indent="0">
              <a:lnSpc>
                <a:spcPct val="118000"/>
              </a:lnSpc>
              <a:buClr>
                <a:schemeClr val="accent1"/>
              </a:buClr>
              <a:buSzPct val="68000"/>
              <a:buNone/>
              <a:defRPr/>
            </a:pPr>
            <a:r>
              <a:rPr lang="en-US" sz="2000" dirty="0"/>
              <a:t>On Roll Report summarizes the on-roll students by individual schools.</a:t>
            </a:r>
          </a:p>
        </p:txBody>
      </p:sp>
      <p:pic>
        <p:nvPicPr>
          <p:cNvPr id="6" name="Picture 5" descr="Screenshot: Reports tab summarizes the on roll students by individual schools. Table with following columns: line, enrollment categories, In-District, Low Income (Free Lunch and Reduced Lunchg), LEP Onroll, Speech only.">
            <a:extLst>
              <a:ext uri="{FF2B5EF4-FFF2-40B4-BE49-F238E27FC236}">
                <a16:creationId xmlns:a16="http://schemas.microsoft.com/office/drawing/2014/main" id="{84A7D0DF-4AE0-D0E6-53E6-16756DA9A0C2}"/>
              </a:ext>
            </a:extLst>
          </p:cNvPr>
          <p:cNvPicPr>
            <a:picLocks noChangeAspect="1" noChangeArrowheads="1"/>
          </p:cNvPicPr>
          <p:nvPr/>
        </p:nvPicPr>
        <p:blipFill>
          <a:blip r:embed="rId2" cstate="print"/>
          <a:srcRect/>
          <a:stretch>
            <a:fillRect/>
          </a:stretch>
        </p:blipFill>
        <p:spPr bwMode="auto">
          <a:xfrm>
            <a:off x="2547146" y="1810584"/>
            <a:ext cx="6839921" cy="4311466"/>
          </a:xfrm>
          <a:prstGeom prst="rect">
            <a:avLst/>
          </a:prstGeom>
          <a:noFill/>
          <a:ln w="9525">
            <a:solidFill>
              <a:schemeClr val="accent1"/>
            </a:solidFill>
            <a:miter lim="800000"/>
            <a:headEnd/>
            <a:tailEnd/>
          </a:ln>
        </p:spPr>
      </p:pic>
      <p:sp>
        <p:nvSpPr>
          <p:cNvPr id="4" name="Slide Number Placeholder 3">
            <a:extLst>
              <a:ext uri="{FF2B5EF4-FFF2-40B4-BE49-F238E27FC236}">
                <a16:creationId xmlns:a16="http://schemas.microsoft.com/office/drawing/2014/main" id="{DD02B8C4-C5E0-4054-BEB8-AE6FA3619A33}"/>
              </a:ext>
            </a:extLst>
          </p:cNvPr>
          <p:cNvSpPr>
            <a:spLocks noGrp="1"/>
          </p:cNvSpPr>
          <p:nvPr>
            <p:ph type="sldNum" sz="quarter" idx="10"/>
          </p:nvPr>
        </p:nvSpPr>
        <p:spPr/>
        <p:txBody>
          <a:bodyPr/>
          <a:lstStyle/>
          <a:p>
            <a:fld id="{A3D1C70C-36A2-44FC-A083-98959550CFF4}" type="slidenum">
              <a:rPr lang="en-US" smtClean="0"/>
              <a:pPr/>
              <a:t>10</a:t>
            </a:fld>
            <a:endParaRPr lang="en-US"/>
          </a:p>
        </p:txBody>
      </p:sp>
    </p:spTree>
    <p:extLst>
      <p:ext uri="{BB962C8B-B14F-4D97-AF65-F5344CB8AC3E}">
        <p14:creationId xmlns:p14="http://schemas.microsoft.com/office/powerpoint/2010/main" val="11393123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55F44-9782-40F7-A5DD-96FF88696813}"/>
              </a:ext>
            </a:extLst>
          </p:cNvPr>
          <p:cNvSpPr>
            <a:spLocks noGrp="1"/>
          </p:cNvSpPr>
          <p:nvPr>
            <p:ph type="title"/>
          </p:nvPr>
        </p:nvSpPr>
        <p:spPr/>
        <p:txBody>
          <a:bodyPr/>
          <a:lstStyle/>
          <a:p>
            <a:r>
              <a:rPr lang="en-US" sz="4400" dirty="0"/>
              <a:t>ASSA: Summary Report Features</a:t>
            </a:r>
          </a:p>
        </p:txBody>
      </p:sp>
      <p:sp>
        <p:nvSpPr>
          <p:cNvPr id="3" name="Text Placeholder 2">
            <a:extLst>
              <a:ext uri="{FF2B5EF4-FFF2-40B4-BE49-F238E27FC236}">
                <a16:creationId xmlns:a16="http://schemas.microsoft.com/office/drawing/2014/main" id="{43A4C9C8-AFCC-494B-8A8A-9B473183FFDC}"/>
              </a:ext>
            </a:extLst>
          </p:cNvPr>
          <p:cNvSpPr>
            <a:spLocks noGrp="1"/>
          </p:cNvSpPr>
          <p:nvPr>
            <p:ph type="body" sz="quarter" idx="11"/>
          </p:nvPr>
        </p:nvSpPr>
        <p:spPr>
          <a:xfrm>
            <a:off x="260902" y="1222375"/>
            <a:ext cx="11636236" cy="4803775"/>
          </a:xfrm>
        </p:spPr>
        <p:txBody>
          <a:bodyPr>
            <a:normAutofit/>
          </a:bodyPr>
          <a:lstStyle/>
          <a:p>
            <a:pPr marL="228600" lvl="1">
              <a:lnSpc>
                <a:spcPct val="118000"/>
              </a:lnSpc>
              <a:spcBef>
                <a:spcPts val="1000"/>
              </a:spcBef>
            </a:pPr>
            <a:r>
              <a:rPr lang="en-US" sz="2400" dirty="0"/>
              <a:t>Resident Enrollment</a:t>
            </a:r>
          </a:p>
          <a:p>
            <a:pPr marL="228600" lvl="1">
              <a:lnSpc>
                <a:spcPct val="118000"/>
              </a:lnSpc>
              <a:spcBef>
                <a:spcPts val="1000"/>
              </a:spcBef>
            </a:pPr>
            <a:r>
              <a:rPr lang="en-US" sz="2400" dirty="0"/>
              <a:t>Errors</a:t>
            </a:r>
          </a:p>
          <a:p>
            <a:pPr marL="228600" lvl="1">
              <a:lnSpc>
                <a:spcPct val="118000"/>
              </a:lnSpc>
              <a:spcBef>
                <a:spcPts val="1000"/>
              </a:spcBef>
            </a:pPr>
            <a:r>
              <a:rPr lang="en-US" sz="2400" dirty="0"/>
              <a:t>Certification Link</a:t>
            </a:r>
            <a:endParaRPr lang="en-US" sz="2800" dirty="0"/>
          </a:p>
        </p:txBody>
      </p:sp>
      <p:sp>
        <p:nvSpPr>
          <p:cNvPr id="4" name="Slide Number Placeholder 3">
            <a:extLst>
              <a:ext uri="{FF2B5EF4-FFF2-40B4-BE49-F238E27FC236}">
                <a16:creationId xmlns:a16="http://schemas.microsoft.com/office/drawing/2014/main" id="{DD02B8C4-C5E0-4054-BEB8-AE6FA3619A33}"/>
              </a:ext>
            </a:extLst>
          </p:cNvPr>
          <p:cNvSpPr>
            <a:spLocks noGrp="1"/>
          </p:cNvSpPr>
          <p:nvPr>
            <p:ph type="sldNum" sz="quarter" idx="10"/>
          </p:nvPr>
        </p:nvSpPr>
        <p:spPr/>
        <p:txBody>
          <a:bodyPr/>
          <a:lstStyle/>
          <a:p>
            <a:fld id="{A3D1C70C-36A2-44FC-A083-98959550CFF4}" type="slidenum">
              <a:rPr lang="en-US" smtClean="0"/>
              <a:pPr/>
              <a:t>11</a:t>
            </a:fld>
            <a:endParaRPr lang="en-US"/>
          </a:p>
        </p:txBody>
      </p:sp>
    </p:spTree>
    <p:extLst>
      <p:ext uri="{BB962C8B-B14F-4D97-AF65-F5344CB8AC3E}">
        <p14:creationId xmlns:p14="http://schemas.microsoft.com/office/powerpoint/2010/main" val="9971032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55F44-9782-40F7-A5DD-96FF88696813}"/>
              </a:ext>
            </a:extLst>
          </p:cNvPr>
          <p:cNvSpPr>
            <a:spLocks noGrp="1"/>
          </p:cNvSpPr>
          <p:nvPr>
            <p:ph type="title"/>
          </p:nvPr>
        </p:nvSpPr>
        <p:spPr/>
        <p:txBody>
          <a:bodyPr/>
          <a:lstStyle/>
          <a:p>
            <a:r>
              <a:rPr lang="en-US" sz="4400" dirty="0"/>
              <a:t>ASSA: Summary Report</a:t>
            </a:r>
          </a:p>
        </p:txBody>
      </p:sp>
      <p:sp>
        <p:nvSpPr>
          <p:cNvPr id="3" name="Text Placeholder 2">
            <a:extLst>
              <a:ext uri="{FF2B5EF4-FFF2-40B4-BE49-F238E27FC236}">
                <a16:creationId xmlns:a16="http://schemas.microsoft.com/office/drawing/2014/main" id="{43A4C9C8-AFCC-494B-8A8A-9B473183FFDC}"/>
              </a:ext>
            </a:extLst>
          </p:cNvPr>
          <p:cNvSpPr>
            <a:spLocks noGrp="1"/>
          </p:cNvSpPr>
          <p:nvPr>
            <p:ph type="body" sz="quarter" idx="11"/>
          </p:nvPr>
        </p:nvSpPr>
        <p:spPr>
          <a:xfrm>
            <a:off x="101877" y="1083229"/>
            <a:ext cx="12090123" cy="4803775"/>
          </a:xfrm>
        </p:spPr>
        <p:txBody>
          <a:bodyPr>
            <a:normAutofit/>
          </a:bodyPr>
          <a:lstStyle/>
          <a:p>
            <a:pPr marL="0" indent="0">
              <a:lnSpc>
                <a:spcPct val="118000"/>
              </a:lnSpc>
              <a:buClr>
                <a:schemeClr val="accent1"/>
              </a:buClr>
              <a:buSzPct val="68000"/>
              <a:buNone/>
              <a:defRPr/>
            </a:pPr>
            <a:r>
              <a:rPr lang="en-US" sz="2000" dirty="0"/>
              <a:t>Summary Report summarizes all the school enrollments for the districts, charter schools and state facilities. </a:t>
            </a:r>
          </a:p>
        </p:txBody>
      </p:sp>
      <p:pic>
        <p:nvPicPr>
          <p:cNvPr id="5" name="Picture 2" descr="Screenshot: Reports tab. summarizes all the school enrollments for the districts, charter schools and state facilities. Table with the following columns: line, categories, Onroll, Sent, Received, Sent. Private, Charter, Resident, RES LEP Low Income, RES EP Not low income.">
            <a:extLst>
              <a:ext uri="{FF2B5EF4-FFF2-40B4-BE49-F238E27FC236}">
                <a16:creationId xmlns:a16="http://schemas.microsoft.com/office/drawing/2014/main" id="{74A77E33-DEFC-2068-F2CA-0ECC84B3D71E}"/>
              </a:ext>
            </a:extLst>
          </p:cNvPr>
          <p:cNvPicPr>
            <a:picLocks noChangeAspect="1" noChangeArrowheads="1"/>
          </p:cNvPicPr>
          <p:nvPr/>
        </p:nvPicPr>
        <p:blipFill>
          <a:blip r:embed="rId2" cstate="print"/>
          <a:srcRect/>
          <a:stretch>
            <a:fillRect/>
          </a:stretch>
        </p:blipFill>
        <p:spPr bwMode="auto">
          <a:xfrm>
            <a:off x="2297436" y="1625190"/>
            <a:ext cx="7124860" cy="4566888"/>
          </a:xfrm>
          <a:prstGeom prst="rect">
            <a:avLst/>
          </a:prstGeom>
          <a:noFill/>
          <a:ln w="9525">
            <a:solidFill>
              <a:schemeClr val="accent1"/>
            </a:solidFill>
            <a:miter lim="800000"/>
            <a:headEnd/>
            <a:tailEnd/>
          </a:ln>
        </p:spPr>
      </p:pic>
      <p:sp>
        <p:nvSpPr>
          <p:cNvPr id="4" name="Slide Number Placeholder 3">
            <a:extLst>
              <a:ext uri="{FF2B5EF4-FFF2-40B4-BE49-F238E27FC236}">
                <a16:creationId xmlns:a16="http://schemas.microsoft.com/office/drawing/2014/main" id="{DD02B8C4-C5E0-4054-BEB8-AE6FA3619A33}"/>
              </a:ext>
            </a:extLst>
          </p:cNvPr>
          <p:cNvSpPr>
            <a:spLocks noGrp="1"/>
          </p:cNvSpPr>
          <p:nvPr>
            <p:ph type="sldNum" sz="quarter" idx="10"/>
          </p:nvPr>
        </p:nvSpPr>
        <p:spPr/>
        <p:txBody>
          <a:bodyPr/>
          <a:lstStyle/>
          <a:p>
            <a:fld id="{A3D1C70C-36A2-44FC-A083-98959550CFF4}" type="slidenum">
              <a:rPr lang="en-US" smtClean="0"/>
              <a:pPr/>
              <a:t>12</a:t>
            </a:fld>
            <a:endParaRPr lang="en-US"/>
          </a:p>
        </p:txBody>
      </p:sp>
    </p:spTree>
    <p:extLst>
      <p:ext uri="{BB962C8B-B14F-4D97-AF65-F5344CB8AC3E}">
        <p14:creationId xmlns:p14="http://schemas.microsoft.com/office/powerpoint/2010/main" val="1350516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55F44-9782-40F7-A5DD-96FF88696813}"/>
              </a:ext>
            </a:extLst>
          </p:cNvPr>
          <p:cNvSpPr>
            <a:spLocks noGrp="1"/>
          </p:cNvSpPr>
          <p:nvPr>
            <p:ph type="title"/>
          </p:nvPr>
        </p:nvSpPr>
        <p:spPr/>
        <p:txBody>
          <a:bodyPr/>
          <a:lstStyle/>
          <a:p>
            <a:r>
              <a:rPr lang="en-US" sz="4400" dirty="0"/>
              <a:t>ASSA: Summary Report Errors</a:t>
            </a:r>
          </a:p>
        </p:txBody>
      </p:sp>
      <p:sp>
        <p:nvSpPr>
          <p:cNvPr id="3" name="Text Placeholder 2">
            <a:extLst>
              <a:ext uri="{FF2B5EF4-FFF2-40B4-BE49-F238E27FC236}">
                <a16:creationId xmlns:a16="http://schemas.microsoft.com/office/drawing/2014/main" id="{43A4C9C8-AFCC-494B-8A8A-9B473183FFDC}"/>
              </a:ext>
            </a:extLst>
          </p:cNvPr>
          <p:cNvSpPr>
            <a:spLocks noGrp="1"/>
          </p:cNvSpPr>
          <p:nvPr>
            <p:ph type="body" sz="quarter" idx="11"/>
          </p:nvPr>
        </p:nvSpPr>
        <p:spPr>
          <a:xfrm>
            <a:off x="101877" y="1083229"/>
            <a:ext cx="12090123" cy="4803775"/>
          </a:xfrm>
        </p:spPr>
        <p:txBody>
          <a:bodyPr>
            <a:normAutofit/>
          </a:bodyPr>
          <a:lstStyle/>
          <a:p>
            <a:pPr marL="0" indent="0">
              <a:lnSpc>
                <a:spcPct val="118000"/>
              </a:lnSpc>
              <a:buClr>
                <a:schemeClr val="accent1"/>
              </a:buClr>
              <a:buSzPct val="68000"/>
              <a:buNone/>
              <a:defRPr/>
            </a:pPr>
            <a:r>
              <a:rPr lang="en-US" sz="2000" dirty="0"/>
              <a:t>Errors on the summary report must be corrected by the district. </a:t>
            </a:r>
          </a:p>
        </p:txBody>
      </p:sp>
      <p:pic>
        <p:nvPicPr>
          <p:cNvPr id="6" name="Picture 5" descr="Screenshot: continues from the previous screen to summarize all the school enrollments for the districts, charter schools and state facilities.">
            <a:extLst>
              <a:ext uri="{FF2B5EF4-FFF2-40B4-BE49-F238E27FC236}">
                <a16:creationId xmlns:a16="http://schemas.microsoft.com/office/drawing/2014/main" id="{109C5DE0-91C3-B0D5-2244-EEDCC72A6DFC}"/>
              </a:ext>
            </a:extLst>
          </p:cNvPr>
          <p:cNvPicPr>
            <a:picLocks noChangeAspect="1" noChangeArrowheads="1"/>
          </p:cNvPicPr>
          <p:nvPr/>
        </p:nvPicPr>
        <p:blipFill>
          <a:blip r:embed="rId2" cstate="print"/>
          <a:srcRect/>
          <a:stretch>
            <a:fillRect/>
          </a:stretch>
        </p:blipFill>
        <p:spPr bwMode="auto">
          <a:xfrm>
            <a:off x="2401837" y="1552709"/>
            <a:ext cx="6752103" cy="4649308"/>
          </a:xfrm>
          <a:prstGeom prst="rect">
            <a:avLst/>
          </a:prstGeom>
          <a:noFill/>
          <a:ln w="9525">
            <a:solidFill>
              <a:schemeClr val="accent1"/>
            </a:solidFill>
            <a:miter lim="800000"/>
            <a:headEnd/>
            <a:tailEnd/>
          </a:ln>
        </p:spPr>
      </p:pic>
      <p:sp>
        <p:nvSpPr>
          <p:cNvPr id="4" name="Slide Number Placeholder 3">
            <a:extLst>
              <a:ext uri="{FF2B5EF4-FFF2-40B4-BE49-F238E27FC236}">
                <a16:creationId xmlns:a16="http://schemas.microsoft.com/office/drawing/2014/main" id="{DD02B8C4-C5E0-4054-BEB8-AE6FA3619A33}"/>
              </a:ext>
            </a:extLst>
          </p:cNvPr>
          <p:cNvSpPr>
            <a:spLocks noGrp="1"/>
          </p:cNvSpPr>
          <p:nvPr>
            <p:ph type="sldNum" sz="quarter" idx="10"/>
          </p:nvPr>
        </p:nvSpPr>
        <p:spPr/>
        <p:txBody>
          <a:bodyPr/>
          <a:lstStyle/>
          <a:p>
            <a:fld id="{A3D1C70C-36A2-44FC-A083-98959550CFF4}" type="slidenum">
              <a:rPr lang="en-US" smtClean="0"/>
              <a:pPr/>
              <a:t>13</a:t>
            </a:fld>
            <a:endParaRPr lang="en-US"/>
          </a:p>
        </p:txBody>
      </p:sp>
    </p:spTree>
    <p:extLst>
      <p:ext uri="{BB962C8B-B14F-4D97-AF65-F5344CB8AC3E}">
        <p14:creationId xmlns:p14="http://schemas.microsoft.com/office/powerpoint/2010/main" val="16849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55F44-9782-40F7-A5DD-96FF88696813}"/>
              </a:ext>
            </a:extLst>
          </p:cNvPr>
          <p:cNvSpPr>
            <a:spLocks noGrp="1"/>
          </p:cNvSpPr>
          <p:nvPr>
            <p:ph type="title"/>
          </p:nvPr>
        </p:nvSpPr>
        <p:spPr/>
        <p:txBody>
          <a:bodyPr/>
          <a:lstStyle/>
          <a:p>
            <a:r>
              <a:rPr lang="en-US" sz="4400" dirty="0"/>
              <a:t>ASSA: Summary Report Error Details</a:t>
            </a:r>
          </a:p>
        </p:txBody>
      </p:sp>
      <p:sp>
        <p:nvSpPr>
          <p:cNvPr id="3" name="Text Placeholder 2">
            <a:extLst>
              <a:ext uri="{FF2B5EF4-FFF2-40B4-BE49-F238E27FC236}">
                <a16:creationId xmlns:a16="http://schemas.microsoft.com/office/drawing/2014/main" id="{43A4C9C8-AFCC-494B-8A8A-9B473183FFDC}"/>
              </a:ext>
            </a:extLst>
          </p:cNvPr>
          <p:cNvSpPr>
            <a:spLocks noGrp="1"/>
          </p:cNvSpPr>
          <p:nvPr>
            <p:ph type="body" sz="quarter" idx="11"/>
          </p:nvPr>
        </p:nvSpPr>
        <p:spPr>
          <a:xfrm>
            <a:off x="101877" y="1083229"/>
            <a:ext cx="12090123" cy="4803775"/>
          </a:xfrm>
        </p:spPr>
        <p:txBody>
          <a:bodyPr>
            <a:normAutofit/>
          </a:bodyPr>
          <a:lstStyle/>
          <a:p>
            <a:pPr marL="0" indent="0">
              <a:lnSpc>
                <a:spcPct val="118000"/>
              </a:lnSpc>
              <a:buClr>
                <a:schemeClr val="accent1"/>
              </a:buClr>
              <a:buSzPct val="68000"/>
              <a:buNone/>
              <a:defRPr/>
            </a:pPr>
            <a:r>
              <a:rPr lang="en-US" sz="2000" dirty="0"/>
              <a:t>Reason for errors on the summary report. These enrollment inconsistencies that must be corrected before the district can certify its enrollments.</a:t>
            </a:r>
          </a:p>
        </p:txBody>
      </p:sp>
      <p:pic>
        <p:nvPicPr>
          <p:cNvPr id="5" name="Picture 2" descr="Screenshot: Reports tab with errors related to enrollment inconsistencies that must be corrected before the district can certify its enrollments.">
            <a:extLst>
              <a:ext uri="{FF2B5EF4-FFF2-40B4-BE49-F238E27FC236}">
                <a16:creationId xmlns:a16="http://schemas.microsoft.com/office/drawing/2014/main" id="{180D4E77-2AC7-7313-49CC-81E78E9FC4A6}"/>
              </a:ext>
            </a:extLst>
          </p:cNvPr>
          <p:cNvPicPr>
            <a:picLocks noChangeAspect="1" noChangeArrowheads="1"/>
          </p:cNvPicPr>
          <p:nvPr/>
        </p:nvPicPr>
        <p:blipFill>
          <a:blip r:embed="rId2" cstate="print"/>
          <a:srcRect/>
          <a:stretch>
            <a:fillRect/>
          </a:stretch>
        </p:blipFill>
        <p:spPr bwMode="auto">
          <a:xfrm>
            <a:off x="1403052" y="2351516"/>
            <a:ext cx="8875881" cy="2806264"/>
          </a:xfrm>
          <a:prstGeom prst="rect">
            <a:avLst/>
          </a:prstGeom>
          <a:noFill/>
          <a:ln w="9525">
            <a:solidFill>
              <a:schemeClr val="accent1"/>
            </a:solidFill>
            <a:miter lim="800000"/>
            <a:headEnd/>
            <a:tailEnd/>
          </a:ln>
        </p:spPr>
      </p:pic>
      <p:sp>
        <p:nvSpPr>
          <p:cNvPr id="4" name="Slide Number Placeholder 3">
            <a:extLst>
              <a:ext uri="{FF2B5EF4-FFF2-40B4-BE49-F238E27FC236}">
                <a16:creationId xmlns:a16="http://schemas.microsoft.com/office/drawing/2014/main" id="{DD02B8C4-C5E0-4054-BEB8-AE6FA3619A33}"/>
              </a:ext>
            </a:extLst>
          </p:cNvPr>
          <p:cNvSpPr>
            <a:spLocks noGrp="1"/>
          </p:cNvSpPr>
          <p:nvPr>
            <p:ph type="sldNum" sz="quarter" idx="10"/>
          </p:nvPr>
        </p:nvSpPr>
        <p:spPr/>
        <p:txBody>
          <a:bodyPr/>
          <a:lstStyle/>
          <a:p>
            <a:fld id="{A3D1C70C-36A2-44FC-A083-98959550CFF4}" type="slidenum">
              <a:rPr lang="en-US" smtClean="0"/>
              <a:pPr/>
              <a:t>14</a:t>
            </a:fld>
            <a:endParaRPr lang="en-US"/>
          </a:p>
        </p:txBody>
      </p:sp>
    </p:spTree>
    <p:extLst>
      <p:ext uri="{BB962C8B-B14F-4D97-AF65-F5344CB8AC3E}">
        <p14:creationId xmlns:p14="http://schemas.microsoft.com/office/powerpoint/2010/main" val="3891395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55F44-9782-40F7-A5DD-96FF88696813}"/>
              </a:ext>
            </a:extLst>
          </p:cNvPr>
          <p:cNvSpPr>
            <a:spLocks noGrp="1"/>
          </p:cNvSpPr>
          <p:nvPr>
            <p:ph type="title"/>
          </p:nvPr>
        </p:nvSpPr>
        <p:spPr/>
        <p:txBody>
          <a:bodyPr/>
          <a:lstStyle/>
          <a:p>
            <a:r>
              <a:rPr lang="en-US" sz="4400" dirty="0"/>
              <a:t>ASSA: Certify</a:t>
            </a:r>
          </a:p>
        </p:txBody>
      </p:sp>
      <p:sp>
        <p:nvSpPr>
          <p:cNvPr id="3" name="Text Placeholder 2">
            <a:extLst>
              <a:ext uri="{FF2B5EF4-FFF2-40B4-BE49-F238E27FC236}">
                <a16:creationId xmlns:a16="http://schemas.microsoft.com/office/drawing/2014/main" id="{43A4C9C8-AFCC-494B-8A8A-9B473183FFDC}"/>
              </a:ext>
            </a:extLst>
          </p:cNvPr>
          <p:cNvSpPr>
            <a:spLocks noGrp="1"/>
          </p:cNvSpPr>
          <p:nvPr>
            <p:ph type="body" sz="quarter" idx="11"/>
          </p:nvPr>
        </p:nvSpPr>
        <p:spPr>
          <a:xfrm>
            <a:off x="101877" y="1083229"/>
            <a:ext cx="12090123" cy="4803775"/>
          </a:xfrm>
        </p:spPr>
        <p:txBody>
          <a:bodyPr>
            <a:normAutofit/>
          </a:bodyPr>
          <a:lstStyle/>
          <a:p>
            <a:pPr marL="0" indent="0">
              <a:lnSpc>
                <a:spcPct val="118000"/>
              </a:lnSpc>
              <a:buClr>
                <a:schemeClr val="accent1"/>
              </a:buClr>
              <a:buSzPct val="68000"/>
              <a:buNone/>
              <a:defRPr/>
            </a:pPr>
            <a:r>
              <a:rPr lang="en-US" sz="2000" dirty="0"/>
              <a:t>District must click on the certify link to complete the certification process. </a:t>
            </a:r>
          </a:p>
        </p:txBody>
      </p:sp>
      <p:pic>
        <p:nvPicPr>
          <p:cNvPr id="6" name="Picture 2" descr="Screenshot: Certify link. Table with three columns, and two buttons: export Excel, Export PDF.">
            <a:extLst>
              <a:ext uri="{FF2B5EF4-FFF2-40B4-BE49-F238E27FC236}">
                <a16:creationId xmlns:a16="http://schemas.microsoft.com/office/drawing/2014/main" id="{04747DF2-8B0A-ACE0-92E9-D461B9024119}"/>
              </a:ext>
            </a:extLst>
          </p:cNvPr>
          <p:cNvPicPr>
            <a:picLocks noChangeAspect="1" noChangeArrowheads="1"/>
          </p:cNvPicPr>
          <p:nvPr/>
        </p:nvPicPr>
        <p:blipFill>
          <a:blip r:embed="rId2" cstate="print"/>
          <a:srcRect/>
          <a:stretch>
            <a:fillRect/>
          </a:stretch>
        </p:blipFill>
        <p:spPr bwMode="auto">
          <a:xfrm>
            <a:off x="2301118" y="2168008"/>
            <a:ext cx="7589763" cy="3165873"/>
          </a:xfrm>
          <a:prstGeom prst="rect">
            <a:avLst/>
          </a:prstGeom>
          <a:noFill/>
          <a:ln w="9525">
            <a:solidFill>
              <a:schemeClr val="accent1"/>
            </a:solidFill>
            <a:miter lim="800000"/>
            <a:headEnd/>
            <a:tailEnd/>
          </a:ln>
        </p:spPr>
      </p:pic>
      <p:sp>
        <p:nvSpPr>
          <p:cNvPr id="4" name="Slide Number Placeholder 3">
            <a:extLst>
              <a:ext uri="{FF2B5EF4-FFF2-40B4-BE49-F238E27FC236}">
                <a16:creationId xmlns:a16="http://schemas.microsoft.com/office/drawing/2014/main" id="{DD02B8C4-C5E0-4054-BEB8-AE6FA3619A33}"/>
              </a:ext>
            </a:extLst>
          </p:cNvPr>
          <p:cNvSpPr>
            <a:spLocks noGrp="1"/>
          </p:cNvSpPr>
          <p:nvPr>
            <p:ph type="sldNum" sz="quarter" idx="10"/>
          </p:nvPr>
        </p:nvSpPr>
        <p:spPr/>
        <p:txBody>
          <a:bodyPr/>
          <a:lstStyle/>
          <a:p>
            <a:fld id="{A3D1C70C-36A2-44FC-A083-98959550CFF4}" type="slidenum">
              <a:rPr lang="en-US" smtClean="0"/>
              <a:pPr/>
              <a:t>15</a:t>
            </a:fld>
            <a:endParaRPr lang="en-US"/>
          </a:p>
        </p:txBody>
      </p:sp>
    </p:spTree>
    <p:extLst>
      <p:ext uri="{BB962C8B-B14F-4D97-AF65-F5344CB8AC3E}">
        <p14:creationId xmlns:p14="http://schemas.microsoft.com/office/powerpoint/2010/main" val="17078589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55F44-9782-40F7-A5DD-96FF88696813}"/>
              </a:ext>
            </a:extLst>
          </p:cNvPr>
          <p:cNvSpPr>
            <a:spLocks noGrp="1"/>
          </p:cNvSpPr>
          <p:nvPr>
            <p:ph type="title"/>
          </p:nvPr>
        </p:nvSpPr>
        <p:spPr>
          <a:xfrm>
            <a:off x="1197207" y="378896"/>
            <a:ext cx="10849020" cy="747579"/>
          </a:xfrm>
        </p:spPr>
        <p:txBody>
          <a:bodyPr/>
          <a:lstStyle/>
          <a:p>
            <a:r>
              <a:rPr lang="en-US" sz="4000" dirty="0"/>
              <a:t>District Web Enrollment Report in NJSMART</a:t>
            </a:r>
          </a:p>
        </p:txBody>
      </p:sp>
      <p:sp>
        <p:nvSpPr>
          <p:cNvPr id="3" name="Text Placeholder 2">
            <a:extLst>
              <a:ext uri="{FF2B5EF4-FFF2-40B4-BE49-F238E27FC236}">
                <a16:creationId xmlns:a16="http://schemas.microsoft.com/office/drawing/2014/main" id="{43A4C9C8-AFCC-494B-8A8A-9B473183FFDC}"/>
              </a:ext>
            </a:extLst>
          </p:cNvPr>
          <p:cNvSpPr>
            <a:spLocks noGrp="1"/>
          </p:cNvSpPr>
          <p:nvPr>
            <p:ph type="body" sz="quarter" idx="11"/>
          </p:nvPr>
        </p:nvSpPr>
        <p:spPr/>
        <p:txBody>
          <a:bodyPr>
            <a:normAutofit/>
          </a:bodyPr>
          <a:lstStyle/>
          <a:p>
            <a:pPr>
              <a:lnSpc>
                <a:spcPct val="118000"/>
              </a:lnSpc>
            </a:pPr>
            <a:r>
              <a:rPr lang="en-US" sz="2000" dirty="0"/>
              <a:t>District Enrollment Report is a report included in NJSMART.  It summarizes the current SID Management data that will be preloaded in the ASSA. </a:t>
            </a:r>
          </a:p>
          <a:p>
            <a:pPr>
              <a:lnSpc>
                <a:spcPct val="118000"/>
              </a:lnSpc>
            </a:pPr>
            <a:r>
              <a:rPr lang="en-US" sz="2000" dirty="0"/>
              <a:t>Prior to the NJSMART snapshot date of October 15, districts must log into NJSMART and view their district’s Enrollment Report. </a:t>
            </a:r>
          </a:p>
          <a:p>
            <a:pPr>
              <a:lnSpc>
                <a:spcPct val="118000"/>
              </a:lnSpc>
            </a:pPr>
            <a:r>
              <a:rPr lang="en-US" sz="2000" dirty="0"/>
              <a:t>All corrections in NJSMART must be made prior to the October 15 snapshot.  After this date, any changes applicable to October 15 can be made only in the ASSA.</a:t>
            </a:r>
          </a:p>
        </p:txBody>
      </p:sp>
      <p:sp>
        <p:nvSpPr>
          <p:cNvPr id="4" name="Slide Number Placeholder 3">
            <a:extLst>
              <a:ext uri="{FF2B5EF4-FFF2-40B4-BE49-F238E27FC236}">
                <a16:creationId xmlns:a16="http://schemas.microsoft.com/office/drawing/2014/main" id="{DD02B8C4-C5E0-4054-BEB8-AE6FA3619A33}"/>
              </a:ext>
            </a:extLst>
          </p:cNvPr>
          <p:cNvSpPr>
            <a:spLocks noGrp="1"/>
          </p:cNvSpPr>
          <p:nvPr>
            <p:ph type="sldNum" sz="quarter" idx="10"/>
          </p:nvPr>
        </p:nvSpPr>
        <p:spPr/>
        <p:txBody>
          <a:bodyPr/>
          <a:lstStyle/>
          <a:p>
            <a:fld id="{A3D1C70C-36A2-44FC-A083-98959550CFF4}" type="slidenum">
              <a:rPr lang="en-US" smtClean="0"/>
              <a:pPr/>
              <a:t>16</a:t>
            </a:fld>
            <a:endParaRPr lang="en-US"/>
          </a:p>
        </p:txBody>
      </p:sp>
    </p:spTree>
    <p:extLst>
      <p:ext uri="{BB962C8B-B14F-4D97-AF65-F5344CB8AC3E}">
        <p14:creationId xmlns:p14="http://schemas.microsoft.com/office/powerpoint/2010/main" val="171154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55F44-9782-40F7-A5DD-96FF88696813}"/>
              </a:ext>
            </a:extLst>
          </p:cNvPr>
          <p:cNvSpPr>
            <a:spLocks noGrp="1"/>
          </p:cNvSpPr>
          <p:nvPr>
            <p:ph type="title"/>
          </p:nvPr>
        </p:nvSpPr>
        <p:spPr/>
        <p:txBody>
          <a:bodyPr/>
          <a:lstStyle/>
          <a:p>
            <a:r>
              <a:rPr lang="en-US" sz="4400" dirty="0"/>
              <a:t>ASSA: Preloaded Enrollments</a:t>
            </a:r>
          </a:p>
        </p:txBody>
      </p:sp>
      <p:sp>
        <p:nvSpPr>
          <p:cNvPr id="3" name="Text Placeholder 2">
            <a:extLst>
              <a:ext uri="{FF2B5EF4-FFF2-40B4-BE49-F238E27FC236}">
                <a16:creationId xmlns:a16="http://schemas.microsoft.com/office/drawing/2014/main" id="{43A4C9C8-AFCC-494B-8A8A-9B473183FFDC}"/>
              </a:ext>
            </a:extLst>
          </p:cNvPr>
          <p:cNvSpPr>
            <a:spLocks noGrp="1"/>
          </p:cNvSpPr>
          <p:nvPr>
            <p:ph type="body" sz="quarter" idx="11"/>
          </p:nvPr>
        </p:nvSpPr>
        <p:spPr/>
        <p:txBody>
          <a:bodyPr>
            <a:normAutofit/>
          </a:bodyPr>
          <a:lstStyle/>
          <a:p>
            <a:pPr>
              <a:lnSpc>
                <a:spcPct val="128000"/>
              </a:lnSpc>
            </a:pPr>
            <a:r>
              <a:rPr lang="en-US" sz="2000" dirty="0"/>
              <a:t>On Roll, Sent, Received, Choice On Roll, Charter School, and State Facilities enrollments are preloaded.</a:t>
            </a:r>
          </a:p>
          <a:p>
            <a:pPr>
              <a:lnSpc>
                <a:spcPct val="128000"/>
              </a:lnSpc>
              <a:spcBef>
                <a:spcPts val="600"/>
              </a:spcBef>
              <a:spcAft>
                <a:spcPts val="1000"/>
              </a:spcAft>
            </a:pPr>
            <a:r>
              <a:rPr lang="en-US" sz="2000" dirty="0"/>
              <a:t>On Roll, Sent, Received, Choice On Roll are based on the October 15 NJSMART SID Management submission.</a:t>
            </a:r>
          </a:p>
          <a:p>
            <a:pPr marL="685800" lvl="2">
              <a:lnSpc>
                <a:spcPct val="128000"/>
              </a:lnSpc>
              <a:spcBef>
                <a:spcPts val="0"/>
              </a:spcBef>
              <a:spcAft>
                <a:spcPts val="1000"/>
              </a:spcAft>
            </a:pPr>
            <a:r>
              <a:rPr lang="en-US" sz="1700" dirty="0"/>
              <a:t>These enrollments can be modified in the ASSA.</a:t>
            </a:r>
          </a:p>
          <a:p>
            <a:pPr marL="685800" lvl="2">
              <a:lnSpc>
                <a:spcPct val="128000"/>
              </a:lnSpc>
              <a:spcBef>
                <a:spcPts val="0"/>
              </a:spcBef>
              <a:spcAft>
                <a:spcPts val="1000"/>
              </a:spcAft>
            </a:pPr>
            <a:r>
              <a:rPr lang="en-US" sz="1700" dirty="0"/>
              <a:t>Must “save” data for the enrollment to be updated.</a:t>
            </a:r>
          </a:p>
          <a:p>
            <a:pPr marL="685800" lvl="2">
              <a:lnSpc>
                <a:spcPct val="128000"/>
              </a:lnSpc>
              <a:spcBef>
                <a:spcPts val="0"/>
              </a:spcBef>
              <a:spcAft>
                <a:spcPts val="1000"/>
              </a:spcAft>
            </a:pPr>
            <a:r>
              <a:rPr lang="en-US" sz="1700" dirty="0"/>
              <a:t>Student records must have valid values in the district and school codes, grade levels, tuition codes, free/reduced lunch, special education classification, LIEP dates, speech, municipal code, </a:t>
            </a:r>
            <a:r>
              <a:rPr lang="en-US" sz="1700" dirty="0" err="1"/>
              <a:t>etc</a:t>
            </a:r>
            <a:r>
              <a:rPr lang="en-US" sz="1700" dirty="0"/>
              <a:t>… to be used in the ASSA preload.</a:t>
            </a:r>
          </a:p>
        </p:txBody>
      </p:sp>
      <p:sp>
        <p:nvSpPr>
          <p:cNvPr id="4" name="Slide Number Placeholder 3">
            <a:extLst>
              <a:ext uri="{FF2B5EF4-FFF2-40B4-BE49-F238E27FC236}">
                <a16:creationId xmlns:a16="http://schemas.microsoft.com/office/drawing/2014/main" id="{DD02B8C4-C5E0-4054-BEB8-AE6FA3619A33}"/>
              </a:ext>
            </a:extLst>
          </p:cNvPr>
          <p:cNvSpPr>
            <a:spLocks noGrp="1"/>
          </p:cNvSpPr>
          <p:nvPr>
            <p:ph type="sldNum" sz="quarter" idx="10"/>
          </p:nvPr>
        </p:nvSpPr>
        <p:spPr/>
        <p:txBody>
          <a:bodyPr/>
          <a:lstStyle/>
          <a:p>
            <a:fld id="{A3D1C70C-36A2-44FC-A083-98959550CFF4}" type="slidenum">
              <a:rPr lang="en-US" smtClean="0"/>
              <a:pPr/>
              <a:t>17</a:t>
            </a:fld>
            <a:endParaRPr lang="en-US"/>
          </a:p>
        </p:txBody>
      </p:sp>
    </p:spTree>
    <p:extLst>
      <p:ext uri="{BB962C8B-B14F-4D97-AF65-F5344CB8AC3E}">
        <p14:creationId xmlns:p14="http://schemas.microsoft.com/office/powerpoint/2010/main" val="18851986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55F44-9782-40F7-A5DD-96FF88696813}"/>
              </a:ext>
            </a:extLst>
          </p:cNvPr>
          <p:cNvSpPr>
            <a:spLocks noGrp="1"/>
          </p:cNvSpPr>
          <p:nvPr>
            <p:ph type="title"/>
          </p:nvPr>
        </p:nvSpPr>
        <p:spPr/>
        <p:txBody>
          <a:bodyPr/>
          <a:lstStyle/>
          <a:p>
            <a:r>
              <a:rPr lang="en-US" sz="4400" dirty="0"/>
              <a:t>ASSA: Possible Preload Adjustments</a:t>
            </a:r>
          </a:p>
        </p:txBody>
      </p:sp>
      <p:sp>
        <p:nvSpPr>
          <p:cNvPr id="3" name="Text Placeholder 2">
            <a:extLst>
              <a:ext uri="{FF2B5EF4-FFF2-40B4-BE49-F238E27FC236}">
                <a16:creationId xmlns:a16="http://schemas.microsoft.com/office/drawing/2014/main" id="{43A4C9C8-AFCC-494B-8A8A-9B473183FFDC}"/>
              </a:ext>
            </a:extLst>
          </p:cNvPr>
          <p:cNvSpPr>
            <a:spLocks noGrp="1"/>
          </p:cNvSpPr>
          <p:nvPr>
            <p:ph type="body" sz="quarter" idx="11"/>
          </p:nvPr>
        </p:nvSpPr>
        <p:spPr/>
        <p:txBody>
          <a:bodyPr>
            <a:normAutofit/>
          </a:bodyPr>
          <a:lstStyle/>
          <a:p>
            <a:pPr>
              <a:lnSpc>
                <a:spcPct val="128000"/>
              </a:lnSpc>
            </a:pPr>
            <a:r>
              <a:rPr lang="en-US" sz="2000" dirty="0"/>
              <a:t>Students that were not included on the October 15 NJSMART submission.</a:t>
            </a:r>
          </a:p>
          <a:p>
            <a:pPr>
              <a:lnSpc>
                <a:spcPct val="128000"/>
              </a:lnSpc>
            </a:pPr>
            <a:r>
              <a:rPr lang="en-US" sz="2000" dirty="0"/>
              <a:t>Students that were incorrectly reported in the NJSMART submission.</a:t>
            </a:r>
          </a:p>
          <a:p>
            <a:pPr>
              <a:lnSpc>
                <a:spcPct val="128000"/>
              </a:lnSpc>
            </a:pPr>
            <a:r>
              <a:rPr lang="en-US" sz="2000" dirty="0"/>
              <a:t>Add district-placed and district-paid public school special education students that are placed in nonpublic schools.  Only students that are attending Approved Private Schools for Students with Disabilities (APSSDs) are preloaded. Students placed in schools that are not on this list must be Commissioner-approved placements or court ordered.  </a:t>
            </a:r>
          </a:p>
          <a:p>
            <a:pPr>
              <a:lnSpc>
                <a:spcPct val="128000"/>
              </a:lnSpc>
            </a:pPr>
            <a:r>
              <a:rPr lang="en-US" sz="2000" dirty="0"/>
              <a:t>Adjust for shared-time students not attending a vocational district.</a:t>
            </a:r>
          </a:p>
        </p:txBody>
      </p:sp>
      <p:sp>
        <p:nvSpPr>
          <p:cNvPr id="4" name="Slide Number Placeholder 3">
            <a:extLst>
              <a:ext uri="{FF2B5EF4-FFF2-40B4-BE49-F238E27FC236}">
                <a16:creationId xmlns:a16="http://schemas.microsoft.com/office/drawing/2014/main" id="{DD02B8C4-C5E0-4054-BEB8-AE6FA3619A33}"/>
              </a:ext>
            </a:extLst>
          </p:cNvPr>
          <p:cNvSpPr>
            <a:spLocks noGrp="1"/>
          </p:cNvSpPr>
          <p:nvPr>
            <p:ph type="sldNum" sz="quarter" idx="10"/>
          </p:nvPr>
        </p:nvSpPr>
        <p:spPr/>
        <p:txBody>
          <a:bodyPr/>
          <a:lstStyle/>
          <a:p>
            <a:fld id="{A3D1C70C-36A2-44FC-A083-98959550CFF4}" type="slidenum">
              <a:rPr lang="en-US" smtClean="0"/>
              <a:pPr/>
              <a:t>18</a:t>
            </a:fld>
            <a:endParaRPr lang="en-US"/>
          </a:p>
        </p:txBody>
      </p:sp>
    </p:spTree>
    <p:extLst>
      <p:ext uri="{BB962C8B-B14F-4D97-AF65-F5344CB8AC3E}">
        <p14:creationId xmlns:p14="http://schemas.microsoft.com/office/powerpoint/2010/main" val="35404196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55F44-9782-40F7-A5DD-96FF88696813}"/>
              </a:ext>
            </a:extLst>
          </p:cNvPr>
          <p:cNvSpPr>
            <a:spLocks noGrp="1"/>
          </p:cNvSpPr>
          <p:nvPr>
            <p:ph type="title"/>
          </p:nvPr>
        </p:nvSpPr>
        <p:spPr/>
        <p:txBody>
          <a:bodyPr/>
          <a:lstStyle/>
          <a:p>
            <a:r>
              <a:rPr lang="en-US" sz="4400" dirty="0"/>
              <a:t>ASSA: Other Preloaded Enrollments</a:t>
            </a:r>
          </a:p>
        </p:txBody>
      </p:sp>
      <p:sp>
        <p:nvSpPr>
          <p:cNvPr id="3" name="Text Placeholder 2">
            <a:extLst>
              <a:ext uri="{FF2B5EF4-FFF2-40B4-BE49-F238E27FC236}">
                <a16:creationId xmlns:a16="http://schemas.microsoft.com/office/drawing/2014/main" id="{43A4C9C8-AFCC-494B-8A8A-9B473183FFDC}"/>
              </a:ext>
            </a:extLst>
          </p:cNvPr>
          <p:cNvSpPr>
            <a:spLocks noGrp="1"/>
          </p:cNvSpPr>
          <p:nvPr>
            <p:ph type="body" sz="quarter" idx="11"/>
          </p:nvPr>
        </p:nvSpPr>
        <p:spPr/>
        <p:txBody>
          <a:bodyPr>
            <a:normAutofit/>
          </a:bodyPr>
          <a:lstStyle/>
          <a:p>
            <a:pPr>
              <a:lnSpc>
                <a:spcPct val="128000"/>
              </a:lnSpc>
              <a:spcBef>
                <a:spcPts val="600"/>
              </a:spcBef>
              <a:spcAft>
                <a:spcPts val="1000"/>
              </a:spcAft>
            </a:pPr>
            <a:r>
              <a:rPr lang="en-US" sz="2000" dirty="0">
                <a:latin typeface="+mn-lt"/>
                <a:cs typeface="Times New Roman" panose="02020603050405020304" pitchFamily="18" charset="0"/>
              </a:rPr>
              <a:t>Charter school enrollments are based on the Charter School Enrollment (CHE) system.</a:t>
            </a:r>
          </a:p>
          <a:p>
            <a:pPr marL="685800" lvl="2">
              <a:lnSpc>
                <a:spcPct val="128000"/>
              </a:lnSpc>
              <a:spcBef>
                <a:spcPts val="0"/>
              </a:spcBef>
              <a:spcAft>
                <a:spcPts val="1800"/>
              </a:spcAft>
            </a:pPr>
            <a:r>
              <a:rPr lang="en-US" sz="1700" dirty="0"/>
              <a:t>These enrollments cannot be modified in the ASSA.</a:t>
            </a:r>
            <a:endParaRPr lang="en-US" sz="2000" dirty="0">
              <a:latin typeface="+mn-lt"/>
              <a:cs typeface="Times New Roman" panose="02020603050405020304" pitchFamily="18" charset="0"/>
            </a:endParaRPr>
          </a:p>
          <a:p>
            <a:pPr>
              <a:lnSpc>
                <a:spcPct val="128000"/>
              </a:lnSpc>
              <a:spcBef>
                <a:spcPts val="600"/>
              </a:spcBef>
              <a:spcAft>
                <a:spcPts val="1000"/>
              </a:spcAft>
            </a:pPr>
            <a:r>
              <a:rPr lang="en-US" sz="2000" dirty="0">
                <a:latin typeface="+mn-lt"/>
                <a:cs typeface="Times New Roman" panose="02020603050405020304" pitchFamily="18" charset="0"/>
              </a:rPr>
              <a:t>State facilities enrollments are based on the enrollments submitted by the state facilities and the County Office district assignments in the State Facilities Enrollment System.</a:t>
            </a:r>
          </a:p>
          <a:p>
            <a:pPr marL="685800" lvl="2">
              <a:lnSpc>
                <a:spcPct val="128000"/>
              </a:lnSpc>
              <a:spcBef>
                <a:spcPts val="0"/>
              </a:spcBef>
              <a:spcAft>
                <a:spcPts val="1000"/>
              </a:spcAft>
            </a:pPr>
            <a:r>
              <a:rPr lang="en-US" sz="1700" dirty="0"/>
              <a:t>These enrollments cannot be modified in the ASSA.</a:t>
            </a:r>
          </a:p>
        </p:txBody>
      </p:sp>
      <p:sp>
        <p:nvSpPr>
          <p:cNvPr id="4" name="Slide Number Placeholder 3">
            <a:extLst>
              <a:ext uri="{FF2B5EF4-FFF2-40B4-BE49-F238E27FC236}">
                <a16:creationId xmlns:a16="http://schemas.microsoft.com/office/drawing/2014/main" id="{DD02B8C4-C5E0-4054-BEB8-AE6FA3619A33}"/>
              </a:ext>
            </a:extLst>
          </p:cNvPr>
          <p:cNvSpPr>
            <a:spLocks noGrp="1"/>
          </p:cNvSpPr>
          <p:nvPr>
            <p:ph type="sldNum" sz="quarter" idx="10"/>
          </p:nvPr>
        </p:nvSpPr>
        <p:spPr/>
        <p:txBody>
          <a:bodyPr/>
          <a:lstStyle/>
          <a:p>
            <a:fld id="{A3D1C70C-36A2-44FC-A083-98959550CFF4}" type="slidenum">
              <a:rPr lang="en-US" smtClean="0"/>
              <a:pPr/>
              <a:t>19</a:t>
            </a:fld>
            <a:endParaRPr lang="en-US"/>
          </a:p>
        </p:txBody>
      </p:sp>
    </p:spTree>
    <p:extLst>
      <p:ext uri="{BB962C8B-B14F-4D97-AF65-F5344CB8AC3E}">
        <p14:creationId xmlns:p14="http://schemas.microsoft.com/office/powerpoint/2010/main" val="37890739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55F44-9782-40F7-A5DD-96FF88696813}"/>
              </a:ext>
            </a:extLst>
          </p:cNvPr>
          <p:cNvSpPr>
            <a:spLocks noGrp="1"/>
          </p:cNvSpPr>
          <p:nvPr>
            <p:ph type="title"/>
          </p:nvPr>
        </p:nvSpPr>
        <p:spPr/>
        <p:txBody>
          <a:bodyPr/>
          <a:lstStyle/>
          <a:p>
            <a:r>
              <a:rPr lang="en-US" sz="4400" dirty="0"/>
              <a:t>ASSA Software Overview</a:t>
            </a:r>
          </a:p>
        </p:txBody>
      </p:sp>
      <p:sp>
        <p:nvSpPr>
          <p:cNvPr id="3" name="Text Placeholder 2">
            <a:extLst>
              <a:ext uri="{FF2B5EF4-FFF2-40B4-BE49-F238E27FC236}">
                <a16:creationId xmlns:a16="http://schemas.microsoft.com/office/drawing/2014/main" id="{43A4C9C8-AFCC-494B-8A8A-9B473183FFDC}"/>
              </a:ext>
            </a:extLst>
          </p:cNvPr>
          <p:cNvSpPr>
            <a:spLocks noGrp="1"/>
          </p:cNvSpPr>
          <p:nvPr>
            <p:ph type="body" sz="quarter" idx="11"/>
          </p:nvPr>
        </p:nvSpPr>
        <p:spPr/>
        <p:txBody>
          <a:bodyPr>
            <a:normAutofit/>
          </a:bodyPr>
          <a:lstStyle/>
          <a:p>
            <a:pPr>
              <a:lnSpc>
                <a:spcPct val="118000"/>
              </a:lnSpc>
            </a:pPr>
            <a:r>
              <a:rPr lang="en-US" sz="2400" dirty="0"/>
              <a:t>Estimated Timeline</a:t>
            </a:r>
          </a:p>
          <a:p>
            <a:pPr>
              <a:lnSpc>
                <a:spcPct val="118000"/>
              </a:lnSpc>
            </a:pPr>
            <a:r>
              <a:rPr lang="en-US" sz="2400" dirty="0"/>
              <a:t>Software Features</a:t>
            </a:r>
          </a:p>
          <a:p>
            <a:pPr>
              <a:lnSpc>
                <a:spcPct val="118000"/>
              </a:lnSpc>
            </a:pPr>
            <a:r>
              <a:rPr lang="en-US" sz="2400" dirty="0"/>
              <a:t>ASSA Workpapers, Audit Documentation, and Instructions</a:t>
            </a:r>
          </a:p>
        </p:txBody>
      </p:sp>
      <p:sp>
        <p:nvSpPr>
          <p:cNvPr id="4" name="Slide Number Placeholder 3">
            <a:extLst>
              <a:ext uri="{FF2B5EF4-FFF2-40B4-BE49-F238E27FC236}">
                <a16:creationId xmlns:a16="http://schemas.microsoft.com/office/drawing/2014/main" id="{DD02B8C4-C5E0-4054-BEB8-AE6FA3619A33}"/>
              </a:ext>
            </a:extLst>
          </p:cNvPr>
          <p:cNvSpPr>
            <a:spLocks noGrp="1"/>
          </p:cNvSpPr>
          <p:nvPr>
            <p:ph type="sldNum" sz="quarter" idx="10"/>
          </p:nvPr>
        </p:nvSpPr>
        <p:spPr/>
        <p:txBody>
          <a:bodyPr/>
          <a:lstStyle/>
          <a:p>
            <a:fld id="{A3D1C70C-36A2-44FC-A083-98959550CFF4}" type="slidenum">
              <a:rPr lang="en-US" smtClean="0"/>
              <a:pPr/>
              <a:t>2</a:t>
            </a:fld>
            <a:endParaRPr lang="en-US"/>
          </a:p>
        </p:txBody>
      </p:sp>
    </p:spTree>
    <p:extLst>
      <p:ext uri="{BB962C8B-B14F-4D97-AF65-F5344CB8AC3E}">
        <p14:creationId xmlns:p14="http://schemas.microsoft.com/office/powerpoint/2010/main" val="9273766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55F44-9782-40F7-A5DD-96FF88696813}"/>
              </a:ext>
            </a:extLst>
          </p:cNvPr>
          <p:cNvSpPr>
            <a:spLocks noGrp="1"/>
          </p:cNvSpPr>
          <p:nvPr>
            <p:ph type="title"/>
          </p:nvPr>
        </p:nvSpPr>
        <p:spPr/>
        <p:txBody>
          <a:bodyPr/>
          <a:lstStyle/>
          <a:p>
            <a:r>
              <a:rPr lang="en-US" sz="4400" dirty="0"/>
              <a:t>ASSA: Workpapers and Instructions</a:t>
            </a:r>
          </a:p>
        </p:txBody>
      </p:sp>
      <p:sp>
        <p:nvSpPr>
          <p:cNvPr id="3" name="Text Placeholder 2">
            <a:extLst>
              <a:ext uri="{FF2B5EF4-FFF2-40B4-BE49-F238E27FC236}">
                <a16:creationId xmlns:a16="http://schemas.microsoft.com/office/drawing/2014/main" id="{43A4C9C8-AFCC-494B-8A8A-9B473183FFDC}"/>
              </a:ext>
            </a:extLst>
          </p:cNvPr>
          <p:cNvSpPr>
            <a:spLocks noGrp="1"/>
          </p:cNvSpPr>
          <p:nvPr>
            <p:ph type="body" sz="quarter" idx="11"/>
          </p:nvPr>
        </p:nvSpPr>
        <p:spPr/>
        <p:txBody>
          <a:bodyPr>
            <a:normAutofit/>
          </a:bodyPr>
          <a:lstStyle/>
          <a:p>
            <a:pPr>
              <a:lnSpc>
                <a:spcPct val="128000"/>
              </a:lnSpc>
            </a:pPr>
            <a:r>
              <a:rPr lang="en-US" sz="2000" dirty="0"/>
              <a:t>Workpapers are required to be kept on file in the district.</a:t>
            </a:r>
          </a:p>
          <a:p>
            <a:pPr>
              <a:lnSpc>
                <a:spcPct val="128000"/>
              </a:lnSpc>
            </a:pPr>
            <a:r>
              <a:rPr lang="en-US" sz="2000" dirty="0"/>
              <a:t>Attendance register for October is required and must be kept on file in the district.</a:t>
            </a:r>
          </a:p>
          <a:p>
            <a:pPr>
              <a:lnSpc>
                <a:spcPct val="128000"/>
              </a:lnSpc>
            </a:pPr>
            <a:r>
              <a:rPr lang="en-US" sz="2000" dirty="0"/>
              <a:t>The manual is available on the </a:t>
            </a:r>
            <a:r>
              <a:rPr lang="en-US" sz="2000" dirty="0">
                <a:solidFill>
                  <a:srgbClr val="0000FF"/>
                </a:solidFill>
                <a:hlinkClick r:id="rId2">
                  <a:extLst>
                    <a:ext uri="{A12FA001-AC4F-418D-AE19-62706E023703}">
                      <ahyp:hlinkClr xmlns:ahyp="http://schemas.microsoft.com/office/drawing/2018/hyperlinkcolor" val="tx"/>
                    </a:ext>
                  </a:extLst>
                </a:hlinkClick>
              </a:rPr>
              <a:t>Finance</a:t>
            </a:r>
            <a:r>
              <a:rPr lang="en-US" sz="2000" dirty="0"/>
              <a:t> web page.</a:t>
            </a:r>
          </a:p>
        </p:txBody>
      </p:sp>
      <p:sp>
        <p:nvSpPr>
          <p:cNvPr id="4" name="Slide Number Placeholder 3">
            <a:extLst>
              <a:ext uri="{FF2B5EF4-FFF2-40B4-BE49-F238E27FC236}">
                <a16:creationId xmlns:a16="http://schemas.microsoft.com/office/drawing/2014/main" id="{DD02B8C4-C5E0-4054-BEB8-AE6FA3619A33}"/>
              </a:ext>
            </a:extLst>
          </p:cNvPr>
          <p:cNvSpPr>
            <a:spLocks noGrp="1"/>
          </p:cNvSpPr>
          <p:nvPr>
            <p:ph type="sldNum" sz="quarter" idx="10"/>
          </p:nvPr>
        </p:nvSpPr>
        <p:spPr/>
        <p:txBody>
          <a:bodyPr/>
          <a:lstStyle/>
          <a:p>
            <a:fld id="{A3D1C70C-36A2-44FC-A083-98959550CFF4}" type="slidenum">
              <a:rPr lang="en-US" smtClean="0"/>
              <a:pPr/>
              <a:t>20</a:t>
            </a:fld>
            <a:endParaRPr lang="en-US"/>
          </a:p>
        </p:txBody>
      </p:sp>
    </p:spTree>
    <p:extLst>
      <p:ext uri="{BB962C8B-B14F-4D97-AF65-F5344CB8AC3E}">
        <p14:creationId xmlns:p14="http://schemas.microsoft.com/office/powerpoint/2010/main" val="12792567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55F44-9782-40F7-A5DD-96FF88696813}"/>
              </a:ext>
            </a:extLst>
          </p:cNvPr>
          <p:cNvSpPr>
            <a:spLocks noGrp="1"/>
          </p:cNvSpPr>
          <p:nvPr>
            <p:ph type="title"/>
          </p:nvPr>
        </p:nvSpPr>
        <p:spPr/>
        <p:txBody>
          <a:bodyPr/>
          <a:lstStyle/>
          <a:p>
            <a:r>
              <a:rPr lang="en-US" sz="3500" dirty="0"/>
              <a:t>ASSA Help</a:t>
            </a:r>
          </a:p>
        </p:txBody>
      </p:sp>
      <p:sp>
        <p:nvSpPr>
          <p:cNvPr id="3" name="Text Placeholder 2">
            <a:extLst>
              <a:ext uri="{FF2B5EF4-FFF2-40B4-BE49-F238E27FC236}">
                <a16:creationId xmlns:a16="http://schemas.microsoft.com/office/drawing/2014/main" id="{43A4C9C8-AFCC-494B-8A8A-9B473183FFDC}"/>
              </a:ext>
            </a:extLst>
          </p:cNvPr>
          <p:cNvSpPr>
            <a:spLocks noGrp="1"/>
          </p:cNvSpPr>
          <p:nvPr>
            <p:ph type="body" sz="quarter" idx="11"/>
          </p:nvPr>
        </p:nvSpPr>
        <p:spPr>
          <a:xfrm>
            <a:off x="109331" y="1222375"/>
            <a:ext cx="11936895" cy="4803775"/>
          </a:xfrm>
        </p:spPr>
        <p:txBody>
          <a:bodyPr>
            <a:normAutofit/>
          </a:bodyPr>
          <a:lstStyle/>
          <a:p>
            <a:pPr indent="4763" algn="ctr">
              <a:buNone/>
              <a:defRPr/>
            </a:pPr>
            <a:r>
              <a:rPr lang="en-US" sz="1800" dirty="0"/>
              <a:t>All ASSA program and technical questions must be emailed to:</a:t>
            </a:r>
          </a:p>
          <a:p>
            <a:pPr indent="4763" algn="ctr">
              <a:buNone/>
              <a:defRPr/>
            </a:pPr>
            <a:r>
              <a:rPr lang="en-US" sz="1800" dirty="0"/>
              <a:t> Office of School Finance </a:t>
            </a:r>
            <a:br>
              <a:rPr lang="en-US" sz="1800" dirty="0"/>
            </a:br>
            <a:r>
              <a:rPr lang="en-US" sz="1800" dirty="0"/>
              <a:t>at</a:t>
            </a:r>
            <a:br>
              <a:rPr lang="en-US" sz="1800" dirty="0"/>
            </a:br>
            <a:r>
              <a:rPr lang="en-US" sz="1800" b="1" dirty="0">
                <a:solidFill>
                  <a:srgbClr val="0000FF"/>
                </a:solidFill>
                <a:hlinkClick r:id="rId3">
                  <a:extLst>
                    <a:ext uri="{A12FA001-AC4F-418D-AE19-62706E023703}">
                      <ahyp:hlinkClr xmlns:ahyp="http://schemas.microsoft.com/office/drawing/2018/hyperlinkcolor" val="tx"/>
                    </a:ext>
                  </a:extLst>
                </a:hlinkClick>
              </a:rPr>
              <a:t>ASSA@doe.nj.gov</a:t>
            </a:r>
            <a:r>
              <a:rPr lang="en-US" sz="1800" dirty="0"/>
              <a:t> </a:t>
            </a:r>
          </a:p>
          <a:p>
            <a:pPr indent="4763" algn="ctr" fontAlgn="auto">
              <a:spcAft>
                <a:spcPts val="1800"/>
              </a:spcAft>
              <a:buFont typeface="Monotype Sorts" panose="05010101010101010101" pitchFamily="2" charset="2"/>
              <a:buNone/>
              <a:defRPr/>
            </a:pPr>
            <a:r>
              <a:rPr lang="en-US" sz="1800" dirty="0"/>
              <a:t>Next fiscal year’s state aid calculation will be based on the October 15 ASSA Collection. </a:t>
            </a:r>
            <a:endParaRPr lang="en-US" sz="1200" dirty="0">
              <a:latin typeface="+mn-lt"/>
              <a:cs typeface="Times New Roman" panose="02020603050405020304" pitchFamily="18" charset="0"/>
            </a:endParaRPr>
          </a:p>
          <a:p>
            <a:pPr indent="4763" algn="ctr" fontAlgn="auto">
              <a:spcAft>
                <a:spcPts val="1800"/>
              </a:spcAft>
              <a:buFont typeface="Monotype Sorts" panose="05010101010101010101" pitchFamily="2" charset="2"/>
              <a:buNone/>
              <a:defRPr/>
            </a:pPr>
            <a:r>
              <a:rPr lang="en-US" sz="1800" dirty="0"/>
              <a:t>New Jersey Department of Education Website</a:t>
            </a:r>
            <a:br>
              <a:rPr lang="en-US" sz="1800" dirty="0"/>
            </a:br>
            <a:r>
              <a:rPr lang="en-US" sz="1800" dirty="0">
                <a:hlinkClick r:id="rId4" action="ppaction://hlinkfile"/>
              </a:rPr>
              <a:t>nj.gov/education</a:t>
            </a:r>
            <a:endParaRPr lang="en-US" sz="1200" dirty="0">
              <a:latin typeface="+mn-lt"/>
              <a:cs typeface="Times New Roman" panose="02020603050405020304" pitchFamily="18" charset="0"/>
            </a:endParaRPr>
          </a:p>
          <a:p>
            <a:pPr marL="0" indent="0" algn="ctr">
              <a:lnSpc>
                <a:spcPct val="118000"/>
              </a:lnSpc>
              <a:buNone/>
            </a:pPr>
            <a:r>
              <a:rPr lang="en-US" sz="1800" dirty="0"/>
              <a:t>Thank You!</a:t>
            </a:r>
          </a:p>
        </p:txBody>
      </p:sp>
      <p:sp>
        <p:nvSpPr>
          <p:cNvPr id="4" name="Slide Number Placeholder 3">
            <a:extLst>
              <a:ext uri="{FF2B5EF4-FFF2-40B4-BE49-F238E27FC236}">
                <a16:creationId xmlns:a16="http://schemas.microsoft.com/office/drawing/2014/main" id="{DD02B8C4-C5E0-4054-BEB8-AE6FA3619A33}"/>
              </a:ext>
            </a:extLst>
          </p:cNvPr>
          <p:cNvSpPr>
            <a:spLocks noGrp="1"/>
          </p:cNvSpPr>
          <p:nvPr>
            <p:ph type="sldNum" sz="quarter" idx="10"/>
          </p:nvPr>
        </p:nvSpPr>
        <p:spPr/>
        <p:txBody>
          <a:bodyPr/>
          <a:lstStyle/>
          <a:p>
            <a:fld id="{A3D1C70C-36A2-44FC-A083-98959550CFF4}" type="slidenum">
              <a:rPr lang="en-US" smtClean="0"/>
              <a:pPr/>
              <a:t>21</a:t>
            </a:fld>
            <a:endParaRPr lang="en-US"/>
          </a:p>
        </p:txBody>
      </p:sp>
    </p:spTree>
    <p:extLst>
      <p:ext uri="{BB962C8B-B14F-4D97-AF65-F5344CB8AC3E}">
        <p14:creationId xmlns:p14="http://schemas.microsoft.com/office/powerpoint/2010/main" val="39059553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55F44-9782-40F7-A5DD-96FF88696813}"/>
              </a:ext>
            </a:extLst>
          </p:cNvPr>
          <p:cNvSpPr>
            <a:spLocks noGrp="1"/>
          </p:cNvSpPr>
          <p:nvPr>
            <p:ph type="title"/>
          </p:nvPr>
        </p:nvSpPr>
        <p:spPr/>
        <p:txBody>
          <a:bodyPr/>
          <a:lstStyle/>
          <a:p>
            <a:r>
              <a:rPr lang="en-US" sz="4400" dirty="0"/>
              <a:t>ASSA Timeline and Important Dates</a:t>
            </a:r>
          </a:p>
        </p:txBody>
      </p:sp>
      <p:sp>
        <p:nvSpPr>
          <p:cNvPr id="3" name="Text Placeholder 2">
            <a:extLst>
              <a:ext uri="{FF2B5EF4-FFF2-40B4-BE49-F238E27FC236}">
                <a16:creationId xmlns:a16="http://schemas.microsoft.com/office/drawing/2014/main" id="{43A4C9C8-AFCC-494B-8A8A-9B473183FFDC}"/>
              </a:ext>
            </a:extLst>
          </p:cNvPr>
          <p:cNvSpPr>
            <a:spLocks noGrp="1"/>
          </p:cNvSpPr>
          <p:nvPr>
            <p:ph type="body" sz="quarter" idx="11"/>
          </p:nvPr>
        </p:nvSpPr>
        <p:spPr/>
        <p:txBody>
          <a:bodyPr>
            <a:normAutofit/>
          </a:bodyPr>
          <a:lstStyle/>
          <a:p>
            <a:pPr>
              <a:lnSpc>
                <a:spcPct val="118000"/>
              </a:lnSpc>
            </a:pPr>
            <a:r>
              <a:rPr lang="en-US" sz="2000" dirty="0"/>
              <a:t>Enrollment count date is 10/15.</a:t>
            </a:r>
          </a:p>
          <a:p>
            <a:pPr>
              <a:lnSpc>
                <a:spcPct val="100000"/>
              </a:lnSpc>
              <a:spcAft>
                <a:spcPts val="1000"/>
              </a:spcAft>
            </a:pPr>
            <a:r>
              <a:rPr lang="en-US" sz="2000" dirty="0"/>
              <a:t>October: </a:t>
            </a:r>
          </a:p>
          <a:p>
            <a:pPr lvl="2">
              <a:lnSpc>
                <a:spcPct val="100000"/>
              </a:lnSpc>
              <a:spcAft>
                <a:spcPts val="1000"/>
              </a:spcAft>
            </a:pPr>
            <a:r>
              <a:rPr lang="en-US" sz="1800" dirty="0"/>
              <a:t>Prepare Workpapers.  </a:t>
            </a:r>
          </a:p>
          <a:p>
            <a:pPr lvl="2">
              <a:lnSpc>
                <a:spcPct val="100000"/>
              </a:lnSpc>
              <a:spcAft>
                <a:spcPts val="1000"/>
              </a:spcAft>
            </a:pPr>
            <a:r>
              <a:rPr lang="en-US" sz="1800" dirty="0"/>
              <a:t>Review NJSMART Enrollment Report in NJSMART prior to October 15.</a:t>
            </a:r>
          </a:p>
          <a:p>
            <a:pPr>
              <a:lnSpc>
                <a:spcPct val="100000"/>
              </a:lnSpc>
              <a:spcAft>
                <a:spcPts val="1000"/>
              </a:spcAft>
            </a:pPr>
            <a:r>
              <a:rPr lang="en-US" sz="2000" dirty="0"/>
              <a:t>Early November: </a:t>
            </a:r>
          </a:p>
          <a:p>
            <a:pPr lvl="2">
              <a:lnSpc>
                <a:spcPct val="100000"/>
              </a:lnSpc>
              <a:spcAft>
                <a:spcPts val="1000"/>
              </a:spcAft>
            </a:pPr>
            <a:r>
              <a:rPr lang="en-US" sz="1800" dirty="0"/>
              <a:t>ASSA system opens.  </a:t>
            </a:r>
          </a:p>
          <a:p>
            <a:pPr lvl="2">
              <a:lnSpc>
                <a:spcPct val="100000"/>
              </a:lnSpc>
              <a:spcAft>
                <a:spcPts val="1000"/>
              </a:spcAft>
            </a:pPr>
            <a:r>
              <a:rPr lang="en-US" sz="1800" dirty="0"/>
              <a:t>Sent/Received edits are live on the system. </a:t>
            </a:r>
          </a:p>
          <a:p>
            <a:pPr>
              <a:lnSpc>
                <a:spcPct val="100000"/>
              </a:lnSpc>
              <a:spcAft>
                <a:spcPts val="1000"/>
              </a:spcAft>
            </a:pPr>
            <a:r>
              <a:rPr lang="en-US" sz="2000" dirty="0"/>
              <a:t>Early December: </a:t>
            </a:r>
          </a:p>
          <a:p>
            <a:pPr lvl="2">
              <a:lnSpc>
                <a:spcPct val="100000"/>
              </a:lnSpc>
              <a:spcAft>
                <a:spcPts val="1000"/>
              </a:spcAft>
            </a:pPr>
            <a:r>
              <a:rPr lang="en-US" sz="1800" dirty="0"/>
              <a:t>ASSA is Due. Exact date to be announced later.  </a:t>
            </a:r>
          </a:p>
        </p:txBody>
      </p:sp>
      <p:sp>
        <p:nvSpPr>
          <p:cNvPr id="4" name="Slide Number Placeholder 3">
            <a:extLst>
              <a:ext uri="{FF2B5EF4-FFF2-40B4-BE49-F238E27FC236}">
                <a16:creationId xmlns:a16="http://schemas.microsoft.com/office/drawing/2014/main" id="{DD02B8C4-C5E0-4054-BEB8-AE6FA3619A33}"/>
              </a:ext>
            </a:extLst>
          </p:cNvPr>
          <p:cNvSpPr>
            <a:spLocks noGrp="1"/>
          </p:cNvSpPr>
          <p:nvPr>
            <p:ph type="sldNum" sz="quarter" idx="10"/>
          </p:nvPr>
        </p:nvSpPr>
        <p:spPr/>
        <p:txBody>
          <a:bodyPr/>
          <a:lstStyle/>
          <a:p>
            <a:fld id="{A3D1C70C-36A2-44FC-A083-98959550CFF4}" type="slidenum">
              <a:rPr lang="en-US" smtClean="0"/>
              <a:pPr/>
              <a:t>3</a:t>
            </a:fld>
            <a:endParaRPr lang="en-US"/>
          </a:p>
        </p:txBody>
      </p:sp>
    </p:spTree>
    <p:extLst>
      <p:ext uri="{BB962C8B-B14F-4D97-AF65-F5344CB8AC3E}">
        <p14:creationId xmlns:p14="http://schemas.microsoft.com/office/powerpoint/2010/main" val="2196419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55F44-9782-40F7-A5DD-96FF88696813}"/>
              </a:ext>
            </a:extLst>
          </p:cNvPr>
          <p:cNvSpPr>
            <a:spLocks noGrp="1"/>
          </p:cNvSpPr>
          <p:nvPr>
            <p:ph type="title"/>
          </p:nvPr>
        </p:nvSpPr>
        <p:spPr/>
        <p:txBody>
          <a:bodyPr/>
          <a:lstStyle/>
          <a:p>
            <a:r>
              <a:rPr lang="en-US" sz="4400" dirty="0"/>
              <a:t>ASSA Software Features</a:t>
            </a:r>
          </a:p>
        </p:txBody>
      </p:sp>
      <p:sp>
        <p:nvSpPr>
          <p:cNvPr id="3" name="Text Placeholder 2">
            <a:extLst>
              <a:ext uri="{FF2B5EF4-FFF2-40B4-BE49-F238E27FC236}">
                <a16:creationId xmlns:a16="http://schemas.microsoft.com/office/drawing/2014/main" id="{43A4C9C8-AFCC-494B-8A8A-9B473183FFDC}"/>
              </a:ext>
            </a:extLst>
          </p:cNvPr>
          <p:cNvSpPr>
            <a:spLocks noGrp="1"/>
          </p:cNvSpPr>
          <p:nvPr>
            <p:ph type="body" sz="quarter" idx="11"/>
          </p:nvPr>
        </p:nvSpPr>
        <p:spPr/>
        <p:txBody>
          <a:bodyPr>
            <a:normAutofit/>
          </a:bodyPr>
          <a:lstStyle/>
          <a:p>
            <a:pPr>
              <a:lnSpc>
                <a:spcPct val="118000"/>
              </a:lnSpc>
            </a:pPr>
            <a:r>
              <a:rPr lang="en-US" sz="2000" dirty="0"/>
              <a:t>Web-based, accessed through the Homeroom.</a:t>
            </a:r>
          </a:p>
          <a:p>
            <a:pPr>
              <a:lnSpc>
                <a:spcPct val="118000"/>
              </a:lnSpc>
            </a:pPr>
            <a:r>
              <a:rPr lang="en-US" sz="2000" dirty="0"/>
              <a:t>Data entry screens.</a:t>
            </a:r>
          </a:p>
          <a:p>
            <a:pPr>
              <a:lnSpc>
                <a:spcPct val="118000"/>
              </a:lnSpc>
            </a:pPr>
            <a:r>
              <a:rPr lang="en-US" sz="2000" dirty="0"/>
              <a:t>Reports.</a:t>
            </a:r>
          </a:p>
          <a:p>
            <a:pPr>
              <a:lnSpc>
                <a:spcPct val="118000"/>
              </a:lnSpc>
            </a:pPr>
            <a:r>
              <a:rPr lang="en-US" sz="2000" dirty="0"/>
              <a:t>Preloaded enrollment data for On Roll, Sent, Received, Charters Schools, and State Facilities.</a:t>
            </a:r>
          </a:p>
          <a:p>
            <a:pPr>
              <a:lnSpc>
                <a:spcPct val="118000"/>
              </a:lnSpc>
            </a:pPr>
            <a:r>
              <a:rPr lang="en-US" sz="2000" dirty="0"/>
              <a:t>Instant send-receive edits.</a:t>
            </a:r>
          </a:p>
          <a:p>
            <a:pPr>
              <a:lnSpc>
                <a:spcPct val="118000"/>
              </a:lnSpc>
            </a:pPr>
            <a:r>
              <a:rPr lang="en-US" sz="2000" dirty="0"/>
              <a:t>Electronic certification.</a:t>
            </a:r>
          </a:p>
        </p:txBody>
      </p:sp>
      <p:sp>
        <p:nvSpPr>
          <p:cNvPr id="4" name="Slide Number Placeholder 3">
            <a:extLst>
              <a:ext uri="{FF2B5EF4-FFF2-40B4-BE49-F238E27FC236}">
                <a16:creationId xmlns:a16="http://schemas.microsoft.com/office/drawing/2014/main" id="{DD02B8C4-C5E0-4054-BEB8-AE6FA3619A33}"/>
              </a:ext>
            </a:extLst>
          </p:cNvPr>
          <p:cNvSpPr>
            <a:spLocks noGrp="1"/>
          </p:cNvSpPr>
          <p:nvPr>
            <p:ph type="sldNum" sz="quarter" idx="10"/>
          </p:nvPr>
        </p:nvSpPr>
        <p:spPr/>
        <p:txBody>
          <a:bodyPr/>
          <a:lstStyle/>
          <a:p>
            <a:fld id="{A3D1C70C-36A2-44FC-A083-98959550CFF4}" type="slidenum">
              <a:rPr lang="en-US" smtClean="0"/>
              <a:pPr/>
              <a:t>4</a:t>
            </a:fld>
            <a:endParaRPr lang="en-US"/>
          </a:p>
        </p:txBody>
      </p:sp>
    </p:spTree>
    <p:extLst>
      <p:ext uri="{BB962C8B-B14F-4D97-AF65-F5344CB8AC3E}">
        <p14:creationId xmlns:p14="http://schemas.microsoft.com/office/powerpoint/2010/main" val="1630871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55F44-9782-40F7-A5DD-96FF88696813}"/>
              </a:ext>
            </a:extLst>
          </p:cNvPr>
          <p:cNvSpPr>
            <a:spLocks noGrp="1"/>
          </p:cNvSpPr>
          <p:nvPr>
            <p:ph type="title"/>
          </p:nvPr>
        </p:nvSpPr>
        <p:spPr/>
        <p:txBody>
          <a:bodyPr/>
          <a:lstStyle/>
          <a:p>
            <a:r>
              <a:rPr lang="en-US" sz="4400" dirty="0"/>
              <a:t>ASSA on Homeroom</a:t>
            </a:r>
          </a:p>
        </p:txBody>
      </p:sp>
      <p:sp>
        <p:nvSpPr>
          <p:cNvPr id="3" name="Text Placeholder 2">
            <a:extLst>
              <a:ext uri="{FF2B5EF4-FFF2-40B4-BE49-F238E27FC236}">
                <a16:creationId xmlns:a16="http://schemas.microsoft.com/office/drawing/2014/main" id="{43A4C9C8-AFCC-494B-8A8A-9B473183FFDC}"/>
              </a:ext>
            </a:extLst>
          </p:cNvPr>
          <p:cNvSpPr>
            <a:spLocks noGrp="1"/>
          </p:cNvSpPr>
          <p:nvPr>
            <p:ph type="body" sz="quarter" idx="11"/>
          </p:nvPr>
        </p:nvSpPr>
        <p:spPr/>
        <p:txBody>
          <a:bodyPr>
            <a:normAutofit/>
          </a:bodyPr>
          <a:lstStyle/>
          <a:p>
            <a:pPr>
              <a:lnSpc>
                <a:spcPct val="118000"/>
              </a:lnSpc>
            </a:pPr>
            <a:r>
              <a:rPr lang="en-US" sz="2000" dirty="0"/>
              <a:t>District’s Homeroom Administrator provides access to users responsible for data entry, review, and certification.</a:t>
            </a:r>
          </a:p>
          <a:p>
            <a:pPr>
              <a:lnSpc>
                <a:spcPct val="118000"/>
              </a:lnSpc>
            </a:pPr>
            <a:r>
              <a:rPr lang="en-US" sz="2000" dirty="0"/>
              <a:t>Username and passwords managed by school districts.</a:t>
            </a:r>
          </a:p>
          <a:p>
            <a:pPr>
              <a:lnSpc>
                <a:spcPct val="118000"/>
              </a:lnSpc>
            </a:pPr>
            <a:r>
              <a:rPr lang="en-US" sz="2000" dirty="0"/>
              <a:t>Data must be saved prior to leaving a page.</a:t>
            </a:r>
          </a:p>
        </p:txBody>
      </p:sp>
      <p:pic>
        <p:nvPicPr>
          <p:cNvPr id="5" name="Picture 2" descr="Screenshot: ASSA log in screen with text input fields for District ID, User ID, and Password.">
            <a:extLst>
              <a:ext uri="{FF2B5EF4-FFF2-40B4-BE49-F238E27FC236}">
                <a16:creationId xmlns:a16="http://schemas.microsoft.com/office/drawing/2014/main" id="{B8888C0D-C0E0-8F8E-5CDA-4DC6DA01F110}"/>
              </a:ext>
            </a:extLst>
          </p:cNvPr>
          <p:cNvPicPr>
            <a:picLocks noChangeAspect="1" noChangeArrowheads="1"/>
          </p:cNvPicPr>
          <p:nvPr/>
        </p:nvPicPr>
        <p:blipFill>
          <a:blip r:embed="rId2" cstate="print"/>
          <a:srcRect/>
          <a:stretch>
            <a:fillRect/>
          </a:stretch>
        </p:blipFill>
        <p:spPr bwMode="auto">
          <a:xfrm>
            <a:off x="3389243" y="3655495"/>
            <a:ext cx="3704196" cy="2370654"/>
          </a:xfrm>
          <a:prstGeom prst="rect">
            <a:avLst/>
          </a:prstGeom>
          <a:noFill/>
          <a:ln w="9525" cmpd="dbl">
            <a:solidFill>
              <a:schemeClr val="accent1"/>
            </a:solidFill>
            <a:miter lim="800000"/>
            <a:headEnd/>
            <a:tailEnd/>
          </a:ln>
        </p:spPr>
      </p:pic>
      <p:sp>
        <p:nvSpPr>
          <p:cNvPr id="4" name="Slide Number Placeholder 3">
            <a:extLst>
              <a:ext uri="{FF2B5EF4-FFF2-40B4-BE49-F238E27FC236}">
                <a16:creationId xmlns:a16="http://schemas.microsoft.com/office/drawing/2014/main" id="{DD02B8C4-C5E0-4054-BEB8-AE6FA3619A33}"/>
              </a:ext>
            </a:extLst>
          </p:cNvPr>
          <p:cNvSpPr>
            <a:spLocks noGrp="1"/>
          </p:cNvSpPr>
          <p:nvPr>
            <p:ph type="sldNum" sz="quarter" idx="10"/>
          </p:nvPr>
        </p:nvSpPr>
        <p:spPr/>
        <p:txBody>
          <a:bodyPr/>
          <a:lstStyle/>
          <a:p>
            <a:fld id="{A3D1C70C-36A2-44FC-A083-98959550CFF4}" type="slidenum">
              <a:rPr lang="en-US" smtClean="0"/>
              <a:pPr/>
              <a:t>5</a:t>
            </a:fld>
            <a:endParaRPr lang="en-US"/>
          </a:p>
        </p:txBody>
      </p:sp>
    </p:spTree>
    <p:extLst>
      <p:ext uri="{BB962C8B-B14F-4D97-AF65-F5344CB8AC3E}">
        <p14:creationId xmlns:p14="http://schemas.microsoft.com/office/powerpoint/2010/main" val="337568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55F44-9782-40F7-A5DD-96FF88696813}"/>
              </a:ext>
            </a:extLst>
          </p:cNvPr>
          <p:cNvSpPr>
            <a:spLocks noGrp="1"/>
          </p:cNvSpPr>
          <p:nvPr>
            <p:ph type="title"/>
          </p:nvPr>
        </p:nvSpPr>
        <p:spPr/>
        <p:txBody>
          <a:bodyPr/>
          <a:lstStyle/>
          <a:p>
            <a:r>
              <a:rPr lang="en-US" sz="4400" dirty="0"/>
              <a:t>ASSA: Data Entry Menu</a:t>
            </a:r>
          </a:p>
        </p:txBody>
      </p:sp>
      <p:sp>
        <p:nvSpPr>
          <p:cNvPr id="3" name="Text Placeholder 2">
            <a:extLst>
              <a:ext uri="{FF2B5EF4-FFF2-40B4-BE49-F238E27FC236}">
                <a16:creationId xmlns:a16="http://schemas.microsoft.com/office/drawing/2014/main" id="{43A4C9C8-AFCC-494B-8A8A-9B473183FFDC}"/>
              </a:ext>
            </a:extLst>
          </p:cNvPr>
          <p:cNvSpPr>
            <a:spLocks noGrp="1"/>
          </p:cNvSpPr>
          <p:nvPr>
            <p:ph type="body" sz="quarter" idx="11"/>
          </p:nvPr>
        </p:nvSpPr>
        <p:spPr/>
        <p:txBody>
          <a:bodyPr>
            <a:normAutofit/>
          </a:bodyPr>
          <a:lstStyle/>
          <a:p>
            <a:pPr marL="0" indent="0">
              <a:lnSpc>
                <a:spcPct val="118000"/>
              </a:lnSpc>
              <a:buClr>
                <a:schemeClr val="accent1"/>
              </a:buClr>
              <a:buSzPct val="68000"/>
              <a:buNone/>
              <a:defRPr/>
            </a:pPr>
            <a:r>
              <a:rPr lang="en-US" sz="2000" dirty="0"/>
              <a:t>Data Entry tab includes On Roll, Sent, Received, On Roll Choice and Regional Enrollment Breakdown.  </a:t>
            </a:r>
          </a:p>
        </p:txBody>
      </p:sp>
      <p:pic>
        <p:nvPicPr>
          <p:cNvPr id="6" name="Picture 3" descr="Screenshot:  Data Entry Tab. Certification status: uncertified. Application date: unlocked.">
            <a:extLst>
              <a:ext uri="{FF2B5EF4-FFF2-40B4-BE49-F238E27FC236}">
                <a16:creationId xmlns:a16="http://schemas.microsoft.com/office/drawing/2014/main" id="{72D93363-6CBB-E806-07B9-E4B35A39F0B6}"/>
              </a:ext>
            </a:extLst>
          </p:cNvPr>
          <p:cNvPicPr>
            <a:picLocks noChangeAspect="1" noChangeArrowheads="1"/>
          </p:cNvPicPr>
          <p:nvPr/>
        </p:nvPicPr>
        <p:blipFill>
          <a:blip r:embed="rId2" cstate="print"/>
          <a:srcRect/>
          <a:stretch>
            <a:fillRect/>
          </a:stretch>
        </p:blipFill>
        <p:spPr bwMode="auto">
          <a:xfrm>
            <a:off x="1677318" y="2519942"/>
            <a:ext cx="8382001" cy="2545316"/>
          </a:xfrm>
          <a:prstGeom prst="rect">
            <a:avLst/>
          </a:prstGeom>
          <a:noFill/>
          <a:ln w="9525">
            <a:solidFill>
              <a:schemeClr val="accent1"/>
            </a:solidFill>
            <a:miter lim="800000"/>
            <a:headEnd/>
            <a:tailEnd/>
          </a:ln>
        </p:spPr>
      </p:pic>
      <p:sp>
        <p:nvSpPr>
          <p:cNvPr id="4" name="Slide Number Placeholder 3">
            <a:extLst>
              <a:ext uri="{FF2B5EF4-FFF2-40B4-BE49-F238E27FC236}">
                <a16:creationId xmlns:a16="http://schemas.microsoft.com/office/drawing/2014/main" id="{DD02B8C4-C5E0-4054-BEB8-AE6FA3619A33}"/>
              </a:ext>
            </a:extLst>
          </p:cNvPr>
          <p:cNvSpPr>
            <a:spLocks noGrp="1"/>
          </p:cNvSpPr>
          <p:nvPr>
            <p:ph type="sldNum" sz="quarter" idx="10"/>
          </p:nvPr>
        </p:nvSpPr>
        <p:spPr/>
        <p:txBody>
          <a:bodyPr/>
          <a:lstStyle/>
          <a:p>
            <a:fld id="{A3D1C70C-36A2-44FC-A083-98959550CFF4}" type="slidenum">
              <a:rPr lang="en-US" smtClean="0"/>
              <a:pPr/>
              <a:t>6</a:t>
            </a:fld>
            <a:endParaRPr lang="en-US"/>
          </a:p>
        </p:txBody>
      </p:sp>
    </p:spTree>
    <p:extLst>
      <p:ext uri="{BB962C8B-B14F-4D97-AF65-F5344CB8AC3E}">
        <p14:creationId xmlns:p14="http://schemas.microsoft.com/office/powerpoint/2010/main" val="2072824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55F44-9782-40F7-A5DD-96FF88696813}"/>
              </a:ext>
            </a:extLst>
          </p:cNvPr>
          <p:cNvSpPr>
            <a:spLocks noGrp="1"/>
          </p:cNvSpPr>
          <p:nvPr>
            <p:ph type="title"/>
          </p:nvPr>
        </p:nvSpPr>
        <p:spPr/>
        <p:txBody>
          <a:bodyPr/>
          <a:lstStyle/>
          <a:p>
            <a:r>
              <a:rPr lang="en-US" sz="4400" dirty="0"/>
              <a:t>ASSA: Data Entry</a:t>
            </a:r>
          </a:p>
        </p:txBody>
      </p:sp>
      <p:sp>
        <p:nvSpPr>
          <p:cNvPr id="3" name="Text Placeholder 2">
            <a:extLst>
              <a:ext uri="{FF2B5EF4-FFF2-40B4-BE49-F238E27FC236}">
                <a16:creationId xmlns:a16="http://schemas.microsoft.com/office/drawing/2014/main" id="{43A4C9C8-AFCC-494B-8A8A-9B473183FFDC}"/>
              </a:ext>
            </a:extLst>
          </p:cNvPr>
          <p:cNvSpPr>
            <a:spLocks noGrp="1"/>
          </p:cNvSpPr>
          <p:nvPr>
            <p:ph type="body" sz="quarter" idx="11"/>
          </p:nvPr>
        </p:nvSpPr>
        <p:spPr/>
        <p:txBody>
          <a:bodyPr>
            <a:normAutofit/>
          </a:bodyPr>
          <a:lstStyle/>
          <a:p>
            <a:pPr marL="0" indent="0">
              <a:lnSpc>
                <a:spcPct val="118000"/>
              </a:lnSpc>
              <a:buClr>
                <a:schemeClr val="accent1"/>
              </a:buClr>
              <a:buSzPct val="68000"/>
              <a:buNone/>
              <a:defRPr/>
            </a:pPr>
            <a:r>
              <a:rPr lang="en-US" sz="2000" dirty="0"/>
              <a:t>Data Entry screen after selecting a school or district.</a:t>
            </a:r>
          </a:p>
        </p:txBody>
      </p:sp>
      <p:pic>
        <p:nvPicPr>
          <p:cNvPr id="5" name="Picture 2" descr="Screenshot: Enroll, School Data Entry. Summarizes enrollments by either grade or special education level. This also shows sub-category enrollments for low-income, speech-only, and lep students.">
            <a:extLst>
              <a:ext uri="{FF2B5EF4-FFF2-40B4-BE49-F238E27FC236}">
                <a16:creationId xmlns:a16="http://schemas.microsoft.com/office/drawing/2014/main" id="{3C661F16-69FB-488E-8B58-6DCD66092024}"/>
              </a:ext>
            </a:extLst>
          </p:cNvPr>
          <p:cNvPicPr>
            <a:picLocks noChangeAspect="1" noChangeArrowheads="1"/>
          </p:cNvPicPr>
          <p:nvPr/>
        </p:nvPicPr>
        <p:blipFill>
          <a:blip r:embed="rId2" cstate="print"/>
          <a:srcRect/>
          <a:stretch>
            <a:fillRect/>
          </a:stretch>
        </p:blipFill>
        <p:spPr bwMode="auto">
          <a:xfrm>
            <a:off x="2915826" y="1774046"/>
            <a:ext cx="5967663" cy="4387760"/>
          </a:xfrm>
          <a:prstGeom prst="rect">
            <a:avLst/>
          </a:prstGeom>
          <a:noFill/>
          <a:ln w="9525">
            <a:solidFill>
              <a:schemeClr val="accent1"/>
            </a:solidFill>
            <a:miter lim="800000"/>
            <a:headEnd/>
            <a:tailEnd/>
          </a:ln>
        </p:spPr>
      </p:pic>
      <p:sp>
        <p:nvSpPr>
          <p:cNvPr id="4" name="Slide Number Placeholder 3">
            <a:extLst>
              <a:ext uri="{FF2B5EF4-FFF2-40B4-BE49-F238E27FC236}">
                <a16:creationId xmlns:a16="http://schemas.microsoft.com/office/drawing/2014/main" id="{DD02B8C4-C5E0-4054-BEB8-AE6FA3619A33}"/>
              </a:ext>
            </a:extLst>
          </p:cNvPr>
          <p:cNvSpPr>
            <a:spLocks noGrp="1"/>
          </p:cNvSpPr>
          <p:nvPr>
            <p:ph type="sldNum" sz="quarter" idx="10"/>
          </p:nvPr>
        </p:nvSpPr>
        <p:spPr/>
        <p:txBody>
          <a:bodyPr/>
          <a:lstStyle/>
          <a:p>
            <a:fld id="{A3D1C70C-36A2-44FC-A083-98959550CFF4}" type="slidenum">
              <a:rPr lang="en-US" smtClean="0"/>
              <a:pPr/>
              <a:t>7</a:t>
            </a:fld>
            <a:endParaRPr lang="en-US"/>
          </a:p>
        </p:txBody>
      </p:sp>
    </p:spTree>
    <p:extLst>
      <p:ext uri="{BB962C8B-B14F-4D97-AF65-F5344CB8AC3E}">
        <p14:creationId xmlns:p14="http://schemas.microsoft.com/office/powerpoint/2010/main" val="243574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55F44-9782-40F7-A5DD-96FF88696813}"/>
              </a:ext>
            </a:extLst>
          </p:cNvPr>
          <p:cNvSpPr>
            <a:spLocks noGrp="1"/>
          </p:cNvSpPr>
          <p:nvPr>
            <p:ph type="title"/>
          </p:nvPr>
        </p:nvSpPr>
        <p:spPr/>
        <p:txBody>
          <a:bodyPr/>
          <a:lstStyle/>
          <a:p>
            <a:r>
              <a:rPr lang="en-US" sz="4400" dirty="0"/>
              <a:t>ASSA: Reports Menu</a:t>
            </a:r>
          </a:p>
        </p:txBody>
      </p:sp>
      <p:sp>
        <p:nvSpPr>
          <p:cNvPr id="3" name="Text Placeholder 2">
            <a:extLst>
              <a:ext uri="{FF2B5EF4-FFF2-40B4-BE49-F238E27FC236}">
                <a16:creationId xmlns:a16="http://schemas.microsoft.com/office/drawing/2014/main" id="{43A4C9C8-AFCC-494B-8A8A-9B473183FFDC}"/>
              </a:ext>
            </a:extLst>
          </p:cNvPr>
          <p:cNvSpPr>
            <a:spLocks noGrp="1"/>
          </p:cNvSpPr>
          <p:nvPr>
            <p:ph type="body" sz="quarter" idx="11"/>
          </p:nvPr>
        </p:nvSpPr>
        <p:spPr>
          <a:xfrm>
            <a:off x="101877" y="1222375"/>
            <a:ext cx="12090123" cy="4803775"/>
          </a:xfrm>
        </p:spPr>
        <p:txBody>
          <a:bodyPr>
            <a:normAutofit/>
          </a:bodyPr>
          <a:lstStyle/>
          <a:p>
            <a:pPr marL="0" indent="0">
              <a:lnSpc>
                <a:spcPct val="118000"/>
              </a:lnSpc>
              <a:buClr>
                <a:schemeClr val="accent1"/>
              </a:buClr>
              <a:buSzPct val="68000"/>
              <a:buNone/>
              <a:defRPr/>
            </a:pPr>
            <a:r>
              <a:rPr lang="en-US" sz="2000" dirty="0"/>
              <a:t>Reports tab includes Sent/Received Edits, On Roll, Sent, Received, Choice On Roll, Charter Schools, State Facilities, and ASSA Summary.</a:t>
            </a:r>
          </a:p>
        </p:txBody>
      </p:sp>
      <p:pic>
        <p:nvPicPr>
          <p:cNvPr id="6" name="Picture 2" descr="Screenshot: Reports tab. ">
            <a:extLst>
              <a:ext uri="{FF2B5EF4-FFF2-40B4-BE49-F238E27FC236}">
                <a16:creationId xmlns:a16="http://schemas.microsoft.com/office/drawing/2014/main" id="{95DD1CB6-5FE4-9557-E15E-8C1CA82158CC}"/>
              </a:ext>
            </a:extLst>
          </p:cNvPr>
          <p:cNvPicPr>
            <a:picLocks noChangeAspect="1" noChangeArrowheads="1"/>
          </p:cNvPicPr>
          <p:nvPr/>
        </p:nvPicPr>
        <p:blipFill>
          <a:blip r:embed="rId2" cstate="print"/>
          <a:srcRect/>
          <a:stretch>
            <a:fillRect/>
          </a:stretch>
        </p:blipFill>
        <p:spPr bwMode="auto">
          <a:xfrm>
            <a:off x="1555267" y="2434190"/>
            <a:ext cx="8410543" cy="3057173"/>
          </a:xfrm>
          <a:prstGeom prst="rect">
            <a:avLst/>
          </a:prstGeom>
          <a:noFill/>
          <a:ln w="9525">
            <a:solidFill>
              <a:schemeClr val="accent1"/>
            </a:solidFill>
            <a:miter lim="800000"/>
            <a:headEnd/>
            <a:tailEnd/>
          </a:ln>
        </p:spPr>
      </p:pic>
      <p:sp>
        <p:nvSpPr>
          <p:cNvPr id="4" name="Slide Number Placeholder 3">
            <a:extLst>
              <a:ext uri="{FF2B5EF4-FFF2-40B4-BE49-F238E27FC236}">
                <a16:creationId xmlns:a16="http://schemas.microsoft.com/office/drawing/2014/main" id="{DD02B8C4-C5E0-4054-BEB8-AE6FA3619A33}"/>
              </a:ext>
            </a:extLst>
          </p:cNvPr>
          <p:cNvSpPr>
            <a:spLocks noGrp="1"/>
          </p:cNvSpPr>
          <p:nvPr>
            <p:ph type="sldNum" sz="quarter" idx="10"/>
          </p:nvPr>
        </p:nvSpPr>
        <p:spPr/>
        <p:txBody>
          <a:bodyPr/>
          <a:lstStyle/>
          <a:p>
            <a:fld id="{A3D1C70C-36A2-44FC-A083-98959550CFF4}" type="slidenum">
              <a:rPr lang="en-US" smtClean="0"/>
              <a:pPr/>
              <a:t>8</a:t>
            </a:fld>
            <a:endParaRPr lang="en-US"/>
          </a:p>
        </p:txBody>
      </p:sp>
    </p:spTree>
    <p:extLst>
      <p:ext uri="{BB962C8B-B14F-4D97-AF65-F5344CB8AC3E}">
        <p14:creationId xmlns:p14="http://schemas.microsoft.com/office/powerpoint/2010/main" val="3915233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855F44-9782-40F7-A5DD-96FF88696813}"/>
              </a:ext>
            </a:extLst>
          </p:cNvPr>
          <p:cNvSpPr>
            <a:spLocks noGrp="1"/>
          </p:cNvSpPr>
          <p:nvPr>
            <p:ph type="title"/>
          </p:nvPr>
        </p:nvSpPr>
        <p:spPr/>
        <p:txBody>
          <a:bodyPr/>
          <a:lstStyle/>
          <a:p>
            <a:r>
              <a:rPr lang="en-US" sz="4400" dirty="0"/>
              <a:t>ASSA: Sent/Received Report</a:t>
            </a:r>
          </a:p>
        </p:txBody>
      </p:sp>
      <p:sp>
        <p:nvSpPr>
          <p:cNvPr id="3" name="Text Placeholder 2">
            <a:extLst>
              <a:ext uri="{FF2B5EF4-FFF2-40B4-BE49-F238E27FC236}">
                <a16:creationId xmlns:a16="http://schemas.microsoft.com/office/drawing/2014/main" id="{43A4C9C8-AFCC-494B-8A8A-9B473183FFDC}"/>
              </a:ext>
            </a:extLst>
          </p:cNvPr>
          <p:cNvSpPr>
            <a:spLocks noGrp="1"/>
          </p:cNvSpPr>
          <p:nvPr>
            <p:ph type="body" sz="quarter" idx="11"/>
          </p:nvPr>
        </p:nvSpPr>
        <p:spPr>
          <a:xfrm>
            <a:off x="101877" y="1222375"/>
            <a:ext cx="12090123" cy="4803775"/>
          </a:xfrm>
        </p:spPr>
        <p:txBody>
          <a:bodyPr>
            <a:normAutofit/>
          </a:bodyPr>
          <a:lstStyle/>
          <a:p>
            <a:pPr marL="0" indent="0">
              <a:lnSpc>
                <a:spcPct val="118000"/>
              </a:lnSpc>
              <a:buClr>
                <a:schemeClr val="accent1"/>
              </a:buClr>
              <a:buSzPct val="68000"/>
              <a:buNone/>
              <a:defRPr/>
            </a:pPr>
            <a:r>
              <a:rPr lang="en-US" sz="2000" dirty="0"/>
              <a:t>S/R Reports include instant sent/received edits.</a:t>
            </a:r>
          </a:p>
        </p:txBody>
      </p:sp>
      <p:pic>
        <p:nvPicPr>
          <p:cNvPr id="5" name="Picture 2" descr="Screenshot: Reports tab, Sent/received edit. summarizes the send/receive edits.">
            <a:extLst>
              <a:ext uri="{FF2B5EF4-FFF2-40B4-BE49-F238E27FC236}">
                <a16:creationId xmlns:a16="http://schemas.microsoft.com/office/drawing/2014/main" id="{5FE13EEA-1F59-E037-C280-FB3E1B973E3B}"/>
              </a:ext>
            </a:extLst>
          </p:cNvPr>
          <p:cNvPicPr>
            <a:picLocks noChangeAspect="1" noChangeArrowheads="1"/>
          </p:cNvPicPr>
          <p:nvPr/>
        </p:nvPicPr>
        <p:blipFill>
          <a:blip r:embed="rId2" cstate="print"/>
          <a:srcRect/>
          <a:stretch>
            <a:fillRect/>
          </a:stretch>
        </p:blipFill>
        <p:spPr bwMode="auto">
          <a:xfrm>
            <a:off x="1704372" y="2098316"/>
            <a:ext cx="8180407" cy="3431379"/>
          </a:xfrm>
          <a:prstGeom prst="rect">
            <a:avLst/>
          </a:prstGeom>
          <a:noFill/>
          <a:ln w="9525">
            <a:solidFill>
              <a:schemeClr val="accent1"/>
            </a:solidFill>
            <a:miter lim="800000"/>
            <a:headEnd/>
            <a:tailEnd/>
          </a:ln>
        </p:spPr>
      </p:pic>
      <p:sp>
        <p:nvSpPr>
          <p:cNvPr id="4" name="Slide Number Placeholder 3">
            <a:extLst>
              <a:ext uri="{FF2B5EF4-FFF2-40B4-BE49-F238E27FC236}">
                <a16:creationId xmlns:a16="http://schemas.microsoft.com/office/drawing/2014/main" id="{DD02B8C4-C5E0-4054-BEB8-AE6FA3619A33}"/>
              </a:ext>
            </a:extLst>
          </p:cNvPr>
          <p:cNvSpPr>
            <a:spLocks noGrp="1"/>
          </p:cNvSpPr>
          <p:nvPr>
            <p:ph type="sldNum" sz="quarter" idx="10"/>
          </p:nvPr>
        </p:nvSpPr>
        <p:spPr/>
        <p:txBody>
          <a:bodyPr/>
          <a:lstStyle/>
          <a:p>
            <a:fld id="{A3D1C70C-36A2-44FC-A083-98959550CFF4}" type="slidenum">
              <a:rPr lang="en-US" smtClean="0"/>
              <a:pPr/>
              <a:t>9</a:t>
            </a:fld>
            <a:endParaRPr lang="en-US"/>
          </a:p>
        </p:txBody>
      </p:sp>
    </p:spTree>
    <p:extLst>
      <p:ext uri="{BB962C8B-B14F-4D97-AF65-F5344CB8AC3E}">
        <p14:creationId xmlns:p14="http://schemas.microsoft.com/office/powerpoint/2010/main" val="3968400144"/>
      </p:ext>
    </p:extLst>
  </p:cSld>
  <p:clrMapOvr>
    <a:masterClrMapping/>
  </p:clrMapOvr>
</p:sld>
</file>

<file path=ppt/theme/theme1.xml><?xml version="1.0" encoding="utf-8"?>
<a:theme xmlns:a="http://schemas.openxmlformats.org/drawingml/2006/main" name="NDJOE_Main">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Widescreen  -  Read-Only" id="{C59D137A-502B-4AE3-BFA8-EAB911F90DD9}" vid="{9DF51BEE-0EBD-4C05-BE34-DC7312BF5F9B}"/>
    </a:ext>
  </a:extLst>
</a:theme>
</file>

<file path=ppt/theme/theme2.xml><?xml version="1.0" encoding="utf-8"?>
<a:theme xmlns:a="http://schemas.openxmlformats.org/drawingml/2006/main" name="NJDOE_TitleSlide">
  <a:themeElements>
    <a:clrScheme name="Custom 4">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954F72"/>
      </a:folHlink>
    </a:clrScheme>
    <a:fontScheme name="NJDOE Template 0921">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Widescreen  -  Read-Only" id="{C59D137A-502B-4AE3-BFA8-EAB911F90DD9}" vid="{EE194C2B-F6A0-4A4D-8AC1-A456BC781591}"/>
    </a:ext>
  </a:extLst>
</a:theme>
</file>

<file path=ppt/theme/theme3.xml><?xml version="1.0" encoding="utf-8"?>
<a:theme xmlns:a="http://schemas.openxmlformats.org/drawingml/2006/main" name="NJDOE_SectionTit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JDOE_Widescreen  -  Read-Only" id="{C59D137A-502B-4AE3-BFA8-EAB911F90DD9}" vid="{F97FB435-3AD5-4F41-810C-DDFBDD65CFF7}"/>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373</TotalTime>
  <Words>848</Words>
  <Application>Microsoft Office PowerPoint</Application>
  <PresentationFormat>Widescreen</PresentationFormat>
  <Paragraphs>103</Paragraphs>
  <Slides>21</Slides>
  <Notes>2</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21</vt:i4>
      </vt:variant>
    </vt:vector>
  </HeadingPairs>
  <TitlesOfParts>
    <vt:vector size="28" baseType="lpstr">
      <vt:lpstr>Arial</vt:lpstr>
      <vt:lpstr>Calibri</vt:lpstr>
      <vt:lpstr>Monotype Sorts</vt:lpstr>
      <vt:lpstr>Palatino Linotype</vt:lpstr>
      <vt:lpstr>NDJOE_Main</vt:lpstr>
      <vt:lpstr>NJDOE_TitleSlide</vt:lpstr>
      <vt:lpstr>NJDOE_SectionTitle</vt:lpstr>
      <vt:lpstr>Application for State School Aid (ASSA) Software</vt:lpstr>
      <vt:lpstr>ASSA Software Overview</vt:lpstr>
      <vt:lpstr>ASSA Timeline and Important Dates</vt:lpstr>
      <vt:lpstr>ASSA Software Features</vt:lpstr>
      <vt:lpstr>ASSA on Homeroom</vt:lpstr>
      <vt:lpstr>ASSA: Data Entry Menu</vt:lpstr>
      <vt:lpstr>ASSA: Data Entry</vt:lpstr>
      <vt:lpstr>ASSA: Reports Menu</vt:lpstr>
      <vt:lpstr>ASSA: Sent/Received Report</vt:lpstr>
      <vt:lpstr>ASSA: On Roll Report</vt:lpstr>
      <vt:lpstr>ASSA: Summary Report Features</vt:lpstr>
      <vt:lpstr>ASSA: Summary Report</vt:lpstr>
      <vt:lpstr>ASSA: Summary Report Errors</vt:lpstr>
      <vt:lpstr>ASSA: Summary Report Error Details</vt:lpstr>
      <vt:lpstr>ASSA: Certify</vt:lpstr>
      <vt:lpstr>District Web Enrollment Report in NJSMART</vt:lpstr>
      <vt:lpstr>ASSA: Preloaded Enrollments</vt:lpstr>
      <vt:lpstr>ASSA: Possible Preload Adjustments</vt:lpstr>
      <vt:lpstr>ASSA: Other Preloaded Enrollments</vt:lpstr>
      <vt:lpstr>ASSA: Workpapers and Instructions</vt:lpstr>
      <vt:lpstr>ASSA Help</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ASSA Software</dc:title>
  <dc:creator>New Jersey Department of Education</dc:creator>
  <cp:lastModifiedBy>Thomas, Elizabeth</cp:lastModifiedBy>
  <cp:revision>70</cp:revision>
  <dcterms:created xsi:type="dcterms:W3CDTF">2021-09-15T17:05:35Z</dcterms:created>
  <dcterms:modified xsi:type="dcterms:W3CDTF">2024-09-16T14:28:54Z</dcterms:modified>
</cp:coreProperties>
</file>