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58" r:id="rId2"/>
    <p:sldMasterId id="2147483682" r:id="rId3"/>
  </p:sldMasterIdLst>
  <p:notesMasterIdLst>
    <p:notesMasterId r:id="rId16"/>
  </p:notesMasterIdLst>
  <p:handoutMasterIdLst>
    <p:handoutMasterId r:id="rId17"/>
  </p:handoutMasterIdLst>
  <p:sldIdLst>
    <p:sldId id="256" r:id="rId4"/>
    <p:sldId id="257" r:id="rId5"/>
    <p:sldId id="258" r:id="rId6"/>
    <p:sldId id="268" r:id="rId7"/>
    <p:sldId id="260" r:id="rId8"/>
    <p:sldId id="261" r:id="rId9"/>
    <p:sldId id="262" r:id="rId10"/>
    <p:sldId id="263" r:id="rId11"/>
    <p:sldId id="264" r:id="rId12"/>
    <p:sldId id="265" r:id="rId13"/>
    <p:sldId id="266" r:id="rId14"/>
    <p:sldId id="26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E2405"/>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03" autoAdjust="0"/>
    <p:restoredTop sz="86369" autoAdjust="0"/>
  </p:normalViewPr>
  <p:slideViewPr>
    <p:cSldViewPr snapToGrid="0">
      <p:cViewPr varScale="1">
        <p:scale>
          <a:sx n="54" d="100"/>
          <a:sy n="54" d="100"/>
        </p:scale>
        <p:origin x="400" y="5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87" d="100"/>
          <a:sy n="87" d="100"/>
        </p:scale>
        <p:origin x="3840"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3CA4259-EAE7-46D8-9E95-EECF2226332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B1A12993-B11F-4A1A-9605-19E2237870B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7425AFB-E73E-4C47-BA4D-95B867A1CC07}" type="datetimeFigureOut">
              <a:rPr lang="en-US" smtClean="0"/>
              <a:t>4/13/2026</a:t>
            </a:fld>
            <a:endParaRPr lang="en-US"/>
          </a:p>
        </p:txBody>
      </p:sp>
      <p:sp>
        <p:nvSpPr>
          <p:cNvPr id="4" name="Footer Placeholder 3">
            <a:extLst>
              <a:ext uri="{FF2B5EF4-FFF2-40B4-BE49-F238E27FC236}">
                <a16:creationId xmlns:a16="http://schemas.microsoft.com/office/drawing/2014/main" id="{3F405770-E5EF-402C-9691-9BF7CF31DC1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D754CEE4-A16C-4F67-915C-EEEA190ED36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E8FD18C-D8A1-484B-BA09-7DA4094F3736}" type="slidenum">
              <a:rPr lang="en-US" smtClean="0"/>
              <a:t>‹#›</a:t>
            </a:fld>
            <a:endParaRPr lang="en-US"/>
          </a:p>
        </p:txBody>
      </p:sp>
    </p:spTree>
    <p:extLst>
      <p:ext uri="{BB962C8B-B14F-4D97-AF65-F5344CB8AC3E}">
        <p14:creationId xmlns:p14="http://schemas.microsoft.com/office/powerpoint/2010/main" val="23140154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8AC223-25EB-40B2-9538-010511AACFA5}" type="datetimeFigureOut">
              <a:rPr lang="en-US" smtClean="0"/>
              <a:t>4/13/2026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7A44F7-5F69-4F06-8F30-FB0E6EC0A151}" type="slidenum">
              <a:rPr lang="en-US" smtClean="0"/>
              <a:t>‹#›</a:t>
            </a:fld>
            <a:endParaRPr lang="en-US"/>
          </a:p>
        </p:txBody>
      </p:sp>
    </p:spTree>
    <p:extLst>
      <p:ext uri="{BB962C8B-B14F-4D97-AF65-F5344CB8AC3E}">
        <p14:creationId xmlns:p14="http://schemas.microsoft.com/office/powerpoint/2010/main" val="16067557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_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4195A-8207-4653-9618-FEF2DA8A3770}"/>
              </a:ext>
            </a:extLst>
          </p:cNvPr>
          <p:cNvSpPr>
            <a:spLocks noGrp="1"/>
          </p:cNvSpPr>
          <p:nvPr>
            <p:ph type="title"/>
          </p:nvPr>
        </p:nvSpPr>
        <p:spPr/>
        <p:txBody>
          <a:bodyPr/>
          <a:lstStyle/>
          <a:p>
            <a:r>
              <a:rPr lang="en-US"/>
              <a:t>Click to edit Master title style</a:t>
            </a:r>
          </a:p>
        </p:txBody>
      </p:sp>
      <p:sp>
        <p:nvSpPr>
          <p:cNvPr id="5" name="Text Placeholder 4">
            <a:extLst>
              <a:ext uri="{FF2B5EF4-FFF2-40B4-BE49-F238E27FC236}">
                <a16:creationId xmlns:a16="http://schemas.microsoft.com/office/drawing/2014/main" id="{014B6A3B-3BF1-49BB-A418-D9BD7963E314}"/>
              </a:ext>
            </a:extLst>
          </p:cNvPr>
          <p:cNvSpPr>
            <a:spLocks noGrp="1"/>
          </p:cNvSpPr>
          <p:nvPr>
            <p:ph type="body" sz="quarter" idx="11"/>
          </p:nvPr>
        </p:nvSpPr>
        <p:spPr>
          <a:xfrm>
            <a:off x="171451" y="1222375"/>
            <a:ext cx="11849100" cy="4803775"/>
          </a:xfrm>
        </p:spPr>
        <p:txBody>
          <a:bodyPr/>
          <a:lstStyle>
            <a:lvl1pPr>
              <a:defRPr sz="3600"/>
            </a:lvl1pPr>
            <a:lvl2pPr>
              <a:defRPr sz="3200"/>
            </a:lvl2pPr>
            <a:lvl3pPr>
              <a:defRPr sz="2800"/>
            </a:lvl3pPr>
            <a:lvl4pPr>
              <a:defRPr sz="2400"/>
            </a:lvl4pPr>
            <a:lvl5pPr>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Slide Number Placeholder 2">
            <a:extLst>
              <a:ext uri="{FF2B5EF4-FFF2-40B4-BE49-F238E27FC236}">
                <a16:creationId xmlns:a16="http://schemas.microsoft.com/office/drawing/2014/main" id="{1C79865C-D298-48FE-A461-FAEF3874AA84}"/>
              </a:ext>
            </a:extLst>
          </p:cNvPr>
          <p:cNvSpPr>
            <a:spLocks noGrp="1"/>
          </p:cNvSpPr>
          <p:nvPr>
            <p:ph type="sldNum" sz="quarter" idx="10"/>
          </p:nvPr>
        </p:nvSpPr>
        <p:spPr/>
        <p:txBody>
          <a:bodyPr/>
          <a:lstStyle/>
          <a:p>
            <a:fld id="{A3D1C70C-36A2-44FC-A083-98959550CFF4}" type="slidenum">
              <a:rPr lang="en-US" smtClean="0"/>
              <a:pPr/>
              <a:t>‹#›</a:t>
            </a:fld>
            <a:endParaRPr lang="en-US"/>
          </a:p>
        </p:txBody>
      </p:sp>
    </p:spTree>
    <p:extLst>
      <p:ext uri="{BB962C8B-B14F-4D97-AF65-F5344CB8AC3E}">
        <p14:creationId xmlns:p14="http://schemas.microsoft.com/office/powerpoint/2010/main" val="2276410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_Picture_Vertic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EFF54-08E1-4BFC-BDFD-CD90649E10B5}"/>
              </a:ext>
            </a:extLst>
          </p:cNvPr>
          <p:cNvSpPr>
            <a:spLocks noGrp="1"/>
          </p:cNvSpPr>
          <p:nvPr>
            <p:ph type="title"/>
          </p:nvPr>
        </p:nvSpPr>
        <p:spPr>
          <a:xfrm>
            <a:off x="1250951" y="195934"/>
            <a:ext cx="10102849" cy="962407"/>
          </a:xfrm>
        </p:spPr>
        <p:txBody>
          <a:bodyPr anchor="b"/>
          <a:lstStyle>
            <a:lvl1pPr>
              <a:defRPr sz="5000"/>
            </a:lvl1pPr>
          </a:lstStyle>
          <a:p>
            <a:r>
              <a:rPr lang="en-US"/>
              <a:t>Click to edit Master title style</a:t>
            </a:r>
            <a:endParaRPr lang="en-US" dirty="0"/>
          </a:p>
        </p:txBody>
      </p:sp>
      <p:sp>
        <p:nvSpPr>
          <p:cNvPr id="6" name="Text Placeholder 5">
            <a:extLst>
              <a:ext uri="{FF2B5EF4-FFF2-40B4-BE49-F238E27FC236}">
                <a16:creationId xmlns:a16="http://schemas.microsoft.com/office/drawing/2014/main" id="{D61273DB-711C-4569-B5D6-110AE7AF38FD}"/>
              </a:ext>
            </a:extLst>
          </p:cNvPr>
          <p:cNvSpPr>
            <a:spLocks noGrp="1"/>
          </p:cNvSpPr>
          <p:nvPr>
            <p:ph type="body" sz="quarter" idx="13"/>
          </p:nvPr>
        </p:nvSpPr>
        <p:spPr>
          <a:xfrm>
            <a:off x="165100" y="1277651"/>
            <a:ext cx="11853863" cy="765753"/>
          </a:xfrm>
        </p:spPr>
        <p:txBody>
          <a:bodyPr/>
          <a:lstStyle>
            <a:lvl1pPr>
              <a:defRPr sz="3600"/>
            </a:lvl1pPr>
            <a:lvl2pPr>
              <a:defRPr sz="3200"/>
            </a:lvl2pPr>
            <a:lvl3pPr>
              <a:defRPr sz="2800"/>
            </a:lvl3pPr>
            <a:lvl4pPr>
              <a:defRPr sz="2400"/>
            </a:lvl4pPr>
            <a:lvl5pPr>
              <a:defRPr sz="2400"/>
            </a:lvl5pPr>
          </a:lstStyle>
          <a:p>
            <a:pPr lvl="0"/>
            <a:r>
              <a:rPr lang="en-US"/>
              <a:t>Click to edit Master text styles</a:t>
            </a:r>
          </a:p>
          <a:p>
            <a:pPr lvl="1"/>
            <a:r>
              <a:rPr lang="en-US"/>
              <a:t>Second level</a:t>
            </a:r>
          </a:p>
        </p:txBody>
      </p:sp>
      <p:sp>
        <p:nvSpPr>
          <p:cNvPr id="3" name="Picture Placeholder 1">
            <a:extLst>
              <a:ext uri="{FF2B5EF4-FFF2-40B4-BE49-F238E27FC236}">
                <a16:creationId xmlns:a16="http://schemas.microsoft.com/office/drawing/2014/main" id="{EEE87F8B-8AA8-49AF-8B4D-9363E1958622}"/>
              </a:ext>
            </a:extLst>
          </p:cNvPr>
          <p:cNvSpPr>
            <a:spLocks noGrp="1"/>
          </p:cNvSpPr>
          <p:nvPr>
            <p:ph type="pic" idx="1"/>
          </p:nvPr>
        </p:nvSpPr>
        <p:spPr>
          <a:xfrm>
            <a:off x="1175657" y="2341622"/>
            <a:ext cx="10255262" cy="361735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7" name="Slide Number Placeholder 6">
            <a:extLst>
              <a:ext uri="{FF2B5EF4-FFF2-40B4-BE49-F238E27FC236}">
                <a16:creationId xmlns:a16="http://schemas.microsoft.com/office/drawing/2014/main" id="{78C584C0-6D73-4AC0-9B07-6A274D7AAD57}"/>
              </a:ext>
            </a:extLst>
          </p:cNvPr>
          <p:cNvSpPr>
            <a:spLocks noGrp="1"/>
          </p:cNvSpPr>
          <p:nvPr>
            <p:ph type="sldNum" sz="quarter" idx="12"/>
          </p:nvPr>
        </p:nvSpPr>
        <p:spPr/>
        <p:txBody>
          <a:bodyPr/>
          <a:lstStyle/>
          <a:p>
            <a:fld id="{A3D1C70C-36A2-44FC-A083-98959550CFF4}" type="slidenum">
              <a:rPr lang="en-US" smtClean="0"/>
              <a:t>‹#›</a:t>
            </a:fld>
            <a:endParaRPr lang="en-US"/>
          </a:p>
        </p:txBody>
      </p:sp>
    </p:spTree>
    <p:extLst>
      <p:ext uri="{BB962C8B-B14F-4D97-AF65-F5344CB8AC3E}">
        <p14:creationId xmlns:p14="http://schemas.microsoft.com/office/powerpoint/2010/main" val="16172374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mage_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9AEFE-FC93-4AF4-AA60-69D74CEA92CF}"/>
              </a:ext>
            </a:extLst>
          </p:cNvPr>
          <p:cNvSpPr>
            <a:spLocks noGrp="1"/>
          </p:cNvSpPr>
          <p:nvPr>
            <p:ph type="title"/>
          </p:nvPr>
        </p:nvSpPr>
        <p:spPr/>
        <p:txBody>
          <a:bodyPr/>
          <a:lstStyle/>
          <a:p>
            <a:r>
              <a:rPr lang="en-US"/>
              <a:t>Click to edit Master title style</a:t>
            </a:r>
            <a:endParaRPr lang="en-US" dirty="0"/>
          </a:p>
        </p:txBody>
      </p:sp>
      <p:sp>
        <p:nvSpPr>
          <p:cNvPr id="6" name="Picture Placeholder">
            <a:extLst>
              <a:ext uri="{FF2B5EF4-FFF2-40B4-BE49-F238E27FC236}">
                <a16:creationId xmlns:a16="http://schemas.microsoft.com/office/drawing/2014/main" id="{8EB81FAF-D709-4158-AB3A-6470D4C7F238}"/>
              </a:ext>
            </a:extLst>
          </p:cNvPr>
          <p:cNvSpPr>
            <a:spLocks noGrp="1"/>
          </p:cNvSpPr>
          <p:nvPr>
            <p:ph type="pic" sz="quarter" idx="13"/>
          </p:nvPr>
        </p:nvSpPr>
        <p:spPr>
          <a:xfrm>
            <a:off x="1430460" y="1520826"/>
            <a:ext cx="9808557" cy="3687782"/>
          </a:xfrm>
        </p:spPr>
        <p:txBody>
          <a:bodyPr/>
          <a:lstStyle/>
          <a:p>
            <a:r>
              <a:rPr lang="en-US"/>
              <a:t>Click icon to add picture</a:t>
            </a:r>
          </a:p>
        </p:txBody>
      </p:sp>
      <p:sp>
        <p:nvSpPr>
          <p:cNvPr id="7" name="Text Placeholder 5">
            <a:extLst>
              <a:ext uri="{FF2B5EF4-FFF2-40B4-BE49-F238E27FC236}">
                <a16:creationId xmlns:a16="http://schemas.microsoft.com/office/drawing/2014/main" id="{7D6D3F22-3F6B-483B-8748-C40C664682D6}"/>
              </a:ext>
            </a:extLst>
          </p:cNvPr>
          <p:cNvSpPr>
            <a:spLocks noGrp="1"/>
          </p:cNvSpPr>
          <p:nvPr>
            <p:ph type="body" sz="quarter" idx="14" hasCustomPrompt="1"/>
          </p:nvPr>
        </p:nvSpPr>
        <p:spPr>
          <a:xfrm>
            <a:off x="1430460" y="5457471"/>
            <a:ext cx="9808556" cy="550863"/>
          </a:xfrm>
        </p:spPr>
        <p:txBody>
          <a:bodyPr rIns="91440">
            <a:noAutofit/>
          </a:bodyPr>
          <a:lstStyle>
            <a:lvl1pPr marL="0" indent="0">
              <a:buNone/>
              <a:defRPr sz="2000"/>
            </a:lvl1pPr>
          </a:lstStyle>
          <a:p>
            <a:pPr lvl="0"/>
            <a:r>
              <a:rPr lang="en-US" dirty="0"/>
              <a:t>Enter source/citation</a:t>
            </a:r>
          </a:p>
        </p:txBody>
      </p:sp>
      <p:sp>
        <p:nvSpPr>
          <p:cNvPr id="5" name="Slide Number Placeholder 4">
            <a:extLst>
              <a:ext uri="{FF2B5EF4-FFF2-40B4-BE49-F238E27FC236}">
                <a16:creationId xmlns:a16="http://schemas.microsoft.com/office/drawing/2014/main" id="{A65DF3EB-641B-4E11-8A18-AB00ABB1C4B3}"/>
              </a:ext>
            </a:extLst>
          </p:cNvPr>
          <p:cNvSpPr>
            <a:spLocks noGrp="1"/>
          </p:cNvSpPr>
          <p:nvPr>
            <p:ph type="sldNum" sz="quarter" idx="12"/>
          </p:nvPr>
        </p:nvSpPr>
        <p:spPr/>
        <p:txBody>
          <a:bodyPr/>
          <a:lstStyle/>
          <a:p>
            <a:fld id="{A3D1C70C-36A2-44FC-A083-98959550CFF4}" type="slidenum">
              <a:rPr lang="en-US" smtClean="0"/>
              <a:t>‹#›</a:t>
            </a:fld>
            <a:endParaRPr lang="en-US"/>
          </a:p>
        </p:txBody>
      </p:sp>
    </p:spTree>
    <p:extLst>
      <p:ext uri="{BB962C8B-B14F-4D97-AF65-F5344CB8AC3E}">
        <p14:creationId xmlns:p14="http://schemas.microsoft.com/office/powerpoint/2010/main" val="4275666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EFF54-08E1-4BFC-BDFD-CD90649E10B5}"/>
              </a:ext>
            </a:extLst>
          </p:cNvPr>
          <p:cNvSpPr>
            <a:spLocks noGrp="1"/>
          </p:cNvSpPr>
          <p:nvPr>
            <p:ph type="title"/>
          </p:nvPr>
        </p:nvSpPr>
        <p:spPr>
          <a:xfrm>
            <a:off x="1250951" y="195934"/>
            <a:ext cx="10102849" cy="962407"/>
          </a:xfrm>
        </p:spPr>
        <p:txBody>
          <a:bodyPr anchor="b"/>
          <a:lstStyle>
            <a:lvl1pPr>
              <a:defRPr sz="5000"/>
            </a:lvl1pPr>
          </a:lstStyle>
          <a:p>
            <a:r>
              <a:rPr lang="en-US"/>
              <a:t>Click to edit Master title style</a:t>
            </a:r>
            <a:endParaRPr lang="en-US" dirty="0"/>
          </a:p>
        </p:txBody>
      </p:sp>
      <p:sp>
        <p:nvSpPr>
          <p:cNvPr id="3" name="Picture Placeholder 1">
            <a:extLst>
              <a:ext uri="{FF2B5EF4-FFF2-40B4-BE49-F238E27FC236}">
                <a16:creationId xmlns:a16="http://schemas.microsoft.com/office/drawing/2014/main" id="{EEE87F8B-8AA8-49AF-8B4D-9363E1958622}"/>
              </a:ext>
            </a:extLst>
          </p:cNvPr>
          <p:cNvSpPr>
            <a:spLocks noGrp="1"/>
          </p:cNvSpPr>
          <p:nvPr>
            <p:ph type="pic" idx="1"/>
          </p:nvPr>
        </p:nvSpPr>
        <p:spPr>
          <a:xfrm>
            <a:off x="165254" y="1226582"/>
            <a:ext cx="5563517" cy="468947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1">
            <a:extLst>
              <a:ext uri="{FF2B5EF4-FFF2-40B4-BE49-F238E27FC236}">
                <a16:creationId xmlns:a16="http://schemas.microsoft.com/office/drawing/2014/main" id="{78BB418D-9BD3-4031-AC15-403BABC477DA}"/>
              </a:ext>
            </a:extLst>
          </p:cNvPr>
          <p:cNvSpPr>
            <a:spLocks noGrp="1"/>
          </p:cNvSpPr>
          <p:nvPr>
            <p:ph type="body" sz="half" idx="2"/>
          </p:nvPr>
        </p:nvSpPr>
        <p:spPr>
          <a:xfrm>
            <a:off x="6096000" y="1226581"/>
            <a:ext cx="5930746" cy="4689475"/>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C584C0-6D73-4AC0-9B07-6A274D7AAD57}"/>
              </a:ext>
            </a:extLst>
          </p:cNvPr>
          <p:cNvSpPr>
            <a:spLocks noGrp="1"/>
          </p:cNvSpPr>
          <p:nvPr>
            <p:ph type="sldNum" sz="quarter" idx="12"/>
          </p:nvPr>
        </p:nvSpPr>
        <p:spPr/>
        <p:txBody>
          <a:bodyPr/>
          <a:lstStyle/>
          <a:p>
            <a:fld id="{A3D1C70C-36A2-44FC-A083-98959550CFF4}" type="slidenum">
              <a:rPr lang="en-US" smtClean="0"/>
              <a:t>‹#›</a:t>
            </a:fld>
            <a:endParaRPr lang="en-US"/>
          </a:p>
        </p:txBody>
      </p:sp>
    </p:spTree>
    <p:extLst>
      <p:ext uri="{BB962C8B-B14F-4D97-AF65-F5344CB8AC3E}">
        <p14:creationId xmlns:p14="http://schemas.microsoft.com/office/powerpoint/2010/main" val="17326478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icture_caption_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EFF54-08E1-4BFC-BDFD-CD90649E10B5}"/>
              </a:ext>
            </a:extLst>
          </p:cNvPr>
          <p:cNvSpPr>
            <a:spLocks noGrp="1"/>
          </p:cNvSpPr>
          <p:nvPr>
            <p:ph type="title"/>
          </p:nvPr>
        </p:nvSpPr>
        <p:spPr>
          <a:xfrm>
            <a:off x="1250951" y="195934"/>
            <a:ext cx="10102849" cy="962407"/>
          </a:xfrm>
        </p:spPr>
        <p:txBody>
          <a:bodyPr anchor="b"/>
          <a:lstStyle>
            <a:lvl1pPr>
              <a:defRPr sz="5000"/>
            </a:lvl1pPr>
          </a:lstStyle>
          <a:p>
            <a:r>
              <a:rPr lang="en-US"/>
              <a:t>Click to edit Master title style</a:t>
            </a:r>
            <a:endParaRPr lang="en-US" dirty="0"/>
          </a:p>
        </p:txBody>
      </p:sp>
      <p:sp>
        <p:nvSpPr>
          <p:cNvPr id="3" name="Picture Placeholder 1">
            <a:extLst>
              <a:ext uri="{FF2B5EF4-FFF2-40B4-BE49-F238E27FC236}">
                <a16:creationId xmlns:a16="http://schemas.microsoft.com/office/drawing/2014/main" id="{EEE87F8B-8AA8-49AF-8B4D-9363E1958622}"/>
              </a:ext>
            </a:extLst>
          </p:cNvPr>
          <p:cNvSpPr>
            <a:spLocks noGrp="1"/>
          </p:cNvSpPr>
          <p:nvPr>
            <p:ph type="pic" idx="1"/>
          </p:nvPr>
        </p:nvSpPr>
        <p:spPr>
          <a:xfrm>
            <a:off x="165254" y="1226582"/>
            <a:ext cx="5563517" cy="415718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6" name="Text Placeholder 5">
            <a:extLst>
              <a:ext uri="{FF2B5EF4-FFF2-40B4-BE49-F238E27FC236}">
                <a16:creationId xmlns:a16="http://schemas.microsoft.com/office/drawing/2014/main" id="{5BDDE2DB-6549-448D-B8B8-EC5750411848}"/>
              </a:ext>
            </a:extLst>
          </p:cNvPr>
          <p:cNvSpPr>
            <a:spLocks noGrp="1"/>
          </p:cNvSpPr>
          <p:nvPr>
            <p:ph type="body" sz="quarter" idx="13" hasCustomPrompt="1"/>
          </p:nvPr>
        </p:nvSpPr>
        <p:spPr>
          <a:xfrm>
            <a:off x="165100" y="5457825"/>
            <a:ext cx="5564188" cy="550863"/>
          </a:xfrm>
        </p:spPr>
        <p:txBody>
          <a:bodyPr rIns="91440">
            <a:noAutofit/>
          </a:bodyPr>
          <a:lstStyle>
            <a:lvl1pPr marL="0" indent="0">
              <a:buNone/>
              <a:defRPr sz="1600"/>
            </a:lvl1pPr>
          </a:lstStyle>
          <a:p>
            <a:pPr lvl="0"/>
            <a:r>
              <a:rPr lang="en-US" dirty="0"/>
              <a:t>Enter source/citation</a:t>
            </a:r>
          </a:p>
        </p:txBody>
      </p:sp>
      <p:sp>
        <p:nvSpPr>
          <p:cNvPr id="4" name="Text Placeholder 1">
            <a:extLst>
              <a:ext uri="{FF2B5EF4-FFF2-40B4-BE49-F238E27FC236}">
                <a16:creationId xmlns:a16="http://schemas.microsoft.com/office/drawing/2014/main" id="{78BB418D-9BD3-4031-AC15-403BABC477DA}"/>
              </a:ext>
            </a:extLst>
          </p:cNvPr>
          <p:cNvSpPr>
            <a:spLocks noGrp="1"/>
          </p:cNvSpPr>
          <p:nvPr>
            <p:ph type="body" sz="half" idx="2"/>
          </p:nvPr>
        </p:nvSpPr>
        <p:spPr>
          <a:xfrm>
            <a:off x="6096000" y="1226581"/>
            <a:ext cx="5930746" cy="4689475"/>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C584C0-6D73-4AC0-9B07-6A274D7AAD57}"/>
              </a:ext>
            </a:extLst>
          </p:cNvPr>
          <p:cNvSpPr>
            <a:spLocks noGrp="1"/>
          </p:cNvSpPr>
          <p:nvPr>
            <p:ph type="sldNum" sz="quarter" idx="12"/>
          </p:nvPr>
        </p:nvSpPr>
        <p:spPr/>
        <p:txBody>
          <a:bodyPr/>
          <a:lstStyle/>
          <a:p>
            <a:fld id="{A3D1C70C-36A2-44FC-A083-98959550CFF4}" type="slidenum">
              <a:rPr lang="en-US" smtClean="0"/>
              <a:t>‹#›</a:t>
            </a:fld>
            <a:endParaRPr lang="en-US"/>
          </a:p>
        </p:txBody>
      </p:sp>
    </p:spTree>
    <p:extLst>
      <p:ext uri="{BB962C8B-B14F-4D97-AF65-F5344CB8AC3E}">
        <p14:creationId xmlns:p14="http://schemas.microsoft.com/office/powerpoint/2010/main" val="31239446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hank_You">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9DD0B-203A-49C4-9F48-8D711C6D1ED8}"/>
              </a:ext>
            </a:extLst>
          </p:cNvPr>
          <p:cNvSpPr>
            <a:spLocks noGrp="1"/>
          </p:cNvSpPr>
          <p:nvPr>
            <p:ph type="title"/>
          </p:nvPr>
        </p:nvSpPr>
        <p:spPr/>
        <p:txBody>
          <a:bodyPr/>
          <a:lstStyle/>
          <a:p>
            <a:r>
              <a:rPr lang="en-US"/>
              <a:t>Click to edit Master title style</a:t>
            </a:r>
          </a:p>
        </p:txBody>
      </p:sp>
      <p:sp>
        <p:nvSpPr>
          <p:cNvPr id="3" name="website">
            <a:extLst>
              <a:ext uri="{FF2B5EF4-FFF2-40B4-BE49-F238E27FC236}">
                <a16:creationId xmlns:a16="http://schemas.microsoft.com/office/drawing/2014/main" id="{257493FF-CD20-4B73-9767-F1B99F11BE08}"/>
              </a:ext>
            </a:extLst>
          </p:cNvPr>
          <p:cNvSpPr>
            <a:spLocks noGrp="1"/>
          </p:cNvSpPr>
          <p:nvPr>
            <p:ph idx="1" hasCustomPrompt="1"/>
          </p:nvPr>
        </p:nvSpPr>
        <p:spPr>
          <a:xfrm>
            <a:off x="0" y="1256859"/>
            <a:ext cx="12192000" cy="747579"/>
          </a:xfrm>
        </p:spPr>
        <p:txBody>
          <a:bodyPr lIns="0" rIns="91440">
            <a:normAutofit/>
          </a:bodyPr>
          <a:lstStyle>
            <a:lvl1pPr marL="0" indent="0" algn="ctr">
              <a:spcBef>
                <a:spcPts val="0"/>
              </a:spcBef>
              <a:buNone/>
              <a:defRPr sz="3200"/>
            </a:lvl1pPr>
          </a:lstStyle>
          <a:p>
            <a:pPr lvl="0"/>
            <a:r>
              <a:rPr lang="en-US" dirty="0"/>
              <a:t>Department or Office Webpage</a:t>
            </a:r>
          </a:p>
        </p:txBody>
      </p:sp>
      <p:sp>
        <p:nvSpPr>
          <p:cNvPr id="5" name="contact info">
            <a:extLst>
              <a:ext uri="{FF2B5EF4-FFF2-40B4-BE49-F238E27FC236}">
                <a16:creationId xmlns:a16="http://schemas.microsoft.com/office/drawing/2014/main" id="{6F4F1684-EE2D-419B-9D6E-6617B1C18A9E}"/>
              </a:ext>
            </a:extLst>
          </p:cNvPr>
          <p:cNvSpPr>
            <a:spLocks noGrp="1"/>
          </p:cNvSpPr>
          <p:nvPr>
            <p:ph idx="13" hasCustomPrompt="1"/>
          </p:nvPr>
        </p:nvSpPr>
        <p:spPr>
          <a:xfrm>
            <a:off x="-1" y="2226096"/>
            <a:ext cx="12191999" cy="1493491"/>
          </a:xfrm>
        </p:spPr>
        <p:txBody>
          <a:bodyPr lIns="0" rIns="0">
            <a:normAutofit/>
          </a:bodyPr>
          <a:lstStyle>
            <a:lvl1pPr marL="0" indent="0" algn="ctr">
              <a:spcBef>
                <a:spcPts val="0"/>
              </a:spcBef>
              <a:spcAft>
                <a:spcPts val="1200"/>
              </a:spcAft>
              <a:buNone/>
              <a:defRPr sz="3200"/>
            </a:lvl1pPr>
          </a:lstStyle>
          <a:p>
            <a:pPr lvl="0"/>
            <a:r>
              <a:rPr lang="en-US" dirty="0"/>
              <a:t>Contact Info</a:t>
            </a:r>
          </a:p>
        </p:txBody>
      </p:sp>
      <p:sp>
        <p:nvSpPr>
          <p:cNvPr id="7" name="follow us">
            <a:extLst>
              <a:ext uri="{FF2B5EF4-FFF2-40B4-BE49-F238E27FC236}">
                <a16:creationId xmlns:a16="http://schemas.microsoft.com/office/drawing/2014/main" id="{45487015-5153-4640-AB82-30B0797FB536}"/>
              </a:ext>
            </a:extLst>
          </p:cNvPr>
          <p:cNvSpPr>
            <a:spLocks noGrp="1"/>
          </p:cNvSpPr>
          <p:nvPr>
            <p:ph idx="14" hasCustomPrompt="1"/>
          </p:nvPr>
        </p:nvSpPr>
        <p:spPr>
          <a:xfrm>
            <a:off x="0" y="3901967"/>
            <a:ext cx="12192000" cy="640081"/>
          </a:xfrm>
        </p:spPr>
        <p:txBody>
          <a:bodyPr lIns="0" rIns="0">
            <a:normAutofit/>
          </a:bodyPr>
          <a:lstStyle>
            <a:lvl1pPr marL="0" indent="0" algn="ctr">
              <a:spcBef>
                <a:spcPts val="0"/>
              </a:spcBef>
              <a:spcAft>
                <a:spcPts val="0"/>
              </a:spcAft>
              <a:buNone/>
              <a:defRPr sz="2400" b="1"/>
            </a:lvl1pPr>
          </a:lstStyle>
          <a:p>
            <a:pPr lvl="0"/>
            <a:r>
              <a:rPr lang="en-US" dirty="0"/>
              <a:t>Text</a:t>
            </a:r>
          </a:p>
        </p:txBody>
      </p:sp>
      <p:pic>
        <p:nvPicPr>
          <p:cNvPr id="8" name="Facebook">
            <a:extLst>
              <a:ext uri="{FF2B5EF4-FFF2-40B4-BE49-F238E27FC236}">
                <a16:creationId xmlns:a16="http://schemas.microsoft.com/office/drawing/2014/main" id="{D47437DB-276A-491E-9DED-5CE275B555E9}"/>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67940" y="4737577"/>
            <a:ext cx="644285" cy="640080"/>
          </a:xfrm>
          <a:prstGeom prst="rect">
            <a:avLst/>
          </a:prstGeom>
        </p:spPr>
      </p:pic>
      <p:sp>
        <p:nvSpPr>
          <p:cNvPr id="11" name="Facebook handle">
            <a:extLst>
              <a:ext uri="{FF2B5EF4-FFF2-40B4-BE49-F238E27FC236}">
                <a16:creationId xmlns:a16="http://schemas.microsoft.com/office/drawing/2014/main" id="{582D491C-6C97-4EB7-9FC4-C09543B2B4CB}"/>
              </a:ext>
            </a:extLst>
          </p:cNvPr>
          <p:cNvSpPr>
            <a:spLocks noGrp="1"/>
          </p:cNvSpPr>
          <p:nvPr>
            <p:ph type="body" sz="quarter" idx="15" hasCustomPrompt="1"/>
          </p:nvPr>
        </p:nvSpPr>
        <p:spPr>
          <a:xfrm>
            <a:off x="3518901" y="5497665"/>
            <a:ext cx="1542361" cy="640080"/>
          </a:xfrm>
        </p:spPr>
        <p:txBody>
          <a:bodyPr rIns="0">
            <a:noAutofit/>
          </a:bodyPr>
          <a:lstStyle>
            <a:lvl1pPr marL="0" indent="0" algn="ctr">
              <a:buNone/>
              <a:defRPr sz="1400"/>
            </a:lvl1pPr>
          </a:lstStyle>
          <a:p>
            <a:pPr lvl="0"/>
            <a:r>
              <a:rPr lang="en-US" dirty="0"/>
              <a:t>Enter Facebook info</a:t>
            </a:r>
          </a:p>
        </p:txBody>
      </p:sp>
      <p:pic>
        <p:nvPicPr>
          <p:cNvPr id="9" name="Twitter">
            <a:extLst>
              <a:ext uri="{FF2B5EF4-FFF2-40B4-BE49-F238E27FC236}">
                <a16:creationId xmlns:a16="http://schemas.microsoft.com/office/drawing/2014/main" id="{0D9005C3-B95E-4B18-AAE7-E24BE5196D0C}"/>
              </a:ex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776823" y="4737577"/>
            <a:ext cx="638349" cy="640080"/>
          </a:xfrm>
          <a:prstGeom prst="rect">
            <a:avLst/>
          </a:prstGeom>
        </p:spPr>
      </p:pic>
      <p:sp>
        <p:nvSpPr>
          <p:cNvPr id="12" name="Twitter handle">
            <a:extLst>
              <a:ext uri="{FF2B5EF4-FFF2-40B4-BE49-F238E27FC236}">
                <a16:creationId xmlns:a16="http://schemas.microsoft.com/office/drawing/2014/main" id="{86493432-72F4-449E-B539-D1AA7F57D162}"/>
              </a:ext>
            </a:extLst>
          </p:cNvPr>
          <p:cNvSpPr>
            <a:spLocks noGrp="1"/>
          </p:cNvSpPr>
          <p:nvPr>
            <p:ph type="body" sz="quarter" idx="16" hasCustomPrompt="1"/>
          </p:nvPr>
        </p:nvSpPr>
        <p:spPr>
          <a:xfrm>
            <a:off x="5291766" y="5497665"/>
            <a:ext cx="1608463" cy="640081"/>
          </a:xfrm>
        </p:spPr>
        <p:txBody>
          <a:bodyPr rIns="91440">
            <a:noAutofit/>
          </a:bodyPr>
          <a:lstStyle>
            <a:lvl1pPr marL="0" indent="0" algn="ctr">
              <a:buNone/>
              <a:defRPr sz="1400"/>
            </a:lvl1pPr>
          </a:lstStyle>
          <a:p>
            <a:pPr lvl="0"/>
            <a:r>
              <a:rPr lang="en-US" dirty="0"/>
              <a:t>Enter Twitter info</a:t>
            </a:r>
          </a:p>
        </p:txBody>
      </p:sp>
      <p:pic>
        <p:nvPicPr>
          <p:cNvPr id="10" name="Instagram">
            <a:extLst>
              <a:ext uri="{FF2B5EF4-FFF2-40B4-BE49-F238E27FC236}">
                <a16:creationId xmlns:a16="http://schemas.microsoft.com/office/drawing/2014/main" id="{378C0CF0-E836-4DD3-855C-BE5F54E6A3E9}"/>
              </a:ext>
              <a:ext uri="{C183D7F6-B498-43B3-948B-1728B52AA6E4}">
                <adec:decorative xmlns:adec="http://schemas.microsoft.com/office/drawing/2017/decorative" val="1"/>
              </a:ext>
            </a:extLst>
          </p:cNvPr>
          <p:cNvPicPr>
            <a:picLocks noChangeAspect="1"/>
          </p:cNvPicPr>
          <p:nvPr userDrawn="1"/>
        </p:nvPicPr>
        <p:blipFill>
          <a:blip r:embed="rId4"/>
          <a:stretch>
            <a:fillRect/>
          </a:stretch>
        </p:blipFill>
        <p:spPr>
          <a:xfrm>
            <a:off x="7579776" y="4690799"/>
            <a:ext cx="734848" cy="733636"/>
          </a:xfrm>
          <a:prstGeom prst="rect">
            <a:avLst/>
          </a:prstGeom>
        </p:spPr>
      </p:pic>
      <p:sp>
        <p:nvSpPr>
          <p:cNvPr id="13" name="Instagram handle">
            <a:extLst>
              <a:ext uri="{FF2B5EF4-FFF2-40B4-BE49-F238E27FC236}">
                <a16:creationId xmlns:a16="http://schemas.microsoft.com/office/drawing/2014/main" id="{3B7466F7-8FB3-4D97-990A-262C144EE8EF}"/>
              </a:ext>
            </a:extLst>
          </p:cNvPr>
          <p:cNvSpPr>
            <a:spLocks noGrp="1"/>
          </p:cNvSpPr>
          <p:nvPr userDrawn="1">
            <p:ph type="body" sz="quarter" idx="17" hasCustomPrompt="1"/>
          </p:nvPr>
        </p:nvSpPr>
        <p:spPr>
          <a:xfrm>
            <a:off x="7182175" y="5497665"/>
            <a:ext cx="1608462" cy="640081"/>
          </a:xfrm>
        </p:spPr>
        <p:txBody>
          <a:bodyPr rIns="91440">
            <a:noAutofit/>
          </a:bodyPr>
          <a:lstStyle>
            <a:lvl1pPr marL="0" indent="0" algn="ctr">
              <a:buNone/>
              <a:defRPr sz="1400"/>
            </a:lvl1pPr>
          </a:lstStyle>
          <a:p>
            <a:pPr lvl="0"/>
            <a:r>
              <a:rPr lang="en-US" dirty="0"/>
              <a:t>Enter Instagram info</a:t>
            </a:r>
          </a:p>
        </p:txBody>
      </p:sp>
      <p:sp>
        <p:nvSpPr>
          <p:cNvPr id="6" name="Slide Number Placeholder 5">
            <a:extLst>
              <a:ext uri="{FF2B5EF4-FFF2-40B4-BE49-F238E27FC236}">
                <a16:creationId xmlns:a16="http://schemas.microsoft.com/office/drawing/2014/main" id="{2339DFE4-2DF1-4F25-B907-12A180D6D3B4}"/>
              </a:ext>
            </a:extLst>
          </p:cNvPr>
          <p:cNvSpPr>
            <a:spLocks noGrp="1"/>
          </p:cNvSpPr>
          <p:nvPr userDrawn="1">
            <p:ph type="sldNum" sz="quarter" idx="12"/>
          </p:nvPr>
        </p:nvSpPr>
        <p:spPr/>
        <p:txBody>
          <a:bodyPr/>
          <a:lstStyle/>
          <a:p>
            <a:fld id="{A3D1C70C-36A2-44FC-A083-98959550CFF4}" type="slidenum">
              <a:rPr lang="en-US" smtClean="0"/>
              <a:t>‹#›</a:t>
            </a:fld>
            <a:endParaRPr lang="en-US"/>
          </a:p>
        </p:txBody>
      </p:sp>
    </p:spTree>
    <p:extLst>
      <p:ext uri="{BB962C8B-B14F-4D97-AF65-F5344CB8AC3E}">
        <p14:creationId xmlns:p14="http://schemas.microsoft.com/office/powerpoint/2010/main" val="28988602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Presentation_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14CF2-96BC-4ED7-87C7-9D6684FBC9F1}"/>
              </a:ext>
            </a:extLst>
          </p:cNvPr>
          <p:cNvSpPr>
            <a:spLocks noGrp="1"/>
          </p:cNvSpPr>
          <p:nvPr>
            <p:ph type="ctrTitle" hasCustomPrompt="1"/>
          </p:nvPr>
        </p:nvSpPr>
        <p:spPr>
          <a:xfrm>
            <a:off x="0" y="2037850"/>
            <a:ext cx="12191999" cy="1282447"/>
          </a:xfrm>
        </p:spPr>
        <p:txBody>
          <a:bodyPr anchor="b"/>
          <a:lstStyle>
            <a:lvl1pPr algn="ctr">
              <a:defRPr sz="5400"/>
            </a:lvl1pPr>
          </a:lstStyle>
          <a:p>
            <a:r>
              <a:rPr lang="en-US" dirty="0"/>
              <a:t>Presentation Title</a:t>
            </a:r>
          </a:p>
        </p:txBody>
      </p:sp>
      <p:sp>
        <p:nvSpPr>
          <p:cNvPr id="3" name="Subtitle 2">
            <a:extLst>
              <a:ext uri="{FF2B5EF4-FFF2-40B4-BE49-F238E27FC236}">
                <a16:creationId xmlns:a16="http://schemas.microsoft.com/office/drawing/2014/main" id="{CE9FB07D-9D60-4B83-BCD7-C0D73181423A}"/>
              </a:ext>
            </a:extLst>
          </p:cNvPr>
          <p:cNvSpPr>
            <a:spLocks noGrp="1"/>
          </p:cNvSpPr>
          <p:nvPr>
            <p:ph type="subTitle" idx="1" hasCustomPrompt="1"/>
          </p:nvPr>
        </p:nvSpPr>
        <p:spPr>
          <a:xfrm>
            <a:off x="1" y="3654080"/>
            <a:ext cx="12191998" cy="2198080"/>
          </a:xfrm>
        </p:spPr>
        <p:txBody>
          <a:bodyPr/>
          <a:lstStyle>
            <a:lvl1pPr marL="0" indent="0" algn="ctr">
              <a:buNone/>
              <a:defRPr sz="2800"/>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dirty="0"/>
              <a:t>Office Name</a:t>
            </a:r>
          </a:p>
          <a:p>
            <a:r>
              <a:rPr lang="en-US" dirty="0"/>
              <a:t>Division Name</a:t>
            </a:r>
          </a:p>
          <a:p>
            <a:r>
              <a:rPr lang="en-US" dirty="0"/>
              <a:t>Date</a:t>
            </a:r>
          </a:p>
        </p:txBody>
      </p:sp>
    </p:spTree>
    <p:extLst>
      <p:ext uri="{BB962C8B-B14F-4D97-AF65-F5344CB8AC3E}">
        <p14:creationId xmlns:p14="http://schemas.microsoft.com/office/powerpoint/2010/main" val="16553725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Section_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264C6-2DE2-4496-9BDD-E370398EF70B}"/>
              </a:ext>
            </a:extLst>
          </p:cNvPr>
          <p:cNvSpPr>
            <a:spLocks noGrp="1"/>
          </p:cNvSpPr>
          <p:nvPr>
            <p:ph type="title"/>
          </p:nvPr>
        </p:nvSpPr>
        <p:spPr>
          <a:xfrm>
            <a:off x="0" y="1203650"/>
            <a:ext cx="12192000" cy="2726386"/>
          </a:xfrm>
        </p:spPr>
        <p:txBody>
          <a:bodyPr/>
          <a:lstStyle>
            <a:lvl1pPr algn="ctr">
              <a:defRPr/>
            </a:lvl1pPr>
          </a:lstStyle>
          <a:p>
            <a:r>
              <a:rPr lang="en-US" dirty="0"/>
              <a:t>Click to edit Master title style</a:t>
            </a:r>
          </a:p>
        </p:txBody>
      </p:sp>
      <p:sp>
        <p:nvSpPr>
          <p:cNvPr id="5" name="Slide Number Placeholder 4">
            <a:extLst>
              <a:ext uri="{FF2B5EF4-FFF2-40B4-BE49-F238E27FC236}">
                <a16:creationId xmlns:a16="http://schemas.microsoft.com/office/drawing/2014/main" id="{CD1FDB5E-23D5-4641-84CD-18757E9EBC1F}"/>
              </a:ext>
            </a:extLst>
          </p:cNvPr>
          <p:cNvSpPr>
            <a:spLocks noGrp="1"/>
          </p:cNvSpPr>
          <p:nvPr>
            <p:ph type="sldNum" sz="quarter" idx="12"/>
          </p:nvPr>
        </p:nvSpPr>
        <p:spPr>
          <a:xfrm>
            <a:off x="8610600" y="6294482"/>
            <a:ext cx="2743200" cy="365125"/>
          </a:xfrm>
        </p:spPr>
        <p:txBody>
          <a:bodyPr/>
          <a:lstStyle/>
          <a:p>
            <a:fld id="{063B872D-3AE9-4542-A461-B751CD6BB84C}" type="slidenum">
              <a:rPr lang="en-US" smtClean="0"/>
              <a:t>‹#›</a:t>
            </a:fld>
            <a:endParaRPr lang="en-US"/>
          </a:p>
        </p:txBody>
      </p:sp>
    </p:spTree>
    <p:extLst>
      <p:ext uri="{BB962C8B-B14F-4D97-AF65-F5344CB8AC3E}">
        <p14:creationId xmlns:p14="http://schemas.microsoft.com/office/powerpoint/2010/main" val="157648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_Content_Vertic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9DD0B-203A-49C4-9F48-8D711C6D1ED8}"/>
              </a:ext>
            </a:extLst>
          </p:cNvPr>
          <p:cNvSpPr>
            <a:spLocks noGrp="1"/>
          </p:cNvSpPr>
          <p:nvPr>
            <p:ph type="title"/>
          </p:nvPr>
        </p:nvSpPr>
        <p:spPr/>
        <p:txBody>
          <a:bodyPr/>
          <a:lstStyle/>
          <a:p>
            <a:r>
              <a:rPr lang="en-US"/>
              <a:t>Click to edit Master title style</a:t>
            </a:r>
          </a:p>
        </p:txBody>
      </p:sp>
      <p:sp>
        <p:nvSpPr>
          <p:cNvPr id="3" name="Content Placeholder 1">
            <a:extLst>
              <a:ext uri="{FF2B5EF4-FFF2-40B4-BE49-F238E27FC236}">
                <a16:creationId xmlns:a16="http://schemas.microsoft.com/office/drawing/2014/main" id="{257493FF-CD20-4B73-9767-F1B99F11BE08}"/>
              </a:ext>
            </a:extLst>
          </p:cNvPr>
          <p:cNvSpPr>
            <a:spLocks noGrp="1"/>
          </p:cNvSpPr>
          <p:nvPr>
            <p:ph idx="1"/>
          </p:nvPr>
        </p:nvSpPr>
        <p:spPr>
          <a:xfrm>
            <a:off x="146292" y="1430627"/>
            <a:ext cx="11890272" cy="2226974"/>
          </a:xfrm>
        </p:spPr>
        <p:txBody>
          <a:bodyPr>
            <a:noAutofit/>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p:txBody>
      </p:sp>
      <p:sp>
        <p:nvSpPr>
          <p:cNvPr id="5" name="Content Placeholder 2">
            <a:extLst>
              <a:ext uri="{FF2B5EF4-FFF2-40B4-BE49-F238E27FC236}">
                <a16:creationId xmlns:a16="http://schemas.microsoft.com/office/drawing/2014/main" id="{78EA82EE-04AA-4E18-9C5B-623D41A88E2B}"/>
              </a:ext>
            </a:extLst>
          </p:cNvPr>
          <p:cNvSpPr>
            <a:spLocks noGrp="1"/>
          </p:cNvSpPr>
          <p:nvPr>
            <p:ph idx="13"/>
          </p:nvPr>
        </p:nvSpPr>
        <p:spPr>
          <a:xfrm>
            <a:off x="155436" y="3735253"/>
            <a:ext cx="11890272" cy="2226974"/>
          </a:xfrm>
        </p:spPr>
        <p:txBody>
          <a:bodyPr>
            <a:noAutofit/>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p:txBody>
      </p:sp>
      <p:sp>
        <p:nvSpPr>
          <p:cNvPr id="6" name="Slide Number Placeholder 5">
            <a:extLst>
              <a:ext uri="{FF2B5EF4-FFF2-40B4-BE49-F238E27FC236}">
                <a16:creationId xmlns:a16="http://schemas.microsoft.com/office/drawing/2014/main" id="{2339DFE4-2DF1-4F25-B907-12A180D6D3B4}"/>
              </a:ext>
            </a:extLst>
          </p:cNvPr>
          <p:cNvSpPr>
            <a:spLocks noGrp="1"/>
          </p:cNvSpPr>
          <p:nvPr>
            <p:ph type="sldNum" sz="quarter" idx="12"/>
          </p:nvPr>
        </p:nvSpPr>
        <p:spPr/>
        <p:txBody>
          <a:bodyPr/>
          <a:lstStyle/>
          <a:p>
            <a:fld id="{A3D1C70C-36A2-44FC-A083-98959550CFF4}" type="slidenum">
              <a:rPr lang="en-US" smtClean="0"/>
              <a:t>‹#›</a:t>
            </a:fld>
            <a:endParaRPr lang="en-US"/>
          </a:p>
        </p:txBody>
      </p:sp>
    </p:spTree>
    <p:extLst>
      <p:ext uri="{BB962C8B-B14F-4D97-AF65-F5344CB8AC3E}">
        <p14:creationId xmlns:p14="http://schemas.microsoft.com/office/powerpoint/2010/main" val="1388781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wo_Content_Subtit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9DD0B-203A-49C4-9F48-8D711C6D1ED8}"/>
              </a:ext>
            </a:extLst>
          </p:cNvPr>
          <p:cNvSpPr>
            <a:spLocks noGrp="1"/>
          </p:cNvSpPr>
          <p:nvPr>
            <p:ph type="title"/>
          </p:nvPr>
        </p:nvSpPr>
        <p:spPr/>
        <p:txBody>
          <a:bodyPr/>
          <a:lstStyle/>
          <a:p>
            <a:r>
              <a:rPr lang="en-US"/>
              <a:t>Click to edit Master title style</a:t>
            </a:r>
          </a:p>
        </p:txBody>
      </p:sp>
      <p:sp>
        <p:nvSpPr>
          <p:cNvPr id="7" name="Subtitle 1">
            <a:extLst>
              <a:ext uri="{FF2B5EF4-FFF2-40B4-BE49-F238E27FC236}">
                <a16:creationId xmlns:a16="http://schemas.microsoft.com/office/drawing/2014/main" id="{FE7420B2-557E-48EE-B2B6-06D64A51825A}"/>
              </a:ext>
            </a:extLst>
          </p:cNvPr>
          <p:cNvSpPr>
            <a:spLocks noGrp="1"/>
          </p:cNvSpPr>
          <p:nvPr>
            <p:ph type="body" idx="14"/>
          </p:nvPr>
        </p:nvSpPr>
        <p:spPr>
          <a:xfrm>
            <a:off x="146291" y="1138548"/>
            <a:ext cx="11890271" cy="823912"/>
          </a:xfrm>
        </p:spPr>
        <p:txBody>
          <a:bodyPr anchor="b">
            <a:noAutofit/>
          </a:bodyPr>
          <a:lstStyle>
            <a:lvl1pPr marL="0" indent="0">
              <a:buNone/>
              <a:defRPr sz="28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 name="Content Placeholder 1">
            <a:extLst>
              <a:ext uri="{FF2B5EF4-FFF2-40B4-BE49-F238E27FC236}">
                <a16:creationId xmlns:a16="http://schemas.microsoft.com/office/drawing/2014/main" id="{257493FF-CD20-4B73-9767-F1B99F11BE08}"/>
              </a:ext>
            </a:extLst>
          </p:cNvPr>
          <p:cNvSpPr>
            <a:spLocks noGrp="1"/>
          </p:cNvSpPr>
          <p:nvPr>
            <p:ph idx="1"/>
          </p:nvPr>
        </p:nvSpPr>
        <p:spPr>
          <a:xfrm>
            <a:off x="146292" y="1962460"/>
            <a:ext cx="11890272" cy="1433759"/>
          </a:xfrm>
        </p:spPr>
        <p:txBody>
          <a:bodyPr rIns="91440">
            <a:noAutofit/>
          </a:bodyPr>
          <a:lstStyle>
            <a:lvl1pPr>
              <a:defRPr sz="2400"/>
            </a:lvl1pPr>
            <a:lvl2pPr>
              <a:defRPr sz="2000"/>
            </a:lvl2pPr>
            <a:lvl3pPr>
              <a:defRPr sz="1800"/>
            </a:lvl3pPr>
            <a:lvl4pPr>
              <a:defRPr sz="2000"/>
            </a:lvl4pPr>
            <a:lvl5pPr>
              <a:defRPr sz="2000"/>
            </a:lvl5pPr>
          </a:lstStyle>
          <a:p>
            <a:pPr lvl="0"/>
            <a:r>
              <a:rPr lang="en-US"/>
              <a:t>Click to edit Master text styles</a:t>
            </a:r>
          </a:p>
          <a:p>
            <a:pPr lvl="1"/>
            <a:r>
              <a:rPr lang="en-US"/>
              <a:t>Second level</a:t>
            </a:r>
          </a:p>
          <a:p>
            <a:pPr lvl="2"/>
            <a:r>
              <a:rPr lang="en-US"/>
              <a:t>Third level</a:t>
            </a:r>
          </a:p>
        </p:txBody>
      </p:sp>
      <p:sp>
        <p:nvSpPr>
          <p:cNvPr id="8" name="Subtitle 2">
            <a:extLst>
              <a:ext uri="{FF2B5EF4-FFF2-40B4-BE49-F238E27FC236}">
                <a16:creationId xmlns:a16="http://schemas.microsoft.com/office/drawing/2014/main" id="{38B7E127-F1D4-487E-A15F-845BF8F6D645}"/>
              </a:ext>
            </a:extLst>
          </p:cNvPr>
          <p:cNvSpPr>
            <a:spLocks noGrp="1"/>
          </p:cNvSpPr>
          <p:nvPr>
            <p:ph type="body" idx="15"/>
          </p:nvPr>
        </p:nvSpPr>
        <p:spPr>
          <a:xfrm>
            <a:off x="146290" y="3603812"/>
            <a:ext cx="11890271" cy="823912"/>
          </a:xfrm>
        </p:spPr>
        <p:txBody>
          <a:bodyPr anchor="b">
            <a:noAutofit/>
          </a:bodyPr>
          <a:lstStyle>
            <a:lvl1pPr marL="0" indent="0">
              <a:buNone/>
              <a:defRPr sz="28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Content Placeholder 2">
            <a:extLst>
              <a:ext uri="{FF2B5EF4-FFF2-40B4-BE49-F238E27FC236}">
                <a16:creationId xmlns:a16="http://schemas.microsoft.com/office/drawing/2014/main" id="{78EA82EE-04AA-4E18-9C5B-623D41A88E2B}"/>
              </a:ext>
            </a:extLst>
          </p:cNvPr>
          <p:cNvSpPr>
            <a:spLocks noGrp="1"/>
          </p:cNvSpPr>
          <p:nvPr>
            <p:ph idx="13"/>
          </p:nvPr>
        </p:nvSpPr>
        <p:spPr>
          <a:xfrm>
            <a:off x="155436" y="4439797"/>
            <a:ext cx="11890272" cy="1522429"/>
          </a:xfrm>
        </p:spPr>
        <p:txBody>
          <a:bodyPr rIns="91440">
            <a:noAutofit/>
          </a:bodyPr>
          <a:lstStyle>
            <a:lvl1pPr>
              <a:defRPr sz="2400"/>
            </a:lvl1pPr>
            <a:lvl2pPr>
              <a:defRPr sz="2000"/>
            </a:lvl2pPr>
            <a:lvl3pPr>
              <a:defRPr sz="1800"/>
            </a:lvl3pPr>
            <a:lvl4pPr>
              <a:defRPr sz="2000"/>
            </a:lvl4pPr>
            <a:lvl5pPr>
              <a:defRPr sz="2000"/>
            </a:lvl5pPr>
          </a:lstStyle>
          <a:p>
            <a:pPr lvl="0"/>
            <a:r>
              <a:rPr lang="en-US"/>
              <a:t>Click to edit Master text styles</a:t>
            </a:r>
          </a:p>
          <a:p>
            <a:pPr lvl="1"/>
            <a:r>
              <a:rPr lang="en-US"/>
              <a:t>Second level</a:t>
            </a:r>
          </a:p>
          <a:p>
            <a:pPr lvl="2"/>
            <a:r>
              <a:rPr lang="en-US"/>
              <a:t>Third level</a:t>
            </a:r>
          </a:p>
        </p:txBody>
      </p:sp>
      <p:sp>
        <p:nvSpPr>
          <p:cNvPr id="6" name="Slide Number Placeholder 5">
            <a:extLst>
              <a:ext uri="{FF2B5EF4-FFF2-40B4-BE49-F238E27FC236}">
                <a16:creationId xmlns:a16="http://schemas.microsoft.com/office/drawing/2014/main" id="{2339DFE4-2DF1-4F25-B907-12A180D6D3B4}"/>
              </a:ext>
            </a:extLst>
          </p:cNvPr>
          <p:cNvSpPr>
            <a:spLocks noGrp="1"/>
          </p:cNvSpPr>
          <p:nvPr>
            <p:ph type="sldNum" sz="quarter" idx="12"/>
          </p:nvPr>
        </p:nvSpPr>
        <p:spPr/>
        <p:txBody>
          <a:bodyPr/>
          <a:lstStyle/>
          <a:p>
            <a:fld id="{A3D1C70C-36A2-44FC-A083-98959550CFF4}" type="slidenum">
              <a:rPr lang="en-US" smtClean="0"/>
              <a:t>‹#›</a:t>
            </a:fld>
            <a:endParaRPr lang="en-US"/>
          </a:p>
        </p:txBody>
      </p:sp>
    </p:spTree>
    <p:extLst>
      <p:ext uri="{BB962C8B-B14F-4D97-AF65-F5344CB8AC3E}">
        <p14:creationId xmlns:p14="http://schemas.microsoft.com/office/powerpoint/2010/main" val="3217046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77FA7-B2A5-4046-9CFE-EF477718470D}"/>
              </a:ext>
            </a:extLst>
          </p:cNvPr>
          <p:cNvSpPr>
            <a:spLocks noGrp="1"/>
          </p:cNvSpPr>
          <p:nvPr>
            <p:ph type="title"/>
          </p:nvPr>
        </p:nvSpPr>
        <p:spPr/>
        <p:txBody>
          <a:bodyPr/>
          <a:lstStyle/>
          <a:p>
            <a:r>
              <a:rPr lang="en-US"/>
              <a:t>Click to edit Master title style</a:t>
            </a:r>
            <a:endParaRPr lang="en-US" dirty="0"/>
          </a:p>
        </p:txBody>
      </p:sp>
      <p:sp>
        <p:nvSpPr>
          <p:cNvPr id="3" name="Content Placeholder 1">
            <a:extLst>
              <a:ext uri="{FF2B5EF4-FFF2-40B4-BE49-F238E27FC236}">
                <a16:creationId xmlns:a16="http://schemas.microsoft.com/office/drawing/2014/main" id="{8BE3CC32-6F75-4749-8C0D-726CD30D3F19}"/>
              </a:ext>
            </a:extLst>
          </p:cNvPr>
          <p:cNvSpPr>
            <a:spLocks noGrp="1"/>
          </p:cNvSpPr>
          <p:nvPr>
            <p:ph sz="half" idx="1"/>
          </p:nvPr>
        </p:nvSpPr>
        <p:spPr>
          <a:xfrm>
            <a:off x="176270" y="1429017"/>
            <a:ext cx="5843530" cy="4498057"/>
          </a:xfrm>
        </p:spPr>
        <p:txBody>
          <a:bodyPr rIns="640080"/>
          <a:lstStyle>
            <a:lvl1pPr>
              <a:defRPr sz="3600"/>
            </a:lvl1pPr>
            <a:lvl2pPr>
              <a:defRPr sz="3200"/>
            </a:lvl2pPr>
            <a:lvl3pPr>
              <a:defRPr sz="2800"/>
            </a:lvl3pPr>
            <a:lvl4pPr>
              <a:defRPr sz="2400"/>
            </a:lvl4pPr>
            <a:lvl5pPr>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a:extLst>
              <a:ext uri="{FF2B5EF4-FFF2-40B4-BE49-F238E27FC236}">
                <a16:creationId xmlns:a16="http://schemas.microsoft.com/office/drawing/2014/main" id="{9E70591A-C582-4B0B-95C3-1CEE6E7FEE31}"/>
              </a:ext>
            </a:extLst>
          </p:cNvPr>
          <p:cNvSpPr>
            <a:spLocks noGrp="1"/>
          </p:cNvSpPr>
          <p:nvPr>
            <p:ph sz="half" idx="13"/>
          </p:nvPr>
        </p:nvSpPr>
        <p:spPr>
          <a:xfrm>
            <a:off x="6172202" y="1429016"/>
            <a:ext cx="5843530" cy="4498057"/>
          </a:xfrm>
        </p:spPr>
        <p:txBody>
          <a:bodyPr rIns="640080"/>
          <a:lstStyle>
            <a:lvl1pPr>
              <a:defRPr sz="3600"/>
            </a:lvl1pPr>
            <a:lvl2pPr>
              <a:defRPr sz="3200"/>
            </a:lvl2pPr>
            <a:lvl3pPr>
              <a:defRPr sz="2800"/>
            </a:lvl3pPr>
            <a:lvl4pPr>
              <a:defRPr sz="2400"/>
            </a:lvl4pPr>
            <a:lvl5pPr>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a:extLst>
              <a:ext uri="{FF2B5EF4-FFF2-40B4-BE49-F238E27FC236}">
                <a16:creationId xmlns:a16="http://schemas.microsoft.com/office/drawing/2014/main" id="{7639E9F5-AA06-4F8D-9C3C-93F84C021132}"/>
              </a:ext>
            </a:extLst>
          </p:cNvPr>
          <p:cNvSpPr>
            <a:spLocks noGrp="1"/>
          </p:cNvSpPr>
          <p:nvPr>
            <p:ph type="sldNum" sz="quarter" idx="12"/>
          </p:nvPr>
        </p:nvSpPr>
        <p:spPr/>
        <p:txBody>
          <a:bodyPr/>
          <a:lstStyle/>
          <a:p>
            <a:fld id="{A3D1C70C-36A2-44FC-A083-98959550CFF4}" type="slidenum">
              <a:rPr lang="en-US" smtClean="0"/>
              <a:t>‹#›</a:t>
            </a:fld>
            <a:endParaRPr lang="en-US"/>
          </a:p>
        </p:txBody>
      </p:sp>
    </p:spTree>
    <p:extLst>
      <p:ext uri="{BB962C8B-B14F-4D97-AF65-F5344CB8AC3E}">
        <p14:creationId xmlns:p14="http://schemas.microsoft.com/office/powerpoint/2010/main" val="2886054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hree_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77FA7-B2A5-4046-9CFE-EF477718470D}"/>
              </a:ext>
            </a:extLst>
          </p:cNvPr>
          <p:cNvSpPr>
            <a:spLocks noGrp="1"/>
          </p:cNvSpPr>
          <p:nvPr>
            <p:ph type="title"/>
          </p:nvPr>
        </p:nvSpPr>
        <p:spPr/>
        <p:txBody>
          <a:bodyPr/>
          <a:lstStyle/>
          <a:p>
            <a:r>
              <a:rPr lang="en-US"/>
              <a:t>Click to edit Master title style</a:t>
            </a:r>
            <a:endParaRPr lang="en-US" dirty="0"/>
          </a:p>
        </p:txBody>
      </p:sp>
      <p:sp>
        <p:nvSpPr>
          <p:cNvPr id="3" name="Content Placeholder">
            <a:extLst>
              <a:ext uri="{FF2B5EF4-FFF2-40B4-BE49-F238E27FC236}">
                <a16:creationId xmlns:a16="http://schemas.microsoft.com/office/drawing/2014/main" id="{8BE3CC32-6F75-4749-8C0D-726CD30D3F19}"/>
              </a:ext>
            </a:extLst>
          </p:cNvPr>
          <p:cNvSpPr>
            <a:spLocks noGrp="1"/>
          </p:cNvSpPr>
          <p:nvPr>
            <p:ph sz="half" idx="1"/>
          </p:nvPr>
        </p:nvSpPr>
        <p:spPr>
          <a:xfrm>
            <a:off x="176270" y="1429017"/>
            <a:ext cx="3800820" cy="4498057"/>
          </a:xfrm>
        </p:spPr>
        <p:txBody>
          <a:bodyPr rIns="457200">
            <a:noAutofit/>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2">
            <a:extLst>
              <a:ext uri="{FF2B5EF4-FFF2-40B4-BE49-F238E27FC236}">
                <a16:creationId xmlns:a16="http://schemas.microsoft.com/office/drawing/2014/main" id="{2CA358F9-FDAB-435E-8C1A-4A738B05E0CA}"/>
              </a:ext>
            </a:extLst>
          </p:cNvPr>
          <p:cNvSpPr>
            <a:spLocks noGrp="1"/>
          </p:cNvSpPr>
          <p:nvPr>
            <p:ph sz="half" idx="13"/>
          </p:nvPr>
        </p:nvSpPr>
        <p:spPr>
          <a:xfrm>
            <a:off x="4195590" y="1429017"/>
            <a:ext cx="3800820" cy="4498057"/>
          </a:xfrm>
        </p:spPr>
        <p:txBody>
          <a:bodyPr rIns="457200">
            <a:noAutofit/>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3">
            <a:extLst>
              <a:ext uri="{FF2B5EF4-FFF2-40B4-BE49-F238E27FC236}">
                <a16:creationId xmlns:a16="http://schemas.microsoft.com/office/drawing/2014/main" id="{DACFA113-9FF8-4E58-B951-B3F0EC9E1F73}"/>
              </a:ext>
            </a:extLst>
          </p:cNvPr>
          <p:cNvSpPr>
            <a:spLocks noGrp="1"/>
          </p:cNvSpPr>
          <p:nvPr>
            <p:ph sz="half" idx="14"/>
          </p:nvPr>
        </p:nvSpPr>
        <p:spPr>
          <a:xfrm>
            <a:off x="8214912" y="1431790"/>
            <a:ext cx="3800820" cy="4498057"/>
          </a:xfrm>
        </p:spPr>
        <p:txBody>
          <a:bodyPr rIns="822960">
            <a:noAutofit/>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a:extLst>
              <a:ext uri="{FF2B5EF4-FFF2-40B4-BE49-F238E27FC236}">
                <a16:creationId xmlns:a16="http://schemas.microsoft.com/office/drawing/2014/main" id="{7639E9F5-AA06-4F8D-9C3C-93F84C021132}"/>
              </a:ext>
            </a:extLst>
          </p:cNvPr>
          <p:cNvSpPr>
            <a:spLocks noGrp="1"/>
          </p:cNvSpPr>
          <p:nvPr>
            <p:ph type="sldNum" sz="quarter" idx="12"/>
          </p:nvPr>
        </p:nvSpPr>
        <p:spPr/>
        <p:txBody>
          <a:bodyPr/>
          <a:lstStyle/>
          <a:p>
            <a:fld id="{A3D1C70C-36A2-44FC-A083-98959550CFF4}" type="slidenum">
              <a:rPr lang="en-US" smtClean="0"/>
              <a:t>‹#›</a:t>
            </a:fld>
            <a:endParaRPr lang="en-US"/>
          </a:p>
        </p:txBody>
      </p:sp>
    </p:spTree>
    <p:extLst>
      <p:ext uri="{BB962C8B-B14F-4D97-AF65-F5344CB8AC3E}">
        <p14:creationId xmlns:p14="http://schemas.microsoft.com/office/powerpoint/2010/main" val="41134740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93910-36C0-4247-AA8F-0AE4EEC9E761}"/>
              </a:ext>
            </a:extLst>
          </p:cNvPr>
          <p:cNvSpPr>
            <a:spLocks noGrp="1"/>
          </p:cNvSpPr>
          <p:nvPr>
            <p:ph type="title"/>
          </p:nvPr>
        </p:nvSpPr>
        <p:spPr>
          <a:xfrm>
            <a:off x="1258430" y="380196"/>
            <a:ext cx="10128421" cy="769977"/>
          </a:xfrm>
        </p:spPr>
        <p:txBody>
          <a:bodyPr/>
          <a:lstStyle/>
          <a:p>
            <a:r>
              <a:rPr lang="en-US"/>
              <a:t>Click to edit Master title style</a:t>
            </a:r>
            <a:endParaRPr lang="en-US" dirty="0"/>
          </a:p>
        </p:txBody>
      </p:sp>
      <p:sp>
        <p:nvSpPr>
          <p:cNvPr id="3" name="Subtitle 1">
            <a:extLst>
              <a:ext uri="{FF2B5EF4-FFF2-40B4-BE49-F238E27FC236}">
                <a16:creationId xmlns:a16="http://schemas.microsoft.com/office/drawing/2014/main" id="{555F8427-E9CA-49E6-8AE9-ED1BDBD1330C}"/>
              </a:ext>
            </a:extLst>
          </p:cNvPr>
          <p:cNvSpPr>
            <a:spLocks noGrp="1"/>
          </p:cNvSpPr>
          <p:nvPr>
            <p:ph type="body" idx="1"/>
          </p:nvPr>
        </p:nvSpPr>
        <p:spPr>
          <a:xfrm>
            <a:off x="171064" y="1449806"/>
            <a:ext cx="5876390" cy="823912"/>
          </a:xfrm>
        </p:spPr>
        <p:txBody>
          <a:bodyPr anchor="b">
            <a:noAutofit/>
          </a:bodyPr>
          <a:lstStyle>
            <a:lvl1pPr marL="0" indent="0">
              <a:buNone/>
              <a:defRPr sz="28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1">
            <a:extLst>
              <a:ext uri="{FF2B5EF4-FFF2-40B4-BE49-F238E27FC236}">
                <a16:creationId xmlns:a16="http://schemas.microsoft.com/office/drawing/2014/main" id="{5321AB6E-4445-4BB1-B9FB-988FE3FCB0A0}"/>
              </a:ext>
            </a:extLst>
          </p:cNvPr>
          <p:cNvSpPr>
            <a:spLocks noGrp="1"/>
          </p:cNvSpPr>
          <p:nvPr>
            <p:ph sz="half" idx="2"/>
          </p:nvPr>
        </p:nvSpPr>
        <p:spPr>
          <a:xfrm>
            <a:off x="171064" y="2273718"/>
            <a:ext cx="5876389" cy="3664374"/>
          </a:xfrm>
        </p:spPr>
        <p:txBody>
          <a:bodyPr>
            <a:no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Subtitle 2">
            <a:extLst>
              <a:ext uri="{FF2B5EF4-FFF2-40B4-BE49-F238E27FC236}">
                <a16:creationId xmlns:a16="http://schemas.microsoft.com/office/drawing/2014/main" id="{BE337800-272E-4187-948E-AB6D00DF71A1}"/>
              </a:ext>
            </a:extLst>
          </p:cNvPr>
          <p:cNvSpPr>
            <a:spLocks noGrp="1"/>
          </p:cNvSpPr>
          <p:nvPr>
            <p:ph type="body" idx="13"/>
          </p:nvPr>
        </p:nvSpPr>
        <p:spPr>
          <a:xfrm>
            <a:off x="6145878" y="1450895"/>
            <a:ext cx="5876390" cy="823912"/>
          </a:xfrm>
        </p:spPr>
        <p:txBody>
          <a:bodyPr anchor="b">
            <a:noAutofit/>
          </a:bodyPr>
          <a:lstStyle>
            <a:lvl1pPr marL="0" indent="0">
              <a:buNone/>
              <a:defRPr sz="28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Content Placeholder 2">
            <a:extLst>
              <a:ext uri="{FF2B5EF4-FFF2-40B4-BE49-F238E27FC236}">
                <a16:creationId xmlns:a16="http://schemas.microsoft.com/office/drawing/2014/main" id="{3490EC0F-BFAC-421B-8701-663D6C38BD0D}"/>
              </a:ext>
            </a:extLst>
          </p:cNvPr>
          <p:cNvSpPr>
            <a:spLocks noGrp="1"/>
          </p:cNvSpPr>
          <p:nvPr>
            <p:ph sz="half" idx="14"/>
          </p:nvPr>
        </p:nvSpPr>
        <p:spPr>
          <a:xfrm>
            <a:off x="6145878" y="2274806"/>
            <a:ext cx="5876389" cy="3663285"/>
          </a:xfrm>
        </p:spPr>
        <p:txBody>
          <a:bodyPr>
            <a:no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a:extLst>
              <a:ext uri="{FF2B5EF4-FFF2-40B4-BE49-F238E27FC236}">
                <a16:creationId xmlns:a16="http://schemas.microsoft.com/office/drawing/2014/main" id="{F91FAFC8-95D4-42F6-A237-AD9B38EF0632}"/>
              </a:ext>
            </a:extLst>
          </p:cNvPr>
          <p:cNvSpPr>
            <a:spLocks noGrp="1"/>
          </p:cNvSpPr>
          <p:nvPr>
            <p:ph type="sldNum" sz="quarter" idx="12"/>
          </p:nvPr>
        </p:nvSpPr>
        <p:spPr/>
        <p:txBody>
          <a:bodyPr/>
          <a:lstStyle/>
          <a:p>
            <a:fld id="{A3D1C70C-36A2-44FC-A083-98959550CFF4}" type="slidenum">
              <a:rPr lang="en-US" smtClean="0"/>
              <a:t>‹#›</a:t>
            </a:fld>
            <a:endParaRPr lang="en-US"/>
          </a:p>
        </p:txBody>
      </p:sp>
    </p:spTree>
    <p:extLst>
      <p:ext uri="{BB962C8B-B14F-4D97-AF65-F5344CB8AC3E}">
        <p14:creationId xmlns:p14="http://schemas.microsoft.com/office/powerpoint/2010/main" val="689915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_Content_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4195A-8207-4653-9618-FEF2DA8A3770}"/>
              </a:ext>
            </a:extLst>
          </p:cNvPr>
          <p:cNvSpPr>
            <a:spLocks noGrp="1"/>
          </p:cNvSpPr>
          <p:nvPr>
            <p:ph type="title"/>
          </p:nvPr>
        </p:nvSpPr>
        <p:spPr/>
        <p:txBody>
          <a:bodyPr/>
          <a:lstStyle/>
          <a:p>
            <a:r>
              <a:rPr lang="en-US"/>
              <a:t>Click to edit Master title style</a:t>
            </a:r>
          </a:p>
        </p:txBody>
      </p:sp>
      <p:sp>
        <p:nvSpPr>
          <p:cNvPr id="6" name="Content Placeholder 5">
            <a:extLst>
              <a:ext uri="{FF2B5EF4-FFF2-40B4-BE49-F238E27FC236}">
                <a16:creationId xmlns:a16="http://schemas.microsoft.com/office/drawing/2014/main" id="{D07E23E6-6A2F-4EBB-BAA3-780723750EAA}"/>
              </a:ext>
            </a:extLst>
          </p:cNvPr>
          <p:cNvSpPr>
            <a:spLocks noGrp="1"/>
          </p:cNvSpPr>
          <p:nvPr>
            <p:ph sz="quarter" idx="11"/>
          </p:nvPr>
        </p:nvSpPr>
        <p:spPr>
          <a:xfrm>
            <a:off x="149319" y="1228725"/>
            <a:ext cx="11839480" cy="671793"/>
          </a:xfrm>
        </p:spPr>
        <p:txBody>
          <a:bodyPr>
            <a:normAutofit/>
          </a:bodyPr>
          <a:lstStyle>
            <a:lvl1pPr marL="0" indent="0">
              <a:buNone/>
              <a:defRPr sz="3200"/>
            </a:lvl1pPr>
          </a:lstStyle>
          <a:p>
            <a:pPr lvl="0"/>
            <a:r>
              <a:rPr lang="en-US"/>
              <a:t>Click to edit Master text styles</a:t>
            </a:r>
          </a:p>
        </p:txBody>
      </p:sp>
      <p:sp>
        <p:nvSpPr>
          <p:cNvPr id="8" name="Table Placeholder 7">
            <a:extLst>
              <a:ext uri="{FF2B5EF4-FFF2-40B4-BE49-F238E27FC236}">
                <a16:creationId xmlns:a16="http://schemas.microsoft.com/office/drawing/2014/main" id="{F2E4A04F-CC4A-4D65-ADD6-100415BF7610}"/>
              </a:ext>
            </a:extLst>
          </p:cNvPr>
          <p:cNvSpPr>
            <a:spLocks noGrp="1"/>
          </p:cNvSpPr>
          <p:nvPr>
            <p:ph type="tbl" sz="quarter" idx="12" hasCustomPrompt="1"/>
          </p:nvPr>
        </p:nvSpPr>
        <p:spPr>
          <a:xfrm>
            <a:off x="149319" y="2073275"/>
            <a:ext cx="11863293" cy="3806825"/>
          </a:xfrm>
        </p:spPr>
        <p:txBody>
          <a:bodyPr/>
          <a:lstStyle>
            <a:lvl1pPr>
              <a:defRPr/>
            </a:lvl1pPr>
          </a:lstStyle>
          <a:p>
            <a:r>
              <a:rPr lang="en-US" dirty="0"/>
              <a:t>Table</a:t>
            </a:r>
          </a:p>
        </p:txBody>
      </p:sp>
      <p:sp>
        <p:nvSpPr>
          <p:cNvPr id="3" name="Slide Number Placeholder 2">
            <a:extLst>
              <a:ext uri="{FF2B5EF4-FFF2-40B4-BE49-F238E27FC236}">
                <a16:creationId xmlns:a16="http://schemas.microsoft.com/office/drawing/2014/main" id="{1C79865C-D298-48FE-A461-FAEF3874AA84}"/>
              </a:ext>
            </a:extLst>
          </p:cNvPr>
          <p:cNvSpPr>
            <a:spLocks noGrp="1"/>
          </p:cNvSpPr>
          <p:nvPr>
            <p:ph type="sldNum" sz="quarter" idx="10"/>
          </p:nvPr>
        </p:nvSpPr>
        <p:spPr/>
        <p:txBody>
          <a:bodyPr/>
          <a:lstStyle/>
          <a:p>
            <a:fld id="{A3D1C70C-36A2-44FC-A083-98959550CFF4}" type="slidenum">
              <a:rPr lang="en-US" smtClean="0"/>
              <a:pPr/>
              <a:t>‹#›</a:t>
            </a:fld>
            <a:endParaRPr lang="en-US"/>
          </a:p>
        </p:txBody>
      </p:sp>
    </p:spTree>
    <p:extLst>
      <p:ext uri="{BB962C8B-B14F-4D97-AF65-F5344CB8AC3E}">
        <p14:creationId xmlns:p14="http://schemas.microsoft.com/office/powerpoint/2010/main" val="246294336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_Grap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9AEFE-FC93-4AF4-AA60-69D74CEA92CF}"/>
              </a:ext>
            </a:extLst>
          </p:cNvPr>
          <p:cNvSpPr>
            <a:spLocks noGrp="1"/>
          </p:cNvSpPr>
          <p:nvPr>
            <p:ph type="title"/>
          </p:nvPr>
        </p:nvSpPr>
        <p:spPr/>
        <p:txBody>
          <a:bodyPr/>
          <a:lstStyle/>
          <a:p>
            <a:r>
              <a:rPr lang="en-US"/>
              <a:t>Click to edit Master title style</a:t>
            </a:r>
            <a:endParaRPr lang="en-US" dirty="0"/>
          </a:p>
        </p:txBody>
      </p:sp>
      <p:sp>
        <p:nvSpPr>
          <p:cNvPr id="4" name="Graph Placeholder">
            <a:extLst>
              <a:ext uri="{FF2B5EF4-FFF2-40B4-BE49-F238E27FC236}">
                <a16:creationId xmlns:a16="http://schemas.microsoft.com/office/drawing/2014/main" id="{77EA46B5-DFD9-4CBD-916B-41252B3634A1}"/>
              </a:ext>
            </a:extLst>
          </p:cNvPr>
          <p:cNvSpPr>
            <a:spLocks noGrp="1"/>
          </p:cNvSpPr>
          <p:nvPr>
            <p:ph type="chart" sz="quarter" idx="13"/>
          </p:nvPr>
        </p:nvSpPr>
        <p:spPr>
          <a:xfrm>
            <a:off x="143219" y="1277938"/>
            <a:ext cx="11864631" cy="4682187"/>
          </a:xfrm>
        </p:spPr>
        <p:txBody>
          <a:bodyPr/>
          <a:lstStyle/>
          <a:p>
            <a:r>
              <a:rPr lang="en-US"/>
              <a:t>Click icon to add chart</a:t>
            </a:r>
            <a:endParaRPr lang="en-US" dirty="0"/>
          </a:p>
        </p:txBody>
      </p:sp>
      <p:sp>
        <p:nvSpPr>
          <p:cNvPr id="5" name="Slide Number Placeholder 4">
            <a:extLst>
              <a:ext uri="{FF2B5EF4-FFF2-40B4-BE49-F238E27FC236}">
                <a16:creationId xmlns:a16="http://schemas.microsoft.com/office/drawing/2014/main" id="{A65DF3EB-641B-4E11-8A18-AB00ABB1C4B3}"/>
              </a:ext>
            </a:extLst>
          </p:cNvPr>
          <p:cNvSpPr>
            <a:spLocks noGrp="1"/>
          </p:cNvSpPr>
          <p:nvPr>
            <p:ph type="sldNum" sz="quarter" idx="12"/>
          </p:nvPr>
        </p:nvSpPr>
        <p:spPr/>
        <p:txBody>
          <a:bodyPr/>
          <a:lstStyle/>
          <a:p>
            <a:fld id="{A3D1C70C-36A2-44FC-A083-98959550CFF4}" type="slidenum">
              <a:rPr lang="en-US" smtClean="0"/>
              <a:t>‹#›</a:t>
            </a:fld>
            <a:endParaRPr lang="en-US"/>
          </a:p>
        </p:txBody>
      </p:sp>
    </p:spTree>
    <p:extLst>
      <p:ext uri="{BB962C8B-B14F-4D97-AF65-F5344CB8AC3E}">
        <p14:creationId xmlns:p14="http://schemas.microsoft.com/office/powerpoint/2010/main" val="2658930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_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9AEFE-FC93-4AF4-AA60-69D74CEA92CF}"/>
              </a:ext>
            </a:extLst>
          </p:cNvPr>
          <p:cNvSpPr>
            <a:spLocks noGrp="1"/>
          </p:cNvSpPr>
          <p:nvPr>
            <p:ph type="title"/>
          </p:nvPr>
        </p:nvSpPr>
        <p:spPr/>
        <p:txBody>
          <a:bodyPr/>
          <a:lstStyle/>
          <a:p>
            <a:r>
              <a:rPr lang="en-US"/>
              <a:t>Click to edit Master title style</a:t>
            </a:r>
            <a:endParaRPr lang="en-US" dirty="0"/>
          </a:p>
        </p:txBody>
      </p:sp>
      <p:sp>
        <p:nvSpPr>
          <p:cNvPr id="6" name="Picture Placeholder">
            <a:extLst>
              <a:ext uri="{FF2B5EF4-FFF2-40B4-BE49-F238E27FC236}">
                <a16:creationId xmlns:a16="http://schemas.microsoft.com/office/drawing/2014/main" id="{8EB81FAF-D709-4158-AB3A-6470D4C7F238}"/>
              </a:ext>
            </a:extLst>
          </p:cNvPr>
          <p:cNvSpPr>
            <a:spLocks noGrp="1"/>
          </p:cNvSpPr>
          <p:nvPr>
            <p:ph type="pic" sz="quarter" idx="13"/>
          </p:nvPr>
        </p:nvSpPr>
        <p:spPr>
          <a:xfrm>
            <a:off x="594912" y="1520826"/>
            <a:ext cx="10642294" cy="4384216"/>
          </a:xfrm>
        </p:spPr>
        <p:txBody>
          <a:bodyPr/>
          <a:lstStyle/>
          <a:p>
            <a:r>
              <a:rPr lang="en-US"/>
              <a:t>Click icon to add picture</a:t>
            </a:r>
          </a:p>
        </p:txBody>
      </p:sp>
      <p:sp>
        <p:nvSpPr>
          <p:cNvPr id="5" name="Slide Number Placeholder 4">
            <a:extLst>
              <a:ext uri="{FF2B5EF4-FFF2-40B4-BE49-F238E27FC236}">
                <a16:creationId xmlns:a16="http://schemas.microsoft.com/office/drawing/2014/main" id="{A65DF3EB-641B-4E11-8A18-AB00ABB1C4B3}"/>
              </a:ext>
            </a:extLst>
          </p:cNvPr>
          <p:cNvSpPr>
            <a:spLocks noGrp="1"/>
          </p:cNvSpPr>
          <p:nvPr>
            <p:ph type="sldNum" sz="quarter" idx="12"/>
          </p:nvPr>
        </p:nvSpPr>
        <p:spPr/>
        <p:txBody>
          <a:bodyPr/>
          <a:lstStyle/>
          <a:p>
            <a:fld id="{A3D1C70C-36A2-44FC-A083-98959550CFF4}" type="slidenum">
              <a:rPr lang="en-US" smtClean="0"/>
              <a:t>‹#›</a:t>
            </a:fld>
            <a:endParaRPr lang="en-US"/>
          </a:p>
        </p:txBody>
      </p:sp>
    </p:spTree>
    <p:extLst>
      <p:ext uri="{BB962C8B-B14F-4D97-AF65-F5344CB8AC3E}">
        <p14:creationId xmlns:p14="http://schemas.microsoft.com/office/powerpoint/2010/main" val="2651084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theme" Target="../theme/theme2.xml"/><Relationship Id="rId1"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descr="A picture containing graphical user interface&#10;&#10;Description automatically generated">
            <a:extLst>
              <a:ext uri="{FF2B5EF4-FFF2-40B4-BE49-F238E27FC236}">
                <a16:creationId xmlns:a16="http://schemas.microsoft.com/office/drawing/2014/main" id="{696D1C8D-2804-489C-86CC-F70D29F92737}"/>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149340" y="162881"/>
            <a:ext cx="11893320" cy="1630683"/>
          </a:xfrm>
          <a:prstGeom prst="rect">
            <a:avLst/>
          </a:prstGeom>
        </p:spPr>
      </p:pic>
      <p:sp>
        <p:nvSpPr>
          <p:cNvPr id="2" name="Title Placeholder 1">
            <a:extLst>
              <a:ext uri="{FF2B5EF4-FFF2-40B4-BE49-F238E27FC236}">
                <a16:creationId xmlns:a16="http://schemas.microsoft.com/office/drawing/2014/main" id="{A52D6E93-3D36-4693-94CF-5E08B138DE51}"/>
              </a:ext>
            </a:extLst>
          </p:cNvPr>
          <p:cNvSpPr>
            <a:spLocks noGrp="1"/>
          </p:cNvSpPr>
          <p:nvPr>
            <p:ph type="title"/>
          </p:nvPr>
        </p:nvSpPr>
        <p:spPr>
          <a:xfrm>
            <a:off x="1256841" y="378896"/>
            <a:ext cx="10096959" cy="747579"/>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8288CE7-0338-4DCA-9309-6257DC1AB2BD}"/>
              </a:ext>
            </a:extLst>
          </p:cNvPr>
          <p:cNvSpPr>
            <a:spLocks noGrp="1"/>
          </p:cNvSpPr>
          <p:nvPr>
            <p:ph type="body" idx="1"/>
          </p:nvPr>
        </p:nvSpPr>
        <p:spPr>
          <a:xfrm>
            <a:off x="146292" y="1430626"/>
            <a:ext cx="11890272" cy="4507465"/>
          </a:xfrm>
          <a:prstGeom prst="rect">
            <a:avLst/>
          </a:prstGeom>
        </p:spPr>
        <p:txBody>
          <a:bodyPr vert="horz" lIns="91440" tIns="45720" rIns="82296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 name="Picture 9">
            <a:extLst>
              <a:ext uri="{FF2B5EF4-FFF2-40B4-BE49-F238E27FC236}">
                <a16:creationId xmlns:a16="http://schemas.microsoft.com/office/drawing/2014/main" id="{C25DAC51-AACD-4066-8BD6-6F7BF018F00F}"/>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149340" y="6050987"/>
            <a:ext cx="11890272" cy="768098"/>
          </a:xfrm>
          <a:prstGeom prst="rect">
            <a:avLst/>
          </a:prstGeom>
        </p:spPr>
      </p:pic>
      <p:sp>
        <p:nvSpPr>
          <p:cNvPr id="6" name="Slide Number Placeholder 5">
            <a:extLst>
              <a:ext uri="{FF2B5EF4-FFF2-40B4-BE49-F238E27FC236}">
                <a16:creationId xmlns:a16="http://schemas.microsoft.com/office/drawing/2014/main" id="{C0398713-19FC-43BC-8C7D-F7EE32024943}"/>
              </a:ext>
            </a:extLst>
          </p:cNvPr>
          <p:cNvSpPr>
            <a:spLocks noGrp="1"/>
          </p:cNvSpPr>
          <p:nvPr>
            <p:ph type="sldNum" sz="quarter" idx="4"/>
          </p:nvPr>
        </p:nvSpPr>
        <p:spPr>
          <a:xfrm>
            <a:off x="8687719" y="6257197"/>
            <a:ext cx="2743200" cy="365125"/>
          </a:xfrm>
          <a:prstGeom prst="rect">
            <a:avLst/>
          </a:prstGeom>
        </p:spPr>
        <p:txBody>
          <a:bodyPr vert="horz" lIns="91440" tIns="45720" rIns="91440" bIns="45720" rtlCol="0" anchor="ctr"/>
          <a:lstStyle>
            <a:lvl1pPr algn="r">
              <a:defRPr sz="1400">
                <a:solidFill>
                  <a:schemeClr val="bg1"/>
                </a:solidFill>
                <a:latin typeface="Palatino Linotype" panose="02040502050505030304" pitchFamily="18" charset="0"/>
              </a:defRPr>
            </a:lvl1pPr>
          </a:lstStyle>
          <a:p>
            <a:fld id="{A3D1C70C-36A2-44FC-A083-98959550CFF4}" type="slidenum">
              <a:rPr lang="en-US" smtClean="0"/>
              <a:pPr/>
              <a:t>‹#›</a:t>
            </a:fld>
            <a:endParaRPr lang="en-US"/>
          </a:p>
        </p:txBody>
      </p:sp>
    </p:spTree>
    <p:extLst>
      <p:ext uri="{BB962C8B-B14F-4D97-AF65-F5344CB8AC3E}">
        <p14:creationId xmlns:p14="http://schemas.microsoft.com/office/powerpoint/2010/main" val="1292156905"/>
      </p:ext>
    </p:extLst>
  </p:cSld>
  <p:clrMap bg1="lt1" tx1="dk1" bg2="lt2" tx2="dk2" accent1="accent1" accent2="accent2" accent3="accent3" accent4="accent4" accent5="accent5" accent6="accent6" hlink="hlink" folHlink="folHlink"/>
  <p:sldLayoutIdLst>
    <p:sldLayoutId id="2147483680" r:id="rId1"/>
    <p:sldLayoutId id="2147483671" r:id="rId2"/>
    <p:sldLayoutId id="2147483677" r:id="rId3"/>
    <p:sldLayoutId id="2147483664" r:id="rId4"/>
    <p:sldLayoutId id="2147483670" r:id="rId5"/>
    <p:sldLayoutId id="2147483665" r:id="rId6"/>
    <p:sldLayoutId id="2147483681" r:id="rId7"/>
    <p:sldLayoutId id="2147483675" r:id="rId8"/>
    <p:sldLayoutId id="2147483676" r:id="rId9"/>
    <p:sldLayoutId id="2147483672" r:id="rId10"/>
    <p:sldLayoutId id="2147483690" r:id="rId11"/>
    <p:sldLayoutId id="2147483669" r:id="rId12"/>
    <p:sldLayoutId id="2147483689" r:id="rId13"/>
    <p:sldLayoutId id="2147483678" r:id="rId14"/>
  </p:sldLayoutIdLst>
  <p:hf hdr="0" dt="0"/>
  <p:txStyles>
    <p:titleStyle>
      <a:lvl1pPr algn="l" defTabSz="914400" rtl="0" eaLnBrk="1" latinLnBrk="0" hangingPunct="1">
        <a:lnSpc>
          <a:spcPct val="90000"/>
        </a:lnSpc>
        <a:spcBef>
          <a:spcPct val="0"/>
        </a:spcBef>
        <a:buNone/>
        <a:defRPr sz="5000" b="1" kern="1200">
          <a:solidFill>
            <a:srgbClr val="6E2405"/>
          </a:solidFill>
          <a:latin typeface="Palatino Linotype" panose="02040502050505030304" pitchFamily="18" charset="0"/>
          <a:ea typeface="+mj-ea"/>
          <a:cs typeface="+mj-cs"/>
        </a:defRPr>
      </a:lvl1pPr>
    </p:titleStyle>
    <p:bodyStyle>
      <a:lvl1pPr marL="228600" indent="-228600" algn="l" defTabSz="914400" rtl="0" eaLnBrk="1" latinLnBrk="0" hangingPunct="1">
        <a:lnSpc>
          <a:spcPct val="108000"/>
        </a:lnSpc>
        <a:spcBef>
          <a:spcPts val="1000"/>
        </a:spcBef>
        <a:spcAft>
          <a:spcPts val="1400"/>
        </a:spcAft>
        <a:buFont typeface="Arial" panose="020B0604020202020204" pitchFamily="34" charset="0"/>
        <a:buChar char="•"/>
        <a:defRPr sz="4000" kern="1200">
          <a:solidFill>
            <a:schemeClr val="tx1"/>
          </a:solidFill>
          <a:latin typeface="Palatino Linotype" panose="02040502050505030304" pitchFamily="18" charset="0"/>
          <a:ea typeface="+mn-ea"/>
          <a:cs typeface="+mn-cs"/>
        </a:defRPr>
      </a:lvl1pPr>
      <a:lvl2pPr marL="685800" indent="-228600" algn="l" defTabSz="914400" rtl="0" eaLnBrk="1" latinLnBrk="0" hangingPunct="1">
        <a:lnSpc>
          <a:spcPct val="108000"/>
        </a:lnSpc>
        <a:spcBef>
          <a:spcPts val="500"/>
        </a:spcBef>
        <a:spcAft>
          <a:spcPts val="1400"/>
        </a:spcAft>
        <a:buFont typeface="Arial" panose="020B0604020202020204" pitchFamily="34" charset="0"/>
        <a:buChar char="•"/>
        <a:defRPr sz="3600" kern="1200">
          <a:solidFill>
            <a:schemeClr val="tx1"/>
          </a:solidFill>
          <a:latin typeface="Palatino Linotype" panose="02040502050505030304" pitchFamily="18" charset="0"/>
          <a:ea typeface="+mn-ea"/>
          <a:cs typeface="+mn-cs"/>
        </a:defRPr>
      </a:lvl2pPr>
      <a:lvl3pPr marL="1143000" indent="-228600" algn="l" defTabSz="914400" rtl="0" eaLnBrk="1" latinLnBrk="0" hangingPunct="1">
        <a:lnSpc>
          <a:spcPct val="108000"/>
        </a:lnSpc>
        <a:spcBef>
          <a:spcPts val="500"/>
        </a:spcBef>
        <a:spcAft>
          <a:spcPts val="1400"/>
        </a:spcAft>
        <a:buFont typeface="Arial" panose="020B0604020202020204" pitchFamily="34" charset="0"/>
        <a:buChar char="•"/>
        <a:defRPr sz="3200" kern="1200">
          <a:solidFill>
            <a:schemeClr val="tx1"/>
          </a:solidFill>
          <a:latin typeface="Palatino Linotype" panose="02040502050505030304" pitchFamily="18" charset="0"/>
          <a:ea typeface="+mn-ea"/>
          <a:cs typeface="+mn-cs"/>
        </a:defRPr>
      </a:lvl3pPr>
      <a:lvl4pPr marL="1600200" indent="-228600" algn="l" defTabSz="914400" rtl="0" eaLnBrk="1" latinLnBrk="0" hangingPunct="1">
        <a:lnSpc>
          <a:spcPct val="108000"/>
        </a:lnSpc>
        <a:spcBef>
          <a:spcPts val="500"/>
        </a:spcBef>
        <a:spcAft>
          <a:spcPts val="1400"/>
        </a:spcAft>
        <a:buFont typeface="Arial" panose="020B0604020202020204" pitchFamily="34" charset="0"/>
        <a:buChar char="•"/>
        <a:defRPr sz="2800" kern="1200">
          <a:solidFill>
            <a:schemeClr val="tx1"/>
          </a:solidFill>
          <a:latin typeface="Palatino Linotype" panose="02040502050505030304" pitchFamily="18" charset="0"/>
          <a:ea typeface="+mn-ea"/>
          <a:cs typeface="+mn-cs"/>
        </a:defRPr>
      </a:lvl4pPr>
      <a:lvl5pPr marL="2057400" indent="-228600" algn="l" defTabSz="914400" rtl="0" eaLnBrk="1" latinLnBrk="0" hangingPunct="1">
        <a:lnSpc>
          <a:spcPct val="108000"/>
        </a:lnSpc>
        <a:spcBef>
          <a:spcPts val="500"/>
        </a:spcBef>
        <a:spcAft>
          <a:spcPts val="1400"/>
        </a:spcAft>
        <a:buFont typeface="Arial" panose="020B0604020202020204" pitchFamily="34" charset="0"/>
        <a:buChar char="•"/>
        <a:defRPr sz="2800" kern="1200">
          <a:solidFill>
            <a:schemeClr val="tx1"/>
          </a:solidFill>
          <a:latin typeface="Palatino Linotype" panose="0204050205050503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Logo: New Jersey Department of Education.">
            <a:extLst>
              <a:ext uri="{FF2B5EF4-FFF2-40B4-BE49-F238E27FC236}">
                <a16:creationId xmlns:a16="http://schemas.microsoft.com/office/drawing/2014/main" id="{CF96DE2C-7117-450B-9505-73F2CC7674D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169" y="-5897"/>
            <a:ext cx="12081830" cy="2551181"/>
          </a:xfrm>
          <a:prstGeom prst="rect">
            <a:avLst/>
          </a:prstGeom>
        </p:spPr>
      </p:pic>
      <p:sp>
        <p:nvSpPr>
          <p:cNvPr id="3" name="Text Placeholder 2">
            <a:extLst>
              <a:ext uri="{FF2B5EF4-FFF2-40B4-BE49-F238E27FC236}">
                <a16:creationId xmlns:a16="http://schemas.microsoft.com/office/drawing/2014/main" id="{056ABD99-43FC-48BD-956C-54F530646711}"/>
              </a:ext>
            </a:extLst>
          </p:cNvPr>
          <p:cNvSpPr>
            <a:spLocks noGrp="1"/>
          </p:cNvSpPr>
          <p:nvPr>
            <p:ph type="body" idx="1"/>
          </p:nvPr>
        </p:nvSpPr>
        <p:spPr>
          <a:xfrm>
            <a:off x="110169" y="1825625"/>
            <a:ext cx="11788048" cy="4351338"/>
          </a:xfrm>
          <a:prstGeom prst="rect">
            <a:avLst/>
          </a:prstGeom>
        </p:spPr>
        <p:txBody>
          <a:bodyPr vert="horz" lIns="91440" tIns="45720" rIns="91440" bIns="45720" rtlCol="0">
            <a:normAutofit/>
          </a:bodyPr>
          <a:lstStyle/>
          <a:p>
            <a:pPr lvl="0"/>
            <a:r>
              <a:rPr lang="en-US" dirty="0"/>
              <a:t>Do not use this layout</a:t>
            </a:r>
          </a:p>
        </p:txBody>
      </p:sp>
    </p:spTree>
    <p:extLst>
      <p:ext uri="{BB962C8B-B14F-4D97-AF65-F5344CB8AC3E}">
        <p14:creationId xmlns:p14="http://schemas.microsoft.com/office/powerpoint/2010/main" val="3885510845"/>
      </p:ext>
    </p:extLst>
  </p:cSld>
  <p:clrMap bg1="lt1" tx1="dk1" bg2="lt2" tx2="dk2" accent1="accent1" accent2="accent2" accent3="accent3" accent4="accent4" accent5="accent5" accent6="accent6" hlink="hlink" folHlink="folHlink"/>
  <p:sldLayoutIdLst>
    <p:sldLayoutId id="2147483679" r:id="rId1"/>
  </p:sldLayoutIdLst>
  <p:hf hdr="0" dt="0"/>
  <p:txStyles>
    <p:titleStyle>
      <a:lvl1pPr algn="ctr" defTabSz="914400" rtl="0" eaLnBrk="1" latinLnBrk="0" hangingPunct="1">
        <a:lnSpc>
          <a:spcPct val="90000"/>
        </a:lnSpc>
        <a:spcBef>
          <a:spcPct val="0"/>
        </a:spcBef>
        <a:buNone/>
        <a:defRPr sz="5400" b="1" kern="1200">
          <a:solidFill>
            <a:srgbClr val="6E2405"/>
          </a:solidFill>
          <a:latin typeface="Palatino Linotype" panose="02040502050505030304" pitchFamily="18" charset="0"/>
          <a:ea typeface="+mj-ea"/>
          <a:cs typeface="+mj-cs"/>
        </a:defRPr>
      </a:lvl1pPr>
    </p:titleStyle>
    <p:bodyStyle>
      <a:lvl1pPr marL="0" indent="0" algn="l" defTabSz="914400" rtl="0" eaLnBrk="1" latinLnBrk="0" hangingPunct="1">
        <a:lnSpc>
          <a:spcPct val="108000"/>
        </a:lnSpc>
        <a:spcBef>
          <a:spcPts val="1000"/>
        </a:spcBef>
        <a:spcAft>
          <a:spcPts val="1400"/>
        </a:spcAft>
        <a:buFont typeface="Arial" panose="020B0604020202020204" pitchFamily="34" charset="0"/>
        <a:buNone/>
        <a:defRPr sz="4400" kern="1200">
          <a:solidFill>
            <a:schemeClr val="tx1"/>
          </a:solidFill>
          <a:latin typeface="Palatino Linotype" panose="02040502050505030304" pitchFamily="18" charset="0"/>
          <a:ea typeface="+mn-ea"/>
          <a:cs typeface="+mn-cs"/>
        </a:defRPr>
      </a:lvl1pPr>
      <a:lvl2pPr marL="685800" indent="-228600" algn="l" defTabSz="914400" rtl="0" eaLnBrk="1" latinLnBrk="0" hangingPunct="1">
        <a:lnSpc>
          <a:spcPct val="108000"/>
        </a:lnSpc>
        <a:spcBef>
          <a:spcPts val="500"/>
        </a:spcBef>
        <a:spcAft>
          <a:spcPts val="1400"/>
        </a:spcAft>
        <a:buFont typeface="Arial" panose="020B0604020202020204" pitchFamily="34" charset="0"/>
        <a:buChar char="•"/>
        <a:defRPr sz="3200" kern="1200">
          <a:solidFill>
            <a:schemeClr val="tx1"/>
          </a:solidFill>
          <a:latin typeface="Palatino Linotype" panose="02040502050505030304" pitchFamily="18" charset="0"/>
          <a:ea typeface="+mn-ea"/>
          <a:cs typeface="+mn-cs"/>
        </a:defRPr>
      </a:lvl2pPr>
      <a:lvl3pPr marL="1143000" indent="-228600" algn="l" defTabSz="914400" rtl="0" eaLnBrk="1" latinLnBrk="0" hangingPunct="1">
        <a:lnSpc>
          <a:spcPct val="108000"/>
        </a:lnSpc>
        <a:spcBef>
          <a:spcPts val="500"/>
        </a:spcBef>
        <a:spcAft>
          <a:spcPts val="1400"/>
        </a:spcAft>
        <a:buFont typeface="Arial" panose="020B0604020202020204" pitchFamily="34" charset="0"/>
        <a:buChar char="•"/>
        <a:defRPr sz="2800" kern="1200">
          <a:solidFill>
            <a:schemeClr val="tx1"/>
          </a:solidFill>
          <a:latin typeface="Palatino Linotype" panose="02040502050505030304" pitchFamily="18" charset="0"/>
          <a:ea typeface="+mn-ea"/>
          <a:cs typeface="+mn-cs"/>
        </a:defRPr>
      </a:lvl3pPr>
      <a:lvl4pPr marL="1600200" indent="-228600" algn="l" defTabSz="914400" rtl="0" eaLnBrk="1" latinLnBrk="0" hangingPunct="1">
        <a:lnSpc>
          <a:spcPct val="108000"/>
        </a:lnSpc>
        <a:spcBef>
          <a:spcPts val="500"/>
        </a:spcBef>
        <a:spcAft>
          <a:spcPts val="1400"/>
        </a:spcAft>
        <a:buFont typeface="Arial" panose="020B0604020202020204" pitchFamily="34" charset="0"/>
        <a:buChar char="•"/>
        <a:defRPr sz="2400" kern="1200">
          <a:solidFill>
            <a:schemeClr val="tx1"/>
          </a:solidFill>
          <a:latin typeface="Palatino Linotype" panose="02040502050505030304" pitchFamily="18" charset="0"/>
          <a:ea typeface="+mn-ea"/>
          <a:cs typeface="+mn-cs"/>
        </a:defRPr>
      </a:lvl4pPr>
      <a:lvl5pPr marL="2057400" indent="-228600" algn="l" defTabSz="914400" rtl="0" eaLnBrk="1" latinLnBrk="0" hangingPunct="1">
        <a:lnSpc>
          <a:spcPct val="108000"/>
        </a:lnSpc>
        <a:spcBef>
          <a:spcPts val="500"/>
        </a:spcBef>
        <a:spcAft>
          <a:spcPts val="1400"/>
        </a:spcAft>
        <a:buFont typeface="Arial" panose="020B0604020202020204" pitchFamily="34" charset="0"/>
        <a:buChar char="•"/>
        <a:defRPr sz="2400" kern="1200">
          <a:solidFill>
            <a:schemeClr val="tx1"/>
          </a:solidFill>
          <a:latin typeface="Palatino Linotype" panose="0204050205050503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60367D-4F1F-4D06-9551-9D120A83F86F}"/>
              </a:ext>
            </a:extLst>
          </p:cNvPr>
          <p:cNvSpPr>
            <a:spLocks noGrp="1"/>
          </p:cNvSpPr>
          <p:nvPr>
            <p:ph type="title"/>
          </p:nvPr>
        </p:nvSpPr>
        <p:spPr>
          <a:xfrm>
            <a:off x="149340" y="365125"/>
            <a:ext cx="11890272"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067A9155-9D6F-4818-A1EA-81ACC0306B47}"/>
              </a:ext>
            </a:extLst>
          </p:cNvPr>
          <p:cNvSpPr>
            <a:spLocks noGrp="1"/>
          </p:cNvSpPr>
          <p:nvPr>
            <p:ph type="body" idx="1"/>
          </p:nvPr>
        </p:nvSpPr>
        <p:spPr>
          <a:xfrm>
            <a:off x="149340" y="1825625"/>
            <a:ext cx="11890272" cy="412232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6">
            <a:extLst>
              <a:ext uri="{FF2B5EF4-FFF2-40B4-BE49-F238E27FC236}">
                <a16:creationId xmlns:a16="http://schemas.microsoft.com/office/drawing/2014/main" id="{94CC72A4-5CFF-4D23-9567-642F3352896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49340" y="6050987"/>
            <a:ext cx="11890272" cy="768098"/>
          </a:xfrm>
          <a:prstGeom prst="rect">
            <a:avLst/>
          </a:prstGeom>
        </p:spPr>
      </p:pic>
      <p:sp>
        <p:nvSpPr>
          <p:cNvPr id="6" name="Slide Number Placeholder 5">
            <a:extLst>
              <a:ext uri="{FF2B5EF4-FFF2-40B4-BE49-F238E27FC236}">
                <a16:creationId xmlns:a16="http://schemas.microsoft.com/office/drawing/2014/main" id="{20D45371-22E5-41E2-9C10-6B0FADA8412F}"/>
              </a:ext>
            </a:extLst>
          </p:cNvPr>
          <p:cNvSpPr>
            <a:spLocks noGrp="1"/>
          </p:cNvSpPr>
          <p:nvPr>
            <p:ph type="sldNum" sz="quarter" idx="4"/>
          </p:nvPr>
        </p:nvSpPr>
        <p:spPr>
          <a:xfrm>
            <a:off x="8610600" y="6285773"/>
            <a:ext cx="2743200" cy="365125"/>
          </a:xfrm>
          <a:prstGeom prst="rect">
            <a:avLst/>
          </a:prstGeom>
        </p:spPr>
        <p:txBody>
          <a:bodyPr vert="horz" lIns="91440" tIns="45720" rIns="91440" bIns="45720" rtlCol="0" anchor="ctr"/>
          <a:lstStyle>
            <a:lvl1pPr algn="r">
              <a:defRPr sz="1400">
                <a:solidFill>
                  <a:schemeClr val="bg1"/>
                </a:solidFill>
                <a:latin typeface="Palatino Linotype" panose="02040502050505030304" pitchFamily="18" charset="0"/>
              </a:defRPr>
            </a:lvl1pPr>
          </a:lstStyle>
          <a:p>
            <a:fld id="{063B872D-3AE9-4542-A461-B751CD6BB84C}" type="slidenum">
              <a:rPr lang="en-US" smtClean="0"/>
              <a:pPr/>
              <a:t>‹#›</a:t>
            </a:fld>
            <a:endParaRPr lang="en-US" dirty="0"/>
          </a:p>
        </p:txBody>
      </p:sp>
    </p:spTree>
    <p:extLst>
      <p:ext uri="{BB962C8B-B14F-4D97-AF65-F5344CB8AC3E}">
        <p14:creationId xmlns:p14="http://schemas.microsoft.com/office/powerpoint/2010/main" val="63614674"/>
      </p:ext>
    </p:extLst>
  </p:cSld>
  <p:clrMap bg1="lt1" tx1="dk1" bg2="lt2" tx2="dk2" accent1="accent1" accent2="accent2" accent3="accent3" accent4="accent4" accent5="accent5" accent6="accent6" hlink="hlink" folHlink="folHlink"/>
  <p:sldLayoutIdLst>
    <p:sldLayoutId id="2147483688" r:id="rId1"/>
  </p:sldLayoutIdLst>
  <p:hf hdr="0" dt="0"/>
  <p:txStyles>
    <p:titleStyle>
      <a:lvl1pPr algn="l" defTabSz="914400" rtl="0" eaLnBrk="1" latinLnBrk="0" hangingPunct="1">
        <a:lnSpc>
          <a:spcPct val="90000"/>
        </a:lnSpc>
        <a:spcBef>
          <a:spcPct val="0"/>
        </a:spcBef>
        <a:buNone/>
        <a:defRPr sz="6000" kern="1200">
          <a:solidFill>
            <a:srgbClr val="6E2405"/>
          </a:solidFill>
          <a:latin typeface="Palatino Linotype" panose="02040502050505030304" pitchFamily="18" charset="0"/>
          <a:ea typeface="+mj-ea"/>
          <a:cs typeface="+mj-cs"/>
        </a:defRPr>
      </a:lvl1pPr>
    </p:titleStyle>
    <p:bodyStyle>
      <a:lvl1pPr marL="228600" indent="-228600" algn="l" defTabSz="914400" rtl="0" eaLnBrk="1" latinLnBrk="0" hangingPunct="1">
        <a:lnSpc>
          <a:spcPct val="108000"/>
        </a:lnSpc>
        <a:spcBef>
          <a:spcPts val="1000"/>
        </a:spcBef>
        <a:spcAft>
          <a:spcPts val="1400"/>
        </a:spcAft>
        <a:buFont typeface="Arial" panose="020B0604020202020204" pitchFamily="34" charset="0"/>
        <a:buChar char="•"/>
        <a:defRPr sz="2800" kern="1200">
          <a:solidFill>
            <a:schemeClr val="tx1"/>
          </a:solidFill>
          <a:latin typeface="Palatino Linotype" panose="02040502050505030304" pitchFamily="18" charset="0"/>
          <a:ea typeface="+mn-ea"/>
          <a:cs typeface="+mn-cs"/>
        </a:defRPr>
      </a:lvl1pPr>
      <a:lvl2pPr marL="685800" indent="-228600" algn="l" defTabSz="914400" rtl="0" eaLnBrk="1" latinLnBrk="0" hangingPunct="1">
        <a:lnSpc>
          <a:spcPct val="108000"/>
        </a:lnSpc>
        <a:spcBef>
          <a:spcPts val="500"/>
        </a:spcBef>
        <a:spcAft>
          <a:spcPts val="1400"/>
        </a:spcAft>
        <a:buFont typeface="Arial" panose="020B0604020202020204" pitchFamily="34" charset="0"/>
        <a:buChar char="•"/>
        <a:defRPr sz="2400" kern="1200">
          <a:solidFill>
            <a:schemeClr val="tx1"/>
          </a:solidFill>
          <a:latin typeface="Palatino Linotype" panose="02040502050505030304" pitchFamily="18" charset="0"/>
          <a:ea typeface="+mn-ea"/>
          <a:cs typeface="+mn-cs"/>
        </a:defRPr>
      </a:lvl2pPr>
      <a:lvl3pPr marL="1143000" indent="-228600" algn="l" defTabSz="914400" rtl="0" eaLnBrk="1" latinLnBrk="0" hangingPunct="1">
        <a:lnSpc>
          <a:spcPct val="108000"/>
        </a:lnSpc>
        <a:spcBef>
          <a:spcPts val="0"/>
        </a:spcBef>
        <a:spcAft>
          <a:spcPts val="1400"/>
        </a:spcAft>
        <a:buFont typeface="Arial" panose="020B0604020202020204" pitchFamily="34" charset="0"/>
        <a:buChar char="•"/>
        <a:defRPr sz="2000" kern="1200">
          <a:solidFill>
            <a:schemeClr val="tx1"/>
          </a:solidFill>
          <a:latin typeface="Palatino Linotype" panose="02040502050505030304" pitchFamily="18" charset="0"/>
          <a:ea typeface="+mn-ea"/>
          <a:cs typeface="+mn-cs"/>
        </a:defRPr>
      </a:lvl3pPr>
      <a:lvl4pPr marL="1600200" indent="-228600" algn="l" defTabSz="914400" rtl="0" eaLnBrk="1" latinLnBrk="0" hangingPunct="1">
        <a:lnSpc>
          <a:spcPct val="108000"/>
        </a:lnSpc>
        <a:spcBef>
          <a:spcPts val="500"/>
        </a:spcBef>
        <a:spcAft>
          <a:spcPts val="1400"/>
        </a:spcAft>
        <a:buFont typeface="Arial" panose="020B0604020202020204" pitchFamily="34" charset="0"/>
        <a:buChar char="•"/>
        <a:defRPr sz="1800" kern="1200">
          <a:solidFill>
            <a:schemeClr val="tx1"/>
          </a:solidFill>
          <a:latin typeface="Palatino Linotype" panose="02040502050505030304" pitchFamily="18" charset="0"/>
          <a:ea typeface="+mn-ea"/>
          <a:cs typeface="+mn-cs"/>
        </a:defRPr>
      </a:lvl4pPr>
      <a:lvl5pPr marL="2057400" indent="-228600" algn="l" defTabSz="914400" rtl="0" eaLnBrk="1" latinLnBrk="0" hangingPunct="1">
        <a:lnSpc>
          <a:spcPct val="108000"/>
        </a:lnSpc>
        <a:spcBef>
          <a:spcPts val="500"/>
        </a:spcBef>
        <a:spcAft>
          <a:spcPts val="1400"/>
        </a:spcAft>
        <a:buFont typeface="Arial" panose="020B0604020202020204" pitchFamily="34" charset="0"/>
        <a:buChar char="•"/>
        <a:defRPr sz="1800" kern="1200">
          <a:solidFill>
            <a:schemeClr val="tx1"/>
          </a:solidFill>
          <a:latin typeface="Palatino Linotype" panose="0204050205050503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57FFF-0053-4747-B34E-976807CC35AB}"/>
              </a:ext>
            </a:extLst>
          </p:cNvPr>
          <p:cNvSpPr>
            <a:spLocks noGrp="1"/>
          </p:cNvSpPr>
          <p:nvPr>
            <p:ph type="ctrTitle"/>
          </p:nvPr>
        </p:nvSpPr>
        <p:spPr>
          <a:xfrm>
            <a:off x="1" y="2140084"/>
            <a:ext cx="12191999" cy="1896031"/>
          </a:xfrm>
          <a:prstGeom prst="rect">
            <a:avLst/>
          </a:prstGeom>
        </p:spPr>
        <p:txBody>
          <a:bodyPr/>
          <a:lstStyle/>
          <a:p>
            <a:r>
              <a:rPr lang="en-US" dirty="0">
                <a:solidFill>
                  <a:schemeClr val="tx1"/>
                </a:solidFill>
              </a:rPr>
              <a:t>Delayed June 2026 State Aid</a:t>
            </a:r>
            <a:br>
              <a:rPr lang="en-US" dirty="0">
                <a:solidFill>
                  <a:schemeClr val="tx1"/>
                </a:solidFill>
              </a:rPr>
            </a:br>
            <a:r>
              <a:rPr lang="en-US" dirty="0">
                <a:solidFill>
                  <a:schemeClr val="tx1"/>
                </a:solidFill>
              </a:rPr>
              <a:t>Borrowing Process</a:t>
            </a:r>
            <a:endParaRPr lang="en-US" sz="2800" dirty="0">
              <a:solidFill>
                <a:srgbClr val="0D5072"/>
              </a:solidFill>
            </a:endParaRPr>
          </a:p>
        </p:txBody>
      </p:sp>
      <p:sp>
        <p:nvSpPr>
          <p:cNvPr id="5" name="Subtitle 4">
            <a:extLst>
              <a:ext uri="{FF2B5EF4-FFF2-40B4-BE49-F238E27FC236}">
                <a16:creationId xmlns:a16="http://schemas.microsoft.com/office/drawing/2014/main" id="{012D5881-96EC-447F-A717-A35057F07353}"/>
              </a:ext>
            </a:extLst>
          </p:cNvPr>
          <p:cNvSpPr>
            <a:spLocks noGrp="1"/>
          </p:cNvSpPr>
          <p:nvPr>
            <p:ph type="subTitle" idx="1"/>
          </p:nvPr>
        </p:nvSpPr>
        <p:spPr>
          <a:xfrm>
            <a:off x="0" y="4717915"/>
            <a:ext cx="12191998" cy="1523352"/>
          </a:xfrm>
        </p:spPr>
        <p:txBody>
          <a:bodyPr/>
          <a:lstStyle/>
          <a:p>
            <a:pPr algn="l">
              <a:lnSpc>
                <a:spcPct val="100000"/>
              </a:lnSpc>
              <a:spcBef>
                <a:spcPts val="0"/>
              </a:spcBef>
              <a:spcAft>
                <a:spcPts val="0"/>
              </a:spcAft>
            </a:pPr>
            <a:r>
              <a:rPr lang="en-US" dirty="0"/>
              <a:t>Office of Fiscal Policy and Planning</a:t>
            </a:r>
          </a:p>
          <a:p>
            <a:pPr algn="l">
              <a:lnSpc>
                <a:spcPct val="100000"/>
              </a:lnSpc>
              <a:spcBef>
                <a:spcPts val="0"/>
              </a:spcBef>
              <a:spcAft>
                <a:spcPts val="0"/>
              </a:spcAft>
            </a:pPr>
            <a:r>
              <a:rPr lang="en-US" dirty="0"/>
              <a:t>April 2026</a:t>
            </a:r>
          </a:p>
        </p:txBody>
      </p:sp>
      <p:pic>
        <p:nvPicPr>
          <p:cNvPr id="6" name="Picture 5" descr="Logo: State of New Jersey, Department of Education.">
            <a:extLst>
              <a:ext uri="{FF2B5EF4-FFF2-40B4-BE49-F238E27FC236}">
                <a16:creationId xmlns:a16="http://schemas.microsoft.com/office/drawing/2014/main" id="{0021F1E6-2135-4F4E-9EA0-EBD236B615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864" y="6081513"/>
            <a:ext cx="11890272" cy="768098"/>
          </a:xfrm>
          <a:prstGeom prst="rect">
            <a:avLst/>
          </a:prstGeom>
        </p:spPr>
      </p:pic>
    </p:spTree>
    <p:extLst>
      <p:ext uri="{BB962C8B-B14F-4D97-AF65-F5344CB8AC3E}">
        <p14:creationId xmlns:p14="http://schemas.microsoft.com/office/powerpoint/2010/main" val="18699161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C2D528C-8069-4A22-8612-17FABEB5B983}"/>
              </a:ext>
            </a:extLst>
          </p:cNvPr>
          <p:cNvSpPr>
            <a:spLocks noGrp="1"/>
          </p:cNvSpPr>
          <p:nvPr>
            <p:ph type="title"/>
          </p:nvPr>
        </p:nvSpPr>
        <p:spPr/>
        <p:txBody>
          <a:bodyPr/>
          <a:lstStyle/>
          <a:p>
            <a:r>
              <a:rPr lang="en-US" sz="4000" dirty="0"/>
              <a:t>Cash Flow Worksheet includes Preschool</a:t>
            </a:r>
          </a:p>
        </p:txBody>
      </p:sp>
      <p:sp>
        <p:nvSpPr>
          <p:cNvPr id="7" name="Text Placeholder 6">
            <a:extLst>
              <a:ext uri="{FF2B5EF4-FFF2-40B4-BE49-F238E27FC236}">
                <a16:creationId xmlns:a16="http://schemas.microsoft.com/office/drawing/2014/main" id="{DA307BB1-84DC-4B00-BD03-D40F135A67FB}"/>
              </a:ext>
            </a:extLst>
          </p:cNvPr>
          <p:cNvSpPr>
            <a:spLocks noGrp="1"/>
          </p:cNvSpPr>
          <p:nvPr>
            <p:ph type="body" sz="quarter" idx="11"/>
          </p:nvPr>
        </p:nvSpPr>
        <p:spPr/>
        <p:txBody>
          <a:bodyPr>
            <a:noAutofit/>
          </a:bodyPr>
          <a:lstStyle/>
          <a:p>
            <a:pPr>
              <a:spcBef>
                <a:spcPts val="500"/>
              </a:spcBef>
            </a:pPr>
            <a:r>
              <a:rPr lang="en-US" altLang="en-US" sz="2800" dirty="0"/>
              <a:t>Cash Flow Worksheet is used to analyze general fund and Preschool cash flow.</a:t>
            </a:r>
          </a:p>
          <a:p>
            <a:pPr>
              <a:spcBef>
                <a:spcPts val="500"/>
              </a:spcBef>
            </a:pPr>
            <a:r>
              <a:rPr lang="en-US" altLang="en-US" sz="2800" dirty="0"/>
              <a:t>Districts must include Preschool costs in the application. </a:t>
            </a:r>
          </a:p>
          <a:p>
            <a:pPr>
              <a:spcBef>
                <a:spcPts val="500"/>
              </a:spcBef>
            </a:pPr>
            <a:r>
              <a:rPr lang="en-US" altLang="en-US" sz="2800" dirty="0"/>
              <a:t>See Q&amp;A item 16 for guidance on specific Preschool entry on the cash flow worksheet.</a:t>
            </a:r>
          </a:p>
        </p:txBody>
      </p:sp>
      <p:sp>
        <p:nvSpPr>
          <p:cNvPr id="5" name="Slide Number Placeholder 4">
            <a:extLst>
              <a:ext uri="{FF2B5EF4-FFF2-40B4-BE49-F238E27FC236}">
                <a16:creationId xmlns:a16="http://schemas.microsoft.com/office/drawing/2014/main" id="{49F35658-4396-4DCD-BF66-CFA583F6D68B}"/>
              </a:ext>
            </a:extLst>
          </p:cNvPr>
          <p:cNvSpPr>
            <a:spLocks noGrp="1"/>
          </p:cNvSpPr>
          <p:nvPr>
            <p:ph type="sldNum" sz="quarter" idx="10"/>
          </p:nvPr>
        </p:nvSpPr>
        <p:spPr/>
        <p:txBody>
          <a:bodyPr/>
          <a:lstStyle/>
          <a:p>
            <a:fld id="{A3D1C70C-36A2-44FC-A083-98959550CFF4}" type="slidenum">
              <a:rPr lang="en-US" smtClean="0"/>
              <a:t>10</a:t>
            </a:fld>
            <a:endParaRPr lang="en-US"/>
          </a:p>
        </p:txBody>
      </p:sp>
    </p:spTree>
    <p:extLst>
      <p:ext uri="{BB962C8B-B14F-4D97-AF65-F5344CB8AC3E}">
        <p14:creationId xmlns:p14="http://schemas.microsoft.com/office/powerpoint/2010/main" val="1159149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C2D528C-8069-4A22-8612-17FABEB5B983}"/>
              </a:ext>
            </a:extLst>
          </p:cNvPr>
          <p:cNvSpPr>
            <a:spLocks noGrp="1"/>
          </p:cNvSpPr>
          <p:nvPr>
            <p:ph type="title"/>
          </p:nvPr>
        </p:nvSpPr>
        <p:spPr/>
        <p:txBody>
          <a:bodyPr/>
          <a:lstStyle/>
          <a:p>
            <a:r>
              <a:rPr lang="en-US" dirty="0"/>
              <a:t>County Approval Form</a:t>
            </a:r>
          </a:p>
        </p:txBody>
      </p:sp>
      <p:sp>
        <p:nvSpPr>
          <p:cNvPr id="7" name="Text Placeholder 6">
            <a:extLst>
              <a:ext uri="{FF2B5EF4-FFF2-40B4-BE49-F238E27FC236}">
                <a16:creationId xmlns:a16="http://schemas.microsoft.com/office/drawing/2014/main" id="{DA307BB1-84DC-4B00-BD03-D40F135A67FB}"/>
              </a:ext>
            </a:extLst>
          </p:cNvPr>
          <p:cNvSpPr>
            <a:spLocks noGrp="1"/>
          </p:cNvSpPr>
          <p:nvPr>
            <p:ph type="body" sz="quarter" idx="11"/>
          </p:nvPr>
        </p:nvSpPr>
        <p:spPr>
          <a:xfrm>
            <a:off x="171451" y="1449421"/>
            <a:ext cx="11849100" cy="4576729"/>
          </a:xfrm>
        </p:spPr>
        <p:txBody>
          <a:bodyPr>
            <a:noAutofit/>
          </a:bodyPr>
          <a:lstStyle/>
          <a:p>
            <a:pPr>
              <a:spcBef>
                <a:spcPts val="500"/>
              </a:spcBef>
            </a:pPr>
            <a:r>
              <a:rPr lang="en-US" altLang="en-US" sz="2800" dirty="0"/>
              <a:t>The County Approval Form will be provided to the county offices through Microsoft Teams.</a:t>
            </a:r>
          </a:p>
          <a:p>
            <a:pPr>
              <a:spcBef>
                <a:spcPts val="500"/>
              </a:spcBef>
            </a:pPr>
            <a:r>
              <a:rPr lang="en-US" altLang="en-US" sz="2800" dirty="0"/>
              <a:t>The maximum allowable approved principal should be </a:t>
            </a:r>
            <a:r>
              <a:rPr lang="en-US" altLang="en-US" sz="2800" b="1" dirty="0"/>
              <a:t>the lesser of</a:t>
            </a:r>
            <a:r>
              <a:rPr lang="en-US" altLang="en-US" sz="2800" dirty="0"/>
              <a:t>:</a:t>
            </a:r>
          </a:p>
          <a:p>
            <a:pPr lvl="1"/>
            <a:r>
              <a:rPr lang="en-US" altLang="en-US" sz="2800" dirty="0"/>
              <a:t> Line 20 on the Cash Flow Worksheet (if negative), or </a:t>
            </a:r>
          </a:p>
          <a:p>
            <a:pPr lvl="1"/>
            <a:r>
              <a:rPr lang="en-US" altLang="en-US" sz="2800" dirty="0"/>
              <a:t> The amount of the June state aid payments.</a:t>
            </a:r>
          </a:p>
        </p:txBody>
      </p:sp>
      <p:sp>
        <p:nvSpPr>
          <p:cNvPr id="5" name="Slide Number Placeholder 4">
            <a:extLst>
              <a:ext uri="{FF2B5EF4-FFF2-40B4-BE49-F238E27FC236}">
                <a16:creationId xmlns:a16="http://schemas.microsoft.com/office/drawing/2014/main" id="{49F35658-4396-4DCD-BF66-CFA583F6D68B}"/>
              </a:ext>
            </a:extLst>
          </p:cNvPr>
          <p:cNvSpPr>
            <a:spLocks noGrp="1"/>
          </p:cNvSpPr>
          <p:nvPr>
            <p:ph type="sldNum" sz="quarter" idx="10"/>
          </p:nvPr>
        </p:nvSpPr>
        <p:spPr/>
        <p:txBody>
          <a:bodyPr/>
          <a:lstStyle/>
          <a:p>
            <a:fld id="{A3D1C70C-36A2-44FC-A083-98959550CFF4}" type="slidenum">
              <a:rPr lang="en-US" smtClean="0"/>
              <a:t>11</a:t>
            </a:fld>
            <a:endParaRPr lang="en-US"/>
          </a:p>
        </p:txBody>
      </p:sp>
    </p:spTree>
    <p:extLst>
      <p:ext uri="{BB962C8B-B14F-4D97-AF65-F5344CB8AC3E}">
        <p14:creationId xmlns:p14="http://schemas.microsoft.com/office/powerpoint/2010/main" val="37660825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EF964-2230-4E9E-B8A3-858FD7064E31}"/>
              </a:ext>
            </a:extLst>
          </p:cNvPr>
          <p:cNvSpPr>
            <a:spLocks noGrp="1"/>
          </p:cNvSpPr>
          <p:nvPr>
            <p:ph type="title"/>
          </p:nvPr>
        </p:nvSpPr>
        <p:spPr>
          <a:xfrm>
            <a:off x="1333960" y="359272"/>
            <a:ext cx="10096959" cy="747579"/>
          </a:xfrm>
        </p:spPr>
        <p:txBody>
          <a:bodyPr/>
          <a:lstStyle/>
          <a:p>
            <a:r>
              <a:rPr lang="en-US" dirty="0"/>
              <a:t>County Submissions to DOE</a:t>
            </a:r>
          </a:p>
        </p:txBody>
      </p:sp>
      <p:sp>
        <p:nvSpPr>
          <p:cNvPr id="3" name="Text Placeholder 2">
            <a:extLst>
              <a:ext uri="{FF2B5EF4-FFF2-40B4-BE49-F238E27FC236}">
                <a16:creationId xmlns:a16="http://schemas.microsoft.com/office/drawing/2014/main" id="{DA0C7A98-D6ED-4690-82F3-A462BBDC58FB}"/>
              </a:ext>
            </a:extLst>
          </p:cNvPr>
          <p:cNvSpPr>
            <a:spLocks noGrp="1"/>
          </p:cNvSpPr>
          <p:nvPr>
            <p:ph type="body" sz="quarter" idx="11"/>
          </p:nvPr>
        </p:nvSpPr>
        <p:spPr/>
        <p:txBody>
          <a:bodyPr>
            <a:normAutofit fontScale="25000" lnSpcReduction="20000"/>
          </a:bodyPr>
          <a:lstStyle/>
          <a:p>
            <a:pPr marL="0" indent="0">
              <a:lnSpc>
                <a:spcPct val="128000"/>
              </a:lnSpc>
              <a:spcBef>
                <a:spcPts val="500"/>
              </a:spcBef>
              <a:buNone/>
            </a:pPr>
            <a:r>
              <a:rPr lang="en-US" altLang="en-US" sz="9600" dirty="0"/>
              <a:t>Items to be submitted to Fiscal Policy and Planning (in the Microsoft Teams channel “Borrowing on Delayed State Aid”) are:</a:t>
            </a:r>
          </a:p>
          <a:p>
            <a:pPr lvl="1">
              <a:lnSpc>
                <a:spcPct val="128000"/>
              </a:lnSpc>
            </a:pPr>
            <a:r>
              <a:rPr lang="en-US" altLang="en-US" sz="8800" dirty="0"/>
              <a:t>Completed County Approval Form</a:t>
            </a:r>
          </a:p>
          <a:p>
            <a:pPr lvl="1">
              <a:lnSpc>
                <a:spcPct val="128000"/>
              </a:lnSpc>
            </a:pPr>
            <a:r>
              <a:rPr lang="en-US" altLang="en-US" sz="8800" dirty="0"/>
              <a:t>District Application</a:t>
            </a:r>
          </a:p>
          <a:p>
            <a:pPr lvl="1">
              <a:lnSpc>
                <a:spcPct val="128000"/>
              </a:lnSpc>
            </a:pPr>
            <a:r>
              <a:rPr lang="en-US" altLang="en-US" sz="8800" dirty="0"/>
              <a:t>Cash Flow Worksheet</a:t>
            </a:r>
          </a:p>
          <a:p>
            <a:pPr lvl="1">
              <a:lnSpc>
                <a:spcPct val="128000"/>
              </a:lnSpc>
            </a:pPr>
            <a:r>
              <a:rPr lang="en-US" altLang="en-US" sz="8800" dirty="0"/>
              <a:t>Bank Letter Confirming Interest Rate</a:t>
            </a:r>
          </a:p>
          <a:p>
            <a:pPr lvl="1">
              <a:lnSpc>
                <a:spcPct val="128000"/>
              </a:lnSpc>
            </a:pPr>
            <a:r>
              <a:rPr lang="en-US" altLang="en-US" sz="8800" dirty="0"/>
              <a:t>Signed Promissory Note</a:t>
            </a:r>
          </a:p>
          <a:p>
            <a:pPr lvl="1">
              <a:lnSpc>
                <a:spcPct val="128000"/>
              </a:lnSpc>
            </a:pPr>
            <a:r>
              <a:rPr lang="en-US" altLang="en-US" sz="8800" dirty="0"/>
              <a:t>Data collection form, summarizing all county-approved applications</a:t>
            </a:r>
          </a:p>
          <a:p>
            <a:pPr marL="0" indent="0">
              <a:buNone/>
            </a:pPr>
            <a:endParaRPr lang="en-US" dirty="0"/>
          </a:p>
        </p:txBody>
      </p:sp>
      <p:sp>
        <p:nvSpPr>
          <p:cNvPr id="4" name="Slide Number Placeholder 3">
            <a:extLst>
              <a:ext uri="{FF2B5EF4-FFF2-40B4-BE49-F238E27FC236}">
                <a16:creationId xmlns:a16="http://schemas.microsoft.com/office/drawing/2014/main" id="{794BE4E2-C477-4565-8240-6CFCCC63E1EE}"/>
              </a:ext>
            </a:extLst>
          </p:cNvPr>
          <p:cNvSpPr>
            <a:spLocks noGrp="1"/>
          </p:cNvSpPr>
          <p:nvPr>
            <p:ph type="sldNum" sz="quarter" idx="10"/>
          </p:nvPr>
        </p:nvSpPr>
        <p:spPr/>
        <p:txBody>
          <a:bodyPr/>
          <a:lstStyle/>
          <a:p>
            <a:fld id="{A3D1C70C-36A2-44FC-A083-98959550CFF4}" type="slidenum">
              <a:rPr lang="en-US" smtClean="0"/>
              <a:pPr/>
              <a:t>12</a:t>
            </a:fld>
            <a:endParaRPr lang="en-US"/>
          </a:p>
        </p:txBody>
      </p:sp>
    </p:spTree>
    <p:extLst>
      <p:ext uri="{BB962C8B-B14F-4D97-AF65-F5344CB8AC3E}">
        <p14:creationId xmlns:p14="http://schemas.microsoft.com/office/powerpoint/2010/main" val="2341195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48EE92-5E42-45D9-B193-888DFC64EB88}"/>
              </a:ext>
            </a:extLst>
          </p:cNvPr>
          <p:cNvSpPr>
            <a:spLocks noGrp="1"/>
          </p:cNvSpPr>
          <p:nvPr>
            <p:ph type="title"/>
          </p:nvPr>
        </p:nvSpPr>
        <p:spPr/>
        <p:txBody>
          <a:bodyPr/>
          <a:lstStyle/>
          <a:p>
            <a:r>
              <a:rPr lang="en-US" dirty="0"/>
              <a:t>Items Posted on Web </a:t>
            </a:r>
          </a:p>
        </p:txBody>
      </p:sp>
      <p:sp>
        <p:nvSpPr>
          <p:cNvPr id="3" name="Text Placeholder 2">
            <a:extLst>
              <a:ext uri="{FF2B5EF4-FFF2-40B4-BE49-F238E27FC236}">
                <a16:creationId xmlns:a16="http://schemas.microsoft.com/office/drawing/2014/main" id="{3D984661-FC2F-4E28-967C-FADF1733DB16}"/>
              </a:ext>
            </a:extLst>
          </p:cNvPr>
          <p:cNvSpPr>
            <a:spLocks noGrp="1"/>
          </p:cNvSpPr>
          <p:nvPr>
            <p:ph type="body" sz="quarter" idx="11"/>
          </p:nvPr>
        </p:nvSpPr>
        <p:spPr/>
        <p:txBody>
          <a:bodyPr>
            <a:normAutofit/>
          </a:bodyPr>
          <a:lstStyle/>
          <a:p>
            <a:pPr lvl="1"/>
            <a:r>
              <a:rPr lang="en-US" altLang="en-US" sz="2800" dirty="0"/>
              <a:t> Application</a:t>
            </a:r>
          </a:p>
          <a:p>
            <a:pPr lvl="1"/>
            <a:r>
              <a:rPr lang="en-US" altLang="en-US" sz="2800" dirty="0"/>
              <a:t> Cash Flow Worksheet</a:t>
            </a:r>
          </a:p>
          <a:p>
            <a:pPr lvl="1"/>
            <a:r>
              <a:rPr lang="en-US" altLang="en-US" sz="2800" dirty="0"/>
              <a:t> Summary of Borrowing Process</a:t>
            </a:r>
          </a:p>
          <a:p>
            <a:pPr lvl="1"/>
            <a:r>
              <a:rPr lang="en-US" altLang="en-US" sz="2800" dirty="0"/>
              <a:t> Q&amp;A</a:t>
            </a:r>
          </a:p>
          <a:p>
            <a:pPr lvl="1"/>
            <a:r>
              <a:rPr lang="en-US" altLang="en-US" sz="2800" dirty="0"/>
              <a:t> Sample Promissory Note</a:t>
            </a:r>
          </a:p>
          <a:p>
            <a:pPr lvl="1"/>
            <a:r>
              <a:rPr lang="en-US" altLang="en-US" sz="2800" dirty="0"/>
              <a:t>Broadcast Memo</a:t>
            </a:r>
            <a:endParaRPr lang="en-US" sz="2800" dirty="0"/>
          </a:p>
        </p:txBody>
      </p:sp>
      <p:sp>
        <p:nvSpPr>
          <p:cNvPr id="4" name="Slide Number Placeholder 3">
            <a:extLst>
              <a:ext uri="{FF2B5EF4-FFF2-40B4-BE49-F238E27FC236}">
                <a16:creationId xmlns:a16="http://schemas.microsoft.com/office/drawing/2014/main" id="{D9025AF2-AA1B-456E-B6B1-6C22B6869090}"/>
              </a:ext>
            </a:extLst>
          </p:cNvPr>
          <p:cNvSpPr>
            <a:spLocks noGrp="1"/>
          </p:cNvSpPr>
          <p:nvPr>
            <p:ph type="sldNum" sz="quarter" idx="10"/>
          </p:nvPr>
        </p:nvSpPr>
        <p:spPr/>
        <p:txBody>
          <a:bodyPr/>
          <a:lstStyle/>
          <a:p>
            <a:fld id="{A3D1C70C-36A2-44FC-A083-98959550CFF4}" type="slidenum">
              <a:rPr lang="en-US" smtClean="0"/>
              <a:pPr/>
              <a:t>2</a:t>
            </a:fld>
            <a:endParaRPr lang="en-US"/>
          </a:p>
        </p:txBody>
      </p:sp>
    </p:spTree>
    <p:extLst>
      <p:ext uri="{BB962C8B-B14F-4D97-AF65-F5344CB8AC3E}">
        <p14:creationId xmlns:p14="http://schemas.microsoft.com/office/powerpoint/2010/main" val="966710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015348-76EC-443B-8695-5FF254478747}"/>
              </a:ext>
            </a:extLst>
          </p:cNvPr>
          <p:cNvSpPr>
            <a:spLocks noGrp="1"/>
          </p:cNvSpPr>
          <p:nvPr>
            <p:ph type="title"/>
          </p:nvPr>
        </p:nvSpPr>
        <p:spPr/>
        <p:txBody>
          <a:bodyPr/>
          <a:lstStyle/>
          <a:p>
            <a:r>
              <a:rPr lang="en-US" dirty="0"/>
              <a:t>Due Dates if Borrowing June 8</a:t>
            </a:r>
          </a:p>
        </p:txBody>
      </p:sp>
      <p:sp>
        <p:nvSpPr>
          <p:cNvPr id="3" name="Text Placeholder 2">
            <a:extLst>
              <a:ext uri="{FF2B5EF4-FFF2-40B4-BE49-F238E27FC236}">
                <a16:creationId xmlns:a16="http://schemas.microsoft.com/office/drawing/2014/main" id="{FB4F4B5F-C733-4E9A-9A04-D6328737C852}"/>
              </a:ext>
            </a:extLst>
          </p:cNvPr>
          <p:cNvSpPr>
            <a:spLocks noGrp="1"/>
          </p:cNvSpPr>
          <p:nvPr>
            <p:ph type="body" sz="quarter" idx="11"/>
          </p:nvPr>
        </p:nvSpPr>
        <p:spPr>
          <a:xfrm>
            <a:off x="171451" y="1605064"/>
            <a:ext cx="11849100" cy="4421086"/>
          </a:xfrm>
        </p:spPr>
        <p:txBody>
          <a:bodyPr>
            <a:normAutofit/>
          </a:bodyPr>
          <a:lstStyle/>
          <a:p>
            <a:pPr lvl="1"/>
            <a:r>
              <a:rPr lang="en-US" altLang="en-US" sz="2800" dirty="0"/>
              <a:t>May 29, 2026:  Applications due to ECS</a:t>
            </a:r>
          </a:p>
          <a:p>
            <a:pPr lvl="1"/>
            <a:r>
              <a:rPr lang="en-US" altLang="en-US" sz="2800" dirty="0"/>
              <a:t>June 5, 2026:  ECS Approval</a:t>
            </a:r>
          </a:p>
          <a:p>
            <a:pPr lvl="1"/>
            <a:r>
              <a:rPr lang="en-US" altLang="en-US" sz="2800" dirty="0"/>
              <a:t>June 15, 2026:  Promissory Note to Finance</a:t>
            </a:r>
          </a:p>
          <a:p>
            <a:pPr lvl="1"/>
            <a:r>
              <a:rPr lang="en-US" altLang="en-US" sz="2800" dirty="0"/>
              <a:t>July 14 or 15, 2026:  Payment to District, for repayment to bank</a:t>
            </a:r>
          </a:p>
        </p:txBody>
      </p:sp>
      <p:sp>
        <p:nvSpPr>
          <p:cNvPr id="4" name="Slide Number Placeholder 3">
            <a:extLst>
              <a:ext uri="{FF2B5EF4-FFF2-40B4-BE49-F238E27FC236}">
                <a16:creationId xmlns:a16="http://schemas.microsoft.com/office/drawing/2014/main" id="{E13FCAF4-8BD1-491A-836F-4C1CBDBA1260}"/>
              </a:ext>
            </a:extLst>
          </p:cNvPr>
          <p:cNvSpPr>
            <a:spLocks noGrp="1"/>
          </p:cNvSpPr>
          <p:nvPr>
            <p:ph type="sldNum" sz="quarter" idx="10"/>
          </p:nvPr>
        </p:nvSpPr>
        <p:spPr/>
        <p:txBody>
          <a:bodyPr/>
          <a:lstStyle/>
          <a:p>
            <a:fld id="{A3D1C70C-36A2-44FC-A083-98959550CFF4}" type="slidenum">
              <a:rPr lang="en-US" smtClean="0"/>
              <a:pPr/>
              <a:t>3</a:t>
            </a:fld>
            <a:endParaRPr lang="en-US"/>
          </a:p>
        </p:txBody>
      </p:sp>
    </p:spTree>
    <p:extLst>
      <p:ext uri="{BB962C8B-B14F-4D97-AF65-F5344CB8AC3E}">
        <p14:creationId xmlns:p14="http://schemas.microsoft.com/office/powerpoint/2010/main" val="439110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015348-76EC-443B-8695-5FF254478747}"/>
              </a:ext>
            </a:extLst>
          </p:cNvPr>
          <p:cNvSpPr>
            <a:spLocks noGrp="1"/>
          </p:cNvSpPr>
          <p:nvPr>
            <p:ph type="title"/>
          </p:nvPr>
        </p:nvSpPr>
        <p:spPr/>
        <p:txBody>
          <a:bodyPr/>
          <a:lstStyle/>
          <a:p>
            <a:r>
              <a:rPr lang="en-US" dirty="0"/>
              <a:t>Due Dates if Borrowing June 22</a:t>
            </a:r>
          </a:p>
        </p:txBody>
      </p:sp>
      <p:sp>
        <p:nvSpPr>
          <p:cNvPr id="3" name="Text Placeholder 2">
            <a:extLst>
              <a:ext uri="{FF2B5EF4-FFF2-40B4-BE49-F238E27FC236}">
                <a16:creationId xmlns:a16="http://schemas.microsoft.com/office/drawing/2014/main" id="{FB4F4B5F-C733-4E9A-9A04-D6328737C852}"/>
              </a:ext>
            </a:extLst>
          </p:cNvPr>
          <p:cNvSpPr>
            <a:spLocks noGrp="1"/>
          </p:cNvSpPr>
          <p:nvPr>
            <p:ph type="body" sz="quarter" idx="11"/>
          </p:nvPr>
        </p:nvSpPr>
        <p:spPr>
          <a:xfrm>
            <a:off x="171451" y="1556426"/>
            <a:ext cx="11849100" cy="4469724"/>
          </a:xfrm>
        </p:spPr>
        <p:txBody>
          <a:bodyPr>
            <a:normAutofit/>
          </a:bodyPr>
          <a:lstStyle/>
          <a:p>
            <a:pPr lvl="1"/>
            <a:r>
              <a:rPr lang="en-US" altLang="en-US" sz="2800" dirty="0"/>
              <a:t>June 11, 2026:  Applications due to ECS</a:t>
            </a:r>
          </a:p>
          <a:p>
            <a:pPr lvl="1"/>
            <a:r>
              <a:rPr lang="en-US" altLang="en-US" sz="2800" dirty="0"/>
              <a:t>June 18, 2026:  ECS Approval</a:t>
            </a:r>
          </a:p>
          <a:p>
            <a:pPr lvl="1"/>
            <a:r>
              <a:rPr lang="en-US" altLang="en-US" sz="2800" dirty="0"/>
              <a:t>June 26, 2026:  Promissory Note to Finance</a:t>
            </a:r>
          </a:p>
          <a:p>
            <a:pPr lvl="1"/>
            <a:r>
              <a:rPr lang="en-US" altLang="en-US" sz="2800" dirty="0"/>
              <a:t>July 14 or 15, 2026:  Payment to District, for repayment to bank</a:t>
            </a:r>
          </a:p>
        </p:txBody>
      </p:sp>
      <p:sp>
        <p:nvSpPr>
          <p:cNvPr id="4" name="Slide Number Placeholder 3">
            <a:extLst>
              <a:ext uri="{FF2B5EF4-FFF2-40B4-BE49-F238E27FC236}">
                <a16:creationId xmlns:a16="http://schemas.microsoft.com/office/drawing/2014/main" id="{E13FCAF4-8BD1-491A-836F-4C1CBDBA1260}"/>
              </a:ext>
            </a:extLst>
          </p:cNvPr>
          <p:cNvSpPr>
            <a:spLocks noGrp="1"/>
          </p:cNvSpPr>
          <p:nvPr>
            <p:ph type="sldNum" sz="quarter" idx="10"/>
          </p:nvPr>
        </p:nvSpPr>
        <p:spPr/>
        <p:txBody>
          <a:bodyPr/>
          <a:lstStyle/>
          <a:p>
            <a:fld id="{A3D1C70C-36A2-44FC-A083-98959550CFF4}" type="slidenum">
              <a:rPr lang="en-US" smtClean="0"/>
              <a:pPr/>
              <a:t>4</a:t>
            </a:fld>
            <a:endParaRPr lang="en-US"/>
          </a:p>
        </p:txBody>
      </p:sp>
    </p:spTree>
    <p:extLst>
      <p:ext uri="{BB962C8B-B14F-4D97-AF65-F5344CB8AC3E}">
        <p14:creationId xmlns:p14="http://schemas.microsoft.com/office/powerpoint/2010/main" val="177559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B1993-CDA0-4C15-9B2E-C30142C2BBEF}"/>
              </a:ext>
            </a:extLst>
          </p:cNvPr>
          <p:cNvSpPr>
            <a:spLocks noGrp="1"/>
          </p:cNvSpPr>
          <p:nvPr>
            <p:ph type="title"/>
          </p:nvPr>
        </p:nvSpPr>
        <p:spPr/>
        <p:txBody>
          <a:bodyPr/>
          <a:lstStyle/>
          <a:p>
            <a:r>
              <a:rPr lang="en-US" dirty="0"/>
              <a:t>Application - Submission Items</a:t>
            </a:r>
          </a:p>
        </p:txBody>
      </p:sp>
      <p:sp>
        <p:nvSpPr>
          <p:cNvPr id="6" name="Content Placeholder 5">
            <a:extLst>
              <a:ext uri="{FF2B5EF4-FFF2-40B4-BE49-F238E27FC236}">
                <a16:creationId xmlns:a16="http://schemas.microsoft.com/office/drawing/2014/main" id="{2C1CC0B2-C123-4C71-8695-0EAE2EE83C17}"/>
              </a:ext>
            </a:extLst>
          </p:cNvPr>
          <p:cNvSpPr>
            <a:spLocks noGrp="1"/>
          </p:cNvSpPr>
          <p:nvPr>
            <p:ph idx="13"/>
          </p:nvPr>
        </p:nvSpPr>
        <p:spPr>
          <a:xfrm>
            <a:off x="155436" y="1566153"/>
            <a:ext cx="11890272" cy="4396074"/>
          </a:xfrm>
        </p:spPr>
        <p:txBody>
          <a:bodyPr/>
          <a:lstStyle/>
          <a:p>
            <a:pPr marL="457200" lvl="1" indent="0">
              <a:buNone/>
            </a:pPr>
            <a:r>
              <a:rPr lang="en-US" altLang="en-US" dirty="0"/>
              <a:t>Application for borrowing includes: </a:t>
            </a:r>
          </a:p>
          <a:p>
            <a:pPr lvl="2"/>
            <a:r>
              <a:rPr lang="en-US" altLang="en-US" dirty="0"/>
              <a:t> Application Form</a:t>
            </a:r>
          </a:p>
          <a:p>
            <a:pPr lvl="2"/>
            <a:r>
              <a:rPr lang="en-US" altLang="en-US" dirty="0"/>
              <a:t> Cash Flow Worksheet</a:t>
            </a:r>
          </a:p>
          <a:p>
            <a:pPr lvl="2"/>
            <a:r>
              <a:rPr lang="en-US" altLang="en-US" dirty="0"/>
              <a:t> Supporting Documentation</a:t>
            </a:r>
          </a:p>
          <a:p>
            <a:pPr lvl="2"/>
            <a:r>
              <a:rPr lang="en-US" altLang="en-US" dirty="0"/>
              <a:t> Written Bank Proposal (this is a required submission for interest cost to be reimbursed)</a:t>
            </a:r>
          </a:p>
        </p:txBody>
      </p:sp>
      <p:sp>
        <p:nvSpPr>
          <p:cNvPr id="4" name="Slide Number Placeholder 3">
            <a:extLst>
              <a:ext uri="{FF2B5EF4-FFF2-40B4-BE49-F238E27FC236}">
                <a16:creationId xmlns:a16="http://schemas.microsoft.com/office/drawing/2014/main" id="{893B751B-086A-4725-8733-9CA46EED7C05}"/>
              </a:ext>
            </a:extLst>
          </p:cNvPr>
          <p:cNvSpPr>
            <a:spLocks noGrp="1"/>
          </p:cNvSpPr>
          <p:nvPr>
            <p:ph type="sldNum" sz="quarter" idx="12"/>
          </p:nvPr>
        </p:nvSpPr>
        <p:spPr/>
        <p:txBody>
          <a:bodyPr/>
          <a:lstStyle/>
          <a:p>
            <a:fld id="{A3D1C70C-36A2-44FC-A083-98959550CFF4}" type="slidenum">
              <a:rPr lang="en-US" smtClean="0"/>
              <a:pPr/>
              <a:t>5</a:t>
            </a:fld>
            <a:endParaRPr lang="en-US"/>
          </a:p>
        </p:txBody>
      </p:sp>
    </p:spTree>
    <p:extLst>
      <p:ext uri="{BB962C8B-B14F-4D97-AF65-F5344CB8AC3E}">
        <p14:creationId xmlns:p14="http://schemas.microsoft.com/office/powerpoint/2010/main" val="2172825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EC1C8-FFA1-4E8E-AE0C-FE0DFFF999F8}"/>
              </a:ext>
            </a:extLst>
          </p:cNvPr>
          <p:cNvSpPr>
            <a:spLocks noGrp="1"/>
          </p:cNvSpPr>
          <p:nvPr>
            <p:ph type="title"/>
          </p:nvPr>
        </p:nvSpPr>
        <p:spPr/>
        <p:txBody>
          <a:bodyPr/>
          <a:lstStyle/>
          <a:p>
            <a:r>
              <a:rPr lang="en-US" dirty="0"/>
              <a:t>Application - Term of Note</a:t>
            </a:r>
          </a:p>
        </p:txBody>
      </p:sp>
      <p:sp>
        <p:nvSpPr>
          <p:cNvPr id="3" name="Text Placeholder 2">
            <a:extLst>
              <a:ext uri="{FF2B5EF4-FFF2-40B4-BE49-F238E27FC236}">
                <a16:creationId xmlns:a16="http://schemas.microsoft.com/office/drawing/2014/main" id="{21660DA5-318E-4684-A68E-9834D7EAD86F}"/>
              </a:ext>
            </a:extLst>
          </p:cNvPr>
          <p:cNvSpPr>
            <a:spLocks noGrp="1"/>
          </p:cNvSpPr>
          <p:nvPr>
            <p:ph type="body" sz="quarter" idx="11"/>
          </p:nvPr>
        </p:nvSpPr>
        <p:spPr/>
        <p:txBody>
          <a:bodyPr/>
          <a:lstStyle/>
          <a:p>
            <a:pPr marL="0" indent="0">
              <a:spcBef>
                <a:spcPts val="500"/>
              </a:spcBef>
              <a:buNone/>
            </a:pPr>
            <a:r>
              <a:rPr lang="en-US" altLang="en-US" sz="2800" dirty="0"/>
              <a:t>Term of note:</a:t>
            </a:r>
          </a:p>
          <a:p>
            <a:pPr lvl="1"/>
            <a:r>
              <a:rPr lang="en-US" altLang="en-US" sz="2800" dirty="0"/>
              <a:t> The loan effective date must be between June 8 and June 30, 2026.</a:t>
            </a:r>
          </a:p>
          <a:p>
            <a:pPr lvl="1"/>
            <a:r>
              <a:rPr lang="en-US" altLang="en-US" sz="2800" dirty="0"/>
              <a:t> A loan effective date between June 22 and June 30, 2026 is recommended if the loan amount is less than the June 22, 2026 state aid payment – for the portion attributable to the June 22, 2026 payment.  </a:t>
            </a:r>
          </a:p>
          <a:p>
            <a:pPr lvl="1"/>
            <a:r>
              <a:rPr lang="en-US" altLang="en-US" sz="2800" dirty="0"/>
              <a:t> The loan maturity date will be July 14 or July 15, 2026.</a:t>
            </a:r>
          </a:p>
        </p:txBody>
      </p:sp>
      <p:sp>
        <p:nvSpPr>
          <p:cNvPr id="4" name="Slide Number Placeholder 3">
            <a:extLst>
              <a:ext uri="{FF2B5EF4-FFF2-40B4-BE49-F238E27FC236}">
                <a16:creationId xmlns:a16="http://schemas.microsoft.com/office/drawing/2014/main" id="{D99DFBBC-1B1A-4716-BC4C-A018AC2E9D9E}"/>
              </a:ext>
            </a:extLst>
          </p:cNvPr>
          <p:cNvSpPr>
            <a:spLocks noGrp="1"/>
          </p:cNvSpPr>
          <p:nvPr>
            <p:ph type="sldNum" sz="quarter" idx="10"/>
          </p:nvPr>
        </p:nvSpPr>
        <p:spPr/>
        <p:txBody>
          <a:bodyPr/>
          <a:lstStyle/>
          <a:p>
            <a:fld id="{A3D1C70C-36A2-44FC-A083-98959550CFF4}" type="slidenum">
              <a:rPr lang="en-US" smtClean="0"/>
              <a:pPr/>
              <a:t>6</a:t>
            </a:fld>
            <a:endParaRPr lang="en-US"/>
          </a:p>
        </p:txBody>
      </p:sp>
    </p:spTree>
    <p:extLst>
      <p:ext uri="{BB962C8B-B14F-4D97-AF65-F5344CB8AC3E}">
        <p14:creationId xmlns:p14="http://schemas.microsoft.com/office/powerpoint/2010/main" val="3617366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DA73C-9809-41A0-9801-3F9AE9C07058}"/>
              </a:ext>
            </a:extLst>
          </p:cNvPr>
          <p:cNvSpPr>
            <a:spLocks noGrp="1"/>
          </p:cNvSpPr>
          <p:nvPr>
            <p:ph type="title"/>
          </p:nvPr>
        </p:nvSpPr>
        <p:spPr/>
        <p:txBody>
          <a:bodyPr/>
          <a:lstStyle/>
          <a:p>
            <a:r>
              <a:rPr lang="en-US" dirty="0"/>
              <a:t>Application - Interest Rate</a:t>
            </a:r>
          </a:p>
        </p:txBody>
      </p:sp>
      <p:sp>
        <p:nvSpPr>
          <p:cNvPr id="3" name="Text Placeholder 2">
            <a:extLst>
              <a:ext uri="{FF2B5EF4-FFF2-40B4-BE49-F238E27FC236}">
                <a16:creationId xmlns:a16="http://schemas.microsoft.com/office/drawing/2014/main" id="{BF82FD82-D193-4C98-BFBE-A0C75578CFE9}"/>
              </a:ext>
            </a:extLst>
          </p:cNvPr>
          <p:cNvSpPr>
            <a:spLocks noGrp="1"/>
          </p:cNvSpPr>
          <p:nvPr>
            <p:ph type="body" sz="quarter" idx="11"/>
          </p:nvPr>
        </p:nvSpPr>
        <p:spPr>
          <a:xfrm>
            <a:off x="171450" y="1507787"/>
            <a:ext cx="11849100" cy="4381619"/>
          </a:xfrm>
        </p:spPr>
        <p:txBody>
          <a:bodyPr>
            <a:noAutofit/>
          </a:bodyPr>
          <a:lstStyle/>
          <a:p>
            <a:pPr marL="0" indent="0">
              <a:spcBef>
                <a:spcPts val="500"/>
              </a:spcBef>
              <a:buNone/>
            </a:pPr>
            <a:r>
              <a:rPr lang="en-US" altLang="en-US" sz="2800" dirty="0"/>
              <a:t>Interest Rate:</a:t>
            </a:r>
          </a:p>
          <a:p>
            <a:pPr marL="0" indent="0">
              <a:spcBef>
                <a:spcPts val="500"/>
              </a:spcBef>
              <a:buNone/>
            </a:pPr>
            <a:r>
              <a:rPr lang="en-US" altLang="en-US" sz="2800" dirty="0"/>
              <a:t>The Executive County Superintendents (ECS) should review the interest rates on loan applications received and notify districts if the interest rate obtained by the bank does not appear reasonable in comparison to other banks in the area. </a:t>
            </a:r>
          </a:p>
        </p:txBody>
      </p:sp>
      <p:sp>
        <p:nvSpPr>
          <p:cNvPr id="4" name="Slide Number Placeholder 3">
            <a:extLst>
              <a:ext uri="{FF2B5EF4-FFF2-40B4-BE49-F238E27FC236}">
                <a16:creationId xmlns:a16="http://schemas.microsoft.com/office/drawing/2014/main" id="{06FC0164-DF27-4A67-BA50-3DFB11B497AC}"/>
              </a:ext>
            </a:extLst>
          </p:cNvPr>
          <p:cNvSpPr>
            <a:spLocks noGrp="1"/>
          </p:cNvSpPr>
          <p:nvPr>
            <p:ph type="sldNum" sz="quarter" idx="10"/>
          </p:nvPr>
        </p:nvSpPr>
        <p:spPr/>
        <p:txBody>
          <a:bodyPr/>
          <a:lstStyle/>
          <a:p>
            <a:fld id="{A3D1C70C-36A2-44FC-A083-98959550CFF4}" type="slidenum">
              <a:rPr lang="en-US" smtClean="0"/>
              <a:pPr/>
              <a:t>7</a:t>
            </a:fld>
            <a:endParaRPr lang="en-US"/>
          </a:p>
        </p:txBody>
      </p:sp>
    </p:spTree>
    <p:extLst>
      <p:ext uri="{BB962C8B-B14F-4D97-AF65-F5344CB8AC3E}">
        <p14:creationId xmlns:p14="http://schemas.microsoft.com/office/powerpoint/2010/main" val="1274995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B0E66-DC94-4022-BBF4-3EA857AFBA26}"/>
              </a:ext>
            </a:extLst>
          </p:cNvPr>
          <p:cNvSpPr>
            <a:spLocks noGrp="1"/>
          </p:cNvSpPr>
          <p:nvPr>
            <p:ph type="title"/>
          </p:nvPr>
        </p:nvSpPr>
        <p:spPr/>
        <p:txBody>
          <a:bodyPr/>
          <a:lstStyle/>
          <a:p>
            <a:r>
              <a:rPr lang="en-US" dirty="0"/>
              <a:t>Cash Flow Worksheet</a:t>
            </a:r>
          </a:p>
        </p:txBody>
      </p:sp>
      <p:sp>
        <p:nvSpPr>
          <p:cNvPr id="3" name="Text Placeholder 2">
            <a:extLst>
              <a:ext uri="{FF2B5EF4-FFF2-40B4-BE49-F238E27FC236}">
                <a16:creationId xmlns:a16="http://schemas.microsoft.com/office/drawing/2014/main" id="{DB47E419-9F8E-4C24-B81F-61302334BEE2}"/>
              </a:ext>
            </a:extLst>
          </p:cNvPr>
          <p:cNvSpPr>
            <a:spLocks noGrp="1"/>
          </p:cNvSpPr>
          <p:nvPr>
            <p:ph type="body" sz="quarter" idx="11"/>
          </p:nvPr>
        </p:nvSpPr>
        <p:spPr/>
        <p:txBody>
          <a:bodyPr>
            <a:noAutofit/>
          </a:bodyPr>
          <a:lstStyle/>
          <a:p>
            <a:pPr>
              <a:spcBef>
                <a:spcPts val="500"/>
              </a:spcBef>
            </a:pPr>
            <a:r>
              <a:rPr lang="en-US" altLang="en-US" sz="2800" dirty="0"/>
              <a:t>Line 1 - Bank balances April 30, 2026 </a:t>
            </a:r>
          </a:p>
          <a:p>
            <a:pPr lvl="1"/>
            <a:r>
              <a:rPr lang="en-US" altLang="en-US" sz="2800" dirty="0"/>
              <a:t> Submit bank reconciliations as support</a:t>
            </a:r>
          </a:p>
          <a:p>
            <a:pPr>
              <a:spcBef>
                <a:spcPts val="500"/>
              </a:spcBef>
            </a:pPr>
            <a:r>
              <a:rPr lang="en-US" altLang="en-US" sz="2800" dirty="0"/>
              <a:t>Line 13 - Add estimated revenues for months May and June 2026</a:t>
            </a:r>
          </a:p>
          <a:p>
            <a:pPr>
              <a:spcBef>
                <a:spcPts val="500"/>
              </a:spcBef>
            </a:pPr>
            <a:r>
              <a:rPr lang="en-US" altLang="en-US" sz="2800" dirty="0"/>
              <a:t>Line 19 - Deduct estimated expenditures for months May and June 2026</a:t>
            </a:r>
          </a:p>
          <a:p>
            <a:pPr lvl="1"/>
            <a:r>
              <a:rPr lang="en-US" altLang="en-US" sz="2800" dirty="0"/>
              <a:t> A/P register and vendor listing as support</a:t>
            </a:r>
          </a:p>
          <a:p>
            <a:pPr>
              <a:spcBef>
                <a:spcPts val="500"/>
              </a:spcBef>
            </a:pPr>
            <a:r>
              <a:rPr lang="en-US" altLang="en-US" sz="2800" dirty="0"/>
              <a:t>Line 20 – Represents the maximum potential needed to borrow.</a:t>
            </a:r>
          </a:p>
        </p:txBody>
      </p:sp>
      <p:sp>
        <p:nvSpPr>
          <p:cNvPr id="4" name="Slide Number Placeholder 3">
            <a:extLst>
              <a:ext uri="{FF2B5EF4-FFF2-40B4-BE49-F238E27FC236}">
                <a16:creationId xmlns:a16="http://schemas.microsoft.com/office/drawing/2014/main" id="{7B188B16-A753-41CF-A935-261699A37028}"/>
              </a:ext>
            </a:extLst>
          </p:cNvPr>
          <p:cNvSpPr>
            <a:spLocks noGrp="1"/>
          </p:cNvSpPr>
          <p:nvPr>
            <p:ph type="sldNum" sz="quarter" idx="10"/>
          </p:nvPr>
        </p:nvSpPr>
        <p:spPr/>
        <p:txBody>
          <a:bodyPr/>
          <a:lstStyle/>
          <a:p>
            <a:fld id="{A3D1C70C-36A2-44FC-A083-98959550CFF4}" type="slidenum">
              <a:rPr lang="en-US" smtClean="0"/>
              <a:pPr/>
              <a:t>8</a:t>
            </a:fld>
            <a:endParaRPr lang="en-US"/>
          </a:p>
        </p:txBody>
      </p:sp>
    </p:spTree>
    <p:extLst>
      <p:ext uri="{BB962C8B-B14F-4D97-AF65-F5344CB8AC3E}">
        <p14:creationId xmlns:p14="http://schemas.microsoft.com/office/powerpoint/2010/main" val="26410872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C2D528C-8069-4A22-8612-17FABEB5B983}"/>
              </a:ext>
            </a:extLst>
          </p:cNvPr>
          <p:cNvSpPr>
            <a:spLocks noGrp="1"/>
          </p:cNvSpPr>
          <p:nvPr>
            <p:ph type="title"/>
          </p:nvPr>
        </p:nvSpPr>
        <p:spPr/>
        <p:txBody>
          <a:bodyPr/>
          <a:lstStyle/>
          <a:p>
            <a:r>
              <a:rPr lang="en-US" dirty="0"/>
              <a:t>Cash Flow Worksheet (continued)</a:t>
            </a:r>
          </a:p>
        </p:txBody>
      </p:sp>
      <p:sp>
        <p:nvSpPr>
          <p:cNvPr id="7" name="Text Placeholder 6">
            <a:extLst>
              <a:ext uri="{FF2B5EF4-FFF2-40B4-BE49-F238E27FC236}">
                <a16:creationId xmlns:a16="http://schemas.microsoft.com/office/drawing/2014/main" id="{DA307BB1-84DC-4B00-BD03-D40F135A67FB}"/>
              </a:ext>
            </a:extLst>
          </p:cNvPr>
          <p:cNvSpPr>
            <a:spLocks noGrp="1"/>
          </p:cNvSpPr>
          <p:nvPr>
            <p:ph type="body" sz="quarter" idx="11"/>
          </p:nvPr>
        </p:nvSpPr>
        <p:spPr/>
        <p:txBody>
          <a:bodyPr>
            <a:normAutofit fontScale="92500"/>
          </a:bodyPr>
          <a:lstStyle/>
          <a:p>
            <a:pPr>
              <a:lnSpc>
                <a:spcPct val="118000"/>
              </a:lnSpc>
              <a:spcBef>
                <a:spcPts val="500"/>
              </a:spcBef>
            </a:pPr>
            <a:r>
              <a:rPr lang="en-US" altLang="en-US" sz="2800" dirty="0"/>
              <a:t>Lines 21 to 23 represent federal programs in the district. This section is used to assess if the district has federal funds available for draw-down that may improve cash position.</a:t>
            </a:r>
          </a:p>
          <a:p>
            <a:pPr>
              <a:lnSpc>
                <a:spcPct val="118000"/>
              </a:lnSpc>
              <a:spcBef>
                <a:spcPts val="500"/>
              </a:spcBef>
            </a:pPr>
            <a:r>
              <a:rPr lang="en-US" altLang="en-US" sz="2800" dirty="0"/>
              <a:t>Line 24 (Line 22 less Line 23) represents the difference between federal program expenditures made and the federal reimbursements received.</a:t>
            </a:r>
          </a:p>
          <a:p>
            <a:pPr lvl="1">
              <a:lnSpc>
                <a:spcPct val="118000"/>
              </a:lnSpc>
            </a:pPr>
            <a:r>
              <a:rPr lang="en-US" altLang="en-US" sz="2800" dirty="0"/>
              <a:t> Explanation of the amount receivable is required.</a:t>
            </a:r>
          </a:p>
          <a:p>
            <a:pPr lvl="1">
              <a:lnSpc>
                <a:spcPct val="118000"/>
              </a:lnSpc>
            </a:pPr>
            <a:r>
              <a:rPr lang="en-US" altLang="en-US" sz="2800" dirty="0"/>
              <a:t> Districts should draw funds on a timely basis and should not change bank accounts mid-process.</a:t>
            </a:r>
          </a:p>
        </p:txBody>
      </p:sp>
      <p:sp>
        <p:nvSpPr>
          <p:cNvPr id="5" name="Slide Number Placeholder 4">
            <a:extLst>
              <a:ext uri="{FF2B5EF4-FFF2-40B4-BE49-F238E27FC236}">
                <a16:creationId xmlns:a16="http://schemas.microsoft.com/office/drawing/2014/main" id="{49F35658-4396-4DCD-BF66-CFA583F6D68B}"/>
              </a:ext>
            </a:extLst>
          </p:cNvPr>
          <p:cNvSpPr>
            <a:spLocks noGrp="1"/>
          </p:cNvSpPr>
          <p:nvPr>
            <p:ph type="sldNum" sz="quarter" idx="10"/>
          </p:nvPr>
        </p:nvSpPr>
        <p:spPr/>
        <p:txBody>
          <a:bodyPr/>
          <a:lstStyle/>
          <a:p>
            <a:fld id="{A3D1C70C-36A2-44FC-A083-98959550CFF4}" type="slidenum">
              <a:rPr lang="en-US" smtClean="0"/>
              <a:t>9</a:t>
            </a:fld>
            <a:endParaRPr lang="en-US"/>
          </a:p>
        </p:txBody>
      </p:sp>
    </p:spTree>
    <p:extLst>
      <p:ext uri="{BB962C8B-B14F-4D97-AF65-F5344CB8AC3E}">
        <p14:creationId xmlns:p14="http://schemas.microsoft.com/office/powerpoint/2010/main" val="2249833558"/>
      </p:ext>
    </p:extLst>
  </p:cSld>
  <p:clrMapOvr>
    <a:masterClrMapping/>
  </p:clrMapOvr>
</p:sld>
</file>

<file path=ppt/theme/theme1.xml><?xml version="1.0" encoding="utf-8"?>
<a:theme xmlns:a="http://schemas.openxmlformats.org/drawingml/2006/main" name="NDJOE_Main">
  <a:themeElements>
    <a:clrScheme name="Custom 5">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954F72"/>
      </a:folHlink>
    </a:clrScheme>
    <a:fontScheme name="NJDOE Template 0921">
      <a:majorFont>
        <a:latin typeface="Palatino Linotype"/>
        <a:ea typeface=""/>
        <a:cs typeface=""/>
      </a:majorFont>
      <a:minorFont>
        <a:latin typeface="Palatino Linotyp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8 - Defeated Budget 22-23_et" id="{D3D62402-B796-4CEA-BA52-B70F9BC4ACFB}" vid="{F2BB8914-04C4-4D0A-9CD4-FAAD69E338FF}"/>
    </a:ext>
  </a:extLst>
</a:theme>
</file>

<file path=ppt/theme/theme2.xml><?xml version="1.0" encoding="utf-8"?>
<a:theme xmlns:a="http://schemas.openxmlformats.org/drawingml/2006/main" name="NJDOE_TitleSlide">
  <a:themeElements>
    <a:clrScheme name="Custom 4">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954F72"/>
      </a:folHlink>
    </a:clrScheme>
    <a:fontScheme name="NJDOE Template 0921">
      <a:majorFont>
        <a:latin typeface="Palatino Linotype"/>
        <a:ea typeface=""/>
        <a:cs typeface=""/>
      </a:majorFont>
      <a:minorFont>
        <a:latin typeface="Palatino Linotyp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8 - Defeated Budget 22-23_et" id="{D3D62402-B796-4CEA-BA52-B70F9BC4ACFB}" vid="{F0C0DB25-FF17-4895-87DC-0F38722FF6EE}"/>
    </a:ext>
  </a:extLst>
</a:theme>
</file>

<file path=ppt/theme/theme3.xml><?xml version="1.0" encoding="utf-8"?>
<a:theme xmlns:a="http://schemas.openxmlformats.org/drawingml/2006/main" name="NJDOE_SectionTitl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8 - Defeated Budget 22-23_et" id="{D3D62402-B796-4CEA-BA52-B70F9BC4ACFB}" vid="{6FDB72C2-A371-4727-94A2-AD8B0B67666B}"/>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541</TotalTime>
  <Words>611</Words>
  <Application>Microsoft Office PowerPoint</Application>
  <PresentationFormat>Widescreen</PresentationFormat>
  <Paragraphs>74</Paragraphs>
  <Slides>12</Slides>
  <Notes>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12</vt:i4>
      </vt:variant>
    </vt:vector>
  </HeadingPairs>
  <TitlesOfParts>
    <vt:vector size="18" baseType="lpstr">
      <vt:lpstr>Arial</vt:lpstr>
      <vt:lpstr>Calibri</vt:lpstr>
      <vt:lpstr>Palatino Linotype</vt:lpstr>
      <vt:lpstr>NDJOE_Main</vt:lpstr>
      <vt:lpstr>NJDOE_TitleSlide</vt:lpstr>
      <vt:lpstr>NJDOE_SectionTitle</vt:lpstr>
      <vt:lpstr>Delayed June 2026 State Aid Borrowing Process</vt:lpstr>
      <vt:lpstr>Items Posted on Web </vt:lpstr>
      <vt:lpstr>Due Dates if Borrowing June 8</vt:lpstr>
      <vt:lpstr>Due Dates if Borrowing June 22</vt:lpstr>
      <vt:lpstr>Application - Submission Items</vt:lpstr>
      <vt:lpstr>Application - Term of Note</vt:lpstr>
      <vt:lpstr>Application - Interest Rate</vt:lpstr>
      <vt:lpstr>Cash Flow Worksheet</vt:lpstr>
      <vt:lpstr>Cash Flow Worksheet (continued)</vt:lpstr>
      <vt:lpstr>Cash Flow Worksheet includes Preschool</vt:lpstr>
      <vt:lpstr>County Approval Form</vt:lpstr>
      <vt:lpstr>County Submissions to DOE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Delayed State Aid Borrowing Process</dc:title>
  <dc:creator>New Jersey Department of Education</dc:creator>
  <cp:lastModifiedBy>Jenkins, Shifra</cp:lastModifiedBy>
  <cp:revision>61</cp:revision>
  <dcterms:created xsi:type="dcterms:W3CDTF">2021-09-17T18:04:56Z</dcterms:created>
  <dcterms:modified xsi:type="dcterms:W3CDTF">2026-04-13T15:20:37Z</dcterms:modified>
</cp:coreProperties>
</file>