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2"/>
  </p:notesMasterIdLst>
  <p:sldIdLst>
    <p:sldId id="454" r:id="rId5"/>
    <p:sldId id="457" r:id="rId6"/>
    <p:sldId id="471" r:id="rId7"/>
    <p:sldId id="470" r:id="rId8"/>
    <p:sldId id="462" r:id="rId9"/>
    <p:sldId id="463" r:id="rId10"/>
    <p:sldId id="330" r:id="rId11"/>
    <p:sldId id="460" r:id="rId12"/>
    <p:sldId id="466" r:id="rId13"/>
    <p:sldId id="465" r:id="rId14"/>
    <p:sldId id="450" r:id="rId15"/>
    <p:sldId id="468" r:id="rId16"/>
    <p:sldId id="467" r:id="rId17"/>
    <p:sldId id="469" r:id="rId18"/>
    <p:sldId id="453" r:id="rId19"/>
    <p:sldId id="456" r:id="rId20"/>
    <p:sldId id="303" r:id="rId21"/>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C9F7EB9A-B5F0-4CDF-8051-77DB6485A0D8}">
          <p14:sldIdLst>
            <p14:sldId id="454"/>
          </p14:sldIdLst>
        </p14:section>
        <p14:section name="Presentation" id="{E535A68C-A8BD-4644-85B2-7C86E70BF547}">
          <p14:sldIdLst>
            <p14:sldId id="457"/>
            <p14:sldId id="471"/>
            <p14:sldId id="470"/>
            <p14:sldId id="462"/>
            <p14:sldId id="463"/>
            <p14:sldId id="330"/>
            <p14:sldId id="460"/>
            <p14:sldId id="466"/>
            <p14:sldId id="465"/>
            <p14:sldId id="450"/>
            <p14:sldId id="468"/>
            <p14:sldId id="467"/>
          </p14:sldIdLst>
        </p14:section>
        <p14:section name="Closing" id="{1959660B-A37F-44F3-AF9E-944D9DFF0A4E}">
          <p14:sldIdLst>
            <p14:sldId id="469"/>
            <p14:sldId id="453"/>
            <p14:sldId id="456"/>
            <p14:sldId id="30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14C5013-E33A-798A-171A-52B2E38566D0}" name="Schiff, Jorden" initials="SJ" userId="S::jschiff@doe.nj.gov::77d82222-7197-4078-881e-914573ceb08f" providerId="AD"/>
  <p188:author id="{3FDE9C38-294A-C062-FF50-A95FABDA2A50}" name="Lopes, Sofia" initials="LS" userId="S::slopes@doe.nj.gov::bfdcdb35-f473-4f4e-91dd-f675a1682a58" providerId="AD"/>
  <p188:author id="{84A1B241-91A7-D71F-2637-BF0945B4CB23}" name="Bruton, Karen" initials="" userId="S::kbruton@doe.nj.gov::f42c226b-e919-4be2-93bb-24b85f1e2502" providerId="AD"/>
  <p188:author id="{7CD06546-9DD9-0023-DDD8-EC4F2CAE1FF9}" name="Thomas, Elizabeth" initials="ET" userId="S::ethomas@doe.nj.gov::ecf9b76d-2424-407e-a49b-ad172b417e8c" providerId="AD"/>
  <p188:author id="{C427385C-9701-95AF-74C4-14D121462340}" name="Webster-O'Dell, Wendi" initials="WW" userId="S::wwebster@doe.nj.gov::e3781c20-75bc-4503-ad7d-fd8ca9b06264" providerId="AD"/>
  <p188:author id="{EB779783-D0B7-2772-F5A7-466417C0A33D}" name="Bullock, Allyson" initials="BA" userId="S::abullock@doe.nj.gov::c1fbbeaf-b57a-4690-8a61-4b4d4005747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AD15"/>
    <a:srgbClr val="B77601"/>
    <a:srgbClr val="FFCCCC"/>
    <a:srgbClr val="004E75"/>
    <a:srgbClr val="772006"/>
    <a:srgbClr val="345F84"/>
    <a:srgbClr val="000000"/>
    <a:srgbClr val="4179A8"/>
    <a:srgbClr val="D9117E"/>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71" autoAdjust="0"/>
    <p:restoredTop sz="86375" autoAdjust="0"/>
  </p:normalViewPr>
  <p:slideViewPr>
    <p:cSldViewPr snapToGrid="0">
      <p:cViewPr varScale="1">
        <p:scale>
          <a:sx n="46" d="100"/>
          <a:sy n="46" d="100"/>
        </p:scale>
        <p:origin x="64" y="43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F7B811AE-216E-6F44-9DDB-1445BBBA3764}" type="datetimeFigureOut">
              <a:rPr lang="en-US" smtClean="0"/>
              <a:t>7/1/2026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9B65AB24-858C-4042-8650-F45BC641C7BA}" type="slidenum">
              <a:rPr lang="en-US" smtClean="0"/>
              <a:t>‹#›</a:t>
            </a:fld>
            <a:endParaRPr lang="en-US"/>
          </a:p>
        </p:txBody>
      </p:sp>
    </p:spTree>
    <p:extLst>
      <p:ext uri="{BB962C8B-B14F-4D97-AF65-F5344CB8AC3E}">
        <p14:creationId xmlns:p14="http://schemas.microsoft.com/office/powerpoint/2010/main" val="3366797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readingrockets.org/literacy-home/reading-101-guide-parents/reading-basics/phonological-and-phonemic-awarenes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4AE6C-6AC4-FA4C-938E-9D462F0B0C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4857CF-19A8-E8C3-03EA-1789F3E084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3AF335-DC69-3110-9A4E-5250FCD976CB}"/>
              </a:ext>
            </a:extLst>
          </p:cNvPr>
          <p:cNvSpPr>
            <a:spLocks noGrp="1"/>
          </p:cNvSpPr>
          <p:nvPr>
            <p:ph type="body" idx="1"/>
          </p:nvPr>
        </p:nvSpPr>
        <p:spPr/>
        <p:txBody>
          <a:bodyPr/>
          <a:lstStyle/>
          <a:p>
            <a:pPr rtl="0"/>
            <a:r>
              <a:rPr lang="en-US" b="1"/>
              <a:t>Facilitator Narration: </a:t>
            </a:r>
          </a:p>
          <a:p>
            <a:pPr rtl="0"/>
            <a:r>
              <a:rPr lang="en-US"/>
              <a:t>Welcome to the </a:t>
            </a:r>
            <a:r>
              <a:rPr lang="en-US" i="1" err="1"/>
              <a:t>LEARning</a:t>
            </a:r>
            <a:r>
              <a:rPr lang="en-US" i="1"/>
              <a:t> about Literacy for Families</a:t>
            </a:r>
            <a:r>
              <a:rPr lang="en-US"/>
              <a:t> series from the New Jersey Department of Education’s Office of Learning Equity and Academy Recovery, or LEAR. LEAR was established in August 2024 to transform New Jersey’s approach to literacy instruction and advance academic recovery. </a:t>
            </a:r>
          </a:p>
          <a:p>
            <a:pPr rtl="0"/>
            <a:endParaRPr lang="en-US"/>
          </a:p>
          <a:p>
            <a:pPr rtl="0"/>
            <a:r>
              <a:rPr lang="en-US"/>
              <a:t>Along with the LEAR office, a Working Group on Student Literacy was created to make recommendations on best practices and evidence-based strategies to help all children learn. Through the group’s research, it was determined that states that mirrored the language and formats used with teachers successfully communicated information about early literacy learning to families. As a result, one of the group's recommendations was to develop clear, accessible information for families to support aligned language around early literacy development. In response to this recommendation, the LEAR office created this series for parents, families, and caregivers, providing research and information on early literacy, along with practical applications and activities they can do with their children at home.</a:t>
            </a:r>
          </a:p>
          <a:p>
            <a:pPr rtl="0"/>
            <a:endParaRPr lang="en-US"/>
          </a:p>
          <a:p>
            <a:pPr rtl="0"/>
            <a:r>
              <a:rPr lang="en-US"/>
              <a:t>For more information about LEAR and the New Jersey Department of Education, visit the link on the screen.</a:t>
            </a:r>
          </a:p>
          <a:p>
            <a:pPr rtl="0"/>
            <a:endParaRPr lang="en-US"/>
          </a:p>
          <a:p>
            <a:pPr rtl="0"/>
            <a:r>
              <a:rPr lang="en-US" b="1"/>
              <a:t>Facilitator Note: Hide this slide if this is </a:t>
            </a:r>
            <a:r>
              <a:rPr lang="en-US" b="1" u="sng"/>
              <a:t>not </a:t>
            </a:r>
            <a:r>
              <a:rPr lang="en-US" b="1"/>
              <a:t>the first session you are facilitating with this group.</a:t>
            </a:r>
          </a:p>
        </p:txBody>
      </p:sp>
      <p:sp>
        <p:nvSpPr>
          <p:cNvPr id="4" name="Slide Number Placeholder 3">
            <a:extLst>
              <a:ext uri="{FF2B5EF4-FFF2-40B4-BE49-F238E27FC236}">
                <a16:creationId xmlns:a16="http://schemas.microsoft.com/office/drawing/2014/main" id="{CE8DD105-2D25-E990-6742-939FBE373860}"/>
              </a:ext>
            </a:extLst>
          </p:cNvPr>
          <p:cNvSpPr>
            <a:spLocks noGrp="1"/>
          </p:cNvSpPr>
          <p:nvPr>
            <p:ph type="sldNum" sz="quarter" idx="5"/>
          </p:nvPr>
        </p:nvSpPr>
        <p:spPr/>
        <p:txBody>
          <a:bodyPr/>
          <a:lstStyle/>
          <a:p>
            <a:fld id="{9B65AB24-858C-4042-8650-F45BC641C7BA}" type="slidenum">
              <a:rPr lang="en-US" smtClean="0"/>
              <a:t>1</a:t>
            </a:fld>
            <a:endParaRPr lang="en-US"/>
          </a:p>
        </p:txBody>
      </p:sp>
    </p:spTree>
    <p:extLst>
      <p:ext uri="{BB962C8B-B14F-4D97-AF65-F5344CB8AC3E}">
        <p14:creationId xmlns:p14="http://schemas.microsoft.com/office/powerpoint/2010/main" val="2171800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9BCAD-4F1C-5E45-C8E1-C4C9E7EA37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5C150B-9B21-3F16-EB1C-F2A322A851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F2F5D5-3B4D-3D6D-623D-5609BB4D0212}"/>
              </a:ext>
            </a:extLst>
          </p:cNvPr>
          <p:cNvSpPr>
            <a:spLocks noGrp="1"/>
          </p:cNvSpPr>
          <p:nvPr>
            <p:ph type="body" idx="1"/>
          </p:nvPr>
        </p:nvSpPr>
        <p:spPr/>
        <p:txBody>
          <a:bodyPr/>
          <a:lstStyle/>
          <a:p>
            <a:pPr rtl="0"/>
            <a:r>
              <a:rPr lang="en-US" b="1"/>
              <a:t>Facilitator Narration: </a:t>
            </a:r>
            <a:endParaRPr lang="en-US"/>
          </a:p>
          <a:p>
            <a:pPr rtl="0"/>
            <a:r>
              <a:rPr lang="en-US"/>
              <a:t>Additional ideas, activities, directions, and examples can be found on Reading Rockets website. The QR code is linked to the Kindergarten page. Activities for other age and grade levels are accessible from the Reading 101: A Guide for Parents menu.</a:t>
            </a:r>
            <a:endParaRPr lang="en-US" b="0">
              <a:effectLst/>
            </a:endParaRPr>
          </a:p>
          <a:p>
            <a:br>
              <a:rPr lang="en-US"/>
            </a:br>
            <a:r>
              <a:rPr lang="en-US" b="1"/>
              <a:t>Facilitator Note: </a:t>
            </a:r>
            <a:r>
              <a:rPr lang="en-US"/>
              <a:t>Link to resource: https://www.readingrockets.org/literacy-home/reading-101-guide-parents/your-kindergartener/phonological-and-phonemic-awareness </a:t>
            </a:r>
          </a:p>
        </p:txBody>
      </p:sp>
      <p:sp>
        <p:nvSpPr>
          <p:cNvPr id="4" name="Slide Number Placeholder 3">
            <a:extLst>
              <a:ext uri="{FF2B5EF4-FFF2-40B4-BE49-F238E27FC236}">
                <a16:creationId xmlns:a16="http://schemas.microsoft.com/office/drawing/2014/main" id="{EF1D4DE2-8C43-9D41-543B-AEDBD16B4528}"/>
              </a:ext>
            </a:extLst>
          </p:cNvPr>
          <p:cNvSpPr>
            <a:spLocks noGrp="1"/>
          </p:cNvSpPr>
          <p:nvPr>
            <p:ph type="sldNum" sz="quarter" idx="5"/>
          </p:nvPr>
        </p:nvSpPr>
        <p:spPr/>
        <p:txBody>
          <a:bodyPr/>
          <a:lstStyle/>
          <a:p>
            <a:fld id="{9B65AB24-858C-4042-8650-F45BC641C7BA}" type="slidenum">
              <a:rPr lang="en-US" smtClean="0"/>
              <a:t>13</a:t>
            </a:fld>
            <a:endParaRPr lang="en-US"/>
          </a:p>
        </p:txBody>
      </p:sp>
    </p:spTree>
    <p:extLst>
      <p:ext uri="{BB962C8B-B14F-4D97-AF65-F5344CB8AC3E}">
        <p14:creationId xmlns:p14="http://schemas.microsoft.com/office/powerpoint/2010/main" val="1058109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Facilitator Narration:</a:t>
            </a:r>
            <a:r>
              <a:rPr lang="en-US" dirty="0"/>
              <a:t> </a:t>
            </a:r>
            <a:endParaRPr lang="en-US" dirty="0">
              <a:solidFill>
                <a:srgbClr val="444444"/>
              </a:solidFill>
            </a:endParaRPr>
          </a:p>
          <a:p>
            <a:r>
              <a:rPr lang="en-US"/>
              <a:t>In closing, we hope that you have enjoyed this session.  To solidify your learning, we recommend reading this brief article from the Reading Rockets Reading: 101 series for Parents prior to our next session. The resource is linked to the QR code on the screen.  </a:t>
            </a:r>
            <a:endParaRPr lang="en-US" dirty="0">
              <a:solidFill>
                <a:srgbClr val="444444"/>
              </a:solidFill>
            </a:endParaRPr>
          </a:p>
          <a:p>
            <a:br>
              <a:rPr lang="en-US" dirty="0">
                <a:cs typeface="+mn-lt"/>
              </a:rPr>
            </a:br>
            <a:r>
              <a:rPr lang="en-US" b="1"/>
              <a:t>Facilitator Note: </a:t>
            </a:r>
            <a:r>
              <a:rPr lang="en-US"/>
              <a:t>Link to resource: </a:t>
            </a:r>
            <a:r>
              <a:rPr lang="en-US" dirty="0">
                <a:solidFill>
                  <a:srgbClr val="444444"/>
                </a:solidFill>
                <a:hlinkClick r:id="rId3"/>
              </a:rPr>
              <a:t>https://www.readingrockets.org/literacy-home/reading-101-guide-parents/reading-basics/phonological-and-phonemic-awareness</a:t>
            </a:r>
            <a:r>
              <a:rPr lang="en-US" dirty="0"/>
              <a:t> </a:t>
            </a:r>
            <a:endParaRPr lang="en-US" dirty="0">
              <a:solidFill>
                <a:srgbClr val="444444"/>
              </a:solidFill>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14</a:t>
            </a:fld>
            <a:endParaRPr lang="en-US"/>
          </a:p>
        </p:txBody>
      </p:sp>
    </p:spTree>
    <p:extLst>
      <p:ext uri="{BB962C8B-B14F-4D97-AF65-F5344CB8AC3E}">
        <p14:creationId xmlns:p14="http://schemas.microsoft.com/office/powerpoint/2010/main" val="35153704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15</a:t>
            </a:fld>
            <a:endParaRPr lang="en-US"/>
          </a:p>
        </p:txBody>
      </p:sp>
    </p:spTree>
    <p:extLst>
      <p:ext uri="{BB962C8B-B14F-4D97-AF65-F5344CB8AC3E}">
        <p14:creationId xmlns:p14="http://schemas.microsoft.com/office/powerpoint/2010/main" val="5474495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16</a:t>
            </a:fld>
            <a:endParaRPr lang="en-US"/>
          </a:p>
        </p:txBody>
      </p:sp>
    </p:spTree>
    <p:extLst>
      <p:ext uri="{BB962C8B-B14F-4D97-AF65-F5344CB8AC3E}">
        <p14:creationId xmlns:p14="http://schemas.microsoft.com/office/powerpoint/2010/main" val="27707603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17</a:t>
            </a:fld>
            <a:endParaRPr lang="en-US"/>
          </a:p>
        </p:txBody>
      </p:sp>
    </p:spTree>
    <p:extLst>
      <p:ext uri="{BB962C8B-B14F-4D97-AF65-F5344CB8AC3E}">
        <p14:creationId xmlns:p14="http://schemas.microsoft.com/office/powerpoint/2010/main" val="1416143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a:t>Facilitator Narration: </a:t>
            </a:r>
            <a:endParaRPr lang="en-US" b="0">
              <a:effectLst/>
            </a:endParaRPr>
          </a:p>
          <a:p>
            <a:pPr rtl="0"/>
            <a:r>
              <a:rPr lang="en-US"/>
              <a:t>To get started, let’s ground our work in this helpful visual. Scarborough’s Reading Rope is a visual model created by Dr. Hollis Scarborough in the 1990s. It shows how different reading skills come together to help children become successful readers.</a:t>
            </a:r>
          </a:p>
          <a:p>
            <a:pPr rtl="0"/>
            <a:endParaRPr lang="en-US"/>
          </a:p>
          <a:p>
            <a:pPr rtl="0"/>
            <a:r>
              <a:rPr lang="en-US"/>
              <a:t>The upper strands under Language Comprehension include background knowledge, vocabulary, understanding sentence structure, reasoning with language, and general literacy knowledge. These are the skills that help children understand what they read.  The lower strands under Word Recognition include phonological awareness—like recognizing sounds in words—decoding using phonics, and recognizing familiar words by sight. These are the skills that help children recognize and read the words on the page. </a:t>
            </a:r>
          </a:p>
          <a:p>
            <a:pPr rtl="0"/>
            <a:endParaRPr lang="en-US"/>
          </a:p>
          <a:p>
            <a:pPr rtl="0"/>
            <a:r>
              <a:rPr lang="en-US"/>
              <a:t>After using the lower strands to decode words, a child uses the upper strands to understand the meaning of the text. The upper strands work in tandem with the lower strands, and over time, they become more automatic and strategic, resulting in skilled reading. They weave together like a rope, making reading smoother and more fluent.  As parents, understanding this model helps us see where our children might need support—whether it's with sounding out words or understanding what they read. All strands are essential for strong reading development.  By supporting the lower and upper strands of the rope, we can help our children become confident, skilled readers.</a:t>
            </a:r>
            <a:endParaRPr lang="en-US" b="0">
              <a:effectLst/>
            </a:endParaRPr>
          </a:p>
          <a:p>
            <a:br>
              <a:rPr lang="en-US"/>
            </a:br>
            <a:endParaRPr lang="en-US"/>
          </a:p>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2</a:t>
            </a:fld>
            <a:endParaRPr lang="en-US"/>
          </a:p>
        </p:txBody>
      </p:sp>
    </p:spTree>
    <p:extLst>
      <p:ext uri="{BB962C8B-B14F-4D97-AF65-F5344CB8AC3E}">
        <p14:creationId xmlns:p14="http://schemas.microsoft.com/office/powerpoint/2010/main" val="4269719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a:t>Facilitator Narration: </a:t>
            </a:r>
          </a:p>
          <a:p>
            <a:pPr rtl="0"/>
            <a:r>
              <a:rPr lang="en-US"/>
              <a:t>Together, through the series, we’ll explore how each strand supports your child’s literacy journey—aligned with New Jersey’s commitment to high-quality reading instruction for all students. Research shows that children whose families are actively involved in literacy activities at home are twice as likely to become successful readers, highlighting the power of a strong home-school connection.  Over the course of this experience, you’ll learn about the literacy components shown here, and you will leave each session with sample questions to ask your child’s teacher, along with suggestions on how to support your child at home.  As we mentioned, today’s focus will be on phonological awareness, which is the recognition and manipulation of the sounds of language.</a:t>
            </a:r>
            <a:endParaRPr lang="en-US" b="0">
              <a:effectLst/>
            </a:endParaRPr>
          </a:p>
          <a:p>
            <a:br>
              <a:rPr lang="en-US"/>
            </a:br>
            <a:endParaRPr lang="en-US"/>
          </a:p>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4</a:t>
            </a:fld>
            <a:endParaRPr lang="en-US"/>
          </a:p>
        </p:txBody>
      </p:sp>
    </p:spTree>
    <p:extLst>
      <p:ext uri="{BB962C8B-B14F-4D97-AF65-F5344CB8AC3E}">
        <p14:creationId xmlns:p14="http://schemas.microsoft.com/office/powerpoint/2010/main" val="966533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47CF4-2188-4ACE-75D1-48F9FBA26C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C4CE69-0119-1470-9F1B-2A4F40F312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9A33FA-A86F-6CD1-DCD8-D26D121B7CFE}"/>
              </a:ext>
            </a:extLst>
          </p:cNvPr>
          <p:cNvSpPr>
            <a:spLocks noGrp="1"/>
          </p:cNvSpPr>
          <p:nvPr>
            <p:ph type="body" idx="1"/>
          </p:nvPr>
        </p:nvSpPr>
        <p:spPr/>
        <p:txBody>
          <a:bodyPr/>
          <a:lstStyle/>
          <a:p>
            <a:r>
              <a:rPr lang="en-US" b="1"/>
              <a:t>Facilitator Narration: </a:t>
            </a:r>
          </a:p>
          <a:p>
            <a:r>
              <a:rPr lang="en-US"/>
              <a:t>Phonological awareness is all about hearing and playing with sounds in spoken words. This means noticing rhymes (such as bat, hat, rat), breaking words into parts like syllables (for example: breaking the word cupcake into cup/cake=2 syllables), and recognizing sounds at the beginning or end of words. Importantly, it’s focused on sounds you hear—not the letters or writing yet.</a:t>
            </a:r>
          </a:p>
          <a:p>
            <a:br>
              <a:rPr lang="en-US"/>
            </a:br>
            <a:endParaRPr lang="en-US"/>
          </a:p>
        </p:txBody>
      </p:sp>
      <p:sp>
        <p:nvSpPr>
          <p:cNvPr id="4" name="Slide Number Placeholder 3">
            <a:extLst>
              <a:ext uri="{FF2B5EF4-FFF2-40B4-BE49-F238E27FC236}">
                <a16:creationId xmlns:a16="http://schemas.microsoft.com/office/drawing/2014/main" id="{A4E9348E-CDE4-A1D7-7B29-002F2FEA0051}"/>
              </a:ext>
            </a:extLst>
          </p:cNvPr>
          <p:cNvSpPr>
            <a:spLocks noGrp="1"/>
          </p:cNvSpPr>
          <p:nvPr>
            <p:ph type="sldNum" sz="quarter" idx="5"/>
          </p:nvPr>
        </p:nvSpPr>
        <p:spPr/>
        <p:txBody>
          <a:bodyPr/>
          <a:lstStyle/>
          <a:p>
            <a:fld id="{9B65AB24-858C-4042-8650-F45BC641C7BA}" type="slidenum">
              <a:rPr lang="en-US" smtClean="0"/>
              <a:t>5</a:t>
            </a:fld>
            <a:endParaRPr lang="en-US"/>
          </a:p>
        </p:txBody>
      </p:sp>
    </p:spTree>
    <p:extLst>
      <p:ext uri="{BB962C8B-B14F-4D97-AF65-F5344CB8AC3E}">
        <p14:creationId xmlns:p14="http://schemas.microsoft.com/office/powerpoint/2010/main" val="1745774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9FCAB-62B4-BE35-9877-D1AD163799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156E5C-4322-ACC7-4E0B-1AD8DFEC06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813CCA-B6BB-DB11-C8B0-1385572AA188}"/>
              </a:ext>
            </a:extLst>
          </p:cNvPr>
          <p:cNvSpPr>
            <a:spLocks noGrp="1"/>
          </p:cNvSpPr>
          <p:nvPr>
            <p:ph type="body" idx="1"/>
          </p:nvPr>
        </p:nvSpPr>
        <p:spPr/>
        <p:txBody>
          <a:bodyPr/>
          <a:lstStyle/>
          <a:p>
            <a:pPr rtl="0"/>
            <a:r>
              <a:rPr lang="en-US" b="1"/>
              <a:t>Facilitator Narration: </a:t>
            </a:r>
          </a:p>
          <a:p>
            <a:pPr rtl="0"/>
            <a:r>
              <a:rPr lang="en-US"/>
              <a:t>Phonological awareness is a key building block for learning to read. When children can hear and work with sounds, which is phonemic awareness and a skill within phonological awareness, it becomes easier for them to link those sounds to letters later on. This skill supports not only reading but also spelling and understanding what they read. </a:t>
            </a:r>
            <a:endParaRPr lang="en-US" b="0">
              <a:effectLst/>
            </a:endParaRPr>
          </a:p>
          <a:p>
            <a:br>
              <a:rPr lang="en-US"/>
            </a:br>
            <a:endParaRPr lang="en-US"/>
          </a:p>
        </p:txBody>
      </p:sp>
      <p:sp>
        <p:nvSpPr>
          <p:cNvPr id="4" name="Slide Number Placeholder 3">
            <a:extLst>
              <a:ext uri="{FF2B5EF4-FFF2-40B4-BE49-F238E27FC236}">
                <a16:creationId xmlns:a16="http://schemas.microsoft.com/office/drawing/2014/main" id="{8E4433CC-5A23-213F-F197-3B4FA25500A4}"/>
              </a:ext>
            </a:extLst>
          </p:cNvPr>
          <p:cNvSpPr>
            <a:spLocks noGrp="1"/>
          </p:cNvSpPr>
          <p:nvPr>
            <p:ph type="sldNum" sz="quarter" idx="5"/>
          </p:nvPr>
        </p:nvSpPr>
        <p:spPr/>
        <p:txBody>
          <a:bodyPr/>
          <a:lstStyle/>
          <a:p>
            <a:fld id="{9B65AB24-858C-4042-8650-F45BC641C7BA}" type="slidenum">
              <a:rPr lang="en-US" smtClean="0"/>
              <a:t>6</a:t>
            </a:fld>
            <a:endParaRPr lang="en-US"/>
          </a:p>
        </p:txBody>
      </p:sp>
    </p:spTree>
    <p:extLst>
      <p:ext uri="{BB962C8B-B14F-4D97-AF65-F5344CB8AC3E}">
        <p14:creationId xmlns:p14="http://schemas.microsoft.com/office/powerpoint/2010/main" val="4190406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a:t>Facilitator Narration:</a:t>
            </a:r>
            <a:endParaRPr lang="en-US" b="1">
              <a:effectLst/>
            </a:endParaRPr>
          </a:p>
          <a:p>
            <a:pPr defTabSz="933237">
              <a:defRPr/>
            </a:pPr>
            <a:r>
              <a:rPr lang="en-US"/>
              <a:t>Let’s take a closer look at two important terms and how they are related yet distinct. The terms are: phonological and phonemic awareness.</a:t>
            </a:r>
          </a:p>
          <a:p>
            <a:pPr rtl="0"/>
            <a:br>
              <a:rPr lang="en-US" b="0">
                <a:effectLst/>
              </a:rPr>
            </a:br>
            <a:r>
              <a:rPr lang="en-US"/>
              <a:t>Phonological awareness is the big umbrella term. It refers to a child’s ability to recognize and work with sounds in spoken language. This includes skills like hearing rhymes, clapping out syllables, and identifying the first sound in a word.</a:t>
            </a:r>
            <a:endParaRPr lang="en-US" b="0">
              <a:effectLst/>
            </a:endParaRPr>
          </a:p>
          <a:p>
            <a:pPr rtl="0"/>
            <a:br>
              <a:rPr lang="en-US" b="0">
                <a:effectLst/>
              </a:rPr>
            </a:br>
            <a:r>
              <a:rPr lang="en-US"/>
              <a:t>Phonemic awareness is a more specific skill under that umbrella. It’s the ability to hear and manipulate the smallest units of sound in words—called phonemes. For example, when a child can break the word “cat” into the sounds /k/, /a/, and /t/, they are demonstrating phonemic awareness.</a:t>
            </a:r>
            <a:endParaRPr lang="en-US" b="0">
              <a:effectLst/>
            </a:endParaRPr>
          </a:p>
          <a:p>
            <a:pPr rtl="0"/>
            <a:br>
              <a:rPr lang="en-US" b="0">
                <a:effectLst/>
              </a:rPr>
            </a:br>
            <a:r>
              <a:rPr lang="en-US"/>
              <a:t>Why is this important? Because strong phonemic awareness is a key predictor of reading success. It helps children connect sounds to letters when they begin to read and spell.</a:t>
            </a:r>
            <a:endParaRPr lang="en-US" b="0">
              <a:effectLst/>
            </a:endParaRPr>
          </a:p>
          <a:p>
            <a:pPr rtl="0"/>
            <a:br>
              <a:rPr lang="en-US" b="0">
                <a:effectLst/>
              </a:rPr>
            </a:br>
            <a:r>
              <a:rPr lang="en-US"/>
              <a:t>So, as you support your child at home, remember: playing rhyming games, clapping syllables, and practicing sound games are all great ways to build these foundational skills.</a:t>
            </a:r>
            <a:endParaRPr lang="en-US" b="0">
              <a:effectLst/>
            </a:endParaRPr>
          </a:p>
          <a:p>
            <a:br>
              <a:rPr lang="en-US" b="0">
                <a:effectLst/>
              </a:rPr>
            </a:br>
            <a:br>
              <a:rPr lang="en-US" b="0">
                <a:effectLst/>
              </a:rPr>
            </a:br>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7</a:t>
            </a:fld>
            <a:endParaRPr lang="en-US"/>
          </a:p>
        </p:txBody>
      </p:sp>
    </p:spTree>
    <p:extLst>
      <p:ext uri="{BB962C8B-B14F-4D97-AF65-F5344CB8AC3E}">
        <p14:creationId xmlns:p14="http://schemas.microsoft.com/office/powerpoint/2010/main" val="1363932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D3444-C950-82B1-B942-DE7B7062DB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A1A447-DEB7-8FB1-E779-CA0F323F8C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B8941-BCB4-D85D-B796-73C3B0DB248C}"/>
              </a:ext>
            </a:extLst>
          </p:cNvPr>
          <p:cNvSpPr>
            <a:spLocks noGrp="1"/>
          </p:cNvSpPr>
          <p:nvPr>
            <p:ph type="body" idx="1"/>
          </p:nvPr>
        </p:nvSpPr>
        <p:spPr/>
        <p:txBody>
          <a:bodyPr/>
          <a:lstStyle/>
          <a:p>
            <a:pPr rtl="0"/>
            <a:r>
              <a:rPr lang="en-US" b="1"/>
              <a:t>Facilitator Narration:</a:t>
            </a:r>
            <a:r>
              <a:rPr lang="en-US"/>
              <a:t> </a:t>
            </a:r>
          </a:p>
          <a:p>
            <a:pPr rtl="0"/>
            <a:r>
              <a:rPr lang="en-US"/>
              <a:t>As just mentioned, phonological awareness is a broad skill that includes many ways of playing with sounds in spoken language—including phonemic awareness, which focuses on the smallest units of sound, called phonemes, in words. For example, the letter p makes the /p/ sound. When working with phonemes, focus on “clipping” the sound and try to avoid adding additional sounds like /puh/.</a:t>
            </a:r>
            <a:endParaRPr lang="en-US" b="0">
              <a:effectLst/>
            </a:endParaRPr>
          </a:p>
          <a:p>
            <a:pPr rtl="0"/>
            <a:br>
              <a:rPr lang="en-US" b="0">
                <a:effectLst/>
              </a:rPr>
            </a:br>
            <a:r>
              <a:rPr lang="en-US"/>
              <a:t>In a word, like </a:t>
            </a:r>
            <a:r>
              <a:rPr lang="en-US" i="1"/>
              <a:t>cat</a:t>
            </a:r>
            <a:r>
              <a:rPr lang="en-US"/>
              <a:t> there are three phonemes or sounds: /k/ /a/ /t/. </a:t>
            </a:r>
          </a:p>
          <a:p>
            <a:pPr rtl="0"/>
            <a:endParaRPr lang="en-US"/>
          </a:p>
          <a:p>
            <a:pPr rtl="0"/>
            <a:r>
              <a:rPr lang="en-US"/>
              <a:t>Changing just one sound can make a whole new word!</a:t>
            </a:r>
            <a:endParaRPr lang="en-US" b="0">
              <a:effectLst/>
            </a:endParaRPr>
          </a:p>
          <a:p>
            <a:pPr rtl="0"/>
            <a:endParaRPr lang="en-US"/>
          </a:p>
          <a:p>
            <a:pPr rtl="0"/>
            <a:r>
              <a:rPr lang="en-US"/>
              <a:t>Now you try with the images on the screen. </a:t>
            </a:r>
            <a:endParaRPr lang="en-US" b="0">
              <a:effectLst/>
            </a:endParaRPr>
          </a:p>
          <a:p>
            <a:pPr rtl="0"/>
            <a:br>
              <a:rPr lang="en-US" b="0">
                <a:effectLst/>
              </a:rPr>
            </a:br>
            <a:r>
              <a:rPr lang="en-US"/>
              <a:t>Take the word house and change the /h/ to /m/.  By changing one phoneme, you created an entirely new word, “mouse!”</a:t>
            </a:r>
            <a:endParaRPr lang="en-US" b="0">
              <a:effectLst/>
            </a:endParaRPr>
          </a:p>
          <a:p>
            <a:br>
              <a:rPr lang="en-US" b="0">
                <a:effectLst/>
              </a:rPr>
            </a:br>
            <a:br>
              <a:rPr lang="en-US" b="0">
                <a:effectLst/>
              </a:rPr>
            </a:br>
            <a:endParaRPr lang="en-US"/>
          </a:p>
        </p:txBody>
      </p:sp>
      <p:sp>
        <p:nvSpPr>
          <p:cNvPr id="4" name="Slide Number Placeholder 3">
            <a:extLst>
              <a:ext uri="{FF2B5EF4-FFF2-40B4-BE49-F238E27FC236}">
                <a16:creationId xmlns:a16="http://schemas.microsoft.com/office/drawing/2014/main" id="{11DC19CE-7047-FBFA-E564-41578DD2BA1D}"/>
              </a:ext>
            </a:extLst>
          </p:cNvPr>
          <p:cNvSpPr>
            <a:spLocks noGrp="1"/>
          </p:cNvSpPr>
          <p:nvPr>
            <p:ph type="sldNum" sz="quarter" idx="5"/>
          </p:nvPr>
        </p:nvSpPr>
        <p:spPr/>
        <p:txBody>
          <a:bodyPr/>
          <a:lstStyle/>
          <a:p>
            <a:fld id="{9B65AB24-858C-4042-8650-F45BC641C7BA}" type="slidenum">
              <a:rPr lang="en-US" smtClean="0"/>
              <a:t>9</a:t>
            </a:fld>
            <a:endParaRPr lang="en-US"/>
          </a:p>
        </p:txBody>
      </p:sp>
    </p:spTree>
    <p:extLst>
      <p:ext uri="{BB962C8B-B14F-4D97-AF65-F5344CB8AC3E}">
        <p14:creationId xmlns:p14="http://schemas.microsoft.com/office/powerpoint/2010/main" val="596730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0FFF7-FCD3-0D81-10DF-A5BE026057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51ED0D-1466-4C0B-0A63-8940F45353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F85BEC-2ED2-4498-1D09-B31CB914544C}"/>
              </a:ext>
            </a:extLst>
          </p:cNvPr>
          <p:cNvSpPr>
            <a:spLocks noGrp="1"/>
          </p:cNvSpPr>
          <p:nvPr>
            <p:ph type="body" idx="1"/>
          </p:nvPr>
        </p:nvSpPr>
        <p:spPr/>
        <p:txBody>
          <a:bodyPr/>
          <a:lstStyle/>
          <a:p>
            <a:pPr rtl="0"/>
            <a:r>
              <a:rPr lang="en-US" b="1"/>
              <a:t>Facilitator Narration: </a:t>
            </a:r>
          </a:p>
          <a:p>
            <a:pPr rtl="0"/>
            <a:r>
              <a:rPr lang="en-US"/>
              <a:t>Next, let’s count the number of phonemes in the words you see pictured here. Remember, phonemes are the smallest units of sound in a word. The word itself may have more letters than sounds.</a:t>
            </a:r>
            <a:endParaRPr lang="en-US" b="0">
              <a:effectLst/>
            </a:endParaRPr>
          </a:p>
          <a:p>
            <a:pPr rtl="0"/>
            <a:r>
              <a:rPr lang="en-US"/>
              <a:t>You try, and then I’ll share the correct answer. </a:t>
            </a:r>
            <a:endParaRPr lang="en-US" b="0">
              <a:effectLst/>
            </a:endParaRPr>
          </a:p>
          <a:p>
            <a:pPr rtl="0"/>
            <a:endParaRPr lang="en-US"/>
          </a:p>
          <a:p>
            <a:pPr rtl="0"/>
            <a:r>
              <a:rPr lang="en-US"/>
              <a:t>In Image 1, you’ll hear: gate = /g/ /ā/ /t/, </a:t>
            </a:r>
            <a:r>
              <a:rPr lang="en-US">
                <a:highlight>
                  <a:srgbClr val="00FFFF"/>
                </a:highlight>
              </a:rPr>
              <a:t>3 sounds. </a:t>
            </a:r>
            <a:r>
              <a:rPr lang="en-US"/>
              <a:t> </a:t>
            </a:r>
            <a:endParaRPr lang="en-US" b="0">
              <a:effectLst/>
            </a:endParaRPr>
          </a:p>
          <a:p>
            <a:pPr rtl="0"/>
            <a:r>
              <a:rPr lang="en-US"/>
              <a:t>In Image 2, you’ll hear: shoe = /</a:t>
            </a:r>
            <a:r>
              <a:rPr lang="en-US" err="1"/>
              <a:t>sh</a:t>
            </a:r>
            <a:r>
              <a:rPr lang="en-US"/>
              <a:t>/ /ü/, 2 sounds. </a:t>
            </a:r>
            <a:endParaRPr lang="en-US" b="0">
              <a:effectLst/>
            </a:endParaRPr>
          </a:p>
          <a:p>
            <a:pPr rtl="0"/>
            <a:r>
              <a:rPr lang="en-US"/>
              <a:t>In Image 3, you’ll hear: queen = /k/ /w/ /ē/ /n/, 4 sounds.</a:t>
            </a:r>
            <a:endParaRPr lang="en-US" b="0">
              <a:effectLst/>
            </a:endParaRPr>
          </a:p>
          <a:p>
            <a:endParaRPr lang="en-US">
              <a:cs typeface="+mn-lt"/>
            </a:endParaRPr>
          </a:p>
          <a:p>
            <a:r>
              <a:rPr lang="en-US" b="1"/>
              <a:t>Facilitator Note:</a:t>
            </a:r>
          </a:p>
          <a:p>
            <a:r>
              <a:rPr lang="en-US"/>
              <a:t>gate = /g/ /ā/ /t/, 3 sounds  (4 letters; graphemes g-a-t[e])</a:t>
            </a:r>
          </a:p>
          <a:p>
            <a:r>
              <a:rPr lang="en-US"/>
              <a:t>shoe = /</a:t>
            </a:r>
            <a:r>
              <a:rPr lang="en-US" err="1"/>
              <a:t>sh</a:t>
            </a:r>
            <a:r>
              <a:rPr lang="en-US"/>
              <a:t>/ /ü/, 2 sounds  (4 letters; graphemes </a:t>
            </a:r>
            <a:r>
              <a:rPr lang="en-US" err="1"/>
              <a:t>sh-oe</a:t>
            </a:r>
            <a:r>
              <a:rPr lang="en-US"/>
              <a:t>)</a:t>
            </a:r>
          </a:p>
          <a:p>
            <a:r>
              <a:rPr lang="en-US"/>
              <a:t>queen = /k/ /w/ /ē/ /n/, 4 sounds (5 letters; graphemes q-u-ee-n)</a:t>
            </a:r>
          </a:p>
          <a:p>
            <a:br>
              <a:rPr lang="en-US">
                <a:cs typeface="+mn-lt"/>
              </a:rPr>
            </a:br>
            <a:endParaRPr lang="en-US"/>
          </a:p>
        </p:txBody>
      </p:sp>
      <p:sp>
        <p:nvSpPr>
          <p:cNvPr id="4" name="Slide Number Placeholder 3">
            <a:extLst>
              <a:ext uri="{FF2B5EF4-FFF2-40B4-BE49-F238E27FC236}">
                <a16:creationId xmlns:a16="http://schemas.microsoft.com/office/drawing/2014/main" id="{05E6068B-5025-93DC-A53D-A872500831D4}"/>
              </a:ext>
            </a:extLst>
          </p:cNvPr>
          <p:cNvSpPr>
            <a:spLocks noGrp="1"/>
          </p:cNvSpPr>
          <p:nvPr>
            <p:ph type="sldNum" sz="quarter" idx="5"/>
          </p:nvPr>
        </p:nvSpPr>
        <p:spPr/>
        <p:txBody>
          <a:bodyPr/>
          <a:lstStyle/>
          <a:p>
            <a:fld id="{9B65AB24-858C-4042-8650-F45BC641C7BA}" type="slidenum">
              <a:rPr lang="en-US" smtClean="0"/>
              <a:t>10</a:t>
            </a:fld>
            <a:endParaRPr lang="en-US"/>
          </a:p>
        </p:txBody>
      </p:sp>
    </p:spTree>
    <p:extLst>
      <p:ext uri="{BB962C8B-B14F-4D97-AF65-F5344CB8AC3E}">
        <p14:creationId xmlns:p14="http://schemas.microsoft.com/office/powerpoint/2010/main" val="197326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Facilitator Narration: </a:t>
            </a:r>
          </a:p>
          <a:p>
            <a:r>
              <a:rPr lang="en-US"/>
              <a:t>It’s helpful to talk with your child’s teacher about how phonological awareness is taught and how your child is doing. You can ask what specific sound skills your child is working on and how these are practiced in class. Teachers can also recommend simple ways to build on these skills at home—like games or reading activities. Open communication helps make sure your child gets consistent support in both school and at home.</a:t>
            </a:r>
          </a:p>
        </p:txBody>
      </p:sp>
      <p:sp>
        <p:nvSpPr>
          <p:cNvPr id="4" name="Slide Number Placeholder 3"/>
          <p:cNvSpPr>
            <a:spLocks noGrp="1"/>
          </p:cNvSpPr>
          <p:nvPr>
            <p:ph type="sldNum" sz="quarter" idx="5"/>
          </p:nvPr>
        </p:nvSpPr>
        <p:spPr/>
        <p:txBody>
          <a:bodyPr/>
          <a:lstStyle/>
          <a:p>
            <a:fld id="{9B65AB24-858C-4042-8650-F45BC641C7BA}" type="slidenum">
              <a:rPr lang="en-US" smtClean="0"/>
              <a:t>11</a:t>
            </a:fld>
            <a:endParaRPr lang="en-US"/>
          </a:p>
        </p:txBody>
      </p:sp>
    </p:spTree>
    <p:extLst>
      <p:ext uri="{BB962C8B-B14F-4D97-AF65-F5344CB8AC3E}">
        <p14:creationId xmlns:p14="http://schemas.microsoft.com/office/powerpoint/2010/main" val="2796679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Logos + 1 Speakers">
    <p:spTree>
      <p:nvGrpSpPr>
        <p:cNvPr id="1" name=""/>
        <p:cNvGrpSpPr/>
        <p:nvPr/>
      </p:nvGrpSpPr>
      <p:grpSpPr>
        <a:xfrm>
          <a:off x="0" y="0"/>
          <a:ext cx="0" cy="0"/>
          <a:chOff x="0" y="0"/>
          <a:chExt cx="0" cy="0"/>
        </a:xfrm>
      </p:grpSpPr>
      <p:sp>
        <p:nvSpPr>
          <p:cNvPr id="2" name="Blue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accent6"/>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30" name="Additional logo placeholder left">
            <a:extLst>
              <a:ext uri="{FF2B5EF4-FFF2-40B4-BE49-F238E27FC236}">
                <a16:creationId xmlns:a16="http://schemas.microsoft.com/office/drawing/2014/main" id="{C33396A2-49A6-713C-74A6-8ED3C3C79B84}"/>
              </a:ext>
            </a:extLst>
          </p:cNvPr>
          <p:cNvSpPr>
            <a:spLocks noGrp="1"/>
          </p:cNvSpPr>
          <p:nvPr>
            <p:ph type="pic" sz="quarter" idx="16" hasCustomPrompt="1"/>
          </p:nvPr>
        </p:nvSpPr>
        <p:spPr>
          <a:xfrm>
            <a:off x="2929564"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4930467" y="512877"/>
            <a:ext cx="2304288" cy="2304288"/>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
        <p:nvSpPr>
          <p:cNvPr id="29" name="Additional logo placeholder right">
            <a:extLst>
              <a:ext uri="{FF2B5EF4-FFF2-40B4-BE49-F238E27FC236}">
                <a16:creationId xmlns:a16="http://schemas.microsoft.com/office/drawing/2014/main" id="{F7B36CEB-CE99-AA91-1388-5C8B098EA1AD}"/>
              </a:ext>
            </a:extLst>
          </p:cNvPr>
          <p:cNvSpPr>
            <a:spLocks noGrp="1"/>
          </p:cNvSpPr>
          <p:nvPr>
            <p:ph type="pic" sz="quarter" idx="15" hasCustomPrompt="1"/>
          </p:nvPr>
        </p:nvSpPr>
        <p:spPr>
          <a:xfrm>
            <a:off x="7801375"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3" name="Presenter">
            <a:extLst>
              <a:ext uri="{FF2B5EF4-FFF2-40B4-BE49-F238E27FC236}">
                <a16:creationId xmlns:a16="http://schemas.microsoft.com/office/drawing/2014/main" id="{12ABF829-B007-CF95-F16F-B7E48D805474}"/>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4" name="Title">
            <a:extLst>
              <a:ext uri="{FF2B5EF4-FFF2-40B4-BE49-F238E27FC236}">
                <a16:creationId xmlns:a16="http://schemas.microsoft.com/office/drawing/2014/main" id="{76BB4AAE-5313-54D9-8A37-CCA7799598F8}"/>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8C64804E-AA89-5F02-1E53-B04F9D458945}"/>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accent6">
                    <a:lumMod val="60000"/>
                    <a:lumOff val="40000"/>
                  </a:schemeClr>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8" name="Icon placeholder">
            <a:extLst>
              <a:ext uri="{FF2B5EF4-FFF2-40B4-BE49-F238E27FC236}">
                <a16:creationId xmlns:a16="http://schemas.microsoft.com/office/drawing/2014/main" id="{343C8D26-6A67-90FC-0CB5-53B428FCE6F4}"/>
              </a:ext>
            </a:extLst>
          </p:cNvPr>
          <p:cNvSpPr>
            <a:spLocks noGrp="1"/>
          </p:cNvSpPr>
          <p:nvPr>
            <p:ph type="pic" sz="quarter" idx="14" hasCustomPrompt="1"/>
          </p:nvPr>
        </p:nvSpPr>
        <p:spPr>
          <a:xfrm>
            <a:off x="10577706" y="5278719"/>
            <a:ext cx="1157094" cy="1157094"/>
          </a:xfrm>
          <a:prstGeom prst="rect">
            <a:avLst/>
          </a:prstGeom>
        </p:spPr>
        <p:txBody>
          <a:bodyPr/>
          <a:lstStyle>
            <a:lvl1pPr marL="0" indent="0">
              <a:buNone/>
              <a:defRPr sz="2400">
                <a:solidFill>
                  <a:schemeClr val="bg1"/>
                </a:solidFill>
                <a:latin typeface="Aptos Narrow" panose="020B0004020202020204" pitchFamily="34" charset="0"/>
              </a:defRPr>
            </a:lvl1pPr>
          </a:lstStyle>
          <a:p>
            <a:r>
              <a:rPr lang="en-US"/>
              <a:t>Icon</a:t>
            </a:r>
          </a:p>
        </p:txBody>
      </p:sp>
    </p:spTree>
    <p:extLst>
      <p:ext uri="{BB962C8B-B14F-4D97-AF65-F5344CB8AC3E}">
        <p14:creationId xmlns:p14="http://schemas.microsoft.com/office/powerpoint/2010/main" val="3406025277"/>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e Text + Icon">
    <p:spTree>
      <p:nvGrpSpPr>
        <p:cNvPr id="1" name=""/>
        <p:cNvGrpSpPr/>
        <p:nvPr/>
      </p:nvGrpSpPr>
      <p:grpSpPr>
        <a:xfrm>
          <a:off x="0" y="0"/>
          <a:ext cx="0" cy="0"/>
          <a:chOff x="0" y="0"/>
          <a:chExt cx="0" cy="0"/>
        </a:xfrm>
      </p:grpSpPr>
      <p:sp>
        <p:nvSpPr>
          <p:cNvPr id="16" name="Title 4">
            <a:extLst>
              <a:ext uri="{FF2B5EF4-FFF2-40B4-BE49-F238E27FC236}">
                <a16:creationId xmlns:a16="http://schemas.microsoft.com/office/drawing/2014/main" id="{852A4A84-448D-3336-870C-2412493A05DA}"/>
              </a:ext>
            </a:extLst>
          </p:cNvPr>
          <p:cNvSpPr>
            <a:spLocks noGrp="1"/>
          </p:cNvSpPr>
          <p:nvPr>
            <p:ph type="title" hasCustomPrompt="1"/>
          </p:nvPr>
        </p:nvSpPr>
        <p:spPr>
          <a:xfrm>
            <a:off x="443813" y="392517"/>
            <a:ext cx="10131290"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Text Box + Icon</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7" name="Icon">
            <a:extLst>
              <a:ext uri="{FF2B5EF4-FFF2-40B4-BE49-F238E27FC236}">
                <a16:creationId xmlns:a16="http://schemas.microsoft.com/office/drawing/2014/main" id="{6031B1A7-58CB-5ABF-96A8-19F62DAD1288}"/>
              </a:ext>
            </a:extLst>
          </p:cNvPr>
          <p:cNvSpPr>
            <a:spLocks noGrp="1"/>
          </p:cNvSpPr>
          <p:nvPr>
            <p:ph type="pic" sz="quarter" idx="13"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2" name="Text box">
            <a:extLst>
              <a:ext uri="{FF2B5EF4-FFF2-40B4-BE49-F238E27FC236}">
                <a16:creationId xmlns:a16="http://schemas.microsoft.com/office/drawing/2014/main" id="{FB2CDBC7-07C2-9EE5-80C1-81B91BB90DF6}"/>
              </a:ext>
            </a:extLst>
          </p:cNvPr>
          <p:cNvSpPr>
            <a:spLocks noGrp="1"/>
          </p:cNvSpPr>
          <p:nvPr>
            <p:ph type="body" sz="quarter" idx="12"/>
          </p:nvPr>
        </p:nvSpPr>
        <p:spPr>
          <a:xfrm>
            <a:off x="457200" y="1819273"/>
            <a:ext cx="11251780" cy="3977640"/>
          </a:xfrm>
          <a:prstGeom prst="rect">
            <a:avLst/>
          </a:prstGeom>
        </p:spPr>
        <p:txBody>
          <a:bodyPr lIns="0" tIns="0" rIns="0" bIns="0"/>
          <a:lstStyle>
            <a:lvl1pPr marL="342900" indent="-3429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5138" indent="-227013">
              <a:buSzPct val="90000"/>
              <a:buFont typeface="Arial" panose="020B0604020202020204" pitchFamily="34" charset="0"/>
              <a:buChar char="•"/>
              <a:tabLst/>
              <a:defRPr sz="2200" b="0" i="0">
                <a:solidFill>
                  <a:schemeClr val="accent4"/>
                </a:solidFill>
                <a:latin typeface="Aptos Narrow" panose="020B0004020202020204" pitchFamily="34" charset="0"/>
              </a:defRPr>
            </a:lvl2pPr>
            <a:lvl3pPr marL="695325" indent="-231775">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18" name="Logo">
            <a:extLst>
              <a:ext uri="{FF2B5EF4-FFF2-40B4-BE49-F238E27FC236}">
                <a16:creationId xmlns:a16="http://schemas.microsoft.com/office/drawing/2014/main" id="{F454D7D9-AEAC-7505-8F4F-71063F530CB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7" name="URL">
            <a:extLst>
              <a:ext uri="{FF2B5EF4-FFF2-40B4-BE49-F238E27FC236}">
                <a16:creationId xmlns:a16="http://schemas.microsoft.com/office/drawing/2014/main" id="{1BB63A3A-C0D3-EACE-3677-E8C4F8134E79}"/>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8CF42D81-C713-6027-6A1B-91AA1C8231DD}"/>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CFED6052-F687-EDC9-5AAB-49BD50738E8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70817862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Text Boxes">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3BAFBF22-0E83-D180-5EB7-5272BA2D0DB4}"/>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a:t>
            </a:r>
          </a:p>
        </p:txBody>
      </p:sp>
      <p:sp>
        <p:nvSpPr>
          <p:cNvPr id="12" name="Subtitle">
            <a:extLst>
              <a:ext uri="{FF2B5EF4-FFF2-40B4-BE49-F238E27FC236}">
                <a16:creationId xmlns:a16="http://schemas.microsoft.com/office/drawing/2014/main" id="{B8F9CA11-C09D-2FB7-D08C-7D1F33F21630}"/>
              </a:ext>
            </a:extLst>
          </p:cNvPr>
          <p:cNvSpPr>
            <a:spLocks noGrp="1"/>
          </p:cNvSpPr>
          <p:nvPr>
            <p:ph type="body" sz="quarter" idx="11" hasCustomPrompt="1"/>
          </p:nvPr>
        </p:nvSpPr>
        <p:spPr>
          <a:xfrm>
            <a:off x="444031" y="831251"/>
            <a:ext cx="1127738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7" name="Placeholder 1">
            <a:extLst>
              <a:ext uri="{FF2B5EF4-FFF2-40B4-BE49-F238E27FC236}">
                <a16:creationId xmlns:a16="http://schemas.microsoft.com/office/drawing/2014/main" id="{AAA0E45E-7BC7-5267-FB52-369C03C511C6}"/>
              </a:ext>
            </a:extLst>
          </p:cNvPr>
          <p:cNvSpPr>
            <a:spLocks noGrp="1"/>
          </p:cNvSpPr>
          <p:nvPr>
            <p:ph type="body" sz="quarter" idx="12"/>
          </p:nvPr>
        </p:nvSpPr>
        <p:spPr>
          <a:xfrm>
            <a:off x="457200" y="1819275"/>
            <a:ext cx="5400675" cy="3977640"/>
          </a:xfrm>
          <a:prstGeom prst="rect">
            <a:avLst/>
          </a:prstGeom>
        </p:spPr>
        <p:txBody>
          <a:bodyPr lIns="0" tIns="0" rIns="0" bIns="0"/>
          <a:lstStyle>
            <a:lvl1pPr marL="239713" indent="-239713">
              <a:buSzPct val="80000"/>
              <a:buFont typeface="Arial" panose="020B0604020202020204" pitchFamily="34" charset="0"/>
              <a:buChar char="•"/>
              <a:tabLst/>
              <a:defRPr b="0" i="0">
                <a:solidFill>
                  <a:schemeClr val="accent4"/>
                </a:solidFill>
                <a:latin typeface="Aptos Narrow" panose="020B0004020202020204" pitchFamily="34" charset="0"/>
              </a:defRPr>
            </a:lvl1pPr>
            <a:lvl2pPr marL="465138" indent="-227013">
              <a:buSzPct val="90000"/>
              <a:buFont typeface="Arial" panose="020B0604020202020204" pitchFamily="34" charset="0"/>
              <a:buChar char="•"/>
              <a:tabLst/>
              <a:defRPr lang="en-US" sz="2200" b="0" i="0" kern="1200" dirty="0" smtClean="0">
                <a:solidFill>
                  <a:schemeClr val="accent4"/>
                </a:solidFill>
                <a:latin typeface="Aptos Narrow" panose="020B0004020202020204" pitchFamily="34" charset="0"/>
                <a:ea typeface="+mn-ea"/>
                <a:cs typeface="+mn-cs"/>
              </a:defRPr>
            </a:lvl2pPr>
            <a:lvl3pPr marL="868362" indent="-28575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lvl="0"/>
            <a:r>
              <a:rPr lang="en-US"/>
              <a:t>Click to edit Master text styles</a:t>
            </a:r>
          </a:p>
        </p:txBody>
      </p:sp>
      <p:sp>
        <p:nvSpPr>
          <p:cNvPr id="7" name="Placeholder 2">
            <a:extLst>
              <a:ext uri="{FF2B5EF4-FFF2-40B4-BE49-F238E27FC236}">
                <a16:creationId xmlns:a16="http://schemas.microsoft.com/office/drawing/2014/main" id="{DDC38092-D51E-5457-6D0C-CA10AC3674F4}"/>
              </a:ext>
            </a:extLst>
          </p:cNvPr>
          <p:cNvSpPr>
            <a:spLocks noGrp="1"/>
          </p:cNvSpPr>
          <p:nvPr>
            <p:ph type="body" sz="quarter" idx="13"/>
          </p:nvPr>
        </p:nvSpPr>
        <p:spPr>
          <a:xfrm>
            <a:off x="6334127" y="1819275"/>
            <a:ext cx="5400675" cy="3977640"/>
          </a:xfrm>
          <a:prstGeom prst="rect">
            <a:avLst/>
          </a:prstGeom>
        </p:spPr>
        <p:txBody>
          <a:bodyPr lIns="0" tIns="0" rIns="0" bIns="0"/>
          <a:lstStyle>
            <a:lvl1pPr marL="231775" indent="-231775">
              <a:buSzPct val="80000"/>
              <a:buFont typeface="Arial" panose="020B0604020202020204" pitchFamily="34" charset="0"/>
              <a:buChar char="•"/>
              <a:tabLst/>
              <a:defRPr lang="en-US" sz="2400" b="0" i="0" kern="1200" dirty="0">
                <a:solidFill>
                  <a:schemeClr val="accent4"/>
                </a:solidFill>
                <a:latin typeface="Aptos Narrow" panose="020B0004020202020204" pitchFamily="34" charset="0"/>
                <a:ea typeface="+mn-ea"/>
                <a:cs typeface="+mn-cs"/>
              </a:defRPr>
            </a:lvl1pPr>
            <a:lvl2pPr marL="465138" indent="-227013">
              <a:buSzPct val="90000"/>
              <a:buFont typeface="Arial" panose="020B0604020202020204" pitchFamily="34" charset="0"/>
              <a:buChar char="•"/>
              <a:tabLst/>
              <a:defRPr lang="en-US" sz="2200" b="0" i="0" kern="1200" dirty="0" smtClean="0">
                <a:solidFill>
                  <a:schemeClr val="accent4"/>
                </a:solidFill>
                <a:latin typeface="Aptos Narrow" panose="020B0004020202020204" pitchFamily="34" charset="0"/>
                <a:ea typeface="+mn-ea"/>
                <a:cs typeface="+mn-cs"/>
              </a:defRPr>
            </a:lvl2pPr>
            <a:lvl3pPr marL="868362" indent="-28575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lvl="0"/>
            <a:r>
              <a:rPr lang="en-US"/>
              <a:t>Click to edit Master text styles</a:t>
            </a:r>
          </a:p>
        </p:txBody>
      </p:sp>
      <p:pic>
        <p:nvPicPr>
          <p:cNvPr id="22" name="Logo">
            <a:extLst>
              <a:ext uri="{FF2B5EF4-FFF2-40B4-BE49-F238E27FC236}">
                <a16:creationId xmlns:a16="http://schemas.microsoft.com/office/drawing/2014/main" id="{5C4A6666-6C63-A66E-67D2-7F413D6D636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1" name="URL">
            <a:extLst>
              <a:ext uri="{FF2B5EF4-FFF2-40B4-BE49-F238E27FC236}">
                <a16:creationId xmlns:a16="http://schemas.microsoft.com/office/drawing/2014/main" id="{CDB6D8A0-853B-A530-63F5-AA8F51D7D4D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8" name="Slide #">
            <a:extLst>
              <a:ext uri="{FF2B5EF4-FFF2-40B4-BE49-F238E27FC236}">
                <a16:creationId xmlns:a16="http://schemas.microsoft.com/office/drawing/2014/main" id="{47A11BEC-4EAA-3537-27C9-DF7B02CAE290}"/>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3" name="Graphic 2">
            <a:extLst>
              <a:ext uri="{FF2B5EF4-FFF2-40B4-BE49-F238E27FC236}">
                <a16:creationId xmlns:a16="http://schemas.microsoft.com/office/drawing/2014/main" id="{4CE2DABD-9C8F-7AEA-10EE-EAFAB89F5FD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20204527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Text Boxes (vertical)">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7E687CA2-78B0-4204-F1A0-01ADB26A4655}"/>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 - Vertical</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0" y="831251"/>
            <a:ext cx="1127759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Text box">
            <a:extLst>
              <a:ext uri="{FF2B5EF4-FFF2-40B4-BE49-F238E27FC236}">
                <a16:creationId xmlns:a16="http://schemas.microsoft.com/office/drawing/2014/main" id="{36D0A72B-CBC3-466D-E288-0C694F3645A7}"/>
              </a:ext>
            </a:extLst>
          </p:cNvPr>
          <p:cNvSpPr>
            <a:spLocks noGrp="1"/>
          </p:cNvSpPr>
          <p:nvPr>
            <p:ph type="body" sz="quarter" idx="12"/>
          </p:nvPr>
        </p:nvSpPr>
        <p:spPr>
          <a:xfrm>
            <a:off x="457200" y="1819276"/>
            <a:ext cx="11251780" cy="1911742"/>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3550" indent="-2254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sp>
        <p:nvSpPr>
          <p:cNvPr id="8" name="Text box">
            <a:extLst>
              <a:ext uri="{FF2B5EF4-FFF2-40B4-BE49-F238E27FC236}">
                <a16:creationId xmlns:a16="http://schemas.microsoft.com/office/drawing/2014/main" id="{065B6FDE-9E70-DB02-2195-D2810A0EC50B}"/>
              </a:ext>
            </a:extLst>
          </p:cNvPr>
          <p:cNvSpPr>
            <a:spLocks noGrp="1"/>
          </p:cNvSpPr>
          <p:nvPr>
            <p:ph type="body" sz="quarter" idx="13"/>
          </p:nvPr>
        </p:nvSpPr>
        <p:spPr>
          <a:xfrm>
            <a:off x="457200" y="3879458"/>
            <a:ext cx="11251780" cy="1911742"/>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3550" indent="-2254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21" name="Logo">
            <a:extLst>
              <a:ext uri="{FF2B5EF4-FFF2-40B4-BE49-F238E27FC236}">
                <a16:creationId xmlns:a16="http://schemas.microsoft.com/office/drawing/2014/main" id="{7EA50772-5F79-C0F9-465E-B40FD32DDC1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9" name="URL">
            <a:extLst>
              <a:ext uri="{FF2B5EF4-FFF2-40B4-BE49-F238E27FC236}">
                <a16:creationId xmlns:a16="http://schemas.microsoft.com/office/drawing/2014/main" id="{99E07166-501A-0367-2C26-9F5AEEF47D7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6" name="Slide #">
            <a:extLst>
              <a:ext uri="{FF2B5EF4-FFF2-40B4-BE49-F238E27FC236}">
                <a16:creationId xmlns:a16="http://schemas.microsoft.com/office/drawing/2014/main" id="{C3F283E6-5890-92C5-5422-837BCDB358FD}"/>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E884FBA9-6B2E-80AF-10AF-C49ACEC3C1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73195936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Text Boxes + Ic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460991F3-CEB1-901A-C079-0BB7568C31EF}"/>
              </a:ext>
            </a:extLst>
          </p:cNvPr>
          <p:cNvSpPr>
            <a:spLocks noGrp="1"/>
          </p:cNvSpPr>
          <p:nvPr>
            <p:ph type="title" hasCustomPrompt="1"/>
          </p:nvPr>
        </p:nvSpPr>
        <p:spPr>
          <a:xfrm>
            <a:off x="443813" y="392517"/>
            <a:ext cx="10131290"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 + Icon</a:t>
            </a:r>
          </a:p>
        </p:txBody>
      </p:sp>
      <p:sp>
        <p:nvSpPr>
          <p:cNvPr id="12" name="Subtitle">
            <a:extLst>
              <a:ext uri="{FF2B5EF4-FFF2-40B4-BE49-F238E27FC236}">
                <a16:creationId xmlns:a16="http://schemas.microsoft.com/office/drawing/2014/main" id="{B8F9CA11-C09D-2FB7-D08C-7D1F33F21630}"/>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a:extLst>
              <a:ext uri="{FF2B5EF4-FFF2-40B4-BE49-F238E27FC236}">
                <a16:creationId xmlns:a16="http://schemas.microsoft.com/office/drawing/2014/main" id="{4BEF8622-BA38-3D59-73F5-A2B29F576F3D}"/>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6" name="Placeholder 1">
            <a:extLst>
              <a:ext uri="{FF2B5EF4-FFF2-40B4-BE49-F238E27FC236}">
                <a16:creationId xmlns:a16="http://schemas.microsoft.com/office/drawing/2014/main" id="{DA76E35C-FF02-E4C4-4B8B-C60DA4F7F903}"/>
              </a:ext>
            </a:extLst>
          </p:cNvPr>
          <p:cNvSpPr>
            <a:spLocks noGrp="1"/>
          </p:cNvSpPr>
          <p:nvPr>
            <p:ph type="body" sz="quarter" idx="12"/>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Plaecholder 2">
            <a:extLst>
              <a:ext uri="{FF2B5EF4-FFF2-40B4-BE49-F238E27FC236}">
                <a16:creationId xmlns:a16="http://schemas.microsoft.com/office/drawing/2014/main" id="{0B7BD48C-1A61-342B-5240-9EC4A36BC042}"/>
              </a:ext>
            </a:extLst>
          </p:cNvPr>
          <p:cNvSpPr>
            <a:spLocks noGrp="1"/>
          </p:cNvSpPr>
          <p:nvPr>
            <p:ph type="body" sz="quarter" idx="13"/>
          </p:nvPr>
        </p:nvSpPr>
        <p:spPr>
          <a:xfrm>
            <a:off x="6334127"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9" name="Logo">
            <a:extLst>
              <a:ext uri="{FF2B5EF4-FFF2-40B4-BE49-F238E27FC236}">
                <a16:creationId xmlns:a16="http://schemas.microsoft.com/office/drawing/2014/main" id="{2AD1C2CB-D5B7-FB5E-F325-9718EA836A0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C0736343-1155-BE90-C12A-6D9DA96670B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4" name="Slide #">
            <a:extLst>
              <a:ext uri="{FF2B5EF4-FFF2-40B4-BE49-F238E27FC236}">
                <a16:creationId xmlns:a16="http://schemas.microsoft.com/office/drawing/2014/main" id="{B650D346-2CA1-3FDD-459A-13B6BA51F7F6}"/>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1F511390-7DA2-8946-D406-91934210917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25850739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Image</a:t>
            </a:r>
          </a:p>
        </p:txBody>
      </p:sp>
      <p:sp>
        <p:nvSpPr>
          <p:cNvPr id="14" name="Text Placeholder 13">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0" name="Picture Placeholder 9">
            <a:extLst>
              <a:ext uri="{FF2B5EF4-FFF2-40B4-BE49-F238E27FC236}">
                <a16:creationId xmlns:a16="http://schemas.microsoft.com/office/drawing/2014/main" id="{8DF1EC9C-EE4A-1832-9ECA-7817822CFD2B}"/>
              </a:ext>
            </a:extLst>
          </p:cNvPr>
          <p:cNvSpPr>
            <a:spLocks noGrp="1"/>
          </p:cNvSpPr>
          <p:nvPr>
            <p:ph type="pic" sz="quarter" idx="13"/>
          </p:nvPr>
        </p:nvSpPr>
        <p:spPr>
          <a:xfrm>
            <a:off x="457200" y="1819276"/>
            <a:ext cx="11290988"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7" name="Logo">
            <a:extLst>
              <a:ext uri="{FF2B5EF4-FFF2-40B4-BE49-F238E27FC236}">
                <a16:creationId xmlns:a16="http://schemas.microsoft.com/office/drawing/2014/main" id="{39661295-EFCC-CC8D-809D-2354B3B2115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5BAAA60F-91AC-B98F-F22F-36BDB7B83B6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image credit">
            <a:extLst>
              <a:ext uri="{FF2B5EF4-FFF2-40B4-BE49-F238E27FC236}">
                <a16:creationId xmlns:a16="http://schemas.microsoft.com/office/drawing/2014/main" id="{EA014D34-4C9E-6D94-4DD2-6B78201710CA}"/>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2" name="Slide #">
            <a:extLst>
              <a:ext uri="{FF2B5EF4-FFF2-40B4-BE49-F238E27FC236}">
                <a16:creationId xmlns:a16="http://schemas.microsoft.com/office/drawing/2014/main" id="{0E1FD744-E109-9C20-050A-34E388EC8A4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F5EF7391-B080-8580-60FF-40768FA9616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64375779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Image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6" name="Logo">
            <a:extLst>
              <a:ext uri="{FF2B5EF4-FFF2-40B4-BE49-F238E27FC236}">
                <a16:creationId xmlns:a16="http://schemas.microsoft.com/office/drawing/2014/main" id="{8202A07B-9B73-E40C-1692-58BA6002EF8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97D3830E-C208-FE80-92C7-2C21660F1B5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09D353B-B81C-3984-F191-98A88D071A99}"/>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1" name="Slide #">
            <a:extLst>
              <a:ext uri="{FF2B5EF4-FFF2-40B4-BE49-F238E27FC236}">
                <a16:creationId xmlns:a16="http://schemas.microsoft.com/office/drawing/2014/main" id="{D1E93F33-AD44-6D3D-E142-C4C900014AD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7CDCE345-B968-0724-D25D-C422BE18F5F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941365620"/>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text and image right with caption">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top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440179"/>
            <a:ext cx="5400675" cy="2113903"/>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bottom left">
            <a:extLst>
              <a:ext uri="{FF2B5EF4-FFF2-40B4-BE49-F238E27FC236}">
                <a16:creationId xmlns:a16="http://schemas.microsoft.com/office/drawing/2014/main" id="{4A81D739-51AC-FA05-0C87-5ED1EE54532F}"/>
              </a:ext>
            </a:extLst>
          </p:cNvPr>
          <p:cNvSpPr>
            <a:spLocks noGrp="1"/>
          </p:cNvSpPr>
          <p:nvPr>
            <p:ph type="body" sz="quarter" idx="19"/>
          </p:nvPr>
        </p:nvSpPr>
        <p:spPr>
          <a:xfrm>
            <a:off x="466725" y="3783330"/>
            <a:ext cx="5400675" cy="2113903"/>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4" name="image credit">
            <a:extLst>
              <a:ext uri="{FF2B5EF4-FFF2-40B4-BE49-F238E27FC236}">
                <a16:creationId xmlns:a16="http://schemas.microsoft.com/office/drawing/2014/main" id="{909D353B-B81C-3984-F191-98A88D071A99}"/>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pic>
        <p:nvPicPr>
          <p:cNvPr id="16" name="Logo">
            <a:extLst>
              <a:ext uri="{FF2B5EF4-FFF2-40B4-BE49-F238E27FC236}">
                <a16:creationId xmlns:a16="http://schemas.microsoft.com/office/drawing/2014/main" id="{8202A07B-9B73-E40C-1692-58BA6002EF8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97D3830E-C208-FE80-92C7-2C21660F1B5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D1E93F33-AD44-6D3D-E142-C4C900014AD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7CDCE345-B968-0724-D25D-C422BE18F5F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98301816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Image Right + credi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 + Caption</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9" name="image caption">
            <a:extLst>
              <a:ext uri="{FF2B5EF4-FFF2-40B4-BE49-F238E27FC236}">
                <a16:creationId xmlns:a16="http://schemas.microsoft.com/office/drawing/2014/main" id="{B4E03243-98B4-0D03-33E3-373A7D1D2597}"/>
              </a:ext>
            </a:extLst>
          </p:cNvPr>
          <p:cNvSpPr>
            <a:spLocks noGrp="1"/>
          </p:cNvSpPr>
          <p:nvPr>
            <p:ph type="body" sz="quarter" idx="15" hasCustomPrompt="1"/>
          </p:nvPr>
        </p:nvSpPr>
        <p:spPr>
          <a:xfrm>
            <a:off x="6324600"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9" name="Logo">
            <a:extLst>
              <a:ext uri="{FF2B5EF4-FFF2-40B4-BE49-F238E27FC236}">
                <a16:creationId xmlns:a16="http://schemas.microsoft.com/office/drawing/2014/main" id="{E46E4C10-A106-EB6E-3645-C38A447F680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7A5F7ED3-2563-863A-FFF5-D150978BA07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4D76BA49-C824-3730-854D-AFEA5270C5DC}"/>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5" name="Slide #">
            <a:extLst>
              <a:ext uri="{FF2B5EF4-FFF2-40B4-BE49-F238E27FC236}">
                <a16:creationId xmlns:a16="http://schemas.microsoft.com/office/drawing/2014/main" id="{380F1254-B706-FF31-7B3E-6D01700C00B7}"/>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9B7D4506-5499-0198-B5B3-4B862EB0480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82384079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Image Left + credi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 + Caption</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Picture Placeholder 9">
            <a:extLst>
              <a:ext uri="{FF2B5EF4-FFF2-40B4-BE49-F238E27FC236}">
                <a16:creationId xmlns:a16="http://schemas.microsoft.com/office/drawing/2014/main" id="{6836D55E-8391-A6BC-29C5-9344667DB26F}"/>
              </a:ext>
            </a:extLst>
          </p:cNvPr>
          <p:cNvSpPr>
            <a:spLocks noGrp="1"/>
          </p:cNvSpPr>
          <p:nvPr>
            <p:ph type="pic" sz="quarter" idx="13"/>
          </p:nvPr>
        </p:nvSpPr>
        <p:spPr>
          <a:xfrm>
            <a:off x="443812"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4" name="image credit">
            <a:extLst>
              <a:ext uri="{FF2B5EF4-FFF2-40B4-BE49-F238E27FC236}">
                <a16:creationId xmlns:a16="http://schemas.microsoft.com/office/drawing/2014/main" id="{B23F8ABF-E2AC-2478-02B8-8E0007259F89}"/>
              </a:ext>
            </a:extLst>
          </p:cNvPr>
          <p:cNvSpPr>
            <a:spLocks noGrp="1"/>
          </p:cNvSpPr>
          <p:nvPr>
            <p:ph type="body" sz="quarter" idx="15" hasCustomPrompt="1"/>
          </p:nvPr>
        </p:nvSpPr>
        <p:spPr>
          <a:xfrm>
            <a:off x="443812"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2" name="Text Placeholder 15">
            <a:extLst>
              <a:ext uri="{FF2B5EF4-FFF2-40B4-BE49-F238E27FC236}">
                <a16:creationId xmlns:a16="http://schemas.microsoft.com/office/drawing/2014/main" id="{97A4690C-9288-9F85-AA79-4A71434D3B54}"/>
              </a:ext>
            </a:extLst>
          </p:cNvPr>
          <p:cNvSpPr>
            <a:spLocks noGrp="1"/>
          </p:cNvSpPr>
          <p:nvPr>
            <p:ph type="body" sz="quarter" idx="14"/>
          </p:nvPr>
        </p:nvSpPr>
        <p:spPr>
          <a:xfrm>
            <a:off x="63246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9" name="Logo">
            <a:extLst>
              <a:ext uri="{FF2B5EF4-FFF2-40B4-BE49-F238E27FC236}">
                <a16:creationId xmlns:a16="http://schemas.microsoft.com/office/drawing/2014/main" id="{E46E4C10-A106-EB6E-3645-C38A447F680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7A5F7ED3-2563-863A-FFF5-D150978BA07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5" name="Slide #">
            <a:extLst>
              <a:ext uri="{FF2B5EF4-FFF2-40B4-BE49-F238E27FC236}">
                <a16:creationId xmlns:a16="http://schemas.microsoft.com/office/drawing/2014/main" id="{380F1254-B706-FF31-7B3E-6D01700C00B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4FD62166-5988-D0A6-F0DA-E10739C15F4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9" name="image credit">
            <a:extLst>
              <a:ext uri="{FF2B5EF4-FFF2-40B4-BE49-F238E27FC236}">
                <a16:creationId xmlns:a16="http://schemas.microsoft.com/office/drawing/2014/main" id="{B4CDA505-380F-325A-2289-8EB3B9A03681}"/>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Tree>
    <p:extLst>
      <p:ext uri="{BB962C8B-B14F-4D97-AF65-F5344CB8AC3E}">
        <p14:creationId xmlns:p14="http://schemas.microsoft.com/office/powerpoint/2010/main" val="221792548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Image Right + Icon">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86D1578D-6E32-9322-1B2F-B78599F234A1}"/>
              </a:ext>
            </a:extLst>
          </p:cNvPr>
          <p:cNvSpPr>
            <a:spLocks noGrp="1"/>
          </p:cNvSpPr>
          <p:nvPr>
            <p:ph type="title" hasCustomPrompt="1"/>
          </p:nvPr>
        </p:nvSpPr>
        <p:spPr>
          <a:xfrm>
            <a:off x="443812" y="392517"/>
            <a:ext cx="10131291"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 + Icon</a:t>
            </a:r>
          </a:p>
        </p:txBody>
      </p:sp>
      <p:sp>
        <p:nvSpPr>
          <p:cNvPr id="14" name="Text Placeholder 13">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7" name="Icon">
            <a:extLst>
              <a:ext uri="{FF2B5EF4-FFF2-40B4-BE49-F238E27FC236}">
                <a16:creationId xmlns:a16="http://schemas.microsoft.com/office/drawing/2014/main" id="{12DD0547-79CE-6D93-7D52-5FC6D1886767}"/>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3" name="Text left">
            <a:extLst>
              <a:ext uri="{FF2B5EF4-FFF2-40B4-BE49-F238E27FC236}">
                <a16:creationId xmlns:a16="http://schemas.microsoft.com/office/drawing/2014/main" id="{DCED16DD-5A01-8213-0F8F-F41C5E80902A}"/>
              </a:ext>
            </a:extLst>
          </p:cNvPr>
          <p:cNvSpPr>
            <a:spLocks noGrp="1"/>
          </p:cNvSpPr>
          <p:nvPr>
            <p:ph type="body" sz="quarter" idx="15"/>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Image right">
            <a:extLst>
              <a:ext uri="{FF2B5EF4-FFF2-40B4-BE49-F238E27FC236}">
                <a16:creationId xmlns:a16="http://schemas.microsoft.com/office/drawing/2014/main" id="{59235F44-910F-020E-17CC-13F7CFA879C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3" name="Logo">
            <a:extLst>
              <a:ext uri="{FF2B5EF4-FFF2-40B4-BE49-F238E27FC236}">
                <a16:creationId xmlns:a16="http://schemas.microsoft.com/office/drawing/2014/main" id="{07EB129A-9425-C0F6-1F65-83B93F4ACA9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2" name="URL">
            <a:extLst>
              <a:ext uri="{FF2B5EF4-FFF2-40B4-BE49-F238E27FC236}">
                <a16:creationId xmlns:a16="http://schemas.microsoft.com/office/drawing/2014/main" id="{CC6C0415-2EFC-C2A7-F91D-C3E9DFCD468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5" name="image credit">
            <a:extLst>
              <a:ext uri="{FF2B5EF4-FFF2-40B4-BE49-F238E27FC236}">
                <a16:creationId xmlns:a16="http://schemas.microsoft.com/office/drawing/2014/main" id="{37994C30-8080-1C89-B4CA-980040E5D2C0}"/>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9" name="Slide #">
            <a:extLst>
              <a:ext uri="{FF2B5EF4-FFF2-40B4-BE49-F238E27FC236}">
                <a16:creationId xmlns:a16="http://schemas.microsoft.com/office/drawing/2014/main" id="{FF577572-7E19-F14F-B37B-F2E55E06570A}"/>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320DA935-CED4-14EB-3720-50DCDA45B75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12047340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Logos + 2 Speakers">
    <p:spTree>
      <p:nvGrpSpPr>
        <p:cNvPr id="1" name=""/>
        <p:cNvGrpSpPr/>
        <p:nvPr/>
      </p:nvGrpSpPr>
      <p:grpSpPr>
        <a:xfrm>
          <a:off x="0" y="0"/>
          <a:ext cx="0" cy="0"/>
          <a:chOff x="0" y="0"/>
          <a:chExt cx="0" cy="0"/>
        </a:xfrm>
      </p:grpSpPr>
      <p:sp>
        <p:nvSpPr>
          <p:cNvPr id="30" name="Additional logo placeholder left">
            <a:extLst>
              <a:ext uri="{FF2B5EF4-FFF2-40B4-BE49-F238E27FC236}">
                <a16:creationId xmlns:a16="http://schemas.microsoft.com/office/drawing/2014/main" id="{C33396A2-49A6-713C-74A6-8ED3C3C79B84}"/>
              </a:ext>
            </a:extLst>
          </p:cNvPr>
          <p:cNvSpPr>
            <a:spLocks noGrp="1"/>
          </p:cNvSpPr>
          <p:nvPr>
            <p:ph type="pic" sz="quarter" idx="16" hasCustomPrompt="1"/>
          </p:nvPr>
        </p:nvSpPr>
        <p:spPr>
          <a:xfrm>
            <a:off x="2929564"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4930467" y="512877"/>
            <a:ext cx="2304288" cy="2304288"/>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
        <p:nvSpPr>
          <p:cNvPr id="29" name="Additional logo placeholder right">
            <a:extLst>
              <a:ext uri="{FF2B5EF4-FFF2-40B4-BE49-F238E27FC236}">
                <a16:creationId xmlns:a16="http://schemas.microsoft.com/office/drawing/2014/main" id="{F7B36CEB-CE99-AA91-1388-5C8B098EA1AD}"/>
              </a:ext>
            </a:extLst>
          </p:cNvPr>
          <p:cNvSpPr>
            <a:spLocks noGrp="1"/>
          </p:cNvSpPr>
          <p:nvPr>
            <p:ph type="pic" sz="quarter" idx="15" hasCustomPrompt="1"/>
          </p:nvPr>
        </p:nvSpPr>
        <p:spPr>
          <a:xfrm>
            <a:off x="7801375"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2" name="Blue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0"/>
            <a:ext cx="12192000" cy="336727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accent6"/>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3" name="Presenter">
            <a:extLst>
              <a:ext uri="{FF2B5EF4-FFF2-40B4-BE49-F238E27FC236}">
                <a16:creationId xmlns:a16="http://schemas.microsoft.com/office/drawing/2014/main" id="{12ABF829-B007-CF95-F16F-B7E48D805474}"/>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4" name="Title">
            <a:extLst>
              <a:ext uri="{FF2B5EF4-FFF2-40B4-BE49-F238E27FC236}">
                <a16:creationId xmlns:a16="http://schemas.microsoft.com/office/drawing/2014/main" id="{76BB4AAE-5313-54D9-8A37-CCA7799598F8}"/>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accent6">
                    <a:lumMod val="60000"/>
                    <a:lumOff val="40000"/>
                  </a:schemeClr>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27" name="Icon placeholder">
            <a:extLst>
              <a:ext uri="{FF2B5EF4-FFF2-40B4-BE49-F238E27FC236}">
                <a16:creationId xmlns:a16="http://schemas.microsoft.com/office/drawing/2014/main" id="{6EDC2E4A-F827-7EA9-106D-89E9EAA5F846}"/>
              </a:ext>
            </a:extLst>
          </p:cNvPr>
          <p:cNvSpPr>
            <a:spLocks noGrp="1"/>
          </p:cNvSpPr>
          <p:nvPr>
            <p:ph type="pic" sz="quarter" idx="14" hasCustomPrompt="1"/>
          </p:nvPr>
        </p:nvSpPr>
        <p:spPr>
          <a:xfrm>
            <a:off x="10577706" y="5278719"/>
            <a:ext cx="1157094" cy="1157094"/>
          </a:xfrm>
          <a:prstGeom prst="rect">
            <a:avLst/>
          </a:prstGeom>
        </p:spPr>
        <p:txBody>
          <a:bodyPr/>
          <a:lstStyle>
            <a:lvl1pPr marL="0" indent="0">
              <a:buNone/>
              <a:defRPr sz="2400">
                <a:solidFill>
                  <a:schemeClr val="bg1"/>
                </a:solidFill>
                <a:latin typeface="Aptos Narrow" panose="020B0004020202020204" pitchFamily="34" charset="0"/>
              </a:defRPr>
            </a:lvl1pPr>
          </a:lstStyle>
          <a:p>
            <a:r>
              <a:rPr lang="en-US"/>
              <a:t>Icon</a:t>
            </a:r>
          </a:p>
        </p:txBody>
      </p:sp>
      <p:sp>
        <p:nvSpPr>
          <p:cNvPr id="3" name="Title">
            <a:extLst>
              <a:ext uri="{FF2B5EF4-FFF2-40B4-BE49-F238E27FC236}">
                <a16:creationId xmlns:a16="http://schemas.microsoft.com/office/drawing/2014/main" id="{71291279-17B4-4AC6-176B-C86C0BDAF7C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4" name="Presenter">
            <a:extLst>
              <a:ext uri="{FF2B5EF4-FFF2-40B4-BE49-F238E27FC236}">
                <a16:creationId xmlns:a16="http://schemas.microsoft.com/office/drawing/2014/main" id="{D0A1BBD9-D3B5-BD8D-C0B5-04C11F56B7E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BD52807C-2730-FEB4-B0FA-C4BDE2EC3DDD}"/>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Tree>
    <p:extLst>
      <p:ext uri="{BB962C8B-B14F-4D97-AF65-F5344CB8AC3E}">
        <p14:creationId xmlns:p14="http://schemas.microsoft.com/office/powerpoint/2010/main" val="2033332251"/>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Image Left">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963809E4-CB28-7557-0CC5-30637C701D9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mage left">
            <a:extLst>
              <a:ext uri="{FF2B5EF4-FFF2-40B4-BE49-F238E27FC236}">
                <a16:creationId xmlns:a16="http://schemas.microsoft.com/office/drawing/2014/main" id="{24550568-CC83-0345-437F-158339A543CA}"/>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6" name="Text right">
            <a:extLst>
              <a:ext uri="{FF2B5EF4-FFF2-40B4-BE49-F238E27FC236}">
                <a16:creationId xmlns:a16="http://schemas.microsoft.com/office/drawing/2014/main" id="{C5D08D6B-B7DE-50B4-14B5-29324A0B3B1A}"/>
              </a:ext>
            </a:extLst>
          </p:cNvPr>
          <p:cNvSpPr>
            <a:spLocks noGrp="1"/>
          </p:cNvSpPr>
          <p:nvPr>
            <p:ph type="body" sz="quarter" idx="14"/>
          </p:nvPr>
        </p:nvSpPr>
        <p:spPr>
          <a:xfrm>
            <a:off x="6334125"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4" name="Logo">
            <a:extLst>
              <a:ext uri="{FF2B5EF4-FFF2-40B4-BE49-F238E27FC236}">
                <a16:creationId xmlns:a16="http://schemas.microsoft.com/office/drawing/2014/main" id="{4712ABE6-6B0B-7218-026F-C02CBE604FE2}"/>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C69B8BCD-C090-AD7E-B273-5C5A134C6B1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7" name="image credit">
            <a:extLst>
              <a:ext uri="{FF2B5EF4-FFF2-40B4-BE49-F238E27FC236}">
                <a16:creationId xmlns:a16="http://schemas.microsoft.com/office/drawing/2014/main" id="{A4C915B1-F74E-9744-9B6E-5EF4D0A71050}"/>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2" name="Slide #">
            <a:extLst>
              <a:ext uri="{FF2B5EF4-FFF2-40B4-BE49-F238E27FC236}">
                <a16:creationId xmlns:a16="http://schemas.microsoft.com/office/drawing/2014/main" id="{CE12CDD1-92DB-92E2-9530-0220D135020B}"/>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8" name="Graphic 7">
            <a:extLst>
              <a:ext uri="{FF2B5EF4-FFF2-40B4-BE49-F238E27FC236}">
                <a16:creationId xmlns:a16="http://schemas.microsoft.com/office/drawing/2014/main" id="{E1010864-C6C4-D22E-0553-44158F4BEE8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02318520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 Image Left + Ic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0131291"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 + Icon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a:extLst>
              <a:ext uri="{FF2B5EF4-FFF2-40B4-BE49-F238E27FC236}">
                <a16:creationId xmlns:a16="http://schemas.microsoft.com/office/drawing/2014/main" id="{DDCD7DA9-AA4E-F6FC-4EF8-E04CE2004507}"/>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atin typeface="Aptos Narrow" panose="020B0004020202020204" pitchFamily="34" charset="0"/>
              </a:defRPr>
            </a:lvl1pPr>
          </a:lstStyle>
          <a:p>
            <a:r>
              <a:rPr lang="en-US"/>
              <a:t>Icon</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Text Placeholder right">
            <a:extLst>
              <a:ext uri="{FF2B5EF4-FFF2-40B4-BE49-F238E27FC236}">
                <a16:creationId xmlns:a16="http://schemas.microsoft.com/office/drawing/2014/main" id="{5112270E-8D7A-AAAC-30DA-55D97532140D}"/>
              </a:ext>
            </a:extLst>
          </p:cNvPr>
          <p:cNvSpPr>
            <a:spLocks noGrp="1"/>
          </p:cNvSpPr>
          <p:nvPr>
            <p:ph type="body" sz="quarter" idx="15"/>
          </p:nvPr>
        </p:nvSpPr>
        <p:spPr>
          <a:xfrm>
            <a:off x="6334125"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1" name="Logo">
            <a:extLst>
              <a:ext uri="{FF2B5EF4-FFF2-40B4-BE49-F238E27FC236}">
                <a16:creationId xmlns:a16="http://schemas.microsoft.com/office/drawing/2014/main" id="{2943DC69-12CF-2DAF-A5C2-A7B5646BB0C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0" name="URL">
            <a:extLst>
              <a:ext uri="{FF2B5EF4-FFF2-40B4-BE49-F238E27FC236}">
                <a16:creationId xmlns:a16="http://schemas.microsoft.com/office/drawing/2014/main" id="{F27CE9AB-46E2-1F93-7B4A-CBFD8FE9BFA7}"/>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9" name="image credit">
            <a:extLst>
              <a:ext uri="{FF2B5EF4-FFF2-40B4-BE49-F238E27FC236}">
                <a16:creationId xmlns:a16="http://schemas.microsoft.com/office/drawing/2014/main" id="{98625F8B-769F-57DD-BBF2-7E4760E7880C}"/>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2" name="Slide #">
            <a:extLst>
              <a:ext uri="{FF2B5EF4-FFF2-40B4-BE49-F238E27FC236}">
                <a16:creationId xmlns:a16="http://schemas.microsoft.com/office/drawing/2014/main" id="{42D0F047-6970-E277-C63E-5D95324E3A0B}"/>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8B8FA030-D849-EC60-D431-E7990BF962B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783325285"/>
      </p:ext>
    </p:extLst>
  </p:cSld>
  <p:clrMapOvr>
    <a:masterClrMapping/>
  </p:clrMapOvr>
  <p:extLst>
    <p:ext uri="{DCECCB84-F9BA-43D5-87BE-67443E8EF086}">
      <p15:sldGuideLst xmlns:p15="http://schemas.microsoft.com/office/powerpoint/2012/main">
        <p15:guide id="1" orient="horz" pos="2448"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Imag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Images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2" name="Image right">
            <a:extLst>
              <a:ext uri="{FF2B5EF4-FFF2-40B4-BE49-F238E27FC236}">
                <a16:creationId xmlns:a16="http://schemas.microsoft.com/office/drawing/2014/main" id="{0991BC1F-9C87-4F49-2909-FCA7EDC27184}"/>
              </a:ext>
            </a:extLst>
          </p:cNvPr>
          <p:cNvSpPr>
            <a:spLocks noGrp="1"/>
          </p:cNvSpPr>
          <p:nvPr>
            <p:ph type="pic" sz="quarter" idx="14"/>
          </p:nvPr>
        </p:nvSpPr>
        <p:spPr>
          <a:xfrm>
            <a:off x="6320506"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right:</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03E49F6E-1697-13F6-7670-DF3CEE92E35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2084381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images + capti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Images + Caption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4" name="Image left">
            <a:extLst>
              <a:ext uri="{FF2B5EF4-FFF2-40B4-BE49-F238E27FC236}">
                <a16:creationId xmlns:a16="http://schemas.microsoft.com/office/drawing/2014/main" id="{2396F1C7-CACD-B421-FD78-040392D0DAE3}"/>
              </a:ext>
            </a:extLst>
          </p:cNvPr>
          <p:cNvSpPr>
            <a:spLocks noGrp="1"/>
          </p:cNvSpPr>
          <p:nvPr>
            <p:ph type="pic" sz="quarter" idx="13"/>
          </p:nvPr>
        </p:nvSpPr>
        <p:spPr>
          <a:xfrm>
            <a:off x="443812"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Credit left">
            <a:extLst>
              <a:ext uri="{FF2B5EF4-FFF2-40B4-BE49-F238E27FC236}">
                <a16:creationId xmlns:a16="http://schemas.microsoft.com/office/drawing/2014/main" id="{022B5B10-5EA7-32FC-6DDA-F70140BE1D7E}"/>
              </a:ext>
            </a:extLst>
          </p:cNvPr>
          <p:cNvSpPr>
            <a:spLocks noGrp="1"/>
          </p:cNvSpPr>
          <p:nvPr>
            <p:ph type="body" sz="quarter" idx="15" hasCustomPrompt="1"/>
          </p:nvPr>
        </p:nvSpPr>
        <p:spPr>
          <a:xfrm>
            <a:off x="443812"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11" name="Image right">
            <a:extLst>
              <a:ext uri="{FF2B5EF4-FFF2-40B4-BE49-F238E27FC236}">
                <a16:creationId xmlns:a16="http://schemas.microsoft.com/office/drawing/2014/main" id="{91429197-442B-2E3E-7D3D-0C1E04D89DB8}"/>
              </a:ext>
            </a:extLst>
          </p:cNvPr>
          <p:cNvSpPr>
            <a:spLocks noGrp="1"/>
          </p:cNvSpPr>
          <p:nvPr>
            <p:ph type="pic" sz="quarter" idx="16"/>
          </p:nvPr>
        </p:nvSpPr>
        <p:spPr>
          <a:xfrm>
            <a:off x="6324600"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2" name="credit right">
            <a:extLst>
              <a:ext uri="{FF2B5EF4-FFF2-40B4-BE49-F238E27FC236}">
                <a16:creationId xmlns:a16="http://schemas.microsoft.com/office/drawing/2014/main" id="{87C48AA8-18E2-50FF-8C22-CCFC1497B9D0}"/>
              </a:ext>
            </a:extLst>
          </p:cNvPr>
          <p:cNvSpPr>
            <a:spLocks noGrp="1"/>
          </p:cNvSpPr>
          <p:nvPr>
            <p:ph type="body" sz="quarter" idx="17" hasCustomPrompt="1"/>
          </p:nvPr>
        </p:nvSpPr>
        <p:spPr>
          <a:xfrm>
            <a:off x="6324600"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16E91C17-D166-9332-7343-3A5B0866522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7" name="image credit">
            <a:extLst>
              <a:ext uri="{FF2B5EF4-FFF2-40B4-BE49-F238E27FC236}">
                <a16:creationId xmlns:a16="http://schemas.microsoft.com/office/drawing/2014/main" id="{55EFECE9-F051-D824-2AD5-09F5DB91A223}"/>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right:</a:t>
            </a:r>
          </a:p>
        </p:txBody>
      </p:sp>
    </p:spTree>
    <p:extLst>
      <p:ext uri="{BB962C8B-B14F-4D97-AF65-F5344CB8AC3E}">
        <p14:creationId xmlns:p14="http://schemas.microsoft.com/office/powerpoint/2010/main" val="177233855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1" name="Image middle">
            <a:extLst>
              <a:ext uri="{FF2B5EF4-FFF2-40B4-BE49-F238E27FC236}">
                <a16:creationId xmlns:a16="http://schemas.microsoft.com/office/drawing/2014/main" id="{12C3B5F5-7F62-D7EE-2EFA-58F0A78CF8F8}"/>
              </a:ext>
            </a:extLst>
          </p:cNvPr>
          <p:cNvSpPr>
            <a:spLocks noGrp="1"/>
          </p:cNvSpPr>
          <p:nvPr>
            <p:ph type="pic" sz="quarter" idx="20"/>
          </p:nvPr>
        </p:nvSpPr>
        <p:spPr>
          <a:xfrm>
            <a:off x="4408932"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Image right">
            <a:extLst>
              <a:ext uri="{FF2B5EF4-FFF2-40B4-BE49-F238E27FC236}">
                <a16:creationId xmlns:a16="http://schemas.microsoft.com/office/drawing/2014/main" id="{FFFBEE25-A02A-B608-7252-74A7B32346C0}"/>
              </a:ext>
            </a:extLst>
          </p:cNvPr>
          <p:cNvSpPr>
            <a:spLocks noGrp="1"/>
          </p:cNvSpPr>
          <p:nvPr>
            <p:ph type="pic" sz="quarter" idx="19"/>
          </p:nvPr>
        </p:nvSpPr>
        <p:spPr>
          <a:xfrm>
            <a:off x="8360664"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middle: / Photo credit right: </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A1420BF6-7EF8-49BC-9697-279329B3FC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2387301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_2imag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a:t>
            </a:r>
          </a:p>
        </p:txBody>
      </p:sp>
      <p:sp>
        <p:nvSpPr>
          <p:cNvPr id="18" name="top text">
            <a:extLst>
              <a:ext uri="{FF2B5EF4-FFF2-40B4-BE49-F238E27FC236}">
                <a16:creationId xmlns:a16="http://schemas.microsoft.com/office/drawing/2014/main" id="{A7C66F2D-EF2E-25F8-FC9C-8922858BC961}"/>
              </a:ext>
            </a:extLst>
          </p:cNvPr>
          <p:cNvSpPr>
            <a:spLocks noGrp="1"/>
          </p:cNvSpPr>
          <p:nvPr>
            <p:ph type="body" sz="quarter" idx="17"/>
          </p:nvPr>
        </p:nvSpPr>
        <p:spPr>
          <a:xfrm>
            <a:off x="457200" y="933450"/>
            <a:ext cx="11290300" cy="704850"/>
          </a:xfrm>
          <a:prstGeom prst="rect">
            <a:avLst/>
          </a:prstGeom>
        </p:spPr>
        <p:txBody>
          <a:bodyPr/>
          <a:lstStyle>
            <a:lvl1pPr>
              <a:buNone/>
              <a:defRPr/>
            </a:lvl1pPr>
          </a:lstStyle>
          <a:p>
            <a:pPr lvl="0"/>
            <a:endParaRPr lang="en-US"/>
          </a:p>
        </p:txBody>
      </p:sp>
      <p:sp>
        <p:nvSpPr>
          <p:cNvPr id="14" name="text left">
            <a:extLst>
              <a:ext uri="{FF2B5EF4-FFF2-40B4-BE49-F238E27FC236}">
                <a16:creationId xmlns:a16="http://schemas.microsoft.com/office/drawing/2014/main" id="{2489B993-F17D-9E71-BEED-70075F93EB57}"/>
              </a:ext>
            </a:extLst>
          </p:cNvPr>
          <p:cNvSpPr>
            <a:spLocks noGrp="1"/>
          </p:cNvSpPr>
          <p:nvPr>
            <p:ph type="body" sz="quarter" idx="15"/>
          </p:nvPr>
        </p:nvSpPr>
        <p:spPr>
          <a:xfrm>
            <a:off x="1155527" y="2208798"/>
            <a:ext cx="2962656" cy="549275"/>
          </a:xfrm>
          <a:prstGeom prst="rect">
            <a:avLst/>
          </a:prstGeom>
        </p:spPr>
        <p:txBody>
          <a:bodyPr/>
          <a:lstStyle>
            <a:lvl1pPr marL="0" indent="0" algn="ctr">
              <a:buNone/>
              <a:defRPr/>
            </a:lvl1pPr>
          </a:lstStyle>
          <a:p>
            <a:pPr lvl="0"/>
            <a:endParaRPr lang="en-US"/>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1155527" y="3000433"/>
            <a:ext cx="2961860" cy="2559686"/>
          </a:xfrm>
          <a:prstGeom prst="roundRect">
            <a:avLst/>
          </a:prstGeom>
          <a:ln w="28575">
            <a:solidFill>
              <a:srgbClr val="FEAD15"/>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9" name="text center">
            <a:extLst>
              <a:ext uri="{FF2B5EF4-FFF2-40B4-BE49-F238E27FC236}">
                <a16:creationId xmlns:a16="http://schemas.microsoft.com/office/drawing/2014/main" id="{A6017B62-4FFE-93A7-5810-03EB2982E7CA}"/>
              </a:ext>
            </a:extLst>
          </p:cNvPr>
          <p:cNvSpPr>
            <a:spLocks noGrp="1"/>
          </p:cNvSpPr>
          <p:nvPr>
            <p:ph type="body" sz="quarter" idx="18"/>
          </p:nvPr>
        </p:nvSpPr>
        <p:spPr>
          <a:xfrm>
            <a:off x="4411930" y="2188584"/>
            <a:ext cx="2962656" cy="549275"/>
          </a:xfrm>
          <a:prstGeom prst="rect">
            <a:avLst/>
          </a:prstGeom>
        </p:spPr>
        <p:txBody>
          <a:bodyPr/>
          <a:lstStyle>
            <a:lvl1pPr marL="0" indent="0" algn="ctr">
              <a:buNone/>
              <a:defRPr/>
            </a:lvl1pPr>
          </a:lstStyle>
          <a:p>
            <a:pPr lvl="0"/>
            <a:endParaRPr lang="en-US"/>
          </a:p>
        </p:txBody>
      </p:sp>
      <p:cxnSp>
        <p:nvCxnSpPr>
          <p:cNvPr id="21" name="Straight Arrow Connector 20">
            <a:extLst>
              <a:ext uri="{FF2B5EF4-FFF2-40B4-BE49-F238E27FC236}">
                <a16:creationId xmlns:a16="http://schemas.microsoft.com/office/drawing/2014/main" id="{56F9C1F2-5A5A-25AC-B4E0-B420D3C81D5C}"/>
              </a:ext>
            </a:extLst>
          </p:cNvPr>
          <p:cNvCxnSpPr>
            <a:cxnSpLocks/>
          </p:cNvCxnSpPr>
          <p:nvPr userDrawn="1"/>
        </p:nvCxnSpPr>
        <p:spPr>
          <a:xfrm>
            <a:off x="4945225" y="3159053"/>
            <a:ext cx="1800808"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 right">
            <a:extLst>
              <a:ext uri="{FF2B5EF4-FFF2-40B4-BE49-F238E27FC236}">
                <a16:creationId xmlns:a16="http://schemas.microsoft.com/office/drawing/2014/main" id="{65DBEF75-B0FA-8682-1DDA-F183CF9A0C64}"/>
              </a:ext>
            </a:extLst>
          </p:cNvPr>
          <p:cNvSpPr>
            <a:spLocks noGrp="1"/>
          </p:cNvSpPr>
          <p:nvPr>
            <p:ph type="body" sz="quarter" idx="16"/>
          </p:nvPr>
        </p:nvSpPr>
        <p:spPr>
          <a:xfrm>
            <a:off x="7668334" y="2185085"/>
            <a:ext cx="2962656" cy="549275"/>
          </a:xfrm>
          <a:prstGeom prst="rect">
            <a:avLst/>
          </a:prstGeom>
        </p:spPr>
        <p:txBody>
          <a:bodyPr/>
          <a:lstStyle>
            <a:lvl1pPr marL="0" indent="0" algn="ctr">
              <a:buNone/>
              <a:defRPr/>
            </a:lvl1pPr>
          </a:lstStyle>
          <a:p>
            <a:pPr lvl="0"/>
            <a:endParaRPr lang="en-US"/>
          </a:p>
        </p:txBody>
      </p:sp>
      <p:sp>
        <p:nvSpPr>
          <p:cNvPr id="12" name="Image right">
            <a:extLst>
              <a:ext uri="{FF2B5EF4-FFF2-40B4-BE49-F238E27FC236}">
                <a16:creationId xmlns:a16="http://schemas.microsoft.com/office/drawing/2014/main" id="{94F887FA-7D18-6C5F-1E27-D3C94C35B525}"/>
              </a:ext>
            </a:extLst>
          </p:cNvPr>
          <p:cNvSpPr>
            <a:spLocks noGrp="1"/>
          </p:cNvSpPr>
          <p:nvPr>
            <p:ph type="pic" sz="quarter" idx="14"/>
          </p:nvPr>
        </p:nvSpPr>
        <p:spPr>
          <a:xfrm>
            <a:off x="7668334" y="2963223"/>
            <a:ext cx="2962656" cy="2596896"/>
          </a:xfrm>
          <a:prstGeom prst="roundRect">
            <a:avLst/>
          </a:prstGeom>
          <a:ln w="28575">
            <a:solidFill>
              <a:srgbClr val="FEAD15"/>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A1420BF6-7EF8-49BC-9697-279329B3FC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6160280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_3images_6text">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a:t>
            </a:r>
          </a:p>
        </p:txBody>
      </p:sp>
      <p:sp>
        <p:nvSpPr>
          <p:cNvPr id="14" name="text left">
            <a:extLst>
              <a:ext uri="{FF2B5EF4-FFF2-40B4-BE49-F238E27FC236}">
                <a16:creationId xmlns:a16="http://schemas.microsoft.com/office/drawing/2014/main" id="{2489B993-F17D-9E71-BEED-70075F93EB57}"/>
              </a:ext>
            </a:extLst>
          </p:cNvPr>
          <p:cNvSpPr>
            <a:spLocks noGrp="1"/>
          </p:cNvSpPr>
          <p:nvPr>
            <p:ph type="body" sz="quarter" idx="15"/>
          </p:nvPr>
        </p:nvSpPr>
        <p:spPr>
          <a:xfrm>
            <a:off x="1155527" y="1648960"/>
            <a:ext cx="2962656" cy="549275"/>
          </a:xfrm>
          <a:prstGeom prst="rect">
            <a:avLst/>
          </a:prstGeom>
        </p:spPr>
        <p:txBody>
          <a:bodyPr/>
          <a:lstStyle>
            <a:lvl1pPr marL="0" indent="0" algn="ctr">
              <a:buNone/>
              <a:defRPr/>
            </a:lvl1pPr>
          </a:lstStyle>
          <a:p>
            <a:pPr lvl="0"/>
            <a:endParaRPr lang="en-US"/>
          </a:p>
        </p:txBody>
      </p:sp>
      <p:sp>
        <p:nvSpPr>
          <p:cNvPr id="11" name="Rectangle: Rounded Corners 10">
            <a:extLst>
              <a:ext uri="{FF2B5EF4-FFF2-40B4-BE49-F238E27FC236}">
                <a16:creationId xmlns:a16="http://schemas.microsoft.com/office/drawing/2014/main" id="{3FFF7A84-55BD-C033-B282-A5381323ACB5}"/>
              </a:ext>
            </a:extLst>
          </p:cNvPr>
          <p:cNvSpPr/>
          <p:nvPr userDrawn="1"/>
        </p:nvSpPr>
        <p:spPr>
          <a:xfrm>
            <a:off x="1155527" y="2332653"/>
            <a:ext cx="2962656" cy="2556588"/>
          </a:xfrm>
          <a:prstGeom prst="roundRect">
            <a:avLst/>
          </a:prstGeom>
          <a:noFill/>
          <a:ln>
            <a:solidFill>
              <a:srgbClr val="FEAD1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1561010" y="2638729"/>
            <a:ext cx="2166171" cy="1972785"/>
          </a:xfrm>
          <a:prstGeom prst="roundRect">
            <a:avLst/>
          </a:prstGeom>
          <a:ln w="28575">
            <a:no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9" name="text center">
            <a:extLst>
              <a:ext uri="{FF2B5EF4-FFF2-40B4-BE49-F238E27FC236}">
                <a16:creationId xmlns:a16="http://schemas.microsoft.com/office/drawing/2014/main" id="{A6017B62-4FFE-93A7-5810-03EB2982E7CA}"/>
              </a:ext>
            </a:extLst>
          </p:cNvPr>
          <p:cNvSpPr>
            <a:spLocks noGrp="1"/>
          </p:cNvSpPr>
          <p:nvPr>
            <p:ph type="body" sz="quarter" idx="18"/>
          </p:nvPr>
        </p:nvSpPr>
        <p:spPr>
          <a:xfrm>
            <a:off x="4411930" y="1628746"/>
            <a:ext cx="2962656" cy="549275"/>
          </a:xfrm>
          <a:prstGeom prst="rect">
            <a:avLst/>
          </a:prstGeom>
        </p:spPr>
        <p:txBody>
          <a:bodyPr/>
          <a:lstStyle>
            <a:lvl1pPr marL="0" indent="0" algn="ctr">
              <a:buNone/>
              <a:defRPr/>
            </a:lvl1pPr>
          </a:lstStyle>
          <a:p>
            <a:pPr lvl="0"/>
            <a:endParaRPr lang="en-US"/>
          </a:p>
        </p:txBody>
      </p:sp>
      <p:sp>
        <p:nvSpPr>
          <p:cNvPr id="2" name="Image center">
            <a:extLst>
              <a:ext uri="{FF2B5EF4-FFF2-40B4-BE49-F238E27FC236}">
                <a16:creationId xmlns:a16="http://schemas.microsoft.com/office/drawing/2014/main" id="{580B4646-F34A-FE7B-C74B-6221FD8D0325}"/>
              </a:ext>
            </a:extLst>
          </p:cNvPr>
          <p:cNvSpPr>
            <a:spLocks noGrp="1"/>
          </p:cNvSpPr>
          <p:nvPr>
            <p:ph type="pic" sz="quarter" idx="19"/>
          </p:nvPr>
        </p:nvSpPr>
        <p:spPr>
          <a:xfrm>
            <a:off x="4809694" y="2614028"/>
            <a:ext cx="2167128" cy="1975104"/>
          </a:xfrm>
          <a:prstGeom prst="roundRect">
            <a:avLst/>
          </a:prstGeom>
          <a:ln w="28575">
            <a:no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3" name="Rectangle: Rounded Corners 12">
            <a:extLst>
              <a:ext uri="{FF2B5EF4-FFF2-40B4-BE49-F238E27FC236}">
                <a16:creationId xmlns:a16="http://schemas.microsoft.com/office/drawing/2014/main" id="{47265447-FE94-55FF-EC7E-4BDA3DBD6E19}"/>
              </a:ext>
            </a:extLst>
          </p:cNvPr>
          <p:cNvSpPr/>
          <p:nvPr userDrawn="1"/>
        </p:nvSpPr>
        <p:spPr>
          <a:xfrm>
            <a:off x="4422983" y="2328813"/>
            <a:ext cx="2962656" cy="2556588"/>
          </a:xfrm>
          <a:prstGeom prst="roundRect">
            <a:avLst/>
          </a:prstGeom>
          <a:noFill/>
          <a:ln>
            <a:solidFill>
              <a:srgbClr val="FEAD1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right">
            <a:extLst>
              <a:ext uri="{FF2B5EF4-FFF2-40B4-BE49-F238E27FC236}">
                <a16:creationId xmlns:a16="http://schemas.microsoft.com/office/drawing/2014/main" id="{65DBEF75-B0FA-8682-1DDA-F183CF9A0C64}"/>
              </a:ext>
            </a:extLst>
          </p:cNvPr>
          <p:cNvSpPr>
            <a:spLocks noGrp="1"/>
          </p:cNvSpPr>
          <p:nvPr>
            <p:ph type="body" sz="quarter" idx="16"/>
          </p:nvPr>
        </p:nvSpPr>
        <p:spPr>
          <a:xfrm>
            <a:off x="7668334" y="1625247"/>
            <a:ext cx="2962656" cy="549275"/>
          </a:xfrm>
          <a:prstGeom prst="rect">
            <a:avLst/>
          </a:prstGeom>
        </p:spPr>
        <p:txBody>
          <a:bodyPr/>
          <a:lstStyle>
            <a:lvl1pPr marL="0" indent="0" algn="ctr">
              <a:buNone/>
              <a:defRPr/>
            </a:lvl1pPr>
          </a:lstStyle>
          <a:p>
            <a:pPr lvl="0"/>
            <a:endParaRPr lang="en-US"/>
          </a:p>
        </p:txBody>
      </p:sp>
      <p:sp>
        <p:nvSpPr>
          <p:cNvPr id="17" name="Rectangle: Rounded Corners 16">
            <a:extLst>
              <a:ext uri="{FF2B5EF4-FFF2-40B4-BE49-F238E27FC236}">
                <a16:creationId xmlns:a16="http://schemas.microsoft.com/office/drawing/2014/main" id="{59770AFF-ECC1-CC56-6981-7421D28BD61C}"/>
              </a:ext>
            </a:extLst>
          </p:cNvPr>
          <p:cNvSpPr/>
          <p:nvPr userDrawn="1"/>
        </p:nvSpPr>
        <p:spPr>
          <a:xfrm>
            <a:off x="7668334" y="2318799"/>
            <a:ext cx="2962656" cy="2556588"/>
          </a:xfrm>
          <a:prstGeom prst="roundRect">
            <a:avLst/>
          </a:prstGeom>
          <a:noFill/>
          <a:ln>
            <a:solidFill>
              <a:srgbClr val="FEAD1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mage right">
            <a:extLst>
              <a:ext uri="{FF2B5EF4-FFF2-40B4-BE49-F238E27FC236}">
                <a16:creationId xmlns:a16="http://schemas.microsoft.com/office/drawing/2014/main" id="{94F887FA-7D18-6C5F-1E27-D3C94C35B525}"/>
              </a:ext>
            </a:extLst>
          </p:cNvPr>
          <p:cNvSpPr>
            <a:spLocks noGrp="1"/>
          </p:cNvSpPr>
          <p:nvPr>
            <p:ph type="pic" sz="quarter" idx="14"/>
          </p:nvPr>
        </p:nvSpPr>
        <p:spPr>
          <a:xfrm>
            <a:off x="8097654" y="2609541"/>
            <a:ext cx="2167128" cy="1975104"/>
          </a:xfrm>
          <a:prstGeom prst="roundRect">
            <a:avLst/>
          </a:prstGeom>
          <a:ln w="28575">
            <a:no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4" name="text bottom left">
            <a:extLst>
              <a:ext uri="{FF2B5EF4-FFF2-40B4-BE49-F238E27FC236}">
                <a16:creationId xmlns:a16="http://schemas.microsoft.com/office/drawing/2014/main" id="{B123AEC1-9BAC-1ADB-5D54-A6C04C6278F8}"/>
              </a:ext>
            </a:extLst>
          </p:cNvPr>
          <p:cNvSpPr>
            <a:spLocks noGrp="1"/>
          </p:cNvSpPr>
          <p:nvPr>
            <p:ph type="body" sz="quarter" idx="20"/>
          </p:nvPr>
        </p:nvSpPr>
        <p:spPr>
          <a:xfrm>
            <a:off x="1155527" y="5181670"/>
            <a:ext cx="2962656" cy="549275"/>
          </a:xfrm>
          <a:prstGeom prst="rect">
            <a:avLst/>
          </a:prstGeom>
        </p:spPr>
        <p:txBody>
          <a:bodyPr/>
          <a:lstStyle>
            <a:lvl1pPr marL="0" indent="0" algn="ctr">
              <a:buNone/>
              <a:defRPr/>
            </a:lvl1pPr>
          </a:lstStyle>
          <a:p>
            <a:pPr lvl="0"/>
            <a:endParaRPr lang="en-US"/>
          </a:p>
        </p:txBody>
      </p:sp>
      <p:sp>
        <p:nvSpPr>
          <p:cNvPr id="5" name="text center">
            <a:extLst>
              <a:ext uri="{FF2B5EF4-FFF2-40B4-BE49-F238E27FC236}">
                <a16:creationId xmlns:a16="http://schemas.microsoft.com/office/drawing/2014/main" id="{66740103-4BF4-A53A-1DB7-BB82A60D83CF}"/>
              </a:ext>
            </a:extLst>
          </p:cNvPr>
          <p:cNvSpPr>
            <a:spLocks noGrp="1"/>
          </p:cNvSpPr>
          <p:nvPr>
            <p:ph type="body" sz="quarter" idx="21"/>
          </p:nvPr>
        </p:nvSpPr>
        <p:spPr>
          <a:xfrm>
            <a:off x="4454496" y="5181669"/>
            <a:ext cx="2962656" cy="549275"/>
          </a:xfrm>
          <a:prstGeom prst="rect">
            <a:avLst/>
          </a:prstGeom>
        </p:spPr>
        <p:txBody>
          <a:bodyPr/>
          <a:lstStyle>
            <a:lvl1pPr marL="0" indent="0" algn="ctr">
              <a:buNone/>
              <a:defRPr/>
            </a:lvl1pPr>
          </a:lstStyle>
          <a:p>
            <a:pPr lvl="0"/>
            <a:endParaRPr lang="en-US"/>
          </a:p>
        </p:txBody>
      </p:sp>
      <p:sp>
        <p:nvSpPr>
          <p:cNvPr id="8" name="Text bottom right">
            <a:extLst>
              <a:ext uri="{FF2B5EF4-FFF2-40B4-BE49-F238E27FC236}">
                <a16:creationId xmlns:a16="http://schemas.microsoft.com/office/drawing/2014/main" id="{79AB75EF-3622-BC52-B54D-237E0BC55305}"/>
              </a:ext>
            </a:extLst>
          </p:cNvPr>
          <p:cNvSpPr>
            <a:spLocks noGrp="1"/>
          </p:cNvSpPr>
          <p:nvPr>
            <p:ph type="body" sz="quarter" idx="22"/>
          </p:nvPr>
        </p:nvSpPr>
        <p:spPr>
          <a:xfrm>
            <a:off x="7734803" y="5181669"/>
            <a:ext cx="2962656" cy="549275"/>
          </a:xfrm>
          <a:prstGeom prst="rect">
            <a:avLst/>
          </a:prstGeom>
        </p:spPr>
        <p:txBody>
          <a:bodyPr/>
          <a:lstStyle>
            <a:lvl1pPr marL="0" indent="0" algn="ctr">
              <a:buNone/>
              <a:defRPr/>
            </a:lvl1pPr>
          </a:lstStyle>
          <a:p>
            <a:pPr lvl="0"/>
            <a:endParaRPr lang="en-US"/>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A1420BF6-7EF8-49BC-9697-279329B3FC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02601685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s + capti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 + Caption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2" name="credit left">
            <a:extLst>
              <a:ext uri="{FF2B5EF4-FFF2-40B4-BE49-F238E27FC236}">
                <a16:creationId xmlns:a16="http://schemas.microsoft.com/office/drawing/2014/main" id="{CD11B56D-2A1F-9028-605E-47CA03BCE189}"/>
              </a:ext>
            </a:extLst>
          </p:cNvPr>
          <p:cNvSpPr>
            <a:spLocks noGrp="1"/>
          </p:cNvSpPr>
          <p:nvPr>
            <p:ph type="body" sz="quarter" idx="15" hasCustomPrompt="1"/>
          </p:nvPr>
        </p:nvSpPr>
        <p:spPr>
          <a:xfrm>
            <a:off x="457200"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11" name="Image middle">
            <a:extLst>
              <a:ext uri="{FF2B5EF4-FFF2-40B4-BE49-F238E27FC236}">
                <a16:creationId xmlns:a16="http://schemas.microsoft.com/office/drawing/2014/main" id="{12C3B5F5-7F62-D7EE-2EFA-58F0A78CF8F8}"/>
              </a:ext>
            </a:extLst>
          </p:cNvPr>
          <p:cNvSpPr>
            <a:spLocks noGrp="1"/>
          </p:cNvSpPr>
          <p:nvPr>
            <p:ph type="pic" sz="quarter" idx="20"/>
          </p:nvPr>
        </p:nvSpPr>
        <p:spPr>
          <a:xfrm>
            <a:off x="4408932"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2" name="credit middle">
            <a:extLst>
              <a:ext uri="{FF2B5EF4-FFF2-40B4-BE49-F238E27FC236}">
                <a16:creationId xmlns:a16="http://schemas.microsoft.com/office/drawing/2014/main" id="{E0F630AA-A14B-CCB5-E7FF-597D776DB79F}"/>
              </a:ext>
            </a:extLst>
          </p:cNvPr>
          <p:cNvSpPr>
            <a:spLocks noGrp="1"/>
          </p:cNvSpPr>
          <p:nvPr>
            <p:ph type="body" sz="quarter" idx="21" hasCustomPrompt="1"/>
          </p:nvPr>
        </p:nvSpPr>
        <p:spPr>
          <a:xfrm>
            <a:off x="4408932"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8" name="Image right">
            <a:extLst>
              <a:ext uri="{FF2B5EF4-FFF2-40B4-BE49-F238E27FC236}">
                <a16:creationId xmlns:a16="http://schemas.microsoft.com/office/drawing/2014/main" id="{FFFBEE25-A02A-B608-7252-74A7B32346C0}"/>
              </a:ext>
            </a:extLst>
          </p:cNvPr>
          <p:cNvSpPr>
            <a:spLocks noGrp="1"/>
          </p:cNvSpPr>
          <p:nvPr>
            <p:ph type="pic" sz="quarter" idx="19"/>
          </p:nvPr>
        </p:nvSpPr>
        <p:spPr>
          <a:xfrm>
            <a:off x="8360664"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3" name="credit right">
            <a:extLst>
              <a:ext uri="{FF2B5EF4-FFF2-40B4-BE49-F238E27FC236}">
                <a16:creationId xmlns:a16="http://schemas.microsoft.com/office/drawing/2014/main" id="{8B61DD87-244B-80DB-4F65-A9F7346DBDA9}"/>
              </a:ext>
            </a:extLst>
          </p:cNvPr>
          <p:cNvSpPr>
            <a:spLocks noGrp="1"/>
          </p:cNvSpPr>
          <p:nvPr>
            <p:ph type="body" sz="quarter" idx="22" hasCustomPrompt="1"/>
          </p:nvPr>
        </p:nvSpPr>
        <p:spPr>
          <a:xfrm>
            <a:off x="8360663"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middle: / Photo credit right: </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C89F8835-B0FE-CB5E-4F37-248634F0EE4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65547174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Text Box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BC23B01-9263-C146-D1F9-182CEF281FF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5"/>
            <a:ext cx="3369927" cy="3967165"/>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2">
            <a:extLst>
              <a:ext uri="{FF2B5EF4-FFF2-40B4-BE49-F238E27FC236}">
                <a16:creationId xmlns:a16="http://schemas.microsoft.com/office/drawing/2014/main" id="{D7C5F0AB-93CC-FF58-A6D7-A49E06885864}"/>
              </a:ext>
            </a:extLst>
          </p:cNvPr>
          <p:cNvSpPr>
            <a:spLocks noGrp="1"/>
          </p:cNvSpPr>
          <p:nvPr>
            <p:ph type="body" sz="quarter" idx="13"/>
          </p:nvPr>
        </p:nvSpPr>
        <p:spPr>
          <a:xfrm>
            <a:off x="4413359" y="1824035"/>
            <a:ext cx="3369927" cy="396716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lang="en-US" sz="1800" b="0" i="0" kern="1200" dirty="0">
                <a:solidFill>
                  <a:schemeClr val="accent4"/>
                </a:solidFill>
                <a:latin typeface="Aptos Narrow" panose="020B0004020202020204" pitchFamily="34" charset="0"/>
                <a:ea typeface="+mn-ea"/>
                <a:cs typeface="+mn-cs"/>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6" name="Text 3">
            <a:extLst>
              <a:ext uri="{FF2B5EF4-FFF2-40B4-BE49-F238E27FC236}">
                <a16:creationId xmlns:a16="http://schemas.microsoft.com/office/drawing/2014/main" id="{FF97CB53-F6C5-6315-B36F-236EB331C267}"/>
              </a:ext>
            </a:extLst>
          </p:cNvPr>
          <p:cNvSpPr>
            <a:spLocks noGrp="1"/>
          </p:cNvSpPr>
          <p:nvPr>
            <p:ph type="body" sz="quarter" idx="14"/>
          </p:nvPr>
        </p:nvSpPr>
        <p:spPr>
          <a:xfrm>
            <a:off x="8364874" y="1824035"/>
            <a:ext cx="3369927" cy="396716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0" name="Logo">
            <a:extLst>
              <a:ext uri="{FF2B5EF4-FFF2-40B4-BE49-F238E27FC236}">
                <a16:creationId xmlns:a16="http://schemas.microsoft.com/office/drawing/2014/main" id="{498337CB-42A7-3AEB-E254-3B50B1F0689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7B938209-1BAD-7A18-7E7E-BD5EB8B43DAB}"/>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917A45DF-1D62-770C-07A2-E22A6F8E784E}"/>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8D26F9A5-704F-C954-2B60-DEEF87A1768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58269628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Text Boxes + Header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BC23B01-9263-C146-D1F9-182CEF281FF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Text Boxes + Headers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7" name="subtitle 1">
            <a:extLst>
              <a:ext uri="{FF2B5EF4-FFF2-40B4-BE49-F238E27FC236}">
                <a16:creationId xmlns:a16="http://schemas.microsoft.com/office/drawing/2014/main" id="{52FAC335-7C2C-3709-B6CD-781B2410DAB0}"/>
              </a:ext>
            </a:extLst>
          </p:cNvPr>
          <p:cNvSpPr>
            <a:spLocks noGrp="1"/>
          </p:cNvSpPr>
          <p:nvPr>
            <p:ph type="body" sz="quarter" idx="15"/>
          </p:nvPr>
        </p:nvSpPr>
        <p:spPr>
          <a:xfrm>
            <a:off x="461841"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1" y="2367151"/>
            <a:ext cx="3369927" cy="3424049"/>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8" name="subtitle 2">
            <a:extLst>
              <a:ext uri="{FF2B5EF4-FFF2-40B4-BE49-F238E27FC236}">
                <a16:creationId xmlns:a16="http://schemas.microsoft.com/office/drawing/2014/main" id="{65832C69-B3CA-1674-794F-C11263D0C281}"/>
              </a:ext>
            </a:extLst>
          </p:cNvPr>
          <p:cNvSpPr>
            <a:spLocks noGrp="1"/>
          </p:cNvSpPr>
          <p:nvPr>
            <p:ph type="body" sz="quarter" idx="16"/>
          </p:nvPr>
        </p:nvSpPr>
        <p:spPr>
          <a:xfrm>
            <a:off x="4404113"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3" name="Text 2">
            <a:extLst>
              <a:ext uri="{FF2B5EF4-FFF2-40B4-BE49-F238E27FC236}">
                <a16:creationId xmlns:a16="http://schemas.microsoft.com/office/drawing/2014/main" id="{D7C5F0AB-93CC-FF58-A6D7-A49E06885864}"/>
              </a:ext>
            </a:extLst>
          </p:cNvPr>
          <p:cNvSpPr>
            <a:spLocks noGrp="1"/>
          </p:cNvSpPr>
          <p:nvPr>
            <p:ph type="body" sz="quarter" idx="13"/>
          </p:nvPr>
        </p:nvSpPr>
        <p:spPr>
          <a:xfrm>
            <a:off x="4413356" y="2367151"/>
            <a:ext cx="3369927" cy="342404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lang="en-US" sz="1800" b="0" i="0" kern="1200" dirty="0">
                <a:solidFill>
                  <a:schemeClr val="accent4"/>
                </a:solidFill>
                <a:latin typeface="Aptos Narrow" panose="020B0004020202020204" pitchFamily="34" charset="0"/>
                <a:ea typeface="+mn-ea"/>
                <a:cs typeface="+mn-cs"/>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9" name="subtitle 3">
            <a:extLst>
              <a:ext uri="{FF2B5EF4-FFF2-40B4-BE49-F238E27FC236}">
                <a16:creationId xmlns:a16="http://schemas.microsoft.com/office/drawing/2014/main" id="{8D1B5AF7-9DB9-9F62-80CC-EB6E7565BCFE}"/>
              </a:ext>
            </a:extLst>
          </p:cNvPr>
          <p:cNvSpPr>
            <a:spLocks noGrp="1"/>
          </p:cNvSpPr>
          <p:nvPr>
            <p:ph type="body" sz="quarter" idx="17"/>
          </p:nvPr>
        </p:nvSpPr>
        <p:spPr>
          <a:xfrm>
            <a:off x="8351028"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6" name="Text 3">
            <a:extLst>
              <a:ext uri="{FF2B5EF4-FFF2-40B4-BE49-F238E27FC236}">
                <a16:creationId xmlns:a16="http://schemas.microsoft.com/office/drawing/2014/main" id="{FF97CB53-F6C5-6315-B36F-236EB331C267}"/>
              </a:ext>
            </a:extLst>
          </p:cNvPr>
          <p:cNvSpPr>
            <a:spLocks noGrp="1"/>
          </p:cNvSpPr>
          <p:nvPr>
            <p:ph type="body" sz="quarter" idx="14"/>
          </p:nvPr>
        </p:nvSpPr>
        <p:spPr>
          <a:xfrm>
            <a:off x="8364871" y="2367151"/>
            <a:ext cx="3369927" cy="342404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8" name="Logo">
            <a:extLst>
              <a:ext uri="{FF2B5EF4-FFF2-40B4-BE49-F238E27FC236}">
                <a16:creationId xmlns:a16="http://schemas.microsoft.com/office/drawing/2014/main" id="{F132FE47-5009-6554-5003-1CF56AFB5F0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7" name="URL">
            <a:extLst>
              <a:ext uri="{FF2B5EF4-FFF2-40B4-BE49-F238E27FC236}">
                <a16:creationId xmlns:a16="http://schemas.microsoft.com/office/drawing/2014/main" id="{08C324A9-6A9C-A375-EC71-61E03B75EC18}"/>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49B7FAAC-DFA1-1C14-5B2F-AB73418A1B6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10" name="Graphic 9">
            <a:extLst>
              <a:ext uri="{FF2B5EF4-FFF2-40B4-BE49-F238E27FC236}">
                <a16:creationId xmlns:a16="http://schemas.microsoft.com/office/drawing/2014/main" id="{B7FDE63A-2A68-2BE5-C700-A53B349006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97117727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Light image + 1 Speaker">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Image</a:t>
            </a:r>
          </a:p>
        </p:txBody>
      </p:sp>
      <p:sp>
        <p:nvSpPr>
          <p:cNvPr id="19" name="image credit">
            <a:extLst>
              <a:ext uri="{FF2B5EF4-FFF2-40B4-BE49-F238E27FC236}">
                <a16:creationId xmlns:a16="http://schemas.microsoft.com/office/drawing/2014/main" id="{116E4157-AD62-200D-90DB-B413407C7205}"/>
              </a:ext>
            </a:extLst>
          </p:cNvPr>
          <p:cNvSpPr>
            <a:spLocks noGrp="1"/>
          </p:cNvSpPr>
          <p:nvPr>
            <p:ph type="body" sz="quarter" idx="22"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accent4"/>
                </a:solidFill>
                <a:latin typeface="Aptos Narrow" panose="020B0004020202020204" pitchFamily="34" charset="0"/>
              </a:defRPr>
            </a:lvl1pPr>
          </a:lstStyle>
          <a:p>
            <a:pPr lvl="0"/>
            <a:r>
              <a:rPr lang="en-US"/>
              <a:t>Optional light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2" name="Presenter">
            <a:extLst>
              <a:ext uri="{FF2B5EF4-FFF2-40B4-BE49-F238E27FC236}">
                <a16:creationId xmlns:a16="http://schemas.microsoft.com/office/drawing/2014/main" id="{E55ECAC8-C548-56F1-203F-BAC14D07DAA5}"/>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6" name="Title">
            <a:extLst>
              <a:ext uri="{FF2B5EF4-FFF2-40B4-BE49-F238E27FC236}">
                <a16:creationId xmlns:a16="http://schemas.microsoft.com/office/drawing/2014/main" id="{67A9F24F-4C8F-B604-65C8-0D9483196BD1}"/>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E4D494B7-45AC-3DBA-222E-150929B2F3E2}"/>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3899717095"/>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le Exampl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Table Example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able Placeholder 2">
            <a:extLst>
              <a:ext uri="{FF2B5EF4-FFF2-40B4-BE49-F238E27FC236}">
                <a16:creationId xmlns:a16="http://schemas.microsoft.com/office/drawing/2014/main" id="{69C3C073-7E4E-5EEE-97E2-D10C4DF4B33E}"/>
              </a:ext>
            </a:extLst>
          </p:cNvPr>
          <p:cNvSpPr>
            <a:spLocks noGrp="1"/>
          </p:cNvSpPr>
          <p:nvPr>
            <p:ph type="tbl" sz="quarter" idx="12"/>
          </p:nvPr>
        </p:nvSpPr>
        <p:spPr>
          <a:xfrm>
            <a:off x="457200" y="1819274"/>
            <a:ext cx="11270908" cy="3971926"/>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4F5E40EC-1B0C-0A09-F9F1-B9FA48E14B7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87663217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 Table + Text (top botto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Table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Top/bottom</a:t>
            </a:r>
          </a:p>
        </p:txBody>
      </p:sp>
      <p:sp>
        <p:nvSpPr>
          <p:cNvPr id="3" name="Placeholder 1">
            <a:extLst>
              <a:ext uri="{FF2B5EF4-FFF2-40B4-BE49-F238E27FC236}">
                <a16:creationId xmlns:a16="http://schemas.microsoft.com/office/drawing/2014/main" id="{1CABB636-F0E0-5035-E980-859A1F239D0C}"/>
              </a:ext>
            </a:extLst>
          </p:cNvPr>
          <p:cNvSpPr>
            <a:spLocks noGrp="1"/>
          </p:cNvSpPr>
          <p:nvPr>
            <p:ph type="body" sz="quarter" idx="13"/>
          </p:nvPr>
        </p:nvSpPr>
        <p:spPr>
          <a:xfrm>
            <a:off x="457200" y="1819275"/>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Table Placeholder">
            <a:extLst>
              <a:ext uri="{FF2B5EF4-FFF2-40B4-BE49-F238E27FC236}">
                <a16:creationId xmlns:a16="http://schemas.microsoft.com/office/drawing/2014/main" id="{69C3C073-7E4E-5EEE-97E2-D10C4DF4B33E}"/>
              </a:ext>
            </a:extLst>
          </p:cNvPr>
          <p:cNvSpPr>
            <a:spLocks noGrp="1"/>
          </p:cNvSpPr>
          <p:nvPr>
            <p:ph type="tbl" sz="quarter" idx="12"/>
          </p:nvPr>
        </p:nvSpPr>
        <p:spPr>
          <a:xfrm>
            <a:off x="457200" y="2555277"/>
            <a:ext cx="11270908" cy="250463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4" name="Placeholder 2">
            <a:extLst>
              <a:ext uri="{FF2B5EF4-FFF2-40B4-BE49-F238E27FC236}">
                <a16:creationId xmlns:a16="http://schemas.microsoft.com/office/drawing/2014/main" id="{BC8619D8-A69C-69E2-FF3F-4250A4329301}"/>
              </a:ext>
            </a:extLst>
          </p:cNvPr>
          <p:cNvSpPr>
            <a:spLocks noGrp="1"/>
          </p:cNvSpPr>
          <p:nvPr>
            <p:ph type="body" sz="quarter" idx="14"/>
          </p:nvPr>
        </p:nvSpPr>
        <p:spPr>
          <a:xfrm>
            <a:off x="457200" y="5226072"/>
            <a:ext cx="11277599" cy="569839"/>
          </a:xfrm>
          <a:prstGeom prst="rect">
            <a:avLst/>
          </a:prstGeom>
        </p:spPr>
        <p:txBody>
          <a:bodyPr lIns="0" tIns="0" rIns="0" bIns="0"/>
          <a:lstStyle>
            <a:lvl1pPr marL="0" inden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endParaRPr lang="en-US"/>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0AB0777A-C06A-5BB8-8860-0D5D0689483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8409088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Table + Text (left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Table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Left/right</a:t>
            </a:r>
          </a:p>
        </p:txBody>
      </p:sp>
      <p:sp>
        <p:nvSpPr>
          <p:cNvPr id="3" name="Text Left">
            <a:extLst>
              <a:ext uri="{FF2B5EF4-FFF2-40B4-BE49-F238E27FC236}">
                <a16:creationId xmlns:a16="http://schemas.microsoft.com/office/drawing/2014/main" id="{1CABB636-F0E0-5035-E980-859A1F239D0C}"/>
              </a:ext>
            </a:extLst>
          </p:cNvPr>
          <p:cNvSpPr>
            <a:spLocks noGrp="1"/>
          </p:cNvSpPr>
          <p:nvPr>
            <p:ph type="body" sz="quarter" idx="13"/>
          </p:nvPr>
        </p:nvSpPr>
        <p:spPr>
          <a:xfrm>
            <a:off x="457199" y="1819275"/>
            <a:ext cx="2382253"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Table">
            <a:extLst>
              <a:ext uri="{FF2B5EF4-FFF2-40B4-BE49-F238E27FC236}">
                <a16:creationId xmlns:a16="http://schemas.microsoft.com/office/drawing/2014/main" id="{69C3C073-7E4E-5EEE-97E2-D10C4DF4B33E}"/>
              </a:ext>
            </a:extLst>
          </p:cNvPr>
          <p:cNvSpPr>
            <a:spLocks noGrp="1"/>
          </p:cNvSpPr>
          <p:nvPr>
            <p:ph type="tbl" sz="quarter" idx="12"/>
          </p:nvPr>
        </p:nvSpPr>
        <p:spPr>
          <a:xfrm>
            <a:off x="3003082" y="1819276"/>
            <a:ext cx="6169794" cy="3971924"/>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5" name="Text right">
            <a:extLst>
              <a:ext uri="{FF2B5EF4-FFF2-40B4-BE49-F238E27FC236}">
                <a16:creationId xmlns:a16="http://schemas.microsoft.com/office/drawing/2014/main" id="{14698F9D-ED4D-D7C9-8ABF-DFBDD375DA30}"/>
              </a:ext>
            </a:extLst>
          </p:cNvPr>
          <p:cNvSpPr>
            <a:spLocks noGrp="1"/>
          </p:cNvSpPr>
          <p:nvPr>
            <p:ph type="body" sz="quarter" idx="14"/>
          </p:nvPr>
        </p:nvSpPr>
        <p:spPr>
          <a:xfrm>
            <a:off x="9336506" y="1819275"/>
            <a:ext cx="2384905"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FD89087A-E0E8-8061-1521-D9890EBC7E3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81529855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ble with not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Table Example + Note </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Table Placeholder 2">
            <a:extLst>
              <a:ext uri="{FF2B5EF4-FFF2-40B4-BE49-F238E27FC236}">
                <a16:creationId xmlns:a16="http://schemas.microsoft.com/office/drawing/2014/main" id="{62D59228-484F-AB7E-2578-34E7FF9BD1F8}"/>
              </a:ext>
            </a:extLst>
          </p:cNvPr>
          <p:cNvSpPr>
            <a:spLocks noGrp="1"/>
          </p:cNvSpPr>
          <p:nvPr>
            <p:ph type="tbl" sz="quarter" idx="12"/>
          </p:nvPr>
        </p:nvSpPr>
        <p:spPr>
          <a:xfrm>
            <a:off x="457200" y="1819274"/>
            <a:ext cx="11270908" cy="3474720"/>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2" name="Text below table">
            <a:extLst>
              <a:ext uri="{FF2B5EF4-FFF2-40B4-BE49-F238E27FC236}">
                <a16:creationId xmlns:a16="http://schemas.microsoft.com/office/drawing/2014/main" id="{D6B3638A-E14C-832A-3DF9-369E0C7119B9}"/>
              </a:ext>
            </a:extLst>
          </p:cNvPr>
          <p:cNvSpPr>
            <a:spLocks noGrp="1"/>
          </p:cNvSpPr>
          <p:nvPr>
            <p:ph type="body" sz="quarter" idx="13" hasCustomPrompt="1"/>
          </p:nvPr>
        </p:nvSpPr>
        <p:spPr>
          <a:xfrm>
            <a:off x="463892" y="5485701"/>
            <a:ext cx="11264211" cy="305499"/>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Note for table</a:t>
            </a:r>
          </a:p>
        </p:txBody>
      </p:sp>
      <p:pic>
        <p:nvPicPr>
          <p:cNvPr id="16" name="Logo">
            <a:extLst>
              <a:ext uri="{FF2B5EF4-FFF2-40B4-BE49-F238E27FC236}">
                <a16:creationId xmlns:a16="http://schemas.microsoft.com/office/drawing/2014/main" id="{8534EF66-687F-9567-0829-9157F28D60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1D66DD01-3AE8-C62B-C68B-27AB247F315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C6A19B48-4C7D-CC65-DCCE-3CF352DB0722}"/>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847E28EA-056C-C23C-91AE-3C61236B9A2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80735438"/>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hart Exampl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Chart Example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Chart Placeholder 2">
            <a:extLst>
              <a:ext uri="{FF2B5EF4-FFF2-40B4-BE49-F238E27FC236}">
                <a16:creationId xmlns:a16="http://schemas.microsoft.com/office/drawing/2014/main" id="{AD9C128B-3AD9-74D0-510C-C7598F91119A}"/>
              </a:ext>
            </a:extLst>
          </p:cNvPr>
          <p:cNvSpPr>
            <a:spLocks noGrp="1"/>
          </p:cNvSpPr>
          <p:nvPr>
            <p:ph type="chart" sz="quarter" idx="12"/>
          </p:nvPr>
        </p:nvSpPr>
        <p:spPr>
          <a:xfrm>
            <a:off x="457200" y="1819274"/>
            <a:ext cx="11277599" cy="3971925"/>
          </a:xfrm>
          <a:prstGeom prst="rect">
            <a:avLst/>
          </a:prstGeom>
        </p:spPr>
        <p:txBody>
          <a:bodyPr/>
          <a:lstStyle>
            <a:lvl1pPr marL="0" indent="0">
              <a:buNone/>
              <a:defRPr sz="2400" b="0" i="0">
                <a:solidFill>
                  <a:schemeClr val="accent4"/>
                </a:solidFill>
                <a:latin typeface="Aptos Narrow" panose="020B0004020202020204" pitchFamily="34" charset="0"/>
              </a:defRPr>
            </a:lvl1pPr>
          </a:lstStyle>
          <a:p>
            <a:r>
              <a:rPr lang="en-US"/>
              <a:t>Click icon to add chart</a:t>
            </a:r>
          </a:p>
        </p:txBody>
      </p:sp>
      <p:pic>
        <p:nvPicPr>
          <p:cNvPr id="15" name="Logo">
            <a:extLst>
              <a:ext uri="{FF2B5EF4-FFF2-40B4-BE49-F238E27FC236}">
                <a16:creationId xmlns:a16="http://schemas.microsoft.com/office/drawing/2014/main" id="{42EE2A2A-4439-5F58-EE48-709EFE07138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3" name="URL">
            <a:extLst>
              <a:ext uri="{FF2B5EF4-FFF2-40B4-BE49-F238E27FC236}">
                <a16:creationId xmlns:a16="http://schemas.microsoft.com/office/drawing/2014/main" id="{AA039960-9CC7-3F96-1011-DE0D1308EF4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0" name="Slide #">
            <a:extLst>
              <a:ext uri="{FF2B5EF4-FFF2-40B4-BE49-F238E27FC236}">
                <a16:creationId xmlns:a16="http://schemas.microsoft.com/office/drawing/2014/main" id="{9EF69FDD-646E-BA3F-7613-7B2916D31018}"/>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2498E71D-79F1-15FF-9252-9F86D9484C7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3007910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hart + not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Chart Example + Note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Chart Placeholder 2">
            <a:extLst>
              <a:ext uri="{FF2B5EF4-FFF2-40B4-BE49-F238E27FC236}">
                <a16:creationId xmlns:a16="http://schemas.microsoft.com/office/drawing/2014/main" id="{AD9C128B-3AD9-74D0-510C-C7598F91119A}"/>
              </a:ext>
            </a:extLst>
          </p:cNvPr>
          <p:cNvSpPr>
            <a:spLocks noGrp="1"/>
          </p:cNvSpPr>
          <p:nvPr>
            <p:ph type="chart" sz="quarter" idx="12"/>
          </p:nvPr>
        </p:nvSpPr>
        <p:spPr>
          <a:xfrm>
            <a:off x="457201" y="1819275"/>
            <a:ext cx="11277598" cy="3474720"/>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chart</a:t>
            </a:r>
          </a:p>
        </p:txBody>
      </p:sp>
      <p:sp>
        <p:nvSpPr>
          <p:cNvPr id="16" name="Text below table">
            <a:extLst>
              <a:ext uri="{FF2B5EF4-FFF2-40B4-BE49-F238E27FC236}">
                <a16:creationId xmlns:a16="http://schemas.microsoft.com/office/drawing/2014/main" id="{DF7E13ED-4611-2474-AF71-A36B5443CB28}"/>
              </a:ext>
            </a:extLst>
          </p:cNvPr>
          <p:cNvSpPr>
            <a:spLocks noGrp="1"/>
          </p:cNvSpPr>
          <p:nvPr>
            <p:ph type="body" sz="quarter" idx="13" hasCustomPrompt="1"/>
          </p:nvPr>
        </p:nvSpPr>
        <p:spPr>
          <a:xfrm>
            <a:off x="463892" y="5485701"/>
            <a:ext cx="11264211" cy="305499"/>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Note for chart</a:t>
            </a:r>
          </a:p>
        </p:txBody>
      </p:sp>
      <p:pic>
        <p:nvPicPr>
          <p:cNvPr id="17" name="Logo">
            <a:extLst>
              <a:ext uri="{FF2B5EF4-FFF2-40B4-BE49-F238E27FC236}">
                <a16:creationId xmlns:a16="http://schemas.microsoft.com/office/drawing/2014/main" id="{5DC5C415-51BB-991E-2F90-A788C8FACB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6FDA4144-4DE4-C185-5F83-33BD989B0ED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81FD5D68-34D6-8795-9314-5BD08A663FA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97951BD0-A068-1DDE-F1A1-FD5CB8CC7CD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34605140"/>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Chart + Text (top botto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Chart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Top/bottom</a:t>
            </a:r>
          </a:p>
        </p:txBody>
      </p:sp>
      <p:sp>
        <p:nvSpPr>
          <p:cNvPr id="3" name="Placeholder 1">
            <a:extLst>
              <a:ext uri="{FF2B5EF4-FFF2-40B4-BE49-F238E27FC236}">
                <a16:creationId xmlns:a16="http://schemas.microsoft.com/office/drawing/2014/main" id="{1CABB636-F0E0-5035-E980-859A1F239D0C}"/>
              </a:ext>
            </a:extLst>
          </p:cNvPr>
          <p:cNvSpPr>
            <a:spLocks noGrp="1"/>
          </p:cNvSpPr>
          <p:nvPr>
            <p:ph type="body" sz="quarter" idx="13"/>
          </p:nvPr>
        </p:nvSpPr>
        <p:spPr>
          <a:xfrm>
            <a:off x="457200" y="1819275"/>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Chart Placeholder">
            <a:extLst>
              <a:ext uri="{FF2B5EF4-FFF2-40B4-BE49-F238E27FC236}">
                <a16:creationId xmlns:a16="http://schemas.microsoft.com/office/drawing/2014/main" id="{06F1939D-75AB-B187-8E3A-3E8E1B2A350C}"/>
              </a:ext>
            </a:extLst>
          </p:cNvPr>
          <p:cNvSpPr>
            <a:spLocks noGrp="1"/>
          </p:cNvSpPr>
          <p:nvPr>
            <p:ph type="chart" sz="quarter" idx="15"/>
          </p:nvPr>
        </p:nvSpPr>
        <p:spPr>
          <a:xfrm>
            <a:off x="444500" y="2554731"/>
            <a:ext cx="11290300" cy="2504632"/>
          </a:xfrm>
          <a:prstGeom prst="rect">
            <a:avLst/>
          </a:prstGeom>
        </p:spPr>
        <p:txBody>
          <a:bodyPr/>
          <a:lstStyle/>
          <a:p>
            <a:endParaRPr lang="en-US"/>
          </a:p>
        </p:txBody>
      </p:sp>
      <p:sp>
        <p:nvSpPr>
          <p:cNvPr id="4" name="Placeholder 2">
            <a:extLst>
              <a:ext uri="{FF2B5EF4-FFF2-40B4-BE49-F238E27FC236}">
                <a16:creationId xmlns:a16="http://schemas.microsoft.com/office/drawing/2014/main" id="{BC8619D8-A69C-69E2-FF3F-4250A4329301}"/>
              </a:ext>
            </a:extLst>
          </p:cNvPr>
          <p:cNvSpPr>
            <a:spLocks noGrp="1"/>
          </p:cNvSpPr>
          <p:nvPr>
            <p:ph type="body" sz="quarter" idx="14"/>
          </p:nvPr>
        </p:nvSpPr>
        <p:spPr>
          <a:xfrm>
            <a:off x="457200" y="5226072"/>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B98D9A5B-53B6-026F-09D6-D38999E32D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45588794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 Chart + Text (left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Chart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Left/right</a:t>
            </a:r>
          </a:p>
        </p:txBody>
      </p:sp>
      <p:sp>
        <p:nvSpPr>
          <p:cNvPr id="3" name="Placeholder Left">
            <a:extLst>
              <a:ext uri="{FF2B5EF4-FFF2-40B4-BE49-F238E27FC236}">
                <a16:creationId xmlns:a16="http://schemas.microsoft.com/office/drawing/2014/main" id="{1CABB636-F0E0-5035-E980-859A1F239D0C}"/>
              </a:ext>
            </a:extLst>
          </p:cNvPr>
          <p:cNvSpPr>
            <a:spLocks noGrp="1"/>
          </p:cNvSpPr>
          <p:nvPr>
            <p:ph type="body" sz="quarter" idx="13"/>
          </p:nvPr>
        </p:nvSpPr>
        <p:spPr>
          <a:xfrm>
            <a:off x="457199" y="1819275"/>
            <a:ext cx="2382253"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Chart Placeholder">
            <a:extLst>
              <a:ext uri="{FF2B5EF4-FFF2-40B4-BE49-F238E27FC236}">
                <a16:creationId xmlns:a16="http://schemas.microsoft.com/office/drawing/2014/main" id="{DE9CC969-C151-D5C1-CB86-0FB3021025E9}"/>
              </a:ext>
            </a:extLst>
          </p:cNvPr>
          <p:cNvSpPr>
            <a:spLocks noGrp="1"/>
          </p:cNvSpPr>
          <p:nvPr>
            <p:ph type="chart" sz="quarter" idx="15"/>
          </p:nvPr>
        </p:nvSpPr>
        <p:spPr>
          <a:xfrm>
            <a:off x="3002781" y="1819275"/>
            <a:ext cx="6169794" cy="3971925"/>
          </a:xfrm>
          <a:prstGeom prst="rect">
            <a:avLst/>
          </a:prstGeom>
        </p:spPr>
        <p:txBody>
          <a:bodyPr/>
          <a:lstStyle/>
          <a:p>
            <a:endParaRPr lang="en-US"/>
          </a:p>
        </p:txBody>
      </p:sp>
      <p:sp>
        <p:nvSpPr>
          <p:cNvPr id="5" name="Placeholder Right">
            <a:extLst>
              <a:ext uri="{FF2B5EF4-FFF2-40B4-BE49-F238E27FC236}">
                <a16:creationId xmlns:a16="http://schemas.microsoft.com/office/drawing/2014/main" id="{14698F9D-ED4D-D7C9-8ABF-DFBDD375DA30}"/>
              </a:ext>
            </a:extLst>
          </p:cNvPr>
          <p:cNvSpPr>
            <a:spLocks noGrp="1"/>
          </p:cNvSpPr>
          <p:nvPr>
            <p:ph type="body" sz="quarter" idx="14"/>
          </p:nvPr>
        </p:nvSpPr>
        <p:spPr>
          <a:xfrm>
            <a:off x="9336506" y="1819275"/>
            <a:ext cx="2384905"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67602C3F-9D20-FEEB-3FF2-5CE0018017A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29550206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ree Outlined Text Boxes">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62AA799A-839F-F1EF-061B-B792A8C6B8CA}"/>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Outline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Placeholder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8" name="Text Placeholder 1">
            <a:extLst>
              <a:ext uri="{FF2B5EF4-FFF2-40B4-BE49-F238E27FC236}">
                <a16:creationId xmlns:a16="http://schemas.microsoft.com/office/drawing/2014/main" id="{017C2D9E-047E-FB49-6CF4-AB9447E6A9B1}"/>
              </a:ext>
            </a:extLst>
          </p:cNvPr>
          <p:cNvSpPr>
            <a:spLocks noGrp="1"/>
          </p:cNvSpPr>
          <p:nvPr>
            <p:ph type="body" sz="quarter" idx="14"/>
          </p:nvPr>
        </p:nvSpPr>
        <p:spPr>
          <a:xfrm>
            <a:off x="4413358"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Text Placeholder 2">
            <a:extLst>
              <a:ext uri="{FF2B5EF4-FFF2-40B4-BE49-F238E27FC236}">
                <a16:creationId xmlns:a16="http://schemas.microsoft.com/office/drawing/2014/main" id="{D5400B7E-7E64-0FA1-B4CD-08B1EA75B2C8}"/>
              </a:ext>
            </a:extLst>
          </p:cNvPr>
          <p:cNvSpPr>
            <a:spLocks noGrp="1"/>
          </p:cNvSpPr>
          <p:nvPr>
            <p:ph type="body" sz="quarter" idx="13"/>
          </p:nvPr>
        </p:nvSpPr>
        <p:spPr>
          <a:xfrm>
            <a:off x="8364873"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4" name="Logo">
            <a:extLst>
              <a:ext uri="{FF2B5EF4-FFF2-40B4-BE49-F238E27FC236}">
                <a16:creationId xmlns:a16="http://schemas.microsoft.com/office/drawing/2014/main" id="{DF654927-6FD8-40B8-8647-AE7A8F944DF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2" name="URL">
            <a:extLst>
              <a:ext uri="{FF2B5EF4-FFF2-40B4-BE49-F238E27FC236}">
                <a16:creationId xmlns:a16="http://schemas.microsoft.com/office/drawing/2014/main" id="{DEE37801-C792-CC75-59C2-CB8EAB764E4B}"/>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B23CE81C-4400-8C26-7DEB-6F263D56E930}"/>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97AB631B-8CB1-44AA-B5A4-3D3B4B0533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68609793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ree Outlined Text Boxes + Icons">
    <p:spTree>
      <p:nvGrpSpPr>
        <p:cNvPr id="1" name=""/>
        <p:cNvGrpSpPr/>
        <p:nvPr/>
      </p:nvGrpSpPr>
      <p:grpSpPr>
        <a:xfrm>
          <a:off x="0" y="0"/>
          <a:ext cx="0" cy="0"/>
          <a:chOff x="0" y="0"/>
          <a:chExt cx="0" cy="0"/>
        </a:xfrm>
      </p:grpSpPr>
      <p:sp>
        <p:nvSpPr>
          <p:cNvPr id="18" name="Title 4">
            <a:extLst>
              <a:ext uri="{FF2B5EF4-FFF2-40B4-BE49-F238E27FC236}">
                <a16:creationId xmlns:a16="http://schemas.microsoft.com/office/drawing/2014/main" id="{3972D10D-B40E-040C-FC3B-4409E10F33BB}"/>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Outline Text Boxes + Icons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1">
            <a:extLst>
              <a:ext uri="{FF2B5EF4-FFF2-40B4-BE49-F238E27FC236}">
                <a16:creationId xmlns:a16="http://schemas.microsoft.com/office/drawing/2014/main" id="{1B0F0247-E32F-B736-2E79-1FE3CC84C5BE}"/>
              </a:ext>
            </a:extLst>
          </p:cNvPr>
          <p:cNvSpPr>
            <a:spLocks noGrp="1"/>
          </p:cNvSpPr>
          <p:nvPr>
            <p:ph type="pic" sz="quarter" idx="15" hasCustomPrompt="1"/>
          </p:nvPr>
        </p:nvSpPr>
        <p:spPr>
          <a:xfrm>
            <a:off x="1708073"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17" name="text 1">
            <a:extLst>
              <a:ext uri="{FF2B5EF4-FFF2-40B4-BE49-F238E27FC236}">
                <a16:creationId xmlns:a16="http://schemas.microsoft.com/office/drawing/2014/main" id="{12107409-F9E3-37FA-DFAE-EAEFC45DC21E}"/>
              </a:ext>
            </a:extLst>
          </p:cNvPr>
          <p:cNvSpPr>
            <a:spLocks noGrp="1"/>
          </p:cNvSpPr>
          <p:nvPr>
            <p:ph type="body" sz="quarter" idx="18"/>
          </p:nvPr>
        </p:nvSpPr>
        <p:spPr>
          <a:xfrm>
            <a:off x="461844" y="3222171"/>
            <a:ext cx="3369927" cy="2569028"/>
          </a:xfrm>
          <a:prstGeom prst="roundRect">
            <a:avLst>
              <a:gd name="adj" fmla="val 6653"/>
            </a:avLst>
          </a:prstGeom>
          <a:ln>
            <a:solidFill>
              <a:schemeClr val="accent6"/>
            </a:solidFill>
          </a:ln>
        </p:spPr>
        <p:txBody>
          <a:bodyPr lIns="182880" tIns="182880" rIns="182880" bIns="0"/>
          <a:lstStyle>
            <a:lvl1pPr marL="342900" indent="-342900" algn="ctr">
              <a:buSzPct val="900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6" name="Icon 2">
            <a:extLst>
              <a:ext uri="{FF2B5EF4-FFF2-40B4-BE49-F238E27FC236}">
                <a16:creationId xmlns:a16="http://schemas.microsoft.com/office/drawing/2014/main" id="{5F18AB0B-73E2-E194-57C1-82DDA45AAEBF}"/>
              </a:ext>
            </a:extLst>
          </p:cNvPr>
          <p:cNvSpPr>
            <a:spLocks noGrp="1"/>
          </p:cNvSpPr>
          <p:nvPr>
            <p:ph type="pic" sz="quarter" idx="16" hasCustomPrompt="1"/>
          </p:nvPr>
        </p:nvSpPr>
        <p:spPr>
          <a:xfrm>
            <a:off x="5659587"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8" name="text 2">
            <a:extLst>
              <a:ext uri="{FF2B5EF4-FFF2-40B4-BE49-F238E27FC236}">
                <a16:creationId xmlns:a16="http://schemas.microsoft.com/office/drawing/2014/main" id="{017C2D9E-047E-FB49-6CF4-AB9447E6A9B1}"/>
              </a:ext>
            </a:extLst>
          </p:cNvPr>
          <p:cNvSpPr>
            <a:spLocks noGrp="1"/>
          </p:cNvSpPr>
          <p:nvPr>
            <p:ph type="body" sz="quarter" idx="14"/>
          </p:nvPr>
        </p:nvSpPr>
        <p:spPr>
          <a:xfrm>
            <a:off x="4413358" y="3222170"/>
            <a:ext cx="3369927" cy="2569029"/>
          </a:xfrm>
          <a:prstGeom prst="roundRect">
            <a:avLst>
              <a:gd name="adj" fmla="val 6653"/>
            </a:avLst>
          </a:prstGeom>
          <a:ln>
            <a:solidFill>
              <a:schemeClr val="accent6"/>
            </a:solidFill>
          </a:ln>
        </p:spPr>
        <p:txBody>
          <a:bodyPr lIns="182880" tIns="182880" rIns="182880" bIns="0"/>
          <a:lstStyle>
            <a:lvl1pPr marL="342900" indent="-342900" algn="ctr">
              <a:buSzPct val="900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tabLst/>
              <a:defRPr lang="en-US" sz="2200" b="0" i="0" kern="1200" dirty="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Icon 3">
            <a:extLst>
              <a:ext uri="{FF2B5EF4-FFF2-40B4-BE49-F238E27FC236}">
                <a16:creationId xmlns:a16="http://schemas.microsoft.com/office/drawing/2014/main" id="{0D5A29D0-810A-BC66-DAFB-CFE96CD87742}"/>
              </a:ext>
            </a:extLst>
          </p:cNvPr>
          <p:cNvSpPr>
            <a:spLocks noGrp="1"/>
          </p:cNvSpPr>
          <p:nvPr>
            <p:ph type="pic" sz="quarter" idx="17" hasCustomPrompt="1"/>
          </p:nvPr>
        </p:nvSpPr>
        <p:spPr>
          <a:xfrm>
            <a:off x="9611101"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7" name="Text 3">
            <a:extLst>
              <a:ext uri="{FF2B5EF4-FFF2-40B4-BE49-F238E27FC236}">
                <a16:creationId xmlns:a16="http://schemas.microsoft.com/office/drawing/2014/main" id="{D5400B7E-7E64-0FA1-B4CD-08B1EA75B2C8}"/>
              </a:ext>
            </a:extLst>
          </p:cNvPr>
          <p:cNvSpPr>
            <a:spLocks noGrp="1"/>
          </p:cNvSpPr>
          <p:nvPr>
            <p:ph type="body" sz="quarter" idx="13"/>
          </p:nvPr>
        </p:nvSpPr>
        <p:spPr>
          <a:xfrm>
            <a:off x="8364873" y="3222170"/>
            <a:ext cx="3369927" cy="2569029"/>
          </a:xfrm>
          <a:prstGeom prst="roundRect">
            <a:avLst>
              <a:gd name="adj" fmla="val 6653"/>
            </a:avLst>
          </a:prstGeom>
          <a:ln>
            <a:solidFill>
              <a:schemeClr val="accent6"/>
            </a:solidFill>
          </a:ln>
        </p:spPr>
        <p:txBody>
          <a:bodyPr lIns="182880" tIns="182880" rIns="182880" bIns="0"/>
          <a:lstStyle>
            <a:lvl1pPr marL="342900" indent="-342900" algn="ctr">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tabLst/>
              <a:defRPr lang="en-US" sz="2200" b="0" i="0" kern="1200" dirty="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2" name="URL">
            <a:extLst>
              <a:ext uri="{FF2B5EF4-FFF2-40B4-BE49-F238E27FC236}">
                <a16:creationId xmlns:a16="http://schemas.microsoft.com/office/drawing/2014/main" id="{18E2C6E6-E3B0-8C33-9AC8-E930E08FCF1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pic>
        <p:nvPicPr>
          <p:cNvPr id="16" name="Logo">
            <a:extLst>
              <a:ext uri="{FF2B5EF4-FFF2-40B4-BE49-F238E27FC236}">
                <a16:creationId xmlns:a16="http://schemas.microsoft.com/office/drawing/2014/main" id="{0872B1D9-A645-39FE-F780-CA40FAD1152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Slide #">
            <a:extLst>
              <a:ext uri="{FF2B5EF4-FFF2-40B4-BE49-F238E27FC236}">
                <a16:creationId xmlns:a16="http://schemas.microsoft.com/office/drawing/2014/main" id="{2234A0FE-BDAC-27D7-54F5-F55F6F7E3FA4}"/>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9" name="Graphic 8">
            <a:extLst>
              <a:ext uri="{FF2B5EF4-FFF2-40B4-BE49-F238E27FC236}">
                <a16:creationId xmlns:a16="http://schemas.microsoft.com/office/drawing/2014/main" id="{9FAAD441-5135-704E-C1EE-890E4A842C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8675837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Dark image + 1 Speaker">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a:solidFill>
            <a:schemeClr val="tx2"/>
          </a:solidFill>
        </p:spPr>
        <p:txBody>
          <a:bodyPr/>
          <a:lstStyle>
            <a:lvl1pPr marL="0" indent="0">
              <a:buNone/>
              <a:defRPr sz="2400">
                <a:solidFill>
                  <a:schemeClr val="bg1"/>
                </a:solidFill>
                <a:latin typeface="Aptos Narrow" panose="020B0004020202020204" pitchFamily="34" charset="0"/>
              </a:defRPr>
            </a:lvl1pPr>
          </a:lstStyle>
          <a:p>
            <a:r>
              <a:rPr lang="en-US"/>
              <a:t>Image</a:t>
            </a:r>
          </a:p>
        </p:txBody>
      </p:sp>
      <p:sp>
        <p:nvSpPr>
          <p:cNvPr id="2" name="image credit">
            <a:extLst>
              <a:ext uri="{FF2B5EF4-FFF2-40B4-BE49-F238E27FC236}">
                <a16:creationId xmlns:a16="http://schemas.microsoft.com/office/drawing/2014/main" id="{A2DB8ECC-74BB-2B91-1DD4-A4124A8644E6}"/>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bg1"/>
                </a:solidFill>
                <a:latin typeface="Aptos Narrow" panose="020B0004020202020204" pitchFamily="34" charset="0"/>
              </a:defRPr>
            </a:lvl1pPr>
          </a:lstStyle>
          <a:p>
            <a:pPr lvl="0"/>
            <a:r>
              <a:rPr lang="en-US"/>
              <a:t>Optional dark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2" name="Presenter">
            <a:extLst>
              <a:ext uri="{FF2B5EF4-FFF2-40B4-BE49-F238E27FC236}">
                <a16:creationId xmlns:a16="http://schemas.microsoft.com/office/drawing/2014/main" id="{E55ECAC8-C548-56F1-203F-BAC14D07DAA5}"/>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6" name="Title">
            <a:extLst>
              <a:ext uri="{FF2B5EF4-FFF2-40B4-BE49-F238E27FC236}">
                <a16:creationId xmlns:a16="http://schemas.microsoft.com/office/drawing/2014/main" id="{67A9F24F-4C8F-B604-65C8-0D9483196BD1}"/>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E4D494B7-45AC-3DBA-222E-150929B2F3E2}"/>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2071366438"/>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Outlined Text Boxes">
    <p:spTree>
      <p:nvGrpSpPr>
        <p:cNvPr id="1" name=""/>
        <p:cNvGrpSpPr/>
        <p:nvPr/>
      </p:nvGrpSpPr>
      <p:grpSpPr>
        <a:xfrm>
          <a:off x="0" y="0"/>
          <a:ext cx="0" cy="0"/>
          <a:chOff x="0" y="0"/>
          <a:chExt cx="0" cy="0"/>
        </a:xfrm>
      </p:grpSpPr>
      <p:sp>
        <p:nvSpPr>
          <p:cNvPr id="14" name="Title 4">
            <a:extLst>
              <a:ext uri="{FF2B5EF4-FFF2-40B4-BE49-F238E27FC236}">
                <a16:creationId xmlns:a16="http://schemas.microsoft.com/office/drawing/2014/main" id="{5A2D4DB9-C06A-B88B-EACF-9A08AEC5D59B}"/>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Four Outlined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8"/>
            <a:ext cx="5396031" cy="1809105"/>
          </a:xfrm>
          <a:prstGeom prst="roundRect">
            <a:avLst>
              <a:gd name="adj" fmla="val 6653"/>
            </a:avLst>
          </a:prstGeom>
          <a:ln>
            <a:solidFill>
              <a:schemeClr val="accent3"/>
            </a:solidFill>
          </a:ln>
        </p:spPr>
        <p:txBody>
          <a:bodyPr lIns="182880" tIns="182880" rIns="182880" bIns="0"/>
          <a:lstStyle>
            <a:lvl1pPr marL="342900" indent="-342900">
              <a:buSzPct val="800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6" name="text 2">
            <a:extLst>
              <a:ext uri="{FF2B5EF4-FFF2-40B4-BE49-F238E27FC236}">
                <a16:creationId xmlns:a16="http://schemas.microsoft.com/office/drawing/2014/main" id="{198736F6-0420-D859-3133-58B3CFF75EC4}"/>
              </a:ext>
            </a:extLst>
          </p:cNvPr>
          <p:cNvSpPr>
            <a:spLocks noGrp="1"/>
          </p:cNvSpPr>
          <p:nvPr>
            <p:ph type="body" sz="quarter" idx="14"/>
          </p:nvPr>
        </p:nvSpPr>
        <p:spPr>
          <a:xfrm>
            <a:off x="6329244" y="1824038"/>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3">
            <a:extLst>
              <a:ext uri="{FF2B5EF4-FFF2-40B4-BE49-F238E27FC236}">
                <a16:creationId xmlns:a16="http://schemas.microsoft.com/office/drawing/2014/main" id="{D2B23413-8718-AD7B-150F-E656A5EDD379}"/>
              </a:ext>
            </a:extLst>
          </p:cNvPr>
          <p:cNvSpPr>
            <a:spLocks noGrp="1"/>
          </p:cNvSpPr>
          <p:nvPr>
            <p:ph type="body" sz="quarter" idx="13"/>
          </p:nvPr>
        </p:nvSpPr>
        <p:spPr>
          <a:xfrm>
            <a:off x="461844" y="3982095"/>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text 4">
            <a:extLst>
              <a:ext uri="{FF2B5EF4-FFF2-40B4-BE49-F238E27FC236}">
                <a16:creationId xmlns:a16="http://schemas.microsoft.com/office/drawing/2014/main" id="{5F11A08F-68C1-270D-A22F-69F78BBF7D39}"/>
              </a:ext>
            </a:extLst>
          </p:cNvPr>
          <p:cNvSpPr>
            <a:spLocks noGrp="1"/>
          </p:cNvSpPr>
          <p:nvPr>
            <p:ph type="body" sz="quarter" idx="15"/>
          </p:nvPr>
        </p:nvSpPr>
        <p:spPr>
          <a:xfrm>
            <a:off x="6329244" y="3982095"/>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5" name="Logo">
            <a:extLst>
              <a:ext uri="{FF2B5EF4-FFF2-40B4-BE49-F238E27FC236}">
                <a16:creationId xmlns:a16="http://schemas.microsoft.com/office/drawing/2014/main" id="{F0FC68B7-0E17-397E-DF9F-2542A291159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88B93129-942F-AF71-D68B-AFB377272F7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5BD80DD6-D994-1A56-9FCB-A5FB932ED7B1}"/>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722F7A3A-55C0-5C7D-34AE-9D607DE7C8A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057582972"/>
      </p:ext>
    </p:extLst>
  </p:cSld>
  <p:clrMapOvr>
    <a:masterClrMapping/>
  </p:clrMapOvr>
  <p:extLst>
    <p:ext uri="{DCECCB84-F9BA-43D5-87BE-67443E8EF086}">
      <p15:sldGuideLst xmlns:p15="http://schemas.microsoft.com/office/powerpoint/2012/main">
        <p15:guide id="1" orient="horz" pos="2496"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Solid Text Boxes">
    <p:spTree>
      <p:nvGrpSpPr>
        <p:cNvPr id="1" name=""/>
        <p:cNvGrpSpPr/>
        <p:nvPr/>
      </p:nvGrpSpPr>
      <p:grpSpPr>
        <a:xfrm>
          <a:off x="0" y="0"/>
          <a:ext cx="0" cy="0"/>
          <a:chOff x="0" y="0"/>
          <a:chExt cx="0" cy="0"/>
        </a:xfrm>
      </p:grpSpPr>
      <p:sp>
        <p:nvSpPr>
          <p:cNvPr id="22" name="Title 4">
            <a:extLst>
              <a:ext uri="{FF2B5EF4-FFF2-40B4-BE49-F238E27FC236}">
                <a16:creationId xmlns:a16="http://schemas.microsoft.com/office/drawing/2014/main" id="{7982B23C-A7F6-2E73-1D79-561F569BF75A}"/>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Four Solid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8" name="blue 1">
            <a:extLst>
              <a:ext uri="{FF2B5EF4-FFF2-40B4-BE49-F238E27FC236}">
                <a16:creationId xmlns:a16="http://schemas.microsoft.com/office/drawing/2014/main" id="{6B45E140-8C0C-8F8B-A959-96163D20C358}"/>
              </a:ext>
            </a:extLst>
          </p:cNvPr>
          <p:cNvSpPr>
            <a:spLocks noGrp="1"/>
          </p:cNvSpPr>
          <p:nvPr>
            <p:ph type="body" sz="quarter" idx="16"/>
          </p:nvPr>
        </p:nvSpPr>
        <p:spPr>
          <a:xfrm>
            <a:off x="461844" y="1824038"/>
            <a:ext cx="5396031" cy="1809105"/>
          </a:xfrm>
          <a:prstGeom prst="roundRect">
            <a:avLst>
              <a:gd name="adj" fmla="val 6653"/>
            </a:avLst>
          </a:prstGeom>
          <a:solidFill>
            <a:schemeClr val="accent3"/>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20" name="red">
            <a:extLst>
              <a:ext uri="{FF2B5EF4-FFF2-40B4-BE49-F238E27FC236}">
                <a16:creationId xmlns:a16="http://schemas.microsoft.com/office/drawing/2014/main" id="{F2DF25AB-E57B-4D98-1EE2-09DFEE539BB1}"/>
              </a:ext>
            </a:extLst>
          </p:cNvPr>
          <p:cNvSpPr>
            <a:spLocks noGrp="1"/>
          </p:cNvSpPr>
          <p:nvPr>
            <p:ph type="body" sz="quarter" idx="18"/>
          </p:nvPr>
        </p:nvSpPr>
        <p:spPr>
          <a:xfrm>
            <a:off x="6329244" y="1824038"/>
            <a:ext cx="5396031" cy="1809105"/>
          </a:xfrm>
          <a:prstGeom prst="roundRect">
            <a:avLst>
              <a:gd name="adj" fmla="val 6653"/>
            </a:avLst>
          </a:prstGeom>
          <a:solidFill>
            <a:schemeClr val="accent5"/>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19" name="yellow">
            <a:extLst>
              <a:ext uri="{FF2B5EF4-FFF2-40B4-BE49-F238E27FC236}">
                <a16:creationId xmlns:a16="http://schemas.microsoft.com/office/drawing/2014/main" id="{267EC38E-A30A-6888-1D1E-E2A1F2211B79}"/>
              </a:ext>
            </a:extLst>
          </p:cNvPr>
          <p:cNvSpPr>
            <a:spLocks noGrp="1"/>
          </p:cNvSpPr>
          <p:nvPr>
            <p:ph type="body" sz="quarter" idx="17"/>
          </p:nvPr>
        </p:nvSpPr>
        <p:spPr>
          <a:xfrm>
            <a:off x="461844" y="3982095"/>
            <a:ext cx="5396031" cy="1809105"/>
          </a:xfrm>
          <a:prstGeom prst="roundRect">
            <a:avLst>
              <a:gd name="adj" fmla="val 6653"/>
            </a:avLst>
          </a:prstGeom>
          <a:solidFill>
            <a:schemeClr val="accent6"/>
          </a:solidFill>
          <a:ln>
            <a:noFill/>
          </a:ln>
        </p:spPr>
        <p:txBody>
          <a:bodyPr lIns="182880" tIns="182880" rIns="182880" bIns="0"/>
          <a:lstStyle>
            <a:lvl1pPr marL="0" indent="0">
              <a:buSzPct val="85000"/>
              <a:buFontTx/>
              <a:buNone/>
              <a:defRPr lang="en-US" sz="2400" b="0" i="0" kern="1200" dirty="0">
                <a:solidFill>
                  <a:schemeClr val="tx2"/>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21" name="blue 2">
            <a:extLst>
              <a:ext uri="{FF2B5EF4-FFF2-40B4-BE49-F238E27FC236}">
                <a16:creationId xmlns:a16="http://schemas.microsoft.com/office/drawing/2014/main" id="{8AB90348-59C0-F9CA-DCC5-5811F7C4693B}"/>
              </a:ext>
            </a:extLst>
          </p:cNvPr>
          <p:cNvSpPr>
            <a:spLocks noGrp="1"/>
          </p:cNvSpPr>
          <p:nvPr>
            <p:ph type="body" sz="quarter" idx="19"/>
          </p:nvPr>
        </p:nvSpPr>
        <p:spPr>
          <a:xfrm>
            <a:off x="6329244" y="3982095"/>
            <a:ext cx="5396031" cy="1809105"/>
          </a:xfrm>
          <a:prstGeom prst="roundRect">
            <a:avLst>
              <a:gd name="adj" fmla="val 6653"/>
            </a:avLst>
          </a:prstGeom>
          <a:solidFill>
            <a:schemeClr val="accent2"/>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pic>
        <p:nvPicPr>
          <p:cNvPr id="10" name="Logo">
            <a:extLst>
              <a:ext uri="{FF2B5EF4-FFF2-40B4-BE49-F238E27FC236}">
                <a16:creationId xmlns:a16="http://schemas.microsoft.com/office/drawing/2014/main" id="{79090FE1-08D8-A85A-2766-D2FA7161FC8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94D684B4-ABD3-6709-B484-E26E201CF7F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41699E00-A6D2-E021-1E2B-A06ECDA173A8}"/>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3" name="Graphic 2">
            <a:extLst>
              <a:ext uri="{FF2B5EF4-FFF2-40B4-BE49-F238E27FC236}">
                <a16:creationId xmlns:a16="http://schemas.microsoft.com/office/drawing/2014/main" id="{7D96AD27-C130-3AD0-0FE9-C1FCE38B9BF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079287710"/>
      </p:ext>
    </p:extLst>
  </p:cSld>
  <p:clrMapOvr>
    <a:masterClrMapping/>
  </p:clrMapOvr>
  <p:extLst>
    <p:ext uri="{DCECCB84-F9BA-43D5-87BE-67443E8EF086}">
      <p15:sldGuideLst xmlns:p15="http://schemas.microsoft.com/office/powerpoint/2012/main">
        <p15:guide id="1" orient="horz" pos="2520"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004E75"/>
        </a:solidFill>
        <a:effectLst/>
      </p:bgPr>
    </p:bg>
    <p:spTree>
      <p:nvGrpSpPr>
        <p:cNvPr id="1" name=""/>
        <p:cNvGrpSpPr/>
        <p:nvPr/>
      </p:nvGrpSpPr>
      <p:grpSpPr>
        <a:xfrm>
          <a:off x="0" y="0"/>
          <a:ext cx="0" cy="0"/>
          <a:chOff x="0" y="0"/>
          <a:chExt cx="0" cy="0"/>
        </a:xfrm>
      </p:grpSpPr>
      <p:sp>
        <p:nvSpPr>
          <p:cNvPr id="19" name="Title 4">
            <a:extLst>
              <a:ext uri="{FF2B5EF4-FFF2-40B4-BE49-F238E27FC236}">
                <a16:creationId xmlns:a16="http://schemas.microsoft.com/office/drawing/2014/main" id="{94386EB6-7AE6-9D6F-D6F9-AC5A1609488D}"/>
              </a:ext>
            </a:extLst>
          </p:cNvPr>
          <p:cNvSpPr>
            <a:spLocks noGrp="1"/>
          </p:cNvSpPr>
          <p:nvPr>
            <p:ph type="title" hasCustomPrompt="1"/>
          </p:nvPr>
        </p:nvSpPr>
        <p:spPr>
          <a:xfrm>
            <a:off x="458724" y="2948168"/>
            <a:ext cx="11274552" cy="416560"/>
          </a:xfrm>
          <a:prstGeom prst="rect">
            <a:avLst/>
          </a:prstGeom>
        </p:spPr>
        <p:txBody>
          <a:bodyPr lIns="0" tIns="0" rIns="0" bIns="0"/>
          <a:lstStyle>
            <a:lvl1pPr algn="ctr">
              <a:defRPr lang="en-US" sz="3600" b="1" i="0" kern="1200" dirty="0">
                <a:solidFill>
                  <a:schemeClr val="accent6"/>
                </a:solidFill>
                <a:latin typeface="Aptos Narrow" panose="020B0004020202020204" pitchFamily="34" charset="0"/>
                <a:ea typeface="+mn-ea"/>
                <a:cs typeface="+mn-cs"/>
              </a:defRPr>
            </a:lvl1pPr>
          </a:lstStyle>
          <a:p>
            <a:pPr marL="0" lvl="0" indent="0" algn="ctr" defTabSz="914400" rtl="0" eaLnBrk="1" latinLnBrk="0" hangingPunct="1">
              <a:lnSpc>
                <a:spcPts val="3800"/>
              </a:lnSpc>
              <a:spcBef>
                <a:spcPts val="0"/>
              </a:spcBef>
              <a:buFont typeface="Arial" panose="020B0604020202020204" pitchFamily="34" charset="0"/>
              <a:buNone/>
            </a:pPr>
            <a:r>
              <a:rPr lang="en-US"/>
              <a:t>Divider Slide Blue</a:t>
            </a:r>
          </a:p>
        </p:txBody>
      </p:sp>
      <p:sp>
        <p:nvSpPr>
          <p:cNvPr id="7" name="Subtitle">
            <a:extLst>
              <a:ext uri="{FF2B5EF4-FFF2-40B4-BE49-F238E27FC236}">
                <a16:creationId xmlns:a16="http://schemas.microsoft.com/office/drawing/2014/main" id="{8B7EB974-B18B-E1B3-9A23-CF0FD645A3E2}"/>
              </a:ext>
            </a:extLst>
          </p:cNvPr>
          <p:cNvSpPr>
            <a:spLocks noGrp="1"/>
          </p:cNvSpPr>
          <p:nvPr>
            <p:ph type="body" sz="quarter" idx="11" hasCustomPrompt="1"/>
          </p:nvPr>
        </p:nvSpPr>
        <p:spPr>
          <a:xfrm>
            <a:off x="457200" y="3429000"/>
            <a:ext cx="11277600" cy="444500"/>
          </a:xfrm>
          <a:prstGeom prst="rect">
            <a:avLst/>
          </a:prstGeom>
        </p:spPr>
        <p:txBody>
          <a:bodyPr lIns="0" tIns="0" rIns="0" bIns="0"/>
          <a:lstStyle>
            <a:lvl1pPr marL="0" indent="0" algn="ctr">
              <a:lnSpc>
                <a:spcPts val="38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lgn="ctr">
              <a:buNone/>
              <a:defRPr sz="3600" b="1" i="0">
                <a:solidFill>
                  <a:schemeClr val="bg1"/>
                </a:solidFill>
                <a:latin typeface="Aptos Narrow" panose="020B0004020202020204" pitchFamily="34" charset="0"/>
              </a:defRPr>
            </a:lvl2pPr>
            <a:lvl3pPr marL="914400" indent="0" algn="ctr">
              <a:buNone/>
              <a:defRPr sz="3600" b="1" i="0">
                <a:solidFill>
                  <a:schemeClr val="bg1"/>
                </a:solidFill>
                <a:latin typeface="Aptos Narrow" panose="020B0004020202020204" pitchFamily="34" charset="0"/>
              </a:defRPr>
            </a:lvl3pPr>
            <a:lvl4pPr marL="1371600" indent="0" algn="ctr">
              <a:buNone/>
              <a:defRPr sz="3600" b="1" i="0">
                <a:solidFill>
                  <a:schemeClr val="bg1"/>
                </a:solidFill>
                <a:latin typeface="Aptos Narrow" panose="020B0004020202020204" pitchFamily="34" charset="0"/>
              </a:defRPr>
            </a:lvl4pPr>
            <a:lvl5pPr marL="1828800" indent="0" algn="ctr">
              <a:buNone/>
              <a:defRPr sz="3600" b="1" i="0">
                <a:solidFill>
                  <a:schemeClr val="bg1"/>
                </a:solidFill>
                <a:latin typeface="Aptos Narrow" panose="020B0004020202020204" pitchFamily="34" charset="0"/>
              </a:defRPr>
            </a:lvl5pPr>
          </a:lstStyle>
          <a:p>
            <a:pPr lvl="0"/>
            <a:r>
              <a:rPr lang="en-US"/>
              <a:t>Subtitle</a:t>
            </a:r>
          </a:p>
        </p:txBody>
      </p:sp>
      <p:sp>
        <p:nvSpPr>
          <p:cNvPr id="14" name="white circle">
            <a:extLst>
              <a:ext uri="{FF2B5EF4-FFF2-40B4-BE49-F238E27FC236}">
                <a16:creationId xmlns:a16="http://schemas.microsoft.com/office/drawing/2014/main" id="{23673F85-D4E7-7CAF-7C2B-09A9EE4AD57D}"/>
              </a:ext>
            </a:extLst>
          </p:cNvPr>
          <p:cNvSpPr/>
          <p:nvPr userDrawn="1"/>
        </p:nvSpPr>
        <p:spPr>
          <a:xfrm>
            <a:off x="444817" y="5952334"/>
            <a:ext cx="603250" cy="603250"/>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ogo">
            <a:extLst>
              <a:ext uri="{FF2B5EF4-FFF2-40B4-BE49-F238E27FC236}">
                <a16:creationId xmlns:a16="http://schemas.microsoft.com/office/drawing/2014/main" id="{F6F3D3C2-B987-7F95-AA4B-BCC5C2371C8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CDE35AA1-BDB4-3C22-7ECC-D6762D9DA937}"/>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6">
                    <a:lumMod val="60000"/>
                    <a:lumOff val="40000"/>
                  </a:schemeClr>
                </a:solidFill>
                <a:latin typeface="Aptos Narrow" panose="020B0004020202020204" pitchFamily="34" charset="0"/>
              </a:rPr>
              <a:t>nj.gov/</a:t>
            </a:r>
            <a:r>
              <a:rPr lang="en-US" sz="1200" b="1" i="0">
                <a:solidFill>
                  <a:schemeClr val="accent6"/>
                </a:solidFill>
                <a:latin typeface="Aptos Narrow" panose="020B0004020202020204" pitchFamily="34" charset="0"/>
              </a:rPr>
              <a:t>education</a:t>
            </a:r>
          </a:p>
        </p:txBody>
      </p:sp>
      <p:sp>
        <p:nvSpPr>
          <p:cNvPr id="3" name="Slide #">
            <a:extLst>
              <a:ext uri="{FF2B5EF4-FFF2-40B4-BE49-F238E27FC236}">
                <a16:creationId xmlns:a16="http://schemas.microsoft.com/office/drawing/2014/main" id="{3B6FA865-236F-3CD0-1EE3-188D3D675B2C}"/>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397126418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ivider - Yellow">
    <p:bg>
      <p:bgPr>
        <a:solidFill>
          <a:srgbClr val="FEAD15"/>
        </a:solidFill>
        <a:effectLst/>
      </p:bgPr>
    </p:bg>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C1F62B4D-D830-8E30-3407-15DA2B2AF301}"/>
              </a:ext>
            </a:extLst>
          </p:cNvPr>
          <p:cNvSpPr>
            <a:spLocks noGrp="1"/>
          </p:cNvSpPr>
          <p:nvPr>
            <p:ph type="title" hasCustomPrompt="1"/>
          </p:nvPr>
        </p:nvSpPr>
        <p:spPr>
          <a:xfrm>
            <a:off x="458724" y="2948168"/>
            <a:ext cx="11274552" cy="416560"/>
          </a:xfrm>
          <a:prstGeom prst="rect">
            <a:avLst/>
          </a:prstGeom>
        </p:spPr>
        <p:txBody>
          <a:bodyPr lIns="0" tIns="0" rIns="0" bIns="0"/>
          <a:lstStyle>
            <a:lvl1pPr algn="ctr">
              <a:defRPr lang="en-US" sz="3600" b="1" i="0" kern="1200" dirty="0">
                <a:solidFill>
                  <a:schemeClr val="accent3"/>
                </a:solidFill>
                <a:latin typeface="Aptos Narrow" panose="020B0004020202020204" pitchFamily="34" charset="0"/>
                <a:ea typeface="+mn-ea"/>
                <a:cs typeface="+mn-cs"/>
              </a:defRPr>
            </a:lvl1pPr>
          </a:lstStyle>
          <a:p>
            <a:pPr marL="0" lvl="0" indent="0" algn="ctr" defTabSz="914400" rtl="0" eaLnBrk="1" latinLnBrk="0" hangingPunct="1">
              <a:lnSpc>
                <a:spcPts val="3800"/>
              </a:lnSpc>
              <a:spcBef>
                <a:spcPts val="0"/>
              </a:spcBef>
              <a:buFont typeface="Arial" panose="020B0604020202020204" pitchFamily="34" charset="0"/>
              <a:buNone/>
            </a:pPr>
            <a:r>
              <a:rPr lang="en-US"/>
              <a:t>Divider Slide Yellow</a:t>
            </a:r>
          </a:p>
        </p:txBody>
      </p:sp>
      <p:sp>
        <p:nvSpPr>
          <p:cNvPr id="7" name="Subtitle">
            <a:extLst>
              <a:ext uri="{FF2B5EF4-FFF2-40B4-BE49-F238E27FC236}">
                <a16:creationId xmlns:a16="http://schemas.microsoft.com/office/drawing/2014/main" id="{8B7EB974-B18B-E1B3-9A23-CF0FD645A3E2}"/>
              </a:ext>
            </a:extLst>
          </p:cNvPr>
          <p:cNvSpPr>
            <a:spLocks noGrp="1"/>
          </p:cNvSpPr>
          <p:nvPr>
            <p:ph type="body" sz="quarter" idx="11" hasCustomPrompt="1"/>
          </p:nvPr>
        </p:nvSpPr>
        <p:spPr>
          <a:xfrm>
            <a:off x="457200" y="3429000"/>
            <a:ext cx="11277600" cy="444500"/>
          </a:xfrm>
          <a:prstGeom prst="rect">
            <a:avLst/>
          </a:prstGeom>
        </p:spPr>
        <p:txBody>
          <a:bodyPr lIns="0" tIns="0" rIns="0" bIns="0"/>
          <a:lstStyle>
            <a:lvl1pPr marL="0" indent="0" algn="ctr">
              <a:lnSpc>
                <a:spcPts val="3800"/>
              </a:lnSpc>
              <a:spcBef>
                <a:spcPts val="0"/>
              </a:spcBef>
              <a:buNone/>
              <a:defRPr sz="3600" b="0" i="0">
                <a:solidFill>
                  <a:schemeClr val="accent1"/>
                </a:solidFill>
                <a:latin typeface="Aptos Narrow" panose="020B0004020202020204" pitchFamily="34" charset="0"/>
              </a:defRPr>
            </a:lvl1pPr>
            <a:lvl2pPr marL="457200" indent="0" algn="ctr">
              <a:buNone/>
              <a:defRPr sz="3600" b="1" i="0">
                <a:solidFill>
                  <a:schemeClr val="bg1"/>
                </a:solidFill>
                <a:latin typeface="Aptos Narrow" panose="020B0004020202020204" pitchFamily="34" charset="0"/>
              </a:defRPr>
            </a:lvl2pPr>
            <a:lvl3pPr marL="914400" indent="0" algn="ctr">
              <a:buNone/>
              <a:defRPr sz="3600" b="1" i="0">
                <a:solidFill>
                  <a:schemeClr val="bg1"/>
                </a:solidFill>
                <a:latin typeface="Aptos Narrow" panose="020B0004020202020204" pitchFamily="34" charset="0"/>
              </a:defRPr>
            </a:lvl3pPr>
            <a:lvl4pPr marL="1371600" indent="0" algn="ctr">
              <a:buNone/>
              <a:defRPr sz="3600" b="1" i="0">
                <a:solidFill>
                  <a:schemeClr val="bg1"/>
                </a:solidFill>
                <a:latin typeface="Aptos Narrow" panose="020B0004020202020204" pitchFamily="34" charset="0"/>
              </a:defRPr>
            </a:lvl4pPr>
            <a:lvl5pPr marL="1828800" indent="0" algn="ctr">
              <a:buNone/>
              <a:defRPr sz="3600" b="1" i="0">
                <a:solidFill>
                  <a:schemeClr val="bg1"/>
                </a:solidFill>
                <a:latin typeface="Aptos Narrow" panose="020B0004020202020204" pitchFamily="34" charset="0"/>
              </a:defRPr>
            </a:lvl5pPr>
          </a:lstStyle>
          <a:p>
            <a:pPr lvl="0"/>
            <a:r>
              <a:rPr lang="en-US"/>
              <a:t>Subtitle</a:t>
            </a:r>
          </a:p>
        </p:txBody>
      </p:sp>
      <p:pic>
        <p:nvPicPr>
          <p:cNvPr id="2" name="Logo">
            <a:extLst>
              <a:ext uri="{FF2B5EF4-FFF2-40B4-BE49-F238E27FC236}">
                <a16:creationId xmlns:a16="http://schemas.microsoft.com/office/drawing/2014/main" id="{D98234DF-7064-38D0-6B8B-506E031EA46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3" name="URL">
            <a:extLst>
              <a:ext uri="{FF2B5EF4-FFF2-40B4-BE49-F238E27FC236}">
                <a16:creationId xmlns:a16="http://schemas.microsoft.com/office/drawing/2014/main" id="{F6FF7F92-6EAD-1D91-F13C-F6D0F84C169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Slide #">
            <a:extLst>
              <a:ext uri="{FF2B5EF4-FFF2-40B4-BE49-F238E27FC236}">
                <a16:creationId xmlns:a16="http://schemas.microsoft.com/office/drawing/2014/main" id="{4EF64093-CDC1-75AE-7D80-36AEE8626BE4}"/>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tx2"/>
                </a:solidFill>
              </a:rPr>
              <a:t>‹#›</a:t>
            </a:fld>
            <a:endParaRPr lang="en-US" sz="1200">
              <a:solidFill>
                <a:schemeClr val="tx2"/>
              </a:solidFill>
            </a:endParaRPr>
          </a:p>
        </p:txBody>
      </p:sp>
    </p:spTree>
    <p:extLst>
      <p:ext uri="{BB962C8B-B14F-4D97-AF65-F5344CB8AC3E}">
        <p14:creationId xmlns:p14="http://schemas.microsoft.com/office/powerpoint/2010/main" val="117188691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ull Quote - Dark Blue">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590EB81B-EC58-A566-40BD-E369B81FB7D7}"/>
              </a:ext>
            </a:extLst>
          </p:cNvPr>
          <p:cNvSpPr>
            <a:spLocks noGrp="1"/>
          </p:cNvSpPr>
          <p:nvPr>
            <p:ph type="title" hasCustomPrompt="1"/>
          </p:nvPr>
        </p:nvSpPr>
        <p:spPr>
          <a:xfrm>
            <a:off x="461844" y="651436"/>
            <a:ext cx="9006247" cy="270771"/>
          </a:xfrm>
          <a:prstGeom prst="rect">
            <a:avLst/>
          </a:prstGeom>
        </p:spPr>
        <p:txBody>
          <a:bodyPr lIns="0" tIns="0" rIns="0" bIns="0"/>
          <a:lstStyle>
            <a:lvl1pPr>
              <a:defRPr sz="2000" b="0" i="0">
                <a:solidFill>
                  <a:schemeClr val="accent3"/>
                </a:solidFill>
                <a:latin typeface="Aptos Narrow" panose="020B0004020202020204" pitchFamily="34" charset="0"/>
              </a:defRPr>
            </a:lvl1pPr>
          </a:lstStyle>
          <a:p>
            <a:pPr lvl="0"/>
            <a:r>
              <a:rPr lang="en-US"/>
              <a:t>Headline</a:t>
            </a:r>
          </a:p>
        </p:txBody>
      </p:sp>
      <p:sp>
        <p:nvSpPr>
          <p:cNvPr id="11" name="Quot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sp>
        <p:nvSpPr>
          <p:cNvPr id="15" name="URL">
            <a:extLst>
              <a:ext uri="{FF2B5EF4-FFF2-40B4-BE49-F238E27FC236}">
                <a16:creationId xmlns:a16="http://schemas.microsoft.com/office/drawing/2014/main" id="{9245C2C0-6407-815D-29AE-63AADAC4FC1E}"/>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pic>
        <p:nvPicPr>
          <p:cNvPr id="16" name="Logo">
            <a:extLst>
              <a:ext uri="{FF2B5EF4-FFF2-40B4-BE49-F238E27FC236}">
                <a16:creationId xmlns:a16="http://schemas.microsoft.com/office/drawing/2014/main" id="{910A0869-090B-23C2-3CF0-E6F06F320448}"/>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Slide #">
            <a:extLst>
              <a:ext uri="{FF2B5EF4-FFF2-40B4-BE49-F238E27FC236}">
                <a16:creationId xmlns:a16="http://schemas.microsoft.com/office/drawing/2014/main" id="{B35A3450-7544-7007-4FF1-DBB5CC2E579A}"/>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0D170219-D565-A6BF-337B-BBDD054E258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57366466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ull Quote - Dark Re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C80BB9A8-AEDD-5CAF-F03F-3A80C6521FE1}"/>
              </a:ext>
            </a:extLst>
          </p:cNvPr>
          <p:cNvSpPr>
            <a:spLocks noGrp="1"/>
          </p:cNvSpPr>
          <p:nvPr>
            <p:ph type="title" hasCustomPrompt="1"/>
          </p:nvPr>
        </p:nvSpPr>
        <p:spPr>
          <a:xfrm>
            <a:off x="461844" y="651436"/>
            <a:ext cx="9006840" cy="270771"/>
          </a:xfrm>
          <a:prstGeom prst="rect">
            <a:avLst/>
          </a:prstGeom>
        </p:spPr>
        <p:txBody>
          <a:bodyPr lIns="0" tIns="0" rIns="0" bIns="0"/>
          <a:lstStyle>
            <a:lvl1pPr>
              <a:defRPr sz="2000" b="0" i="0">
                <a:solidFill>
                  <a:schemeClr val="accent2"/>
                </a:solidFill>
                <a:latin typeface="Aptos Narrow" panose="020B0004020202020204" pitchFamily="34" charset="0"/>
              </a:defRPr>
            </a:lvl1pPr>
          </a:lstStyle>
          <a:p>
            <a:pPr lvl="0"/>
            <a:r>
              <a:rPr lang="en-US"/>
              <a:t>Headline</a:t>
            </a:r>
          </a:p>
        </p:txBody>
      </p:sp>
      <p:sp>
        <p:nvSpPr>
          <p:cNvPr id="11" name="subtitl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2"/>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pic>
        <p:nvPicPr>
          <p:cNvPr id="12" name="Logo">
            <a:extLst>
              <a:ext uri="{FF2B5EF4-FFF2-40B4-BE49-F238E27FC236}">
                <a16:creationId xmlns:a16="http://schemas.microsoft.com/office/drawing/2014/main" id="{655B0226-4AF6-5A3D-E49B-3A3DF2CCBA2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0" name="URL">
            <a:extLst>
              <a:ext uri="{FF2B5EF4-FFF2-40B4-BE49-F238E27FC236}">
                <a16:creationId xmlns:a16="http://schemas.microsoft.com/office/drawing/2014/main" id="{326FCA7D-EA1A-489D-B91C-A540E0FA0788}"/>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A50CAF1A-EA45-AA99-B27B-84741CBC979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018C6550-FCA8-8637-CB40-CE2EA4E8BDD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42542370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ull Quote - Yellow on Dark Blue">
    <p:bg>
      <p:bgPr>
        <a:solidFill>
          <a:srgbClr val="004E75"/>
        </a:solidFill>
        <a:effectLst/>
      </p:bgPr>
    </p:bg>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E23120FC-E453-1DC9-3BBD-931B8A7EB71B}"/>
              </a:ext>
            </a:extLst>
          </p:cNvPr>
          <p:cNvSpPr>
            <a:spLocks noGrp="1"/>
          </p:cNvSpPr>
          <p:nvPr>
            <p:ph type="title" hasCustomPrompt="1"/>
          </p:nvPr>
        </p:nvSpPr>
        <p:spPr>
          <a:xfrm>
            <a:off x="461844" y="651436"/>
            <a:ext cx="9006840" cy="270771"/>
          </a:xfrm>
          <a:prstGeom prst="rect">
            <a:avLst/>
          </a:prstGeom>
        </p:spPr>
        <p:txBody>
          <a:bodyPr lIns="0" tIns="0" rIns="0" bIns="0"/>
          <a:lstStyle>
            <a:lvl1pPr>
              <a:defRPr sz="2000" b="0" i="0">
                <a:solidFill>
                  <a:schemeClr val="bg1"/>
                </a:solidFill>
                <a:latin typeface="Aptos Narrow" panose="020B0004020202020204" pitchFamily="34" charset="0"/>
              </a:defRPr>
            </a:lvl1pPr>
          </a:lstStyle>
          <a:p>
            <a:pPr lvl="0"/>
            <a:r>
              <a:rPr lang="en-US"/>
              <a:t>Headline</a:t>
            </a:r>
          </a:p>
        </p:txBody>
      </p:sp>
      <p:sp>
        <p:nvSpPr>
          <p:cNvPr id="11" name="Quot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6"/>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pic>
        <p:nvPicPr>
          <p:cNvPr id="3" name="Logo">
            <a:extLst>
              <a:ext uri="{FF2B5EF4-FFF2-40B4-BE49-F238E27FC236}">
                <a16:creationId xmlns:a16="http://schemas.microsoft.com/office/drawing/2014/main" id="{07304B56-B04F-A296-935A-AD667D7729D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white circle">
            <a:extLst>
              <a:ext uri="{FF2B5EF4-FFF2-40B4-BE49-F238E27FC236}">
                <a16:creationId xmlns:a16="http://schemas.microsoft.com/office/drawing/2014/main" id="{0958702D-C112-8F19-9516-49AFE6D13D18}"/>
              </a:ext>
            </a:extLst>
          </p:cNvPr>
          <p:cNvSpPr/>
          <p:nvPr userDrawn="1"/>
        </p:nvSpPr>
        <p:spPr>
          <a:xfrm>
            <a:off x="444817" y="5952334"/>
            <a:ext cx="603250" cy="603250"/>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URL">
            <a:extLst>
              <a:ext uri="{FF2B5EF4-FFF2-40B4-BE49-F238E27FC236}">
                <a16:creationId xmlns:a16="http://schemas.microsoft.com/office/drawing/2014/main" id="{E8B77E37-1258-9880-9DE7-0F9EC2CD1567}"/>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6">
                    <a:lumMod val="60000"/>
                    <a:lumOff val="40000"/>
                  </a:schemeClr>
                </a:solidFill>
                <a:latin typeface="Aptos Narrow" panose="020B0004020202020204" pitchFamily="34" charset="0"/>
              </a:rPr>
              <a:t>nj.gov/</a:t>
            </a:r>
            <a:r>
              <a:rPr lang="en-US" sz="1200" b="1" i="0">
                <a:solidFill>
                  <a:schemeClr val="accent6"/>
                </a:solidFill>
                <a:latin typeface="Aptos Narrow" panose="020B0004020202020204" pitchFamily="34" charset="0"/>
              </a:rPr>
              <a:t>education</a:t>
            </a:r>
          </a:p>
        </p:txBody>
      </p:sp>
      <p:sp>
        <p:nvSpPr>
          <p:cNvPr id="6" name="Slide #">
            <a:extLst>
              <a:ext uri="{FF2B5EF4-FFF2-40B4-BE49-F238E27FC236}">
                <a16:creationId xmlns:a16="http://schemas.microsoft.com/office/drawing/2014/main" id="{76948DA9-01F7-E3BD-216A-E615582E6195}"/>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35571701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ocial Media">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4048A2-4CA8-2AF9-3986-50AD22D3CE88}"/>
              </a:ext>
            </a:extLst>
          </p:cNvPr>
          <p:cNvSpPr/>
          <p:nvPr userDrawn="1"/>
        </p:nvSpPr>
        <p:spPr>
          <a:xfrm>
            <a:off x="0" y="0"/>
            <a:ext cx="12192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9">
            <a:extLst>
              <a:ext uri="{FF2B5EF4-FFF2-40B4-BE49-F238E27FC236}">
                <a16:creationId xmlns:a16="http://schemas.microsoft.com/office/drawing/2014/main" id="{58DC3543-E51D-A3F9-8817-6215B09FF979}"/>
              </a:ext>
            </a:extLst>
          </p:cNvPr>
          <p:cNvSpPr>
            <a:spLocks noGrp="1"/>
          </p:cNvSpPr>
          <p:nvPr>
            <p:ph type="title" hasCustomPrompt="1"/>
          </p:nvPr>
        </p:nvSpPr>
        <p:spPr>
          <a:xfrm>
            <a:off x="443812" y="383281"/>
            <a:ext cx="11290986" cy="416560"/>
          </a:xfrm>
          <a:prstGeom prst="rect">
            <a:avLst/>
          </a:prstGeom>
        </p:spPr>
        <p:txBody>
          <a:bodyPr/>
          <a:lstStyle>
            <a:lvl1pPr>
              <a:defRPr b="1">
                <a:solidFill>
                  <a:schemeClr val="bg1"/>
                </a:solidFill>
                <a:latin typeface="Aptos Narrow" panose="020B0004020202020204" pitchFamily="34" charset="0"/>
              </a:defRPr>
            </a:lvl1pPr>
          </a:lstStyle>
          <a:p>
            <a:r>
              <a:rPr lang="en-US"/>
              <a:t>Title</a:t>
            </a:r>
          </a:p>
        </p:txBody>
      </p:sp>
      <p:sp>
        <p:nvSpPr>
          <p:cNvPr id="24" name="Facebook">
            <a:extLst>
              <a:ext uri="{FF2B5EF4-FFF2-40B4-BE49-F238E27FC236}">
                <a16:creationId xmlns:a16="http://schemas.microsoft.com/office/drawing/2014/main" id="{D70DC667-E9EA-A953-7F64-6D6627EE3986}"/>
              </a:ext>
            </a:extLst>
          </p:cNvPr>
          <p:cNvSpPr>
            <a:spLocks noGrp="1"/>
          </p:cNvSpPr>
          <p:nvPr>
            <p:ph type="body" sz="quarter" idx="11"/>
          </p:nvPr>
        </p:nvSpPr>
        <p:spPr>
          <a:xfrm>
            <a:off x="1135032" y="2165690"/>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grpSp>
        <p:nvGrpSpPr>
          <p:cNvPr id="8" name="Instagram">
            <a:extLst>
              <a:ext uri="{FF2B5EF4-FFF2-40B4-BE49-F238E27FC236}">
                <a16:creationId xmlns:a16="http://schemas.microsoft.com/office/drawing/2014/main" id="{7AD54722-9674-4124-8FBC-7CF3EF76A24A}"/>
              </a:ext>
            </a:extLst>
          </p:cNvPr>
          <p:cNvGrpSpPr/>
          <p:nvPr userDrawn="1"/>
        </p:nvGrpSpPr>
        <p:grpSpPr>
          <a:xfrm>
            <a:off x="2178678" y="3066315"/>
            <a:ext cx="495384" cy="495384"/>
            <a:chOff x="3767981" y="4846381"/>
            <a:chExt cx="498995" cy="498995"/>
          </a:xfrm>
          <a:solidFill>
            <a:schemeClr val="bg1"/>
          </a:solidFill>
        </p:grpSpPr>
        <p:sp>
          <p:nvSpPr>
            <p:cNvPr id="9" name="instagram">
              <a:extLst>
                <a:ext uri="{FF2B5EF4-FFF2-40B4-BE49-F238E27FC236}">
                  <a16:creationId xmlns:a16="http://schemas.microsoft.com/office/drawing/2014/main" id="{092A6A11-77E1-A8DB-F91B-FAF7B15BA259}"/>
                </a:ext>
              </a:extLst>
            </p:cNvPr>
            <p:cNvSpPr/>
            <p:nvPr/>
          </p:nvSpPr>
          <p:spPr>
            <a:xfrm>
              <a:off x="3767981" y="4846381"/>
              <a:ext cx="498995" cy="498995"/>
            </a:xfrm>
            <a:custGeom>
              <a:avLst/>
              <a:gdLst>
                <a:gd name="connsiteX0" fmla="*/ 353854 w 498995"/>
                <a:gd name="connsiteY0" fmla="*/ 0 h 498995"/>
                <a:gd name="connsiteX1" fmla="*/ 145141 w 498995"/>
                <a:gd name="connsiteY1" fmla="*/ 0 h 498995"/>
                <a:gd name="connsiteX2" fmla="*/ 0 w 498995"/>
                <a:gd name="connsiteY2" fmla="*/ 145141 h 498995"/>
                <a:gd name="connsiteX3" fmla="*/ 0 w 498995"/>
                <a:gd name="connsiteY3" fmla="*/ 353854 h 498995"/>
                <a:gd name="connsiteX4" fmla="*/ 145141 w 498995"/>
                <a:gd name="connsiteY4" fmla="*/ 498996 h 498995"/>
                <a:gd name="connsiteX5" fmla="*/ 353854 w 498995"/>
                <a:gd name="connsiteY5" fmla="*/ 498996 h 498995"/>
                <a:gd name="connsiteX6" fmla="*/ 498996 w 498995"/>
                <a:gd name="connsiteY6" fmla="*/ 353854 h 498995"/>
                <a:gd name="connsiteX7" fmla="*/ 498996 w 498995"/>
                <a:gd name="connsiteY7" fmla="*/ 145141 h 498995"/>
                <a:gd name="connsiteX8" fmla="*/ 353854 w 498995"/>
                <a:gd name="connsiteY8" fmla="*/ 0 h 498995"/>
                <a:gd name="connsiteX9" fmla="*/ 448243 w 498995"/>
                <a:gd name="connsiteY9" fmla="*/ 143886 h 498995"/>
                <a:gd name="connsiteX10" fmla="*/ 448243 w 498995"/>
                <a:gd name="connsiteY10" fmla="*/ 357464 h 498995"/>
                <a:gd name="connsiteX11" fmla="*/ 356261 w 498995"/>
                <a:gd name="connsiteY11" fmla="*/ 449447 h 498995"/>
                <a:gd name="connsiteX12" fmla="*/ 142630 w 498995"/>
                <a:gd name="connsiteY12" fmla="*/ 449447 h 498995"/>
                <a:gd name="connsiteX13" fmla="*/ 50648 w 498995"/>
                <a:gd name="connsiteY13" fmla="*/ 357464 h 498995"/>
                <a:gd name="connsiteX14" fmla="*/ 50648 w 498995"/>
                <a:gd name="connsiteY14" fmla="*/ 143886 h 498995"/>
                <a:gd name="connsiteX15" fmla="*/ 142630 w 498995"/>
                <a:gd name="connsiteY15" fmla="*/ 51904 h 498995"/>
                <a:gd name="connsiteX16" fmla="*/ 356261 w 498995"/>
                <a:gd name="connsiteY16" fmla="*/ 51904 h 498995"/>
                <a:gd name="connsiteX17" fmla="*/ 448243 w 498995"/>
                <a:gd name="connsiteY17" fmla="*/ 143886 h 49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8995" h="498995">
                  <a:moveTo>
                    <a:pt x="353854" y="0"/>
                  </a:moveTo>
                  <a:lnTo>
                    <a:pt x="145141" y="0"/>
                  </a:lnTo>
                  <a:cubicBezTo>
                    <a:pt x="65089" y="0"/>
                    <a:pt x="0" y="65089"/>
                    <a:pt x="0" y="145141"/>
                  </a:cubicBezTo>
                  <a:lnTo>
                    <a:pt x="0" y="353854"/>
                  </a:lnTo>
                  <a:cubicBezTo>
                    <a:pt x="0" y="433855"/>
                    <a:pt x="65089" y="498996"/>
                    <a:pt x="145141" y="498996"/>
                  </a:cubicBezTo>
                  <a:lnTo>
                    <a:pt x="353854" y="498996"/>
                  </a:lnTo>
                  <a:cubicBezTo>
                    <a:pt x="433855" y="498996"/>
                    <a:pt x="498996" y="433907"/>
                    <a:pt x="498996" y="353854"/>
                  </a:cubicBezTo>
                  <a:lnTo>
                    <a:pt x="498996" y="145141"/>
                  </a:lnTo>
                  <a:cubicBezTo>
                    <a:pt x="498996" y="65141"/>
                    <a:pt x="433907" y="0"/>
                    <a:pt x="353854" y="0"/>
                  </a:cubicBezTo>
                  <a:close/>
                  <a:moveTo>
                    <a:pt x="448243" y="143886"/>
                  </a:moveTo>
                  <a:lnTo>
                    <a:pt x="448243" y="357464"/>
                  </a:lnTo>
                  <a:cubicBezTo>
                    <a:pt x="448243" y="408165"/>
                    <a:pt x="406961" y="449447"/>
                    <a:pt x="356261" y="449447"/>
                  </a:cubicBezTo>
                  <a:lnTo>
                    <a:pt x="142630" y="449447"/>
                  </a:lnTo>
                  <a:cubicBezTo>
                    <a:pt x="91930" y="449447"/>
                    <a:pt x="50648" y="408165"/>
                    <a:pt x="50648" y="357464"/>
                  </a:cubicBezTo>
                  <a:lnTo>
                    <a:pt x="50648" y="143886"/>
                  </a:lnTo>
                  <a:cubicBezTo>
                    <a:pt x="50648" y="93186"/>
                    <a:pt x="91930" y="51904"/>
                    <a:pt x="142630" y="51904"/>
                  </a:cubicBezTo>
                  <a:lnTo>
                    <a:pt x="356261" y="51904"/>
                  </a:lnTo>
                  <a:cubicBezTo>
                    <a:pt x="406961" y="51904"/>
                    <a:pt x="448243" y="93186"/>
                    <a:pt x="448243" y="143886"/>
                  </a:cubicBezTo>
                  <a:close/>
                </a:path>
              </a:pathLst>
            </a:custGeom>
            <a:grpFill/>
            <a:ln w="52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34F8F548-B5F7-35CC-52F2-6471698FF014}"/>
                </a:ext>
              </a:extLst>
            </p:cNvPr>
            <p:cNvSpPr/>
            <p:nvPr/>
          </p:nvSpPr>
          <p:spPr>
            <a:xfrm>
              <a:off x="3886752" y="4966355"/>
              <a:ext cx="261453" cy="261401"/>
            </a:xfrm>
            <a:custGeom>
              <a:avLst/>
              <a:gdLst>
                <a:gd name="connsiteX0" fmla="*/ 130701 w 261453"/>
                <a:gd name="connsiteY0" fmla="*/ 0 h 261401"/>
                <a:gd name="connsiteX1" fmla="*/ 0 w 261453"/>
                <a:gd name="connsiteY1" fmla="*/ 130701 h 261401"/>
                <a:gd name="connsiteX2" fmla="*/ 130701 w 261453"/>
                <a:gd name="connsiteY2" fmla="*/ 261401 h 261401"/>
                <a:gd name="connsiteX3" fmla="*/ 261453 w 261453"/>
                <a:gd name="connsiteY3" fmla="*/ 130701 h 261401"/>
                <a:gd name="connsiteX4" fmla="*/ 130701 w 261453"/>
                <a:gd name="connsiteY4" fmla="*/ 0 h 261401"/>
                <a:gd name="connsiteX5" fmla="*/ 211120 w 261453"/>
                <a:gd name="connsiteY5" fmla="*/ 130701 h 261401"/>
                <a:gd name="connsiteX6" fmla="*/ 130701 w 261453"/>
                <a:gd name="connsiteY6" fmla="*/ 211120 h 261401"/>
                <a:gd name="connsiteX7" fmla="*/ 50282 w 261453"/>
                <a:gd name="connsiteY7" fmla="*/ 130701 h 261401"/>
                <a:gd name="connsiteX8" fmla="*/ 130701 w 261453"/>
                <a:gd name="connsiteY8" fmla="*/ 50282 h 261401"/>
                <a:gd name="connsiteX9" fmla="*/ 211120 w 261453"/>
                <a:gd name="connsiteY9" fmla="*/ 130701 h 2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453" h="261401">
                  <a:moveTo>
                    <a:pt x="130701" y="0"/>
                  </a:moveTo>
                  <a:cubicBezTo>
                    <a:pt x="58601" y="0"/>
                    <a:pt x="0" y="58653"/>
                    <a:pt x="0" y="130701"/>
                  </a:cubicBezTo>
                  <a:cubicBezTo>
                    <a:pt x="0" y="202748"/>
                    <a:pt x="58653" y="261401"/>
                    <a:pt x="130701" y="261401"/>
                  </a:cubicBezTo>
                  <a:cubicBezTo>
                    <a:pt x="202748" y="261401"/>
                    <a:pt x="261453" y="202748"/>
                    <a:pt x="261453" y="130701"/>
                  </a:cubicBezTo>
                  <a:cubicBezTo>
                    <a:pt x="261453" y="58653"/>
                    <a:pt x="202800" y="0"/>
                    <a:pt x="130701" y="0"/>
                  </a:cubicBezTo>
                  <a:close/>
                  <a:moveTo>
                    <a:pt x="211120" y="130701"/>
                  </a:moveTo>
                  <a:cubicBezTo>
                    <a:pt x="211120" y="175070"/>
                    <a:pt x="175017" y="211120"/>
                    <a:pt x="130701" y="211120"/>
                  </a:cubicBezTo>
                  <a:cubicBezTo>
                    <a:pt x="86384" y="211120"/>
                    <a:pt x="50282" y="175017"/>
                    <a:pt x="50282" y="130701"/>
                  </a:cubicBezTo>
                  <a:cubicBezTo>
                    <a:pt x="50282" y="86384"/>
                    <a:pt x="86384" y="50282"/>
                    <a:pt x="130701" y="50282"/>
                  </a:cubicBezTo>
                  <a:cubicBezTo>
                    <a:pt x="175017" y="50282"/>
                    <a:pt x="211120" y="86384"/>
                    <a:pt x="211120" y="130701"/>
                  </a:cubicBezTo>
                  <a:close/>
                </a:path>
              </a:pathLst>
            </a:custGeom>
            <a:grpFill/>
            <a:ln w="522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B778B51D-663D-1124-1566-FBA7F84D2CF4}"/>
                </a:ext>
              </a:extLst>
            </p:cNvPr>
            <p:cNvSpPr/>
            <p:nvPr/>
          </p:nvSpPr>
          <p:spPr>
            <a:xfrm>
              <a:off x="4117388" y="4931613"/>
              <a:ext cx="64879" cy="64879"/>
            </a:xfrm>
            <a:custGeom>
              <a:avLst/>
              <a:gdLst>
                <a:gd name="connsiteX0" fmla="*/ 32440 w 64879"/>
                <a:gd name="connsiteY0" fmla="*/ 0 h 64879"/>
                <a:gd name="connsiteX1" fmla="*/ 0 w 64879"/>
                <a:gd name="connsiteY1" fmla="*/ 32440 h 64879"/>
                <a:gd name="connsiteX2" fmla="*/ 32440 w 64879"/>
                <a:gd name="connsiteY2" fmla="*/ 64879 h 64879"/>
                <a:gd name="connsiteX3" fmla="*/ 64879 w 64879"/>
                <a:gd name="connsiteY3" fmla="*/ 32440 h 64879"/>
                <a:gd name="connsiteX4" fmla="*/ 32440 w 64879"/>
                <a:gd name="connsiteY4" fmla="*/ 0 h 64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79" h="64879">
                  <a:moveTo>
                    <a:pt x="32440" y="0"/>
                  </a:moveTo>
                  <a:cubicBezTo>
                    <a:pt x="14546" y="0"/>
                    <a:pt x="0" y="14546"/>
                    <a:pt x="0" y="32440"/>
                  </a:cubicBezTo>
                  <a:cubicBezTo>
                    <a:pt x="0" y="50334"/>
                    <a:pt x="14546" y="64879"/>
                    <a:pt x="32440" y="64879"/>
                  </a:cubicBezTo>
                  <a:cubicBezTo>
                    <a:pt x="50334" y="64879"/>
                    <a:pt x="64879" y="50334"/>
                    <a:pt x="64879" y="32440"/>
                  </a:cubicBezTo>
                  <a:cubicBezTo>
                    <a:pt x="64879" y="14546"/>
                    <a:pt x="50334" y="0"/>
                    <a:pt x="32440" y="0"/>
                  </a:cubicBezTo>
                  <a:close/>
                </a:path>
              </a:pathLst>
            </a:custGeom>
            <a:grpFill/>
            <a:ln w="5226" cap="flat">
              <a:noFill/>
              <a:prstDash val="solid"/>
              <a:miter/>
            </a:ln>
          </p:spPr>
          <p:txBody>
            <a:bodyPr rtlCol="0" anchor="ctr"/>
            <a:lstStyle/>
            <a:p>
              <a:endParaRPr lang="en-US"/>
            </a:p>
          </p:txBody>
        </p:sp>
      </p:grpSp>
      <p:sp>
        <p:nvSpPr>
          <p:cNvPr id="27" name="instagram">
            <a:extLst>
              <a:ext uri="{FF2B5EF4-FFF2-40B4-BE49-F238E27FC236}">
                <a16:creationId xmlns:a16="http://schemas.microsoft.com/office/drawing/2014/main" id="{B6A6E0F1-4B73-D3F7-5271-45AB98171CE2}"/>
              </a:ext>
            </a:extLst>
          </p:cNvPr>
          <p:cNvSpPr>
            <a:spLocks noGrp="1"/>
          </p:cNvSpPr>
          <p:nvPr>
            <p:ph type="body" sz="quarter" idx="13"/>
          </p:nvPr>
        </p:nvSpPr>
        <p:spPr>
          <a:xfrm>
            <a:off x="1135032" y="3704328"/>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6" name="threads">
            <a:extLst>
              <a:ext uri="{FF2B5EF4-FFF2-40B4-BE49-F238E27FC236}">
                <a16:creationId xmlns:a16="http://schemas.microsoft.com/office/drawing/2014/main" id="{B0E81E91-A4CD-2159-A499-E7AFA7F1A3FF}"/>
              </a:ext>
            </a:extLst>
          </p:cNvPr>
          <p:cNvSpPr/>
          <p:nvPr userDrawn="1"/>
        </p:nvSpPr>
        <p:spPr>
          <a:xfrm>
            <a:off x="2199196" y="4524805"/>
            <a:ext cx="454349" cy="528160"/>
          </a:xfrm>
          <a:custGeom>
            <a:avLst/>
            <a:gdLst>
              <a:gd name="connsiteX0" fmla="*/ 356156 w 457661"/>
              <a:gd name="connsiteY0" fmla="*/ 246437 h 532010"/>
              <a:gd name="connsiteX1" fmla="*/ 349198 w 457661"/>
              <a:gd name="connsiteY1" fmla="*/ 243245 h 532010"/>
              <a:gd name="connsiteX2" fmla="*/ 234351 w 457661"/>
              <a:gd name="connsiteY2" fmla="*/ 123846 h 532010"/>
              <a:gd name="connsiteX3" fmla="*/ 233409 w 457661"/>
              <a:gd name="connsiteY3" fmla="*/ 123846 h 532010"/>
              <a:gd name="connsiteX4" fmla="*/ 136090 w 457661"/>
              <a:gd name="connsiteY4" fmla="*/ 173814 h 532010"/>
              <a:gd name="connsiteX5" fmla="*/ 174285 w 457661"/>
              <a:gd name="connsiteY5" fmla="*/ 200027 h 532010"/>
              <a:gd name="connsiteX6" fmla="*/ 233409 w 457661"/>
              <a:gd name="connsiteY6" fmla="*/ 170779 h 532010"/>
              <a:gd name="connsiteX7" fmla="*/ 234037 w 457661"/>
              <a:gd name="connsiteY7" fmla="*/ 170779 h 532010"/>
              <a:gd name="connsiteX8" fmla="*/ 285312 w 457661"/>
              <a:gd name="connsiteY8" fmla="*/ 190505 h 532010"/>
              <a:gd name="connsiteX9" fmla="*/ 301585 w 457661"/>
              <a:gd name="connsiteY9" fmla="*/ 229432 h 532010"/>
              <a:gd name="connsiteX10" fmla="*/ 235973 w 457661"/>
              <a:gd name="connsiteY10" fmla="*/ 226293 h 532010"/>
              <a:gd name="connsiteX11" fmla="*/ 130387 w 457661"/>
              <a:gd name="connsiteY11" fmla="*/ 322095 h 532010"/>
              <a:gd name="connsiteX12" fmla="*/ 168425 w 457661"/>
              <a:gd name="connsiteY12" fmla="*/ 387811 h 532010"/>
              <a:gd name="connsiteX13" fmla="*/ 239217 w 457661"/>
              <a:gd name="connsiteY13" fmla="*/ 405601 h 532010"/>
              <a:gd name="connsiteX14" fmla="*/ 319688 w 457661"/>
              <a:gd name="connsiteY14" fmla="*/ 366464 h 532010"/>
              <a:gd name="connsiteX15" fmla="*/ 347105 w 457661"/>
              <a:gd name="connsiteY15" fmla="*/ 294626 h 532010"/>
              <a:gd name="connsiteX16" fmla="*/ 382474 w 457661"/>
              <a:gd name="connsiteY16" fmla="*/ 333344 h 532010"/>
              <a:gd name="connsiteX17" fmla="*/ 358773 w 457661"/>
              <a:gd name="connsiteY17" fmla="*/ 439662 h 532010"/>
              <a:gd name="connsiteX18" fmla="*/ 232729 w 457661"/>
              <a:gd name="connsiteY18" fmla="*/ 484973 h 532010"/>
              <a:gd name="connsiteX19" fmla="*/ 90674 w 457661"/>
              <a:gd name="connsiteY19" fmla="*/ 424751 h 532010"/>
              <a:gd name="connsiteX20" fmla="*/ 45991 w 457661"/>
              <a:gd name="connsiteY20" fmla="*/ 265953 h 532010"/>
              <a:gd name="connsiteX21" fmla="*/ 90674 w 457661"/>
              <a:gd name="connsiteY21" fmla="*/ 107156 h 532010"/>
              <a:gd name="connsiteX22" fmla="*/ 232729 w 457661"/>
              <a:gd name="connsiteY22" fmla="*/ 46933 h 532010"/>
              <a:gd name="connsiteX23" fmla="*/ 377295 w 457661"/>
              <a:gd name="connsiteY23" fmla="*/ 107470 h 532010"/>
              <a:gd name="connsiteX24" fmla="*/ 412926 w 457661"/>
              <a:gd name="connsiteY24" fmla="*/ 179936 h 532010"/>
              <a:gd name="connsiteX25" fmla="*/ 457661 w 457661"/>
              <a:gd name="connsiteY25" fmla="*/ 168006 h 532010"/>
              <a:gd name="connsiteX26" fmla="*/ 412717 w 457661"/>
              <a:gd name="connsiteY26" fmla="*/ 77489 h 532010"/>
              <a:gd name="connsiteX27" fmla="*/ 232938 w 457661"/>
              <a:gd name="connsiteY27" fmla="*/ 0 h 532010"/>
              <a:gd name="connsiteX28" fmla="*/ 232624 w 457661"/>
              <a:gd name="connsiteY28" fmla="*/ 0 h 532010"/>
              <a:gd name="connsiteX29" fmla="*/ 54834 w 457661"/>
              <a:gd name="connsiteY29" fmla="*/ 77803 h 532010"/>
              <a:gd name="connsiteX30" fmla="*/ 0 w 457661"/>
              <a:gd name="connsiteY30" fmla="*/ 265796 h 532010"/>
              <a:gd name="connsiteX31" fmla="*/ 0 w 457661"/>
              <a:gd name="connsiteY31" fmla="*/ 266005 h 532010"/>
              <a:gd name="connsiteX32" fmla="*/ 0 w 457661"/>
              <a:gd name="connsiteY32" fmla="*/ 266215 h 532010"/>
              <a:gd name="connsiteX33" fmla="*/ 54834 w 457661"/>
              <a:gd name="connsiteY33" fmla="*/ 454208 h 532010"/>
              <a:gd name="connsiteX34" fmla="*/ 232624 w 457661"/>
              <a:gd name="connsiteY34" fmla="*/ 532011 h 532010"/>
              <a:gd name="connsiteX35" fmla="*/ 232938 w 457661"/>
              <a:gd name="connsiteY35" fmla="*/ 532011 h 532010"/>
              <a:gd name="connsiteX36" fmla="*/ 391003 w 457661"/>
              <a:gd name="connsiteY36" fmla="*/ 473306 h 532010"/>
              <a:gd name="connsiteX37" fmla="*/ 424646 w 457661"/>
              <a:gd name="connsiteY37" fmla="*/ 314613 h 532010"/>
              <a:gd name="connsiteX38" fmla="*/ 356156 w 457661"/>
              <a:gd name="connsiteY38" fmla="*/ 246594 h 532010"/>
              <a:gd name="connsiteX39" fmla="*/ 236757 w 457661"/>
              <a:gd name="connsiteY39" fmla="*/ 358668 h 532010"/>
              <a:gd name="connsiteX40" fmla="*/ 176325 w 457661"/>
              <a:gd name="connsiteY40" fmla="*/ 319531 h 532010"/>
              <a:gd name="connsiteX41" fmla="*/ 238536 w 457661"/>
              <a:gd name="connsiteY41" fmla="*/ 273174 h 532010"/>
              <a:gd name="connsiteX42" fmla="*/ 254599 w 457661"/>
              <a:gd name="connsiteY42" fmla="*/ 272703 h 532010"/>
              <a:gd name="connsiteX43" fmla="*/ 302736 w 457661"/>
              <a:gd name="connsiteY43" fmla="*/ 277569 h 532010"/>
              <a:gd name="connsiteX44" fmla="*/ 236810 w 457661"/>
              <a:gd name="connsiteY44" fmla="*/ 358668 h 532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57661" h="532010">
                <a:moveTo>
                  <a:pt x="356156" y="246437"/>
                </a:moveTo>
                <a:cubicBezTo>
                  <a:pt x="353854" y="245338"/>
                  <a:pt x="351552" y="244292"/>
                  <a:pt x="349198" y="243245"/>
                </a:cubicBezTo>
                <a:cubicBezTo>
                  <a:pt x="345116" y="167588"/>
                  <a:pt x="303730" y="124265"/>
                  <a:pt x="234351" y="123846"/>
                </a:cubicBezTo>
                <a:cubicBezTo>
                  <a:pt x="234037" y="123846"/>
                  <a:pt x="233723" y="123846"/>
                  <a:pt x="233409" y="123846"/>
                </a:cubicBezTo>
                <a:cubicBezTo>
                  <a:pt x="191865" y="123846"/>
                  <a:pt x="157333" y="141584"/>
                  <a:pt x="136090" y="173814"/>
                </a:cubicBezTo>
                <a:lnTo>
                  <a:pt x="174285" y="200027"/>
                </a:lnTo>
                <a:cubicBezTo>
                  <a:pt x="190138" y="175959"/>
                  <a:pt x="215096" y="170779"/>
                  <a:pt x="233409" y="170779"/>
                </a:cubicBezTo>
                <a:cubicBezTo>
                  <a:pt x="233618" y="170779"/>
                  <a:pt x="233827" y="170779"/>
                  <a:pt x="234037" y="170779"/>
                </a:cubicBezTo>
                <a:cubicBezTo>
                  <a:pt x="256901" y="170936"/>
                  <a:pt x="274115" y="177581"/>
                  <a:pt x="285312" y="190505"/>
                </a:cubicBezTo>
                <a:cubicBezTo>
                  <a:pt x="293422" y="199923"/>
                  <a:pt x="298864" y="213003"/>
                  <a:pt x="301585" y="229432"/>
                </a:cubicBezTo>
                <a:cubicBezTo>
                  <a:pt x="281336" y="225979"/>
                  <a:pt x="259413" y="224933"/>
                  <a:pt x="235973" y="226293"/>
                </a:cubicBezTo>
                <a:cubicBezTo>
                  <a:pt x="169994" y="230113"/>
                  <a:pt x="127561" y="268569"/>
                  <a:pt x="130387" y="322095"/>
                </a:cubicBezTo>
                <a:cubicBezTo>
                  <a:pt x="131852" y="349250"/>
                  <a:pt x="145351" y="372586"/>
                  <a:pt x="168425" y="387811"/>
                </a:cubicBezTo>
                <a:cubicBezTo>
                  <a:pt x="187941" y="400683"/>
                  <a:pt x="213108" y="407014"/>
                  <a:pt x="239217" y="405601"/>
                </a:cubicBezTo>
                <a:cubicBezTo>
                  <a:pt x="273749" y="403717"/>
                  <a:pt x="300800" y="390532"/>
                  <a:pt x="319688" y="366464"/>
                </a:cubicBezTo>
                <a:cubicBezTo>
                  <a:pt x="334024" y="348203"/>
                  <a:pt x="343128" y="324502"/>
                  <a:pt x="347105" y="294626"/>
                </a:cubicBezTo>
                <a:cubicBezTo>
                  <a:pt x="363534" y="304567"/>
                  <a:pt x="375725" y="317595"/>
                  <a:pt x="382474" y="333344"/>
                </a:cubicBezTo>
                <a:cubicBezTo>
                  <a:pt x="393933" y="360028"/>
                  <a:pt x="394613" y="403926"/>
                  <a:pt x="358773" y="439662"/>
                </a:cubicBezTo>
                <a:cubicBezTo>
                  <a:pt x="327432" y="471003"/>
                  <a:pt x="289707" y="484555"/>
                  <a:pt x="232729" y="484973"/>
                </a:cubicBezTo>
                <a:cubicBezTo>
                  <a:pt x="169524" y="484503"/>
                  <a:pt x="121753" y="464254"/>
                  <a:pt x="90674" y="424751"/>
                </a:cubicBezTo>
                <a:cubicBezTo>
                  <a:pt x="61583" y="387759"/>
                  <a:pt x="46514" y="334338"/>
                  <a:pt x="45991" y="265953"/>
                </a:cubicBezTo>
                <a:cubicBezTo>
                  <a:pt x="46567" y="197568"/>
                  <a:pt x="61583" y="144147"/>
                  <a:pt x="90674" y="107156"/>
                </a:cubicBezTo>
                <a:cubicBezTo>
                  <a:pt x="121753" y="67652"/>
                  <a:pt x="169524" y="47404"/>
                  <a:pt x="232729" y="46933"/>
                </a:cubicBezTo>
                <a:cubicBezTo>
                  <a:pt x="296405" y="47404"/>
                  <a:pt x="345012" y="67757"/>
                  <a:pt x="377295" y="107470"/>
                </a:cubicBezTo>
                <a:cubicBezTo>
                  <a:pt x="393096" y="126933"/>
                  <a:pt x="405025" y="151420"/>
                  <a:pt x="412926" y="179936"/>
                </a:cubicBezTo>
                <a:lnTo>
                  <a:pt x="457661" y="168006"/>
                </a:lnTo>
                <a:cubicBezTo>
                  <a:pt x="448139" y="132898"/>
                  <a:pt x="433122" y="102604"/>
                  <a:pt x="412717" y="77489"/>
                </a:cubicBezTo>
                <a:cubicBezTo>
                  <a:pt x="371330" y="26580"/>
                  <a:pt x="310846" y="523"/>
                  <a:pt x="232938" y="0"/>
                </a:cubicBezTo>
                <a:lnTo>
                  <a:pt x="232624" y="0"/>
                </a:lnTo>
                <a:cubicBezTo>
                  <a:pt x="154821" y="523"/>
                  <a:pt x="95017" y="26737"/>
                  <a:pt x="54834" y="77803"/>
                </a:cubicBezTo>
                <a:cubicBezTo>
                  <a:pt x="19098" y="123271"/>
                  <a:pt x="628" y="186528"/>
                  <a:pt x="0" y="265796"/>
                </a:cubicBezTo>
                <a:lnTo>
                  <a:pt x="0" y="266005"/>
                </a:lnTo>
                <a:cubicBezTo>
                  <a:pt x="0" y="266005"/>
                  <a:pt x="0" y="266215"/>
                  <a:pt x="0" y="266215"/>
                </a:cubicBezTo>
                <a:cubicBezTo>
                  <a:pt x="628" y="345483"/>
                  <a:pt x="19045" y="408740"/>
                  <a:pt x="54834" y="454208"/>
                </a:cubicBezTo>
                <a:cubicBezTo>
                  <a:pt x="95017" y="505274"/>
                  <a:pt x="154821" y="531488"/>
                  <a:pt x="232624" y="532011"/>
                </a:cubicBezTo>
                <a:lnTo>
                  <a:pt x="232938" y="532011"/>
                </a:lnTo>
                <a:cubicBezTo>
                  <a:pt x="302108" y="531540"/>
                  <a:pt x="350820" y="513437"/>
                  <a:pt x="391003" y="473306"/>
                </a:cubicBezTo>
                <a:cubicBezTo>
                  <a:pt x="443534" y="420827"/>
                  <a:pt x="441965" y="355005"/>
                  <a:pt x="424646" y="314613"/>
                </a:cubicBezTo>
                <a:cubicBezTo>
                  <a:pt x="412246" y="285626"/>
                  <a:pt x="388544" y="262134"/>
                  <a:pt x="356156" y="246594"/>
                </a:cubicBezTo>
                <a:close/>
                <a:moveTo>
                  <a:pt x="236757" y="358668"/>
                </a:moveTo>
                <a:cubicBezTo>
                  <a:pt x="207823" y="360290"/>
                  <a:pt x="177790" y="347314"/>
                  <a:pt x="176325" y="319531"/>
                </a:cubicBezTo>
                <a:cubicBezTo>
                  <a:pt x="175227" y="298916"/>
                  <a:pt x="190976" y="275894"/>
                  <a:pt x="238536" y="273174"/>
                </a:cubicBezTo>
                <a:cubicBezTo>
                  <a:pt x="243978" y="272860"/>
                  <a:pt x="249315" y="272703"/>
                  <a:pt x="254599" y="272703"/>
                </a:cubicBezTo>
                <a:cubicBezTo>
                  <a:pt x="271866" y="272703"/>
                  <a:pt x="288033" y="274377"/>
                  <a:pt x="302736" y="277569"/>
                </a:cubicBezTo>
                <a:cubicBezTo>
                  <a:pt x="297242" y="346006"/>
                  <a:pt x="265116" y="357098"/>
                  <a:pt x="236810" y="358668"/>
                </a:cubicBezTo>
                <a:close/>
              </a:path>
            </a:pathLst>
          </a:custGeom>
          <a:solidFill>
            <a:schemeClr val="bg1"/>
          </a:solidFill>
          <a:ln w="5226" cap="flat">
            <a:noFill/>
            <a:prstDash val="solid"/>
            <a:miter/>
          </a:ln>
        </p:spPr>
        <p:txBody>
          <a:bodyPr rtlCol="0" anchor="ctr"/>
          <a:lstStyle/>
          <a:p>
            <a:endParaRPr lang="en-US"/>
          </a:p>
        </p:txBody>
      </p:sp>
      <p:sp>
        <p:nvSpPr>
          <p:cNvPr id="28" name="threads">
            <a:extLst>
              <a:ext uri="{FF2B5EF4-FFF2-40B4-BE49-F238E27FC236}">
                <a16:creationId xmlns:a16="http://schemas.microsoft.com/office/drawing/2014/main" id="{897C4B75-7AD4-2F68-26C2-200BF415825F}"/>
              </a:ext>
            </a:extLst>
          </p:cNvPr>
          <p:cNvSpPr>
            <a:spLocks noGrp="1"/>
          </p:cNvSpPr>
          <p:nvPr>
            <p:ph type="body" sz="quarter" idx="14"/>
          </p:nvPr>
        </p:nvSpPr>
        <p:spPr>
          <a:xfrm>
            <a:off x="1135032" y="5194379"/>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26" name="Logo">
            <a:extLst>
              <a:ext uri="{FF2B5EF4-FFF2-40B4-BE49-F238E27FC236}">
                <a16:creationId xmlns:a16="http://schemas.microsoft.com/office/drawing/2014/main" id="{0680A71C-F696-EB5E-AAFD-99F4A0D6ECD1}"/>
              </a:ext>
            </a:extLst>
          </p:cNvPr>
          <p:cNvSpPr>
            <a:spLocks noGrp="1"/>
          </p:cNvSpPr>
          <p:nvPr>
            <p:ph type="pic" sz="quarter" idx="12" hasCustomPrompt="1"/>
          </p:nvPr>
        </p:nvSpPr>
        <p:spPr>
          <a:xfrm>
            <a:off x="4930025" y="1757442"/>
            <a:ext cx="2304288" cy="2304288"/>
          </a:xfrm>
          <a:prstGeom prst="rect">
            <a:avLst/>
          </a:prstGeom>
        </p:spPr>
        <p:txBody>
          <a:bodyPr/>
          <a:lstStyle>
            <a:lvl1pPr marL="0" indent="0">
              <a:buNone/>
              <a:defRPr>
                <a:solidFill>
                  <a:schemeClr val="bg1"/>
                </a:solidFill>
                <a:latin typeface="Aptos Narrow" panose="020B0004020202020204" pitchFamily="34" charset="0"/>
              </a:defRPr>
            </a:lvl1pPr>
          </a:lstStyle>
          <a:p>
            <a:r>
              <a:rPr lang="en-US"/>
              <a:t>Logo</a:t>
            </a:r>
          </a:p>
        </p:txBody>
      </p:sp>
      <p:sp>
        <p:nvSpPr>
          <p:cNvPr id="33" name="URL">
            <a:extLst>
              <a:ext uri="{FF2B5EF4-FFF2-40B4-BE49-F238E27FC236}">
                <a16:creationId xmlns:a16="http://schemas.microsoft.com/office/drawing/2014/main" id="{4564564E-8A13-AD9F-4A38-65ED7DEBC086}"/>
              </a:ext>
            </a:extLst>
          </p:cNvPr>
          <p:cNvSpPr>
            <a:spLocks noGrp="1"/>
          </p:cNvSpPr>
          <p:nvPr>
            <p:ph type="body" sz="quarter" idx="18"/>
          </p:nvPr>
        </p:nvSpPr>
        <p:spPr>
          <a:xfrm>
            <a:off x="4114800" y="4407210"/>
            <a:ext cx="3962400" cy="755650"/>
          </a:xfrm>
          <a:prstGeom prst="rect">
            <a:avLst/>
          </a:prstGeom>
        </p:spPr>
        <p:txBody>
          <a:bodyPr/>
          <a:lstStyle>
            <a:lvl1pPr marL="0" indent="0" algn="ctr">
              <a:buNone/>
              <a:defRPr b="1">
                <a:solidFill>
                  <a:schemeClr val="bg1"/>
                </a:solidFill>
                <a:latin typeface="Aptos Narrow" panose="020B0004020202020204" pitchFamily="34" charset="0"/>
              </a:defRPr>
            </a:lvl1pPr>
          </a:lstStyle>
          <a:p>
            <a:pPr lvl="0"/>
            <a:r>
              <a:rPr lang="en-US"/>
              <a:t>Click to edit Master text styles</a:t>
            </a:r>
          </a:p>
        </p:txBody>
      </p:sp>
      <p:sp>
        <p:nvSpPr>
          <p:cNvPr id="12" name="X">
            <a:extLst>
              <a:ext uri="{FF2B5EF4-FFF2-40B4-BE49-F238E27FC236}">
                <a16:creationId xmlns:a16="http://schemas.microsoft.com/office/drawing/2014/main" id="{4261622D-7AE0-91B4-8ADA-BFD4746931A0}"/>
              </a:ext>
            </a:extLst>
          </p:cNvPr>
          <p:cNvSpPr/>
          <p:nvPr userDrawn="1"/>
        </p:nvSpPr>
        <p:spPr>
          <a:xfrm>
            <a:off x="9634306" y="1523308"/>
            <a:ext cx="500266" cy="468269"/>
          </a:xfrm>
          <a:custGeom>
            <a:avLst/>
            <a:gdLst>
              <a:gd name="connsiteX0" fmla="*/ 1203 w 503913"/>
              <a:gd name="connsiteY0" fmla="*/ 0 h 471683"/>
              <a:gd name="connsiteX1" fmla="*/ 195789 w 503913"/>
              <a:gd name="connsiteY1" fmla="*/ 260145 h 471683"/>
              <a:gd name="connsiteX2" fmla="*/ 0 w 503913"/>
              <a:gd name="connsiteY2" fmla="*/ 471684 h 471683"/>
              <a:gd name="connsiteX3" fmla="*/ 44055 w 503913"/>
              <a:gd name="connsiteY3" fmla="*/ 471684 h 471683"/>
              <a:gd name="connsiteX4" fmla="*/ 215462 w 503913"/>
              <a:gd name="connsiteY4" fmla="*/ 286463 h 471683"/>
              <a:gd name="connsiteX5" fmla="*/ 353959 w 503913"/>
              <a:gd name="connsiteY5" fmla="*/ 471684 h 471683"/>
              <a:gd name="connsiteX6" fmla="*/ 503914 w 503913"/>
              <a:gd name="connsiteY6" fmla="*/ 471684 h 471683"/>
              <a:gd name="connsiteX7" fmla="*/ 298393 w 503913"/>
              <a:gd name="connsiteY7" fmla="*/ 196888 h 471683"/>
              <a:gd name="connsiteX8" fmla="*/ 480631 w 503913"/>
              <a:gd name="connsiteY8" fmla="*/ 0 h 471683"/>
              <a:gd name="connsiteX9" fmla="*/ 436575 w 503913"/>
              <a:gd name="connsiteY9" fmla="*/ 0 h 471683"/>
              <a:gd name="connsiteX10" fmla="*/ 278720 w 503913"/>
              <a:gd name="connsiteY10" fmla="*/ 170570 h 471683"/>
              <a:gd name="connsiteX11" fmla="*/ 151159 w 503913"/>
              <a:gd name="connsiteY11" fmla="*/ 0 h 471683"/>
              <a:gd name="connsiteX12" fmla="*/ 1203 w 503913"/>
              <a:gd name="connsiteY12" fmla="*/ 0 h 471683"/>
              <a:gd name="connsiteX13" fmla="*/ 66030 w 503913"/>
              <a:gd name="connsiteY13" fmla="*/ 32440 h 471683"/>
              <a:gd name="connsiteX14" fmla="*/ 134939 w 503913"/>
              <a:gd name="connsiteY14" fmla="*/ 32440 h 471683"/>
              <a:gd name="connsiteX15" fmla="*/ 439139 w 503913"/>
              <a:gd name="connsiteY15" fmla="*/ 439192 h 471683"/>
              <a:gd name="connsiteX16" fmla="*/ 370231 w 503913"/>
              <a:gd name="connsiteY16" fmla="*/ 439192 h 471683"/>
              <a:gd name="connsiteX17" fmla="*/ 66030 w 503913"/>
              <a:gd name="connsiteY17" fmla="*/ 32440 h 471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3913" h="471683">
                <a:moveTo>
                  <a:pt x="1203" y="0"/>
                </a:moveTo>
                <a:lnTo>
                  <a:pt x="195789" y="260145"/>
                </a:lnTo>
                <a:lnTo>
                  <a:pt x="0" y="471684"/>
                </a:lnTo>
                <a:lnTo>
                  <a:pt x="44055" y="471684"/>
                </a:lnTo>
                <a:lnTo>
                  <a:pt x="215462" y="286463"/>
                </a:lnTo>
                <a:lnTo>
                  <a:pt x="353959" y="471684"/>
                </a:lnTo>
                <a:lnTo>
                  <a:pt x="503914" y="471684"/>
                </a:lnTo>
                <a:lnTo>
                  <a:pt x="298393" y="196888"/>
                </a:lnTo>
                <a:lnTo>
                  <a:pt x="480631" y="0"/>
                </a:lnTo>
                <a:lnTo>
                  <a:pt x="436575" y="0"/>
                </a:lnTo>
                <a:lnTo>
                  <a:pt x="278720" y="170570"/>
                </a:lnTo>
                <a:lnTo>
                  <a:pt x="151159" y="0"/>
                </a:lnTo>
                <a:lnTo>
                  <a:pt x="1203" y="0"/>
                </a:lnTo>
                <a:close/>
                <a:moveTo>
                  <a:pt x="66030" y="32440"/>
                </a:moveTo>
                <a:lnTo>
                  <a:pt x="134939" y="32440"/>
                </a:lnTo>
                <a:lnTo>
                  <a:pt x="439139" y="439192"/>
                </a:lnTo>
                <a:lnTo>
                  <a:pt x="370231" y="439192"/>
                </a:lnTo>
                <a:lnTo>
                  <a:pt x="66030" y="32440"/>
                </a:lnTo>
                <a:close/>
              </a:path>
            </a:pathLst>
          </a:custGeom>
          <a:solidFill>
            <a:schemeClr val="bg1"/>
          </a:solidFill>
          <a:ln w="5226" cap="flat">
            <a:noFill/>
            <a:prstDash val="solid"/>
            <a:miter/>
          </a:ln>
        </p:spPr>
        <p:txBody>
          <a:bodyPr rtlCol="0" anchor="ctr"/>
          <a:lstStyle/>
          <a:p>
            <a:endParaRPr lang="en-US"/>
          </a:p>
        </p:txBody>
      </p:sp>
      <p:sp>
        <p:nvSpPr>
          <p:cNvPr id="29" name="X">
            <a:extLst>
              <a:ext uri="{FF2B5EF4-FFF2-40B4-BE49-F238E27FC236}">
                <a16:creationId xmlns:a16="http://schemas.microsoft.com/office/drawing/2014/main" id="{E017A74B-860B-90B2-60DC-099B1A7ECF66}"/>
              </a:ext>
            </a:extLst>
          </p:cNvPr>
          <p:cNvSpPr>
            <a:spLocks noGrp="1"/>
          </p:cNvSpPr>
          <p:nvPr>
            <p:ph type="body" sz="quarter" idx="15"/>
          </p:nvPr>
        </p:nvSpPr>
        <p:spPr>
          <a:xfrm>
            <a:off x="8559022" y="2165690"/>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grpSp>
        <p:nvGrpSpPr>
          <p:cNvPr id="13" name="LinkedIn">
            <a:extLst>
              <a:ext uri="{FF2B5EF4-FFF2-40B4-BE49-F238E27FC236}">
                <a16:creationId xmlns:a16="http://schemas.microsoft.com/office/drawing/2014/main" id="{633967D9-E657-95E2-5433-A77B98C5D0F9}"/>
              </a:ext>
            </a:extLst>
          </p:cNvPr>
          <p:cNvGrpSpPr/>
          <p:nvPr userDrawn="1"/>
        </p:nvGrpSpPr>
        <p:grpSpPr>
          <a:xfrm>
            <a:off x="9667654" y="3097611"/>
            <a:ext cx="433571" cy="432792"/>
            <a:chOff x="6747694" y="4877879"/>
            <a:chExt cx="436732" cy="435947"/>
          </a:xfrm>
          <a:solidFill>
            <a:schemeClr val="bg1"/>
          </a:solidFill>
        </p:grpSpPr>
        <p:sp>
          <p:nvSpPr>
            <p:cNvPr id="14" name="Freeform 13">
              <a:extLst>
                <a:ext uri="{FF2B5EF4-FFF2-40B4-BE49-F238E27FC236}">
                  <a16:creationId xmlns:a16="http://schemas.microsoft.com/office/drawing/2014/main" id="{768350EC-0FC1-EF1F-ACA0-82DE8C4B55ED}"/>
                </a:ext>
              </a:extLst>
            </p:cNvPr>
            <p:cNvSpPr/>
            <p:nvPr/>
          </p:nvSpPr>
          <p:spPr>
            <a:xfrm>
              <a:off x="6747694" y="4877879"/>
              <a:ext cx="104905" cy="435947"/>
            </a:xfrm>
            <a:custGeom>
              <a:avLst/>
              <a:gdLst>
                <a:gd name="connsiteX0" fmla="*/ 7220 w 104905"/>
                <a:gd name="connsiteY0" fmla="*/ 144775 h 435947"/>
                <a:gd name="connsiteX1" fmla="*/ 97738 w 104905"/>
                <a:gd name="connsiteY1" fmla="*/ 144775 h 435947"/>
                <a:gd name="connsiteX2" fmla="*/ 97738 w 104905"/>
                <a:gd name="connsiteY2" fmla="*/ 435948 h 435947"/>
                <a:gd name="connsiteX3" fmla="*/ 7220 w 104905"/>
                <a:gd name="connsiteY3" fmla="*/ 435948 h 435947"/>
                <a:gd name="connsiteX4" fmla="*/ 7220 w 104905"/>
                <a:gd name="connsiteY4" fmla="*/ 144775 h 435947"/>
                <a:gd name="connsiteX5" fmla="*/ 52479 w 104905"/>
                <a:gd name="connsiteY5" fmla="*/ 0 h 435947"/>
                <a:gd name="connsiteX6" fmla="*/ 104906 w 104905"/>
                <a:gd name="connsiteY6" fmla="*/ 52531 h 435947"/>
                <a:gd name="connsiteX7" fmla="*/ 52479 w 104905"/>
                <a:gd name="connsiteY7" fmla="*/ 104958 h 435947"/>
                <a:gd name="connsiteX8" fmla="*/ 0 w 104905"/>
                <a:gd name="connsiteY8" fmla="*/ 52531 h 435947"/>
                <a:gd name="connsiteX9" fmla="*/ 52479 w 104905"/>
                <a:gd name="connsiteY9" fmla="*/ 0 h 435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905" h="435947">
                  <a:moveTo>
                    <a:pt x="7220" y="144775"/>
                  </a:moveTo>
                  <a:lnTo>
                    <a:pt x="97738" y="144775"/>
                  </a:lnTo>
                  <a:lnTo>
                    <a:pt x="97738" y="435948"/>
                  </a:lnTo>
                  <a:lnTo>
                    <a:pt x="7220" y="435948"/>
                  </a:lnTo>
                  <a:lnTo>
                    <a:pt x="7220" y="144775"/>
                  </a:lnTo>
                  <a:close/>
                  <a:moveTo>
                    <a:pt x="52479" y="0"/>
                  </a:moveTo>
                  <a:cubicBezTo>
                    <a:pt x="81413" y="0"/>
                    <a:pt x="104906" y="23545"/>
                    <a:pt x="104906" y="52531"/>
                  </a:cubicBezTo>
                  <a:cubicBezTo>
                    <a:pt x="104906" y="81518"/>
                    <a:pt x="81413" y="104958"/>
                    <a:pt x="52479" y="104958"/>
                  </a:cubicBezTo>
                  <a:cubicBezTo>
                    <a:pt x="23545" y="104958"/>
                    <a:pt x="0" y="81465"/>
                    <a:pt x="0" y="52531"/>
                  </a:cubicBezTo>
                  <a:cubicBezTo>
                    <a:pt x="0" y="23597"/>
                    <a:pt x="23440" y="0"/>
                    <a:pt x="52479" y="0"/>
                  </a:cubicBezTo>
                </a:path>
              </a:pathLst>
            </a:custGeom>
            <a:grpFill/>
            <a:ln w="522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9CC4CF8-E329-0228-201F-04D97D4E6EBE}"/>
                </a:ext>
              </a:extLst>
            </p:cNvPr>
            <p:cNvSpPr/>
            <p:nvPr/>
          </p:nvSpPr>
          <p:spPr>
            <a:xfrm>
              <a:off x="6902201" y="5015433"/>
              <a:ext cx="282225" cy="298392"/>
            </a:xfrm>
            <a:custGeom>
              <a:avLst/>
              <a:gdLst>
                <a:gd name="connsiteX0" fmla="*/ 0 w 282225"/>
                <a:gd name="connsiteY0" fmla="*/ 7220 h 298392"/>
                <a:gd name="connsiteX1" fmla="*/ 86802 w 282225"/>
                <a:gd name="connsiteY1" fmla="*/ 7220 h 298392"/>
                <a:gd name="connsiteX2" fmla="*/ 86802 w 282225"/>
                <a:gd name="connsiteY2" fmla="*/ 47038 h 298392"/>
                <a:gd name="connsiteX3" fmla="*/ 88058 w 282225"/>
                <a:gd name="connsiteY3" fmla="*/ 47038 h 298392"/>
                <a:gd name="connsiteX4" fmla="*/ 173657 w 282225"/>
                <a:gd name="connsiteY4" fmla="*/ 0 h 298392"/>
                <a:gd name="connsiteX5" fmla="*/ 282225 w 282225"/>
                <a:gd name="connsiteY5" fmla="*/ 138654 h 298392"/>
                <a:gd name="connsiteX6" fmla="*/ 282225 w 282225"/>
                <a:gd name="connsiteY6" fmla="*/ 298341 h 298392"/>
                <a:gd name="connsiteX7" fmla="*/ 191760 w 282225"/>
                <a:gd name="connsiteY7" fmla="*/ 298341 h 298392"/>
                <a:gd name="connsiteX8" fmla="*/ 191760 w 282225"/>
                <a:gd name="connsiteY8" fmla="*/ 156757 h 298392"/>
                <a:gd name="connsiteX9" fmla="*/ 144723 w 282225"/>
                <a:gd name="connsiteY9" fmla="*/ 79530 h 298392"/>
                <a:gd name="connsiteX10" fmla="*/ 90465 w 282225"/>
                <a:gd name="connsiteY10" fmla="*/ 154350 h 298392"/>
                <a:gd name="connsiteX11" fmla="*/ 90465 w 282225"/>
                <a:gd name="connsiteY11" fmla="*/ 298393 h 298392"/>
                <a:gd name="connsiteX12" fmla="*/ 0 w 282225"/>
                <a:gd name="connsiteY12" fmla="*/ 298393 h 298392"/>
                <a:gd name="connsiteX13" fmla="*/ 0 w 282225"/>
                <a:gd name="connsiteY13" fmla="*/ 7220 h 298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2225" h="298392">
                  <a:moveTo>
                    <a:pt x="0" y="7220"/>
                  </a:moveTo>
                  <a:lnTo>
                    <a:pt x="86802" y="7220"/>
                  </a:lnTo>
                  <a:lnTo>
                    <a:pt x="86802" y="47038"/>
                  </a:lnTo>
                  <a:lnTo>
                    <a:pt x="88058" y="47038"/>
                  </a:lnTo>
                  <a:cubicBezTo>
                    <a:pt x="100144" y="24120"/>
                    <a:pt x="129654" y="0"/>
                    <a:pt x="173657" y="0"/>
                  </a:cubicBezTo>
                  <a:cubicBezTo>
                    <a:pt x="265325" y="0"/>
                    <a:pt x="282225" y="60275"/>
                    <a:pt x="282225" y="138654"/>
                  </a:cubicBezTo>
                  <a:lnTo>
                    <a:pt x="282225" y="298341"/>
                  </a:lnTo>
                  <a:lnTo>
                    <a:pt x="191760" y="298341"/>
                  </a:lnTo>
                  <a:lnTo>
                    <a:pt x="191760" y="156757"/>
                  </a:lnTo>
                  <a:cubicBezTo>
                    <a:pt x="191760" y="123009"/>
                    <a:pt x="191185" y="79530"/>
                    <a:pt x="144723" y="79530"/>
                  </a:cubicBezTo>
                  <a:cubicBezTo>
                    <a:pt x="98261" y="79530"/>
                    <a:pt x="90465" y="116364"/>
                    <a:pt x="90465" y="154350"/>
                  </a:cubicBezTo>
                  <a:lnTo>
                    <a:pt x="90465" y="298393"/>
                  </a:lnTo>
                  <a:lnTo>
                    <a:pt x="0" y="298393"/>
                  </a:lnTo>
                  <a:lnTo>
                    <a:pt x="0" y="7220"/>
                  </a:lnTo>
                  <a:close/>
                </a:path>
              </a:pathLst>
            </a:custGeom>
            <a:grpFill/>
            <a:ln w="5226" cap="flat">
              <a:noFill/>
              <a:prstDash val="solid"/>
              <a:miter/>
            </a:ln>
          </p:spPr>
          <p:txBody>
            <a:bodyPr rtlCol="0" anchor="ctr"/>
            <a:lstStyle/>
            <a:p>
              <a:endParaRPr lang="en-US"/>
            </a:p>
          </p:txBody>
        </p:sp>
      </p:grpSp>
      <p:sp>
        <p:nvSpPr>
          <p:cNvPr id="30" name="linkedin">
            <a:extLst>
              <a:ext uri="{FF2B5EF4-FFF2-40B4-BE49-F238E27FC236}">
                <a16:creationId xmlns:a16="http://schemas.microsoft.com/office/drawing/2014/main" id="{9225A2D2-262D-CCCF-C624-5C0122722088}"/>
              </a:ext>
            </a:extLst>
          </p:cNvPr>
          <p:cNvSpPr>
            <a:spLocks noGrp="1"/>
          </p:cNvSpPr>
          <p:nvPr>
            <p:ph type="body" sz="quarter" idx="16"/>
          </p:nvPr>
        </p:nvSpPr>
        <p:spPr>
          <a:xfrm>
            <a:off x="8559022" y="3704328"/>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7" name="youtube">
            <a:extLst>
              <a:ext uri="{FF2B5EF4-FFF2-40B4-BE49-F238E27FC236}">
                <a16:creationId xmlns:a16="http://schemas.microsoft.com/office/drawing/2014/main" id="{B4593E44-B4A3-5CBD-5D0B-0B9E29917F09}"/>
              </a:ext>
            </a:extLst>
          </p:cNvPr>
          <p:cNvSpPr/>
          <p:nvPr userDrawn="1"/>
        </p:nvSpPr>
        <p:spPr>
          <a:xfrm>
            <a:off x="9624255" y="4689932"/>
            <a:ext cx="520369" cy="363033"/>
          </a:xfrm>
          <a:custGeom>
            <a:avLst/>
            <a:gdLst>
              <a:gd name="connsiteX0" fmla="*/ 438302 w 524162"/>
              <a:gd name="connsiteY0" fmla="*/ 0 h 365679"/>
              <a:gd name="connsiteX1" fmla="*/ 92872 w 524162"/>
              <a:gd name="connsiteY1" fmla="*/ 0 h 365679"/>
              <a:gd name="connsiteX2" fmla="*/ 0 w 524162"/>
              <a:gd name="connsiteY2" fmla="*/ 119608 h 365679"/>
              <a:gd name="connsiteX3" fmla="*/ 0 w 524162"/>
              <a:gd name="connsiteY3" fmla="*/ 246071 h 365679"/>
              <a:gd name="connsiteX4" fmla="*/ 95697 w 524162"/>
              <a:gd name="connsiteY4" fmla="*/ 365679 h 365679"/>
              <a:gd name="connsiteX5" fmla="*/ 435529 w 524162"/>
              <a:gd name="connsiteY5" fmla="*/ 365679 h 365679"/>
              <a:gd name="connsiteX6" fmla="*/ 524163 w 524162"/>
              <a:gd name="connsiteY6" fmla="*/ 246071 h 365679"/>
              <a:gd name="connsiteX7" fmla="*/ 524163 w 524162"/>
              <a:gd name="connsiteY7" fmla="*/ 119608 h 365679"/>
              <a:gd name="connsiteX8" fmla="*/ 438302 w 524162"/>
              <a:gd name="connsiteY8" fmla="*/ 0 h 365679"/>
              <a:gd name="connsiteX9" fmla="*/ 213945 w 524162"/>
              <a:gd name="connsiteY9" fmla="*/ 254599 h 365679"/>
              <a:gd name="connsiteX10" fmla="*/ 213945 w 524162"/>
              <a:gd name="connsiteY10" fmla="*/ 111184 h 365679"/>
              <a:gd name="connsiteX11" fmla="*/ 351395 w 524162"/>
              <a:gd name="connsiteY11" fmla="*/ 182918 h 365679"/>
              <a:gd name="connsiteX12" fmla="*/ 213945 w 524162"/>
              <a:gd name="connsiteY12" fmla="*/ 254599 h 365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4162" h="365679">
                <a:moveTo>
                  <a:pt x="438302" y="0"/>
                </a:moveTo>
                <a:lnTo>
                  <a:pt x="92872" y="0"/>
                </a:lnTo>
                <a:cubicBezTo>
                  <a:pt x="26841" y="0"/>
                  <a:pt x="0" y="53525"/>
                  <a:pt x="0" y="119608"/>
                </a:cubicBezTo>
                <a:lnTo>
                  <a:pt x="0" y="246071"/>
                </a:lnTo>
                <a:cubicBezTo>
                  <a:pt x="0" y="312154"/>
                  <a:pt x="29614" y="365679"/>
                  <a:pt x="95697" y="365679"/>
                </a:cubicBezTo>
                <a:lnTo>
                  <a:pt x="435529" y="365679"/>
                </a:lnTo>
                <a:cubicBezTo>
                  <a:pt x="501559" y="365679"/>
                  <a:pt x="524163" y="312154"/>
                  <a:pt x="524163" y="246071"/>
                </a:cubicBezTo>
                <a:lnTo>
                  <a:pt x="524163" y="119608"/>
                </a:lnTo>
                <a:cubicBezTo>
                  <a:pt x="524163" y="53525"/>
                  <a:pt x="504385" y="0"/>
                  <a:pt x="438302" y="0"/>
                </a:cubicBezTo>
                <a:close/>
                <a:moveTo>
                  <a:pt x="213945" y="254599"/>
                </a:moveTo>
                <a:lnTo>
                  <a:pt x="213945" y="111184"/>
                </a:lnTo>
                <a:lnTo>
                  <a:pt x="351395" y="182918"/>
                </a:lnTo>
                <a:lnTo>
                  <a:pt x="213945" y="254599"/>
                </a:lnTo>
                <a:close/>
              </a:path>
            </a:pathLst>
          </a:custGeom>
          <a:solidFill>
            <a:schemeClr val="bg1"/>
          </a:solidFill>
          <a:ln w="5226" cap="flat">
            <a:noFill/>
            <a:prstDash val="solid"/>
            <a:miter/>
          </a:ln>
        </p:spPr>
        <p:txBody>
          <a:bodyPr rtlCol="0" anchor="ctr"/>
          <a:lstStyle/>
          <a:p>
            <a:endParaRPr lang="en-US"/>
          </a:p>
        </p:txBody>
      </p:sp>
      <p:sp>
        <p:nvSpPr>
          <p:cNvPr id="31" name="youtube">
            <a:extLst>
              <a:ext uri="{FF2B5EF4-FFF2-40B4-BE49-F238E27FC236}">
                <a16:creationId xmlns:a16="http://schemas.microsoft.com/office/drawing/2014/main" id="{439D2DD5-028E-A865-9648-500ACE323CCF}"/>
              </a:ext>
            </a:extLst>
          </p:cNvPr>
          <p:cNvSpPr>
            <a:spLocks noGrp="1"/>
          </p:cNvSpPr>
          <p:nvPr>
            <p:ph type="body" sz="quarter" idx="17"/>
          </p:nvPr>
        </p:nvSpPr>
        <p:spPr>
          <a:xfrm>
            <a:off x="8559022" y="5194379"/>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pic>
        <p:nvPicPr>
          <p:cNvPr id="16" name="Graphic 15">
            <a:extLst>
              <a:ext uri="{FF2B5EF4-FFF2-40B4-BE49-F238E27FC236}">
                <a16:creationId xmlns:a16="http://schemas.microsoft.com/office/drawing/2014/main" id="{10EF13C1-C034-CA99-A488-1751825F7E4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2132837" y="1430481"/>
            <a:ext cx="587065" cy="587065"/>
          </a:xfrm>
          <a:prstGeom prst="rect">
            <a:avLst/>
          </a:prstGeom>
        </p:spPr>
      </p:pic>
    </p:spTree>
    <p:extLst>
      <p:ext uri="{BB962C8B-B14F-4D97-AF65-F5344CB8AC3E}">
        <p14:creationId xmlns:p14="http://schemas.microsoft.com/office/powerpoint/2010/main" val="31161040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D89D1268-6CD7-1B20-9BBA-612DF9B77CBC}"/>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End Slide</a:t>
            </a:r>
          </a:p>
        </p:txBody>
      </p:sp>
      <p:sp>
        <p:nvSpPr>
          <p:cNvPr id="6" name="Text Placeholder 5">
            <a:extLst>
              <a:ext uri="{FF2B5EF4-FFF2-40B4-BE49-F238E27FC236}">
                <a16:creationId xmlns:a16="http://schemas.microsoft.com/office/drawing/2014/main" id="{E8F7ABFD-CFA3-6D34-D91F-63C2F09C4705}"/>
              </a:ext>
            </a:extLst>
          </p:cNvPr>
          <p:cNvSpPr>
            <a:spLocks noGrp="1"/>
          </p:cNvSpPr>
          <p:nvPr>
            <p:ph type="body" sz="quarter" idx="10"/>
          </p:nvPr>
        </p:nvSpPr>
        <p:spPr>
          <a:xfrm>
            <a:off x="3195618" y="2944358"/>
            <a:ext cx="5773737" cy="430213"/>
          </a:xfrm>
          <a:prstGeom prst="rect">
            <a:avLst/>
          </a:prstGeom>
        </p:spPr>
        <p:txBody>
          <a:bodyPr/>
          <a:lstStyle>
            <a:lvl1pPr marL="0" indent="0" algn="ctr">
              <a:lnSpc>
                <a:spcPts val="2800"/>
              </a:lnSpc>
              <a:spcBef>
                <a:spcPts val="0"/>
              </a:spcBef>
              <a:buNone/>
              <a:defRPr sz="2800" b="1" i="0">
                <a:solidFill>
                  <a:schemeClr val="accent1"/>
                </a:solidFill>
                <a:latin typeface="Aptos Narrow" panose="020B0004020202020204" pitchFamily="34" charset="0"/>
              </a:defRPr>
            </a:lvl1pPr>
          </a:lstStyle>
          <a:p>
            <a:pPr lvl="0"/>
            <a:r>
              <a:rPr lang="en-US"/>
              <a:t>Click to edit Master text styles</a:t>
            </a:r>
          </a:p>
        </p:txBody>
      </p:sp>
      <p:sp>
        <p:nvSpPr>
          <p:cNvPr id="2" name="URL">
            <a:extLst>
              <a:ext uri="{FF2B5EF4-FFF2-40B4-BE49-F238E27FC236}">
                <a16:creationId xmlns:a16="http://schemas.microsoft.com/office/drawing/2014/main" id="{2BA8857B-71D3-EFC5-EF12-837939FF4268}"/>
              </a:ext>
              <a:ext uri="{C183D7F6-B498-43B3-948B-1728B52AA6E4}">
                <adec:decorative xmlns:adec="http://schemas.microsoft.com/office/drawing/2017/decorative" val="1"/>
              </a:ext>
            </a:extLst>
          </p:cNvPr>
          <p:cNvSpPr txBox="1"/>
          <p:nvPr userDrawn="1"/>
        </p:nvSpPr>
        <p:spPr>
          <a:xfrm>
            <a:off x="3510735" y="6034498"/>
            <a:ext cx="5143500" cy="246221"/>
          </a:xfrm>
          <a:prstGeom prst="rect">
            <a:avLst/>
          </a:prstGeom>
          <a:noFill/>
        </p:spPr>
        <p:txBody>
          <a:bodyPr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a:solidFill>
                  <a:schemeClr val="accent3"/>
                </a:solidFill>
                <a:latin typeface="Aptos Narrow" panose="020B0004020202020204" pitchFamily="34" charset="0"/>
              </a:rPr>
              <a:t>nj.gov</a:t>
            </a:r>
            <a:r>
              <a:rPr lang="en-US" sz="1600" b="1" i="0">
                <a:solidFill>
                  <a:schemeClr val="tx2"/>
                </a:solidFill>
                <a:latin typeface="Aptos Narrow" panose="020B0004020202020204" pitchFamily="34" charset="0"/>
              </a:rPr>
              <a:t>/education</a:t>
            </a:r>
          </a:p>
        </p:txBody>
      </p:sp>
      <p:pic>
        <p:nvPicPr>
          <p:cNvPr id="3" name="Logo">
            <a:extLst>
              <a:ext uri="{FF2B5EF4-FFF2-40B4-BE49-F238E27FC236}">
                <a16:creationId xmlns:a16="http://schemas.microsoft.com/office/drawing/2014/main" id="{BB4F3F83-9FB8-F6D1-FDD8-902900380D4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593506" y="4898572"/>
            <a:ext cx="977959" cy="977959"/>
          </a:xfrm>
          <a:prstGeom prst="rect">
            <a:avLst/>
          </a:prstGeom>
        </p:spPr>
      </p:pic>
      <p:pic>
        <p:nvPicPr>
          <p:cNvPr id="5" name="Graphic 4">
            <a:extLst>
              <a:ext uri="{FF2B5EF4-FFF2-40B4-BE49-F238E27FC236}">
                <a16:creationId xmlns:a16="http://schemas.microsoft.com/office/drawing/2014/main" id="{79A9158F-1E32-AF84-CBA3-2A4118822C3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8326763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Light image +2 Speakers">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Image</a:t>
            </a:r>
          </a:p>
        </p:txBody>
      </p:sp>
      <p:sp>
        <p:nvSpPr>
          <p:cNvPr id="16" name="image credit">
            <a:extLst>
              <a:ext uri="{FF2B5EF4-FFF2-40B4-BE49-F238E27FC236}">
                <a16:creationId xmlns:a16="http://schemas.microsoft.com/office/drawing/2014/main" id="{B2037A74-9F03-523B-2DA1-DD9F4EC55E9E}"/>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accent4"/>
                </a:solidFill>
                <a:latin typeface="Aptos Narrow" panose="020B0004020202020204" pitchFamily="34" charset="0"/>
              </a:defRPr>
            </a:lvl1pPr>
          </a:lstStyle>
          <a:p>
            <a:pPr lvl="0"/>
            <a:r>
              <a:rPr lang="en-US"/>
              <a:t>Optional light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2" name="Presenter">
            <a:extLst>
              <a:ext uri="{FF2B5EF4-FFF2-40B4-BE49-F238E27FC236}">
                <a16:creationId xmlns:a16="http://schemas.microsoft.com/office/drawing/2014/main" id="{6B2D55E7-A753-EC75-AF0F-436F4A89CEE1}"/>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D1714A6A-C84E-D3C4-1D1E-F2F8C789CED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9" name="Presenter">
            <a:extLst>
              <a:ext uri="{FF2B5EF4-FFF2-40B4-BE49-F238E27FC236}">
                <a16:creationId xmlns:a16="http://schemas.microsoft.com/office/drawing/2014/main" id="{58C3F9FD-CBBD-F972-F30B-B15995F749A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0" name="Title">
            <a:extLst>
              <a:ext uri="{FF2B5EF4-FFF2-40B4-BE49-F238E27FC236}">
                <a16:creationId xmlns:a16="http://schemas.microsoft.com/office/drawing/2014/main" id="{4F15C5C5-608C-7456-7091-0CEFB9C9830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1" name="Icon placeholder">
            <a:extLst>
              <a:ext uri="{FF2B5EF4-FFF2-40B4-BE49-F238E27FC236}">
                <a16:creationId xmlns:a16="http://schemas.microsoft.com/office/drawing/2014/main" id="{936A628E-7C5B-D724-BB2F-8DE2EDCD8970}"/>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4045678532"/>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Dark image + 2 Speakers">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3" name="NJDOE logo">
            <a:extLst>
              <a:ext uri="{FF2B5EF4-FFF2-40B4-BE49-F238E27FC236}">
                <a16:creationId xmlns:a16="http://schemas.microsoft.com/office/drawing/2014/main" id="{B0D76B9C-60DB-FEB0-7137-CC1FF8837A08}"/>
              </a:ext>
            </a:extLst>
          </p:cNvPr>
          <p:cNvSpPr>
            <a:spLocks noGrp="1"/>
          </p:cNvSpPr>
          <p:nvPr>
            <p:ph type="pic" sz="quarter" idx="18" hasCustomPrompt="1"/>
          </p:nvPr>
        </p:nvSpPr>
        <p:spPr>
          <a:xfrm>
            <a:off x="0" y="0"/>
            <a:ext cx="12192000" cy="3478341"/>
          </a:xfrm>
          <a:prstGeom prst="rect">
            <a:avLst/>
          </a:prstGeom>
          <a:solidFill>
            <a:schemeClr val="tx2"/>
          </a:solidFill>
        </p:spPr>
        <p:txBody>
          <a:bodyPr/>
          <a:lstStyle>
            <a:lvl1pPr marL="0" indent="0">
              <a:buNone/>
              <a:defRPr sz="2400">
                <a:solidFill>
                  <a:schemeClr val="bg1"/>
                </a:solidFill>
                <a:latin typeface="Aptos Narrow" panose="020B0004020202020204" pitchFamily="34" charset="0"/>
              </a:defRPr>
            </a:lvl1pPr>
          </a:lstStyle>
          <a:p>
            <a:r>
              <a:rPr lang="en-US"/>
              <a:t>Image</a:t>
            </a:r>
          </a:p>
        </p:txBody>
      </p:sp>
      <p:sp>
        <p:nvSpPr>
          <p:cNvPr id="12" name="image credit">
            <a:extLst>
              <a:ext uri="{FF2B5EF4-FFF2-40B4-BE49-F238E27FC236}">
                <a16:creationId xmlns:a16="http://schemas.microsoft.com/office/drawing/2014/main" id="{FCFA3048-0E5A-1F51-7EBD-372986224787}"/>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bg1"/>
                </a:solidFill>
                <a:latin typeface="Aptos Narrow" panose="020B0004020202020204" pitchFamily="34" charset="0"/>
              </a:defRPr>
            </a:lvl1pPr>
          </a:lstStyle>
          <a:p>
            <a:pPr lvl="0"/>
            <a:r>
              <a:rPr lang="en-US"/>
              <a:t>Optional dark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2" name="Presenter">
            <a:extLst>
              <a:ext uri="{FF2B5EF4-FFF2-40B4-BE49-F238E27FC236}">
                <a16:creationId xmlns:a16="http://schemas.microsoft.com/office/drawing/2014/main" id="{6B2D55E7-A753-EC75-AF0F-436F4A89CEE1}"/>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D1714A6A-C84E-D3C4-1D1E-F2F8C789CED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9" name="Presenter">
            <a:extLst>
              <a:ext uri="{FF2B5EF4-FFF2-40B4-BE49-F238E27FC236}">
                <a16:creationId xmlns:a16="http://schemas.microsoft.com/office/drawing/2014/main" id="{58C3F9FD-CBBD-F972-F30B-B15995F749A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0" name="Title">
            <a:extLst>
              <a:ext uri="{FF2B5EF4-FFF2-40B4-BE49-F238E27FC236}">
                <a16:creationId xmlns:a16="http://schemas.microsoft.com/office/drawing/2014/main" id="{4F15C5C5-608C-7456-7091-0CEFB9C9830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1" name="Icon placeholder">
            <a:extLst>
              <a:ext uri="{FF2B5EF4-FFF2-40B4-BE49-F238E27FC236}">
                <a16:creationId xmlns:a16="http://schemas.microsoft.com/office/drawing/2014/main" id="{936A628E-7C5B-D724-BB2F-8DE2EDCD8970}"/>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75803411"/>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Video BG">
    <p:spTree>
      <p:nvGrpSpPr>
        <p:cNvPr id="1" name=""/>
        <p:cNvGrpSpPr/>
        <p:nvPr/>
      </p:nvGrpSpPr>
      <p:grpSpPr>
        <a:xfrm>
          <a:off x="0" y="0"/>
          <a:ext cx="0" cy="0"/>
          <a:chOff x="0" y="0"/>
          <a:chExt cx="0" cy="0"/>
        </a:xfrm>
      </p:grpSpPr>
      <p:sp>
        <p:nvSpPr>
          <p:cNvPr id="2" name="Yellow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rgbClr val="FEAD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a:extLst>
              <a:ext uri="{FF2B5EF4-FFF2-40B4-BE49-F238E27FC236}">
                <a16:creationId xmlns:a16="http://schemas.microsoft.com/office/drawing/2014/main" id="{B396F7CC-293E-D5DF-C3D7-1B8065564382}"/>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5" name="Video/image placeholder">
            <a:extLst>
              <a:ext uri="{FF2B5EF4-FFF2-40B4-BE49-F238E27FC236}">
                <a16:creationId xmlns:a16="http://schemas.microsoft.com/office/drawing/2014/main" id="{2F835FD6-1B73-DE7E-1B68-67AD60110AA6}"/>
              </a:ext>
            </a:extLst>
          </p:cNvPr>
          <p:cNvSpPr>
            <a:spLocks noGrp="1"/>
          </p:cNvSpPr>
          <p:nvPr>
            <p:ph type="pic" sz="quarter" idx="15" hasCustomPrompt="1"/>
          </p:nvPr>
        </p:nvSpPr>
        <p:spPr>
          <a:xfrm>
            <a:off x="0" y="0"/>
            <a:ext cx="12192000" cy="3490913"/>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Video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6" name="Presenter">
            <a:extLst>
              <a:ext uri="{FF2B5EF4-FFF2-40B4-BE49-F238E27FC236}">
                <a16:creationId xmlns:a16="http://schemas.microsoft.com/office/drawing/2014/main" id="{2DFFBF8F-1C53-D88B-AD87-E54BE95FDB8D}"/>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7" name="Title">
            <a:extLst>
              <a:ext uri="{FF2B5EF4-FFF2-40B4-BE49-F238E27FC236}">
                <a16:creationId xmlns:a16="http://schemas.microsoft.com/office/drawing/2014/main" id="{B1C53619-F3E4-DD02-F3A1-3C2CD9439D47}"/>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8" name="Date">
            <a:extLst>
              <a:ext uri="{FF2B5EF4-FFF2-40B4-BE49-F238E27FC236}">
                <a16:creationId xmlns:a16="http://schemas.microsoft.com/office/drawing/2014/main" id="{720F8FE9-B957-3744-725F-FF9B828B61A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7" name="URL">
            <a:extLst>
              <a:ext uri="{FF2B5EF4-FFF2-40B4-BE49-F238E27FC236}">
                <a16:creationId xmlns:a16="http://schemas.microsoft.com/office/drawing/2014/main" id="{42723FEF-AC93-945F-6A5B-1D47487C4CD1}"/>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2A3EA163-7849-8169-45C0-720626AD4B2A}"/>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2539524674"/>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 Video BG + 2 Speakers">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B396F7CC-293E-D5DF-C3D7-1B8065564382}"/>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2" name="Yellow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rgbClr val="FEAD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Video/image placeholder">
            <a:extLst>
              <a:ext uri="{FF2B5EF4-FFF2-40B4-BE49-F238E27FC236}">
                <a16:creationId xmlns:a16="http://schemas.microsoft.com/office/drawing/2014/main" id="{2F835FD6-1B73-DE7E-1B68-67AD60110AA6}"/>
              </a:ext>
            </a:extLst>
          </p:cNvPr>
          <p:cNvSpPr>
            <a:spLocks noGrp="1"/>
          </p:cNvSpPr>
          <p:nvPr>
            <p:ph type="pic" sz="quarter" idx="15" hasCustomPrompt="1"/>
          </p:nvPr>
        </p:nvSpPr>
        <p:spPr>
          <a:xfrm>
            <a:off x="0" y="0"/>
            <a:ext cx="12192000" cy="3490913"/>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Video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4" name="Presenter">
            <a:extLst>
              <a:ext uri="{FF2B5EF4-FFF2-40B4-BE49-F238E27FC236}">
                <a16:creationId xmlns:a16="http://schemas.microsoft.com/office/drawing/2014/main" id="{90DE049E-840C-2F16-39B2-9401AADF12E4}"/>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9" name="Title">
            <a:extLst>
              <a:ext uri="{FF2B5EF4-FFF2-40B4-BE49-F238E27FC236}">
                <a16:creationId xmlns:a16="http://schemas.microsoft.com/office/drawing/2014/main" id="{20D88414-9A96-F289-9DD5-2F5DB25A357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10" name="Presenter">
            <a:extLst>
              <a:ext uri="{FF2B5EF4-FFF2-40B4-BE49-F238E27FC236}">
                <a16:creationId xmlns:a16="http://schemas.microsoft.com/office/drawing/2014/main" id="{E3FEC403-5B58-D5F5-0758-C05B6BF71FA2}"/>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1" name="Title">
            <a:extLst>
              <a:ext uri="{FF2B5EF4-FFF2-40B4-BE49-F238E27FC236}">
                <a16:creationId xmlns:a16="http://schemas.microsoft.com/office/drawing/2014/main" id="{73810354-32F0-44FB-E03B-5B81353DBEF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8" name="Date">
            <a:extLst>
              <a:ext uri="{FF2B5EF4-FFF2-40B4-BE49-F238E27FC236}">
                <a16:creationId xmlns:a16="http://schemas.microsoft.com/office/drawing/2014/main" id="{720F8FE9-B957-3744-725F-FF9B828B61A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7" name="URL">
            <a:extLst>
              <a:ext uri="{FF2B5EF4-FFF2-40B4-BE49-F238E27FC236}">
                <a16:creationId xmlns:a16="http://schemas.microsoft.com/office/drawing/2014/main" id="{42723FEF-AC93-945F-6A5B-1D47487C4CD1}"/>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6" name="Icon placeholder">
            <a:extLst>
              <a:ext uri="{FF2B5EF4-FFF2-40B4-BE49-F238E27FC236}">
                <a16:creationId xmlns:a16="http://schemas.microsoft.com/office/drawing/2014/main" id="{D1A2BDCD-1705-2BEC-C1CD-E3E37C37E194}"/>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1211789103"/>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ext Box">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4DDEF7B5-4E69-591B-66CB-E7D41715BB2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6" name="Title">
            <a:extLst>
              <a:ext uri="{FF2B5EF4-FFF2-40B4-BE49-F238E27FC236}">
                <a16:creationId xmlns:a16="http://schemas.microsoft.com/office/drawing/2014/main" id="{7E687CA2-78B0-4204-F1A0-01ADB26A4655}"/>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Text Box</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0" y="831251"/>
            <a:ext cx="1127759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box">
            <a:extLst>
              <a:ext uri="{FF2B5EF4-FFF2-40B4-BE49-F238E27FC236}">
                <a16:creationId xmlns:a16="http://schemas.microsoft.com/office/drawing/2014/main" id="{D5531057-6D8A-31C1-E72F-9F906B688FEA}"/>
              </a:ext>
            </a:extLst>
          </p:cNvPr>
          <p:cNvSpPr>
            <a:spLocks noGrp="1"/>
          </p:cNvSpPr>
          <p:nvPr>
            <p:ph type="body" sz="quarter" idx="12"/>
          </p:nvPr>
        </p:nvSpPr>
        <p:spPr>
          <a:xfrm>
            <a:off x="457200" y="1819273"/>
            <a:ext cx="11251780" cy="3977640"/>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352425" indent="-1238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14" name="Logo">
            <a:extLst>
              <a:ext uri="{FF2B5EF4-FFF2-40B4-BE49-F238E27FC236}">
                <a16:creationId xmlns:a16="http://schemas.microsoft.com/office/drawing/2014/main" id="{64139A27-7E24-EEB7-5649-59C59EAA05F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7C5A9B7E-D95F-7D03-833D-7B98F64AA923}"/>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9787123B-FAB8-76E2-7CC2-F668696EF13A}"/>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spTree>
    <p:extLst>
      <p:ext uri="{BB962C8B-B14F-4D97-AF65-F5344CB8AC3E}">
        <p14:creationId xmlns:p14="http://schemas.microsoft.com/office/powerpoint/2010/main" val="293509816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8408861"/>
      </p:ext>
    </p:extLst>
  </p:cSld>
  <p:clrMap bg1="lt1" tx1="dk1" bg2="lt2" tx2="dk2" accent1="accent1" accent2="accent2" accent3="accent3" accent4="accent4" accent5="accent5" accent6="accent6" hlink="hlink" folHlink="folHlink"/>
  <p:sldLayoutIdLst>
    <p:sldLayoutId id="2147483651" r:id="rId1"/>
    <p:sldLayoutId id="2147483686" r:id="rId2"/>
    <p:sldLayoutId id="2147483685" r:id="rId3"/>
    <p:sldLayoutId id="2147483695" r:id="rId4"/>
    <p:sldLayoutId id="2147483687" r:id="rId5"/>
    <p:sldLayoutId id="2147483696" r:id="rId6"/>
    <p:sldLayoutId id="2147483674" r:id="rId7"/>
    <p:sldLayoutId id="2147483688" r:id="rId8"/>
    <p:sldLayoutId id="2147483657" r:id="rId9"/>
    <p:sldLayoutId id="2147483649" r:id="rId10"/>
    <p:sldLayoutId id="2147483652" r:id="rId11"/>
    <p:sldLayoutId id="2147483681" r:id="rId12"/>
    <p:sldLayoutId id="2147483658" r:id="rId13"/>
    <p:sldLayoutId id="2147483676" r:id="rId14"/>
    <p:sldLayoutId id="2147483659" r:id="rId15"/>
    <p:sldLayoutId id="2147483699" r:id="rId16"/>
    <p:sldLayoutId id="2147483684" r:id="rId17"/>
    <p:sldLayoutId id="2147483689" r:id="rId18"/>
    <p:sldLayoutId id="2147483653" r:id="rId19"/>
    <p:sldLayoutId id="2147483655" r:id="rId20"/>
    <p:sldLayoutId id="2147483660" r:id="rId21"/>
    <p:sldLayoutId id="2147483675" r:id="rId22"/>
    <p:sldLayoutId id="2147483694" r:id="rId23"/>
    <p:sldLayoutId id="2147483697" r:id="rId24"/>
    <p:sldLayoutId id="2147483700" r:id="rId25"/>
    <p:sldLayoutId id="2147483701" r:id="rId26"/>
    <p:sldLayoutId id="2147483698" r:id="rId27"/>
    <p:sldLayoutId id="2147483664" r:id="rId28"/>
    <p:sldLayoutId id="2147483680" r:id="rId29"/>
    <p:sldLayoutId id="2147483677" r:id="rId30"/>
    <p:sldLayoutId id="2147483690" r:id="rId31"/>
    <p:sldLayoutId id="2147483691" r:id="rId32"/>
    <p:sldLayoutId id="2147483682" r:id="rId33"/>
    <p:sldLayoutId id="2147483678" r:id="rId34"/>
    <p:sldLayoutId id="2147483683" r:id="rId35"/>
    <p:sldLayoutId id="2147483692" r:id="rId36"/>
    <p:sldLayoutId id="2147483693" r:id="rId37"/>
    <p:sldLayoutId id="2147483665" r:id="rId38"/>
    <p:sldLayoutId id="2147483666" r:id="rId39"/>
    <p:sldLayoutId id="2147483667" r:id="rId40"/>
    <p:sldLayoutId id="2147483668" r:id="rId41"/>
    <p:sldLayoutId id="2147483654" r:id="rId42"/>
    <p:sldLayoutId id="2147483656" r:id="rId43"/>
    <p:sldLayoutId id="2147483669" r:id="rId44"/>
    <p:sldLayoutId id="2147483670" r:id="rId45"/>
    <p:sldLayoutId id="2147483671" r:id="rId46"/>
    <p:sldLayoutId id="2147483679" r:id="rId47"/>
    <p:sldLayoutId id="2147483673" r:id="rId48"/>
  </p:sldLayoutIdLst>
  <p:hf hd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8.xml"/><Relationship Id="rId1" Type="http://schemas.openxmlformats.org/officeDocument/2006/relationships/slideLayout" Target="../slideLayouts/slideLayout26.xml"/><Relationship Id="rId5" Type="http://schemas.openxmlformats.org/officeDocument/2006/relationships/image" Target="../media/image13.svg"/><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8.xml"/><Relationship Id="rId5" Type="http://schemas.openxmlformats.org/officeDocument/2006/relationships/image" Target="../media/image17.png"/><Relationship Id="rId4" Type="http://schemas.openxmlformats.org/officeDocument/2006/relationships/hyperlink" Target="https://www.readingrockets.org/literacy-home/reading-101-guide-parents/your-kindergartener/phonological-and-phonemic-awarenes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1.xml"/><Relationship Id="rId5" Type="http://schemas.openxmlformats.org/officeDocument/2006/relationships/hyperlink" Target="https://www.readingrockets.org/literacy-home/reading-101-guide-parents/reading-basics/phonological-and-phonemic-awareness" TargetMode="Externa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hyperlink" Target="https://www.improvingliteracy.org/resource/phonemic-awareness-what-is-it-and-why-is-it-important" TargetMode="External"/><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hyperlink" Target="https://www.readingrockets.org/literacy-home/reading-101-guide-parents/your-kindergartener/phonological-and-phonemic-awareness" TargetMode="External"/><Relationship Id="rId5" Type="http://schemas.openxmlformats.org/officeDocument/2006/relationships/hyperlink" Target="https://www.readby4th.org/initiatives-family/parent-workshop-early-reading-skills" TargetMode="External"/><Relationship Id="rId4" Type="http://schemas.openxmlformats.org/officeDocument/2006/relationships/hyperlink" Target="https://www.improvingliteracy.org/resource/phonological-awareness-what-is-it-and-how-does-it-relate-to-phonemic-awareness"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readingrockets.org/reading-101/reading-101-learning-modules/course-modules/phonological-and-phonemic-awareness" TargetMode="External"/><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hyperlink" Target="https://www.readingrockets.org/literacy-home/reading-101-guide-parents/reading-basics/phonological-and-phonemic-awarenes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4.xml"/><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hyperlink" Target="https://improvingliteracy.org/resource/phonological-awareness-what-is-it-and-how-does-it-relate-to-phonemic-awarenes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7.xml"/><Relationship Id="rId1" Type="http://schemas.openxmlformats.org/officeDocument/2006/relationships/slideLayout" Target="../slideLayouts/slideLayout25.xml"/><Relationship Id="rId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4366F-F7BE-D103-91A1-E313FE0BC690}"/>
            </a:ext>
          </a:extLst>
        </p:cNvPr>
        <p:cNvGrpSpPr/>
        <p:nvPr/>
      </p:nvGrpSpPr>
      <p:grpSpPr>
        <a:xfrm>
          <a:off x="0" y="0"/>
          <a:ext cx="0" cy="0"/>
          <a:chOff x="0" y="0"/>
          <a:chExt cx="0" cy="0"/>
        </a:xfrm>
      </p:grpSpPr>
      <p:pic>
        <p:nvPicPr>
          <p:cNvPr id="5" name="NJDOE logo" descr="Logo: State of New Jersey Department of Education. The great seal of the state of New Jersey. Liberty and Prosperity 1776.">
            <a:extLst>
              <a:ext uri="{FF2B5EF4-FFF2-40B4-BE49-F238E27FC236}">
                <a16:creationId xmlns:a16="http://schemas.microsoft.com/office/drawing/2014/main" id="{6BEDE557-55DE-F4A2-6E2A-7D53595CE22F}"/>
              </a:ext>
            </a:extLst>
          </p:cNvPr>
          <p:cNvPicPr>
            <a:picLocks noGrp="1" noChangeAspect="1"/>
          </p:cNvPicPr>
          <p:nvPr>
            <p:ph type="pic" sz="quarter" idx="18"/>
          </p:nvPr>
        </p:nvPicPr>
        <p:blipFill>
          <a:blip>
            <a:extLst>
              <a:ext uri="{96DAC541-7B7A-43D3-8B79-37D633B846F1}">
                <asvg:svgBlip xmlns:asvg="http://schemas.microsoft.com/office/drawing/2016/SVG/main" r:embed="rId3"/>
              </a:ext>
            </a:extLst>
          </a:blip>
          <a:srcRect l="34" r="34"/>
          <a:stretch/>
        </p:blipFill>
        <p:spPr>
          <a:xfrm>
            <a:off x="4930467" y="512877"/>
            <a:ext cx="2304288" cy="2304288"/>
          </a:xfrm>
        </p:spPr>
      </p:pic>
      <p:sp>
        <p:nvSpPr>
          <p:cNvPr id="8" name="Title">
            <a:extLst>
              <a:ext uri="{FF2B5EF4-FFF2-40B4-BE49-F238E27FC236}">
                <a16:creationId xmlns:a16="http://schemas.microsoft.com/office/drawing/2014/main" id="{4901660B-ED5C-2B03-309E-2C6D3613B5FF}"/>
              </a:ext>
            </a:extLst>
          </p:cNvPr>
          <p:cNvSpPr>
            <a:spLocks noGrp="1"/>
          </p:cNvSpPr>
          <p:nvPr>
            <p:ph type="title"/>
          </p:nvPr>
        </p:nvSpPr>
        <p:spPr>
          <a:xfrm>
            <a:off x="443812" y="3919514"/>
            <a:ext cx="11277599" cy="364583"/>
          </a:xfrm>
        </p:spPr>
        <p:txBody>
          <a:bodyPr/>
          <a:lstStyle/>
          <a:p>
            <a:r>
              <a:rPr lang="en-US" dirty="0" err="1"/>
              <a:t>LEARning</a:t>
            </a:r>
            <a:r>
              <a:rPr lang="en-US" dirty="0"/>
              <a:t> about Literacy for Families Series</a:t>
            </a:r>
          </a:p>
        </p:txBody>
      </p:sp>
      <p:sp>
        <p:nvSpPr>
          <p:cNvPr id="13" name="Subtitle">
            <a:extLst>
              <a:ext uri="{FF2B5EF4-FFF2-40B4-BE49-F238E27FC236}">
                <a16:creationId xmlns:a16="http://schemas.microsoft.com/office/drawing/2014/main" id="{FA7CD4D8-9EE9-09BA-FA8F-0A239E8E0873}"/>
              </a:ext>
            </a:extLst>
          </p:cNvPr>
          <p:cNvSpPr>
            <a:spLocks noGrp="1"/>
          </p:cNvSpPr>
          <p:nvPr>
            <p:ph type="body" sz="quarter" idx="13"/>
          </p:nvPr>
        </p:nvSpPr>
        <p:spPr>
          <a:xfrm>
            <a:off x="444782" y="4413991"/>
            <a:ext cx="11290018" cy="364583"/>
          </a:xfrm>
        </p:spPr>
        <p:txBody>
          <a:bodyPr lIns="0" tIns="0" rIns="0" bIns="0" anchor="t"/>
          <a:lstStyle/>
          <a:p>
            <a:r>
              <a:rPr lang="en-US"/>
              <a:t>Series Introduction</a:t>
            </a:r>
          </a:p>
        </p:txBody>
      </p:sp>
      <p:sp>
        <p:nvSpPr>
          <p:cNvPr id="75" name="Text Placeholder 74">
            <a:extLst>
              <a:ext uri="{FF2B5EF4-FFF2-40B4-BE49-F238E27FC236}">
                <a16:creationId xmlns:a16="http://schemas.microsoft.com/office/drawing/2014/main" id="{3DD45E87-BE26-6C1D-0989-E758868D5CBF}"/>
              </a:ext>
            </a:extLst>
          </p:cNvPr>
          <p:cNvSpPr>
            <a:spLocks noGrp="1"/>
          </p:cNvSpPr>
          <p:nvPr>
            <p:ph type="body" sz="quarter" idx="11"/>
          </p:nvPr>
        </p:nvSpPr>
        <p:spPr/>
        <p:txBody>
          <a:bodyPr/>
          <a:lstStyle/>
          <a:p>
            <a:r>
              <a:rPr lang="en-US"/>
              <a:t>Office of Learning Equity &amp; Academic Recovery (LEAR)</a:t>
            </a:r>
          </a:p>
        </p:txBody>
      </p:sp>
      <p:sp>
        <p:nvSpPr>
          <p:cNvPr id="58" name="Text Placeholder 57">
            <a:extLst>
              <a:ext uri="{FF2B5EF4-FFF2-40B4-BE49-F238E27FC236}">
                <a16:creationId xmlns:a16="http://schemas.microsoft.com/office/drawing/2014/main" id="{FCAC3666-CB04-C871-8F19-DEE05E4C220D}"/>
              </a:ext>
            </a:extLst>
          </p:cNvPr>
          <p:cNvSpPr>
            <a:spLocks noGrp="1"/>
          </p:cNvSpPr>
          <p:nvPr>
            <p:ph type="body" sz="quarter" idx="21"/>
          </p:nvPr>
        </p:nvSpPr>
        <p:spPr>
          <a:xfrm>
            <a:off x="457200" y="6248345"/>
            <a:ext cx="1815412" cy="290478"/>
          </a:xfrm>
        </p:spPr>
        <p:txBody>
          <a:bodyPr/>
          <a:lstStyle/>
          <a:p>
            <a:r>
              <a:rPr lang="en-US">
                <a:latin typeface="Aptos Narrow"/>
              </a:rPr>
              <a:t>2026</a:t>
            </a:r>
            <a:endParaRPr lang="en-US"/>
          </a:p>
        </p:txBody>
      </p:sp>
      <p:sp>
        <p:nvSpPr>
          <p:cNvPr id="39" name="Text Placeholder 38">
            <a:extLst>
              <a:ext uri="{FF2B5EF4-FFF2-40B4-BE49-F238E27FC236}">
                <a16:creationId xmlns:a16="http://schemas.microsoft.com/office/drawing/2014/main" id="{AFBE27C7-056F-CC34-CF3D-6E8FA08D5772}"/>
              </a:ext>
            </a:extLst>
          </p:cNvPr>
          <p:cNvSpPr>
            <a:spLocks noGrp="1"/>
          </p:cNvSpPr>
          <p:nvPr>
            <p:ph type="body" sz="quarter" idx="20"/>
          </p:nvPr>
        </p:nvSpPr>
        <p:spPr>
          <a:xfrm>
            <a:off x="3600591" y="6193620"/>
            <a:ext cx="4978400" cy="365125"/>
          </a:xfrm>
        </p:spPr>
        <p:txBody>
          <a:bodyPr/>
          <a:lstStyle/>
          <a:p>
            <a:r>
              <a:rPr lang="en-US"/>
              <a:t>nj.gov/</a:t>
            </a:r>
            <a:r>
              <a:rPr lang="en-US">
                <a:solidFill>
                  <a:schemeClr val="accent6"/>
                </a:solidFill>
              </a:rPr>
              <a:t>education/</a:t>
            </a:r>
            <a:r>
              <a:rPr lang="en-US" err="1">
                <a:solidFill>
                  <a:schemeClr val="accent6"/>
                </a:solidFill>
              </a:rPr>
              <a:t>lear</a:t>
            </a:r>
            <a:endParaRPr lang="en-US">
              <a:solidFill>
                <a:schemeClr val="accent6"/>
              </a:solidFill>
            </a:endParaRPr>
          </a:p>
        </p:txBody>
      </p:sp>
    </p:spTree>
    <p:extLst>
      <p:ext uri="{BB962C8B-B14F-4D97-AF65-F5344CB8AC3E}">
        <p14:creationId xmlns:p14="http://schemas.microsoft.com/office/powerpoint/2010/main" val="1301931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CCA57-9570-B63B-5D40-C0306C0E5E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68E9C0-5375-4D6D-7D83-8110FB02B592}"/>
              </a:ext>
            </a:extLst>
          </p:cNvPr>
          <p:cNvSpPr>
            <a:spLocks noGrp="1"/>
          </p:cNvSpPr>
          <p:nvPr>
            <p:ph type="title"/>
          </p:nvPr>
        </p:nvSpPr>
        <p:spPr/>
        <p:txBody>
          <a:bodyPr/>
          <a:lstStyle/>
          <a:p>
            <a:r>
              <a:rPr lang="en-US"/>
              <a:t>How many Phonemes are in these Words?</a:t>
            </a:r>
          </a:p>
        </p:txBody>
      </p:sp>
      <p:sp>
        <p:nvSpPr>
          <p:cNvPr id="5" name="Text Placeholder 4">
            <a:extLst>
              <a:ext uri="{FF2B5EF4-FFF2-40B4-BE49-F238E27FC236}">
                <a16:creationId xmlns:a16="http://schemas.microsoft.com/office/drawing/2014/main" id="{436727AF-009F-1925-78FB-E568B5C7A22D}"/>
              </a:ext>
            </a:extLst>
          </p:cNvPr>
          <p:cNvSpPr>
            <a:spLocks noGrp="1"/>
          </p:cNvSpPr>
          <p:nvPr>
            <p:ph type="body" sz="quarter" idx="15"/>
          </p:nvPr>
        </p:nvSpPr>
        <p:spPr/>
        <p:txBody>
          <a:bodyPr/>
          <a:lstStyle/>
          <a:p>
            <a:r>
              <a:rPr lang="en-US"/>
              <a:t>gate</a:t>
            </a:r>
          </a:p>
        </p:txBody>
      </p:sp>
      <p:pic>
        <p:nvPicPr>
          <p:cNvPr id="14" name="Picture Placeholder 13">
            <a:extLst>
              <a:ext uri="{FF2B5EF4-FFF2-40B4-BE49-F238E27FC236}">
                <a16:creationId xmlns:a16="http://schemas.microsoft.com/office/drawing/2014/main" id="{3C70BBF6-4905-0249-3263-B58955718C51}"/>
              </a:ext>
              <a:ext uri="{C183D7F6-B498-43B3-948B-1728B52AA6E4}">
                <adec:decorative xmlns:adec="http://schemas.microsoft.com/office/drawing/2017/decorative" val="1"/>
              </a:ext>
            </a:extLst>
          </p:cNvPr>
          <p:cNvPicPr>
            <a:picLocks noGrp="1" noChangeAspect="1"/>
          </p:cNvPicPr>
          <p:nvPr>
            <p:ph type="pic" sz="quarter" idx="13"/>
          </p:nvPr>
        </p:nvPicPr>
        <p:blipFill>
          <a:blip>
            <a:extLst>
              <a:ext uri="{96DAC541-7B7A-43D3-8B79-37D633B846F1}">
                <asvg:svgBlip xmlns:asvg="http://schemas.microsoft.com/office/drawing/2016/SVG/main" r:embed="rId3"/>
              </a:ext>
            </a:extLst>
          </a:blip>
          <a:srcRect t="64" b="64"/>
          <a:stretch/>
        </p:blipFill>
        <p:spPr>
          <a:xfrm>
            <a:off x="1561010" y="2638729"/>
            <a:ext cx="2166171" cy="1972785"/>
          </a:xfrm>
        </p:spPr>
      </p:pic>
      <p:sp>
        <p:nvSpPr>
          <p:cNvPr id="7" name="Text Placeholder 6">
            <a:extLst>
              <a:ext uri="{FF2B5EF4-FFF2-40B4-BE49-F238E27FC236}">
                <a16:creationId xmlns:a16="http://schemas.microsoft.com/office/drawing/2014/main" id="{0E090B0F-05FB-5E52-A859-17D57DAE34DF}"/>
              </a:ext>
            </a:extLst>
          </p:cNvPr>
          <p:cNvSpPr>
            <a:spLocks noGrp="1"/>
          </p:cNvSpPr>
          <p:nvPr>
            <p:ph type="body" sz="quarter" idx="18"/>
          </p:nvPr>
        </p:nvSpPr>
        <p:spPr/>
        <p:txBody>
          <a:bodyPr/>
          <a:lstStyle/>
          <a:p>
            <a:r>
              <a:rPr lang="en-US"/>
              <a:t>shoe</a:t>
            </a:r>
          </a:p>
        </p:txBody>
      </p:sp>
      <p:sp>
        <p:nvSpPr>
          <p:cNvPr id="6" name="Text Placeholder 5">
            <a:extLst>
              <a:ext uri="{FF2B5EF4-FFF2-40B4-BE49-F238E27FC236}">
                <a16:creationId xmlns:a16="http://schemas.microsoft.com/office/drawing/2014/main" id="{95AB07FC-95D2-516D-26D1-5071263BCE5A}"/>
              </a:ext>
            </a:extLst>
          </p:cNvPr>
          <p:cNvSpPr>
            <a:spLocks noGrp="1"/>
          </p:cNvSpPr>
          <p:nvPr>
            <p:ph type="body" sz="quarter" idx="16"/>
          </p:nvPr>
        </p:nvSpPr>
        <p:spPr/>
        <p:txBody>
          <a:bodyPr/>
          <a:lstStyle/>
          <a:p>
            <a:r>
              <a:rPr lang="en-US"/>
              <a:t>queen</a:t>
            </a:r>
          </a:p>
        </p:txBody>
      </p:sp>
      <p:sp>
        <p:nvSpPr>
          <p:cNvPr id="9" name="Text Placeholder 8">
            <a:extLst>
              <a:ext uri="{FF2B5EF4-FFF2-40B4-BE49-F238E27FC236}">
                <a16:creationId xmlns:a16="http://schemas.microsoft.com/office/drawing/2014/main" id="{5DAA4686-6557-380E-958D-9E0A039D875C}"/>
              </a:ext>
            </a:extLst>
          </p:cNvPr>
          <p:cNvSpPr>
            <a:spLocks noGrp="1"/>
          </p:cNvSpPr>
          <p:nvPr>
            <p:ph type="body" sz="quarter" idx="20"/>
          </p:nvPr>
        </p:nvSpPr>
        <p:spPr/>
        <p:txBody>
          <a:bodyPr/>
          <a:lstStyle/>
          <a:p>
            <a:r>
              <a:rPr lang="en-US"/>
              <a:t>3</a:t>
            </a:r>
          </a:p>
        </p:txBody>
      </p:sp>
      <p:sp>
        <p:nvSpPr>
          <p:cNvPr id="10" name="Text Placeholder 9">
            <a:extLst>
              <a:ext uri="{FF2B5EF4-FFF2-40B4-BE49-F238E27FC236}">
                <a16:creationId xmlns:a16="http://schemas.microsoft.com/office/drawing/2014/main" id="{5278D088-6379-7D6A-4E06-890DDA59B2C2}"/>
              </a:ext>
            </a:extLst>
          </p:cNvPr>
          <p:cNvSpPr>
            <a:spLocks noGrp="1"/>
          </p:cNvSpPr>
          <p:nvPr>
            <p:ph type="body" sz="quarter" idx="21"/>
          </p:nvPr>
        </p:nvSpPr>
        <p:spPr/>
        <p:txBody>
          <a:bodyPr/>
          <a:lstStyle/>
          <a:p>
            <a:r>
              <a:rPr lang="en-US"/>
              <a:t>2</a:t>
            </a:r>
          </a:p>
        </p:txBody>
      </p:sp>
      <p:sp>
        <p:nvSpPr>
          <p:cNvPr id="11" name="Text Placeholder 10">
            <a:extLst>
              <a:ext uri="{FF2B5EF4-FFF2-40B4-BE49-F238E27FC236}">
                <a16:creationId xmlns:a16="http://schemas.microsoft.com/office/drawing/2014/main" id="{8E21D79F-798D-2575-A506-C9D4661713D0}"/>
              </a:ext>
            </a:extLst>
          </p:cNvPr>
          <p:cNvSpPr>
            <a:spLocks noGrp="1"/>
          </p:cNvSpPr>
          <p:nvPr>
            <p:ph type="body" sz="quarter" idx="22"/>
          </p:nvPr>
        </p:nvSpPr>
        <p:spPr/>
        <p:txBody>
          <a:bodyPr/>
          <a:lstStyle/>
          <a:p>
            <a:r>
              <a:rPr lang="en-US"/>
              <a:t>4</a:t>
            </a:r>
          </a:p>
        </p:txBody>
      </p:sp>
      <p:pic>
        <p:nvPicPr>
          <p:cNvPr id="28" name="Picture 6">
            <a:extLst>
              <a:ext uri="{FF2B5EF4-FFF2-40B4-BE49-F238E27FC236}">
                <a16:creationId xmlns:a16="http://schemas.microsoft.com/office/drawing/2014/main" id="{D2A9D514-4BA9-29A5-3E7C-0B990F745170}"/>
              </a:ext>
              <a:ext uri="{C183D7F6-B498-43B3-948B-1728B52AA6E4}">
                <adec:decorative xmlns:adec="http://schemas.microsoft.com/office/drawing/2017/decorative" val="1"/>
              </a:ext>
            </a:extLst>
          </p:cNvPr>
          <p:cNvPicPr>
            <a:picLocks noGrp="1" noChangeAspect="1" noChangeArrowheads="1"/>
          </p:cNvPicPr>
          <p:nvPr>
            <p:ph type="pic" sz="quarter" idx="19"/>
          </p:nvPr>
        </p:nvPicPr>
        <p:blipFill rotWithShape="1">
          <a:blip>
            <a:extLst>
              <a:ext uri="{96DAC541-7B7A-43D3-8B79-37D633B846F1}">
                <asvg:svgBlip xmlns:asvg="http://schemas.microsoft.com/office/drawing/2016/SVG/main" r:embed="rId4"/>
              </a:ext>
            </a:extLst>
          </a:blip>
          <a:srcRect t="2829" b="2829"/>
          <a:stretch>
            <a:fillRect/>
          </a:stretch>
        </p:blipFill>
        <p:spPr bwMode="auto">
          <a:xfrm>
            <a:off x="4692580" y="2614613"/>
            <a:ext cx="2284483" cy="197485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8">
            <a:extLst>
              <a:ext uri="{FF2B5EF4-FFF2-40B4-BE49-F238E27FC236}">
                <a16:creationId xmlns:a16="http://schemas.microsoft.com/office/drawing/2014/main" id="{3EBE15B7-EA71-CA38-0747-57718567A526}"/>
              </a:ext>
              <a:ext uri="{C183D7F6-B498-43B3-948B-1728B52AA6E4}">
                <adec:decorative xmlns:adec="http://schemas.microsoft.com/office/drawing/2017/decorative" val="1"/>
              </a:ext>
            </a:extLst>
          </p:cNvPr>
          <p:cNvPicPr>
            <a:picLocks noGrp="1" noChangeAspect="1" noChangeArrowheads="1"/>
          </p:cNvPicPr>
          <p:nvPr>
            <p:ph type="pic" sz="quarter" idx="14"/>
          </p:nvPr>
        </p:nvPicPr>
        <p:blipFill rotWithShape="1">
          <a:blip>
            <a:extLst>
              <a:ext uri="{96DAC541-7B7A-43D3-8B79-37D633B846F1}">
                <asvg:svgBlip xmlns:asvg="http://schemas.microsoft.com/office/drawing/2016/SVG/main" r:embed="rId5"/>
              </a:ext>
            </a:extLst>
          </a:blip>
          <a:srcRect l="5957" r="5957"/>
          <a:stretch>
            <a:fillRect/>
          </a:stretch>
        </p:blipFill>
        <p:spPr bwMode="auto">
          <a:xfrm>
            <a:off x="8132662" y="2450024"/>
            <a:ext cx="2166937" cy="2233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3435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776B6-38D0-D487-020B-66ABB65DCC18}"/>
              </a:ext>
            </a:extLst>
          </p:cNvPr>
          <p:cNvSpPr>
            <a:spLocks noGrp="1"/>
          </p:cNvSpPr>
          <p:nvPr>
            <p:ph type="title"/>
          </p:nvPr>
        </p:nvSpPr>
        <p:spPr/>
        <p:txBody>
          <a:bodyPr/>
          <a:lstStyle/>
          <a:p>
            <a:r>
              <a:rPr lang="en-US"/>
              <a:t>Questions to Ask Your Child’s Teacher</a:t>
            </a:r>
          </a:p>
        </p:txBody>
      </p:sp>
      <p:sp>
        <p:nvSpPr>
          <p:cNvPr id="5" name="Text Placeholder 4">
            <a:extLst>
              <a:ext uri="{FF2B5EF4-FFF2-40B4-BE49-F238E27FC236}">
                <a16:creationId xmlns:a16="http://schemas.microsoft.com/office/drawing/2014/main" id="{74658CB1-2634-1F28-E296-C3D494B6376F}"/>
              </a:ext>
            </a:extLst>
          </p:cNvPr>
          <p:cNvSpPr>
            <a:spLocks noGrp="1"/>
          </p:cNvSpPr>
          <p:nvPr>
            <p:ph type="body" sz="quarter" idx="14"/>
          </p:nvPr>
        </p:nvSpPr>
        <p:spPr/>
        <p:txBody>
          <a:bodyPr/>
          <a:lstStyle/>
          <a:p>
            <a:pPr fontAlgn="base">
              <a:lnSpc>
                <a:spcPct val="100000"/>
              </a:lnSpc>
              <a:spcAft>
                <a:spcPts val="1200"/>
              </a:spcAft>
              <a:buFont typeface="Arial" panose="020B0604020202020204" pitchFamily="34" charset="0"/>
              <a:buChar char="•"/>
            </a:pPr>
            <a:r>
              <a:rPr lang="en-US"/>
              <a:t>What phonological awareness skills is my child working on right now?</a:t>
            </a:r>
          </a:p>
          <a:p>
            <a:pPr fontAlgn="base">
              <a:lnSpc>
                <a:spcPct val="100000"/>
              </a:lnSpc>
              <a:spcAft>
                <a:spcPts val="1200"/>
              </a:spcAft>
              <a:buFont typeface="Arial" panose="020B0604020202020204" pitchFamily="34" charset="0"/>
              <a:buChar char="•"/>
            </a:pPr>
            <a:r>
              <a:rPr lang="en-US"/>
              <a:t>How do you practice these skills in the classroom?</a:t>
            </a:r>
          </a:p>
          <a:p>
            <a:pPr fontAlgn="base">
              <a:lnSpc>
                <a:spcPct val="100000"/>
              </a:lnSpc>
              <a:spcAft>
                <a:spcPts val="1200"/>
              </a:spcAft>
              <a:buFont typeface="Arial" panose="020B0604020202020204" pitchFamily="34" charset="0"/>
              <a:buChar char="•"/>
            </a:pPr>
            <a:r>
              <a:rPr lang="en-US"/>
              <a:t>How do you know if my child is on track with sound awareness?</a:t>
            </a:r>
          </a:p>
          <a:p>
            <a:pPr fontAlgn="base">
              <a:lnSpc>
                <a:spcPct val="100000"/>
              </a:lnSpc>
              <a:spcAft>
                <a:spcPts val="1200"/>
              </a:spcAft>
              <a:buFont typeface="Arial" panose="020B0604020202020204" pitchFamily="34" charset="0"/>
              <a:buChar char="•"/>
            </a:pPr>
            <a:r>
              <a:rPr lang="en-US"/>
              <a:t>What specific skills should we practice at home?</a:t>
            </a:r>
          </a:p>
        </p:txBody>
      </p:sp>
      <p:pic>
        <p:nvPicPr>
          <p:cNvPr id="7" name="Picture 2">
            <a:extLst>
              <a:ext uri="{FF2B5EF4-FFF2-40B4-BE49-F238E27FC236}">
                <a16:creationId xmlns:a16="http://schemas.microsoft.com/office/drawing/2014/main" id="{4840E0C9-9BA0-A64E-C207-933C1D7A03A7}"/>
              </a:ext>
              <a:ext uri="{C183D7F6-B498-43B3-948B-1728B52AA6E4}">
                <adec:decorative xmlns:adec="http://schemas.microsoft.com/office/drawing/2017/decorative" val="1"/>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3727" r="3727"/>
          <a:stretch>
            <a:fillRect/>
          </a:stretch>
        </p:blipFill>
        <p:spPr bwMode="auto">
          <a:xfrm>
            <a:off x="444500" y="1819275"/>
            <a:ext cx="5410200" cy="3978275"/>
          </a:xfrm>
          <a:prstGeom prst="flowChartAlternateProcess">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94404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2BC2E-EF7D-E0F8-789A-5349A5160D37}"/>
              </a:ext>
            </a:extLst>
          </p:cNvPr>
          <p:cNvSpPr>
            <a:spLocks noGrp="1"/>
          </p:cNvSpPr>
          <p:nvPr>
            <p:ph type="title"/>
          </p:nvPr>
        </p:nvSpPr>
        <p:spPr/>
        <p:txBody>
          <a:bodyPr lIns="0" tIns="0" rIns="0" bIns="0" anchor="t"/>
          <a:lstStyle/>
          <a:p>
            <a:r>
              <a:rPr lang="en-US" dirty="0"/>
              <a:t>How You Can Help Your Child at Home (1 of 2)</a:t>
            </a:r>
            <a:endParaRPr lang="en-US" b="0" dirty="0">
              <a:solidFill>
                <a:srgbClr val="000000"/>
              </a:solidFill>
            </a:endParaRPr>
          </a:p>
        </p:txBody>
      </p:sp>
      <p:sp>
        <p:nvSpPr>
          <p:cNvPr id="6" name="Text Placeholder 5">
            <a:extLst>
              <a:ext uri="{FF2B5EF4-FFF2-40B4-BE49-F238E27FC236}">
                <a16:creationId xmlns:a16="http://schemas.microsoft.com/office/drawing/2014/main" id="{2A258C7D-4EE8-D2FE-512B-20B37E335601}"/>
              </a:ext>
            </a:extLst>
          </p:cNvPr>
          <p:cNvSpPr>
            <a:spLocks noGrp="1"/>
          </p:cNvSpPr>
          <p:nvPr>
            <p:ph type="body" sz="quarter" idx="14"/>
          </p:nvPr>
        </p:nvSpPr>
        <p:spPr>
          <a:xfrm>
            <a:off x="6313868" y="1443641"/>
            <a:ext cx="5400675" cy="3977640"/>
          </a:xfrm>
        </p:spPr>
        <p:txBody>
          <a:bodyPr lIns="0" tIns="0" rIns="0" bIns="0" anchor="t"/>
          <a:lstStyle/>
          <a:p>
            <a:pPr marL="285750" indent="-285750">
              <a:lnSpc>
                <a:spcPct val="100000"/>
              </a:lnSpc>
              <a:spcAft>
                <a:spcPts val="1200"/>
              </a:spcAft>
              <a:buFont typeface="Arial"/>
              <a:buChar char="•"/>
            </a:pPr>
            <a:r>
              <a:rPr lang="en-US">
                <a:latin typeface="Aptos Narrow"/>
              </a:rPr>
              <a:t>Sing nursery rhymes.</a:t>
            </a:r>
            <a:endParaRPr lang="en-US">
              <a:solidFill>
                <a:srgbClr val="000000"/>
              </a:solidFill>
              <a:latin typeface="Aptos Narrow"/>
            </a:endParaRPr>
          </a:p>
          <a:p>
            <a:pPr marL="285750" indent="-285750">
              <a:lnSpc>
                <a:spcPct val="100000"/>
              </a:lnSpc>
              <a:spcAft>
                <a:spcPts val="1200"/>
              </a:spcAft>
              <a:buFont typeface="Arial"/>
              <a:buChar char="•"/>
            </a:pPr>
            <a:r>
              <a:rPr lang="en-US">
                <a:latin typeface="Aptos Narrow"/>
              </a:rPr>
              <a:t>Play rhyming games together.</a:t>
            </a:r>
            <a:endParaRPr lang="en-US">
              <a:solidFill>
                <a:srgbClr val="000000"/>
              </a:solidFill>
              <a:latin typeface="Aptos Narrow"/>
            </a:endParaRPr>
          </a:p>
          <a:p>
            <a:pPr marL="285750" indent="-285750">
              <a:lnSpc>
                <a:spcPct val="100000"/>
              </a:lnSpc>
              <a:spcAft>
                <a:spcPts val="1200"/>
              </a:spcAft>
              <a:buFont typeface="Arial"/>
              <a:buChar char="•"/>
            </a:pPr>
            <a:r>
              <a:rPr lang="en-US">
                <a:latin typeface="Aptos Narrow"/>
              </a:rPr>
              <a:t>Clap out syllables in words.</a:t>
            </a:r>
            <a:endParaRPr lang="en-US">
              <a:solidFill>
                <a:srgbClr val="000000"/>
              </a:solidFill>
              <a:latin typeface="Aptos Narrow"/>
            </a:endParaRPr>
          </a:p>
          <a:p>
            <a:pPr marL="285750" indent="-285750">
              <a:lnSpc>
                <a:spcPct val="100000"/>
              </a:lnSpc>
              <a:spcAft>
                <a:spcPts val="1200"/>
              </a:spcAft>
              <a:buFont typeface="Arial"/>
              <a:buChar char="•"/>
            </a:pPr>
            <a:r>
              <a:rPr lang="en-US">
                <a:latin typeface="Aptos Narrow"/>
              </a:rPr>
              <a:t>Identify beginning, middle, and final sounds in everyday words.</a:t>
            </a:r>
            <a:endParaRPr lang="en-US">
              <a:solidFill>
                <a:srgbClr val="000000"/>
              </a:solidFill>
              <a:latin typeface="Aptos Narrow"/>
            </a:endParaRPr>
          </a:p>
          <a:p>
            <a:pPr marL="285750" indent="-285750">
              <a:lnSpc>
                <a:spcPct val="100000"/>
              </a:lnSpc>
              <a:spcAft>
                <a:spcPts val="1200"/>
              </a:spcAft>
              <a:buFont typeface="Arial"/>
              <a:buChar char="•"/>
            </a:pPr>
            <a:r>
              <a:rPr lang="en-US">
                <a:latin typeface="Aptos Narrow"/>
              </a:rPr>
              <a:t>Read aloud and talk about sounds in words.</a:t>
            </a:r>
            <a:endParaRPr lang="en-US">
              <a:solidFill>
                <a:srgbClr val="000000"/>
              </a:solidFill>
              <a:latin typeface="Aptos Narrow"/>
            </a:endParaRPr>
          </a:p>
          <a:p>
            <a:pPr marL="285750" indent="-285750">
              <a:lnSpc>
                <a:spcPct val="100000"/>
              </a:lnSpc>
              <a:spcAft>
                <a:spcPts val="1200"/>
              </a:spcAft>
              <a:buFont typeface="Arial"/>
              <a:buChar char="•"/>
            </a:pPr>
            <a:r>
              <a:rPr lang="en-US">
                <a:latin typeface="Aptos Narrow"/>
              </a:rPr>
              <a:t>Count and clap the words in an oral sentence.</a:t>
            </a:r>
            <a:endParaRPr lang="en-US">
              <a:solidFill>
                <a:srgbClr val="000000"/>
              </a:solidFill>
              <a:latin typeface="Aptos Narrow"/>
            </a:endParaRPr>
          </a:p>
          <a:p>
            <a:endParaRPr lang="en-US" sz="2000"/>
          </a:p>
        </p:txBody>
      </p:sp>
      <p:pic>
        <p:nvPicPr>
          <p:cNvPr id="9" name="Picture 2">
            <a:extLst>
              <a:ext uri="{FF2B5EF4-FFF2-40B4-BE49-F238E27FC236}">
                <a16:creationId xmlns:a16="http://schemas.microsoft.com/office/drawing/2014/main" id="{2529BE13-77CC-31D7-316F-F9274915D42E}"/>
              </a:ext>
              <a:ext uri="{C183D7F6-B498-43B3-948B-1728B52AA6E4}">
                <adec:decorative xmlns:adec="http://schemas.microsoft.com/office/drawing/2017/decorative" val="1"/>
              </a:ext>
            </a:extLst>
          </p:cNvPr>
          <p:cNvPicPr>
            <a:picLocks noChangeAspect="1" noChangeArrowheads="1"/>
          </p:cNvPicPr>
          <p:nvPr/>
        </p:nvPicPr>
        <p:blipFill>
          <a:blip r:embed="rId2"/>
          <a:srcRect t="3538" b="10614"/>
          <a:stretch>
            <a:fillRect/>
          </a:stretch>
        </p:blipFill>
        <p:spPr bwMode="auto">
          <a:xfrm>
            <a:off x="706971" y="1437343"/>
            <a:ext cx="4677596" cy="3979938"/>
          </a:xfrm>
          <a:prstGeom prst="flowChartAlternateProcess">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9421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DE354-9F7B-3493-E2C0-BA17516926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B31162-FC4B-2263-0418-7EE067599684}"/>
              </a:ext>
            </a:extLst>
          </p:cNvPr>
          <p:cNvSpPr>
            <a:spLocks noGrp="1"/>
          </p:cNvSpPr>
          <p:nvPr>
            <p:ph type="title"/>
          </p:nvPr>
        </p:nvSpPr>
        <p:spPr/>
        <p:txBody>
          <a:bodyPr lIns="0" tIns="0" rIns="0" bIns="0" anchor="t"/>
          <a:lstStyle/>
          <a:p>
            <a:r>
              <a:rPr lang="en-US">
                <a:latin typeface="Aptos Narrow"/>
              </a:rPr>
              <a:t>How You Can Help Your Child at Home (2 of 2)</a:t>
            </a:r>
            <a:endParaRPr lang="en-US"/>
          </a:p>
        </p:txBody>
      </p:sp>
      <p:pic>
        <p:nvPicPr>
          <p:cNvPr id="3" name="Picture Placeholder 2">
            <a:extLst>
              <a:ext uri="{FF2B5EF4-FFF2-40B4-BE49-F238E27FC236}">
                <a16:creationId xmlns:a16="http://schemas.microsoft.com/office/drawing/2014/main" id="{76F8D783-09A6-D8AB-2F54-C2C84F7E34CD}"/>
              </a:ext>
              <a:ext uri="{C183D7F6-B498-43B3-948B-1728B52AA6E4}">
                <adec:decorative xmlns:adec="http://schemas.microsoft.com/office/drawing/2017/decorative" val="1"/>
              </a:ext>
            </a:extLst>
          </p:cNvPr>
          <p:cNvPicPr>
            <a:picLocks noGrp="1" noChangeAspect="1"/>
          </p:cNvPicPr>
          <p:nvPr>
            <p:ph type="pic" sz="quarter" idx="13"/>
          </p:nvPr>
        </p:nvPicPr>
        <p:blipFill>
          <a:blip r:embed="rId3"/>
          <a:srcRect t="1781" b="1781"/>
          <a:stretch/>
        </p:blipFill>
        <p:spPr>
          <a:xfrm>
            <a:off x="443812" y="1819276"/>
            <a:ext cx="5410200" cy="3474720"/>
          </a:xfrm>
          <a:prstGeom prst="roundRect">
            <a:avLst/>
          </a:prstGeom>
          <a:ln>
            <a:solidFill>
              <a:srgbClr val="E8E8E8"/>
            </a:solidFill>
          </a:ln>
        </p:spPr>
      </p:pic>
      <p:sp>
        <p:nvSpPr>
          <p:cNvPr id="10" name="Text Placeholder 9">
            <a:extLst>
              <a:ext uri="{FF2B5EF4-FFF2-40B4-BE49-F238E27FC236}">
                <a16:creationId xmlns:a16="http://schemas.microsoft.com/office/drawing/2014/main" id="{222DDA3A-5853-A0E9-6CE6-872ED980AD79}"/>
              </a:ext>
            </a:extLst>
          </p:cNvPr>
          <p:cNvSpPr>
            <a:spLocks noGrp="1"/>
          </p:cNvSpPr>
          <p:nvPr>
            <p:ph type="body" sz="quarter" idx="14"/>
          </p:nvPr>
        </p:nvSpPr>
        <p:spPr/>
        <p:txBody>
          <a:bodyPr lIns="0" tIns="0" rIns="0" bIns="0" anchor="t"/>
          <a:lstStyle/>
          <a:p>
            <a:pPr marL="0" indent="0" algn="ctr"/>
            <a:r>
              <a:rPr lang="en-US" sz="2800" b="1" dirty="0">
                <a:latin typeface="Aptos Narrow"/>
                <a:hlinkClick r:id="rId4"/>
              </a:rPr>
              <a:t>Phonological and Phonemic Awareness: Activities for your Kindergartner</a:t>
            </a:r>
            <a:endParaRPr lang="en-US" sz="2800" dirty="0">
              <a:solidFill>
                <a:srgbClr val="000000"/>
              </a:solidFill>
              <a:latin typeface="Aptos Narrow"/>
            </a:endParaRPr>
          </a:p>
          <a:p>
            <a:pPr marL="0" indent="0"/>
            <a:r>
              <a:rPr lang="en-US" dirty="0">
                <a:latin typeface="Aptos Narrow"/>
              </a:rPr>
              <a:t>Phonological and phonemic awareness are important pre-reading skills, related to the ability to hear, identify, and play with the sounds in spoken language—including rhymes, syllables, and the smallest units of sound (phonemes). Children with strong phonological awareness skills are ready to become readers.</a:t>
            </a:r>
            <a:endParaRPr lang="en-US" dirty="0">
              <a:solidFill>
                <a:srgbClr val="000000"/>
              </a:solidFill>
              <a:latin typeface="Aptos Narrow"/>
            </a:endParaRPr>
          </a:p>
        </p:txBody>
      </p:sp>
      <p:pic>
        <p:nvPicPr>
          <p:cNvPr id="15" name="Picture Placeholder 5" descr="QR code">
            <a:extLst>
              <a:ext uri="{FF2B5EF4-FFF2-40B4-BE49-F238E27FC236}">
                <a16:creationId xmlns:a16="http://schemas.microsoft.com/office/drawing/2014/main" id="{50053E7B-8E63-2413-D387-8505055EB32F}"/>
              </a:ext>
            </a:extLst>
          </p:cNvPr>
          <p:cNvPicPr>
            <a:picLocks noGrp="1" noChangeAspect="1"/>
          </p:cNvPicPr>
          <p:nvPr>
            <p:ph type="pic" sz="quarter" idx="4294967295"/>
          </p:nvPr>
        </p:nvPicPr>
        <p:blipFill>
          <a:blip r:embed="rId5"/>
          <a:srcRect/>
          <a:stretch/>
        </p:blipFill>
        <p:spPr>
          <a:xfrm>
            <a:off x="11052856" y="369888"/>
            <a:ext cx="877887" cy="877887"/>
          </a:xfrm>
          <a:prstGeom prst="rect">
            <a:avLst/>
          </a:prstGeom>
        </p:spPr>
      </p:pic>
    </p:spTree>
    <p:extLst>
      <p:ext uri="{BB962C8B-B14F-4D97-AF65-F5344CB8AC3E}">
        <p14:creationId xmlns:p14="http://schemas.microsoft.com/office/powerpoint/2010/main" val="2713121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9D69E-1508-EE3F-1D99-1FB654C5D4F3}"/>
              </a:ext>
            </a:extLst>
          </p:cNvPr>
          <p:cNvSpPr>
            <a:spLocks noGrp="1"/>
          </p:cNvSpPr>
          <p:nvPr>
            <p:ph type="title"/>
          </p:nvPr>
        </p:nvSpPr>
        <p:spPr/>
        <p:txBody>
          <a:bodyPr lIns="0" tIns="0" rIns="0" bIns="0" anchor="t"/>
          <a:lstStyle/>
          <a:p>
            <a:r>
              <a:rPr lang="en-US" dirty="0"/>
              <a:t>In Closing</a:t>
            </a:r>
            <a:endParaRPr lang="en-US" b="0" dirty="0">
              <a:solidFill>
                <a:srgbClr val="000000"/>
              </a:solidFill>
            </a:endParaRPr>
          </a:p>
        </p:txBody>
      </p:sp>
      <p:pic>
        <p:nvPicPr>
          <p:cNvPr id="10" name="Picture Placeholder 9" descr="A qr code with a chicken&#10;&#10;AI-generated content may be incorrect.">
            <a:extLst>
              <a:ext uri="{FF2B5EF4-FFF2-40B4-BE49-F238E27FC236}">
                <a16:creationId xmlns:a16="http://schemas.microsoft.com/office/drawing/2014/main" id="{C88645EC-1DAB-6A5B-D037-094955A0E480}"/>
              </a:ext>
            </a:extLst>
          </p:cNvPr>
          <p:cNvPicPr>
            <a:picLocks noGrp="1" noChangeAspect="1"/>
          </p:cNvPicPr>
          <p:nvPr>
            <p:ph type="pic" sz="quarter" idx="14"/>
          </p:nvPr>
        </p:nvPicPr>
        <p:blipFill>
          <a:blip r:embed="rId3"/>
          <a:srcRect t="413" b="413"/>
          <a:stretch/>
        </p:blipFill>
        <p:spPr>
          <a:prstGeom prst="rect">
            <a:avLst/>
          </a:prstGeom>
        </p:spPr>
      </p:pic>
      <p:pic>
        <p:nvPicPr>
          <p:cNvPr id="13" name="Picture Placeholder 12">
            <a:extLst>
              <a:ext uri="{FF2B5EF4-FFF2-40B4-BE49-F238E27FC236}">
                <a16:creationId xmlns:a16="http://schemas.microsoft.com/office/drawing/2014/main" id="{F0908A91-67B3-80F8-A25B-D5943F2538C9}"/>
              </a:ext>
              <a:ext uri="{C183D7F6-B498-43B3-948B-1728B52AA6E4}">
                <adec:decorative xmlns:adec="http://schemas.microsoft.com/office/drawing/2017/decorative" val="1"/>
              </a:ext>
            </a:extLst>
          </p:cNvPr>
          <p:cNvPicPr>
            <a:picLocks noGrp="1" noChangeAspect="1"/>
          </p:cNvPicPr>
          <p:nvPr>
            <p:ph type="pic" sz="quarter" idx="13"/>
          </p:nvPr>
        </p:nvPicPr>
        <p:blipFill>
          <a:blip r:embed="rId4"/>
          <a:srcRect l="4708" r="4708"/>
          <a:stretch/>
        </p:blipFill>
        <p:spPr>
          <a:xfrm>
            <a:off x="443813" y="1819276"/>
            <a:ext cx="5410200" cy="3977640"/>
          </a:xfrm>
          <a:prstGeom prst="rect">
            <a:avLst/>
          </a:prstGeom>
          <a:ln>
            <a:solidFill>
              <a:srgbClr val="E8E8E8"/>
            </a:solidFill>
          </a:ln>
        </p:spPr>
      </p:pic>
      <p:sp>
        <p:nvSpPr>
          <p:cNvPr id="6" name="Text Placeholder 5">
            <a:extLst>
              <a:ext uri="{FF2B5EF4-FFF2-40B4-BE49-F238E27FC236}">
                <a16:creationId xmlns:a16="http://schemas.microsoft.com/office/drawing/2014/main" id="{A8185832-42E2-6A00-8D2D-E74D26778C58}"/>
              </a:ext>
            </a:extLst>
          </p:cNvPr>
          <p:cNvSpPr>
            <a:spLocks noGrp="1"/>
          </p:cNvSpPr>
          <p:nvPr>
            <p:ph type="body" sz="quarter" idx="15"/>
          </p:nvPr>
        </p:nvSpPr>
        <p:spPr/>
        <p:txBody>
          <a:bodyPr lIns="0" tIns="0" rIns="0" bIns="0" anchor="t"/>
          <a:lstStyle/>
          <a:p>
            <a:pPr marL="0" indent="0" algn="ctr"/>
            <a:r>
              <a:rPr lang="en-US" sz="2800" b="1" dirty="0">
                <a:latin typeface="Aptos Narrow"/>
                <a:hlinkClick r:id="rId5"/>
              </a:rPr>
              <a:t>Reading 101 for Parents: Phonological and Phonemic Awareness</a:t>
            </a:r>
            <a:endParaRPr lang="en-US" sz="2800" b="1" dirty="0"/>
          </a:p>
          <a:p>
            <a:pPr marL="0" indent="0"/>
            <a:r>
              <a:rPr lang="en-US" dirty="0">
                <a:latin typeface="Aptos Narrow"/>
              </a:rPr>
              <a:t>Phonological and phonemic awareness is the ability to hear, identify, and play with the sounds in spoken language—including rhymes, syllables, and the smallest units of sound (phonemes).</a:t>
            </a:r>
            <a:endParaRPr lang="en-US" dirty="0"/>
          </a:p>
        </p:txBody>
      </p:sp>
    </p:spTree>
    <p:extLst>
      <p:ext uri="{BB962C8B-B14F-4D97-AF65-F5344CB8AC3E}">
        <p14:creationId xmlns:p14="http://schemas.microsoft.com/office/powerpoint/2010/main" val="2791475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4A803-66AC-23B4-6F65-7E9C2E5CD286}"/>
              </a:ext>
            </a:extLst>
          </p:cNvPr>
          <p:cNvSpPr>
            <a:spLocks noGrp="1"/>
          </p:cNvSpPr>
          <p:nvPr>
            <p:ph type="title"/>
          </p:nvPr>
        </p:nvSpPr>
        <p:spPr/>
        <p:txBody>
          <a:bodyPr/>
          <a:lstStyle/>
          <a:p>
            <a:r>
              <a:rPr lang="en-US" dirty="0"/>
              <a:t>References (1 of 2)</a:t>
            </a:r>
          </a:p>
        </p:txBody>
      </p:sp>
      <p:sp>
        <p:nvSpPr>
          <p:cNvPr id="4" name="Text Placeholder 3">
            <a:extLst>
              <a:ext uri="{FF2B5EF4-FFF2-40B4-BE49-F238E27FC236}">
                <a16:creationId xmlns:a16="http://schemas.microsoft.com/office/drawing/2014/main" id="{9ED5EF1B-00D4-DDF0-796D-FF30979F6137}"/>
              </a:ext>
            </a:extLst>
          </p:cNvPr>
          <p:cNvSpPr>
            <a:spLocks noGrp="1"/>
          </p:cNvSpPr>
          <p:nvPr>
            <p:ph type="body" sz="quarter" idx="12"/>
          </p:nvPr>
        </p:nvSpPr>
        <p:spPr>
          <a:xfrm>
            <a:off x="470110" y="1119419"/>
            <a:ext cx="11251780" cy="3977640"/>
          </a:xfrm>
        </p:spPr>
        <p:txBody>
          <a:bodyPr/>
          <a:lstStyle/>
          <a:p>
            <a:pPr fontAlgn="base"/>
            <a:r>
              <a:rPr lang="en-US" sz="2000"/>
              <a:t>National Center on Improving Literacy. (2022). </a:t>
            </a:r>
            <a:r>
              <a:rPr lang="en-US" sz="2000" i="1">
                <a:hlinkClick r:id="rId3"/>
              </a:rPr>
              <a:t>Phonemic awareness: What is it and why is it important?</a:t>
            </a:r>
            <a:r>
              <a:rPr lang="en-US" sz="2000">
                <a:hlinkClick r:id="rId3"/>
              </a:rPr>
              <a:t> </a:t>
            </a:r>
            <a:r>
              <a:rPr lang="en-US" sz="2000"/>
              <a:t>Retrieved July 1, 2025, from https://www.improvingliteracy.org/resource/phonemic-awareness-what-is-it-and-why-is-it-important</a:t>
            </a:r>
          </a:p>
          <a:p>
            <a:pPr fontAlgn="base"/>
            <a:r>
              <a:rPr lang="en-US" sz="2000"/>
              <a:t>National Center on Improving Literacy. (2022). </a:t>
            </a:r>
            <a:r>
              <a:rPr lang="en-US" sz="2000" i="1">
                <a:hlinkClick r:id="rId4"/>
              </a:rPr>
              <a:t>Phonological awareness: What is it and how does it relate to phonemic awareness?</a:t>
            </a:r>
            <a:r>
              <a:rPr lang="en-US" sz="2000"/>
              <a:t> Retrieved July 1, 2025, from https://www.improvingliteracy.org/resource/phonological-awareness-what-is-it-and-how-does-it-relate-to-phonemic-awareness</a:t>
            </a:r>
          </a:p>
          <a:p>
            <a:pPr fontAlgn="base"/>
            <a:r>
              <a:rPr lang="en-US" sz="2000"/>
              <a:t>Read by 4th. (n.d.). </a:t>
            </a:r>
            <a:r>
              <a:rPr lang="en-US" sz="2000" i="1">
                <a:hlinkClick r:id="rId5"/>
              </a:rPr>
              <a:t>Parent workshop on early reading skills</a:t>
            </a:r>
            <a:r>
              <a:rPr lang="en-US" sz="2000"/>
              <a:t>. Retrieved July 1, 2025, from https://www.readby4th.org/initiatives-family/parent-workshop-early-reading-skills</a:t>
            </a:r>
          </a:p>
          <a:p>
            <a:pPr fontAlgn="base"/>
            <a:r>
              <a:rPr lang="en-US" sz="2000"/>
              <a:t>Reading Rockets. (n.d.). </a:t>
            </a:r>
            <a:r>
              <a:rPr lang="en-US" sz="2000" i="1">
                <a:hlinkClick r:id="rId6"/>
              </a:rPr>
              <a:t>Phonological and phonemic awareness: Activities for your kindergartener</a:t>
            </a:r>
            <a:r>
              <a:rPr lang="en-US" sz="2000"/>
              <a:t>. Retrieved December 10, 2025, from https://www.readingrockets.org/literacy-home/reading-101-guide-parents/your-kindergartener/phonological-and-phonemic-awareness</a:t>
            </a:r>
          </a:p>
        </p:txBody>
      </p:sp>
    </p:spTree>
    <p:extLst>
      <p:ext uri="{BB962C8B-B14F-4D97-AF65-F5344CB8AC3E}">
        <p14:creationId xmlns:p14="http://schemas.microsoft.com/office/powerpoint/2010/main" val="2440992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FA0B3-CC2E-350A-163F-857321B789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BDF96C-6A34-BAF8-9ED8-DCC9DAB0C5A6}"/>
              </a:ext>
            </a:extLst>
          </p:cNvPr>
          <p:cNvSpPr>
            <a:spLocks noGrp="1"/>
          </p:cNvSpPr>
          <p:nvPr>
            <p:ph type="title"/>
          </p:nvPr>
        </p:nvSpPr>
        <p:spPr/>
        <p:txBody>
          <a:bodyPr/>
          <a:lstStyle/>
          <a:p>
            <a:r>
              <a:rPr lang="en-US"/>
              <a:t>References (2 of 2)</a:t>
            </a:r>
          </a:p>
        </p:txBody>
      </p:sp>
      <p:sp>
        <p:nvSpPr>
          <p:cNvPr id="4" name="Text Placeholder 3">
            <a:extLst>
              <a:ext uri="{FF2B5EF4-FFF2-40B4-BE49-F238E27FC236}">
                <a16:creationId xmlns:a16="http://schemas.microsoft.com/office/drawing/2014/main" id="{333A0A4C-6004-0372-A39A-1EBE191BDDD3}"/>
              </a:ext>
            </a:extLst>
          </p:cNvPr>
          <p:cNvSpPr>
            <a:spLocks noGrp="1"/>
          </p:cNvSpPr>
          <p:nvPr>
            <p:ph type="body" sz="quarter" idx="12"/>
          </p:nvPr>
        </p:nvSpPr>
        <p:spPr>
          <a:xfrm>
            <a:off x="470110" y="1110413"/>
            <a:ext cx="11251780" cy="3977640"/>
          </a:xfrm>
        </p:spPr>
        <p:txBody>
          <a:bodyPr lIns="0" tIns="0" rIns="0" bIns="0" anchor="t"/>
          <a:lstStyle/>
          <a:p>
            <a:pPr fontAlgn="base"/>
            <a:r>
              <a:rPr lang="en-US" sz="2000"/>
              <a:t>Reading Rockets. (n.d.). </a:t>
            </a:r>
            <a:r>
              <a:rPr lang="en-US" sz="2000" i="1">
                <a:hlinkClick r:id="rId3"/>
              </a:rPr>
              <a:t>Phonological and phonemic awareness: Introduction</a:t>
            </a:r>
            <a:r>
              <a:rPr lang="en-US" sz="2000"/>
              <a:t>. Retrieved July 1, 2025, from https://www.readingrockets.org/reading-101/reading-101-learning-modules/course-modules/phonological-and-phonemic-awareness</a:t>
            </a:r>
          </a:p>
          <a:p>
            <a:pPr fontAlgn="base"/>
            <a:r>
              <a:rPr lang="en-US" sz="2000"/>
              <a:t>Reading Rockets. (n.d.). </a:t>
            </a:r>
            <a:r>
              <a:rPr lang="en-US" sz="2000" i="1">
                <a:hlinkClick r:id="rId4"/>
              </a:rPr>
              <a:t>Reading 101 for Parents: Phonological and phonemic awareness</a:t>
            </a:r>
            <a:r>
              <a:rPr lang="en-US" sz="2000"/>
              <a:t>. Retrieved December 10, 2025, from https://www.readingrockets.org/literacy-home/reading-101-guide-parents/reading-basics/phonological-and-phonemic-awareness</a:t>
            </a:r>
          </a:p>
          <a:p>
            <a:pPr fontAlgn="base"/>
            <a:r>
              <a:rPr lang="en-US" sz="2000">
                <a:latin typeface="Aptos Narrow"/>
              </a:rPr>
              <a:t>Scarborough, H. S. (2001). Connecting early language and literacy to later reading (dis)abilities: Evidence, theory, and practice. In S. Neuman &amp; D. Dickinson (Eds.), </a:t>
            </a:r>
            <a:r>
              <a:rPr lang="en-US" sz="2000" i="1">
                <a:latin typeface="Aptos Narrow"/>
              </a:rPr>
              <a:t>Handbook for research in early literacy </a:t>
            </a:r>
            <a:r>
              <a:rPr lang="en-US" sz="2000">
                <a:latin typeface="Aptos Narrow"/>
              </a:rPr>
              <a:t>(pp. 97-110). New York: Guilford Press. </a:t>
            </a:r>
          </a:p>
        </p:txBody>
      </p:sp>
    </p:spTree>
    <p:extLst>
      <p:ext uri="{BB962C8B-B14F-4D97-AF65-F5344CB8AC3E}">
        <p14:creationId xmlns:p14="http://schemas.microsoft.com/office/powerpoint/2010/main" val="3750091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A0EDF-B311-7444-E0FC-4FF0B68176BF}"/>
              </a:ext>
            </a:extLst>
          </p:cNvPr>
          <p:cNvSpPr>
            <a:spLocks noGrp="1"/>
          </p:cNvSpPr>
          <p:nvPr>
            <p:ph type="title"/>
          </p:nvPr>
        </p:nvSpPr>
        <p:spPr/>
        <p:txBody>
          <a:bodyPr/>
          <a:lstStyle/>
          <a:p>
            <a:r>
              <a:rPr lang="en-US"/>
              <a:t>Follow the New Jersey Department of Education</a:t>
            </a:r>
          </a:p>
        </p:txBody>
      </p:sp>
      <p:sp>
        <p:nvSpPr>
          <p:cNvPr id="3" name="Text Placeholder 2">
            <a:extLst>
              <a:ext uri="{FF2B5EF4-FFF2-40B4-BE49-F238E27FC236}">
                <a16:creationId xmlns:a16="http://schemas.microsoft.com/office/drawing/2014/main" id="{489E6E26-A103-4213-A7F3-D8027708F5E1}"/>
              </a:ext>
            </a:extLst>
          </p:cNvPr>
          <p:cNvSpPr>
            <a:spLocks noGrp="1"/>
          </p:cNvSpPr>
          <p:nvPr>
            <p:ph type="body" sz="quarter" idx="11"/>
          </p:nvPr>
        </p:nvSpPr>
        <p:spPr/>
        <p:txBody>
          <a:bodyPr/>
          <a:lstStyle/>
          <a:p>
            <a:r>
              <a:rPr lang="en-US"/>
              <a:t>Facebook </a:t>
            </a:r>
            <a:br>
              <a:rPr lang="en-US"/>
            </a:br>
            <a:r>
              <a:rPr lang="en-US"/>
              <a:t>@njdeptofed</a:t>
            </a:r>
          </a:p>
        </p:txBody>
      </p:sp>
      <p:sp>
        <p:nvSpPr>
          <p:cNvPr id="4" name="Text Placeholder 3">
            <a:extLst>
              <a:ext uri="{FF2B5EF4-FFF2-40B4-BE49-F238E27FC236}">
                <a16:creationId xmlns:a16="http://schemas.microsoft.com/office/drawing/2014/main" id="{91320183-59E6-6EE8-20E6-C96C1D1BC42F}"/>
              </a:ext>
            </a:extLst>
          </p:cNvPr>
          <p:cNvSpPr>
            <a:spLocks noGrp="1"/>
          </p:cNvSpPr>
          <p:nvPr>
            <p:ph type="body" sz="quarter" idx="13"/>
          </p:nvPr>
        </p:nvSpPr>
        <p:spPr/>
        <p:txBody>
          <a:bodyPr/>
          <a:lstStyle/>
          <a:p>
            <a:r>
              <a:rPr lang="en-US"/>
              <a:t>Instagram</a:t>
            </a:r>
            <a:br>
              <a:rPr lang="en-US"/>
            </a:br>
            <a:r>
              <a:rPr lang="en-US"/>
              <a:t>@newjerseydoe</a:t>
            </a:r>
          </a:p>
        </p:txBody>
      </p:sp>
      <p:sp>
        <p:nvSpPr>
          <p:cNvPr id="5" name="Text Placeholder 4">
            <a:extLst>
              <a:ext uri="{FF2B5EF4-FFF2-40B4-BE49-F238E27FC236}">
                <a16:creationId xmlns:a16="http://schemas.microsoft.com/office/drawing/2014/main" id="{62046C65-4647-E019-D828-A4D07059424E}"/>
              </a:ext>
            </a:extLst>
          </p:cNvPr>
          <p:cNvSpPr>
            <a:spLocks noGrp="1"/>
          </p:cNvSpPr>
          <p:nvPr>
            <p:ph type="body" sz="quarter" idx="14"/>
          </p:nvPr>
        </p:nvSpPr>
        <p:spPr/>
        <p:txBody>
          <a:bodyPr/>
          <a:lstStyle/>
          <a:p>
            <a:r>
              <a:rPr lang="en-US"/>
              <a:t>Threads</a:t>
            </a:r>
            <a:br>
              <a:rPr lang="en-US"/>
            </a:br>
            <a:r>
              <a:rPr lang="en-US"/>
              <a:t>@newjerseydoe</a:t>
            </a:r>
          </a:p>
        </p:txBody>
      </p:sp>
      <p:pic>
        <p:nvPicPr>
          <p:cNvPr id="22" name="Picture Placeholder 21" descr="Logo: State of New Jersey Department of Education. The Great Seal of the State of New Jersey,">
            <a:extLst>
              <a:ext uri="{FF2B5EF4-FFF2-40B4-BE49-F238E27FC236}">
                <a16:creationId xmlns:a16="http://schemas.microsoft.com/office/drawing/2014/main" id="{5067D616-DF88-DC17-F156-4A5B686AFECF}"/>
              </a:ext>
            </a:extLst>
          </p:cNvPr>
          <p:cNvPicPr>
            <a:picLocks noGrp="1" noChangeAspect="1"/>
          </p:cNvPicPr>
          <p:nvPr>
            <p:ph type="pic" sz="quarter" idx="12"/>
          </p:nvPr>
        </p:nvPicPr>
        <p:blipFill>
          <a:blip>
            <a:extLst>
              <a:ext uri="{96DAC541-7B7A-43D3-8B79-37D633B846F1}">
                <asvg:svgBlip xmlns:asvg="http://schemas.microsoft.com/office/drawing/2016/SVG/main" r:embed="rId3"/>
              </a:ext>
            </a:extLst>
          </a:blip>
          <a:srcRect l="34" r="34"/>
          <a:stretch>
            <a:fillRect/>
          </a:stretch>
        </p:blipFill>
        <p:spPr/>
      </p:pic>
      <p:sp>
        <p:nvSpPr>
          <p:cNvPr id="7" name="Text Placeholder 6">
            <a:extLst>
              <a:ext uri="{FF2B5EF4-FFF2-40B4-BE49-F238E27FC236}">
                <a16:creationId xmlns:a16="http://schemas.microsoft.com/office/drawing/2014/main" id="{EB10C834-C492-C41F-4AC6-35B75F21F9FF}"/>
              </a:ext>
            </a:extLst>
          </p:cNvPr>
          <p:cNvSpPr>
            <a:spLocks noGrp="1"/>
          </p:cNvSpPr>
          <p:nvPr>
            <p:ph type="body" sz="quarter" idx="18"/>
          </p:nvPr>
        </p:nvSpPr>
        <p:spPr/>
        <p:txBody>
          <a:bodyPr/>
          <a:lstStyle/>
          <a:p>
            <a:r>
              <a:rPr lang="en-US"/>
              <a:t>nj.gov/education</a:t>
            </a:r>
          </a:p>
        </p:txBody>
      </p:sp>
      <p:sp>
        <p:nvSpPr>
          <p:cNvPr id="8" name="Text Placeholder 7">
            <a:extLst>
              <a:ext uri="{FF2B5EF4-FFF2-40B4-BE49-F238E27FC236}">
                <a16:creationId xmlns:a16="http://schemas.microsoft.com/office/drawing/2014/main" id="{B5F6CACA-2AAE-016D-EEE0-75B35D2CE6C6}"/>
              </a:ext>
            </a:extLst>
          </p:cNvPr>
          <p:cNvSpPr>
            <a:spLocks noGrp="1"/>
          </p:cNvSpPr>
          <p:nvPr>
            <p:ph type="body" sz="quarter" idx="15"/>
          </p:nvPr>
        </p:nvSpPr>
        <p:spPr/>
        <p:txBody>
          <a:bodyPr/>
          <a:lstStyle/>
          <a:p>
            <a:r>
              <a:rPr lang="en-US"/>
              <a:t>X</a:t>
            </a:r>
            <a:br>
              <a:rPr lang="en-US"/>
            </a:br>
            <a:r>
              <a:rPr lang="en-US"/>
              <a:t>@newjerseydoe</a:t>
            </a:r>
          </a:p>
        </p:txBody>
      </p:sp>
      <p:sp>
        <p:nvSpPr>
          <p:cNvPr id="9" name="Text Placeholder 8">
            <a:extLst>
              <a:ext uri="{FF2B5EF4-FFF2-40B4-BE49-F238E27FC236}">
                <a16:creationId xmlns:a16="http://schemas.microsoft.com/office/drawing/2014/main" id="{8FE5DD90-B124-AAA4-F3DF-533C325FACD5}"/>
              </a:ext>
            </a:extLst>
          </p:cNvPr>
          <p:cNvSpPr>
            <a:spLocks noGrp="1"/>
          </p:cNvSpPr>
          <p:nvPr>
            <p:ph type="body" sz="quarter" idx="16"/>
          </p:nvPr>
        </p:nvSpPr>
        <p:spPr>
          <a:xfrm>
            <a:off x="8297069" y="3703638"/>
            <a:ext cx="3175000" cy="755650"/>
          </a:xfrm>
        </p:spPr>
        <p:txBody>
          <a:bodyPr/>
          <a:lstStyle/>
          <a:p>
            <a:r>
              <a:rPr lang="en-US"/>
              <a:t>LinkedIn</a:t>
            </a:r>
            <a:br>
              <a:rPr lang="en-US"/>
            </a:br>
            <a:r>
              <a:rPr lang="en-US"/>
              <a:t>New Jersey Department of Education</a:t>
            </a:r>
          </a:p>
        </p:txBody>
      </p:sp>
      <p:sp>
        <p:nvSpPr>
          <p:cNvPr id="10" name="Text Placeholder 9">
            <a:extLst>
              <a:ext uri="{FF2B5EF4-FFF2-40B4-BE49-F238E27FC236}">
                <a16:creationId xmlns:a16="http://schemas.microsoft.com/office/drawing/2014/main" id="{56BB14E0-D730-8F3D-746A-A2C039838B38}"/>
              </a:ext>
            </a:extLst>
          </p:cNvPr>
          <p:cNvSpPr>
            <a:spLocks noGrp="1"/>
          </p:cNvSpPr>
          <p:nvPr>
            <p:ph type="body" sz="quarter" idx="17"/>
          </p:nvPr>
        </p:nvSpPr>
        <p:spPr>
          <a:xfrm>
            <a:off x="8474077" y="5194300"/>
            <a:ext cx="2844800" cy="755650"/>
          </a:xfrm>
        </p:spPr>
        <p:txBody>
          <a:bodyPr/>
          <a:lstStyle/>
          <a:p>
            <a:r>
              <a:rPr lang="en-US"/>
              <a:t>YouTube </a:t>
            </a:r>
            <a:br>
              <a:rPr lang="en-US"/>
            </a:br>
            <a:r>
              <a:rPr lang="en-US"/>
              <a:t>@newjerseydepartmentofeduca6565</a:t>
            </a:r>
          </a:p>
        </p:txBody>
      </p:sp>
    </p:spTree>
    <p:extLst>
      <p:ext uri="{BB962C8B-B14F-4D97-AF65-F5344CB8AC3E}">
        <p14:creationId xmlns:p14="http://schemas.microsoft.com/office/powerpoint/2010/main" val="15376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27008-5466-2D51-F2E5-42997E70A99D}"/>
              </a:ext>
            </a:extLst>
          </p:cNvPr>
          <p:cNvSpPr>
            <a:spLocks noGrp="1"/>
          </p:cNvSpPr>
          <p:nvPr>
            <p:ph type="title"/>
          </p:nvPr>
        </p:nvSpPr>
        <p:spPr/>
        <p:txBody>
          <a:bodyPr/>
          <a:lstStyle/>
          <a:p>
            <a:r>
              <a:rPr lang="en-US"/>
              <a:t>Scarborough’s Reading Rope</a:t>
            </a:r>
          </a:p>
        </p:txBody>
      </p:sp>
      <p:pic>
        <p:nvPicPr>
          <p:cNvPr id="8" name="Picture 2" descr="Scarborough's Reading Rope Diagram: all content is in the text version on the next slide.">
            <a:extLst>
              <a:ext uri="{FF2B5EF4-FFF2-40B4-BE49-F238E27FC236}">
                <a16:creationId xmlns:a16="http://schemas.microsoft.com/office/drawing/2014/main" id="{2AA28CF2-17CB-9C1C-DC33-77EB15996D9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25" b="3021"/>
          <a:stretch>
            <a:fillRect/>
          </a:stretch>
        </p:blipFill>
        <p:spPr bwMode="auto">
          <a:xfrm>
            <a:off x="2028825" y="1000125"/>
            <a:ext cx="8134350" cy="5105400"/>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E0C691C0-D762-7697-8156-8F0DDE7FE707}"/>
              </a:ext>
            </a:extLst>
          </p:cNvPr>
          <p:cNvSpPr>
            <a:spLocks noGrp="1"/>
          </p:cNvSpPr>
          <p:nvPr>
            <p:ph type="body" sz="quarter" idx="18"/>
          </p:nvPr>
        </p:nvSpPr>
        <p:spPr/>
        <p:txBody>
          <a:bodyPr/>
          <a:lstStyle/>
          <a:p>
            <a:pPr algn="r"/>
            <a:r>
              <a:rPr lang="en-US" sz="1800" kern="0">
                <a:solidFill>
                  <a:srgbClr val="004E75"/>
                </a:solidFill>
                <a:sym typeface="Palatino Linotype"/>
              </a:rPr>
              <a:t>Scarborough, 2001</a:t>
            </a:r>
          </a:p>
        </p:txBody>
      </p:sp>
    </p:spTree>
    <p:extLst>
      <p:ext uri="{BB962C8B-B14F-4D97-AF65-F5344CB8AC3E}">
        <p14:creationId xmlns:p14="http://schemas.microsoft.com/office/powerpoint/2010/main" val="894636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A66D0-1C04-5A78-48E9-35651A0A53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38D0A3-E7C5-D7B8-F4DC-F88E826AEBE5}"/>
              </a:ext>
            </a:extLst>
          </p:cNvPr>
          <p:cNvSpPr>
            <a:spLocks noGrp="1"/>
          </p:cNvSpPr>
          <p:nvPr>
            <p:ph type="title"/>
          </p:nvPr>
        </p:nvSpPr>
        <p:spPr/>
        <p:txBody>
          <a:bodyPr/>
          <a:lstStyle/>
          <a:p>
            <a:r>
              <a:rPr lang="en-US" dirty="0"/>
              <a:t>Text Version: Scarborough’s Reading Rope</a:t>
            </a:r>
          </a:p>
        </p:txBody>
      </p:sp>
      <p:sp>
        <p:nvSpPr>
          <p:cNvPr id="7" name="Text Placeholder 6">
            <a:extLst>
              <a:ext uri="{FF2B5EF4-FFF2-40B4-BE49-F238E27FC236}">
                <a16:creationId xmlns:a16="http://schemas.microsoft.com/office/drawing/2014/main" id="{EB8298EA-1EAD-7294-E22E-6DCF28C7F8C2}"/>
              </a:ext>
            </a:extLst>
          </p:cNvPr>
          <p:cNvSpPr>
            <a:spLocks noGrp="1"/>
          </p:cNvSpPr>
          <p:nvPr>
            <p:ph type="body" sz="quarter" idx="12"/>
          </p:nvPr>
        </p:nvSpPr>
        <p:spPr>
          <a:xfrm>
            <a:off x="461844" y="1918606"/>
            <a:ext cx="3369927" cy="3872593"/>
          </a:xfrm>
        </p:spPr>
        <p:txBody>
          <a:bodyPr/>
          <a:lstStyle/>
          <a:p>
            <a:pPr marL="0" indent="0"/>
            <a:r>
              <a:rPr lang="en-US" sz="1800" dirty="0"/>
              <a:t>The many strands that are woven into skilled reading.</a:t>
            </a:r>
          </a:p>
          <a:p>
            <a:pPr marL="0" indent="0"/>
            <a:r>
              <a:rPr lang="en-US" sz="1800" dirty="0"/>
              <a:t>The Reading Rope consists of </a:t>
            </a:r>
            <a:r>
              <a:rPr lang="en-US" sz="1800" b="1" dirty="0"/>
              <a:t>lower and upper strands</a:t>
            </a:r>
            <a:r>
              <a:rPr lang="en-US" sz="1800" dirty="0"/>
              <a:t>. The word recognition strands (phonological awareness, decoding, and sight recognition of familiar words) work together as the reader becomes accurate, fluent, and increasingly automatic with repetition and practice.</a:t>
            </a:r>
          </a:p>
        </p:txBody>
      </p:sp>
      <p:sp>
        <p:nvSpPr>
          <p:cNvPr id="9" name="Text Placeholder 8">
            <a:extLst>
              <a:ext uri="{FF2B5EF4-FFF2-40B4-BE49-F238E27FC236}">
                <a16:creationId xmlns:a16="http://schemas.microsoft.com/office/drawing/2014/main" id="{B2026E95-6C90-1C1B-A8CC-2BFD33A5256F}"/>
              </a:ext>
            </a:extLst>
          </p:cNvPr>
          <p:cNvSpPr>
            <a:spLocks noGrp="1"/>
          </p:cNvSpPr>
          <p:nvPr>
            <p:ph type="body" sz="quarter" idx="14"/>
          </p:nvPr>
        </p:nvSpPr>
        <p:spPr>
          <a:xfrm>
            <a:off x="4114800" y="1918607"/>
            <a:ext cx="7364186" cy="3872593"/>
          </a:xfrm>
          <a:prstGeom prst="roundRect">
            <a:avLst>
              <a:gd name="adj" fmla="val 4410"/>
            </a:avLst>
          </a:prstGeom>
        </p:spPr>
        <p:txBody>
          <a:bodyPr/>
          <a:lstStyle/>
          <a:p>
            <a:pPr marL="0" indent="0"/>
            <a:r>
              <a:rPr lang="en-US" sz="1400" b="1" dirty="0"/>
              <a:t>Language Comprehension (Upper Strands)</a:t>
            </a:r>
          </a:p>
          <a:p>
            <a:pPr marL="0" indent="0">
              <a:spcBef>
                <a:spcPts val="400"/>
              </a:spcBef>
            </a:pPr>
            <a:r>
              <a:rPr lang="en-US" sz="1400" dirty="0"/>
              <a:t>Strands include:</a:t>
            </a:r>
          </a:p>
          <a:p>
            <a:pPr marL="120650" indent="-120650">
              <a:lnSpc>
                <a:spcPts val="1400"/>
              </a:lnSpc>
              <a:spcBef>
                <a:spcPts val="0"/>
              </a:spcBef>
              <a:buFont typeface="Arial" panose="020B0604020202020204" pitchFamily="34" charset="0"/>
              <a:buChar char="•"/>
            </a:pPr>
            <a:r>
              <a:rPr lang="en-US" sz="1200" dirty="0"/>
              <a:t>Background knowledge (facts, concepts, etc.)</a:t>
            </a:r>
          </a:p>
          <a:p>
            <a:pPr marL="120650" indent="-120650">
              <a:lnSpc>
                <a:spcPts val="1400"/>
              </a:lnSpc>
              <a:spcBef>
                <a:spcPts val="0"/>
              </a:spcBef>
              <a:buFont typeface="Arial" panose="020B0604020202020204" pitchFamily="34" charset="0"/>
              <a:buChar char="•"/>
            </a:pPr>
            <a:r>
              <a:rPr lang="en-US" sz="1200" dirty="0"/>
              <a:t>Vocabulary (breadth, precision, links, etc.)</a:t>
            </a:r>
          </a:p>
          <a:p>
            <a:pPr marL="120650" indent="-120650">
              <a:lnSpc>
                <a:spcPts val="1400"/>
              </a:lnSpc>
              <a:spcBef>
                <a:spcPts val="0"/>
              </a:spcBef>
              <a:buFont typeface="Arial" panose="020B0604020202020204" pitchFamily="34" charset="0"/>
              <a:buChar char="•"/>
            </a:pPr>
            <a:r>
              <a:rPr lang="en-US" sz="1200" dirty="0"/>
              <a:t>Language structures (syntax, semantics, etc.)</a:t>
            </a:r>
          </a:p>
          <a:p>
            <a:pPr marL="120650" indent="-120650">
              <a:lnSpc>
                <a:spcPts val="1400"/>
              </a:lnSpc>
              <a:spcBef>
                <a:spcPts val="0"/>
              </a:spcBef>
              <a:buFont typeface="Arial" panose="020B0604020202020204" pitchFamily="34" charset="0"/>
              <a:buChar char="•"/>
            </a:pPr>
            <a:r>
              <a:rPr lang="en-US" sz="1200" dirty="0"/>
              <a:t>Verbal reasoning (inference, metaphor, etc.)</a:t>
            </a:r>
          </a:p>
          <a:p>
            <a:pPr marL="120650" indent="-120650">
              <a:lnSpc>
                <a:spcPts val="1400"/>
              </a:lnSpc>
              <a:spcBef>
                <a:spcPts val="0"/>
              </a:spcBef>
              <a:spcAft>
                <a:spcPts val="600"/>
              </a:spcAft>
              <a:buFont typeface="Arial" panose="020B0604020202020204" pitchFamily="34" charset="0"/>
              <a:buChar char="•"/>
            </a:pPr>
            <a:r>
              <a:rPr lang="en-US" sz="1200" dirty="0"/>
              <a:t>Literacy knowledge (print concepts, genres, etc.)</a:t>
            </a:r>
          </a:p>
          <a:p>
            <a:pPr marL="0" indent="0"/>
            <a:r>
              <a:rPr lang="en-US" sz="1400" b="1" dirty="0"/>
              <a:t>Word Recognition (Lower Strands)</a:t>
            </a:r>
          </a:p>
          <a:p>
            <a:pPr marL="0" indent="0">
              <a:spcBef>
                <a:spcPts val="400"/>
              </a:spcBef>
            </a:pPr>
            <a:r>
              <a:rPr lang="en-US" sz="1400" dirty="0"/>
              <a:t>Strands include:</a:t>
            </a:r>
          </a:p>
          <a:p>
            <a:pPr marL="120650" indent="-120650">
              <a:lnSpc>
                <a:spcPts val="1400"/>
              </a:lnSpc>
              <a:spcBef>
                <a:spcPts val="0"/>
              </a:spcBef>
              <a:buFont typeface="Arial" panose="020B0604020202020204" pitchFamily="34" charset="0"/>
              <a:buChar char="•"/>
            </a:pPr>
            <a:r>
              <a:rPr lang="en-US" sz="1200" dirty="0"/>
              <a:t>Phonological awareness (syllable, phonemes, etc.).</a:t>
            </a:r>
          </a:p>
          <a:p>
            <a:pPr marL="120650" indent="-120650">
              <a:lnSpc>
                <a:spcPts val="1400"/>
              </a:lnSpc>
              <a:spcBef>
                <a:spcPts val="0"/>
              </a:spcBef>
              <a:buFont typeface="Arial" panose="020B0604020202020204" pitchFamily="34" charset="0"/>
              <a:buChar char="•"/>
            </a:pPr>
            <a:r>
              <a:rPr lang="en-US" sz="1200" dirty="0"/>
              <a:t>Decoding (alphabetic principle, spelling-sound correspondences</a:t>
            </a:r>
          </a:p>
          <a:p>
            <a:pPr marL="120650" indent="-120650">
              <a:lnSpc>
                <a:spcPts val="1400"/>
              </a:lnSpc>
              <a:spcBef>
                <a:spcPts val="0"/>
              </a:spcBef>
              <a:spcAft>
                <a:spcPts val="600"/>
              </a:spcAft>
              <a:buFont typeface="Arial" panose="020B0604020202020204" pitchFamily="34" charset="0"/>
              <a:buChar char="•"/>
            </a:pPr>
            <a:r>
              <a:rPr lang="en-US" sz="1200" dirty="0"/>
              <a:t>Sight recognition (of familiar words).</a:t>
            </a:r>
          </a:p>
          <a:p>
            <a:pPr marL="0" indent="0">
              <a:spcAft>
                <a:spcPts val="400"/>
              </a:spcAft>
            </a:pPr>
            <a:r>
              <a:rPr lang="en-US" sz="1400" b="1" dirty="0"/>
              <a:t>Skilled Reading</a:t>
            </a:r>
          </a:p>
          <a:p>
            <a:pPr marL="120650" indent="-120650">
              <a:lnSpc>
                <a:spcPts val="1400"/>
              </a:lnSpc>
              <a:spcBef>
                <a:spcPts val="0"/>
              </a:spcBef>
              <a:buFont typeface="Arial" panose="020B0604020202020204" pitchFamily="34" charset="0"/>
              <a:buChar char="•"/>
            </a:pPr>
            <a:r>
              <a:rPr lang="en-US" sz="1200" dirty="0"/>
              <a:t>Language comprehension becomes increasingly strategic and word recognition becomes increasingly automatic in the progression to becoming a skilled reader. </a:t>
            </a:r>
          </a:p>
          <a:p>
            <a:pPr marL="120650" indent="-120650">
              <a:lnSpc>
                <a:spcPts val="1400"/>
              </a:lnSpc>
              <a:spcBef>
                <a:spcPts val="0"/>
              </a:spcBef>
              <a:buFont typeface="Arial" panose="020B0604020202020204" pitchFamily="34" charset="0"/>
              <a:buChar char="•"/>
            </a:pPr>
            <a:r>
              <a:rPr lang="en-US" sz="1200" dirty="0"/>
              <a:t>A skilled reader displays fluent execution and coordination of word recognition and text comprehension.</a:t>
            </a:r>
          </a:p>
        </p:txBody>
      </p:sp>
    </p:spTree>
    <p:extLst>
      <p:ext uri="{BB962C8B-B14F-4D97-AF65-F5344CB8AC3E}">
        <p14:creationId xmlns:p14="http://schemas.microsoft.com/office/powerpoint/2010/main" val="1078672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5A6C4-292C-F141-6499-AC0BB80546AA}"/>
              </a:ext>
            </a:extLst>
          </p:cNvPr>
          <p:cNvSpPr>
            <a:spLocks noGrp="1"/>
          </p:cNvSpPr>
          <p:nvPr>
            <p:ph type="title"/>
          </p:nvPr>
        </p:nvSpPr>
        <p:spPr/>
        <p:txBody>
          <a:bodyPr/>
          <a:lstStyle/>
          <a:p>
            <a:r>
              <a:rPr lang="en-US">
                <a:latin typeface="Aptos Narrow"/>
              </a:rPr>
              <a:t>Session 1: Phonological Awareness</a:t>
            </a:r>
            <a:endParaRPr lang="en-US"/>
          </a:p>
        </p:txBody>
      </p:sp>
      <p:pic>
        <p:nvPicPr>
          <p:cNvPr id="6" name="Picture 5" descr="Diagram titled ‘The Many Strands That Are Woven Into Skilled Reading.’ Two sets of strands—Language Comprehension (background knowledge, vocabulary, language structures, verbal reasoning, and literacy knowledge) and Word Recognition (phonological awareness, decoding, and sight recognition)—are shown twisting together like ropes. Arrows indicate language comprehension becoming increasingly strategic and word recognition becoming increasingly automatic, combining to form Skilled Reading, defined as fluent coordination of word recognition and text comprehension">
            <a:extLst>
              <a:ext uri="{FF2B5EF4-FFF2-40B4-BE49-F238E27FC236}">
                <a16:creationId xmlns:a16="http://schemas.microsoft.com/office/drawing/2014/main" id="{8CDCCFD2-50DD-3407-F9C6-F8B3F0D38A2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25" b="3021"/>
          <a:stretch>
            <a:fillRect/>
          </a:stretch>
        </p:blipFill>
        <p:spPr bwMode="auto">
          <a:xfrm>
            <a:off x="2028825" y="1000125"/>
            <a:ext cx="8134350" cy="5105400"/>
          </a:xfrm>
          <a:prstGeom prst="rect">
            <a:avLst/>
          </a:prstGeom>
          <a:noFill/>
          <a:extLst>
            <a:ext uri="{909E8E84-426E-40DD-AFC4-6F175D3DCCD1}">
              <a14:hiddenFill xmlns:a14="http://schemas.microsoft.com/office/drawing/2010/main">
                <a:solidFill>
                  <a:srgbClr val="FFFFFF"/>
                </a:solidFill>
              </a14:hiddenFill>
            </a:ext>
          </a:extLst>
        </p:spPr>
      </p:pic>
      <p:sp>
        <p:nvSpPr>
          <p:cNvPr id="7" name="Google Shape;128;p22" descr="Highlighted box over word recognition">
            <a:extLst>
              <a:ext uri="{FF2B5EF4-FFF2-40B4-BE49-F238E27FC236}">
                <a16:creationId xmlns:a16="http://schemas.microsoft.com/office/drawing/2014/main" id="{E6361874-F8CA-FCFE-946A-08A4A816F144}"/>
              </a:ext>
              <a:ext uri="{C183D7F6-B498-43B3-948B-1728B52AA6E4}">
                <adec:decorative xmlns:adec="http://schemas.microsoft.com/office/drawing/2017/decorative" val="0"/>
              </a:ext>
            </a:extLst>
          </p:cNvPr>
          <p:cNvSpPr/>
          <p:nvPr/>
        </p:nvSpPr>
        <p:spPr>
          <a:xfrm>
            <a:off x="1673460" y="4470225"/>
            <a:ext cx="3039900" cy="1635300"/>
          </a:xfrm>
          <a:prstGeom prst="roundRect">
            <a:avLst>
              <a:gd name="adj" fmla="val 16667"/>
            </a:avLst>
          </a:prstGeom>
          <a:solidFill>
            <a:srgbClr val="E6B8AF">
              <a:alpha val="45882"/>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alatino Linotype"/>
              <a:ea typeface="Palatino Linotype"/>
              <a:cs typeface="Palatino Linotype"/>
              <a:sym typeface="Palatino Linotype"/>
            </a:endParaRPr>
          </a:p>
        </p:txBody>
      </p:sp>
      <p:sp>
        <p:nvSpPr>
          <p:cNvPr id="8" name="Google Shape;129;p22" descr="arrow pointing towards phonological awareness (syllables, phonemes, etc)">
            <a:extLst>
              <a:ext uri="{FF2B5EF4-FFF2-40B4-BE49-F238E27FC236}">
                <a16:creationId xmlns:a16="http://schemas.microsoft.com/office/drawing/2014/main" id="{9032C034-A186-EB89-07EE-468383083EA2}"/>
              </a:ext>
              <a:ext uri="{C183D7F6-B498-43B3-948B-1728B52AA6E4}">
                <adec:decorative xmlns:adec="http://schemas.microsoft.com/office/drawing/2017/decorative" val="0"/>
              </a:ext>
            </a:extLst>
          </p:cNvPr>
          <p:cNvSpPr/>
          <p:nvPr/>
        </p:nvSpPr>
        <p:spPr>
          <a:xfrm>
            <a:off x="1302810" y="4905124"/>
            <a:ext cx="741300" cy="259500"/>
          </a:xfrm>
          <a:prstGeom prst="rightArrow">
            <a:avLst>
              <a:gd name="adj1" fmla="val 50000"/>
              <a:gd name="adj2" fmla="val 50000"/>
            </a:avLst>
          </a:prstGeom>
          <a:solidFill>
            <a:srgbClr val="6E2405"/>
          </a:soli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alatino Linotype"/>
              <a:ea typeface="Palatino Linotype"/>
              <a:cs typeface="Palatino Linotype"/>
              <a:sym typeface="Palatino Linotype"/>
            </a:endParaRPr>
          </a:p>
        </p:txBody>
      </p:sp>
      <p:sp>
        <p:nvSpPr>
          <p:cNvPr id="5" name="Text Placeholder 4">
            <a:extLst>
              <a:ext uri="{FF2B5EF4-FFF2-40B4-BE49-F238E27FC236}">
                <a16:creationId xmlns:a16="http://schemas.microsoft.com/office/drawing/2014/main" id="{C828C3E6-59EE-E9A5-7262-986C83CDB781}"/>
              </a:ext>
            </a:extLst>
          </p:cNvPr>
          <p:cNvSpPr>
            <a:spLocks noGrp="1"/>
          </p:cNvSpPr>
          <p:nvPr>
            <p:ph type="body" sz="quarter" idx="18"/>
          </p:nvPr>
        </p:nvSpPr>
        <p:spPr/>
        <p:txBody>
          <a:bodyPr/>
          <a:lstStyle/>
          <a:p>
            <a:pPr algn="r"/>
            <a:r>
              <a:rPr lang="en-US" sz="1800" kern="0" dirty="0">
                <a:solidFill>
                  <a:srgbClr val="004E75"/>
                </a:solidFill>
                <a:sym typeface="Palatino Linotype"/>
              </a:rPr>
              <a:t>Scarborough, 2001</a:t>
            </a:r>
          </a:p>
        </p:txBody>
      </p:sp>
    </p:spTree>
    <p:extLst>
      <p:ext uri="{BB962C8B-B14F-4D97-AF65-F5344CB8AC3E}">
        <p14:creationId xmlns:p14="http://schemas.microsoft.com/office/powerpoint/2010/main" val="1830340673"/>
      </p:ext>
    </p:extLst>
  </p:cSld>
  <p:clrMapOvr>
    <a:masterClrMapping/>
  </p:clrMapOvr>
  <mc:AlternateContent xmlns:mc="http://schemas.openxmlformats.org/markup-compatibility/2006" xmlns:p14="http://schemas.microsoft.com/office/powerpoint/2010/main">
    <mc:Choice Requires="p14">
      <p:transition spd="slow" p14:dur="2000" advTm="37473"/>
    </mc:Choice>
    <mc:Fallback xmlns="">
      <p:transition spd="slow" advTm="37473"/>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B7EA3-8AF3-D669-5127-9566D650FE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163B0B-29E6-609A-B5FA-AF8A781768A2}"/>
              </a:ext>
            </a:extLst>
          </p:cNvPr>
          <p:cNvSpPr>
            <a:spLocks noGrp="1"/>
          </p:cNvSpPr>
          <p:nvPr>
            <p:ph type="title"/>
          </p:nvPr>
        </p:nvSpPr>
        <p:spPr/>
        <p:txBody>
          <a:bodyPr/>
          <a:lstStyle/>
          <a:p>
            <a:r>
              <a:rPr lang="en-US"/>
              <a:t>What is Phonological Awareness?</a:t>
            </a:r>
          </a:p>
        </p:txBody>
      </p:sp>
      <p:sp>
        <p:nvSpPr>
          <p:cNvPr id="8" name="Text Placeholder 7">
            <a:extLst>
              <a:ext uri="{FF2B5EF4-FFF2-40B4-BE49-F238E27FC236}">
                <a16:creationId xmlns:a16="http://schemas.microsoft.com/office/drawing/2014/main" id="{98B4914C-0C73-9913-9B0B-F35C3736BDF3}"/>
              </a:ext>
            </a:extLst>
          </p:cNvPr>
          <p:cNvSpPr>
            <a:spLocks noGrp="1"/>
          </p:cNvSpPr>
          <p:nvPr>
            <p:ph type="body" sz="quarter" idx="14"/>
          </p:nvPr>
        </p:nvSpPr>
        <p:spPr/>
        <p:txBody>
          <a:bodyPr/>
          <a:lstStyle/>
          <a:p>
            <a:pPr fontAlgn="base">
              <a:lnSpc>
                <a:spcPct val="100000"/>
              </a:lnSpc>
              <a:spcAft>
                <a:spcPts val="1200"/>
              </a:spcAft>
              <a:buFont typeface="Arial" panose="020B0604020202020204" pitchFamily="34" charset="0"/>
              <a:buChar char="•"/>
            </a:pPr>
            <a:r>
              <a:rPr lang="en-US"/>
              <a:t>Phonological awareness means hearing and playing with the sounds in spoken words.</a:t>
            </a:r>
          </a:p>
          <a:p>
            <a:pPr fontAlgn="base">
              <a:lnSpc>
                <a:spcPct val="100000"/>
              </a:lnSpc>
              <a:spcAft>
                <a:spcPts val="1200"/>
              </a:spcAft>
              <a:buFont typeface="Arial" panose="020B0604020202020204" pitchFamily="34" charset="0"/>
              <a:buChar char="•"/>
            </a:pPr>
            <a:r>
              <a:rPr lang="en-US"/>
              <a:t>It includes skills like recognizing rhymes, clapping out syllables, and identifying beginning sounds.</a:t>
            </a:r>
          </a:p>
          <a:p>
            <a:pPr fontAlgn="base">
              <a:lnSpc>
                <a:spcPct val="100000"/>
              </a:lnSpc>
              <a:spcAft>
                <a:spcPts val="1200"/>
              </a:spcAft>
              <a:buFont typeface="Arial" panose="020B0604020202020204" pitchFamily="34" charset="0"/>
              <a:buChar char="•"/>
            </a:pPr>
            <a:r>
              <a:rPr lang="en-US"/>
              <a:t>This skill is all about sounds—not letters or written words yet.</a:t>
            </a:r>
          </a:p>
        </p:txBody>
      </p:sp>
      <p:pic>
        <p:nvPicPr>
          <p:cNvPr id="11" name="Picture 6" descr="A blue ear and orange sound waves&#10;&#10;AI-generated content may be incorrect.">
            <a:extLst>
              <a:ext uri="{FF2B5EF4-FFF2-40B4-BE49-F238E27FC236}">
                <a16:creationId xmlns:a16="http://schemas.microsoft.com/office/drawing/2014/main" id="{EB098C08-3B3F-F9E5-7AA5-5EA4036F515F}"/>
              </a:ext>
              <a:ext uri="{C183D7F6-B498-43B3-948B-1728B52AA6E4}">
                <adec:decorative xmlns:adec="http://schemas.microsoft.com/office/drawing/2017/decorative" val="0"/>
              </a:ext>
            </a:extLst>
          </p:cNvPr>
          <p:cNvPicPr>
            <a:picLocks noGrp="1" noChangeAspect="1" noChangeArrowheads="1"/>
          </p:cNvPicPr>
          <p:nvPr>
            <p:ph type="pic" sz="quarter" idx="13"/>
          </p:nvPr>
        </p:nvPicPr>
        <p:blipFill>
          <a:blip r:embed="rId3"/>
          <a:srcRect l="4337" r="4337"/>
          <a:stretch>
            <a:fillRect/>
          </a:stretch>
        </p:blipFill>
        <p:spPr bwMode="auto">
          <a:xfrm>
            <a:off x="466725" y="1819275"/>
            <a:ext cx="5410200" cy="3475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2257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E31F1-9312-F4B5-5CD5-DA2F77F375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0B5337-C585-18BD-4EB0-5CA51D3E0CD5}"/>
              </a:ext>
            </a:extLst>
          </p:cNvPr>
          <p:cNvSpPr>
            <a:spLocks noGrp="1"/>
          </p:cNvSpPr>
          <p:nvPr>
            <p:ph type="title"/>
          </p:nvPr>
        </p:nvSpPr>
        <p:spPr/>
        <p:txBody>
          <a:bodyPr/>
          <a:lstStyle/>
          <a:p>
            <a:r>
              <a:rPr lang="en-US"/>
              <a:t>Why is Phonological Awareness Important?</a:t>
            </a:r>
          </a:p>
        </p:txBody>
      </p:sp>
      <p:sp>
        <p:nvSpPr>
          <p:cNvPr id="8" name="Text Placeholder 7">
            <a:extLst>
              <a:ext uri="{FF2B5EF4-FFF2-40B4-BE49-F238E27FC236}">
                <a16:creationId xmlns:a16="http://schemas.microsoft.com/office/drawing/2014/main" id="{C5D89FB1-FA51-0604-3600-98134B8F14C3}"/>
              </a:ext>
            </a:extLst>
          </p:cNvPr>
          <p:cNvSpPr>
            <a:spLocks noGrp="1"/>
          </p:cNvSpPr>
          <p:nvPr>
            <p:ph type="body" sz="quarter" idx="14"/>
          </p:nvPr>
        </p:nvSpPr>
        <p:spPr/>
        <p:txBody>
          <a:bodyPr/>
          <a:lstStyle/>
          <a:p>
            <a:pPr fontAlgn="base">
              <a:lnSpc>
                <a:spcPct val="100000"/>
              </a:lnSpc>
              <a:spcAft>
                <a:spcPts val="1200"/>
              </a:spcAft>
              <a:buFont typeface="Arial" panose="020B0604020202020204" pitchFamily="34" charset="0"/>
              <a:buChar char="•"/>
            </a:pPr>
            <a:r>
              <a:rPr lang="en-US"/>
              <a:t>It is a key building block for learning to read.</a:t>
            </a:r>
          </a:p>
          <a:p>
            <a:pPr fontAlgn="base">
              <a:lnSpc>
                <a:spcPct val="100000"/>
              </a:lnSpc>
              <a:spcAft>
                <a:spcPts val="1200"/>
              </a:spcAft>
              <a:buFont typeface="Arial" panose="020B0604020202020204" pitchFamily="34" charset="0"/>
              <a:buChar char="•"/>
            </a:pPr>
            <a:r>
              <a:rPr lang="en-US"/>
              <a:t>Children who hear and play with sounds in words find it easier to connect sounds to letters later on.</a:t>
            </a:r>
          </a:p>
          <a:p>
            <a:pPr fontAlgn="base">
              <a:lnSpc>
                <a:spcPct val="100000"/>
              </a:lnSpc>
              <a:spcAft>
                <a:spcPts val="1200"/>
              </a:spcAft>
              <a:buFont typeface="Arial" panose="020B0604020202020204" pitchFamily="34" charset="0"/>
              <a:buChar char="•"/>
            </a:pPr>
            <a:r>
              <a:rPr lang="en-US"/>
              <a:t>Strong phonological awareness helps with spelling, reading fluency, and comprehension.</a:t>
            </a:r>
          </a:p>
        </p:txBody>
      </p:sp>
      <p:pic>
        <p:nvPicPr>
          <p:cNvPr id="10" name="Picture 2" descr="A light bulb with a brain inside&#10;&#10;AI-generated content may be incorrect.">
            <a:extLst>
              <a:ext uri="{FF2B5EF4-FFF2-40B4-BE49-F238E27FC236}">
                <a16:creationId xmlns:a16="http://schemas.microsoft.com/office/drawing/2014/main" id="{C84894D5-1061-A379-C858-6E8B49B783C3}"/>
              </a:ext>
              <a:ext uri="{C183D7F6-B498-43B3-948B-1728B52AA6E4}">
                <adec:decorative xmlns:adec="http://schemas.microsoft.com/office/drawing/2017/decorative" val="0"/>
              </a:ext>
            </a:extLst>
          </p:cNvPr>
          <p:cNvPicPr>
            <a:picLocks noGrp="1" noChangeAspect="1" noChangeArrowheads="1"/>
          </p:cNvPicPr>
          <p:nvPr>
            <p:ph type="pic" sz="quarter" idx="13"/>
          </p:nvPr>
        </p:nvPicPr>
        <p:blipFill rotWithShape="1">
          <a:blip r:embed="rId3"/>
          <a:srcRect l="333" t="-4601" r="-333" b="1776"/>
          <a:stretch>
            <a:fillRect/>
          </a:stretch>
        </p:blipFill>
        <p:spPr bwMode="auto">
          <a:xfrm>
            <a:off x="1006168" y="1147626"/>
            <a:ext cx="4076201" cy="4556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1657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CD84A-7D76-D5DC-6240-9EDB074CA7BB}"/>
              </a:ext>
            </a:extLst>
          </p:cNvPr>
          <p:cNvSpPr>
            <a:spLocks noGrp="1"/>
          </p:cNvSpPr>
          <p:nvPr>
            <p:ph type="title"/>
          </p:nvPr>
        </p:nvSpPr>
        <p:spPr/>
        <p:txBody>
          <a:bodyPr/>
          <a:lstStyle/>
          <a:p>
            <a:r>
              <a:rPr lang="en-US"/>
              <a:t>Phonological Awareness vs. Phonemic Awareness</a:t>
            </a:r>
          </a:p>
        </p:txBody>
      </p:sp>
      <p:pic>
        <p:nvPicPr>
          <p:cNvPr id="7" name="Picture Placeholder 6" descr="Phonological awareness umbrella diagram: all content is in text version on next slide.">
            <a:extLst>
              <a:ext uri="{FF2B5EF4-FFF2-40B4-BE49-F238E27FC236}">
                <a16:creationId xmlns:a16="http://schemas.microsoft.com/office/drawing/2014/main" id="{6FE72B09-F913-E24F-75B4-32B6D688101A}"/>
              </a:ext>
            </a:extLst>
          </p:cNvPr>
          <p:cNvPicPr>
            <a:picLocks noGrp="1" noChangeAspect="1"/>
          </p:cNvPicPr>
          <p:nvPr>
            <p:ph type="pic" sz="quarter" idx="13"/>
          </p:nvPr>
        </p:nvPicPr>
        <p:blipFill rotWithShape="1">
          <a:blip r:embed="rId3"/>
          <a:srcRect t="-34" b="110"/>
          <a:stretch>
            <a:fillRect/>
          </a:stretch>
        </p:blipFill>
        <p:spPr>
          <a:xfrm>
            <a:off x="3314712" y="1028700"/>
            <a:ext cx="5049872" cy="5486400"/>
          </a:xfrm>
          <a:prstGeom prst="rect">
            <a:avLst/>
          </a:prstGeom>
        </p:spPr>
      </p:pic>
      <p:sp>
        <p:nvSpPr>
          <p:cNvPr id="3" name="TextBox 2">
            <a:extLst>
              <a:ext uri="{FF2B5EF4-FFF2-40B4-BE49-F238E27FC236}">
                <a16:creationId xmlns:a16="http://schemas.microsoft.com/office/drawing/2014/main" id="{D0979FAF-BD1F-EE9B-A47C-3DA6128E0390}"/>
              </a:ext>
            </a:extLst>
          </p:cNvPr>
          <p:cNvSpPr txBox="1"/>
          <p:nvPr/>
        </p:nvSpPr>
        <p:spPr>
          <a:xfrm>
            <a:off x="8521127" y="6137624"/>
            <a:ext cx="277762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linkClick r:id="rId4"/>
              </a:rPr>
              <a:t>Link to image</a:t>
            </a:r>
            <a:endParaRPr lang="en-US"/>
          </a:p>
        </p:txBody>
      </p:sp>
    </p:spTree>
    <p:extLst>
      <p:ext uri="{BB962C8B-B14F-4D97-AF65-F5344CB8AC3E}">
        <p14:creationId xmlns:p14="http://schemas.microsoft.com/office/powerpoint/2010/main" val="404584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1DF80-B71D-73E4-7288-17D4A39805A6}"/>
              </a:ext>
            </a:extLst>
          </p:cNvPr>
          <p:cNvSpPr>
            <a:spLocks noGrp="1"/>
          </p:cNvSpPr>
          <p:nvPr>
            <p:ph type="title"/>
          </p:nvPr>
        </p:nvSpPr>
        <p:spPr/>
        <p:txBody>
          <a:bodyPr/>
          <a:lstStyle/>
          <a:p>
            <a:r>
              <a:rPr lang="en-US"/>
              <a:t>Text Version: Phonological Awareness Umbrella Diagram</a:t>
            </a:r>
          </a:p>
        </p:txBody>
      </p:sp>
      <p:sp>
        <p:nvSpPr>
          <p:cNvPr id="4" name="Text Placeholder 3">
            <a:extLst>
              <a:ext uri="{FF2B5EF4-FFF2-40B4-BE49-F238E27FC236}">
                <a16:creationId xmlns:a16="http://schemas.microsoft.com/office/drawing/2014/main" id="{513C0799-BB06-6922-2C63-1688D604C97A}"/>
              </a:ext>
            </a:extLst>
          </p:cNvPr>
          <p:cNvSpPr>
            <a:spLocks noGrp="1"/>
          </p:cNvSpPr>
          <p:nvPr>
            <p:ph type="body" sz="quarter" idx="12"/>
          </p:nvPr>
        </p:nvSpPr>
        <p:spPr>
          <a:xfrm>
            <a:off x="470110" y="998028"/>
            <a:ext cx="11251780" cy="4861943"/>
          </a:xfrm>
        </p:spPr>
        <p:txBody>
          <a:bodyPr/>
          <a:lstStyle/>
          <a:p>
            <a:pPr marL="0" indent="0">
              <a:buNone/>
            </a:pPr>
            <a:r>
              <a:rPr lang="en-US" sz="2300"/>
              <a:t>A colorful umbrella graphic shows the concept of phonological awareness as an umbrella term. </a:t>
            </a:r>
            <a:br>
              <a:rPr lang="en-US" sz="2300"/>
            </a:br>
            <a:r>
              <a:rPr lang="en-US" sz="2300"/>
              <a:t>At the top, text explains that phonological awareness is the ability to recognize that spoken words are made up of individual sound parts, and that phonemic awareness and other skills fall under this umbrella. </a:t>
            </a:r>
          </a:p>
          <a:p>
            <a:pPr marL="0" indent="0">
              <a:buNone/>
            </a:pPr>
            <a:r>
              <a:rPr lang="en-US" sz="2300"/>
              <a:t>The umbrella is divided into four vertical sections, each labeled with a different level of phonological awareness. Phonemic awareness is the most advanced skill of phonological awareness. </a:t>
            </a:r>
          </a:p>
          <a:p>
            <a:pPr marL="0" indent="0">
              <a:buNone/>
            </a:pPr>
            <a:r>
              <a:rPr lang="en-US" sz="2300"/>
              <a:t>Word Level (left section) </a:t>
            </a:r>
            <a:r>
              <a:rPr lang="en-US"/>
              <a:t>—</a:t>
            </a:r>
            <a:r>
              <a:rPr lang="en-US" sz="2300"/>
              <a:t> Illustrated with a bat, cat, and hat to represent rhyming; a bear to represent alliteration with the example “Bold big brown bear”; and an example of sentence segmentation: “I / see / the / dog = 4 words.”</a:t>
            </a:r>
          </a:p>
          <a:p>
            <a:pPr marL="0" indent="0">
              <a:buNone/>
            </a:pPr>
            <a:r>
              <a:rPr lang="en-US" sz="2300"/>
              <a:t>Syllable Level (second section)</a:t>
            </a:r>
            <a:r>
              <a:rPr lang="en-US"/>
              <a:t> —</a:t>
            </a:r>
            <a:r>
              <a:rPr lang="en-US" sz="2300"/>
              <a:t>Shows a bundled baby icon with examples: “</a:t>
            </a:r>
            <a:r>
              <a:rPr lang="en-US" sz="2300" err="1"/>
              <a:t>ba</a:t>
            </a:r>
            <a:r>
              <a:rPr lang="en-US" sz="2300"/>
              <a:t>-by = 2 syllables” and “ex-er-</a:t>
            </a:r>
            <a:r>
              <a:rPr lang="en-US" sz="2300" err="1"/>
              <a:t>cise</a:t>
            </a:r>
            <a:r>
              <a:rPr lang="en-US" sz="2300"/>
              <a:t> = 3 syllables.”</a:t>
            </a:r>
          </a:p>
          <a:p>
            <a:pPr marL="0" indent="0">
              <a:buNone/>
            </a:pPr>
            <a:r>
              <a:rPr lang="en-US" sz="2300"/>
              <a:t>Onset &amp; Rime Level (third section) </a:t>
            </a:r>
            <a:r>
              <a:rPr lang="en-US"/>
              <a:t>—</a:t>
            </a:r>
            <a:r>
              <a:rPr lang="en-US" sz="2300"/>
              <a:t> Depicts houses with the example “map.” A pointing hand indicates “Onset = /m/,” and another hand indicates “Rime = /ap/.”</a:t>
            </a:r>
          </a:p>
        </p:txBody>
      </p:sp>
    </p:spTree>
    <p:extLst>
      <p:ext uri="{BB962C8B-B14F-4D97-AF65-F5344CB8AC3E}">
        <p14:creationId xmlns:p14="http://schemas.microsoft.com/office/powerpoint/2010/main" val="3372628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0234B-EFC0-6D71-E8A1-4E9A9617C59E}"/>
            </a:ext>
          </a:extLst>
        </p:cNvPr>
        <p:cNvGrpSpPr/>
        <p:nvPr/>
      </p:nvGrpSpPr>
      <p:grpSpPr>
        <a:xfrm>
          <a:off x="0" y="0"/>
          <a:ext cx="0" cy="0"/>
          <a:chOff x="0" y="0"/>
          <a:chExt cx="0" cy="0"/>
        </a:xfrm>
      </p:grpSpPr>
      <p:sp>
        <p:nvSpPr>
          <p:cNvPr id="23" name="Title 22">
            <a:extLst>
              <a:ext uri="{FF2B5EF4-FFF2-40B4-BE49-F238E27FC236}">
                <a16:creationId xmlns:a16="http://schemas.microsoft.com/office/drawing/2014/main" id="{E77C2EE4-6DED-958E-17D9-BB71448B5E32}"/>
              </a:ext>
            </a:extLst>
          </p:cNvPr>
          <p:cNvSpPr>
            <a:spLocks noGrp="1"/>
          </p:cNvSpPr>
          <p:nvPr>
            <p:ph type="title"/>
          </p:nvPr>
        </p:nvSpPr>
        <p:spPr/>
        <p:txBody>
          <a:bodyPr/>
          <a:lstStyle/>
          <a:p>
            <a:r>
              <a:rPr lang="en-US"/>
              <a:t>What is a Phoneme?</a:t>
            </a:r>
          </a:p>
        </p:txBody>
      </p:sp>
      <p:sp>
        <p:nvSpPr>
          <p:cNvPr id="19" name="Text Placeholder 18">
            <a:extLst>
              <a:ext uri="{FF2B5EF4-FFF2-40B4-BE49-F238E27FC236}">
                <a16:creationId xmlns:a16="http://schemas.microsoft.com/office/drawing/2014/main" id="{6B94832A-ABE6-F99A-E0F1-AF307462862D}"/>
              </a:ext>
            </a:extLst>
          </p:cNvPr>
          <p:cNvSpPr>
            <a:spLocks noGrp="1"/>
          </p:cNvSpPr>
          <p:nvPr>
            <p:ph type="body" sz="quarter" idx="17"/>
          </p:nvPr>
        </p:nvSpPr>
        <p:spPr/>
        <p:txBody>
          <a:bodyPr/>
          <a:lstStyle/>
          <a:p>
            <a:pPr marL="0" indent="0"/>
            <a:r>
              <a:rPr lang="en-US"/>
              <a:t>A </a:t>
            </a:r>
            <a:r>
              <a:rPr lang="en-US" b="1"/>
              <a:t>phoneme </a:t>
            </a:r>
            <a:r>
              <a:rPr lang="en-US"/>
              <a:t>is the smallest unit of sound in a word. For example, the word cat has three phonemes: /k/ /a/ /t/. Changing just one sound can make a whole new word!</a:t>
            </a:r>
          </a:p>
        </p:txBody>
      </p:sp>
      <p:sp>
        <p:nvSpPr>
          <p:cNvPr id="17" name="Text Placeholder 16">
            <a:extLst>
              <a:ext uri="{FF2B5EF4-FFF2-40B4-BE49-F238E27FC236}">
                <a16:creationId xmlns:a16="http://schemas.microsoft.com/office/drawing/2014/main" id="{4BF39AC4-185B-5D92-6D35-FB84F7908357}"/>
              </a:ext>
            </a:extLst>
          </p:cNvPr>
          <p:cNvSpPr>
            <a:spLocks noGrp="1"/>
          </p:cNvSpPr>
          <p:nvPr>
            <p:ph type="body" sz="quarter" idx="15"/>
          </p:nvPr>
        </p:nvSpPr>
        <p:spPr/>
        <p:txBody>
          <a:bodyPr/>
          <a:lstStyle/>
          <a:p>
            <a:pPr marL="0" indent="0"/>
            <a:r>
              <a:rPr lang="en-US"/>
              <a:t>house</a:t>
            </a:r>
          </a:p>
        </p:txBody>
      </p:sp>
      <p:pic>
        <p:nvPicPr>
          <p:cNvPr id="7" name="Picture Placeholder 6">
            <a:extLst>
              <a:ext uri="{FF2B5EF4-FFF2-40B4-BE49-F238E27FC236}">
                <a16:creationId xmlns:a16="http://schemas.microsoft.com/office/drawing/2014/main" id="{EB7FF213-468F-1B6E-D2F4-3AC4F6B422DC}"/>
              </a:ext>
              <a:ext uri="{C183D7F6-B498-43B3-948B-1728B52AA6E4}">
                <adec:decorative xmlns:adec="http://schemas.microsoft.com/office/drawing/2017/decorative" val="1"/>
              </a:ext>
            </a:extLst>
          </p:cNvPr>
          <p:cNvPicPr>
            <a:picLocks noGrp="1" noChangeAspect="1"/>
          </p:cNvPicPr>
          <p:nvPr>
            <p:ph type="pic" sz="quarter" idx="13"/>
          </p:nvPr>
        </p:nvPicPr>
        <p:blipFill>
          <a:blip>
            <a:extLst>
              <a:ext uri="{96DAC541-7B7A-43D3-8B79-37D633B846F1}">
                <asvg:svgBlip xmlns:asvg="http://schemas.microsoft.com/office/drawing/2016/SVG/main" r:embed="rId3"/>
              </a:ext>
            </a:extLst>
          </a:blip>
          <a:srcRect t="6936" b="6936"/>
          <a:stretch>
            <a:fillRect/>
          </a:stretch>
        </p:blipFill>
        <p:spPr>
          <a:xfrm>
            <a:off x="1155527" y="3000433"/>
            <a:ext cx="2961860" cy="2559686"/>
          </a:xfrm>
        </p:spPr>
      </p:pic>
      <p:sp>
        <p:nvSpPr>
          <p:cNvPr id="20" name="Text Placeholder 19">
            <a:extLst>
              <a:ext uri="{FF2B5EF4-FFF2-40B4-BE49-F238E27FC236}">
                <a16:creationId xmlns:a16="http://schemas.microsoft.com/office/drawing/2014/main" id="{1D8A0713-4F2A-32B3-A051-B312DEFC2790}"/>
              </a:ext>
            </a:extLst>
          </p:cNvPr>
          <p:cNvSpPr>
            <a:spLocks noGrp="1"/>
          </p:cNvSpPr>
          <p:nvPr>
            <p:ph type="body" sz="quarter" idx="18"/>
          </p:nvPr>
        </p:nvSpPr>
        <p:spPr/>
        <p:txBody>
          <a:bodyPr/>
          <a:lstStyle/>
          <a:p>
            <a:pPr marL="0" indent="0"/>
            <a:r>
              <a:rPr lang="en-US">
                <a:solidFill>
                  <a:schemeClr val="accent4"/>
                </a:solidFill>
              </a:rPr>
              <a:t>Change the </a:t>
            </a:r>
          </a:p>
          <a:p>
            <a:r>
              <a:rPr lang="en-US">
                <a:solidFill>
                  <a:schemeClr val="accent4"/>
                </a:solidFill>
              </a:rPr>
              <a:t>/h/ to /m/</a:t>
            </a:r>
          </a:p>
        </p:txBody>
      </p:sp>
      <p:sp>
        <p:nvSpPr>
          <p:cNvPr id="18" name="Text Placeholder 17">
            <a:extLst>
              <a:ext uri="{FF2B5EF4-FFF2-40B4-BE49-F238E27FC236}">
                <a16:creationId xmlns:a16="http://schemas.microsoft.com/office/drawing/2014/main" id="{A0322BF9-D17B-89AE-8070-E25A4708BDD9}"/>
              </a:ext>
            </a:extLst>
          </p:cNvPr>
          <p:cNvSpPr>
            <a:spLocks noGrp="1"/>
          </p:cNvSpPr>
          <p:nvPr>
            <p:ph type="body" sz="quarter" idx="16"/>
          </p:nvPr>
        </p:nvSpPr>
        <p:spPr/>
        <p:txBody>
          <a:bodyPr/>
          <a:lstStyle/>
          <a:p>
            <a:pPr marL="0" indent="0"/>
            <a:r>
              <a:rPr lang="en-US"/>
              <a:t>mouse</a:t>
            </a:r>
          </a:p>
        </p:txBody>
      </p:sp>
      <p:pic>
        <p:nvPicPr>
          <p:cNvPr id="9" name="Picture Placeholder 8">
            <a:extLst>
              <a:ext uri="{FF2B5EF4-FFF2-40B4-BE49-F238E27FC236}">
                <a16:creationId xmlns:a16="http://schemas.microsoft.com/office/drawing/2014/main" id="{661781FA-D750-8B7E-C295-A845729A713F}"/>
              </a:ext>
              <a:ext uri="{C183D7F6-B498-43B3-948B-1728B52AA6E4}">
                <adec:decorative xmlns:adec="http://schemas.microsoft.com/office/drawing/2017/decorative" val="1"/>
              </a:ext>
            </a:extLst>
          </p:cNvPr>
          <p:cNvPicPr>
            <a:picLocks noGrp="1" noChangeAspect="1"/>
          </p:cNvPicPr>
          <p:nvPr>
            <p:ph type="pic" sz="quarter" idx="14"/>
          </p:nvPr>
        </p:nvPicPr>
        <p:blipFill>
          <a:blip>
            <a:extLst>
              <a:ext uri="{96DAC541-7B7A-43D3-8B79-37D633B846F1}">
                <asvg:svgBlip xmlns:asvg="http://schemas.microsoft.com/office/drawing/2016/SVG/main" r:embed="rId4"/>
              </a:ext>
            </a:extLst>
          </a:blip>
          <a:srcRect t="6302" b="6302"/>
          <a:stretch>
            <a:fillRect/>
          </a:stretch>
        </p:blipFill>
        <p:spPr>
          <a:xfrm>
            <a:off x="7668334" y="2963223"/>
            <a:ext cx="2962656" cy="2596896"/>
          </a:xfrm>
        </p:spPr>
      </p:pic>
    </p:spTree>
    <p:extLst>
      <p:ext uri="{BB962C8B-B14F-4D97-AF65-F5344CB8AC3E}">
        <p14:creationId xmlns:p14="http://schemas.microsoft.com/office/powerpoint/2010/main" val="2406036387"/>
      </p:ext>
    </p:extLst>
  </p:cSld>
  <p:clrMapOvr>
    <a:masterClrMapping/>
  </p:clrMapOvr>
</p:sld>
</file>

<file path=ppt/theme/theme1.xml><?xml version="1.0" encoding="utf-8"?>
<a:theme xmlns:a="http://schemas.openxmlformats.org/drawingml/2006/main" name="Office Theme">
  <a:themeElements>
    <a:clrScheme name="NJDOE_2025">
      <a:dk1>
        <a:srgbClr val="000000"/>
      </a:dk1>
      <a:lt1>
        <a:srgbClr val="FFFFFF"/>
      </a:lt1>
      <a:dk2>
        <a:srgbClr val="0E2841"/>
      </a:dk2>
      <a:lt2>
        <a:srgbClr val="E8E8E8"/>
      </a:lt2>
      <a:accent1>
        <a:srgbClr val="345F84"/>
      </a:accent1>
      <a:accent2>
        <a:srgbClr val="772006"/>
      </a:accent2>
      <a:accent3>
        <a:srgbClr val="004E75"/>
      </a:accent3>
      <a:accent4>
        <a:srgbClr val="373535"/>
      </a:accent4>
      <a:accent5>
        <a:srgbClr val="C13C15"/>
      </a:accent5>
      <a:accent6>
        <a:srgbClr val="FEAD15"/>
      </a:accent6>
      <a:hlink>
        <a:srgbClr val="006CFF"/>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JDOE_PPT_Template  -  Read-Only" id="{503CF944-6D8D-44C4-9A92-7247A5BD97D9}" vid="{E44E06B0-93E2-49E2-B98D-608C38E5810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9c2fc9cd-0a91-4dbf-8d4c-73fc2d066c89">
      <Terms xmlns="http://schemas.microsoft.com/office/infopath/2007/PartnerControls"/>
    </lcf76f155ced4ddcb4097134ff3c332f>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3D09469ECC7D64A9924DC94DBAD82F7" ma:contentTypeVersion="12" ma:contentTypeDescription="Create a new document." ma:contentTypeScope="" ma:versionID="75b53346aa356b1e81df9be8c42ecc01">
  <xsd:schema xmlns:xsd="http://www.w3.org/2001/XMLSchema" xmlns:xs="http://www.w3.org/2001/XMLSchema" xmlns:p="http://schemas.microsoft.com/office/2006/metadata/properties" xmlns:ns1="http://schemas.microsoft.com/sharepoint/v3" xmlns:ns2="9c2fc9cd-0a91-4dbf-8d4c-73fc2d066c89" targetNamespace="http://schemas.microsoft.com/office/2006/metadata/properties" ma:root="true" ma:fieldsID="16f86eff434fadf01156200aa61d619d" ns1:_="" ns2:_="">
    <xsd:import namespace="http://schemas.microsoft.com/sharepoint/v3"/>
    <xsd:import namespace="9c2fc9cd-0a91-4dbf-8d4c-73fc2d066c8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2fc9cd-0a91-4dbf-8d4c-73fc2d066c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8829e9b-2c9c-4724-8f43-688495af2fc8"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90C5E0-2603-48D2-B1EF-5CD006C7BB97}">
  <ds:schemaRefs>
    <ds:schemaRef ds:uri="http://schemas.microsoft.com/office/2006/documentManagement/types"/>
    <ds:schemaRef ds:uri="http://purl.org/dc/elements/1.1/"/>
    <ds:schemaRef ds:uri="9c2fc9cd-0a91-4dbf-8d4c-73fc2d066c89"/>
    <ds:schemaRef ds:uri="http://www.w3.org/XML/1998/namespace"/>
    <ds:schemaRef ds:uri="http://purl.org/dc/terms/"/>
    <ds:schemaRef ds:uri="http://schemas.openxmlformats.org/package/2006/metadata/core-properties"/>
    <ds:schemaRef ds:uri="http://schemas.microsoft.com/sharepoint/v3"/>
    <ds:schemaRef ds:uri="http://schemas.microsoft.com/office/infopath/2007/PartnerControl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A5B624F0-DC43-45D2-81EB-C8648AF9FD59}">
  <ds:schemaRefs>
    <ds:schemaRef ds:uri="http://schemas.microsoft.com/sharepoint/v3/contenttype/forms"/>
  </ds:schemaRefs>
</ds:datastoreItem>
</file>

<file path=customXml/itemProps3.xml><?xml version="1.0" encoding="utf-8"?>
<ds:datastoreItem xmlns:ds="http://schemas.openxmlformats.org/officeDocument/2006/customXml" ds:itemID="{304E39C4-64D3-4AED-9BE2-2FE88B2C79AC}">
  <ds:schemaRefs>
    <ds:schemaRef ds:uri="9c2fc9cd-0a91-4dbf-8d4c-73fc2d066c8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TotalTime>
  <Words>2719</Words>
  <Application>Microsoft Office PowerPoint</Application>
  <PresentationFormat>Widescreen</PresentationFormat>
  <Paragraphs>166</Paragraphs>
  <Slides>17</Slides>
  <Notes>14</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LEARning about Literacy for Families Series</vt:lpstr>
      <vt:lpstr>Scarborough’s Reading Rope</vt:lpstr>
      <vt:lpstr>Text Version: Scarborough’s Reading Rope</vt:lpstr>
      <vt:lpstr>Session 1: Phonological Awareness</vt:lpstr>
      <vt:lpstr>What is Phonological Awareness?</vt:lpstr>
      <vt:lpstr>Why is Phonological Awareness Important?</vt:lpstr>
      <vt:lpstr>Phonological Awareness vs. Phonemic Awareness</vt:lpstr>
      <vt:lpstr>Text Version: Phonological Awareness Umbrella Diagram</vt:lpstr>
      <vt:lpstr>What is a Phoneme?</vt:lpstr>
      <vt:lpstr>How many Phonemes are in these Words?</vt:lpstr>
      <vt:lpstr>Questions to Ask Your Child’s Teacher</vt:lpstr>
      <vt:lpstr>How You Can Help Your Child at Home (1 of 2)</vt:lpstr>
      <vt:lpstr>How You Can Help Your Child at Home (2 of 2)</vt:lpstr>
      <vt:lpstr>In Closing</vt:lpstr>
      <vt:lpstr>References (1 of 2)</vt:lpstr>
      <vt:lpstr>References (2 of 2)</vt:lpstr>
      <vt:lpstr>Follow the New Jersey Department of Education</vt:lpstr>
    </vt:vector>
  </TitlesOfParts>
  <Company>State of New Jersey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about Literacy for Families_Session 1_Phonological Awareness</dc:title>
  <dc:creator>New Jersey Department of Education</dc:creator>
  <cp:lastModifiedBy>Lopes, Sofia</cp:lastModifiedBy>
  <cp:revision>91</cp:revision>
  <cp:lastPrinted>2026-02-18T13:40:34Z</cp:lastPrinted>
  <dcterms:created xsi:type="dcterms:W3CDTF">2025-06-09T18:46:56Z</dcterms:created>
  <dcterms:modified xsi:type="dcterms:W3CDTF">2026-07-01T14:28:29Z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0x01010033D09469ECC7D64A9924DC94DBAD82F7</vt:lpwstr>
  </property>
  <property fmtid="{D5CDD505-2E9C-101B-9397-08002B2CF9AE}" pid="3" name="MediaServiceImageTags">
    <vt:lpwstr/>
  </property>
</Properties>
</file>