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5"/>
  </p:notesMasterIdLst>
  <p:sldIdLst>
    <p:sldId id="454" r:id="rId5"/>
    <p:sldId id="258" r:id="rId6"/>
    <p:sldId id="478" r:id="rId7"/>
    <p:sldId id="469" r:id="rId8"/>
    <p:sldId id="468" r:id="rId9"/>
    <p:sldId id="473" r:id="rId10"/>
    <p:sldId id="465" r:id="rId11"/>
    <p:sldId id="474" r:id="rId12"/>
    <p:sldId id="475" r:id="rId13"/>
    <p:sldId id="461" r:id="rId14"/>
    <p:sldId id="476" r:id="rId15"/>
    <p:sldId id="470" r:id="rId16"/>
    <p:sldId id="450" r:id="rId17"/>
    <p:sldId id="451" r:id="rId18"/>
    <p:sldId id="477" r:id="rId19"/>
    <p:sldId id="471" r:id="rId20"/>
    <p:sldId id="472" r:id="rId21"/>
    <p:sldId id="453" r:id="rId22"/>
    <p:sldId id="464" r:id="rId23"/>
    <p:sldId id="303" r:id="rId2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54"/>
            <p14:sldId id="258"/>
          </p14:sldIdLst>
        </p14:section>
        <p14:section name="Presentation" id="{E535A68C-A8BD-4644-85B2-7C86E70BF547}">
          <p14:sldIdLst>
            <p14:sldId id="478"/>
            <p14:sldId id="469"/>
            <p14:sldId id="468"/>
            <p14:sldId id="473"/>
            <p14:sldId id="465"/>
            <p14:sldId id="474"/>
            <p14:sldId id="475"/>
            <p14:sldId id="461"/>
            <p14:sldId id="476"/>
            <p14:sldId id="470"/>
            <p14:sldId id="450"/>
            <p14:sldId id="451"/>
            <p14:sldId id="477"/>
            <p14:sldId id="471"/>
          </p14:sldIdLst>
        </p14:section>
        <p14:section name="Closing" id="{1959660B-A37F-44F3-AF9E-944D9DFF0A4E}">
          <p14:sldIdLst>
            <p14:sldId id="472"/>
            <p14:sldId id="453"/>
            <p14:sldId id="464"/>
            <p14:sldId id="3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BA"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68E"/>
    <a:srgbClr val="000000"/>
    <a:srgbClr val="004E75"/>
    <a:srgbClr val="FEAD15"/>
    <a:srgbClr val="772006"/>
    <a:srgbClr val="F7EA5C"/>
    <a:srgbClr val="345F84"/>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A2B906-2937-8308-BD51-ED007BA259A2}" v="8" dt="2026-03-18T17:52:23.684"/>
    <p1510:client id="{AD488376-A163-5B97-53BF-C23C20E8ED07}" v="4" dt="2026-03-18T00:51:30.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snapToGrid="0">
      <p:cViewPr varScale="1">
        <p:scale>
          <a:sx n="76" d="100"/>
          <a:sy n="76" d="100"/>
        </p:scale>
        <p:origin x="120" y="522"/>
      </p:cViewPr>
      <p:guideLst/>
    </p:cSldViewPr>
  </p:slideViewPr>
  <p:outlineViewPr>
    <p:cViewPr>
      <p:scale>
        <a:sx n="33" d="100"/>
        <a:sy n="33" d="100"/>
      </p:scale>
      <p:origin x="0" y="-109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pes, Sofia" userId="S::slopes@doe.nj.gov::bfdcdb35-f473-4f4e-91dd-f675a1682a58" providerId="AD" clId="Web-{0821F97A-4E34-CA5F-B62E-7D8D1AC739E3}"/>
    <pc:docChg chg="modSld">
      <pc:chgData name="Lopes, Sofia" userId="S::slopes@doe.nj.gov::bfdcdb35-f473-4f4e-91dd-f675a1682a58" providerId="AD" clId="Web-{0821F97A-4E34-CA5F-B62E-7D8D1AC739E3}" dt="2026-02-28T18:27:16.533" v="10" actId="20577"/>
      <pc:docMkLst>
        <pc:docMk/>
      </pc:docMkLst>
      <pc:sldChg chg="modSp modCm">
        <pc:chgData name="Lopes, Sofia" userId="S::slopes@doe.nj.gov::bfdcdb35-f473-4f4e-91dd-f675a1682a58" providerId="AD" clId="Web-{0821F97A-4E34-CA5F-B62E-7D8D1AC739E3}" dt="2026-02-28T18:23:59.275" v="1" actId="20577"/>
        <pc:sldMkLst>
          <pc:docMk/>
          <pc:sldMk cId="1256564359" sldId="471"/>
        </pc:sldMkLst>
        <pc:spChg chg="mod">
          <ac:chgData name="Lopes, Sofia" userId="S::slopes@doe.nj.gov::bfdcdb35-f473-4f4e-91dd-f675a1682a58" providerId="AD" clId="Web-{0821F97A-4E34-CA5F-B62E-7D8D1AC739E3}" dt="2026-02-28T18:23:59.275" v="1" actId="20577"/>
          <ac:spMkLst>
            <pc:docMk/>
            <pc:sldMk cId="1256564359" sldId="471"/>
            <ac:spMk id="6" creationId="{E3330E78-FF74-B951-0F97-8F70AD07607E}"/>
          </ac:spMkLst>
        </pc:spChg>
        <pc:extLst>
          <p:ext xmlns:p="http://schemas.openxmlformats.org/presentationml/2006/main" uri="{D6D511B9-2390-475A-947B-AFAB55BFBCF1}">
            <pc226:cmChg xmlns:pc226="http://schemas.microsoft.com/office/powerpoint/2022/06/main/command" chg="mod">
              <pc226:chgData name="Lopes, Sofia" userId="S::slopes@doe.nj.gov::bfdcdb35-f473-4f4e-91dd-f675a1682a58" providerId="AD" clId="Web-{0821F97A-4E34-CA5F-B62E-7D8D1AC739E3}" dt="2026-02-28T18:23:49.556" v="0" actId="20577"/>
              <pc2:cmMkLst xmlns:pc2="http://schemas.microsoft.com/office/powerpoint/2019/9/main/command">
                <pc:docMk/>
                <pc:sldMk cId="1256564359" sldId="471"/>
                <pc2:cmMk id="{8421DC81-19FE-4756-BA71-60F53DAA1495}"/>
              </pc2:cmMkLst>
            </pc226:cmChg>
          </p:ext>
        </pc:extLst>
      </pc:sldChg>
      <pc:sldChg chg="modSp">
        <pc:chgData name="Lopes, Sofia" userId="S::slopes@doe.nj.gov::bfdcdb35-f473-4f4e-91dd-f675a1682a58" providerId="AD" clId="Web-{0821F97A-4E34-CA5F-B62E-7D8D1AC739E3}" dt="2026-02-28T18:24:18.338" v="3" actId="20577"/>
        <pc:sldMkLst>
          <pc:docMk/>
          <pc:sldMk cId="4264701750" sldId="472"/>
        </pc:sldMkLst>
        <pc:spChg chg="mod">
          <ac:chgData name="Lopes, Sofia" userId="S::slopes@doe.nj.gov::bfdcdb35-f473-4f4e-91dd-f675a1682a58" providerId="AD" clId="Web-{0821F97A-4E34-CA5F-B62E-7D8D1AC739E3}" dt="2026-02-28T18:24:18.338" v="3" actId="20577"/>
          <ac:spMkLst>
            <pc:docMk/>
            <pc:sldMk cId="4264701750" sldId="472"/>
            <ac:spMk id="6" creationId="{7A8A00D0-AC37-52D4-9A1D-ECA40631C223}"/>
          </ac:spMkLst>
        </pc:spChg>
      </pc:sldChg>
    </pc:docChg>
  </pc:docChgLst>
  <pc:docChgLst>
    <pc:chgData name="Lopes, Sofia" userId="bfdcdb35-f473-4f4e-91dd-f675a1682a58" providerId="ADAL" clId="{45433AEC-9B32-4648-AAFE-7A2A3D96081F}"/>
    <pc:docChg chg="modSld">
      <pc:chgData name="Lopes, Sofia" userId="bfdcdb35-f473-4f4e-91dd-f675a1682a58" providerId="ADAL" clId="{45433AEC-9B32-4648-AAFE-7A2A3D96081F}" dt="2026-03-03T19:13:48.186" v="0" actId="962"/>
      <pc:docMkLst>
        <pc:docMk/>
      </pc:docMkLst>
      <pc:sldChg chg="modSp">
        <pc:chgData name="Lopes, Sofia" userId="bfdcdb35-f473-4f4e-91dd-f675a1682a58" providerId="ADAL" clId="{45433AEC-9B32-4648-AAFE-7A2A3D96081F}" dt="2026-03-03T19:13:48.186" v="0" actId="962"/>
        <pc:sldMkLst>
          <pc:docMk/>
          <pc:sldMk cId="1256564359" sldId="471"/>
        </pc:sldMkLst>
        <pc:picChg chg="mod">
          <ac:chgData name="Lopes, Sofia" userId="bfdcdb35-f473-4f4e-91dd-f675a1682a58" providerId="ADAL" clId="{45433AEC-9B32-4648-AAFE-7A2A3D96081F}" dt="2026-03-03T19:13:48.186" v="0" actId="962"/>
          <ac:picMkLst>
            <pc:docMk/>
            <pc:sldMk cId="1256564359" sldId="471"/>
            <ac:picMk id="8" creationId="{CBD222CF-6D3A-E531-346C-BC50F2A3B899}"/>
          </ac:picMkLst>
        </pc:picChg>
      </pc:sldChg>
    </pc:docChg>
  </pc:docChgLst>
  <pc:docChgLst>
    <pc:chgData name="Lopes, Sofia" userId="S::slopes@doe.nj.gov::bfdcdb35-f473-4f4e-91dd-f675a1682a58" providerId="AD" clId="Web-{8CD87E5D-AB24-2B3D-DB33-EBF798726CB9}"/>
    <pc:docChg chg="modSld">
      <pc:chgData name="Lopes, Sofia" userId="S::slopes@doe.nj.gov::bfdcdb35-f473-4f4e-91dd-f675a1682a58" providerId="AD" clId="Web-{8CD87E5D-AB24-2B3D-DB33-EBF798726CB9}" dt="2026-03-03T18:19:17.032" v="2" actId="1076"/>
      <pc:docMkLst>
        <pc:docMk/>
      </pc:docMkLst>
      <pc:sldChg chg="modSp">
        <pc:chgData name="Lopes, Sofia" userId="S::slopes@doe.nj.gov::bfdcdb35-f473-4f4e-91dd-f675a1682a58" providerId="AD" clId="Web-{8CD87E5D-AB24-2B3D-DB33-EBF798726CB9}" dt="2026-03-03T18:18:31.375" v="0" actId="20577"/>
        <pc:sldMkLst>
          <pc:docMk/>
          <pc:sldMk cId="3915350852" sldId="468"/>
        </pc:sldMkLst>
        <pc:spChg chg="mod">
          <ac:chgData name="Lopes, Sofia" userId="S::slopes@doe.nj.gov::bfdcdb35-f473-4f4e-91dd-f675a1682a58" providerId="AD" clId="Web-{8CD87E5D-AB24-2B3D-DB33-EBF798726CB9}" dt="2026-03-03T18:18:31.375" v="0" actId="20577"/>
          <ac:spMkLst>
            <pc:docMk/>
            <pc:sldMk cId="3915350852" sldId="468"/>
            <ac:spMk id="5" creationId="{C9D35DF9-F4FF-AB0E-66CC-21DE5D009BE3}"/>
          </ac:spMkLst>
        </pc:spChg>
      </pc:sldChg>
    </pc:docChg>
  </pc:docChgLst>
  <pc:docChgLst>
    <pc:chgData name="Lopes, Sofia" userId="S::slopes@doe.nj.gov::bfdcdb35-f473-4f4e-91dd-f675a1682a58" providerId="AD" clId="Web-{35A2B906-2937-8308-BD51-ED007BA259A2}"/>
    <pc:docChg chg="delSld modSection">
      <pc:chgData name="Lopes, Sofia" userId="S::slopes@doe.nj.gov::bfdcdb35-f473-4f4e-91dd-f675a1682a58" providerId="AD" clId="Web-{35A2B906-2937-8308-BD51-ED007BA259A2}" dt="2026-03-18T17:51:39.855" v="0"/>
      <pc:docMkLst>
        <pc:docMk/>
      </pc:docMkLst>
      <pc:sldChg chg="del">
        <pc:chgData name="Lopes, Sofia" userId="S::slopes@doe.nj.gov::bfdcdb35-f473-4f4e-91dd-f675a1682a58" providerId="AD" clId="Web-{35A2B906-2937-8308-BD51-ED007BA259A2}" dt="2026-03-18T17:51:39.855" v="0"/>
        <pc:sldMkLst>
          <pc:docMk/>
          <pc:sldMk cId="3910163176" sldId="458"/>
        </pc:sldMkLst>
      </pc:sldChg>
    </pc:docChg>
  </pc:docChgLst>
  <pc:docChgLst>
    <pc:chgData name="Lopes, Sofia" userId="S::slopes@doe.nj.gov::bfdcdb35-f473-4f4e-91dd-f675a1682a58" providerId="AD" clId="Web-{7D9797F6-F231-1E57-3C78-9C9900B3D693}"/>
    <pc:docChg chg="modSld">
      <pc:chgData name="Lopes, Sofia" userId="S::slopes@doe.nj.gov::bfdcdb35-f473-4f4e-91dd-f675a1682a58" providerId="AD" clId="Web-{7D9797F6-F231-1E57-3C78-9C9900B3D693}" dt="2026-02-28T18:22:04.419" v="17" actId="20577"/>
      <pc:docMkLst>
        <pc:docMk/>
      </pc:docMkLst>
      <pc:sldChg chg="modSp modCm">
        <pc:chgData name="Lopes, Sofia" userId="S::slopes@doe.nj.gov::bfdcdb35-f473-4f4e-91dd-f675a1682a58" providerId="AD" clId="Web-{7D9797F6-F231-1E57-3C78-9C9900B3D693}" dt="2026-02-28T18:21:55.168" v="14" actId="20577"/>
        <pc:sldMkLst>
          <pc:docMk/>
          <pc:sldMk cId="1256564359" sldId="471"/>
        </pc:sldMkLst>
        <pc:spChg chg="mod">
          <ac:chgData name="Lopes, Sofia" userId="S::slopes@doe.nj.gov::bfdcdb35-f473-4f4e-91dd-f675a1682a58" providerId="AD" clId="Web-{7D9797F6-F231-1E57-3C78-9C9900B3D693}" dt="2026-02-28T18:21:55.168" v="14" actId="20577"/>
          <ac:spMkLst>
            <pc:docMk/>
            <pc:sldMk cId="1256564359" sldId="471"/>
            <ac:spMk id="6" creationId="{E3330E78-FF74-B951-0F97-8F70AD07607E}"/>
          </ac:spMkLst>
        </pc:spChg>
        <pc:extLst>
          <p:ext xmlns:p="http://schemas.openxmlformats.org/presentationml/2006/main" uri="{D6D511B9-2390-475A-947B-AFAB55BFBCF1}">
            <pc226:cmChg xmlns:pc226="http://schemas.microsoft.com/office/powerpoint/2022/06/main/command" chg="mod">
              <pc226:chgData name="Lopes, Sofia" userId="S::slopes@doe.nj.gov::bfdcdb35-f473-4f4e-91dd-f675a1682a58" providerId="AD" clId="Web-{7D9797F6-F231-1E57-3C78-9C9900B3D693}" dt="2026-02-28T18:21:54.387" v="13" actId="20577"/>
              <pc2:cmMkLst xmlns:pc2="http://schemas.microsoft.com/office/powerpoint/2019/9/main/command">
                <pc:docMk/>
                <pc:sldMk cId="1256564359" sldId="471"/>
                <pc2:cmMk id="{8421DC81-19FE-4756-BA71-60F53DAA1495}"/>
              </pc2:cmMkLst>
            </pc226:cmChg>
          </p:ext>
        </pc:extLst>
      </pc:sldChg>
      <pc:sldChg chg="modSp">
        <pc:chgData name="Lopes, Sofia" userId="S::slopes@doe.nj.gov::bfdcdb35-f473-4f4e-91dd-f675a1682a58" providerId="AD" clId="Web-{7D9797F6-F231-1E57-3C78-9C9900B3D693}" dt="2026-02-28T18:22:04.419" v="17" actId="20577"/>
        <pc:sldMkLst>
          <pc:docMk/>
          <pc:sldMk cId="4264701750" sldId="472"/>
        </pc:sldMkLst>
        <pc:spChg chg="mod">
          <ac:chgData name="Lopes, Sofia" userId="S::slopes@doe.nj.gov::bfdcdb35-f473-4f4e-91dd-f675a1682a58" providerId="AD" clId="Web-{7D9797F6-F231-1E57-3C78-9C9900B3D693}" dt="2026-02-28T18:22:04.419" v="17" actId="20577"/>
          <ac:spMkLst>
            <pc:docMk/>
            <pc:sldMk cId="4264701750" sldId="472"/>
            <ac:spMk id="6" creationId="{7A8A00D0-AC37-52D4-9A1D-ECA40631C223}"/>
          </ac:spMkLst>
        </pc:spChg>
      </pc:sldChg>
    </pc:docChg>
  </pc:docChgLst>
  <pc:docChgLst>
    <pc:chgData name="Lopes, Sofia" userId="S::slopes@doe.nj.gov::bfdcdb35-f473-4f4e-91dd-f675a1682a58" providerId="AD" clId="Web-{C84BF51C-586F-6102-E535-B7168262997C}"/>
    <pc:docChg chg="delSld modSld modSection">
      <pc:chgData name="Lopes, Sofia" userId="S::slopes@doe.nj.gov::bfdcdb35-f473-4f4e-91dd-f675a1682a58" providerId="AD" clId="Web-{C84BF51C-586F-6102-E535-B7168262997C}" dt="2026-03-16T14:52:17.651" v="3" actId="20577"/>
      <pc:docMkLst>
        <pc:docMk/>
      </pc:docMkLst>
      <pc:sldChg chg="modSp modCm">
        <pc:chgData name="Lopes, Sofia" userId="S::slopes@doe.nj.gov::bfdcdb35-f473-4f4e-91dd-f675a1682a58" providerId="AD" clId="Web-{C84BF51C-586F-6102-E535-B7168262997C}" dt="2026-03-16T14:52:17.651" v="3" actId="20577"/>
        <pc:sldMkLst>
          <pc:docMk/>
          <pc:sldMk cId="2440992515" sldId="453"/>
        </pc:sldMkLst>
        <pc:spChg chg="mod">
          <ac:chgData name="Lopes, Sofia" userId="S::slopes@doe.nj.gov::bfdcdb35-f473-4f4e-91dd-f675a1682a58" providerId="AD" clId="Web-{C84BF51C-586F-6102-E535-B7168262997C}" dt="2026-03-16T14:52:17.651" v="3" actId="20577"/>
          <ac:spMkLst>
            <pc:docMk/>
            <pc:sldMk cId="2440992515" sldId="453"/>
            <ac:spMk id="4" creationId="{9ED5EF1B-00D4-DDF0-796D-FF30979F6137}"/>
          </ac:spMkLst>
        </pc:spChg>
        <pc:extLst>
          <p:ext xmlns:p="http://schemas.openxmlformats.org/presentationml/2006/main" uri="{D6D511B9-2390-475A-947B-AFAB55BFBCF1}">
            <pc226:cmChg xmlns:pc226="http://schemas.microsoft.com/office/powerpoint/2022/06/main/command" chg="mod">
              <pc226:chgData name="Lopes, Sofia" userId="S::slopes@doe.nj.gov::bfdcdb35-f473-4f4e-91dd-f675a1682a58" providerId="AD" clId="Web-{C84BF51C-586F-6102-E535-B7168262997C}" dt="2026-03-16T14:52:14.635" v="1" actId="20577"/>
              <pc2:cmMkLst xmlns:pc2="http://schemas.microsoft.com/office/powerpoint/2019/9/main/command">
                <pc:docMk/>
                <pc:sldMk cId="2440992515" sldId="453"/>
                <pc2:cmMk id="{FAA2B08C-102F-419E-B0BA-5E1EF8B7DB73}"/>
              </pc2:cmMkLst>
            </pc226:cmChg>
          </p:ext>
        </pc:extLst>
      </pc:sldChg>
    </pc:docChg>
  </pc:docChgLst>
  <pc:docChgLst>
    <pc:chgData name="Thomas, Elizabeth" userId="ecf9b76d-2424-407e-a49b-ad172b417e8c" providerId="ADAL" clId="{BEFF0D3B-139F-4023-88D8-B0C92B3F5143}"/>
    <pc:docChg chg="undo custSel addSld delSld modSld modMainMaster modSection">
      <pc:chgData name="Thomas, Elizabeth" userId="ecf9b76d-2424-407e-a49b-ad172b417e8c" providerId="ADAL" clId="{BEFF0D3B-139F-4023-88D8-B0C92B3F5143}" dt="2026-03-16T13:54:54.426" v="751" actId="1076"/>
      <pc:docMkLst>
        <pc:docMk/>
      </pc:docMkLst>
      <pc:sldChg chg="modSp">
        <pc:chgData name="Thomas, Elizabeth" userId="ecf9b76d-2424-407e-a49b-ad172b417e8c" providerId="ADAL" clId="{BEFF0D3B-139F-4023-88D8-B0C92B3F5143}" dt="2026-02-27T17:10:21.213" v="577" actId="20577"/>
        <pc:sldMkLst>
          <pc:docMk/>
          <pc:sldMk cId="1829440457" sldId="450"/>
        </pc:sldMkLst>
        <pc:spChg chg="mod">
          <ac:chgData name="Thomas, Elizabeth" userId="ecf9b76d-2424-407e-a49b-ad172b417e8c" providerId="ADAL" clId="{BEFF0D3B-139F-4023-88D8-B0C92B3F5143}" dt="2026-02-27T17:10:21.213" v="577" actId="20577"/>
          <ac:spMkLst>
            <pc:docMk/>
            <pc:sldMk cId="1829440457" sldId="450"/>
            <ac:spMk id="5" creationId="{1A7417FA-5341-85BF-5383-D61953BD3BC9}"/>
          </ac:spMkLst>
        </pc:spChg>
      </pc:sldChg>
      <pc:sldChg chg="modSp mod">
        <pc:chgData name="Thomas, Elizabeth" userId="ecf9b76d-2424-407e-a49b-ad172b417e8c" providerId="ADAL" clId="{BEFF0D3B-139F-4023-88D8-B0C92B3F5143}" dt="2026-03-03T13:13:15.979" v="591" actId="13244"/>
        <pc:sldMkLst>
          <pc:docMk/>
          <pc:sldMk cId="3803669217" sldId="451"/>
        </pc:sldMkLst>
        <pc:spChg chg="mod">
          <ac:chgData name="Thomas, Elizabeth" userId="ecf9b76d-2424-407e-a49b-ad172b417e8c" providerId="ADAL" clId="{BEFF0D3B-139F-4023-88D8-B0C92B3F5143}" dt="2026-02-27T17:10:20.065" v="576" actId="20577"/>
          <ac:spMkLst>
            <pc:docMk/>
            <pc:sldMk cId="3803669217" sldId="451"/>
            <ac:spMk id="5" creationId="{DA8D1B69-2B73-3307-2B59-C88649167BDE}"/>
          </ac:spMkLst>
        </pc:spChg>
        <pc:picChg chg="mod">
          <ac:chgData name="Thomas, Elizabeth" userId="ecf9b76d-2424-407e-a49b-ad172b417e8c" providerId="ADAL" clId="{BEFF0D3B-139F-4023-88D8-B0C92B3F5143}" dt="2026-03-03T13:13:15.979" v="591" actId="13244"/>
          <ac:picMkLst>
            <pc:docMk/>
            <pc:sldMk cId="3803669217" sldId="451"/>
            <ac:picMk id="9218" creationId="{3A994F84-1145-9CD3-589C-3EA0431CA0E9}"/>
          </ac:picMkLst>
        </pc:picChg>
      </pc:sldChg>
      <pc:sldChg chg="addSp delSp modSp mod modClrScheme chgLayout">
        <pc:chgData name="Thomas, Elizabeth" userId="ecf9b76d-2424-407e-a49b-ad172b417e8c" providerId="ADAL" clId="{BEFF0D3B-139F-4023-88D8-B0C92B3F5143}" dt="2026-03-03T13:12:56.561" v="590" actId="13244"/>
        <pc:sldMkLst>
          <pc:docMk/>
          <pc:sldMk cId="2495372937" sldId="461"/>
        </pc:sldMkLst>
        <pc:spChg chg="mod ord">
          <ac:chgData name="Thomas, Elizabeth" userId="ecf9b76d-2424-407e-a49b-ad172b417e8c" providerId="ADAL" clId="{BEFF0D3B-139F-4023-88D8-B0C92B3F5143}" dt="2026-02-27T16:22:48.978" v="260" actId="700"/>
          <ac:spMkLst>
            <pc:docMk/>
            <pc:sldMk cId="2495372937" sldId="461"/>
            <ac:spMk id="2" creationId="{9BB05F87-AC46-26EF-AD86-F9047F615838}"/>
          </ac:spMkLst>
        </pc:spChg>
        <pc:spChg chg="add mod ord">
          <ac:chgData name="Thomas, Elizabeth" userId="ecf9b76d-2424-407e-a49b-ad172b417e8c" providerId="ADAL" clId="{BEFF0D3B-139F-4023-88D8-B0C92B3F5143}" dt="2026-02-27T16:23:06.614" v="264" actId="404"/>
          <ac:spMkLst>
            <pc:docMk/>
            <pc:sldMk cId="2495372937" sldId="461"/>
            <ac:spMk id="5" creationId="{0F78749D-98E4-5DA3-026B-A9846BC6088B}"/>
          </ac:spMkLst>
        </pc:spChg>
        <pc:spChg chg="add mod ord">
          <ac:chgData name="Thomas, Elizabeth" userId="ecf9b76d-2424-407e-a49b-ad172b417e8c" providerId="ADAL" clId="{BEFF0D3B-139F-4023-88D8-B0C92B3F5143}" dt="2026-02-27T16:23:22.324" v="269" actId="404"/>
          <ac:spMkLst>
            <pc:docMk/>
            <pc:sldMk cId="2495372937" sldId="461"/>
            <ac:spMk id="7" creationId="{1B760E71-88D4-4589-787C-76000F777652}"/>
          </ac:spMkLst>
        </pc:spChg>
        <pc:spChg chg="add mod ord">
          <ac:chgData name="Thomas, Elizabeth" userId="ecf9b76d-2424-407e-a49b-ad172b417e8c" providerId="ADAL" clId="{BEFF0D3B-139F-4023-88D8-B0C92B3F5143}" dt="2026-03-03T13:12:56.561" v="590" actId="13244"/>
          <ac:spMkLst>
            <pc:docMk/>
            <pc:sldMk cId="2495372937" sldId="461"/>
            <ac:spMk id="8" creationId="{C2B5F3ED-EC2F-F0B9-C89E-87A9CDC310D8}"/>
          </ac:spMkLst>
        </pc:spChg>
        <pc:spChg chg="add mod ord">
          <ac:chgData name="Thomas, Elizabeth" userId="ecf9b76d-2424-407e-a49b-ad172b417e8c" providerId="ADAL" clId="{BEFF0D3B-139F-4023-88D8-B0C92B3F5143}" dt="2026-02-27T16:23:37.100" v="274" actId="404"/>
          <ac:spMkLst>
            <pc:docMk/>
            <pc:sldMk cId="2495372937" sldId="461"/>
            <ac:spMk id="12" creationId="{83597FE0-E640-85B6-CAB3-DB2D1DAAB1D3}"/>
          </ac:spMkLst>
        </pc:spChg>
        <pc:picChg chg="add mod modCrop">
          <ac:chgData name="Thomas, Elizabeth" userId="ecf9b76d-2424-407e-a49b-ad172b417e8c" providerId="ADAL" clId="{BEFF0D3B-139F-4023-88D8-B0C92B3F5143}" dt="2026-02-27T16:24:17.180" v="285" actId="14100"/>
          <ac:picMkLst>
            <pc:docMk/>
            <pc:sldMk cId="2495372937" sldId="461"/>
            <ac:picMk id="13" creationId="{3B7B1B4B-1015-1335-3910-DE75CD9046F0}"/>
          </ac:picMkLst>
        </pc:picChg>
      </pc:sldChg>
      <pc:sldChg chg="addSp delSp modSp mod">
        <pc:chgData name="Thomas, Elizabeth" userId="ecf9b76d-2424-407e-a49b-ad172b417e8c" providerId="ADAL" clId="{BEFF0D3B-139F-4023-88D8-B0C92B3F5143}" dt="2026-02-27T17:09:54.861" v="574" actId="20577"/>
        <pc:sldMkLst>
          <pc:docMk/>
          <pc:sldMk cId="378914481" sldId="464"/>
        </pc:sldMkLst>
        <pc:spChg chg="mod">
          <ac:chgData name="Thomas, Elizabeth" userId="ecf9b76d-2424-407e-a49b-ad172b417e8c" providerId="ADAL" clId="{BEFF0D3B-139F-4023-88D8-B0C92B3F5143}" dt="2026-02-27T17:09:54.861" v="574" actId="20577"/>
          <ac:spMkLst>
            <pc:docMk/>
            <pc:sldMk cId="378914481" sldId="464"/>
            <ac:spMk id="4" creationId="{6E116148-39AB-1728-D82E-DE9E41FBF3B7}"/>
          </ac:spMkLst>
        </pc:spChg>
      </pc:sldChg>
      <pc:sldChg chg="addSp delSp modSp mod modClrScheme chgLayout">
        <pc:chgData name="Thomas, Elizabeth" userId="ecf9b76d-2424-407e-a49b-ad172b417e8c" providerId="ADAL" clId="{BEFF0D3B-139F-4023-88D8-B0C92B3F5143}" dt="2026-02-27T16:18:55.286" v="200" actId="478"/>
        <pc:sldMkLst>
          <pc:docMk/>
          <pc:sldMk cId="440285840" sldId="465"/>
        </pc:sldMkLst>
        <pc:spChg chg="mod ord">
          <ac:chgData name="Thomas, Elizabeth" userId="ecf9b76d-2424-407e-a49b-ad172b417e8c" providerId="ADAL" clId="{BEFF0D3B-139F-4023-88D8-B0C92B3F5143}" dt="2026-02-27T16:11:07.050" v="114" actId="700"/>
          <ac:spMkLst>
            <pc:docMk/>
            <pc:sldMk cId="440285840" sldId="465"/>
            <ac:spMk id="2" creationId="{566388E1-C789-115E-6ADE-80D1E8375319}"/>
          </ac:spMkLst>
        </pc:spChg>
        <pc:spChg chg="mod ord">
          <ac:chgData name="Thomas, Elizabeth" userId="ecf9b76d-2424-407e-a49b-ad172b417e8c" providerId="ADAL" clId="{BEFF0D3B-139F-4023-88D8-B0C92B3F5143}" dt="2026-02-27T16:11:07.050" v="114" actId="700"/>
          <ac:spMkLst>
            <pc:docMk/>
            <pc:sldMk cId="440285840" sldId="465"/>
            <ac:spMk id="5" creationId="{89A05904-73EC-DEC9-09EF-2FFB5E8F0FB6}"/>
          </ac:spMkLst>
        </pc:spChg>
        <pc:spChg chg="add mod ord">
          <ac:chgData name="Thomas, Elizabeth" userId="ecf9b76d-2424-407e-a49b-ad172b417e8c" providerId="ADAL" clId="{BEFF0D3B-139F-4023-88D8-B0C92B3F5143}" dt="2026-02-27T16:11:43.646" v="147" actId="1076"/>
          <ac:spMkLst>
            <pc:docMk/>
            <pc:sldMk cId="440285840" sldId="465"/>
            <ac:spMk id="6" creationId="{71C5B51A-26B6-AC40-DB04-AF6FFE7FD5B4}"/>
          </ac:spMkLst>
        </pc:spChg>
        <pc:spChg chg="add mod ord">
          <ac:chgData name="Thomas, Elizabeth" userId="ecf9b76d-2424-407e-a49b-ad172b417e8c" providerId="ADAL" clId="{BEFF0D3B-139F-4023-88D8-B0C92B3F5143}" dt="2026-02-27T16:11:21.535" v="140" actId="255"/>
          <ac:spMkLst>
            <pc:docMk/>
            <pc:sldMk cId="440285840" sldId="465"/>
            <ac:spMk id="8" creationId="{54E1CDB8-2526-179E-E271-E383BB70581F}"/>
          </ac:spMkLst>
        </pc:spChg>
      </pc:sldChg>
      <pc:sldChg chg="addSp modSp mod chgLayout">
        <pc:chgData name="Thomas, Elizabeth" userId="ecf9b76d-2424-407e-a49b-ad172b417e8c" providerId="ADAL" clId="{BEFF0D3B-139F-4023-88D8-B0C92B3F5143}" dt="2026-03-16T13:45:00.918" v="615" actId="403"/>
        <pc:sldMkLst>
          <pc:docMk/>
          <pc:sldMk cId="3915350852" sldId="468"/>
        </pc:sldMkLst>
        <pc:spChg chg="mod ord">
          <ac:chgData name="Thomas, Elizabeth" userId="ecf9b76d-2424-407e-a49b-ad172b417e8c" providerId="ADAL" clId="{BEFF0D3B-139F-4023-88D8-B0C92B3F5143}" dt="2026-03-16T13:43:59.595" v="592" actId="700"/>
          <ac:spMkLst>
            <pc:docMk/>
            <pc:sldMk cId="3915350852" sldId="468"/>
            <ac:spMk id="2" creationId="{C64650EC-B458-0F4E-7BDD-86DFC4CF282E}"/>
          </ac:spMkLst>
        </pc:spChg>
        <pc:spChg chg="add mod ord">
          <ac:chgData name="Thomas, Elizabeth" userId="ecf9b76d-2424-407e-a49b-ad172b417e8c" providerId="ADAL" clId="{BEFF0D3B-139F-4023-88D8-B0C92B3F5143}" dt="2026-03-16T13:45:00.918" v="615" actId="403"/>
          <ac:spMkLst>
            <pc:docMk/>
            <pc:sldMk cId="3915350852" sldId="468"/>
            <ac:spMk id="3" creationId="{CD91EF17-1E28-99EA-F2CC-697962245401}"/>
          </ac:spMkLst>
        </pc:spChg>
        <pc:spChg chg="mod ord">
          <ac:chgData name="Thomas, Elizabeth" userId="ecf9b76d-2424-407e-a49b-ad172b417e8c" providerId="ADAL" clId="{BEFF0D3B-139F-4023-88D8-B0C92B3F5143}" dt="2026-03-16T13:43:59.595" v="592" actId="700"/>
          <ac:spMkLst>
            <pc:docMk/>
            <pc:sldMk cId="3915350852" sldId="468"/>
            <ac:spMk id="5" creationId="{C9D35DF9-F4FF-AB0E-66CC-21DE5D009BE3}"/>
          </ac:spMkLst>
        </pc:spChg>
        <pc:picChg chg="mod ord">
          <ac:chgData name="Thomas, Elizabeth" userId="ecf9b76d-2424-407e-a49b-ad172b417e8c" providerId="ADAL" clId="{BEFF0D3B-139F-4023-88D8-B0C92B3F5143}" dt="2026-03-16T13:44:02.933" v="593" actId="1076"/>
          <ac:picMkLst>
            <pc:docMk/>
            <pc:sldMk cId="3915350852" sldId="468"/>
            <ac:picMk id="15" creationId="{BEE88134-9458-5215-5600-E6CD19E96889}"/>
          </ac:picMkLst>
        </pc:picChg>
      </pc:sldChg>
      <pc:sldChg chg="modSp mod">
        <pc:chgData name="Thomas, Elizabeth" userId="ecf9b76d-2424-407e-a49b-ad172b417e8c" providerId="ADAL" clId="{BEFF0D3B-139F-4023-88D8-B0C92B3F5143}" dt="2026-02-27T17:10:24.438" v="579" actId="20577"/>
        <pc:sldMkLst>
          <pc:docMk/>
          <pc:sldMk cId="1507436836" sldId="470"/>
        </pc:sldMkLst>
        <pc:spChg chg="mod">
          <ac:chgData name="Thomas, Elizabeth" userId="ecf9b76d-2424-407e-a49b-ad172b417e8c" providerId="ADAL" clId="{BEFF0D3B-139F-4023-88D8-B0C92B3F5143}" dt="2026-02-27T17:10:24.438" v="579" actId="20577"/>
          <ac:spMkLst>
            <pc:docMk/>
            <pc:sldMk cId="1507436836" sldId="470"/>
            <ac:spMk id="2" creationId="{E705ACC2-781F-B6BC-9D39-77E36CAD54A1}"/>
          </ac:spMkLst>
        </pc:spChg>
        <pc:spChg chg="mod">
          <ac:chgData name="Thomas, Elizabeth" userId="ecf9b76d-2424-407e-a49b-ad172b417e8c" providerId="ADAL" clId="{BEFF0D3B-139F-4023-88D8-B0C92B3F5143}" dt="2026-02-27T17:10:23.749" v="578" actId="20577"/>
          <ac:spMkLst>
            <pc:docMk/>
            <pc:sldMk cId="1507436836" sldId="470"/>
            <ac:spMk id="4" creationId="{1475D9A3-4572-4A4C-BAF0-5B8D6B778473}"/>
          </ac:spMkLst>
        </pc:spChg>
        <pc:picChg chg="mod">
          <ac:chgData name="Thomas, Elizabeth" userId="ecf9b76d-2424-407e-a49b-ad172b417e8c" providerId="ADAL" clId="{BEFF0D3B-139F-4023-88D8-B0C92B3F5143}" dt="2026-02-27T16:27:24.163" v="365" actId="1076"/>
          <ac:picMkLst>
            <pc:docMk/>
            <pc:sldMk cId="1507436836" sldId="470"/>
            <ac:picMk id="7" creationId="{B05A99C4-0464-8EF8-E4B5-87E59D416600}"/>
          </ac:picMkLst>
        </pc:picChg>
      </pc:sldChg>
      <pc:sldChg chg="modSp mod modCm">
        <pc:chgData name="Thomas, Elizabeth" userId="ecf9b76d-2424-407e-a49b-ad172b417e8c" providerId="ADAL" clId="{BEFF0D3B-139F-4023-88D8-B0C92B3F5143}" dt="2026-02-27T16:35:03.249" v="512" actId="948"/>
        <pc:sldMkLst>
          <pc:docMk/>
          <pc:sldMk cId="1256564359" sldId="471"/>
        </pc:sldMkLst>
        <pc:spChg chg="mod">
          <ac:chgData name="Thomas, Elizabeth" userId="ecf9b76d-2424-407e-a49b-ad172b417e8c" providerId="ADAL" clId="{BEFF0D3B-139F-4023-88D8-B0C92B3F5143}" dt="2026-02-27T16:35:03.249" v="512" actId="948"/>
          <ac:spMkLst>
            <pc:docMk/>
            <pc:sldMk cId="1256564359" sldId="471"/>
            <ac:spMk id="6" creationId="{E3330E78-FF74-B951-0F97-8F70AD07607E}"/>
          </ac:spMkLst>
        </pc:spChg>
        <pc:extLst>
          <p:ext xmlns:p="http://schemas.openxmlformats.org/presentationml/2006/main" uri="{D6D511B9-2390-475A-947B-AFAB55BFBCF1}">
            <pc226:cmChg xmlns:pc226="http://schemas.microsoft.com/office/powerpoint/2022/06/main/command" chg="mod">
              <pc226:chgData name="Thomas, Elizabeth" userId="ecf9b76d-2424-407e-a49b-ad172b417e8c" providerId="ADAL" clId="{BEFF0D3B-139F-4023-88D8-B0C92B3F5143}" dt="2026-02-27T16:34:57.596" v="511" actId="20577"/>
              <pc2:cmMkLst xmlns:pc2="http://schemas.microsoft.com/office/powerpoint/2019/9/main/command">
                <pc:docMk/>
                <pc:sldMk cId="1256564359" sldId="471"/>
                <pc2:cmMk id="{8421DC81-19FE-4756-BA71-60F53DAA1495}"/>
              </pc2:cmMkLst>
            </pc226:cmChg>
          </p:ext>
        </pc:extLst>
      </pc:sldChg>
      <pc:sldChg chg="modSp mod">
        <pc:chgData name="Thomas, Elizabeth" userId="ecf9b76d-2424-407e-a49b-ad172b417e8c" providerId="ADAL" clId="{BEFF0D3B-139F-4023-88D8-B0C92B3F5143}" dt="2026-02-27T17:10:44.723" v="589" actId="20577"/>
        <pc:sldMkLst>
          <pc:docMk/>
          <pc:sldMk cId="4264701750" sldId="472"/>
        </pc:sldMkLst>
        <pc:spChg chg="mod">
          <ac:chgData name="Thomas, Elizabeth" userId="ecf9b76d-2424-407e-a49b-ad172b417e8c" providerId="ADAL" clId="{BEFF0D3B-139F-4023-88D8-B0C92B3F5143}" dt="2026-02-27T17:10:44.723" v="589" actId="20577"/>
          <ac:spMkLst>
            <pc:docMk/>
            <pc:sldMk cId="4264701750" sldId="472"/>
            <ac:spMk id="6" creationId="{7A8A00D0-AC37-52D4-9A1D-ECA40631C223}"/>
          </ac:spMkLst>
        </pc:spChg>
        <pc:picChg chg="mod">
          <ac:chgData name="Thomas, Elizabeth" userId="ecf9b76d-2424-407e-a49b-ad172b417e8c" providerId="ADAL" clId="{BEFF0D3B-139F-4023-88D8-B0C92B3F5143}" dt="2026-02-27T17:09:29.878" v="568" actId="962"/>
          <ac:picMkLst>
            <pc:docMk/>
            <pc:sldMk cId="4264701750" sldId="472"/>
            <ac:picMk id="8" creationId="{E849A33D-7147-3DEA-8383-535051B6C7AE}"/>
          </ac:picMkLst>
        </pc:picChg>
      </pc:sldChg>
      <pc:sldChg chg="addSp delSp modSp add mod modClrScheme chgLayout modNotesTx">
        <pc:chgData name="Thomas, Elizabeth" userId="ecf9b76d-2424-407e-a49b-ad172b417e8c" providerId="ADAL" clId="{BEFF0D3B-139F-4023-88D8-B0C92B3F5143}" dt="2026-02-27T16:20:36.002" v="251" actId="20577"/>
        <pc:sldMkLst>
          <pc:docMk/>
          <pc:sldMk cId="3275320093" sldId="474"/>
        </pc:sldMkLst>
        <pc:spChg chg="mod ord">
          <ac:chgData name="Thomas, Elizabeth" userId="ecf9b76d-2424-407e-a49b-ad172b417e8c" providerId="ADAL" clId="{BEFF0D3B-139F-4023-88D8-B0C92B3F5143}" dt="2026-02-27T16:20:21.240" v="246" actId="20577"/>
          <ac:spMkLst>
            <pc:docMk/>
            <pc:sldMk cId="3275320093" sldId="474"/>
            <ac:spMk id="2" creationId="{C09E9777-B088-DD35-F668-066FB6A6C7B2}"/>
          </ac:spMkLst>
        </pc:spChg>
        <pc:spChg chg="mod ord">
          <ac:chgData name="Thomas, Elizabeth" userId="ecf9b76d-2424-407e-a49b-ad172b417e8c" providerId="ADAL" clId="{BEFF0D3B-139F-4023-88D8-B0C92B3F5143}" dt="2026-02-27T16:19:05.886" v="203" actId="700"/>
          <ac:spMkLst>
            <pc:docMk/>
            <pc:sldMk cId="3275320093" sldId="474"/>
            <ac:spMk id="5" creationId="{86BBDF76-4129-6159-3CAF-DBE3AB35F7FF}"/>
          </ac:spMkLst>
        </pc:spChg>
        <pc:spChg chg="mod ord">
          <ac:chgData name="Thomas, Elizabeth" userId="ecf9b76d-2424-407e-a49b-ad172b417e8c" providerId="ADAL" clId="{BEFF0D3B-139F-4023-88D8-B0C92B3F5143}" dt="2026-02-27T16:19:05.886" v="203" actId="700"/>
          <ac:spMkLst>
            <pc:docMk/>
            <pc:sldMk cId="3275320093" sldId="474"/>
            <ac:spMk id="6" creationId="{A2323B28-1270-75A9-18E8-5DF1A71B11E6}"/>
          </ac:spMkLst>
        </pc:spChg>
        <pc:spChg chg="mod ord">
          <ac:chgData name="Thomas, Elizabeth" userId="ecf9b76d-2424-407e-a49b-ad172b417e8c" providerId="ADAL" clId="{BEFF0D3B-139F-4023-88D8-B0C92B3F5143}" dt="2026-02-27T16:19:05.886" v="203" actId="700"/>
          <ac:spMkLst>
            <pc:docMk/>
            <pc:sldMk cId="3275320093" sldId="474"/>
            <ac:spMk id="8" creationId="{AD7C14D8-68E4-CC2F-A067-6731919AD485}"/>
          </ac:spMkLst>
        </pc:spChg>
        <pc:spChg chg="mod ord">
          <ac:chgData name="Thomas, Elizabeth" userId="ecf9b76d-2424-407e-a49b-ad172b417e8c" providerId="ADAL" clId="{BEFF0D3B-139F-4023-88D8-B0C92B3F5143}" dt="2026-02-27T16:19:05.886" v="203" actId="700"/>
          <ac:spMkLst>
            <pc:docMk/>
            <pc:sldMk cId="3275320093" sldId="474"/>
            <ac:spMk id="9" creationId="{D88B68F4-E8ED-020E-A5B9-761942E6FE7C}"/>
          </ac:spMkLst>
        </pc:spChg>
        <pc:spChg chg="mod ord">
          <ac:chgData name="Thomas, Elizabeth" userId="ecf9b76d-2424-407e-a49b-ad172b417e8c" providerId="ADAL" clId="{BEFF0D3B-139F-4023-88D8-B0C92B3F5143}" dt="2026-02-27T16:19:19.446" v="208" actId="1076"/>
          <ac:spMkLst>
            <pc:docMk/>
            <pc:sldMk cId="3275320093" sldId="474"/>
            <ac:spMk id="11" creationId="{FA7D6BE6-6237-D5AF-51C3-F78A98765D21}"/>
          </ac:spMkLst>
        </pc:spChg>
      </pc:sldChg>
      <pc:sldChg chg="modSp add mod modClrScheme chgLayout modNotesTx">
        <pc:chgData name="Thomas, Elizabeth" userId="ecf9b76d-2424-407e-a49b-ad172b417e8c" providerId="ADAL" clId="{BEFF0D3B-139F-4023-88D8-B0C92B3F5143}" dt="2026-02-27T16:20:47.926" v="253" actId="6549"/>
        <pc:sldMkLst>
          <pc:docMk/>
          <pc:sldMk cId="2361466370" sldId="475"/>
        </pc:sldMkLst>
        <pc:spChg chg="mod ord">
          <ac:chgData name="Thomas, Elizabeth" userId="ecf9b76d-2424-407e-a49b-ad172b417e8c" providerId="ADAL" clId="{BEFF0D3B-139F-4023-88D8-B0C92B3F5143}" dt="2026-02-27T16:20:24.012" v="247" actId="20577"/>
          <ac:spMkLst>
            <pc:docMk/>
            <pc:sldMk cId="2361466370" sldId="475"/>
            <ac:spMk id="2" creationId="{00DEE867-18D6-2D1F-D561-3631A9386AB2}"/>
          </ac:spMkLst>
        </pc:spChg>
        <pc:spChg chg="mod ord">
          <ac:chgData name="Thomas, Elizabeth" userId="ecf9b76d-2424-407e-a49b-ad172b417e8c" providerId="ADAL" clId="{BEFF0D3B-139F-4023-88D8-B0C92B3F5143}" dt="2026-02-27T16:19:01.088" v="202" actId="700"/>
          <ac:spMkLst>
            <pc:docMk/>
            <pc:sldMk cId="2361466370" sldId="475"/>
            <ac:spMk id="5" creationId="{14AFAAB2-0EB7-E097-C62E-8902013D5C8C}"/>
          </ac:spMkLst>
        </pc:spChg>
        <pc:spChg chg="mod ord">
          <ac:chgData name="Thomas, Elizabeth" userId="ecf9b76d-2424-407e-a49b-ad172b417e8c" providerId="ADAL" clId="{BEFF0D3B-139F-4023-88D8-B0C92B3F5143}" dt="2026-02-27T16:19:01.088" v="202" actId="700"/>
          <ac:spMkLst>
            <pc:docMk/>
            <pc:sldMk cId="2361466370" sldId="475"/>
            <ac:spMk id="6" creationId="{4F40EDED-2BAF-BC00-3326-740CD88354C3}"/>
          </ac:spMkLst>
        </pc:spChg>
        <pc:spChg chg="mod ord">
          <ac:chgData name="Thomas, Elizabeth" userId="ecf9b76d-2424-407e-a49b-ad172b417e8c" providerId="ADAL" clId="{BEFF0D3B-139F-4023-88D8-B0C92B3F5143}" dt="2026-02-27T16:19:01.088" v="202" actId="700"/>
          <ac:spMkLst>
            <pc:docMk/>
            <pc:sldMk cId="2361466370" sldId="475"/>
            <ac:spMk id="8" creationId="{C19076D4-0629-4F60-AD49-BA5E378568F9}"/>
          </ac:spMkLst>
        </pc:spChg>
        <pc:spChg chg="mod ord">
          <ac:chgData name="Thomas, Elizabeth" userId="ecf9b76d-2424-407e-a49b-ad172b417e8c" providerId="ADAL" clId="{BEFF0D3B-139F-4023-88D8-B0C92B3F5143}" dt="2026-02-27T16:19:01.088" v="202" actId="700"/>
          <ac:spMkLst>
            <pc:docMk/>
            <pc:sldMk cId="2361466370" sldId="475"/>
            <ac:spMk id="9" creationId="{43BE34FB-5217-A564-6C73-2B2CC0E39725}"/>
          </ac:spMkLst>
        </pc:spChg>
        <pc:spChg chg="mod ord">
          <ac:chgData name="Thomas, Elizabeth" userId="ecf9b76d-2424-407e-a49b-ad172b417e8c" providerId="ADAL" clId="{BEFF0D3B-139F-4023-88D8-B0C92B3F5143}" dt="2026-02-27T16:19:39.596" v="219" actId="404"/>
          <ac:spMkLst>
            <pc:docMk/>
            <pc:sldMk cId="2361466370" sldId="475"/>
            <ac:spMk id="10" creationId="{B9589ED3-746C-1895-D5F5-478396D1DE67}"/>
          </ac:spMkLst>
        </pc:spChg>
        <pc:spChg chg="mod ord">
          <ac:chgData name="Thomas, Elizabeth" userId="ecf9b76d-2424-407e-a49b-ad172b417e8c" providerId="ADAL" clId="{BEFF0D3B-139F-4023-88D8-B0C92B3F5143}" dt="2026-02-27T16:20:15.827" v="245" actId="404"/>
          <ac:spMkLst>
            <pc:docMk/>
            <pc:sldMk cId="2361466370" sldId="475"/>
            <ac:spMk id="11" creationId="{8035E91F-F10B-1AEF-474F-8AC9C4588CD5}"/>
          </ac:spMkLst>
        </pc:spChg>
        <pc:spChg chg="mod ord">
          <ac:chgData name="Thomas, Elizabeth" userId="ecf9b76d-2424-407e-a49b-ad172b417e8c" providerId="ADAL" clId="{BEFF0D3B-139F-4023-88D8-B0C92B3F5143}" dt="2026-02-27T16:19:54.342" v="227" actId="404"/>
          <ac:spMkLst>
            <pc:docMk/>
            <pc:sldMk cId="2361466370" sldId="475"/>
            <ac:spMk id="12" creationId="{C8DC58D2-27D4-3580-9105-930B9B485DAE}"/>
          </ac:spMkLst>
        </pc:spChg>
        <pc:spChg chg="mod ord">
          <ac:chgData name="Thomas, Elizabeth" userId="ecf9b76d-2424-407e-a49b-ad172b417e8c" providerId="ADAL" clId="{BEFF0D3B-139F-4023-88D8-B0C92B3F5143}" dt="2026-02-27T16:20:00.434" v="238" actId="403"/>
          <ac:spMkLst>
            <pc:docMk/>
            <pc:sldMk cId="2361466370" sldId="475"/>
            <ac:spMk id="13" creationId="{D54411EE-0C68-6788-8FD4-DF026FDF2E08}"/>
          </ac:spMkLst>
        </pc:spChg>
      </pc:sldChg>
      <pc:sldChg chg="addSp delSp modSp add mod modClrScheme chgLayout">
        <pc:chgData name="Thomas, Elizabeth" userId="ecf9b76d-2424-407e-a49b-ad172b417e8c" providerId="ADAL" clId="{BEFF0D3B-139F-4023-88D8-B0C92B3F5143}" dt="2026-02-27T16:26:21.522" v="363" actId="572"/>
        <pc:sldMkLst>
          <pc:docMk/>
          <pc:sldMk cId="1781830320" sldId="476"/>
        </pc:sldMkLst>
        <pc:spChg chg="mod ord">
          <ac:chgData name="Thomas, Elizabeth" userId="ecf9b76d-2424-407e-a49b-ad172b417e8c" providerId="ADAL" clId="{BEFF0D3B-139F-4023-88D8-B0C92B3F5143}" dt="2026-02-27T16:25:10.511" v="297" actId="700"/>
          <ac:spMkLst>
            <pc:docMk/>
            <pc:sldMk cId="1781830320" sldId="476"/>
            <ac:spMk id="2" creationId="{1289BEBD-773F-0ACB-379D-E8623DA04882}"/>
          </ac:spMkLst>
        </pc:spChg>
        <pc:graphicFrameChg chg="add mod ord modGraphic">
          <ac:chgData name="Thomas, Elizabeth" userId="ecf9b76d-2424-407e-a49b-ad172b417e8c" providerId="ADAL" clId="{BEFF0D3B-139F-4023-88D8-B0C92B3F5143}" dt="2026-02-27T16:26:21.522" v="363" actId="572"/>
          <ac:graphicFrameMkLst>
            <pc:docMk/>
            <pc:sldMk cId="1781830320" sldId="476"/>
            <ac:graphicFrameMk id="14" creationId="{5C139AD4-B269-DC2E-6C99-37A2F709957D}"/>
          </ac:graphicFrameMkLst>
        </pc:graphicFrameChg>
      </pc:sldChg>
      <pc:sldChg chg="addSp delSp modSp add mod modClrScheme delAnim modAnim chgLayout">
        <pc:chgData name="Thomas, Elizabeth" userId="ecf9b76d-2424-407e-a49b-ad172b417e8c" providerId="ADAL" clId="{BEFF0D3B-139F-4023-88D8-B0C92B3F5143}" dt="2026-03-16T13:54:54.426" v="751" actId="1076"/>
        <pc:sldMkLst>
          <pc:docMk/>
          <pc:sldMk cId="604259330" sldId="477"/>
        </pc:sldMkLst>
        <pc:spChg chg="mod ord">
          <ac:chgData name="Thomas, Elizabeth" userId="ecf9b76d-2424-407e-a49b-ad172b417e8c" providerId="ADAL" clId="{BEFF0D3B-139F-4023-88D8-B0C92B3F5143}" dt="2026-03-16T13:53:53.411" v="743" actId="700"/>
          <ac:spMkLst>
            <pc:docMk/>
            <pc:sldMk cId="604259330" sldId="477"/>
            <ac:spMk id="2" creationId="{4CA9B78D-7C2C-1BC8-B9D0-2A91C0D773CA}"/>
          </ac:spMkLst>
        </pc:spChg>
        <pc:spChg chg="add mod ord">
          <ac:chgData name="Thomas, Elizabeth" userId="ecf9b76d-2424-407e-a49b-ad172b417e8c" providerId="ADAL" clId="{BEFF0D3B-139F-4023-88D8-B0C92B3F5143}" dt="2026-03-16T13:53:58.474" v="746" actId="20577"/>
          <ac:spMkLst>
            <pc:docMk/>
            <pc:sldMk cId="604259330" sldId="477"/>
            <ac:spMk id="15" creationId="{6571D8CC-E8B7-8AB7-F711-F3D3110FE8D0}"/>
          </ac:spMkLst>
        </pc:spChg>
        <pc:picChg chg="add mod">
          <ac:chgData name="Thomas, Elizabeth" userId="ecf9b76d-2424-407e-a49b-ad172b417e8c" providerId="ADAL" clId="{BEFF0D3B-139F-4023-88D8-B0C92B3F5143}" dt="2026-03-16T13:54:54.426" v="751" actId="1076"/>
          <ac:picMkLst>
            <pc:docMk/>
            <pc:sldMk cId="604259330" sldId="477"/>
            <ac:picMk id="14" creationId="{2369D956-9DCB-EE99-C9C1-6701041F529A}"/>
          </ac:picMkLst>
        </pc:picChg>
      </pc:sldChg>
      <pc:sldMasterChg chg="addSldLayout modSldLayout sldLayoutOrd">
        <pc:chgData name="Thomas, Elizabeth" userId="ecf9b76d-2424-407e-a49b-ad172b417e8c" providerId="ADAL" clId="{BEFF0D3B-139F-4023-88D8-B0C92B3F5143}" dt="2026-02-27T16:18:16.086" v="185" actId="20578"/>
        <pc:sldMasterMkLst>
          <pc:docMk/>
          <pc:sldMasterMk cId="2418408861" sldId="2147483648"/>
        </pc:sldMasterMkLst>
        <pc:sldLayoutChg chg="addSp delSp modSp add mod modTransition">
          <pc:chgData name="Thomas, Elizabeth" userId="ecf9b76d-2424-407e-a49b-ad172b417e8c" providerId="ADAL" clId="{BEFF0D3B-139F-4023-88D8-B0C92B3F5143}" dt="2026-02-27T16:17:50.388" v="176" actId="478"/>
          <pc:sldLayoutMkLst>
            <pc:docMk/>
            <pc:sldMasterMk cId="2418408861" sldId="2147483648"/>
            <pc:sldLayoutMk cId="923819623" sldId="2147483700"/>
          </pc:sldLayoutMkLst>
          <pc:spChg chg="mod ord">
            <ac:chgData name="Thomas, Elizabeth" userId="ecf9b76d-2424-407e-a49b-ad172b417e8c" providerId="ADAL" clId="{BEFF0D3B-139F-4023-88D8-B0C92B3F5143}" dt="2026-02-27T16:10:19.319" v="109" actId="1035"/>
            <ac:spMkLst>
              <pc:docMk/>
              <pc:sldMasterMk cId="2418408861" sldId="2147483648"/>
              <pc:sldLayoutMk cId="923819623" sldId="2147483700"/>
              <ac:spMk id="2" creationId="{97A4690C-9288-9F85-AA79-4A71434D3B54}"/>
            </ac:spMkLst>
          </pc:spChg>
          <pc:spChg chg="add mod ord">
            <ac:chgData name="Thomas, Elizabeth" userId="ecf9b76d-2424-407e-a49b-ad172b417e8c" providerId="ADAL" clId="{BEFF0D3B-139F-4023-88D8-B0C92B3F5143}" dt="2026-02-27T16:10:19.319" v="109" actId="1035"/>
            <ac:spMkLst>
              <pc:docMk/>
              <pc:sldMasterMk cId="2418408861" sldId="2147483648"/>
              <pc:sldLayoutMk cId="923819623" sldId="2147483700"/>
              <ac:spMk id="3" creationId="{29B392D0-DFB4-2521-12B8-FD7F9EC3D5D6}"/>
            </ac:spMkLst>
          </pc:spChg>
          <pc:spChg chg="add mod ord">
            <ac:chgData name="Thomas, Elizabeth" userId="ecf9b76d-2424-407e-a49b-ad172b417e8c" providerId="ADAL" clId="{BEFF0D3B-139F-4023-88D8-B0C92B3F5143}" dt="2026-02-27T16:10:19.319" v="109" actId="1035"/>
            <ac:spMkLst>
              <pc:docMk/>
              <pc:sldMasterMk cId="2418408861" sldId="2147483648"/>
              <pc:sldLayoutMk cId="923819623" sldId="2147483700"/>
              <ac:spMk id="7" creationId="{4420E9D2-3F10-ADC0-D705-BFC0312C36C6}"/>
            </ac:spMkLst>
          </pc:spChg>
          <pc:picChg chg="ord">
            <ac:chgData name="Thomas, Elizabeth" userId="ecf9b76d-2424-407e-a49b-ad172b417e8c" providerId="ADAL" clId="{BEFF0D3B-139F-4023-88D8-B0C92B3F5143}" dt="2026-02-27T16:03:12.115" v="37" actId="13244"/>
            <ac:picMkLst>
              <pc:docMk/>
              <pc:sldMasterMk cId="2418408861" sldId="2147483648"/>
              <pc:sldLayoutMk cId="923819623" sldId="2147483700"/>
              <ac:picMk id="5" creationId="{7CDCE345-B968-0724-D25D-C422BE18F5FB}"/>
            </ac:picMkLst>
          </pc:picChg>
        </pc:sldLayoutChg>
        <pc:sldLayoutChg chg="add mod modTransition">
          <pc:chgData name="Thomas, Elizabeth" userId="ecf9b76d-2424-407e-a49b-ad172b417e8c" providerId="ADAL" clId="{BEFF0D3B-139F-4023-88D8-B0C92B3F5143}" dt="2026-02-27T16:17:29.835" v="171" actId="2890"/>
          <pc:sldLayoutMkLst>
            <pc:docMk/>
            <pc:sldMasterMk cId="2418408861" sldId="2147483648"/>
            <pc:sldLayoutMk cId="3977394957" sldId="2147483701"/>
          </pc:sldLayoutMkLst>
        </pc:sldLayoutChg>
        <pc:sldLayoutChg chg="delSp add mod ord modTransition">
          <pc:chgData name="Thomas, Elizabeth" userId="ecf9b76d-2424-407e-a49b-ad172b417e8c" providerId="ADAL" clId="{BEFF0D3B-139F-4023-88D8-B0C92B3F5143}" dt="2026-02-27T16:18:16.086" v="185" actId="20578"/>
          <pc:sldLayoutMkLst>
            <pc:docMk/>
            <pc:sldMasterMk cId="2418408861" sldId="2147483648"/>
            <pc:sldLayoutMk cId="1503979078" sldId="2147483702"/>
          </pc:sldLayoutMkLst>
        </pc:sldLayoutChg>
      </pc:sldMasterChg>
    </pc:docChg>
  </pc:docChgLst>
  <pc:docChgLst>
    <pc:chgData name="Lopes, Sofia" userId="S::slopes@doe.nj.gov::bfdcdb35-f473-4f4e-91dd-f675a1682a58" providerId="AD" clId="Web-{AD488376-A163-5B97-53BF-C23C20E8ED07}"/>
    <pc:docChg chg="addSld modSld sldOrd modSection">
      <pc:chgData name="Lopes, Sofia" userId="S::slopes@doe.nj.gov::bfdcdb35-f473-4f4e-91dd-f675a1682a58" providerId="AD" clId="Web-{AD488376-A163-5B97-53BF-C23C20E8ED07}" dt="2026-03-18T00:51:30.811" v="2"/>
      <pc:docMkLst>
        <pc:docMk/>
      </pc:docMkLst>
      <pc:sldChg chg="delSp add ord delAnim">
        <pc:chgData name="Lopes, Sofia" userId="S::slopes@doe.nj.gov::bfdcdb35-f473-4f4e-91dd-f675a1682a58" providerId="AD" clId="Web-{AD488376-A163-5B97-53BF-C23C20E8ED07}" dt="2026-03-18T00:51:30.811" v="2"/>
        <pc:sldMkLst>
          <pc:docMk/>
          <pc:sldMk cId="1307122557" sldId="478"/>
        </pc:sldMkLst>
        <pc:picChg chg="del">
          <ac:chgData name="Lopes, Sofia" userId="S::slopes@doe.nj.gov::bfdcdb35-f473-4f4e-91dd-f675a1682a58" providerId="AD" clId="Web-{AD488376-A163-5B97-53BF-C23C20E8ED07}" dt="2026-03-18T00:51:30.811" v="2"/>
          <ac:picMkLst>
            <pc:docMk/>
            <pc:sldMk cId="1307122557" sldId="478"/>
            <ac:picMk id="5" creationId="{1ACA66E4-2CEE-93BE-BA7C-C7849725D73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3/18/2026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readby4th.org/initiatives-family/parent-workshop-early-reading-skill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readingrockets.org/literacy-home/reading-101-guide-parents/your-kindergartener/fluency-activitie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readingrockets.org/literacy-home/reading-101-guide-parents/reading-basics/fluency"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a:t>Facilitator Narration: </a:t>
            </a:r>
          </a:p>
          <a:p>
            <a:pPr rtl="0"/>
            <a:r>
              <a:rPr lang="en-US"/>
              <a:t>Welcome to the </a:t>
            </a:r>
            <a:r>
              <a:rPr lang="en-US" i="1" err="1"/>
              <a:t>LEARning</a:t>
            </a:r>
            <a:r>
              <a:rPr lang="en-US" i="1"/>
              <a:t> about Literacy for Families</a:t>
            </a:r>
            <a:r>
              <a:rPr lang="en-US"/>
              <a:t> series from the New Jersey Department of Education’s Office of Learning Equity and Academy Recovery, or LEAR. LEAR was established in August 2024 to transform New Jersey’s approach to literacy instruction and advance academic recovery. </a:t>
            </a:r>
          </a:p>
          <a:p>
            <a:pPr rtl="0"/>
            <a:endParaRPr lang="en-US"/>
          </a:p>
          <a:p>
            <a:pPr rtl="0"/>
            <a:r>
              <a:rPr lang="en-US"/>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a:p>
          <a:p>
            <a:pPr rtl="0"/>
            <a:r>
              <a:rPr lang="en-US"/>
              <a:t>For more information about LEAR and the New Jersey Department of Education, visit the link on the screen.</a:t>
            </a:r>
          </a:p>
          <a:p>
            <a:pPr rtl="0"/>
            <a:endParaRPr lang="en-US"/>
          </a:p>
          <a:p>
            <a:pPr rtl="0"/>
            <a:r>
              <a:rPr lang="en-US" b="1"/>
              <a:t>Facilitator Note: Hide this slide if this is </a:t>
            </a:r>
            <a:r>
              <a:rPr lang="en-US" b="1" u="sng"/>
              <a:t>not </a:t>
            </a:r>
            <a:r>
              <a:rPr lang="en-US" b="1"/>
              <a:t>the first session you are facilitating with this group.</a:t>
            </a:r>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F9E09-96F5-4584-4E9D-164B94135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AB295-F588-8BFE-9CD8-7EA72792F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1C8E1E-05CF-551F-7BCE-F303941592E3}"/>
              </a:ext>
            </a:extLst>
          </p:cNvPr>
          <p:cNvSpPr>
            <a:spLocks noGrp="1"/>
          </p:cNvSpPr>
          <p:nvPr>
            <p:ph type="body" idx="1"/>
          </p:nvPr>
        </p:nvSpPr>
        <p:spPr/>
        <p:txBody>
          <a:bodyPr/>
          <a:lstStyle/>
          <a:p>
            <a:r>
              <a:rPr lang="en-US" b="1" i="0" u="none" strike="noStrike" kern="1200">
                <a:solidFill>
                  <a:schemeClr val="tx1"/>
                </a:solidFill>
                <a:effectLst/>
              </a:rPr>
              <a:t>Facilitator Narration: </a:t>
            </a:r>
          </a:p>
          <a:p>
            <a:r>
              <a:rPr lang="en-US"/>
              <a:t>One item to note is the difference between high-frequency words and sight words. You may hear your child’s teachers reference these terms when discussing increasing automaticity. </a:t>
            </a:r>
          </a:p>
          <a:p>
            <a:endParaRPr lang="en-US"/>
          </a:p>
          <a:p>
            <a:r>
              <a:rPr lang="en-US"/>
              <a:t>High-frequency words are regularly and irregularly spelled words that are most often included in English texts. Memorizing high-frequency word lists does not lead to sight vocabulary if not connected with phonics and phonemic awareness instruction.  </a:t>
            </a:r>
            <a:br>
              <a:rPr lang="en-US"/>
            </a:br>
            <a:r>
              <a:rPr lang="en-US"/>
              <a:t> </a:t>
            </a:r>
            <a:br>
              <a:rPr lang="en-US"/>
            </a:br>
            <a:r>
              <a:rPr lang="en-US"/>
              <a:t>Irregular (or trick) words are words that have unpredictable features with some decodable sounds. Readers can use phonics to decode most of an irregular word and memorize the irregular features. Some words are irregular until the spelling pattern is taught. </a:t>
            </a:r>
            <a:br>
              <a:rPr lang="en-US"/>
            </a:br>
            <a:r>
              <a:rPr lang="en-US"/>
              <a:t> </a:t>
            </a:r>
            <a:br>
              <a:rPr lang="en-US"/>
            </a:br>
            <a:r>
              <a:rPr lang="en-US"/>
              <a:t>On the other hand, the terms sight words or sight vocabulary refer to a student’s bank of regularly and irregularly spelled words that are instantly and effortlessly recognized. </a:t>
            </a:r>
            <a:br>
              <a:rPr lang="en-US"/>
            </a:br>
            <a:r>
              <a:rPr lang="en-US"/>
              <a:t> </a:t>
            </a:r>
            <a:br>
              <a:rPr lang="en-US"/>
            </a:br>
            <a:r>
              <a:rPr lang="en-US"/>
              <a:t>Readers with proficient decoding skills accumulate a more robust sight vocabulary quicker than readers with underdeveloped and inaccurate decoding skills. </a:t>
            </a:r>
            <a:br>
              <a:rPr lang="en-US"/>
            </a:br>
            <a:endParaRPr lang="en-US"/>
          </a:p>
        </p:txBody>
      </p:sp>
      <p:sp>
        <p:nvSpPr>
          <p:cNvPr id="4" name="Slide Number Placeholder 3">
            <a:extLst>
              <a:ext uri="{FF2B5EF4-FFF2-40B4-BE49-F238E27FC236}">
                <a16:creationId xmlns:a16="http://schemas.microsoft.com/office/drawing/2014/main" id="{74399CBE-4525-7CB5-D3C8-D4FA0BF806F7}"/>
              </a:ext>
            </a:extLst>
          </p:cNvPr>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1356293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In school, fluency helps children move from reading words to understanding what they read. In the classroom, teachers use structured lessons to build word recognition and accuracy first, then practice reading words quickly and smoothly.</a:t>
            </a:r>
            <a:endParaRPr lang="en-US" b="1">
              <a:highlight>
                <a:srgbClr val="FFFFFF"/>
              </a:highlight>
            </a:endParaRPr>
          </a:p>
          <a:p>
            <a:r>
              <a:rPr lang="en-US">
                <a:highlight>
                  <a:srgbClr val="FFFFFF"/>
                </a:highlight>
              </a:rPr>
              <a:t>Students read and reread decodable texts containing words with previously learned phonics patterns, helping readers decode words and build fluency. Children are introduced to slightly more challenging texts when they become successful with phonics patterns. Reading a variety of texts—both in lessons and independently—helps children notice patterns, vocabulary, and meaning, so they become confident, fluent readers who understand what they read.</a:t>
            </a:r>
            <a:endParaRPr lang="en-US" b="1">
              <a:highlight>
                <a:srgbClr val="FFFFFF"/>
              </a:highlight>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2115553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As families, you play an important role in supporting your child’s reading. Here are some questions you might ask your child’s teacher to better understand how fluency and comprehension are being developed in the classroom:</a:t>
            </a:r>
            <a:endParaRPr lang="en-US" b="0">
              <a:effectLst/>
            </a:endParaRPr>
          </a:p>
          <a:p>
            <a:pPr marL="174982" indent="-174982" fontAlgn="base">
              <a:buFont typeface="Arial" panose="020B0604020202020204" pitchFamily="34" charset="0"/>
              <a:buChar char="•"/>
            </a:pPr>
            <a:r>
              <a:rPr lang="en-US" i="1"/>
              <a:t>How does my child practice reading words accurately and automatically?</a:t>
            </a:r>
          </a:p>
          <a:p>
            <a:pPr marL="174982" indent="-174982" fontAlgn="base">
              <a:buFont typeface="Arial" panose="020B0604020202020204" pitchFamily="34" charset="0"/>
              <a:buChar char="•"/>
            </a:pPr>
            <a:r>
              <a:rPr lang="en-US" i="1"/>
              <a:t>What strategies are used to help my child read connected text with proper expression and phrasing?</a:t>
            </a:r>
          </a:p>
          <a:p>
            <a:pPr marL="174982" indent="-174982" fontAlgn="base">
              <a:buFont typeface="Arial" panose="020B0604020202020204" pitchFamily="34" charset="0"/>
              <a:buChar char="•"/>
            </a:pPr>
            <a:r>
              <a:rPr lang="en-US" i="1"/>
              <a:t>How do you choose texts for fluency practice to make sure they are just right for my child?</a:t>
            </a:r>
          </a:p>
          <a:p>
            <a:pPr marL="174982" indent="-174982" fontAlgn="base">
              <a:buFont typeface="Arial" panose="020B0604020202020204" pitchFamily="34" charset="0"/>
              <a:buChar char="•"/>
            </a:pPr>
            <a:r>
              <a:rPr lang="en-US" i="1"/>
              <a:t>How can I support my child’s fluency and comprehension at home with reading and repeated practice?</a:t>
            </a:r>
            <a:br>
              <a:rPr lang="en-US">
                <a:cs typeface="+mn-lt"/>
              </a:rPr>
            </a:br>
            <a:endParaRPr lang="en-US"/>
          </a:p>
          <a:p>
            <a:pPr rtl="0"/>
            <a:r>
              <a:rPr lang="en-US"/>
              <a:t>Asking these questions gives you insight into your child’s reading instruction and helps you know how to reinforce these skills at home in fun and meaningful ways.</a:t>
            </a:r>
            <a:endParaRPr lang="en-US" b="0">
              <a:effectLst/>
            </a:endParaRPr>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14</a:t>
            </a:fld>
            <a:endParaRPr lang="en-US"/>
          </a:p>
        </p:txBody>
      </p:sp>
    </p:spTree>
    <p:extLst>
      <p:ext uri="{BB962C8B-B14F-4D97-AF65-F5344CB8AC3E}">
        <p14:creationId xmlns:p14="http://schemas.microsoft.com/office/powerpoint/2010/main" val="2796679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There are simple ways you can help your child build fluent reading at home:</a:t>
            </a:r>
            <a:endParaRPr lang="en-US" b="0">
              <a:effectLst/>
            </a:endParaRPr>
          </a:p>
          <a:p>
            <a:pPr marL="174982" indent="-174982" fontAlgn="base">
              <a:buFont typeface="Arial" panose="020B0604020202020204" pitchFamily="34" charset="0"/>
              <a:buChar char="•"/>
            </a:pPr>
            <a:r>
              <a:rPr lang="en-US"/>
              <a:t>Listen to your child read aloud and encourage them to read smoothly, accurately, and with expression.</a:t>
            </a:r>
          </a:p>
          <a:p>
            <a:pPr marL="174982" indent="-174982" fontAlgn="base">
              <a:buFont typeface="Arial" panose="020B0604020202020204" pitchFamily="34" charset="0"/>
              <a:buChar char="•"/>
            </a:pPr>
            <a:r>
              <a:rPr lang="en-US"/>
              <a:t>Have your child reread favorite books or passages—this repeated practice helps them read faster and with more confidence.</a:t>
            </a:r>
          </a:p>
          <a:p>
            <a:pPr marL="174982" indent="-174982" fontAlgn="base">
              <a:buFont typeface="Arial" panose="020B0604020202020204" pitchFamily="34" charset="0"/>
              <a:buChar char="•"/>
            </a:pPr>
            <a:r>
              <a:rPr lang="en-US"/>
              <a:t>Model how to group words into meaningful phrases and read with expression when you read together.</a:t>
            </a:r>
          </a:p>
          <a:p>
            <a:pPr marL="174982" indent="-174982" fontAlgn="base">
              <a:buFont typeface="Arial" panose="020B0604020202020204" pitchFamily="34" charset="0"/>
              <a:buChar char="•"/>
            </a:pPr>
            <a:r>
              <a:rPr lang="en-US"/>
              <a:t>Offer a variety of books and talk about the words, themes, and ideas, so your child can understand and enjoy what they’re reading.</a:t>
            </a:r>
          </a:p>
          <a:p>
            <a:pPr fontAlgn="base"/>
            <a:r>
              <a:rPr lang="en-US"/>
              <a:t>These small, fun activities make a big difference in helping your child become a confident, fluent reader who can understand and enjoy stories and information.</a:t>
            </a:r>
            <a:endParaRPr lang="en-US" b="0">
              <a:effectLst/>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15</a:t>
            </a:fld>
            <a:endParaRPr lang="en-US"/>
          </a:p>
        </p:txBody>
      </p:sp>
    </p:spTree>
    <p:extLst>
      <p:ext uri="{BB962C8B-B14F-4D97-AF65-F5344CB8AC3E}">
        <p14:creationId xmlns:p14="http://schemas.microsoft.com/office/powerpoint/2010/main" val="2427462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mn-lt"/>
                <a:ea typeface="Calibri"/>
                <a:cs typeface="Calibri"/>
              </a:rPr>
              <a:t>Facilitator Narration:</a:t>
            </a:r>
          </a:p>
          <a:p>
            <a:r>
              <a:rPr lang="en-US">
                <a:latin typeface="+mn-lt"/>
                <a:ea typeface="Calibri"/>
                <a:cs typeface="Calibri"/>
              </a:rPr>
              <a:t>Here is an example of what this can look like at home. In this video from Philadelphia's Read by 4th organization, we see a parent and child practice reading smoothly and fluently.</a:t>
            </a:r>
          </a:p>
          <a:p>
            <a:endParaRPr lang="en-US">
              <a:latin typeface="+mn-lt"/>
              <a:ea typeface="Calibri"/>
              <a:cs typeface="Calibri"/>
            </a:endParaRPr>
          </a:p>
          <a:p>
            <a:r>
              <a:rPr lang="en-US" b="1">
                <a:latin typeface="+mn-lt"/>
                <a:ea typeface="Calibri"/>
                <a:cs typeface="Calibri"/>
              </a:rPr>
              <a:t>Facilitator Note: </a:t>
            </a:r>
            <a:r>
              <a:rPr lang="en-US">
                <a:latin typeface="+mn-lt"/>
                <a:ea typeface="Calibri"/>
                <a:cs typeface="Calibri"/>
              </a:rPr>
              <a:t>Play the video.</a:t>
            </a:r>
          </a:p>
          <a:p>
            <a:endParaRPr lang="en-US">
              <a:latin typeface="+mn-lt"/>
              <a:ea typeface="Calibri"/>
              <a:cs typeface="Calibri"/>
            </a:endParaRPr>
          </a:p>
          <a:p>
            <a:r>
              <a:rPr lang="en-US" b="1">
                <a:latin typeface="+mn-lt"/>
                <a:ea typeface="Calibri"/>
                <a:cs typeface="Calibri"/>
              </a:rPr>
              <a:t>Facilitator Narration:</a:t>
            </a:r>
          </a:p>
          <a:p>
            <a:pPr marL="174982" indent="-174982">
              <a:buFont typeface="Arial" panose="020B0604020202020204" pitchFamily="34" charset="0"/>
              <a:buChar char="•"/>
            </a:pPr>
            <a:r>
              <a:rPr lang="en-US" b="0">
                <a:latin typeface="+mn-lt"/>
                <a:ea typeface="Calibri"/>
                <a:cs typeface="Calibri"/>
              </a:rPr>
              <a:t>What did you notice in the video? What questions did the parent ask?</a:t>
            </a:r>
          </a:p>
          <a:p>
            <a:pPr marL="466618" lvl="1"/>
            <a:r>
              <a:rPr lang="en-US" b="0">
                <a:latin typeface="+mn-lt"/>
                <a:ea typeface="Calibri"/>
                <a:cs typeface="Calibri"/>
              </a:rPr>
              <a:t>Possible responses:</a:t>
            </a:r>
          </a:p>
          <a:p>
            <a:pPr marL="641600" lvl="1" indent="-174982">
              <a:buFont typeface="Arial" panose="020B0604020202020204" pitchFamily="34" charset="0"/>
              <a:buChar char="•"/>
            </a:pPr>
            <a:r>
              <a:rPr lang="en-US" b="0">
                <a:latin typeface="+mn-lt"/>
                <a:ea typeface="Calibri"/>
                <a:cs typeface="Calibri"/>
              </a:rPr>
              <a:t>What is your favorite book?</a:t>
            </a:r>
          </a:p>
          <a:p>
            <a:pPr marL="641600" lvl="1" indent="-174982">
              <a:buFont typeface="Arial" panose="020B0604020202020204" pitchFamily="34" charset="0"/>
              <a:buChar char="•"/>
            </a:pPr>
            <a:r>
              <a:rPr lang="en-US" b="0">
                <a:latin typeface="+mn-lt"/>
                <a:ea typeface="Calibri"/>
                <a:cs typeface="Calibri"/>
              </a:rPr>
              <a:t>What is it about?</a:t>
            </a:r>
          </a:p>
          <a:p>
            <a:pPr marL="641600" lvl="1" indent="-174982">
              <a:buFont typeface="Arial" panose="020B0604020202020204" pitchFamily="34" charset="0"/>
              <a:buChar char="•"/>
            </a:pPr>
            <a:r>
              <a:rPr lang="en-US" b="0">
                <a:latin typeface="+mn-lt"/>
                <a:ea typeface="Calibri"/>
                <a:cs typeface="Calibri"/>
              </a:rPr>
              <a:t>What is your favorite part of the story?</a:t>
            </a:r>
          </a:p>
          <a:p>
            <a:pPr marL="174982" indent="-174982">
              <a:buFont typeface="Arial" panose="020B0604020202020204" pitchFamily="34" charset="0"/>
              <a:buChar char="•"/>
            </a:pPr>
            <a:endParaRPr lang="en-US" b="0">
              <a:latin typeface="+mn-lt"/>
              <a:ea typeface="Calibri"/>
              <a:cs typeface="Calibri"/>
            </a:endParaRPr>
          </a:p>
          <a:p>
            <a:pPr marL="174982" indent="-174982">
              <a:buFont typeface="Arial" panose="020B0604020202020204" pitchFamily="34" charset="0"/>
              <a:buChar char="•"/>
            </a:pPr>
            <a:r>
              <a:rPr lang="en-US" b="0">
                <a:latin typeface="+mn-lt"/>
                <a:ea typeface="Calibri"/>
                <a:cs typeface="Calibri"/>
              </a:rPr>
              <a:t>What feedback did the parent give the child?</a:t>
            </a:r>
          </a:p>
          <a:p>
            <a:pPr marL="466618" lvl="1"/>
            <a:r>
              <a:rPr lang="en-US" b="0">
                <a:latin typeface="+mn-lt"/>
                <a:ea typeface="Calibri"/>
                <a:cs typeface="Calibri"/>
              </a:rPr>
              <a:t>Possible responses:</a:t>
            </a:r>
          </a:p>
          <a:p>
            <a:pPr marL="641600" lvl="1" indent="-174982">
              <a:buFont typeface="Arial" panose="020B0604020202020204" pitchFamily="34" charset="0"/>
              <a:buChar char="•"/>
            </a:pPr>
            <a:r>
              <a:rPr lang="en-US" b="0">
                <a:latin typeface="+mn-lt"/>
                <a:ea typeface="Calibri"/>
                <a:cs typeface="Calibri"/>
              </a:rPr>
              <a:t>You are a good reader.</a:t>
            </a:r>
          </a:p>
          <a:p>
            <a:pPr marL="641600" lvl="1" indent="-174982">
              <a:buFont typeface="Arial" panose="020B0604020202020204" pitchFamily="34" charset="0"/>
              <a:buChar char="•"/>
            </a:pPr>
            <a:r>
              <a:rPr lang="en-US" b="0">
                <a:latin typeface="+mn-lt"/>
                <a:ea typeface="Calibri"/>
                <a:cs typeface="Calibri"/>
              </a:rPr>
              <a:t>You fix your mistakes.</a:t>
            </a:r>
          </a:p>
          <a:p>
            <a:pPr marL="641600" lvl="1" indent="-174982">
              <a:buFont typeface="Arial" panose="020B0604020202020204" pitchFamily="34" charset="0"/>
              <a:buChar char="•"/>
            </a:pPr>
            <a:r>
              <a:rPr lang="en-US" b="0">
                <a:latin typeface="+mn-lt"/>
                <a:ea typeface="Calibri"/>
                <a:cs typeface="Calibri"/>
              </a:rPr>
              <a:t>You really practiced.</a:t>
            </a:r>
          </a:p>
          <a:p>
            <a:pPr marL="641600" lvl="1" indent="-174982">
              <a:buFont typeface="Arial" panose="020B0604020202020204" pitchFamily="34" charset="0"/>
              <a:buChar char="•"/>
            </a:pPr>
            <a:r>
              <a:rPr lang="en-US" b="0">
                <a:latin typeface="+mn-lt"/>
                <a:ea typeface="Calibri"/>
                <a:cs typeface="Calibri"/>
              </a:rPr>
              <a:t>You are a fluent reader that reads with expression.</a:t>
            </a:r>
          </a:p>
          <a:p>
            <a:pPr marL="174982" indent="-174982">
              <a:buFont typeface="Arial" panose="020B0604020202020204" pitchFamily="34" charset="0"/>
              <a:buChar char="•"/>
            </a:pPr>
            <a:endParaRPr lang="en-US" b="1">
              <a:latin typeface="+mn-lt"/>
              <a:ea typeface="Calibri"/>
              <a:cs typeface="Calibri"/>
            </a:endParaRPr>
          </a:p>
          <a:p>
            <a:r>
              <a:rPr lang="en-US">
                <a:latin typeface="+mn-lt"/>
                <a:ea typeface="Calibri"/>
                <a:cs typeface="Calibri"/>
              </a:rPr>
              <a:t>Asking questions and providing positive feedback help support reading fluency and comprehension. </a:t>
            </a:r>
          </a:p>
          <a:p>
            <a:endParaRPr lang="en-US" b="1">
              <a:latin typeface="+mn-lt"/>
              <a:ea typeface="Calibri"/>
              <a:cs typeface="Calibri"/>
            </a:endParaRPr>
          </a:p>
          <a:p>
            <a:r>
              <a:rPr lang="en-US" b="1">
                <a:latin typeface="+mn-lt"/>
                <a:ea typeface="Calibri"/>
                <a:cs typeface="Calibri"/>
              </a:rPr>
              <a:t>Facilitator Note:</a:t>
            </a:r>
            <a:r>
              <a:rPr lang="en-US">
                <a:latin typeface="+mn-lt"/>
                <a:ea typeface="Calibri"/>
                <a:cs typeface="Calibri"/>
              </a:rPr>
              <a:t> This video is from Philadelphia's Read by </a:t>
            </a:r>
            <a:r>
              <a:rPr lang="en-US" err="1">
                <a:latin typeface="+mn-lt"/>
                <a:ea typeface="Calibri"/>
                <a:cs typeface="Calibri"/>
              </a:rPr>
              <a:t>4th's</a:t>
            </a:r>
            <a:r>
              <a:rPr lang="en-US">
                <a:latin typeface="+mn-lt"/>
                <a:ea typeface="Calibri"/>
                <a:cs typeface="Calibri"/>
              </a:rPr>
              <a:t> Parent Workshop on Early Reading Skills (</a:t>
            </a:r>
            <a:r>
              <a:rPr lang="en-US">
                <a:latin typeface="+mn-lt"/>
                <a:hlinkClick r:id="rId3"/>
              </a:rPr>
              <a:t>https://www.readby4th.org/initiatives-family/parent-workshop-early-reading-skills</a:t>
            </a:r>
            <a:r>
              <a:rPr lang="en-US">
                <a:latin typeface="+mn-lt"/>
              </a:rPr>
              <a:t>). It is 3 minutes and 31 seconds long and includes sound. If this video is shared virtually, ensure that the computer's audio is shared on the virtual meeting platform. If the video is shared in-person, consider utilizing a speaker to amplify the sound.</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16</a:t>
            </a:fld>
            <a:endParaRPr lang="en-US"/>
          </a:p>
        </p:txBody>
      </p:sp>
    </p:spTree>
    <p:extLst>
      <p:ext uri="{BB962C8B-B14F-4D97-AF65-F5344CB8AC3E}">
        <p14:creationId xmlns:p14="http://schemas.microsoft.com/office/powerpoint/2010/main" val="1314716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FF"/>
                </a:highlight>
              </a:rPr>
              <a:t>Facilitator Narration</a:t>
            </a:r>
          </a:p>
          <a:p>
            <a:r>
              <a:rPr lang="en-US">
                <a:highlight>
                  <a:srgbClr val="FFFFFF"/>
                </a:highlight>
              </a:rPr>
              <a:t>Additional ideas, activities, directions, and examples can be found on Reading Rockets website. The QR code is linked to the Kindergarten page. Activities for other age and grade levels are accessible from the Reading 101: A Guide for Parents menu.</a:t>
            </a:r>
            <a:endParaRPr lang="en-US" b="1">
              <a:highlight>
                <a:srgbClr val="FFFFFF"/>
              </a:highlight>
            </a:endParaRPr>
          </a:p>
          <a:p>
            <a:r>
              <a:rPr lang="en-US" b="1">
                <a:highlight>
                  <a:srgbClr val="FFFFFF"/>
                </a:highlight>
              </a:rPr>
              <a:t>Facilitator Note: </a:t>
            </a:r>
            <a:r>
              <a:rPr lang="en-US">
                <a:highlight>
                  <a:srgbClr val="FFFFFF"/>
                </a:highlight>
              </a:rPr>
              <a:t>Link to resource: </a:t>
            </a:r>
            <a:r>
              <a:rPr lang="en-US" u="sng">
                <a:highlight>
                  <a:srgbClr val="FFFFFF"/>
                </a:highlight>
                <a:hlinkClick r:id="rId3"/>
              </a:rPr>
              <a:t>https://www.readingrockets.org/literacy-home/reading-101-guide-parents/your-kindergartener/fluency-activities</a:t>
            </a:r>
            <a:endParaRPr lang="en-US" b="1">
              <a:highlight>
                <a:srgbClr val="FFFFFF"/>
              </a:highlight>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17</a:t>
            </a:fld>
            <a:endParaRPr lang="en-US"/>
          </a:p>
        </p:txBody>
      </p:sp>
    </p:spTree>
    <p:extLst>
      <p:ext uri="{BB962C8B-B14F-4D97-AF65-F5344CB8AC3E}">
        <p14:creationId xmlns:p14="http://schemas.microsoft.com/office/powerpoint/2010/main" val="81503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In closing, we hope that you have enjoyed this session. To solidify your learning, we recommend reading this article from Reading Rockets: Reading 101 series for Parents prior to our next session.  The resource is linked to the QR code on the screen.  </a:t>
            </a:r>
            <a:endParaRPr lang="en-US" b="1">
              <a:highlight>
                <a:srgbClr val="FFFFFF"/>
              </a:highlight>
            </a:endParaRPr>
          </a:p>
          <a:p>
            <a:r>
              <a:rPr lang="en-US">
                <a:highlight>
                  <a:srgbClr val="FFFFFF"/>
                </a:highlight>
              </a:rPr>
              <a:t>Facilitator Note: link to resource: </a:t>
            </a:r>
            <a:r>
              <a:rPr lang="en-US" u="sng">
                <a:highlight>
                  <a:srgbClr val="FFFFFF"/>
                </a:highlight>
                <a:hlinkClick r:id="rId3"/>
              </a:rPr>
              <a:t>https://www.readingrockets.org/literacy-home/reading-101-guide-parents/reading-basics/fluency</a:t>
            </a:r>
            <a:endParaRPr lang="en-US" b="1">
              <a:solidFill>
                <a:srgbClr val="444444"/>
              </a:solidFill>
              <a:highlight>
                <a:srgbClr val="FFFFFF"/>
              </a:highlight>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18</a:t>
            </a:fld>
            <a:endParaRPr lang="en-US"/>
          </a:p>
        </p:txBody>
      </p:sp>
    </p:spTree>
    <p:extLst>
      <p:ext uri="{BB962C8B-B14F-4D97-AF65-F5344CB8AC3E}">
        <p14:creationId xmlns:p14="http://schemas.microsoft.com/office/powerpoint/2010/main" val="8279811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19</a:t>
            </a:fld>
            <a:endParaRPr lang="en-US"/>
          </a:p>
        </p:txBody>
      </p:sp>
    </p:spTree>
    <p:extLst>
      <p:ext uri="{BB962C8B-B14F-4D97-AF65-F5344CB8AC3E}">
        <p14:creationId xmlns:p14="http://schemas.microsoft.com/office/powerpoint/2010/main" val="16259999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20</a:t>
            </a:fld>
            <a:endParaRPr lang="en-US"/>
          </a:p>
        </p:txBody>
      </p:sp>
    </p:spTree>
    <p:extLst>
      <p:ext uri="{BB962C8B-B14F-4D97-AF65-F5344CB8AC3E}">
        <p14:creationId xmlns:p14="http://schemas.microsoft.com/office/powerpoint/2010/main" val="19950255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21</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a:solidFill>
                  <a:schemeClr val="tx1"/>
                </a:solidFill>
                <a:effectLst/>
              </a:rPr>
              <a:t>Facilitator Narration: </a:t>
            </a:r>
          </a:p>
          <a:p>
            <a:r>
              <a:rPr lang="en-US"/>
              <a:t>Welcome! We’re excited to have you join us for this third session in the </a:t>
            </a:r>
            <a:r>
              <a:rPr lang="en-US" i="1" err="1"/>
              <a:t>LEARning</a:t>
            </a:r>
            <a:r>
              <a:rPr lang="en-US" i="1"/>
              <a:t> about Literacy for Families</a:t>
            </a:r>
            <a:r>
              <a:rPr lang="en-US"/>
              <a:t> series created for New Jersey Families supporting their children’s literacy journey at home.  Today, we will focus on fluency as the bridge to comprehension. </a:t>
            </a: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04496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dirty="0"/>
              <a:t>Facilitator Narration: </a:t>
            </a:r>
          </a:p>
          <a:p>
            <a:pPr rtl="0"/>
            <a:r>
              <a:rPr lang="en-US" dirty="0"/>
              <a:t>To start, let’s again look at Scarborough’s Reading Rope, which shows how different skills come together to make a strong reader. Today, we’re focusing on sight recognition—being able to recognize words instantly—and fluency, which means reading smoothly and with expression.</a:t>
            </a:r>
            <a:endParaRPr lang="en-US" b="0" dirty="0">
              <a:effectLst/>
            </a:endParaRPr>
          </a:p>
          <a:p>
            <a:pPr rtl="0"/>
            <a:endParaRPr lang="en-US" dirty="0"/>
          </a:p>
          <a:p>
            <a:pPr rtl="0"/>
            <a:r>
              <a:rPr lang="en-US" dirty="0"/>
              <a:t>These skills work together to help children move from just reading words to actually understanding what they read. At home, you can support your child by practicing sight words, reading together, and encouraging smooth, expressive reading.</a:t>
            </a:r>
            <a:endParaRPr lang="en-US" b="0" dirty="0">
              <a:effectLst/>
            </a:endParaRPr>
          </a:p>
          <a:p>
            <a:pPr rtl="0"/>
            <a:endParaRPr lang="en-US" dirty="0"/>
          </a:p>
          <a:p>
            <a:pPr rtl="0"/>
            <a:r>
              <a:rPr lang="en-US" dirty="0"/>
              <a:t>By the end of this session, you’ll understand not just what sight recognition and fluency are, but also simple ways to help your child become a confident reader who truly comprehends and enjoys reading texts. </a:t>
            </a:r>
            <a:endParaRPr lang="en-US" b="0" dirty="0">
              <a:effectLst/>
            </a:endParaRPr>
          </a:p>
          <a:p>
            <a:br>
              <a:rPr lang="en-US" dirty="0"/>
            </a:br>
            <a:br>
              <a:rPr lang="en-US" dirty="0"/>
            </a:br>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382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7D4B-7901-246D-783B-D047645BA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EFDA7-4B34-BF68-D8D5-701A1800B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4CBC9F-8F12-DBBD-822D-3DE7ED76E40E}"/>
              </a:ext>
            </a:extLst>
          </p:cNvPr>
          <p:cNvSpPr>
            <a:spLocks noGrp="1"/>
          </p:cNvSpPr>
          <p:nvPr>
            <p:ph type="body" idx="1"/>
          </p:nvPr>
        </p:nvSpPr>
        <p:spPr/>
        <p:txBody>
          <a:bodyPr/>
          <a:lstStyle/>
          <a:p>
            <a:r>
              <a:rPr lang="en-US" b="1"/>
              <a:t>Facilitator Narration:  </a:t>
            </a:r>
          </a:p>
          <a:p>
            <a:r>
              <a:rPr lang="en-US"/>
              <a:t>As children practice reading and spelling, they start to recognize many words instantly—this is called sight recognition. This builds on the skills you’ve already learned about: phonological awareness, phonics, and decoding, which give children the tools to break words into sounds and spell them.</a:t>
            </a:r>
          </a:p>
          <a:p>
            <a:endParaRPr lang="en-US"/>
          </a:p>
          <a:p>
            <a:pPr defTabSz="933237">
              <a:defRPr/>
            </a:pPr>
            <a:r>
              <a:rPr lang="en-US"/>
              <a:t>Behind the scenes, their brains link the letters of words to their sounds and meanings, essentially mapping out the process in their minds, a process called orthographic mapping. </a:t>
            </a:r>
          </a:p>
          <a:p>
            <a:pPr defTabSz="933237">
              <a:defRPr/>
            </a:pPr>
            <a:endParaRPr lang="en-US"/>
          </a:p>
          <a:p>
            <a:endParaRPr lang="en-US"/>
          </a:p>
          <a:p>
            <a:br>
              <a:rPr lang="en-US"/>
            </a:br>
            <a:endParaRPr lang="en-US"/>
          </a:p>
        </p:txBody>
      </p:sp>
      <p:sp>
        <p:nvSpPr>
          <p:cNvPr id="4" name="Slide Number Placeholder 3">
            <a:extLst>
              <a:ext uri="{FF2B5EF4-FFF2-40B4-BE49-F238E27FC236}">
                <a16:creationId xmlns:a16="http://schemas.microsoft.com/office/drawing/2014/main" id="{44961813-A84E-3A1F-1A1D-FBB684F0A0BF}"/>
              </a:ext>
            </a:extLst>
          </p:cNvPr>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265621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7D47-6D5F-32F1-6E0A-113CDF03C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14004-60E6-E168-EFB7-6E1870219C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64E4F6-0940-49C2-CFC0-EEA9823161D1}"/>
              </a:ext>
            </a:extLst>
          </p:cNvPr>
          <p:cNvSpPr>
            <a:spLocks noGrp="1"/>
          </p:cNvSpPr>
          <p:nvPr>
            <p:ph type="body" idx="1"/>
          </p:nvPr>
        </p:nvSpPr>
        <p:spPr/>
        <p:txBody>
          <a:bodyPr/>
          <a:lstStyle/>
          <a:p>
            <a:r>
              <a:rPr lang="en-US" b="1"/>
              <a:t>Facilitator Narration:  </a:t>
            </a:r>
          </a:p>
          <a:p>
            <a:r>
              <a:rPr lang="en-US"/>
              <a:t>As children practice reading and spelling, they start to recognize many words instantly—this is called sight recognition. This builds on the skills you’ve already learned about: phonological awareness, phonics, and decoding, which give children the tools to break words into sounds and spell them.</a:t>
            </a:r>
          </a:p>
          <a:p>
            <a:endParaRPr lang="en-US"/>
          </a:p>
          <a:p>
            <a:pPr defTabSz="933237">
              <a:defRPr/>
            </a:pPr>
            <a:r>
              <a:rPr lang="en-US"/>
              <a:t>Behind the scenes, their brains link the letters of words to their sounds and meanings, essentially mapping out the process in their minds, a process called orthographic mapping. </a:t>
            </a:r>
          </a:p>
          <a:p>
            <a:pPr defTabSz="933237">
              <a:defRPr/>
            </a:pPr>
            <a:endParaRPr lang="en-US"/>
          </a:p>
          <a:p>
            <a:endParaRPr lang="en-US"/>
          </a:p>
          <a:p>
            <a:br>
              <a:rPr lang="en-US"/>
            </a:br>
            <a:endParaRPr lang="en-US"/>
          </a:p>
        </p:txBody>
      </p:sp>
      <p:sp>
        <p:nvSpPr>
          <p:cNvPr id="4" name="Slide Number Placeholder 3">
            <a:extLst>
              <a:ext uri="{FF2B5EF4-FFF2-40B4-BE49-F238E27FC236}">
                <a16:creationId xmlns:a16="http://schemas.microsoft.com/office/drawing/2014/main" id="{73F07D94-4D12-94FC-BC9B-CC0BC56C5FAD}"/>
              </a:ext>
            </a:extLst>
          </p:cNvPr>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98833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4213B-B849-FECD-4E71-98A821770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E02D23-7C6B-0B80-72B0-7DB617DEF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DA8703-98DC-9B3D-2B37-7B272F616B39}"/>
              </a:ext>
            </a:extLst>
          </p:cNvPr>
          <p:cNvSpPr>
            <a:spLocks noGrp="1"/>
          </p:cNvSpPr>
          <p:nvPr>
            <p:ph type="body" idx="1"/>
          </p:nvPr>
        </p:nvSpPr>
        <p:spPr/>
        <p:txBody>
          <a:bodyPr/>
          <a:lstStyle/>
          <a:p>
            <a:r>
              <a:rPr lang="en-US" b="1"/>
              <a:t>Facilitator Narration:  </a:t>
            </a:r>
          </a:p>
          <a:p>
            <a:r>
              <a:rPr lang="en-US"/>
              <a:t>Let’s take a look at an example.  A student sees the letters in the word, “hat.” “H” “A” and “T.”</a:t>
            </a:r>
          </a:p>
          <a:p>
            <a:endParaRPr lang="en-US"/>
          </a:p>
          <a:p>
            <a:endParaRPr lang="en-US"/>
          </a:p>
          <a:p>
            <a:br>
              <a:rPr lang="en-US"/>
            </a:br>
            <a:endParaRPr lang="en-US"/>
          </a:p>
        </p:txBody>
      </p:sp>
      <p:sp>
        <p:nvSpPr>
          <p:cNvPr id="4" name="Slide Number Placeholder 3">
            <a:extLst>
              <a:ext uri="{FF2B5EF4-FFF2-40B4-BE49-F238E27FC236}">
                <a16:creationId xmlns:a16="http://schemas.microsoft.com/office/drawing/2014/main" id="{3F6A7C61-3AC8-C92E-9457-0A4A7EBC8C1C}"/>
              </a:ext>
            </a:extLst>
          </p:cNvPr>
          <p:cNvSpPr>
            <a:spLocks noGrp="1"/>
          </p:cNvSpPr>
          <p:nvPr>
            <p:ph type="sldNum" sz="quarter" idx="5"/>
          </p:nvPr>
        </p:nvSpPr>
        <p:spPr/>
        <p:txBody>
          <a:bodyPr/>
          <a:lstStyle/>
          <a:p>
            <a:fld id="{9B65AB24-858C-4042-8650-F45BC641C7BA}" type="slidenum">
              <a:rPr lang="en-US" smtClean="0"/>
              <a:t>8</a:t>
            </a:fld>
            <a:endParaRPr lang="en-US"/>
          </a:p>
        </p:txBody>
      </p:sp>
    </p:spTree>
    <p:extLst>
      <p:ext uri="{BB962C8B-B14F-4D97-AF65-F5344CB8AC3E}">
        <p14:creationId xmlns:p14="http://schemas.microsoft.com/office/powerpoint/2010/main" val="3045720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E27B3-6AF8-0913-E634-45AF8F16C6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F768A-C4C4-5AC7-B1C9-3865F06986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4F3EF-6C8E-1CEC-1C3B-83123319DF54}"/>
              </a:ext>
            </a:extLst>
          </p:cNvPr>
          <p:cNvSpPr>
            <a:spLocks noGrp="1"/>
          </p:cNvSpPr>
          <p:nvPr>
            <p:ph type="body" idx="1"/>
          </p:nvPr>
        </p:nvSpPr>
        <p:spPr/>
        <p:txBody>
          <a:bodyPr/>
          <a:lstStyle/>
          <a:p>
            <a:r>
              <a:rPr lang="en-US" b="1"/>
              <a:t>Facilitator Narration:  </a:t>
            </a:r>
          </a:p>
          <a:p>
            <a:r>
              <a:rPr lang="en-US"/>
              <a:t>Next, behind the scenes in the student’s brain, they break down the letters they see in the word, “hat,” into phonemes, or spoken sounds /h/ /a/ /t/ to read the word.</a:t>
            </a:r>
          </a:p>
          <a:p>
            <a:endParaRPr lang="en-US"/>
          </a:p>
          <a:p>
            <a:br>
              <a:rPr lang="en-US"/>
            </a:br>
            <a:endParaRPr lang="en-US"/>
          </a:p>
        </p:txBody>
      </p:sp>
      <p:sp>
        <p:nvSpPr>
          <p:cNvPr id="4" name="Slide Number Placeholder 3">
            <a:extLst>
              <a:ext uri="{FF2B5EF4-FFF2-40B4-BE49-F238E27FC236}">
                <a16:creationId xmlns:a16="http://schemas.microsoft.com/office/drawing/2014/main" id="{54B9F128-3037-D9BA-26A3-DE9CA90FF49B}"/>
              </a:ext>
            </a:extLst>
          </p:cNvPr>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1826253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C5B9F-F0A4-CA89-F031-4F0820934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83ED8-873E-C62C-B308-6B2DC182B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A6AB8-A5B2-20A8-5FBA-9A6063A95C6C}"/>
              </a:ext>
            </a:extLst>
          </p:cNvPr>
          <p:cNvSpPr>
            <a:spLocks noGrp="1"/>
          </p:cNvSpPr>
          <p:nvPr>
            <p:ph type="body" idx="1"/>
          </p:nvPr>
        </p:nvSpPr>
        <p:spPr/>
        <p:txBody>
          <a:bodyPr/>
          <a:lstStyle/>
          <a:p>
            <a:r>
              <a:rPr lang="en-US" b="1"/>
              <a:t>Facilitator Narration:  </a:t>
            </a:r>
          </a:p>
          <a:p>
            <a:r>
              <a:rPr lang="en-US"/>
              <a:t>Finally, after multiple exposures to seeing the word “hat,” the student’s brain moves the map into their long-term memory, so that now when they see the letters “h” “a” “t”, in that order, they know it is the word “hat” without having to decode the word first.</a:t>
            </a:r>
          </a:p>
          <a:p>
            <a:endParaRPr lang="en-US"/>
          </a:p>
          <a:p>
            <a:r>
              <a:rPr lang="en-US"/>
              <a:t>Phonics instruction helps children make these connections by teaching spelling patterns and letter-sound relationships in a step-by-step way. Over time, this makes reading faster, easier, and more confident, helping children focus on understanding what they read. When children spend less time trying to read the word, they can devote more time and mental energy to creating meaning.</a:t>
            </a:r>
          </a:p>
          <a:p>
            <a:endParaRPr lang="en-US"/>
          </a:p>
          <a:p>
            <a:br>
              <a:rPr lang="en-US"/>
            </a:br>
            <a:endParaRPr lang="en-US"/>
          </a:p>
          <a:p>
            <a:endParaRPr lang="en-US"/>
          </a:p>
        </p:txBody>
      </p:sp>
      <p:sp>
        <p:nvSpPr>
          <p:cNvPr id="4" name="Slide Number Placeholder 3">
            <a:extLst>
              <a:ext uri="{FF2B5EF4-FFF2-40B4-BE49-F238E27FC236}">
                <a16:creationId xmlns:a16="http://schemas.microsoft.com/office/drawing/2014/main" id="{FCDE0F8D-ED28-C9A7-9A7A-90908F6F7F87}"/>
              </a:ext>
            </a:extLst>
          </p:cNvPr>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2639869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BB3A8-6110-FA7B-7E26-B461B77C0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ECF94-3923-3627-6AAA-E3A3F45B6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13AED-72E9-75F4-0F6C-398905418008}"/>
              </a:ext>
            </a:extLst>
          </p:cNvPr>
          <p:cNvSpPr>
            <a:spLocks noGrp="1"/>
          </p:cNvSpPr>
          <p:nvPr>
            <p:ph type="body" idx="1"/>
          </p:nvPr>
        </p:nvSpPr>
        <p:spPr/>
        <p:txBody>
          <a:bodyPr/>
          <a:lstStyle/>
          <a:p>
            <a:pPr rtl="0"/>
            <a:r>
              <a:rPr lang="en-US" b="1"/>
              <a:t>Facilitator Narration: </a:t>
            </a:r>
          </a:p>
          <a:p>
            <a:r>
              <a:rPr lang="en-US"/>
              <a:t>As children practice reading</a:t>
            </a:r>
            <a:r>
              <a:rPr lang="en-US" b="0" i="0" u="none" strike="noStrike" kern="1200">
                <a:solidFill>
                  <a:schemeClr val="tx1"/>
                </a:solidFill>
                <a:effectLst/>
              </a:rPr>
              <a:t>, </a:t>
            </a:r>
            <a:r>
              <a:rPr lang="en-US"/>
              <a:t>the skills we’ve talked about—phonemic awareness</a:t>
            </a:r>
            <a:r>
              <a:rPr lang="en-US" b="0" i="0" u="none" strike="noStrike" kern="1200">
                <a:solidFill>
                  <a:schemeClr val="tx1"/>
                </a:solidFill>
                <a:effectLst/>
              </a:rPr>
              <a:t>, </a:t>
            </a:r>
            <a:r>
              <a:rPr lang="en-US"/>
              <a:t>decoding</a:t>
            </a:r>
            <a:r>
              <a:rPr lang="en-US" b="0" i="0" u="none" strike="noStrike" kern="1200">
                <a:solidFill>
                  <a:schemeClr val="tx1"/>
                </a:solidFill>
                <a:effectLst/>
              </a:rPr>
              <a:t>, </a:t>
            </a:r>
            <a:r>
              <a:rPr lang="en-US"/>
              <a:t>and </a:t>
            </a:r>
            <a:r>
              <a:rPr lang="en-US" i="0" u="none" strike="noStrike" kern="1200">
                <a:solidFill>
                  <a:schemeClr val="tx1"/>
                </a:solidFill>
                <a:effectLst/>
              </a:rPr>
              <a:t>sight recognition</a:t>
            </a:r>
            <a:r>
              <a:rPr lang="en-US" b="0" i="0" u="none" strike="noStrike" kern="1200">
                <a:solidFill>
                  <a:schemeClr val="tx1"/>
                </a:solidFill>
                <a:effectLst/>
              </a:rPr>
              <a:t>—</a:t>
            </a:r>
            <a:r>
              <a:rPr lang="en-US"/>
              <a:t>start </a:t>
            </a:r>
            <a:r>
              <a:rPr lang="en-US" b="0" i="0" u="none" strike="noStrike" kern="1200">
                <a:solidFill>
                  <a:schemeClr val="tx1"/>
                </a:solidFill>
                <a:effectLst/>
              </a:rPr>
              <a:t>to </a:t>
            </a:r>
            <a:r>
              <a:rPr lang="en-US"/>
              <a:t>become automatic. When this happens, they can read </a:t>
            </a:r>
            <a:r>
              <a:rPr lang="en-US" b="0" i="0" u="none" strike="noStrike" kern="1200">
                <a:solidFill>
                  <a:schemeClr val="tx1"/>
                </a:solidFill>
                <a:effectLst/>
              </a:rPr>
              <a:t>words </a:t>
            </a:r>
            <a:r>
              <a:rPr lang="en-US"/>
              <a:t>accurately </a:t>
            </a:r>
            <a:r>
              <a:rPr lang="en-US" b="0" i="0" u="none" strike="noStrike" kern="1200">
                <a:solidFill>
                  <a:schemeClr val="tx1"/>
                </a:solidFill>
                <a:effectLst/>
              </a:rPr>
              <a:t>and </a:t>
            </a:r>
            <a:r>
              <a:rPr lang="en-US"/>
              <a:t>quickly without stopping to sound them out</a:t>
            </a:r>
            <a:r>
              <a:rPr lang="en-US" b="0" i="0" u="none" strike="noStrike" kern="1200">
                <a:solidFill>
                  <a:schemeClr val="tx1"/>
                </a:solidFill>
                <a:effectLst/>
              </a:rPr>
              <a:t>.</a:t>
            </a:r>
          </a:p>
          <a:p>
            <a:endParaRPr lang="en-US"/>
          </a:p>
          <a:p>
            <a:r>
              <a:rPr lang="en-US"/>
              <a:t>This growing automaticity at the word level is what we call reading fluency. Fluency is important because it allows </a:t>
            </a:r>
            <a:r>
              <a:rPr lang="en-US" b="0" i="0" u="none" strike="noStrike" kern="1200">
                <a:solidFill>
                  <a:schemeClr val="tx1"/>
                </a:solidFill>
                <a:effectLst/>
              </a:rPr>
              <a:t>children to </a:t>
            </a:r>
            <a:r>
              <a:rPr lang="en-US"/>
              <a:t>focus on </a:t>
            </a:r>
            <a:r>
              <a:rPr lang="en-US" b="0" i="0" u="none" strike="noStrike" kern="1200">
                <a:solidFill>
                  <a:schemeClr val="tx1"/>
                </a:solidFill>
                <a:effectLst/>
              </a:rPr>
              <a:t>understanding </a:t>
            </a:r>
            <a:r>
              <a:rPr lang="en-US"/>
              <a:t>the story or information</a:t>
            </a:r>
            <a:r>
              <a:rPr lang="en-US" b="0" i="0" u="none" strike="noStrike" kern="1200">
                <a:solidFill>
                  <a:schemeClr val="tx1"/>
                </a:solidFill>
                <a:effectLst/>
              </a:rPr>
              <a:t>, </a:t>
            </a:r>
            <a:r>
              <a:rPr lang="en-US"/>
              <a:t>rather than just figuring out each word. As </a:t>
            </a:r>
            <a:r>
              <a:rPr lang="en-US" b="0" i="0" u="none" strike="noStrike" kern="1200">
                <a:solidFill>
                  <a:schemeClr val="tx1"/>
                </a:solidFill>
                <a:effectLst/>
              </a:rPr>
              <a:t>you can </a:t>
            </a:r>
            <a:r>
              <a:rPr lang="en-US"/>
              <a:t>see on Scarborough’s Reading Rope</a:t>
            </a:r>
            <a:r>
              <a:rPr lang="en-US" b="0" i="0" u="none" strike="noStrike" kern="1200">
                <a:solidFill>
                  <a:schemeClr val="tx1"/>
                </a:solidFill>
                <a:effectLst/>
              </a:rPr>
              <a:t>, </a:t>
            </a:r>
            <a:r>
              <a:rPr lang="en-US"/>
              <a:t>these word </a:t>
            </a:r>
            <a:r>
              <a:rPr lang="en-US" b="0" i="0" u="none" strike="noStrike" kern="1200">
                <a:solidFill>
                  <a:schemeClr val="tx1"/>
                </a:solidFill>
                <a:effectLst/>
              </a:rPr>
              <a:t>recognition </a:t>
            </a:r>
            <a:r>
              <a:rPr lang="en-US"/>
              <a:t>skills </a:t>
            </a:r>
            <a:r>
              <a:rPr lang="en-US" b="0" i="0" u="none" strike="noStrike" kern="1200">
                <a:solidFill>
                  <a:schemeClr val="tx1"/>
                </a:solidFill>
                <a:effectLst/>
              </a:rPr>
              <a:t>are</a:t>
            </a:r>
            <a:r>
              <a:rPr lang="en-US"/>
              <a:t> tightly connected to comprehension</a:t>
            </a:r>
            <a:r>
              <a:rPr lang="en-US" b="0" i="0" u="none" strike="noStrike" kern="1200">
                <a:solidFill>
                  <a:schemeClr val="tx1"/>
                </a:solidFill>
                <a:effectLst/>
              </a:rPr>
              <a:t>, </a:t>
            </a:r>
            <a:r>
              <a:rPr lang="en-US"/>
              <a:t>helping children </a:t>
            </a:r>
            <a:r>
              <a:rPr lang="en-US" b="0" i="0" u="none" strike="noStrike" kern="1200">
                <a:solidFill>
                  <a:schemeClr val="tx1"/>
                </a:solidFill>
                <a:effectLst/>
              </a:rPr>
              <a:t>become confident</a:t>
            </a:r>
            <a:r>
              <a:rPr lang="en-US"/>
              <a:t>, skilled readers</a:t>
            </a:r>
            <a:r>
              <a:rPr lang="en-US" b="0" i="0" u="none" strike="noStrike" kern="1200">
                <a:solidFill>
                  <a:schemeClr val="tx1"/>
                </a:solidFill>
                <a:effectLst/>
              </a:rPr>
              <a:t>.</a:t>
            </a:r>
            <a:endParaRPr lang="en-US"/>
          </a:p>
          <a:p>
            <a:br>
              <a:rPr lang="en-US"/>
            </a:br>
            <a:br>
              <a:rPr lang="en-US"/>
            </a:br>
            <a:br>
              <a:rPr lang="en-US"/>
            </a:br>
            <a:br>
              <a:rPr lang="en-US"/>
            </a:br>
            <a:endParaRPr lang="en-US"/>
          </a:p>
        </p:txBody>
      </p:sp>
      <p:sp>
        <p:nvSpPr>
          <p:cNvPr id="4" name="Slide Number Placeholder 3">
            <a:extLst>
              <a:ext uri="{FF2B5EF4-FFF2-40B4-BE49-F238E27FC236}">
                <a16:creationId xmlns:a16="http://schemas.microsoft.com/office/drawing/2014/main" id="{6B672FB2-51E6-81F7-992F-E179157FF9E5}"/>
              </a:ext>
            </a:extLst>
          </p:cNvPr>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3037184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and image right with capti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top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440179"/>
            <a:ext cx="5400675" cy="2113903"/>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bottom left">
            <a:extLst>
              <a:ext uri="{FF2B5EF4-FFF2-40B4-BE49-F238E27FC236}">
                <a16:creationId xmlns:a16="http://schemas.microsoft.com/office/drawing/2014/main" id="{4A81D739-51AC-FA05-0C87-5ED1EE54532F}"/>
              </a:ext>
            </a:extLst>
          </p:cNvPr>
          <p:cNvSpPr>
            <a:spLocks noGrp="1"/>
          </p:cNvSpPr>
          <p:nvPr>
            <p:ph type="body" sz="quarter" idx="19"/>
          </p:nvPr>
        </p:nvSpPr>
        <p:spPr>
          <a:xfrm>
            <a:off x="466725" y="3783330"/>
            <a:ext cx="5400675" cy="2113903"/>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55850774"/>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_diagra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Arrow: Right 2">
            <a:extLst>
              <a:ext uri="{FF2B5EF4-FFF2-40B4-BE49-F238E27FC236}">
                <a16:creationId xmlns:a16="http://schemas.microsoft.com/office/drawing/2014/main" id="{29B392D0-DFB4-2521-12B8-FD7F9EC3D5D6}"/>
              </a:ext>
            </a:extLst>
          </p:cNvPr>
          <p:cNvSpPr/>
          <p:nvPr userDrawn="1"/>
        </p:nvSpPr>
        <p:spPr>
          <a:xfrm>
            <a:off x="1268964" y="1454685"/>
            <a:ext cx="3387811" cy="1528053"/>
          </a:xfrm>
          <a:prstGeom prst="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1383240" y="1937108"/>
            <a:ext cx="3077230" cy="448710"/>
          </a:xfrm>
          <a:prstGeom prst="rect">
            <a:avLst/>
          </a:prstGeom>
        </p:spPr>
        <p:txBody>
          <a:bodyPr lIns="0" tIns="0" rIns="0" bIns="0"/>
          <a:lstStyle>
            <a:lvl1pPr marL="0" indent="0">
              <a:buNone/>
              <a:tabLst/>
              <a:defRPr lang="en-US" sz="2400" b="0" i="0" kern="1200" dirty="0" smtClean="0">
                <a:solidFill>
                  <a:schemeClr val="tx1"/>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6">
            <a:extLst>
              <a:ext uri="{FF2B5EF4-FFF2-40B4-BE49-F238E27FC236}">
                <a16:creationId xmlns:a16="http://schemas.microsoft.com/office/drawing/2014/main" id="{4420E9D2-3F10-ADC0-D705-BFC0312C36C6}"/>
              </a:ext>
            </a:extLst>
          </p:cNvPr>
          <p:cNvSpPr>
            <a:spLocks noGrp="1"/>
          </p:cNvSpPr>
          <p:nvPr>
            <p:ph type="body" sz="quarter" idx="15"/>
          </p:nvPr>
        </p:nvSpPr>
        <p:spPr>
          <a:xfrm>
            <a:off x="5493710" y="1845723"/>
            <a:ext cx="1610634" cy="778634"/>
          </a:xfrm>
          <a:prstGeom prst="rect">
            <a:avLst/>
          </a:prstGeom>
          <a:ln w="19050">
            <a:solidFill>
              <a:srgbClr val="000000"/>
            </a:solidFill>
          </a:ln>
        </p:spPr>
        <p:txBody>
          <a:bodyPr anchor="ctr"/>
          <a:lstStyle>
            <a:lvl1pPr marL="0" indent="0" algn="ctr">
              <a:buNone/>
              <a:defRPr/>
            </a:lvl1pPr>
          </a:lstStyle>
          <a:p>
            <a:pPr lvl="0"/>
            <a:endParaRPr lang="en-US"/>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2381962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_diagra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Arrow: Right 2">
            <a:extLst>
              <a:ext uri="{FF2B5EF4-FFF2-40B4-BE49-F238E27FC236}">
                <a16:creationId xmlns:a16="http://schemas.microsoft.com/office/drawing/2014/main" id="{29B392D0-DFB4-2521-12B8-FD7F9EC3D5D6}"/>
              </a:ext>
            </a:extLst>
          </p:cNvPr>
          <p:cNvSpPr/>
          <p:nvPr userDrawn="1"/>
        </p:nvSpPr>
        <p:spPr>
          <a:xfrm>
            <a:off x="1268964" y="1454685"/>
            <a:ext cx="3387811" cy="1528053"/>
          </a:xfrm>
          <a:prstGeom prst="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1383240" y="1937108"/>
            <a:ext cx="3077230" cy="448710"/>
          </a:xfrm>
          <a:prstGeom prst="rect">
            <a:avLst/>
          </a:prstGeom>
        </p:spPr>
        <p:txBody>
          <a:bodyPr lIns="0" tIns="0" rIns="0" bIns="0"/>
          <a:lstStyle>
            <a:lvl1pPr marL="0" indent="0">
              <a:buNone/>
              <a:tabLst/>
              <a:defRPr lang="en-US" sz="2400" b="0" i="0" kern="1200" dirty="0" smtClean="0">
                <a:solidFill>
                  <a:schemeClr val="tx1"/>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6">
            <a:extLst>
              <a:ext uri="{FF2B5EF4-FFF2-40B4-BE49-F238E27FC236}">
                <a16:creationId xmlns:a16="http://schemas.microsoft.com/office/drawing/2014/main" id="{4420E9D2-3F10-ADC0-D705-BFC0312C36C6}"/>
              </a:ext>
            </a:extLst>
          </p:cNvPr>
          <p:cNvSpPr>
            <a:spLocks noGrp="1"/>
          </p:cNvSpPr>
          <p:nvPr>
            <p:ph type="body" sz="quarter" idx="15"/>
          </p:nvPr>
        </p:nvSpPr>
        <p:spPr>
          <a:xfrm>
            <a:off x="5493710" y="1845723"/>
            <a:ext cx="1610634" cy="778634"/>
          </a:xfrm>
          <a:prstGeom prst="rect">
            <a:avLst/>
          </a:prstGeom>
          <a:ln w="19050">
            <a:solidFill>
              <a:srgbClr val="000000"/>
            </a:solidFill>
          </a:ln>
        </p:spPr>
        <p:txBody>
          <a:bodyPr anchor="ctr"/>
          <a:lstStyle>
            <a:lvl1pPr marL="0" indent="0" algn="ctr">
              <a:buNone/>
              <a:defRPr/>
            </a:lvl1pPr>
          </a:lstStyle>
          <a:p>
            <a:pPr lvl="0"/>
            <a:endParaRPr lang="en-US"/>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2" name="Text Placeholder 11">
            <a:extLst>
              <a:ext uri="{FF2B5EF4-FFF2-40B4-BE49-F238E27FC236}">
                <a16:creationId xmlns:a16="http://schemas.microsoft.com/office/drawing/2014/main" id="{B24C40B4-F531-8FEC-34DB-709B8212BBCC}"/>
              </a:ext>
            </a:extLst>
          </p:cNvPr>
          <p:cNvSpPr>
            <a:spLocks noGrp="1"/>
          </p:cNvSpPr>
          <p:nvPr>
            <p:ph type="body" sz="quarter" idx="16"/>
          </p:nvPr>
        </p:nvSpPr>
        <p:spPr>
          <a:xfrm>
            <a:off x="1268966" y="3245527"/>
            <a:ext cx="3289078" cy="1178288"/>
          </a:xfrm>
          <a:prstGeom prst="rect">
            <a:avLst/>
          </a:prstGeom>
          <a:solidFill>
            <a:schemeClr val="bg1">
              <a:lumMod val="85000"/>
            </a:schemeClr>
          </a:solidFill>
        </p:spPr>
        <p:txBody>
          <a:bodyPr/>
          <a:lstStyle/>
          <a:p>
            <a:pPr lvl="0"/>
            <a:r>
              <a:rPr lang="en-US"/>
              <a:t>Click to edit Master text styles</a:t>
            </a:r>
          </a:p>
        </p:txBody>
      </p:sp>
      <p:sp>
        <p:nvSpPr>
          <p:cNvPr id="17" name="Text Placeholder 6">
            <a:extLst>
              <a:ext uri="{FF2B5EF4-FFF2-40B4-BE49-F238E27FC236}">
                <a16:creationId xmlns:a16="http://schemas.microsoft.com/office/drawing/2014/main" id="{09427EEB-866D-6F02-28CC-A999D9C33F9B}"/>
              </a:ext>
            </a:extLst>
          </p:cNvPr>
          <p:cNvSpPr>
            <a:spLocks noGrp="1"/>
          </p:cNvSpPr>
          <p:nvPr>
            <p:ph type="body" sz="quarter" idx="18"/>
          </p:nvPr>
        </p:nvSpPr>
        <p:spPr>
          <a:xfrm>
            <a:off x="5493710" y="3361962"/>
            <a:ext cx="1610634" cy="778634"/>
          </a:xfrm>
          <a:prstGeom prst="rect">
            <a:avLst/>
          </a:prstGeom>
          <a:ln w="19050">
            <a:noFill/>
          </a:ln>
        </p:spPr>
        <p:txBody>
          <a:bodyPr anchor="ctr"/>
          <a:lstStyle>
            <a:lvl1pPr marL="0" indent="0" algn="ctr">
              <a:buNone/>
              <a:defRPr/>
            </a:lvl1pPr>
          </a:lstStyle>
          <a:p>
            <a:pPr lvl="0"/>
            <a:endParaRPr lang="en-US"/>
          </a:p>
        </p:txBody>
      </p:sp>
      <p:grpSp>
        <p:nvGrpSpPr>
          <p:cNvPr id="32" name="Group 31">
            <a:extLst>
              <a:ext uri="{FF2B5EF4-FFF2-40B4-BE49-F238E27FC236}">
                <a16:creationId xmlns:a16="http://schemas.microsoft.com/office/drawing/2014/main" id="{8E36F62D-ACCE-CDA8-4D0C-2016F95866B8}"/>
              </a:ext>
            </a:extLst>
          </p:cNvPr>
          <p:cNvGrpSpPr/>
          <p:nvPr userDrawn="1"/>
        </p:nvGrpSpPr>
        <p:grpSpPr>
          <a:xfrm>
            <a:off x="5691673" y="2696545"/>
            <a:ext cx="1194319" cy="626445"/>
            <a:chOff x="5691673" y="2752531"/>
            <a:chExt cx="1194319" cy="665417"/>
          </a:xfrm>
        </p:grpSpPr>
        <p:cxnSp>
          <p:nvCxnSpPr>
            <p:cNvPr id="22" name="Straight Connector 21">
              <a:extLst>
                <a:ext uri="{FF2B5EF4-FFF2-40B4-BE49-F238E27FC236}">
                  <a16:creationId xmlns:a16="http://schemas.microsoft.com/office/drawing/2014/main" id="{D3D8C301-0926-2FCF-1792-CBED98E89E80}"/>
                </a:ext>
              </a:extLst>
            </p:cNvPr>
            <p:cNvCxnSpPr>
              <a:cxnSpLocks/>
            </p:cNvCxnSpPr>
            <p:nvPr userDrawn="1"/>
          </p:nvCxnSpPr>
          <p:spPr>
            <a:xfrm flipH="1">
              <a:off x="5691673" y="2752531"/>
              <a:ext cx="233266" cy="665417"/>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F7DF680-548D-42A5-B1C9-A4C2B50563EF}"/>
                </a:ext>
              </a:extLst>
            </p:cNvPr>
            <p:cNvCxnSpPr>
              <a:cxnSpLocks/>
            </p:cNvCxnSpPr>
            <p:nvPr userDrawn="1"/>
          </p:nvCxnSpPr>
          <p:spPr>
            <a:xfrm>
              <a:off x="6264012" y="2752531"/>
              <a:ext cx="0" cy="665417"/>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042FAA8-FA66-C6EB-6EAB-F0B7A2C23E2C}"/>
                </a:ext>
              </a:extLst>
            </p:cNvPr>
            <p:cNvCxnSpPr>
              <a:cxnSpLocks/>
            </p:cNvCxnSpPr>
            <p:nvPr userDrawn="1"/>
          </p:nvCxnSpPr>
          <p:spPr>
            <a:xfrm>
              <a:off x="6577912" y="2763638"/>
              <a:ext cx="308080" cy="638891"/>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50397907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_diagra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Arrow: Right 2">
            <a:extLst>
              <a:ext uri="{FF2B5EF4-FFF2-40B4-BE49-F238E27FC236}">
                <a16:creationId xmlns:a16="http://schemas.microsoft.com/office/drawing/2014/main" id="{29B392D0-DFB4-2521-12B8-FD7F9EC3D5D6}"/>
              </a:ext>
            </a:extLst>
          </p:cNvPr>
          <p:cNvSpPr/>
          <p:nvPr userDrawn="1"/>
        </p:nvSpPr>
        <p:spPr>
          <a:xfrm>
            <a:off x="1268964" y="1454685"/>
            <a:ext cx="3387811" cy="1528053"/>
          </a:xfrm>
          <a:prstGeom prst="right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1383240" y="1937108"/>
            <a:ext cx="3077230" cy="448710"/>
          </a:xfrm>
          <a:prstGeom prst="rect">
            <a:avLst/>
          </a:prstGeom>
        </p:spPr>
        <p:txBody>
          <a:bodyPr lIns="0" tIns="0" rIns="0" bIns="0"/>
          <a:lstStyle>
            <a:lvl1pPr marL="0" indent="0">
              <a:buNone/>
              <a:tabLst/>
              <a:defRPr lang="en-US" sz="2400" b="0" i="0" kern="1200" dirty="0" smtClean="0">
                <a:solidFill>
                  <a:schemeClr val="tx1"/>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6">
            <a:extLst>
              <a:ext uri="{FF2B5EF4-FFF2-40B4-BE49-F238E27FC236}">
                <a16:creationId xmlns:a16="http://schemas.microsoft.com/office/drawing/2014/main" id="{4420E9D2-3F10-ADC0-D705-BFC0312C36C6}"/>
              </a:ext>
            </a:extLst>
          </p:cNvPr>
          <p:cNvSpPr>
            <a:spLocks noGrp="1"/>
          </p:cNvSpPr>
          <p:nvPr>
            <p:ph type="body" sz="quarter" idx="15"/>
          </p:nvPr>
        </p:nvSpPr>
        <p:spPr>
          <a:xfrm>
            <a:off x="5493710" y="1845723"/>
            <a:ext cx="1610634" cy="778634"/>
          </a:xfrm>
          <a:prstGeom prst="rect">
            <a:avLst/>
          </a:prstGeom>
          <a:ln w="19050">
            <a:solidFill>
              <a:srgbClr val="000000"/>
            </a:solidFill>
          </a:ln>
        </p:spPr>
        <p:txBody>
          <a:bodyPr anchor="ctr"/>
          <a:lstStyle>
            <a:lvl1pPr marL="0" indent="0" algn="ctr">
              <a:buNone/>
              <a:defRPr/>
            </a:lvl1pPr>
          </a:lstStyle>
          <a:p>
            <a:pPr lvl="0"/>
            <a:endParaRPr lang="en-US"/>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2" name="Text Placeholder 11">
            <a:extLst>
              <a:ext uri="{FF2B5EF4-FFF2-40B4-BE49-F238E27FC236}">
                <a16:creationId xmlns:a16="http://schemas.microsoft.com/office/drawing/2014/main" id="{B24C40B4-F531-8FEC-34DB-709B8212BBCC}"/>
              </a:ext>
            </a:extLst>
          </p:cNvPr>
          <p:cNvSpPr>
            <a:spLocks noGrp="1"/>
          </p:cNvSpPr>
          <p:nvPr>
            <p:ph type="body" sz="quarter" idx="16"/>
          </p:nvPr>
        </p:nvSpPr>
        <p:spPr>
          <a:xfrm>
            <a:off x="1268966" y="3245527"/>
            <a:ext cx="3289078" cy="1178288"/>
          </a:xfrm>
          <a:prstGeom prst="rect">
            <a:avLst/>
          </a:prstGeom>
          <a:solidFill>
            <a:schemeClr val="bg1">
              <a:lumMod val="85000"/>
            </a:schemeClr>
          </a:solidFill>
        </p:spPr>
        <p:txBody>
          <a:bodyPr/>
          <a:lstStyle/>
          <a:p>
            <a:pPr lvl="0"/>
            <a:r>
              <a:rPr lang="en-US"/>
              <a:t>Click to edit Master text styles</a:t>
            </a:r>
          </a:p>
        </p:txBody>
      </p:sp>
      <p:sp>
        <p:nvSpPr>
          <p:cNvPr id="13" name="Text Placeholder 11">
            <a:extLst>
              <a:ext uri="{FF2B5EF4-FFF2-40B4-BE49-F238E27FC236}">
                <a16:creationId xmlns:a16="http://schemas.microsoft.com/office/drawing/2014/main" id="{18BACDFD-C1AB-1C74-F0DD-CA12936FAEC2}"/>
              </a:ext>
            </a:extLst>
          </p:cNvPr>
          <p:cNvSpPr>
            <a:spLocks noGrp="1"/>
          </p:cNvSpPr>
          <p:nvPr>
            <p:ph type="body" sz="quarter" idx="17"/>
          </p:nvPr>
        </p:nvSpPr>
        <p:spPr>
          <a:xfrm>
            <a:off x="1268964" y="4754612"/>
            <a:ext cx="3289078" cy="1178288"/>
          </a:xfrm>
          <a:prstGeom prst="rect">
            <a:avLst/>
          </a:prstGeom>
          <a:solidFill>
            <a:schemeClr val="bg1">
              <a:lumMod val="85000"/>
            </a:schemeClr>
          </a:solidFill>
        </p:spPr>
        <p:txBody>
          <a:bodyPr/>
          <a:lstStyle/>
          <a:p>
            <a:pPr lvl="0"/>
            <a:r>
              <a:rPr lang="en-US"/>
              <a:t>Click to edit Master text styles</a:t>
            </a:r>
          </a:p>
        </p:txBody>
      </p:sp>
      <p:sp>
        <p:nvSpPr>
          <p:cNvPr id="17" name="Text Placeholder 6">
            <a:extLst>
              <a:ext uri="{FF2B5EF4-FFF2-40B4-BE49-F238E27FC236}">
                <a16:creationId xmlns:a16="http://schemas.microsoft.com/office/drawing/2014/main" id="{09427EEB-866D-6F02-28CC-A999D9C33F9B}"/>
              </a:ext>
            </a:extLst>
          </p:cNvPr>
          <p:cNvSpPr>
            <a:spLocks noGrp="1"/>
          </p:cNvSpPr>
          <p:nvPr>
            <p:ph type="body" sz="quarter" idx="18"/>
          </p:nvPr>
        </p:nvSpPr>
        <p:spPr>
          <a:xfrm>
            <a:off x="5493710" y="3361962"/>
            <a:ext cx="1610634" cy="778634"/>
          </a:xfrm>
          <a:prstGeom prst="rect">
            <a:avLst/>
          </a:prstGeom>
          <a:ln w="19050">
            <a:noFill/>
          </a:ln>
        </p:spPr>
        <p:txBody>
          <a:bodyPr anchor="ctr"/>
          <a:lstStyle>
            <a:lvl1pPr marL="0" indent="0" algn="ctr">
              <a:buNone/>
              <a:defRPr/>
            </a:lvl1pPr>
          </a:lstStyle>
          <a:p>
            <a:pPr lvl="0"/>
            <a:endParaRPr lang="en-US"/>
          </a:p>
        </p:txBody>
      </p:sp>
      <p:sp>
        <p:nvSpPr>
          <p:cNvPr id="18" name="Speech Bubble: Oval 17">
            <a:extLst>
              <a:ext uri="{FF2B5EF4-FFF2-40B4-BE49-F238E27FC236}">
                <a16:creationId xmlns:a16="http://schemas.microsoft.com/office/drawing/2014/main" id="{99329F8E-EBD5-ABEB-963C-E4B5CC3B8DF6}"/>
              </a:ext>
            </a:extLst>
          </p:cNvPr>
          <p:cNvSpPr/>
          <p:nvPr userDrawn="1"/>
        </p:nvSpPr>
        <p:spPr>
          <a:xfrm flipH="1">
            <a:off x="5493710" y="4676838"/>
            <a:ext cx="1464233" cy="930637"/>
          </a:xfrm>
          <a:prstGeom prst="wedgeEllipseCallout">
            <a:avLst/>
          </a:prstGeom>
          <a:solidFill>
            <a:srgbClr val="FED6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6">
            <a:extLst>
              <a:ext uri="{FF2B5EF4-FFF2-40B4-BE49-F238E27FC236}">
                <a16:creationId xmlns:a16="http://schemas.microsoft.com/office/drawing/2014/main" id="{4E5B63BB-E7B0-09CD-BEF4-8DF3AFF88EF3}"/>
              </a:ext>
            </a:extLst>
          </p:cNvPr>
          <p:cNvSpPr>
            <a:spLocks noGrp="1"/>
          </p:cNvSpPr>
          <p:nvPr>
            <p:ph type="body" sz="quarter" idx="19"/>
          </p:nvPr>
        </p:nvSpPr>
        <p:spPr>
          <a:xfrm>
            <a:off x="5458695" y="4738907"/>
            <a:ext cx="1610634" cy="778634"/>
          </a:xfrm>
          <a:prstGeom prst="rect">
            <a:avLst/>
          </a:prstGeom>
          <a:ln w="19050">
            <a:noFill/>
          </a:ln>
        </p:spPr>
        <p:txBody>
          <a:bodyPr anchor="ctr"/>
          <a:lstStyle>
            <a:lvl1pPr marL="0" indent="0" algn="ctr">
              <a:buNone/>
              <a:defRPr/>
            </a:lvl1pPr>
          </a:lstStyle>
          <a:p>
            <a:pPr lvl="0"/>
            <a:endParaRPr lang="en-US"/>
          </a:p>
        </p:txBody>
      </p:sp>
      <p:sp>
        <p:nvSpPr>
          <p:cNvPr id="20" name="Text Placeholder 6">
            <a:extLst>
              <a:ext uri="{FF2B5EF4-FFF2-40B4-BE49-F238E27FC236}">
                <a16:creationId xmlns:a16="http://schemas.microsoft.com/office/drawing/2014/main" id="{2EE512CC-51C3-523A-0032-45564520B72E}"/>
              </a:ext>
            </a:extLst>
          </p:cNvPr>
          <p:cNvSpPr>
            <a:spLocks noGrp="1"/>
          </p:cNvSpPr>
          <p:nvPr>
            <p:ph type="body" sz="quarter" idx="20"/>
          </p:nvPr>
        </p:nvSpPr>
        <p:spPr>
          <a:xfrm>
            <a:off x="5197151" y="5782121"/>
            <a:ext cx="2370840" cy="778634"/>
          </a:xfrm>
          <a:prstGeom prst="rect">
            <a:avLst/>
          </a:prstGeom>
          <a:solidFill>
            <a:srgbClr val="FED68E"/>
          </a:solidFill>
          <a:ln w="19050">
            <a:noFill/>
          </a:ln>
        </p:spPr>
        <p:txBody>
          <a:bodyPr anchor="ctr"/>
          <a:lstStyle>
            <a:lvl1pPr marL="0" indent="0" algn="ctr">
              <a:buNone/>
              <a:defRPr/>
            </a:lvl1pPr>
          </a:lstStyle>
          <a:p>
            <a:pPr lvl="0"/>
            <a:endParaRPr lang="en-US"/>
          </a:p>
        </p:txBody>
      </p:sp>
      <p:grpSp>
        <p:nvGrpSpPr>
          <p:cNvPr id="32" name="Group 31">
            <a:extLst>
              <a:ext uri="{FF2B5EF4-FFF2-40B4-BE49-F238E27FC236}">
                <a16:creationId xmlns:a16="http://schemas.microsoft.com/office/drawing/2014/main" id="{8E36F62D-ACCE-CDA8-4D0C-2016F95866B8}"/>
              </a:ext>
            </a:extLst>
          </p:cNvPr>
          <p:cNvGrpSpPr/>
          <p:nvPr userDrawn="1"/>
        </p:nvGrpSpPr>
        <p:grpSpPr>
          <a:xfrm>
            <a:off x="5691673" y="2696545"/>
            <a:ext cx="1194319" cy="626445"/>
            <a:chOff x="5691673" y="2752531"/>
            <a:chExt cx="1194319" cy="665417"/>
          </a:xfrm>
        </p:grpSpPr>
        <p:cxnSp>
          <p:nvCxnSpPr>
            <p:cNvPr id="22" name="Straight Connector 21">
              <a:extLst>
                <a:ext uri="{FF2B5EF4-FFF2-40B4-BE49-F238E27FC236}">
                  <a16:creationId xmlns:a16="http://schemas.microsoft.com/office/drawing/2014/main" id="{D3D8C301-0926-2FCF-1792-CBED98E89E80}"/>
                </a:ext>
              </a:extLst>
            </p:cNvPr>
            <p:cNvCxnSpPr>
              <a:cxnSpLocks/>
            </p:cNvCxnSpPr>
            <p:nvPr userDrawn="1"/>
          </p:nvCxnSpPr>
          <p:spPr>
            <a:xfrm flipH="1">
              <a:off x="5691673" y="2752531"/>
              <a:ext cx="233266" cy="665417"/>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F7DF680-548D-42A5-B1C9-A4C2B50563EF}"/>
                </a:ext>
              </a:extLst>
            </p:cNvPr>
            <p:cNvCxnSpPr>
              <a:cxnSpLocks/>
            </p:cNvCxnSpPr>
            <p:nvPr userDrawn="1"/>
          </p:nvCxnSpPr>
          <p:spPr>
            <a:xfrm>
              <a:off x="6264012" y="2752531"/>
              <a:ext cx="0" cy="665417"/>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042FAA8-FA66-C6EB-6EAB-F0B7A2C23E2C}"/>
                </a:ext>
              </a:extLst>
            </p:cNvPr>
            <p:cNvCxnSpPr>
              <a:cxnSpLocks/>
            </p:cNvCxnSpPr>
            <p:nvPr userDrawn="1"/>
          </p:nvCxnSpPr>
          <p:spPr>
            <a:xfrm>
              <a:off x="6577912" y="2763638"/>
              <a:ext cx="308080" cy="638891"/>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3" name="Group 32">
            <a:extLst>
              <a:ext uri="{FF2B5EF4-FFF2-40B4-BE49-F238E27FC236}">
                <a16:creationId xmlns:a16="http://schemas.microsoft.com/office/drawing/2014/main" id="{51A734FD-04CE-6FE5-A0F9-90BB925BE74E}"/>
              </a:ext>
            </a:extLst>
          </p:cNvPr>
          <p:cNvGrpSpPr/>
          <p:nvPr userDrawn="1"/>
        </p:nvGrpSpPr>
        <p:grpSpPr>
          <a:xfrm flipV="1">
            <a:off x="5666852" y="3983555"/>
            <a:ext cx="1194319" cy="665418"/>
            <a:chOff x="5691673" y="2752531"/>
            <a:chExt cx="1194319" cy="665417"/>
          </a:xfrm>
        </p:grpSpPr>
        <p:cxnSp>
          <p:nvCxnSpPr>
            <p:cNvPr id="34" name="Straight Connector 33">
              <a:extLst>
                <a:ext uri="{FF2B5EF4-FFF2-40B4-BE49-F238E27FC236}">
                  <a16:creationId xmlns:a16="http://schemas.microsoft.com/office/drawing/2014/main" id="{9B2C0EAA-5DF3-0FF0-B5B9-A575908FCCCB}"/>
                </a:ext>
              </a:extLst>
            </p:cNvPr>
            <p:cNvCxnSpPr>
              <a:cxnSpLocks/>
            </p:cNvCxnSpPr>
            <p:nvPr userDrawn="1"/>
          </p:nvCxnSpPr>
          <p:spPr>
            <a:xfrm flipH="1">
              <a:off x="5691673" y="2752531"/>
              <a:ext cx="233266" cy="665417"/>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F509E58-E8C7-6A5D-872D-D0E831B6988F}"/>
                </a:ext>
              </a:extLst>
            </p:cNvPr>
            <p:cNvCxnSpPr>
              <a:cxnSpLocks/>
            </p:cNvCxnSpPr>
            <p:nvPr userDrawn="1"/>
          </p:nvCxnSpPr>
          <p:spPr>
            <a:xfrm>
              <a:off x="6264012" y="2752531"/>
              <a:ext cx="0" cy="665417"/>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9E15310-2649-B55E-03BF-CF65BC0E3EA4}"/>
                </a:ext>
              </a:extLst>
            </p:cNvPr>
            <p:cNvCxnSpPr>
              <a:cxnSpLocks/>
            </p:cNvCxnSpPr>
            <p:nvPr userDrawn="1"/>
          </p:nvCxnSpPr>
          <p:spPr>
            <a:xfrm>
              <a:off x="6577912" y="2763638"/>
              <a:ext cx="308080" cy="638891"/>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7739495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99" r:id="rId11"/>
    <p:sldLayoutId id="2147483652" r:id="rId12"/>
    <p:sldLayoutId id="2147483681" r:id="rId13"/>
    <p:sldLayoutId id="2147483658" r:id="rId14"/>
    <p:sldLayoutId id="2147483676" r:id="rId15"/>
    <p:sldLayoutId id="2147483659" r:id="rId16"/>
    <p:sldLayoutId id="2147483700" r:id="rId17"/>
    <p:sldLayoutId id="2147483702" r:id="rId18"/>
    <p:sldLayoutId id="2147483701" r:id="rId19"/>
    <p:sldLayoutId id="2147483684" r:id="rId20"/>
    <p:sldLayoutId id="2147483689" r:id="rId21"/>
    <p:sldLayoutId id="2147483653" r:id="rId22"/>
    <p:sldLayoutId id="2147483655" r:id="rId23"/>
    <p:sldLayoutId id="2147483660" r:id="rId24"/>
    <p:sldLayoutId id="2147483675" r:id="rId25"/>
    <p:sldLayoutId id="2147483694" r:id="rId26"/>
    <p:sldLayoutId id="2147483697" r:id="rId27"/>
    <p:sldLayoutId id="2147483698" r:id="rId28"/>
    <p:sldLayoutId id="2147483664" r:id="rId29"/>
    <p:sldLayoutId id="2147483680" r:id="rId30"/>
    <p:sldLayoutId id="2147483677" r:id="rId31"/>
    <p:sldLayoutId id="2147483690" r:id="rId32"/>
    <p:sldLayoutId id="2147483691" r:id="rId33"/>
    <p:sldLayoutId id="2147483682" r:id="rId34"/>
    <p:sldLayoutId id="2147483678" r:id="rId35"/>
    <p:sldLayoutId id="2147483683" r:id="rId36"/>
    <p:sldLayoutId id="2147483692" r:id="rId37"/>
    <p:sldLayoutId id="2147483693" r:id="rId38"/>
    <p:sldLayoutId id="2147483665" r:id="rId39"/>
    <p:sldLayoutId id="2147483666" r:id="rId40"/>
    <p:sldLayoutId id="2147483667" r:id="rId41"/>
    <p:sldLayoutId id="2147483668" r:id="rId42"/>
    <p:sldLayoutId id="2147483654" r:id="rId43"/>
    <p:sldLayoutId id="2147483656" r:id="rId44"/>
    <p:sldLayoutId id="2147483669" r:id="rId45"/>
    <p:sldLayoutId id="2147483670" r:id="rId46"/>
    <p:sldLayoutId id="2147483671" r:id="rId47"/>
    <p:sldLayoutId id="2147483679" r:id="rId48"/>
    <p:sldLayoutId id="2147483673" r:id="rId49"/>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video" Target="https://www.youtube.com/embed/THUsj_Cuj6Q?feature=oembed" TargetMode="External"/><Relationship Id="rId5" Type="http://schemas.openxmlformats.org/officeDocument/2006/relationships/image" Target="../media/image11.jpeg"/><Relationship Id="rId4" Type="http://schemas.openxmlformats.org/officeDocument/2006/relationships/hyperlink" Target="https://www.youtube.com/watch?v=THUsj_Cuj6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hyperlink" Target="https://www.readingrockets.org/literacy-home/reading-101-guide-parents/your-kindergartener/fluency-activities" TargetMode="Externa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hyperlink" Target="https://www.readingrockets.org/literacy-home/reading-101-guide-parents/reading-basics/fluency" TargetMode="Externa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hyperlink" Target="https://readinguniverse.org/article/explore-teaching-topics/fluency/what-is-fluency" TargetMode="External"/><Relationship Id="rId7" Type="http://schemas.openxmlformats.org/officeDocument/2006/relationships/hyperlink" Target="https://www.readingrockets.org/reading-101/reading-and-writing-basics/fluency"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hyperlink" Target="https://www.readingrockets.org/reading-101/reading-and-writing-basics/sight-words-and-orthographic-mapping?utm_source=chatgpt.com" TargetMode="External"/><Relationship Id="rId5" Type="http://schemas.openxmlformats.org/officeDocument/2006/relationships/hyperlink" Target="https://www.youtube.com/watch?v=THUsj_Cuj6Q" TargetMode="External"/><Relationship Id="rId4" Type="http://schemas.openxmlformats.org/officeDocument/2006/relationships/hyperlink" Target="https://drive.google.com/file/d/1-KtCf3INdWfIHCp9Qu2DJ3QC_ePuFszw/view?usp=drive_link"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readingrockets.org/literacy-home/reading-101-guide-parents/your-kindergartener/fluency-activities" TargetMode="External"/><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hyperlink" Target="https://www.readingrockets.org/literacy-home/reading-101-guide-parents/reading-basics/fluency?utm_source=chatgpt.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hyperlink" Target="https://www.readingrockets.org/reading-101/reading-and-writing-basics/sight-words-and-orthographic-mapping"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dirty="0" err="1"/>
              <a:t>LEARning</a:t>
            </a:r>
            <a:r>
              <a:rPr lang="en-US" dirty="0"/>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dirty="0"/>
              <a:t>Series Introduction</a:t>
            </a: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dirty="0"/>
              <a:t>Office of Learning Equity &amp; Academic Recovery (LEAR)</a:t>
            </a:r>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34038-4542-2413-61D6-1D025714E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B05F87-AC46-26EF-AD86-F9047F615838}"/>
              </a:ext>
            </a:extLst>
          </p:cNvPr>
          <p:cNvSpPr>
            <a:spLocks noGrp="1"/>
          </p:cNvSpPr>
          <p:nvPr>
            <p:ph type="title"/>
          </p:nvPr>
        </p:nvSpPr>
        <p:spPr/>
        <p:txBody>
          <a:bodyPr/>
          <a:lstStyle/>
          <a:p>
            <a:r>
              <a:rPr lang="en-US"/>
              <a:t>Session 3- Fluency</a:t>
            </a:r>
          </a:p>
        </p:txBody>
      </p:sp>
      <p:sp>
        <p:nvSpPr>
          <p:cNvPr id="5" name="Text Placeholder 4">
            <a:extLst>
              <a:ext uri="{FF2B5EF4-FFF2-40B4-BE49-F238E27FC236}">
                <a16:creationId xmlns:a16="http://schemas.microsoft.com/office/drawing/2014/main" id="{0F78749D-98E4-5DA3-026B-A9846BC6088B}"/>
              </a:ext>
            </a:extLst>
          </p:cNvPr>
          <p:cNvSpPr>
            <a:spLocks noGrp="1"/>
          </p:cNvSpPr>
          <p:nvPr>
            <p:ph type="body" sz="quarter" idx="11"/>
          </p:nvPr>
        </p:nvSpPr>
        <p:spPr/>
        <p:txBody>
          <a:bodyPr/>
          <a:lstStyle/>
          <a:p>
            <a:r>
              <a:rPr lang="en-US" sz="2800" b="1" dirty="0"/>
              <a:t>The many strands that are woven into skilled reading</a:t>
            </a:r>
          </a:p>
        </p:txBody>
      </p:sp>
      <p:sp>
        <p:nvSpPr>
          <p:cNvPr id="7" name="Text Placeholder 6">
            <a:extLst>
              <a:ext uri="{FF2B5EF4-FFF2-40B4-BE49-F238E27FC236}">
                <a16:creationId xmlns:a16="http://schemas.microsoft.com/office/drawing/2014/main" id="{1B760E71-88D4-4589-787C-76000F777652}"/>
              </a:ext>
            </a:extLst>
          </p:cNvPr>
          <p:cNvSpPr>
            <a:spLocks noGrp="1"/>
          </p:cNvSpPr>
          <p:nvPr>
            <p:ph type="body" sz="quarter" idx="14"/>
          </p:nvPr>
        </p:nvSpPr>
        <p:spPr/>
        <p:txBody>
          <a:bodyPr/>
          <a:lstStyle/>
          <a:p>
            <a:pPr marL="91440" indent="0">
              <a:lnSpc>
                <a:spcPct val="100000"/>
              </a:lnSpc>
              <a:spcBef>
                <a:spcPts val="600"/>
              </a:spcBef>
              <a:spcAft>
                <a:spcPts val="600"/>
              </a:spcAft>
            </a:pPr>
            <a:r>
              <a:rPr lang="en-US" sz="2000" b="1" dirty="0"/>
              <a:t>Language Comprehension </a:t>
            </a:r>
          </a:p>
          <a:p>
            <a:pPr marL="91440" indent="0">
              <a:lnSpc>
                <a:spcPct val="100000"/>
              </a:lnSpc>
              <a:spcBef>
                <a:spcPts val="600"/>
              </a:spcBef>
              <a:spcAft>
                <a:spcPts val="600"/>
              </a:spcAft>
            </a:pPr>
            <a:r>
              <a:rPr lang="en-US" sz="1800" dirty="0"/>
              <a:t>Background knowledge (facts, concepts, etc.)</a:t>
            </a:r>
          </a:p>
          <a:p>
            <a:pPr marL="91440" indent="0">
              <a:lnSpc>
                <a:spcPct val="100000"/>
              </a:lnSpc>
              <a:spcBef>
                <a:spcPts val="0"/>
              </a:spcBef>
              <a:spcAft>
                <a:spcPts val="600"/>
              </a:spcAft>
            </a:pPr>
            <a:r>
              <a:rPr lang="en-US" sz="1800" dirty="0"/>
              <a:t>Vocabulary (breadth, precision, links, etc.)</a:t>
            </a:r>
          </a:p>
          <a:p>
            <a:pPr marL="91440" indent="0">
              <a:lnSpc>
                <a:spcPct val="100000"/>
              </a:lnSpc>
              <a:spcBef>
                <a:spcPts val="0"/>
              </a:spcBef>
              <a:spcAft>
                <a:spcPts val="600"/>
              </a:spcAft>
            </a:pPr>
            <a:r>
              <a:rPr lang="en-US" sz="1800" dirty="0"/>
              <a:t>Language structures (syntax, semantics, etc.)</a:t>
            </a:r>
          </a:p>
          <a:p>
            <a:pPr marL="91440" indent="0">
              <a:lnSpc>
                <a:spcPct val="100000"/>
              </a:lnSpc>
              <a:spcBef>
                <a:spcPts val="0"/>
              </a:spcBef>
              <a:spcAft>
                <a:spcPts val="600"/>
              </a:spcAft>
            </a:pPr>
            <a:r>
              <a:rPr lang="en-US" sz="1800" dirty="0"/>
              <a:t>Verbal reasoning (inference, metaphor, etc.</a:t>
            </a:r>
          </a:p>
          <a:p>
            <a:pPr marL="91440" indent="0">
              <a:lnSpc>
                <a:spcPct val="100000"/>
              </a:lnSpc>
              <a:spcBef>
                <a:spcPts val="0"/>
              </a:spcBef>
              <a:spcAft>
                <a:spcPts val="600"/>
              </a:spcAft>
            </a:pPr>
            <a:r>
              <a:rPr lang="en-US" sz="1800" dirty="0"/>
              <a:t>Literacy knowledge (print concepts, genres, etc.)</a:t>
            </a:r>
          </a:p>
        </p:txBody>
      </p:sp>
      <p:sp>
        <p:nvSpPr>
          <p:cNvPr id="12" name="Text Placeholder 11">
            <a:extLst>
              <a:ext uri="{FF2B5EF4-FFF2-40B4-BE49-F238E27FC236}">
                <a16:creationId xmlns:a16="http://schemas.microsoft.com/office/drawing/2014/main" id="{83597FE0-E640-85B6-CAB3-DB2D1DAAB1D3}"/>
              </a:ext>
            </a:extLst>
          </p:cNvPr>
          <p:cNvSpPr>
            <a:spLocks noGrp="1"/>
          </p:cNvSpPr>
          <p:nvPr>
            <p:ph type="body" sz="quarter" idx="19"/>
          </p:nvPr>
        </p:nvSpPr>
        <p:spPr/>
        <p:txBody>
          <a:bodyPr/>
          <a:lstStyle/>
          <a:p>
            <a:pPr marL="91440" indent="0"/>
            <a:r>
              <a:rPr lang="en-US" sz="2000" b="1" dirty="0"/>
              <a:t>Word Recognition</a:t>
            </a:r>
          </a:p>
          <a:p>
            <a:pPr marL="91440" indent="0"/>
            <a:r>
              <a:rPr lang="en-US" sz="1800" dirty="0"/>
              <a:t>Phonological awareness (syllable, phonemes, etc.)</a:t>
            </a:r>
          </a:p>
          <a:p>
            <a:pPr marL="91440" indent="0"/>
            <a:r>
              <a:rPr lang="en-US" sz="1800" dirty="0"/>
              <a:t>Decoding (alphabetic principle, spelling-sound correspondences</a:t>
            </a:r>
          </a:p>
          <a:p>
            <a:pPr marL="91440" indent="0"/>
            <a:r>
              <a:rPr lang="en-US" sz="1800" dirty="0"/>
              <a:t>Sight recognition (of familiar words)</a:t>
            </a:r>
          </a:p>
        </p:txBody>
      </p:sp>
      <p:pic>
        <p:nvPicPr>
          <p:cNvPr id="13" name="Content Placeholder 16" descr="Scarborough's reading Rope with Increasingly Automatic highlighted. ">
            <a:extLst>
              <a:ext uri="{FF2B5EF4-FFF2-40B4-BE49-F238E27FC236}">
                <a16:creationId xmlns:a16="http://schemas.microsoft.com/office/drawing/2014/main" id="{3B7B1B4B-1015-1335-3910-DE75CD9046F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72" r="860"/>
          <a:stretch>
            <a:fillRect/>
          </a:stretch>
        </p:blipFill>
        <p:spPr>
          <a:xfrm>
            <a:off x="5876161" y="1675185"/>
            <a:ext cx="6077714" cy="3775670"/>
          </a:xfrm>
        </p:spPr>
      </p:pic>
      <p:sp>
        <p:nvSpPr>
          <p:cNvPr id="8" name="Text Placeholder 7">
            <a:extLst>
              <a:ext uri="{FF2B5EF4-FFF2-40B4-BE49-F238E27FC236}">
                <a16:creationId xmlns:a16="http://schemas.microsoft.com/office/drawing/2014/main" id="{C2B5F3ED-EC2F-F0B9-C89E-87A9CDC310D8}"/>
              </a:ext>
            </a:extLst>
          </p:cNvPr>
          <p:cNvSpPr>
            <a:spLocks noGrp="1"/>
          </p:cNvSpPr>
          <p:nvPr>
            <p:ph type="body" sz="quarter" idx="18"/>
          </p:nvPr>
        </p:nvSpPr>
        <p:spPr>
          <a:xfrm>
            <a:off x="6621072" y="5477640"/>
            <a:ext cx="5332803" cy="274320"/>
          </a:xfrm>
        </p:spPr>
        <p:txBody>
          <a:bodyPr/>
          <a:lstStyle/>
          <a:p>
            <a:pPr algn="r"/>
            <a:r>
              <a:rPr lang="en-US" kern="0" dirty="0">
                <a:solidFill>
                  <a:srgbClr val="004E75"/>
                </a:solidFill>
                <a:sym typeface="Palatino Linotype"/>
              </a:rPr>
              <a:t>Scarborough, 2001</a:t>
            </a:r>
          </a:p>
        </p:txBody>
      </p:sp>
    </p:spTree>
    <p:extLst>
      <p:ext uri="{BB962C8B-B14F-4D97-AF65-F5344CB8AC3E}">
        <p14:creationId xmlns:p14="http://schemas.microsoft.com/office/powerpoint/2010/main" val="2495372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2A58-0CD1-7999-7090-D1DBF525D4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9BEBD-773F-0ACB-379D-E8623DA04882}"/>
              </a:ext>
            </a:extLst>
          </p:cNvPr>
          <p:cNvSpPr>
            <a:spLocks noGrp="1"/>
          </p:cNvSpPr>
          <p:nvPr>
            <p:ph type="title"/>
          </p:nvPr>
        </p:nvSpPr>
        <p:spPr/>
        <p:txBody>
          <a:bodyPr/>
          <a:lstStyle/>
          <a:p>
            <a:r>
              <a:rPr lang="en-US" dirty="0"/>
              <a:t>High-Frequency Words vs. Sight Words</a:t>
            </a:r>
          </a:p>
        </p:txBody>
      </p:sp>
      <p:graphicFrame>
        <p:nvGraphicFramePr>
          <p:cNvPr id="14" name="Table Placeholder 13">
            <a:extLst>
              <a:ext uri="{FF2B5EF4-FFF2-40B4-BE49-F238E27FC236}">
                <a16:creationId xmlns:a16="http://schemas.microsoft.com/office/drawing/2014/main" id="{5C139AD4-B269-DC2E-6C99-37A2F709957D}"/>
              </a:ext>
            </a:extLst>
          </p:cNvPr>
          <p:cNvGraphicFramePr>
            <a:graphicFrameLocks noGrp="1"/>
          </p:cNvGraphicFramePr>
          <p:nvPr>
            <p:ph type="tbl" sz="quarter" idx="12"/>
            <p:extLst>
              <p:ext uri="{D42A27DB-BD31-4B8C-83A1-F6EECF244321}">
                <p14:modId xmlns:p14="http://schemas.microsoft.com/office/powerpoint/2010/main" val="1204466188"/>
              </p:ext>
            </p:extLst>
          </p:nvPr>
        </p:nvGraphicFramePr>
        <p:xfrm>
          <a:off x="457200" y="1819275"/>
          <a:ext cx="11271250" cy="2743200"/>
        </p:xfrm>
        <a:graphic>
          <a:graphicData uri="http://schemas.openxmlformats.org/drawingml/2006/table">
            <a:tbl>
              <a:tblPr firstRow="1" bandRow="1">
                <a:tableStyleId>{5C22544A-7EE6-4342-B048-85BDC9FD1C3A}</a:tableStyleId>
              </a:tblPr>
              <a:tblGrid>
                <a:gridCol w="5635625">
                  <a:extLst>
                    <a:ext uri="{9D8B030D-6E8A-4147-A177-3AD203B41FA5}">
                      <a16:colId xmlns:a16="http://schemas.microsoft.com/office/drawing/2014/main" val="132537060"/>
                    </a:ext>
                  </a:extLst>
                </a:gridCol>
                <a:gridCol w="5635625">
                  <a:extLst>
                    <a:ext uri="{9D8B030D-6E8A-4147-A177-3AD203B41FA5}">
                      <a16:colId xmlns:a16="http://schemas.microsoft.com/office/drawing/2014/main" val="3995667586"/>
                    </a:ext>
                  </a:extLst>
                </a:gridCol>
              </a:tblGrid>
              <a:tr h="370840">
                <a:tc>
                  <a:txBody>
                    <a:bodyPr/>
                    <a:lstStyle/>
                    <a:p>
                      <a:pPr algn="ctr"/>
                      <a:r>
                        <a:rPr lang="en-US" sz="2800"/>
                        <a:t>High-Frequency Words</a:t>
                      </a: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a:r>
                        <a:rPr lang="en-US" sz="2800"/>
                        <a:t>Sight Words</a:t>
                      </a: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97834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a:t>High-frequency words are those that researchers, through counting and analysis, have determined appear most often in written language.</a:t>
                      </a: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a:t>Sight words are </a:t>
                      </a:r>
                      <a:r>
                        <a:rPr lang="en-US" sz="2800" b="1"/>
                        <a:t>any</a:t>
                      </a:r>
                      <a:r>
                        <a:rPr lang="en-US" sz="2800"/>
                        <a:t> words we can recognize instantly and automatically, without needing to decode or work them out.</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536843248"/>
                  </a:ext>
                </a:extLst>
              </a:tr>
            </a:tbl>
          </a:graphicData>
        </a:graphic>
      </p:graphicFrame>
    </p:spTree>
    <p:extLst>
      <p:ext uri="{BB962C8B-B14F-4D97-AF65-F5344CB8AC3E}">
        <p14:creationId xmlns:p14="http://schemas.microsoft.com/office/powerpoint/2010/main" val="178183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5ACC2-781F-B6BC-9D39-77E36CAD54A1}"/>
              </a:ext>
            </a:extLst>
          </p:cNvPr>
          <p:cNvSpPr>
            <a:spLocks noGrp="1"/>
          </p:cNvSpPr>
          <p:nvPr>
            <p:ph type="title"/>
          </p:nvPr>
        </p:nvSpPr>
        <p:spPr/>
        <p:txBody>
          <a:bodyPr lIns="0" tIns="0" rIns="0" bIns="0" anchor="t"/>
          <a:lstStyle/>
          <a:p>
            <a:r>
              <a:rPr lang="en-US">
                <a:latin typeface="Aptos Narrow"/>
              </a:rPr>
              <a:t>In the Classroom</a:t>
            </a:r>
            <a:endParaRPr lang="en-US" b="0">
              <a:solidFill>
                <a:srgbClr val="000000"/>
              </a:solidFill>
              <a:latin typeface="Aptos Narrow"/>
            </a:endParaRPr>
          </a:p>
        </p:txBody>
      </p:sp>
      <p:sp>
        <p:nvSpPr>
          <p:cNvPr id="4" name="Text Placeholder 3">
            <a:extLst>
              <a:ext uri="{FF2B5EF4-FFF2-40B4-BE49-F238E27FC236}">
                <a16:creationId xmlns:a16="http://schemas.microsoft.com/office/drawing/2014/main" id="{1475D9A3-4572-4A4C-BAF0-5B8D6B778473}"/>
              </a:ext>
            </a:extLst>
          </p:cNvPr>
          <p:cNvSpPr>
            <a:spLocks noGrp="1"/>
          </p:cNvSpPr>
          <p:nvPr>
            <p:ph type="body" sz="quarter" idx="14"/>
          </p:nvPr>
        </p:nvSpPr>
        <p:spPr/>
        <p:txBody>
          <a:bodyPr lIns="0" tIns="0" rIns="0" bIns="0" anchor="t"/>
          <a:lstStyle/>
          <a:p>
            <a:pPr marL="285750" indent="-285750">
              <a:buFont typeface="Arial"/>
              <a:buChar char="•"/>
            </a:pPr>
            <a:r>
              <a:rPr lang="en-US">
                <a:latin typeface="Aptos Narrow"/>
              </a:rPr>
              <a:t>Carefully ordered scope and sequence of skills</a:t>
            </a:r>
            <a:endParaRPr lang="en-US">
              <a:solidFill>
                <a:srgbClr val="000000"/>
              </a:solidFill>
              <a:latin typeface="Aptos Narrow"/>
            </a:endParaRPr>
          </a:p>
          <a:p>
            <a:pPr marL="285750" indent="-285750">
              <a:buFont typeface="Arial"/>
              <a:buChar char="•"/>
            </a:pPr>
            <a:r>
              <a:rPr lang="en-US">
                <a:latin typeface="Aptos Narrow"/>
              </a:rPr>
              <a:t>Letter-sound correspondence automaticity</a:t>
            </a:r>
            <a:endParaRPr lang="en-US">
              <a:solidFill>
                <a:srgbClr val="000000"/>
              </a:solidFill>
              <a:latin typeface="Aptos Narrow"/>
            </a:endParaRPr>
          </a:p>
          <a:p>
            <a:pPr marL="285750" indent="-285750">
              <a:buFont typeface="Arial"/>
              <a:buChar char="•"/>
            </a:pPr>
            <a:r>
              <a:rPr lang="en-US">
                <a:latin typeface="Aptos Narrow"/>
              </a:rPr>
              <a:t>Word-level reading fluency</a:t>
            </a:r>
            <a:endParaRPr lang="en-US">
              <a:solidFill>
                <a:srgbClr val="000000"/>
              </a:solidFill>
              <a:latin typeface="Aptos Narrow"/>
            </a:endParaRPr>
          </a:p>
          <a:p>
            <a:pPr marL="285750" indent="-285750">
              <a:buFont typeface="Arial"/>
              <a:buChar char="•"/>
            </a:pPr>
            <a:r>
              <a:rPr lang="en-US">
                <a:latin typeface="Aptos Narrow"/>
              </a:rPr>
              <a:t>Decodable, connected text and repeated reading practice</a:t>
            </a:r>
            <a:endParaRPr lang="en-US">
              <a:solidFill>
                <a:srgbClr val="000000"/>
              </a:solidFill>
              <a:latin typeface="Aptos Narrow"/>
            </a:endParaRPr>
          </a:p>
          <a:p>
            <a:pPr marL="285750" indent="-285750">
              <a:buFont typeface="Arial"/>
              <a:buChar char="•"/>
            </a:pPr>
            <a:r>
              <a:rPr lang="en-US">
                <a:latin typeface="Aptos Narrow"/>
              </a:rPr>
              <a:t>Volume of reading and exposure to texts to build word recognition and comprehension skills simultaneously </a:t>
            </a:r>
            <a:endParaRPr lang="en-US">
              <a:solidFill>
                <a:srgbClr val="000000"/>
              </a:solidFill>
              <a:latin typeface="Aptos Narrow"/>
            </a:endParaRPr>
          </a:p>
        </p:txBody>
      </p:sp>
      <p:pic>
        <p:nvPicPr>
          <p:cNvPr id="7" name="Picture Placeholder 6">
            <a:extLst>
              <a:ext uri="{FF2B5EF4-FFF2-40B4-BE49-F238E27FC236}">
                <a16:creationId xmlns:a16="http://schemas.microsoft.com/office/drawing/2014/main" id="{B05A99C4-0464-8EF8-E4B5-87E59D416600}"/>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5584" b="5584"/>
          <a:stretch/>
        </p:blipFill>
        <p:spPr>
          <a:prstGeom prst="rect">
            <a:avLst/>
          </a:prstGeom>
          <a:ln>
            <a:solidFill>
              <a:srgbClr val="E8E8E8"/>
            </a:solidFill>
          </a:ln>
        </p:spPr>
      </p:pic>
    </p:spTree>
    <p:extLst>
      <p:ext uri="{BB962C8B-B14F-4D97-AF65-F5344CB8AC3E}">
        <p14:creationId xmlns:p14="http://schemas.microsoft.com/office/powerpoint/2010/main" val="1507436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a:t>Questions to Ask Your Child’s Teacher</a:t>
            </a:r>
          </a:p>
        </p:txBody>
      </p:sp>
      <p:sp>
        <p:nvSpPr>
          <p:cNvPr id="3" name="Picture Placeholder 2">
            <a:extLst>
              <a:ext uri="{FF2B5EF4-FFF2-40B4-BE49-F238E27FC236}">
                <a16:creationId xmlns:a16="http://schemas.microsoft.com/office/drawing/2014/main" id="{7FA36877-F6D3-310E-BDAD-EA09E7071665}"/>
              </a:ext>
            </a:extLst>
          </p:cNvPr>
          <p:cNvSpPr>
            <a:spLocks noGrp="1"/>
          </p:cNvSpPr>
          <p:nvPr>
            <p:ph type="pic" sz="quarter" idx="13"/>
          </p:nvPr>
        </p:nvSpPr>
        <p:spPr/>
        <p:txBody>
          <a:bodyPr/>
          <a:lstStyle/>
          <a:p>
            <a:endParaRPr lang="en-US"/>
          </a:p>
        </p:txBody>
      </p:sp>
      <p:sp>
        <p:nvSpPr>
          <p:cNvPr id="5" name="Text Placeholder 4">
            <a:extLst>
              <a:ext uri="{FF2B5EF4-FFF2-40B4-BE49-F238E27FC236}">
                <a16:creationId xmlns:a16="http://schemas.microsoft.com/office/drawing/2014/main" id="{1A7417FA-5341-85BF-5383-D61953BD3BC9}"/>
              </a:ext>
            </a:extLst>
          </p:cNvPr>
          <p:cNvSpPr>
            <a:spLocks noGrp="1"/>
          </p:cNvSpPr>
          <p:nvPr>
            <p:ph type="body" sz="quarter" idx="14"/>
          </p:nvPr>
        </p:nvSpPr>
        <p:spPr>
          <a:xfrm>
            <a:off x="6324600" y="1002846"/>
            <a:ext cx="5400675" cy="3977640"/>
          </a:xfrm>
        </p:spPr>
        <p:txBody>
          <a:bodyPr lIns="0" tIns="0" rIns="0" bIns="0" anchor="t"/>
          <a:lstStyle/>
          <a:p>
            <a:pPr>
              <a:lnSpc>
                <a:spcPts val="4200"/>
              </a:lnSpc>
              <a:spcBef>
                <a:spcPts val="0"/>
              </a:spcBef>
              <a:buChar char="•"/>
            </a:pPr>
            <a:r>
              <a:rPr lang="en-US" sz="2000">
                <a:solidFill>
                  <a:schemeClr val="tx1"/>
                </a:solidFill>
                <a:latin typeface="Aptos Narrow"/>
              </a:rPr>
              <a:t>How does my child practice reading words accurately and automatically in the classroom?</a:t>
            </a:r>
            <a:endParaRPr lang="en-US" sz="2000">
              <a:solidFill>
                <a:schemeClr val="tx1"/>
              </a:solidFill>
            </a:endParaRPr>
          </a:p>
          <a:p>
            <a:pPr>
              <a:lnSpc>
                <a:spcPts val="4200"/>
              </a:lnSpc>
              <a:spcBef>
                <a:spcPts val="0"/>
              </a:spcBef>
              <a:buChar char="•"/>
            </a:pPr>
            <a:r>
              <a:rPr lang="en-US" sz="2000">
                <a:solidFill>
                  <a:schemeClr val="tx1"/>
                </a:solidFill>
                <a:latin typeface="Aptos Narrow"/>
              </a:rPr>
              <a:t>What strategies are used to help my child read connected text with proper expression and phrasing?</a:t>
            </a:r>
          </a:p>
          <a:p>
            <a:pPr>
              <a:lnSpc>
                <a:spcPts val="4200"/>
              </a:lnSpc>
              <a:spcBef>
                <a:spcPts val="0"/>
              </a:spcBef>
              <a:buChar char="•"/>
            </a:pPr>
            <a:r>
              <a:rPr lang="en-US" sz="2000">
                <a:solidFill>
                  <a:schemeClr val="tx1"/>
                </a:solidFill>
                <a:latin typeface="Aptos Narrow"/>
              </a:rPr>
              <a:t>How do you choose texts for fluency practice to make sure they are just right for my child?</a:t>
            </a:r>
          </a:p>
          <a:p>
            <a:pPr>
              <a:lnSpc>
                <a:spcPts val="4200"/>
              </a:lnSpc>
              <a:spcBef>
                <a:spcPts val="0"/>
              </a:spcBef>
              <a:buChar char="•"/>
            </a:pPr>
            <a:r>
              <a:rPr lang="en-US" sz="2000">
                <a:solidFill>
                  <a:schemeClr val="tx1"/>
                </a:solidFill>
                <a:latin typeface="Aptos Narrow"/>
              </a:rPr>
              <a:t>How can I support my child’s fluency and comprehension at home with reading and repeated practice?</a:t>
            </a:r>
          </a:p>
        </p:txBody>
      </p:sp>
      <p:pic>
        <p:nvPicPr>
          <p:cNvPr id="8194" name="Picture 2">
            <a:extLst>
              <a:ext uri="{FF2B5EF4-FFF2-40B4-BE49-F238E27FC236}">
                <a16:creationId xmlns:a16="http://schemas.microsoft.com/office/drawing/2014/main" id="{4840E0C9-9BA0-A64E-C207-933C1D7A03A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383" y="1890053"/>
            <a:ext cx="4554908" cy="3099666"/>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440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E2B78-B4D8-04A1-108C-0E4BEAF550FF}"/>
              </a:ext>
            </a:extLst>
          </p:cNvPr>
          <p:cNvSpPr>
            <a:spLocks noGrp="1"/>
          </p:cNvSpPr>
          <p:nvPr>
            <p:ph type="title"/>
          </p:nvPr>
        </p:nvSpPr>
        <p:spPr/>
        <p:txBody>
          <a:bodyPr lIns="0" tIns="0" rIns="0" bIns="0" anchor="t"/>
          <a:lstStyle/>
          <a:p>
            <a:r>
              <a:rPr lang="en-US" dirty="0">
                <a:latin typeface="Aptos Narrow"/>
              </a:rPr>
              <a:t>How You Can Help Your Child at Home (1 of 2)</a:t>
            </a:r>
            <a:endParaRPr lang="en-US" dirty="0"/>
          </a:p>
        </p:txBody>
      </p:sp>
      <p:pic>
        <p:nvPicPr>
          <p:cNvPr id="9218" name="Picture 2" descr="Adult and toddler sitting on the floor reading a book together.">
            <a:extLst>
              <a:ext uri="{FF2B5EF4-FFF2-40B4-BE49-F238E27FC236}">
                <a16:creationId xmlns:a16="http://schemas.microsoft.com/office/drawing/2014/main" id="{3A994F84-1145-9CD3-589C-3EA0431CA0E9}"/>
              </a:ext>
              <a:ext uri="{C183D7F6-B498-43B3-948B-1728B52AA6E4}">
                <adec:decorative xmlns:adec="http://schemas.microsoft.com/office/drawing/2017/decorative" val="0"/>
              </a:ext>
            </a:extLst>
          </p:cNvPr>
          <p:cNvPicPr>
            <a:picLocks noChangeAspect="1" noChangeArrowheads="1"/>
          </p:cNvPicPr>
          <p:nvPr/>
        </p:nvPicPr>
        <p:blipFill>
          <a:blip r:embed="rId3"/>
          <a:srcRect l="153" r="153"/>
          <a:stretch>
            <a:fillRect/>
          </a:stretch>
        </p:blipFill>
        <p:spPr bwMode="auto">
          <a:xfrm>
            <a:off x="681140" y="1867852"/>
            <a:ext cx="4677596" cy="3122295"/>
          </a:xfrm>
          <a:prstGeom prst="flowChartAlternateProcess">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DA8D1B69-2B73-3307-2B59-C88649167BDE}"/>
              </a:ext>
            </a:extLst>
          </p:cNvPr>
          <p:cNvSpPr>
            <a:spLocks noGrp="1"/>
          </p:cNvSpPr>
          <p:nvPr>
            <p:ph type="body" sz="quarter" idx="14"/>
          </p:nvPr>
        </p:nvSpPr>
        <p:spPr>
          <a:xfrm>
            <a:off x="6126272" y="1161659"/>
            <a:ext cx="5473743" cy="5011037"/>
          </a:xfrm>
        </p:spPr>
        <p:txBody>
          <a:bodyPr lIns="0" tIns="0" rIns="0" bIns="0" anchor="t"/>
          <a:lstStyle/>
          <a:p>
            <a:pPr marL="285750" indent="-285750">
              <a:buFont typeface="Arial"/>
              <a:buChar char="•"/>
            </a:pPr>
            <a:r>
              <a:rPr lang="en-US" b="1" dirty="0">
                <a:latin typeface="Aptos Narrow"/>
              </a:rPr>
              <a:t>Listen to your child read aloud</a:t>
            </a:r>
            <a:br>
              <a:rPr lang="en-US" b="1" dirty="0">
                <a:solidFill>
                  <a:srgbClr val="000000"/>
                </a:solidFill>
                <a:latin typeface="Aptos Narrow"/>
              </a:rPr>
            </a:br>
            <a:r>
              <a:rPr lang="en-US" sz="2200" dirty="0">
                <a:latin typeface="Aptos Narrow"/>
              </a:rPr>
              <a:t>Encourage them to read smoothly, accurately, and with expression.</a:t>
            </a:r>
            <a:endParaRPr lang="en-US" sz="2200" dirty="0">
              <a:solidFill>
                <a:srgbClr val="000000"/>
              </a:solidFill>
              <a:latin typeface="Aptos Narrow"/>
            </a:endParaRPr>
          </a:p>
          <a:p>
            <a:pPr marL="285750" indent="-285750">
              <a:buFont typeface="Arial"/>
              <a:buChar char="•"/>
            </a:pPr>
            <a:r>
              <a:rPr lang="en-US" b="1" dirty="0">
                <a:latin typeface="Aptos Narrow"/>
              </a:rPr>
              <a:t>Practice repeated reading</a:t>
            </a:r>
            <a:br>
              <a:rPr lang="en-US" b="1" dirty="0">
                <a:solidFill>
                  <a:srgbClr val="000000"/>
                </a:solidFill>
                <a:latin typeface="Aptos Narrow"/>
              </a:rPr>
            </a:br>
            <a:r>
              <a:rPr lang="en-US" sz="2200" dirty="0">
                <a:latin typeface="Aptos Narrow"/>
              </a:rPr>
              <a:t>Have your child reread favorite books or passages to build speed and confidence.</a:t>
            </a:r>
            <a:endParaRPr lang="en-US" sz="2200" dirty="0">
              <a:solidFill>
                <a:srgbClr val="000000"/>
              </a:solidFill>
              <a:latin typeface="Aptos Narrow"/>
            </a:endParaRPr>
          </a:p>
          <a:p>
            <a:pPr marL="285750" indent="-285750">
              <a:buFont typeface="Arial"/>
              <a:buChar char="•"/>
            </a:pPr>
            <a:r>
              <a:rPr lang="en-US" b="1" dirty="0">
                <a:latin typeface="Aptos Narrow"/>
              </a:rPr>
              <a:t>Model phrasing and expression</a:t>
            </a:r>
            <a:br>
              <a:rPr lang="en-US" b="1" dirty="0">
                <a:solidFill>
                  <a:srgbClr val="000000"/>
                </a:solidFill>
                <a:latin typeface="Aptos Narrow"/>
              </a:rPr>
            </a:br>
            <a:r>
              <a:rPr lang="en-US" sz="2200" dirty="0">
                <a:latin typeface="Aptos Narrow"/>
              </a:rPr>
              <a:t>Read aloud together and demonstrate how to group words into meaningful phrases.</a:t>
            </a:r>
            <a:endParaRPr lang="en-US" sz="2200" dirty="0">
              <a:solidFill>
                <a:srgbClr val="000000"/>
              </a:solidFill>
              <a:latin typeface="Aptos Narrow"/>
            </a:endParaRPr>
          </a:p>
          <a:p>
            <a:pPr marL="285750" indent="-285750">
              <a:buFont typeface="Arial"/>
              <a:buChar char="•"/>
            </a:pPr>
            <a:r>
              <a:rPr lang="en-US" b="1" dirty="0">
                <a:latin typeface="Aptos Narrow"/>
              </a:rPr>
              <a:t>Provide a variety of texts</a:t>
            </a:r>
            <a:br>
              <a:rPr lang="en-US" b="1" dirty="0">
                <a:solidFill>
                  <a:srgbClr val="000000"/>
                </a:solidFill>
                <a:latin typeface="Aptos Narrow"/>
              </a:rPr>
            </a:br>
            <a:r>
              <a:rPr lang="en-US" sz="2200" dirty="0">
                <a:latin typeface="Aptos Narrow"/>
              </a:rPr>
              <a:t>Offer books on different topics and genres, and talk about vocabulary, themes, and meaning to strengthen comprehension.</a:t>
            </a:r>
            <a:endParaRPr lang="en-US" sz="2200" dirty="0">
              <a:solidFill>
                <a:srgbClr val="000000"/>
              </a:solidFill>
              <a:latin typeface="Aptos Narrow"/>
            </a:endParaRPr>
          </a:p>
        </p:txBody>
      </p:sp>
    </p:spTree>
    <p:extLst>
      <p:ext uri="{BB962C8B-B14F-4D97-AF65-F5344CB8AC3E}">
        <p14:creationId xmlns:p14="http://schemas.microsoft.com/office/powerpoint/2010/main" val="3803669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9B78D-7C2C-1BC8-B9D0-2A91C0D773CA}"/>
              </a:ext>
            </a:extLst>
          </p:cNvPr>
          <p:cNvSpPr>
            <a:spLocks noGrp="1"/>
          </p:cNvSpPr>
          <p:nvPr>
            <p:ph type="title"/>
          </p:nvPr>
        </p:nvSpPr>
        <p:spPr/>
        <p:txBody>
          <a:bodyPr/>
          <a:lstStyle/>
          <a:p>
            <a:r>
              <a:rPr lang="en-US"/>
              <a:t>Fluency at Home</a:t>
            </a:r>
          </a:p>
        </p:txBody>
      </p:sp>
      <p:sp>
        <p:nvSpPr>
          <p:cNvPr id="15" name="Text Placeholder 14">
            <a:extLst>
              <a:ext uri="{FF2B5EF4-FFF2-40B4-BE49-F238E27FC236}">
                <a16:creationId xmlns:a16="http://schemas.microsoft.com/office/drawing/2014/main" id="{6571D8CC-E8B7-8AB7-F711-F3D3110FE8D0}"/>
              </a:ext>
            </a:extLst>
          </p:cNvPr>
          <p:cNvSpPr>
            <a:spLocks noGrp="1"/>
          </p:cNvSpPr>
          <p:nvPr>
            <p:ph type="body" sz="quarter" idx="11"/>
          </p:nvPr>
        </p:nvSpPr>
        <p:spPr/>
        <p:txBody>
          <a:bodyPr/>
          <a:lstStyle/>
          <a:p>
            <a:r>
              <a:rPr lang="en-US" dirty="0">
                <a:hlinkClick r:id="rId4"/>
              </a:rPr>
              <a:t>Fluency: Smooth Reading (Read by 4</a:t>
            </a:r>
            <a:r>
              <a:rPr lang="en-US" baseline="30000" dirty="0">
                <a:hlinkClick r:id="rId4"/>
              </a:rPr>
              <a:t>th</a:t>
            </a:r>
            <a:r>
              <a:rPr lang="en-US" dirty="0">
                <a:hlinkClick r:id="rId4"/>
              </a:rPr>
              <a:t>)</a:t>
            </a:r>
            <a:endParaRPr lang="en-US" dirty="0"/>
          </a:p>
        </p:txBody>
      </p:sp>
      <p:pic>
        <p:nvPicPr>
          <p:cNvPr id="14" name="Online Media 12" title="Fluency: Smooth Reading">
            <a:hlinkClick r:id="" action="ppaction://media"/>
            <a:extLst>
              <a:ext uri="{FF2B5EF4-FFF2-40B4-BE49-F238E27FC236}">
                <a16:creationId xmlns:a16="http://schemas.microsoft.com/office/drawing/2014/main" id="{2369D956-9DCB-EE99-C9C1-6701041F529A}"/>
              </a:ext>
            </a:extLst>
          </p:cNvPr>
          <p:cNvPicPr>
            <a:picLocks noRot="1" noChangeAspect="1"/>
          </p:cNvPicPr>
          <p:nvPr>
            <a:videoFile r:link="rId1"/>
          </p:nvPr>
        </p:nvPicPr>
        <p:blipFill>
          <a:blip r:embed="rId5"/>
          <a:stretch>
            <a:fillRect/>
          </a:stretch>
        </p:blipFill>
        <p:spPr>
          <a:xfrm>
            <a:off x="2309185" y="1796668"/>
            <a:ext cx="7067148" cy="3992948"/>
          </a:xfrm>
          <a:prstGeom prst="rect">
            <a:avLst/>
          </a:prstGeom>
        </p:spPr>
      </p:pic>
    </p:spTree>
    <p:extLst>
      <p:ext uri="{BB962C8B-B14F-4D97-AF65-F5344CB8AC3E}">
        <p14:creationId xmlns:p14="http://schemas.microsoft.com/office/powerpoint/2010/main" val="60425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8A1DC-5CAF-864F-DBC0-C996BB021698}"/>
              </a:ext>
            </a:extLst>
          </p:cNvPr>
          <p:cNvSpPr>
            <a:spLocks noGrp="1"/>
          </p:cNvSpPr>
          <p:nvPr>
            <p:ph type="title"/>
          </p:nvPr>
        </p:nvSpPr>
        <p:spPr/>
        <p:txBody>
          <a:bodyPr lIns="0" tIns="0" rIns="0" bIns="0" anchor="t"/>
          <a:lstStyle/>
          <a:p>
            <a:r>
              <a:rPr lang="en-US"/>
              <a:t>How You Can Help Your Child at Home (2 of 2)</a:t>
            </a:r>
            <a:endParaRPr lang="en-US" b="0">
              <a:solidFill>
                <a:srgbClr val="000000"/>
              </a:solidFill>
            </a:endParaRPr>
          </a:p>
        </p:txBody>
      </p:sp>
      <p:pic>
        <p:nvPicPr>
          <p:cNvPr id="11" name="Picture Placeholder 10">
            <a:extLst>
              <a:ext uri="{FF2B5EF4-FFF2-40B4-BE49-F238E27FC236}">
                <a16:creationId xmlns:a16="http://schemas.microsoft.com/office/drawing/2014/main" id="{20C0FEE6-4125-C2F9-6329-C78022A8FD94}"/>
              </a:ext>
              <a:ext uri="{C183D7F6-B498-43B3-948B-1728B52AA6E4}">
                <adec:decorative xmlns:adec="http://schemas.microsoft.com/office/drawing/2017/decorative" val="1"/>
              </a:ext>
            </a:extLst>
          </p:cNvPr>
          <p:cNvPicPr>
            <a:picLocks noGrp="1" noChangeAspect="1"/>
          </p:cNvPicPr>
          <p:nvPr>
            <p:ph type="pic" sz="quarter" idx="14"/>
          </p:nvPr>
        </p:nvPicPr>
        <p:blipFill>
          <a:blip r:embed="rId3"/>
          <a:srcRect t="2299" b="2299"/>
          <a:stretch/>
        </p:blipFill>
        <p:spPr>
          <a:prstGeom prst="rect">
            <a:avLst/>
          </a:prstGeom>
        </p:spPr>
      </p:pic>
      <p:pic>
        <p:nvPicPr>
          <p:cNvPr id="8" name="Picture Placeholder 7">
            <a:extLst>
              <a:ext uri="{FF2B5EF4-FFF2-40B4-BE49-F238E27FC236}">
                <a16:creationId xmlns:a16="http://schemas.microsoft.com/office/drawing/2014/main" id="{CBD222CF-6D3A-E531-346C-BC50F2A3B899}"/>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2743" r="2743"/>
          <a:stretch>
            <a:fillRect/>
          </a:stretch>
        </p:blipFill>
        <p:spPr>
          <a:xfrm>
            <a:off x="443813" y="1976931"/>
            <a:ext cx="5421408" cy="3820115"/>
          </a:xfrm>
          <a:prstGeom prst="rect">
            <a:avLst/>
          </a:prstGeom>
          <a:ln>
            <a:solidFill>
              <a:srgbClr val="E8E8E8"/>
            </a:solidFill>
          </a:ln>
        </p:spPr>
      </p:pic>
      <p:sp>
        <p:nvSpPr>
          <p:cNvPr id="6" name="Text Placeholder 5">
            <a:extLst>
              <a:ext uri="{FF2B5EF4-FFF2-40B4-BE49-F238E27FC236}">
                <a16:creationId xmlns:a16="http://schemas.microsoft.com/office/drawing/2014/main" id="{E3330E78-FF74-B951-0F97-8F70AD07607E}"/>
              </a:ext>
            </a:extLst>
          </p:cNvPr>
          <p:cNvSpPr>
            <a:spLocks noGrp="1"/>
          </p:cNvSpPr>
          <p:nvPr>
            <p:ph type="body" sz="quarter" idx="15"/>
          </p:nvPr>
        </p:nvSpPr>
        <p:spPr/>
        <p:txBody>
          <a:bodyPr lIns="0" tIns="0" rIns="0" bIns="0" anchor="t"/>
          <a:lstStyle/>
          <a:p>
            <a:pPr marL="0" indent="0" algn="ctr"/>
            <a:r>
              <a:rPr lang="en-US" sz="2800" b="1" dirty="0">
                <a:latin typeface="Aptos Narrow"/>
                <a:hlinkClick r:id="rId5"/>
              </a:rPr>
              <a:t>Fluency: Activities for Your Kindergartener</a:t>
            </a:r>
            <a:endParaRPr lang="en-US" sz="2800" b="1" dirty="0">
              <a:latin typeface="Aptos Narrow"/>
            </a:endParaRPr>
          </a:p>
          <a:p>
            <a:pPr marL="0" indent="0"/>
            <a:r>
              <a:rPr lang="en-US" dirty="0">
                <a:latin typeface="Aptos Narrow"/>
              </a:rPr>
              <a:t> "Reading fluency is a child's ability to read a book or other text accurately, with reasonable speed, and with appropriate expression. A fluent reader doesn't have to stop and "decode" each word and can focus attention on what the story or text means. Fluency is the bridge between decoding words and understanding what has been read!" - Redingrockets.org</a:t>
            </a:r>
            <a:endParaRPr lang="en-US" dirty="0"/>
          </a:p>
        </p:txBody>
      </p:sp>
    </p:spTree>
    <p:extLst>
      <p:ext uri="{BB962C8B-B14F-4D97-AF65-F5344CB8AC3E}">
        <p14:creationId xmlns:p14="http://schemas.microsoft.com/office/powerpoint/2010/main" val="1256564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7C53B-21AA-6BB4-AC2B-4B9B870BE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BF2D81-0E2D-88F4-6725-BE89367A4638}"/>
              </a:ext>
            </a:extLst>
          </p:cNvPr>
          <p:cNvSpPr>
            <a:spLocks noGrp="1"/>
          </p:cNvSpPr>
          <p:nvPr>
            <p:ph type="title"/>
          </p:nvPr>
        </p:nvSpPr>
        <p:spPr/>
        <p:txBody>
          <a:bodyPr lIns="0" tIns="0" rIns="0" bIns="0" anchor="t"/>
          <a:lstStyle/>
          <a:p>
            <a:r>
              <a:rPr lang="en-US">
                <a:latin typeface="Aptos Narrow"/>
              </a:rPr>
              <a:t>In Closing</a:t>
            </a:r>
            <a:endParaRPr lang="en-US"/>
          </a:p>
        </p:txBody>
      </p:sp>
      <p:pic>
        <p:nvPicPr>
          <p:cNvPr id="3" name="Picture Placeholder 2" descr="QR code">
            <a:extLst>
              <a:ext uri="{FF2B5EF4-FFF2-40B4-BE49-F238E27FC236}">
                <a16:creationId xmlns:a16="http://schemas.microsoft.com/office/drawing/2014/main" id="{58CDF28D-1E5A-168C-7594-7CB1FA07478F}"/>
              </a:ext>
            </a:extLst>
          </p:cNvPr>
          <p:cNvPicPr>
            <a:picLocks noGrp="1" noChangeAspect="1"/>
          </p:cNvPicPr>
          <p:nvPr>
            <p:ph type="pic" sz="quarter" idx="14"/>
          </p:nvPr>
        </p:nvPicPr>
        <p:blipFill>
          <a:blip r:embed="rId3"/>
          <a:srcRect l="1299" r="1299"/>
          <a:stretch/>
        </p:blipFill>
        <p:spPr>
          <a:prstGeom prst="rect">
            <a:avLst/>
          </a:prstGeom>
        </p:spPr>
      </p:pic>
      <p:pic>
        <p:nvPicPr>
          <p:cNvPr id="8" name="Picture Placeholder 7" descr="A child reading in a library.">
            <a:extLst>
              <a:ext uri="{FF2B5EF4-FFF2-40B4-BE49-F238E27FC236}">
                <a16:creationId xmlns:a16="http://schemas.microsoft.com/office/drawing/2014/main" id="{E849A33D-7147-3DEA-8383-535051B6C7AE}"/>
              </a:ext>
              <a:ext uri="{C183D7F6-B498-43B3-948B-1728B52AA6E4}">
                <adec:decorative xmlns:adec="http://schemas.microsoft.com/office/drawing/2017/decorative" val="0"/>
              </a:ext>
            </a:extLst>
          </p:cNvPr>
          <p:cNvPicPr>
            <a:picLocks noGrp="1" noChangeAspect="1"/>
          </p:cNvPicPr>
          <p:nvPr>
            <p:ph type="pic" sz="quarter" idx="13"/>
          </p:nvPr>
        </p:nvPicPr>
        <p:blipFill>
          <a:blip r:embed="rId4"/>
          <a:srcRect l="2780" r="2780"/>
          <a:stretch>
            <a:fillRect/>
          </a:stretch>
        </p:blipFill>
        <p:spPr>
          <a:xfrm>
            <a:off x="443813" y="1976931"/>
            <a:ext cx="5421408" cy="3820115"/>
          </a:xfrm>
          <a:prstGeom prst="rect">
            <a:avLst/>
          </a:prstGeom>
          <a:ln>
            <a:solidFill>
              <a:srgbClr val="E8E8E8"/>
            </a:solidFill>
          </a:ln>
        </p:spPr>
      </p:pic>
      <p:sp>
        <p:nvSpPr>
          <p:cNvPr id="6" name="Text Placeholder 5">
            <a:extLst>
              <a:ext uri="{FF2B5EF4-FFF2-40B4-BE49-F238E27FC236}">
                <a16:creationId xmlns:a16="http://schemas.microsoft.com/office/drawing/2014/main" id="{7A8A00D0-AC37-52D4-9A1D-ECA40631C223}"/>
              </a:ext>
            </a:extLst>
          </p:cNvPr>
          <p:cNvSpPr>
            <a:spLocks noGrp="1"/>
          </p:cNvSpPr>
          <p:nvPr>
            <p:ph type="body" sz="quarter" idx="15"/>
          </p:nvPr>
        </p:nvSpPr>
        <p:spPr/>
        <p:txBody>
          <a:bodyPr lIns="0" tIns="0" rIns="0" bIns="0" anchor="t"/>
          <a:lstStyle/>
          <a:p>
            <a:pPr algn="ctr">
              <a:spcBef>
                <a:spcPts val="0"/>
              </a:spcBef>
              <a:spcAft>
                <a:spcPts val="1800"/>
              </a:spcAft>
            </a:pPr>
            <a:r>
              <a:rPr lang="en-US" sz="2800" b="1" dirty="0">
                <a:latin typeface="Aptos Narrow"/>
              </a:rPr>
              <a:t> </a:t>
            </a:r>
            <a:r>
              <a:rPr lang="en-US" sz="2800" b="1" dirty="0">
                <a:latin typeface="Aptos Narrow"/>
                <a:hlinkClick r:id="rId5"/>
              </a:rPr>
              <a:t>Reading 101 for Parents: Fluency</a:t>
            </a:r>
            <a:endParaRPr lang="en-US" sz="2800" b="1" dirty="0">
              <a:latin typeface="Aptos Narrow"/>
            </a:endParaRPr>
          </a:p>
          <a:p>
            <a:pPr marL="0" indent="0"/>
            <a:r>
              <a:rPr lang="en-US" dirty="0">
                <a:latin typeface="Aptos Narrow"/>
              </a:rPr>
              <a:t> "Fluency is a child's ability to read a book or other text with accuracy, at a reasonable</a:t>
            </a:r>
            <a:r>
              <a:rPr lang="en-US" baseline="0" dirty="0">
                <a:latin typeface="Aptos Narrow"/>
              </a:rPr>
              <a:t> </a:t>
            </a:r>
            <a:r>
              <a:rPr lang="en-US" dirty="0">
                <a:latin typeface="Aptos Narrow"/>
              </a:rPr>
              <a:t>rate, and with appropriate expression. Reading fluency is important because it provides a bridge between word recognition and comprehension." - Readingrockets</a:t>
            </a:r>
            <a:r>
              <a:rPr lang="en-US">
                <a:latin typeface="Aptos Narrow"/>
              </a:rPr>
              <a:t>.org</a:t>
            </a:r>
            <a:endParaRPr lang="en-US"/>
          </a:p>
        </p:txBody>
      </p:sp>
    </p:spTree>
    <p:extLst>
      <p:ext uri="{BB962C8B-B14F-4D97-AF65-F5344CB8AC3E}">
        <p14:creationId xmlns:p14="http://schemas.microsoft.com/office/powerpoint/2010/main" val="4264701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a:t>References (1 of 2)</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1001855"/>
            <a:ext cx="11251780" cy="3977640"/>
          </a:xfrm>
        </p:spPr>
        <p:txBody>
          <a:bodyPr lIns="0" tIns="0" rIns="0" bIns="0" anchor="t"/>
          <a:lstStyle/>
          <a:p>
            <a:r>
              <a:rPr lang="en-US" dirty="0">
                <a:latin typeface="Aptos Narrow"/>
              </a:rPr>
              <a:t>Butler, K. (2025, April 23). </a:t>
            </a:r>
            <a:r>
              <a:rPr lang="en-US" i="1" dirty="0">
                <a:latin typeface="Aptos Narrow"/>
                <a:hlinkClick r:id="rId3"/>
              </a:rPr>
              <a:t>What Is Fluency? Reading Universe</a:t>
            </a:r>
            <a:r>
              <a:rPr lang="en-US" i="1" dirty="0">
                <a:latin typeface="Aptos Narrow"/>
              </a:rPr>
              <a:t>. </a:t>
            </a:r>
            <a:r>
              <a:rPr lang="en-US" dirty="0">
                <a:latin typeface="Aptos Narrow"/>
              </a:rPr>
              <a:t>Retrieved September 1, 2025, from https://readinguniverse.org/article/explore-teaching-topics/fluency/what-is-fluency</a:t>
            </a:r>
          </a:p>
          <a:p>
            <a:r>
              <a:rPr lang="en-US">
                <a:latin typeface="Aptos Narrow"/>
              </a:rPr>
              <a:t>Philadelphia's Read by 4th. (n.d.). </a:t>
            </a:r>
            <a:r>
              <a:rPr lang="en-US" i="1">
                <a:latin typeface="Aptos Narrow"/>
                <a:hlinkClick r:id="rId4"/>
              </a:rPr>
              <a:t>Fluency: smooth reading</a:t>
            </a:r>
            <a:r>
              <a:rPr lang="en-US" i="1">
                <a:latin typeface="Aptos Narrow"/>
              </a:rPr>
              <a:t> </a:t>
            </a:r>
            <a:r>
              <a:rPr lang="en-US">
                <a:latin typeface="Aptos Narrow"/>
              </a:rPr>
              <a:t>[Video]. </a:t>
            </a:r>
            <a:r>
              <a:rPr lang="en-US">
                <a:latin typeface="Aptos Narrow"/>
                <a:hlinkClick r:id="rId5"/>
              </a:rPr>
              <a:t>https://www.youtube.com/watch?v=THUsj_Cuj6Q</a:t>
            </a:r>
            <a:r>
              <a:rPr lang="en-US">
                <a:latin typeface="Aptos Narrow"/>
              </a:rPr>
              <a:t> </a:t>
            </a:r>
          </a:p>
          <a:p>
            <a:r>
              <a:rPr lang="en-US" dirty="0">
                <a:latin typeface="Aptos Narrow"/>
              </a:rPr>
              <a:t>Reading Rockets. (n.d.). </a:t>
            </a:r>
            <a:r>
              <a:rPr lang="en-US" i="1" dirty="0">
                <a:latin typeface="Aptos Narrow"/>
                <a:hlinkClick r:id="rId6"/>
              </a:rPr>
              <a:t>Basics: Sight words and orthographic mapping</a:t>
            </a:r>
            <a:r>
              <a:rPr lang="en-US" dirty="0">
                <a:latin typeface="Aptos Narrow"/>
              </a:rPr>
              <a:t>. Retrieved December 10, 2025, from https://www.readingrockets.org/reading-101/reading-and-writing-basics/sight-words-and-orthographic-mapping</a:t>
            </a:r>
          </a:p>
          <a:p>
            <a:r>
              <a:rPr lang="en-US" dirty="0">
                <a:latin typeface="Aptos Narrow"/>
              </a:rPr>
              <a:t>Reading Rockets. (n.d.). </a:t>
            </a:r>
            <a:r>
              <a:rPr lang="en-US" i="1" dirty="0">
                <a:latin typeface="Aptos Narrow"/>
                <a:hlinkClick r:id="rId7"/>
              </a:rPr>
              <a:t>Fluency</a:t>
            </a:r>
            <a:r>
              <a:rPr lang="en-US" i="1" dirty="0">
                <a:latin typeface="Aptos Narrow"/>
              </a:rPr>
              <a:t>. </a:t>
            </a:r>
            <a:r>
              <a:rPr lang="en-US" dirty="0">
                <a:latin typeface="Aptos Narrow"/>
              </a:rPr>
              <a:t>Retrieved September 1, 2025, from https://www.readingrockets.org/reading-101/reading-and-writing-basics/fluency </a:t>
            </a:r>
          </a:p>
        </p:txBody>
      </p:sp>
    </p:spTree>
    <p:extLst>
      <p:ext uri="{BB962C8B-B14F-4D97-AF65-F5344CB8AC3E}">
        <p14:creationId xmlns:p14="http://schemas.microsoft.com/office/powerpoint/2010/main" val="2440992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4681D-8B84-B9BB-C6EA-08C850BEA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1632FB-1AB8-503D-F254-6B9881CBE4E8}"/>
              </a:ext>
            </a:extLst>
          </p:cNvPr>
          <p:cNvSpPr>
            <a:spLocks noGrp="1"/>
          </p:cNvSpPr>
          <p:nvPr>
            <p:ph type="title"/>
          </p:nvPr>
        </p:nvSpPr>
        <p:spPr/>
        <p:txBody>
          <a:bodyPr/>
          <a:lstStyle/>
          <a:p>
            <a:r>
              <a:rPr lang="en-US"/>
              <a:t>References (2 of 2)</a:t>
            </a:r>
          </a:p>
        </p:txBody>
      </p:sp>
      <p:sp>
        <p:nvSpPr>
          <p:cNvPr id="4" name="Text Placeholder 3">
            <a:extLst>
              <a:ext uri="{FF2B5EF4-FFF2-40B4-BE49-F238E27FC236}">
                <a16:creationId xmlns:a16="http://schemas.microsoft.com/office/drawing/2014/main" id="{6E116148-39AB-1728-D82E-DE9E41FBF3B7}"/>
              </a:ext>
            </a:extLst>
          </p:cNvPr>
          <p:cNvSpPr>
            <a:spLocks noGrp="1"/>
          </p:cNvSpPr>
          <p:nvPr>
            <p:ph type="body" sz="quarter" idx="12"/>
          </p:nvPr>
        </p:nvSpPr>
        <p:spPr>
          <a:xfrm>
            <a:off x="470110" y="1001855"/>
            <a:ext cx="11251780" cy="3977640"/>
          </a:xfrm>
        </p:spPr>
        <p:txBody>
          <a:bodyPr lIns="0" tIns="0" rIns="0" bIns="0" anchor="t"/>
          <a:lstStyle/>
          <a:p>
            <a:r>
              <a:rPr lang="en-US">
                <a:latin typeface="Aptos Narrow"/>
              </a:rPr>
              <a:t>Reading Rockets. (n.d.). </a:t>
            </a:r>
            <a:r>
              <a:rPr lang="en-US" i="1">
                <a:latin typeface="Aptos Narrow"/>
                <a:hlinkClick r:id="rId3"/>
              </a:rPr>
              <a:t>Fluency: Activities for your kindergartener</a:t>
            </a:r>
            <a:r>
              <a:rPr lang="en-US">
                <a:latin typeface="Aptos Narrow"/>
              </a:rPr>
              <a:t>. Retrieved December 10, 2025, from https://www.readingrockets.org/literacy-home/reading-101-guide-parents/your-kindergartener/fluency-activities</a:t>
            </a:r>
          </a:p>
          <a:p>
            <a:r>
              <a:rPr lang="en-US">
                <a:latin typeface="Aptos Narrow"/>
              </a:rPr>
              <a:t>Reading Rockets. (n.d.). </a:t>
            </a:r>
            <a:r>
              <a:rPr lang="en-US" i="1">
                <a:latin typeface="Aptos Narrow"/>
                <a:hlinkClick r:id="rId4"/>
              </a:rPr>
              <a:t>Reading 101 for Parents: Fluency</a:t>
            </a:r>
            <a:r>
              <a:rPr lang="en-US">
                <a:latin typeface="Aptos Narrow"/>
              </a:rPr>
              <a:t>. Retrieved December 10, 2025, from https://www.readingrockets.org/literacy-home/reading-101-guide-parents/reading-basics/fluency</a:t>
            </a:r>
          </a:p>
          <a:p>
            <a:r>
              <a:rPr lang="en-US">
                <a:latin typeface="Aptos Narrow"/>
              </a:rPr>
              <a:t>Scarborough, H. S. (2001). Connecting early language and literacy to later reading (dis)abilities: Evidence, theory, and practice. In S. Neuman &amp; D. Dickinson (Eds.), </a:t>
            </a:r>
            <a:r>
              <a:rPr lang="en-US" i="1">
                <a:latin typeface="Aptos Narrow"/>
              </a:rPr>
              <a:t>Handbook for research in early literacy </a:t>
            </a:r>
            <a:r>
              <a:rPr lang="en-US">
                <a:latin typeface="Aptos Narrow"/>
              </a:rPr>
              <a:t>(pp. 97</a:t>
            </a:r>
            <a:r>
              <a:rPr lang="en-US"/>
              <a:t>–</a:t>
            </a:r>
            <a:r>
              <a:rPr lang="en-US">
                <a:latin typeface="Aptos Narrow"/>
              </a:rPr>
              <a:t>110). New York: Guilford Press. </a:t>
            </a:r>
          </a:p>
        </p:txBody>
      </p:sp>
    </p:spTree>
    <p:extLst>
      <p:ext uri="{BB962C8B-B14F-4D97-AF65-F5344CB8AC3E}">
        <p14:creationId xmlns:p14="http://schemas.microsoft.com/office/powerpoint/2010/main" val="378914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1C28231-29B2-6D74-604A-0C595D5E68FE}"/>
              </a:ext>
            </a:extLst>
          </p:cNvPr>
          <p:cNvSpPr>
            <a:spLocks noGrp="1"/>
          </p:cNvSpPr>
          <p:nvPr>
            <p:ph type="title"/>
          </p:nvPr>
        </p:nvSpPr>
        <p:spPr>
          <a:xfrm>
            <a:off x="443812" y="3919514"/>
            <a:ext cx="11277599" cy="364583"/>
          </a:xfrm>
        </p:spPr>
        <p:txBody>
          <a:bodyPr lIns="0" tIns="0" rIns="0" bIns="0" anchor="t"/>
          <a:lstStyle/>
          <a:p>
            <a:r>
              <a:rPr lang="en-US" dirty="0" err="1">
                <a:latin typeface="Aptos Narrow"/>
              </a:rPr>
              <a:t>LEARning</a:t>
            </a:r>
            <a:r>
              <a:rPr lang="en-US" dirty="0">
                <a:latin typeface="Aptos Narrow"/>
              </a:rPr>
              <a:t> about Literacy for Families Series</a:t>
            </a:r>
            <a:endParaRPr lang="en-US" dirty="0"/>
          </a:p>
        </p:txBody>
      </p:sp>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a:xfrm>
            <a:off x="444782" y="4413991"/>
            <a:ext cx="11290018" cy="364583"/>
          </a:xfrm>
        </p:spPr>
        <p:txBody>
          <a:bodyPr/>
          <a:lstStyle/>
          <a:p>
            <a:r>
              <a:rPr lang="en-US" dirty="0"/>
              <a:t>Session 3: Fluency</a:t>
            </a:r>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dirty="0"/>
              <a:t>Office of Learning Equity &amp; Academic Recovery</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5A3E66E7-B03D-B2B8-D27C-B945367D7151}"/>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724040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047D-B843-02BE-FA38-42B710CFAA9D}"/>
              </a:ext>
            </a:extLst>
          </p:cNvPr>
          <p:cNvSpPr>
            <a:spLocks noGrp="1"/>
          </p:cNvSpPr>
          <p:nvPr>
            <p:ph type="title"/>
          </p:nvPr>
        </p:nvSpPr>
        <p:spPr/>
        <p:txBody>
          <a:bodyPr lIns="0" tIns="0" rIns="0" bIns="0" anchor="t"/>
          <a:lstStyle/>
          <a:p>
            <a:r>
              <a:rPr lang="en-US">
                <a:latin typeface="Aptos Narrow"/>
              </a:rPr>
              <a:t>Session 3: Fluency</a:t>
            </a:r>
          </a:p>
        </p:txBody>
      </p:sp>
      <p:pic>
        <p:nvPicPr>
          <p:cNvPr id="3" name="Picture 2" descr="Scarborough's Reading Rope Diagram: all content is in the text version on the next slide.">
            <a:extLst>
              <a:ext uri="{FF2B5EF4-FFF2-40B4-BE49-F238E27FC236}">
                <a16:creationId xmlns:a16="http://schemas.microsoft.com/office/drawing/2014/main" id="{37582FC6-F5F9-9F8B-FE41-7EE4A07DFB23}"/>
              </a:ext>
            </a:extLst>
          </p:cNvPr>
          <p:cNvPicPr>
            <a:picLocks noChangeAspect="1"/>
          </p:cNvPicPr>
          <p:nvPr/>
        </p:nvPicPr>
        <p:blipFill>
          <a:blip r:embed="rId3"/>
          <a:stretch>
            <a:fillRect/>
          </a:stretch>
        </p:blipFill>
        <p:spPr>
          <a:xfrm>
            <a:off x="2029615" y="980570"/>
            <a:ext cx="8132769" cy="5108891"/>
          </a:xfrm>
          <a:prstGeom prst="rect">
            <a:avLst/>
          </a:prstGeom>
        </p:spPr>
      </p:pic>
      <p:sp>
        <p:nvSpPr>
          <p:cNvPr id="9" name="Google Shape;128;p22" descr="highlighted box over word recognition">
            <a:extLst>
              <a:ext uri="{FF2B5EF4-FFF2-40B4-BE49-F238E27FC236}">
                <a16:creationId xmlns:a16="http://schemas.microsoft.com/office/drawing/2014/main" id="{40A0F052-F002-9365-0DCE-B9E4E7532514}"/>
              </a:ext>
              <a:ext uri="{C183D7F6-B498-43B3-948B-1728B52AA6E4}">
                <adec:decorative xmlns:adec="http://schemas.microsoft.com/office/drawing/2017/decorative" val="0"/>
              </a:ext>
            </a:extLst>
          </p:cNvPr>
          <p:cNvSpPr/>
          <p:nvPr/>
        </p:nvSpPr>
        <p:spPr>
          <a:xfrm>
            <a:off x="1617149" y="4468577"/>
            <a:ext cx="3039900" cy="1635300"/>
          </a:xfrm>
          <a:prstGeom prst="roundRect">
            <a:avLst>
              <a:gd name="adj" fmla="val 16667"/>
            </a:avLst>
          </a:prstGeom>
          <a:solidFill>
            <a:srgbClr val="E6B8AF">
              <a:alpha val="45882"/>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0" name="Google Shape;129;p22" descr="red arrow pointing to sight recognition">
            <a:extLst>
              <a:ext uri="{FF2B5EF4-FFF2-40B4-BE49-F238E27FC236}">
                <a16:creationId xmlns:a16="http://schemas.microsoft.com/office/drawing/2014/main" id="{6E1AA01B-BC35-7FC7-B494-CD9372840CB5}"/>
              </a:ext>
              <a:ext uri="{C183D7F6-B498-43B3-948B-1728B52AA6E4}">
                <adec:decorative xmlns:adec="http://schemas.microsoft.com/office/drawing/2017/decorative" val="0"/>
              </a:ext>
            </a:extLst>
          </p:cNvPr>
          <p:cNvSpPr/>
          <p:nvPr/>
        </p:nvSpPr>
        <p:spPr>
          <a:xfrm>
            <a:off x="1218690" y="5677284"/>
            <a:ext cx="741300" cy="259500"/>
          </a:xfrm>
          <a:prstGeom prst="rightArrow">
            <a:avLst>
              <a:gd name="adj1" fmla="val 50000"/>
              <a:gd name="adj2" fmla="val 50000"/>
            </a:avLst>
          </a:prstGeom>
          <a:solidFill>
            <a:srgbClr val="6E240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1" name="Text Placeholder 2">
            <a:extLst>
              <a:ext uri="{FF2B5EF4-FFF2-40B4-BE49-F238E27FC236}">
                <a16:creationId xmlns:a16="http://schemas.microsoft.com/office/drawing/2014/main" id="{95A2867F-359D-3F48-ACD3-ACC3D04962A0}"/>
              </a:ext>
            </a:extLst>
          </p:cNvPr>
          <p:cNvSpPr txBox="1">
            <a:spLocks/>
          </p:cNvSpPr>
          <p:nvPr/>
        </p:nvSpPr>
        <p:spPr>
          <a:xfrm>
            <a:off x="7207640" y="6241774"/>
            <a:ext cx="4023578" cy="351681"/>
          </a:xfrm>
          <a:prstGeom prst="rect">
            <a:avLst/>
          </a:prstGeom>
          <a:noFill/>
          <a:ln>
            <a:noFill/>
          </a:ln>
        </p:spPr>
        <p:txBody>
          <a:bodyPr spcFirstLastPara="1" wrap="square" lIns="91425" tIns="45700" rIns="91440" bIns="45700" anchor="t" anchorCtr="0">
            <a:noAutofit/>
          </a:bodyPr>
          <a:lstStyle>
            <a:defPPr marR="0" lvl="0" algn="l" rtl="0">
              <a:lnSpc>
                <a:spcPct val="100000"/>
              </a:lnSpc>
              <a:spcBef>
                <a:spcPts val="0"/>
              </a:spcBef>
              <a:spcAft>
                <a:spcPts val="0"/>
              </a:spcAft>
            </a:defPPr>
            <a:lvl1pPr marL="457200" marR="0" lvl="0" indent="-431800" algn="l" rtl="0">
              <a:lnSpc>
                <a:spcPct val="108000"/>
              </a:lnSpc>
              <a:spcBef>
                <a:spcPts val="1000"/>
              </a:spcBef>
              <a:spcAft>
                <a:spcPts val="0"/>
              </a:spcAft>
              <a:buClr>
                <a:schemeClr val="dk1"/>
              </a:buClr>
              <a:buSzPts val="3200"/>
              <a:buFont typeface="Arial"/>
              <a:buChar char="•"/>
              <a:defRPr sz="3200" b="0" i="0" u="none" strike="noStrike" cap="none">
                <a:solidFill>
                  <a:schemeClr val="dk1"/>
                </a:solidFill>
                <a:latin typeface="Palatino Linotype"/>
                <a:ea typeface="Palatino Linotype"/>
                <a:cs typeface="Palatino Linotype"/>
                <a:sym typeface="Palatino Linotype"/>
              </a:defRPr>
            </a:lvl1pPr>
            <a:lvl2pPr marL="914400" marR="0" lvl="1" indent="-406400" algn="l" rtl="0">
              <a:lnSpc>
                <a:spcPct val="108000"/>
              </a:lnSpc>
              <a:spcBef>
                <a:spcPts val="1400"/>
              </a:spcBef>
              <a:spcAft>
                <a:spcPts val="0"/>
              </a:spcAft>
              <a:buClr>
                <a:schemeClr val="dk1"/>
              </a:buClr>
              <a:buSzPts val="2800"/>
              <a:buFont typeface="Arial"/>
              <a:buChar char="•"/>
              <a:defRPr sz="2800" b="0" i="0" u="none" strike="noStrike" cap="none">
                <a:solidFill>
                  <a:schemeClr val="dk1"/>
                </a:solidFill>
                <a:latin typeface="Palatino Linotype"/>
                <a:ea typeface="Palatino Linotype"/>
                <a:cs typeface="Palatino Linotype"/>
                <a:sym typeface="Palatino Linotype"/>
              </a:defRPr>
            </a:lvl2pPr>
            <a:lvl3pPr marL="1371600" marR="0" lvl="2" indent="-381000" algn="l" rtl="0">
              <a:lnSpc>
                <a:spcPct val="108000"/>
              </a:lnSpc>
              <a:spcBef>
                <a:spcPts val="1400"/>
              </a:spcBef>
              <a:spcAft>
                <a:spcPts val="0"/>
              </a:spcAft>
              <a:buClr>
                <a:schemeClr val="dk1"/>
              </a:buClr>
              <a:buSzPts val="2400"/>
              <a:buFont typeface="Arial"/>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pPr marL="25400" marR="0" lvl="0" indent="0" algn="r" defTabSz="914400" rtl="0" eaLnBrk="1" fontAlgn="auto" latinLnBrk="0" hangingPunct="1">
              <a:lnSpc>
                <a:spcPct val="108000"/>
              </a:lnSpc>
              <a:spcBef>
                <a:spcPts val="0"/>
              </a:spcBef>
              <a:spcAft>
                <a:spcPts val="0"/>
              </a:spcAft>
              <a:buClr>
                <a:srgbClr val="000000"/>
              </a:buClr>
              <a:buSzPts val="3200"/>
              <a:buFont typeface="Arial"/>
              <a:buNone/>
              <a:tabLst/>
              <a:defRPr/>
            </a:pPr>
            <a:r>
              <a:rPr kumimoji="0" lang="en-US" sz="1800" b="0" i="0" u="none" strike="noStrike" kern="0" cap="none" spc="0" normalizeH="0" baseline="0" noProof="0">
                <a:ln>
                  <a:noFill/>
                </a:ln>
                <a:solidFill>
                  <a:srgbClr val="004E75"/>
                </a:solidFill>
                <a:effectLst/>
                <a:uLnTx/>
                <a:uFillTx/>
                <a:latin typeface="+mn-lt"/>
                <a:sym typeface="Palatino Linotype"/>
              </a:rPr>
              <a:t>Scarborough, 2001</a:t>
            </a:r>
          </a:p>
        </p:txBody>
      </p:sp>
    </p:spTree>
    <p:extLst>
      <p:ext uri="{BB962C8B-B14F-4D97-AF65-F5344CB8AC3E}">
        <p14:creationId xmlns:p14="http://schemas.microsoft.com/office/powerpoint/2010/main" val="1307122557"/>
      </p:ext>
    </p:extLst>
  </p:cSld>
  <p:clrMapOvr>
    <a:masterClrMapping/>
  </p:clrMapOvr>
  <mc:AlternateContent xmlns:mc="http://schemas.openxmlformats.org/markup-compatibility/2006" xmlns:p14="http://schemas.microsoft.com/office/powerpoint/2010/main">
    <mc:Choice Requires="p14">
      <p:transition spd="slow" p14:dur="2000" advTm="36391"/>
    </mc:Choice>
    <mc:Fallback xmlns="">
      <p:transition spd="slow" advTm="36391"/>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1C1E-21AC-EF5C-9B67-5D17C802FC0C}"/>
              </a:ext>
            </a:extLst>
          </p:cNvPr>
          <p:cNvSpPr>
            <a:spLocks noGrp="1"/>
          </p:cNvSpPr>
          <p:nvPr>
            <p:ph type="title"/>
          </p:nvPr>
        </p:nvSpPr>
        <p:spPr/>
        <p:txBody>
          <a:bodyPr/>
          <a:lstStyle/>
          <a:p>
            <a:r>
              <a:rPr lang="en-US" dirty="0"/>
              <a:t>Text Version: Scarborough’s Reading Rope</a:t>
            </a:r>
          </a:p>
        </p:txBody>
      </p:sp>
      <p:sp>
        <p:nvSpPr>
          <p:cNvPr id="7" name="Text Placeholder 6">
            <a:extLst>
              <a:ext uri="{FF2B5EF4-FFF2-40B4-BE49-F238E27FC236}">
                <a16:creationId xmlns:a16="http://schemas.microsoft.com/office/drawing/2014/main" id="{0FCCF98E-2B33-390A-640E-B8CE6BBE2CBC}"/>
              </a:ext>
            </a:extLst>
          </p:cNvPr>
          <p:cNvSpPr>
            <a:spLocks noGrp="1"/>
          </p:cNvSpPr>
          <p:nvPr>
            <p:ph type="body" sz="quarter" idx="12"/>
          </p:nvPr>
        </p:nvSpPr>
        <p:spPr/>
        <p:txBody>
          <a:bodyPr/>
          <a:lstStyle/>
          <a:p>
            <a:pPr marL="0" indent="0"/>
            <a:r>
              <a:rPr lang="en-US" sz="1800" dirty="0"/>
              <a:t>The many strands that are woven into skilled reading.</a:t>
            </a:r>
          </a:p>
          <a:p>
            <a:pPr marL="0" indent="0"/>
            <a:r>
              <a:rPr lang="en-US" sz="1800" dirty="0"/>
              <a:t>The Reading Rope consists of lower and upper strands. The word-recognition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FC1AA21-B470-2B07-0D5E-A38E01A3D664}"/>
              </a:ext>
            </a:extLst>
          </p:cNvPr>
          <p:cNvSpPr>
            <a:spLocks noGrp="1"/>
          </p:cNvSpPr>
          <p:nvPr>
            <p:ph type="body" sz="quarter" idx="14"/>
          </p:nvPr>
        </p:nvSpPr>
        <p:spPr/>
        <p:txBody>
          <a:bodyPr/>
          <a:lstStyle/>
          <a:p>
            <a:pPr marL="0" indent="0"/>
            <a:r>
              <a:rPr lang="en-US" sz="1400"/>
              <a:t>Language Comprehension (Upper Strands):</a:t>
            </a:r>
          </a:p>
          <a:p>
            <a:pPr marL="0" indent="0"/>
            <a:r>
              <a:rPr lang="en-US" sz="1400"/>
              <a:t>Strands include:</a:t>
            </a:r>
          </a:p>
          <a:p>
            <a:pPr marL="285750" indent="-285750">
              <a:buFont typeface="Arial" panose="020B0604020202020204" pitchFamily="34" charset="0"/>
              <a:buChar char="•"/>
            </a:pPr>
            <a:r>
              <a:rPr lang="en-US" sz="1400"/>
              <a:t>Background knowledge (facts, concepts, etc.)</a:t>
            </a:r>
          </a:p>
          <a:p>
            <a:pPr marL="285750" indent="-285750">
              <a:buFont typeface="Arial" panose="020B0604020202020204" pitchFamily="34" charset="0"/>
              <a:buChar char="•"/>
            </a:pPr>
            <a:r>
              <a:rPr lang="en-US" sz="1400"/>
              <a:t>Vocabulary (breadth, precision, links, etc.)</a:t>
            </a:r>
          </a:p>
          <a:p>
            <a:pPr marL="285750" indent="-285750">
              <a:buFont typeface="Arial" panose="020B0604020202020204" pitchFamily="34" charset="0"/>
              <a:buChar char="•"/>
            </a:pPr>
            <a:r>
              <a:rPr lang="en-US" sz="1400"/>
              <a:t>Language structures (syntax, semantics, etc.)</a:t>
            </a:r>
          </a:p>
          <a:p>
            <a:pPr marL="285750" indent="-285750">
              <a:buFont typeface="Arial" panose="020B0604020202020204" pitchFamily="34" charset="0"/>
              <a:buChar char="•"/>
            </a:pPr>
            <a:r>
              <a:rPr lang="en-US" sz="1400"/>
              <a:t>Verbal reasoning (inference, metaphor, etc.)</a:t>
            </a:r>
          </a:p>
          <a:p>
            <a:pPr marL="285750" indent="-285750">
              <a:buFont typeface="Arial" panose="020B0604020202020204" pitchFamily="34" charset="0"/>
              <a:buChar char="•"/>
            </a:pPr>
            <a:r>
              <a:rPr lang="en-US" sz="1400"/>
              <a:t>Literacy knowledge (print concepts, genres, etc.)</a:t>
            </a:r>
          </a:p>
          <a:p>
            <a:pPr marL="285750" indent="-285750">
              <a:buFont typeface="Arial" panose="020B0604020202020204" pitchFamily="34" charset="0"/>
              <a:buChar char="•"/>
            </a:pPr>
            <a:r>
              <a:rPr lang="en-US" sz="1400"/>
              <a:t>Word Recognition (Lower Strands)</a:t>
            </a:r>
          </a:p>
        </p:txBody>
      </p:sp>
      <p:sp>
        <p:nvSpPr>
          <p:cNvPr id="8" name="Text Placeholder 7">
            <a:extLst>
              <a:ext uri="{FF2B5EF4-FFF2-40B4-BE49-F238E27FC236}">
                <a16:creationId xmlns:a16="http://schemas.microsoft.com/office/drawing/2014/main" id="{2AA2B6C8-8E54-E21A-5273-32B8FDB032A4}"/>
              </a:ext>
            </a:extLst>
          </p:cNvPr>
          <p:cNvSpPr>
            <a:spLocks noGrp="1"/>
          </p:cNvSpPr>
          <p:nvPr>
            <p:ph type="body" sz="quarter" idx="13"/>
          </p:nvPr>
        </p:nvSpPr>
        <p:spPr/>
        <p:txBody>
          <a:bodyPr/>
          <a:lstStyle/>
          <a:p>
            <a:pPr marL="0" indent="0"/>
            <a:r>
              <a:rPr lang="en-US" sz="1400"/>
              <a:t>Strands include:</a:t>
            </a:r>
          </a:p>
          <a:p>
            <a:pPr marL="285750" indent="-285750">
              <a:buFont typeface="Arial" panose="020B0604020202020204" pitchFamily="34" charset="0"/>
              <a:buChar char="•"/>
            </a:pPr>
            <a:r>
              <a:rPr lang="en-US" sz="1400"/>
              <a:t>Phonological awareness (syllable, phonemes, etc.).</a:t>
            </a:r>
          </a:p>
          <a:p>
            <a:pPr marL="285750" indent="-285750">
              <a:buFont typeface="Arial" panose="020B0604020202020204" pitchFamily="34" charset="0"/>
              <a:buChar char="•"/>
            </a:pPr>
            <a:r>
              <a:rPr lang="en-US" sz="1400"/>
              <a:t>Decoding (alphabetic principle, spelling-sound correspondences</a:t>
            </a:r>
          </a:p>
          <a:p>
            <a:pPr marL="285750" indent="-285750">
              <a:buFont typeface="Arial" panose="020B0604020202020204" pitchFamily="34" charset="0"/>
              <a:buChar char="•"/>
            </a:pPr>
            <a:r>
              <a:rPr lang="en-US" sz="1400"/>
              <a:t>Sight recognition (of familiar words).</a:t>
            </a:r>
          </a:p>
          <a:p>
            <a:pPr marL="0" indent="0"/>
            <a:r>
              <a:rPr lang="en-US" sz="1400"/>
              <a:t>Skilled Reading:</a:t>
            </a:r>
          </a:p>
          <a:p>
            <a:pPr marL="0" indent="0"/>
            <a:r>
              <a:rPr lang="en-US" sz="1400"/>
              <a:t>Language comprehension becomes increasingly strategic and word recognition becomes increasingly automatic in the progression to becoming a skilled reader. </a:t>
            </a:r>
          </a:p>
          <a:p>
            <a:pPr marL="0" indent="0"/>
            <a:r>
              <a:rPr lang="en-US" sz="1400"/>
              <a:t>A skilled reader displays fluent execution and coordination of word recognition and text comprehension.</a:t>
            </a:r>
          </a:p>
        </p:txBody>
      </p:sp>
    </p:spTree>
    <p:extLst>
      <p:ext uri="{BB962C8B-B14F-4D97-AF65-F5344CB8AC3E}">
        <p14:creationId xmlns:p14="http://schemas.microsoft.com/office/powerpoint/2010/main" val="40300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B123-24AB-813C-B5E0-AD4371ED4D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4650EC-B458-0F4E-7BDD-86DFC4CF282E}"/>
              </a:ext>
            </a:extLst>
          </p:cNvPr>
          <p:cNvSpPr>
            <a:spLocks noGrp="1"/>
          </p:cNvSpPr>
          <p:nvPr>
            <p:ph type="title"/>
          </p:nvPr>
        </p:nvSpPr>
        <p:spPr/>
        <p:txBody>
          <a:bodyPr lIns="0" tIns="0" rIns="0" bIns="0" anchor="t"/>
          <a:lstStyle/>
          <a:p>
            <a:r>
              <a:rPr lang="en-US">
                <a:latin typeface="Aptos Narrow"/>
              </a:rPr>
              <a:t>Sight Recognition &amp; Orthographic Mapping (1 of 4)</a:t>
            </a:r>
            <a:endParaRPr lang="en-US" b="0">
              <a:solidFill>
                <a:srgbClr val="000000"/>
              </a:solidFill>
            </a:endParaRPr>
          </a:p>
        </p:txBody>
      </p:sp>
      <p:sp>
        <p:nvSpPr>
          <p:cNvPr id="5" name="Text Placeholder 4">
            <a:extLst>
              <a:ext uri="{FF2B5EF4-FFF2-40B4-BE49-F238E27FC236}">
                <a16:creationId xmlns:a16="http://schemas.microsoft.com/office/drawing/2014/main" id="{C9D35DF9-F4FF-AB0E-66CC-21DE5D009BE3}"/>
              </a:ext>
            </a:extLst>
          </p:cNvPr>
          <p:cNvSpPr>
            <a:spLocks noGrp="1"/>
          </p:cNvSpPr>
          <p:nvPr>
            <p:ph type="body" sz="quarter" idx="11"/>
          </p:nvPr>
        </p:nvSpPr>
        <p:spPr/>
        <p:txBody>
          <a:bodyPr lIns="0" tIns="0" rIns="0" bIns="0" anchor="t"/>
          <a:lstStyle/>
          <a:p>
            <a:r>
              <a:rPr lang="en-US" sz="2800" dirty="0">
                <a:latin typeface="Aptos Narrow"/>
                <a:hlinkClick r:id="rId3"/>
              </a:rPr>
              <a:t>Building Sight Recognition through Phonics &amp; Word Analysis Instruction</a:t>
            </a:r>
            <a:endParaRPr lang="en-US" sz="2800" dirty="0">
              <a:solidFill>
                <a:srgbClr val="000000"/>
              </a:solidFill>
            </a:endParaRPr>
          </a:p>
        </p:txBody>
      </p:sp>
      <p:pic>
        <p:nvPicPr>
          <p:cNvPr id="15" name="Picture Placeholder 14" descr="Decoding Diagram explaining how readers decode printed words through phonics. All content is in text version on next slide. ">
            <a:extLst>
              <a:ext uri="{FF2B5EF4-FFF2-40B4-BE49-F238E27FC236}">
                <a16:creationId xmlns:a16="http://schemas.microsoft.com/office/drawing/2014/main" id="{BEE88134-9458-5215-5600-E6CD19E96889}"/>
              </a:ext>
            </a:extLst>
          </p:cNvPr>
          <p:cNvPicPr>
            <a:picLocks noGrp="1" noChangeAspect="1"/>
          </p:cNvPicPr>
          <p:nvPr>
            <p:ph type="pic" sz="quarter" idx="13"/>
          </p:nvPr>
        </p:nvPicPr>
        <p:blipFill rotWithShape="1">
          <a:blip r:embed="rId4"/>
          <a:srcRect t="10996" b="10996"/>
          <a:stretch/>
        </p:blipFill>
        <p:spPr>
          <a:xfrm>
            <a:off x="450506" y="1696683"/>
            <a:ext cx="11290988" cy="3977640"/>
          </a:xfrm>
          <a:prstGeom prst="rect">
            <a:avLst/>
          </a:prstGeom>
          <a:ln>
            <a:noFill/>
          </a:ln>
        </p:spPr>
      </p:pic>
      <p:sp>
        <p:nvSpPr>
          <p:cNvPr id="3" name="Text Placeholder 2">
            <a:extLst>
              <a:ext uri="{FF2B5EF4-FFF2-40B4-BE49-F238E27FC236}">
                <a16:creationId xmlns:a16="http://schemas.microsoft.com/office/drawing/2014/main" id="{CD91EF17-1E28-99EA-F2CC-697962245401}"/>
              </a:ext>
            </a:extLst>
          </p:cNvPr>
          <p:cNvSpPr>
            <a:spLocks noGrp="1"/>
          </p:cNvSpPr>
          <p:nvPr>
            <p:ph type="body" sz="quarter" idx="18"/>
          </p:nvPr>
        </p:nvSpPr>
        <p:spPr/>
        <p:txBody>
          <a:bodyPr/>
          <a:lstStyle/>
          <a:p>
            <a:r>
              <a:rPr lang="en-US" sz="1200" dirty="0"/>
              <a:t>Copyright © 2026 WETA Washington, D.C.</a:t>
            </a:r>
          </a:p>
        </p:txBody>
      </p:sp>
    </p:spTree>
    <p:extLst>
      <p:ext uri="{BB962C8B-B14F-4D97-AF65-F5344CB8AC3E}">
        <p14:creationId xmlns:p14="http://schemas.microsoft.com/office/powerpoint/2010/main" val="3915350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775C3-548B-C72F-8C57-DD4CACB34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0689A-4819-3809-FA18-515E7821BB03}"/>
              </a:ext>
            </a:extLst>
          </p:cNvPr>
          <p:cNvSpPr>
            <a:spLocks noGrp="1"/>
          </p:cNvSpPr>
          <p:nvPr>
            <p:ph type="title"/>
          </p:nvPr>
        </p:nvSpPr>
        <p:spPr/>
        <p:txBody>
          <a:bodyPr lIns="0" tIns="0" rIns="0" bIns="0" anchor="t"/>
          <a:lstStyle/>
          <a:p>
            <a:r>
              <a:rPr lang="en-US">
                <a:latin typeface="Aptos Narrow"/>
              </a:rPr>
              <a:t>Text Version: Decoding Diagram</a:t>
            </a:r>
            <a:endParaRPr lang="en-US" b="0">
              <a:solidFill>
                <a:srgbClr val="000000"/>
              </a:solidFill>
            </a:endParaRPr>
          </a:p>
        </p:txBody>
      </p:sp>
      <p:sp>
        <p:nvSpPr>
          <p:cNvPr id="5" name="Text Placeholder 4">
            <a:extLst>
              <a:ext uri="{FF2B5EF4-FFF2-40B4-BE49-F238E27FC236}">
                <a16:creationId xmlns:a16="http://schemas.microsoft.com/office/drawing/2014/main" id="{60CACDB2-CF3F-98CA-47F4-0280E4ABC31C}"/>
              </a:ext>
            </a:extLst>
          </p:cNvPr>
          <p:cNvSpPr>
            <a:spLocks noGrp="1"/>
          </p:cNvSpPr>
          <p:nvPr>
            <p:ph type="body" sz="quarter" idx="11"/>
          </p:nvPr>
        </p:nvSpPr>
        <p:spPr/>
        <p:txBody>
          <a:bodyPr lIns="0" tIns="0" rIns="0" bIns="0" anchor="t"/>
          <a:lstStyle/>
          <a:p>
            <a:r>
              <a:rPr lang="en-US" sz="2800" dirty="0">
                <a:latin typeface="Aptos Narrow"/>
              </a:rPr>
              <a:t>Building Sight Recognition through Phonics &amp; Word Analysis Instruction</a:t>
            </a:r>
            <a:endParaRPr lang="en-US" sz="2800" dirty="0">
              <a:solidFill>
                <a:srgbClr val="000000"/>
              </a:solidFill>
            </a:endParaRPr>
          </a:p>
        </p:txBody>
      </p:sp>
      <p:sp>
        <p:nvSpPr>
          <p:cNvPr id="6" name="Text Placeholder 5">
            <a:extLst>
              <a:ext uri="{FF2B5EF4-FFF2-40B4-BE49-F238E27FC236}">
                <a16:creationId xmlns:a16="http://schemas.microsoft.com/office/drawing/2014/main" id="{3ED7EBB1-32A9-45F3-A338-CC014919EDB6}"/>
              </a:ext>
            </a:extLst>
          </p:cNvPr>
          <p:cNvSpPr>
            <a:spLocks noGrp="1"/>
          </p:cNvSpPr>
          <p:nvPr>
            <p:ph type="body" sz="quarter" idx="12"/>
          </p:nvPr>
        </p:nvSpPr>
        <p:spPr>
          <a:xfrm>
            <a:off x="469631" y="1517258"/>
            <a:ext cx="11251780" cy="1911742"/>
          </a:xfrm>
        </p:spPr>
        <p:txBody>
          <a:bodyPr/>
          <a:lstStyle/>
          <a:p>
            <a:pPr marL="457200" indent="-457200">
              <a:buFont typeface="+mj-lt"/>
              <a:buAutoNum type="arabicPeriod"/>
            </a:pPr>
            <a:r>
              <a:rPr lang="en-US"/>
              <a:t>We see a printed word. (examples: hat, bead, said)</a:t>
            </a:r>
          </a:p>
          <a:p>
            <a:pPr marL="457200" indent="-457200">
              <a:buFont typeface="+mj-lt"/>
              <a:buAutoNum type="arabicPeriod"/>
            </a:pPr>
            <a:r>
              <a:rPr lang="en-US"/>
              <a:t>Our brain users letter sound relationships plus our knowledge of phonemes to segment and blend spoken sounds. Examples: /h/ /ă/ /t/ for hat, /b/ /ē/ /d/ for bead and /s/ /ĕ/ /d/ for said. </a:t>
            </a:r>
          </a:p>
          <a:p>
            <a:pPr marL="457200" indent="-457200">
              <a:buFont typeface="+mj-lt"/>
              <a:buAutoNum type="arabicPeriod"/>
            </a:pPr>
            <a:r>
              <a:rPr lang="en-US"/>
              <a:t>With multiple exposures and practice, our brains map the letter sequence to long-term memory. It becomes a sight word!</a:t>
            </a:r>
          </a:p>
        </p:txBody>
      </p:sp>
      <p:sp>
        <p:nvSpPr>
          <p:cNvPr id="8" name="Text Placeholder 7">
            <a:extLst>
              <a:ext uri="{FF2B5EF4-FFF2-40B4-BE49-F238E27FC236}">
                <a16:creationId xmlns:a16="http://schemas.microsoft.com/office/drawing/2014/main" id="{ACA1E3D7-8287-F507-E61B-B04ADBC932BB}"/>
              </a:ext>
            </a:extLst>
          </p:cNvPr>
          <p:cNvSpPr>
            <a:spLocks noGrp="1"/>
          </p:cNvSpPr>
          <p:nvPr>
            <p:ph type="body" sz="quarter" idx="13"/>
          </p:nvPr>
        </p:nvSpPr>
        <p:spPr/>
        <p:txBody>
          <a:bodyPr/>
          <a:lstStyle/>
          <a:p>
            <a:pPr marL="0" indent="0">
              <a:buNone/>
            </a:pPr>
            <a:r>
              <a:rPr lang="en-US"/>
              <a:t>Notes:</a:t>
            </a:r>
          </a:p>
          <a:p>
            <a:r>
              <a:rPr lang="en-US" b="1"/>
              <a:t>Hat</a:t>
            </a:r>
            <a:r>
              <a:rPr lang="en-US"/>
              <a:t>: phonics supports learning the letter-sound knowledge needed.</a:t>
            </a:r>
          </a:p>
          <a:p>
            <a:r>
              <a:rPr lang="en-US" b="1"/>
              <a:t>Bead</a:t>
            </a:r>
            <a:r>
              <a:rPr lang="en-US"/>
              <a:t>: the “</a:t>
            </a:r>
            <a:r>
              <a:rPr lang="en-US" err="1"/>
              <a:t>ea</a:t>
            </a:r>
            <a:r>
              <a:rPr lang="en-US"/>
              <a:t>” pattern in “bead” may be temporarily irregular until this pattern is taught.</a:t>
            </a:r>
          </a:p>
          <a:p>
            <a:r>
              <a:rPr lang="en-US" b="1"/>
              <a:t>Said</a:t>
            </a:r>
            <a:r>
              <a:rPr lang="en-US"/>
              <a:t>: the “ai” pattern in “said” is irregular. Draw children’s attention to the parts of the word that are regular. </a:t>
            </a:r>
          </a:p>
        </p:txBody>
      </p:sp>
    </p:spTree>
    <p:extLst>
      <p:ext uri="{BB962C8B-B14F-4D97-AF65-F5344CB8AC3E}">
        <p14:creationId xmlns:p14="http://schemas.microsoft.com/office/powerpoint/2010/main" val="2674536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7493-A009-23D5-0138-F32E22AD2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388E1-C789-115E-6ADE-80D1E8375319}"/>
              </a:ext>
            </a:extLst>
          </p:cNvPr>
          <p:cNvSpPr>
            <a:spLocks noGrp="1"/>
          </p:cNvSpPr>
          <p:nvPr>
            <p:ph type="title"/>
          </p:nvPr>
        </p:nvSpPr>
        <p:spPr/>
        <p:txBody>
          <a:bodyPr lIns="0" tIns="0" rIns="0" bIns="0" anchor="t"/>
          <a:lstStyle/>
          <a:p>
            <a:r>
              <a:rPr lang="en-US">
                <a:latin typeface="Aptos Narrow"/>
              </a:rPr>
              <a:t>Sight Recognition &amp; Orthographic Mapping (2 of 4)</a:t>
            </a:r>
            <a:endParaRPr lang="en-US" b="0">
              <a:solidFill>
                <a:srgbClr val="000000"/>
              </a:solidFill>
            </a:endParaRPr>
          </a:p>
        </p:txBody>
      </p:sp>
      <p:sp>
        <p:nvSpPr>
          <p:cNvPr id="5" name="Text Placeholder 4">
            <a:extLst>
              <a:ext uri="{FF2B5EF4-FFF2-40B4-BE49-F238E27FC236}">
                <a16:creationId xmlns:a16="http://schemas.microsoft.com/office/drawing/2014/main" id="{89A05904-73EC-DEC9-09EF-2FFB5E8F0FB6}"/>
              </a:ext>
            </a:extLst>
          </p:cNvPr>
          <p:cNvSpPr>
            <a:spLocks noGrp="1"/>
          </p:cNvSpPr>
          <p:nvPr>
            <p:ph type="body" sz="quarter" idx="11"/>
          </p:nvPr>
        </p:nvSpPr>
        <p:spPr/>
        <p:txBody>
          <a:bodyPr lIns="0" tIns="0" rIns="0" bIns="0" anchor="t"/>
          <a:lstStyle/>
          <a:p>
            <a:r>
              <a:rPr lang="en-US" sz="2800" dirty="0">
                <a:latin typeface="Aptos Narrow"/>
              </a:rPr>
              <a:t>Building Sight Recognition through Phonics &amp; Word Analysis Instruction</a:t>
            </a:r>
            <a:endParaRPr lang="en-US" sz="2800" dirty="0">
              <a:solidFill>
                <a:srgbClr val="000000"/>
              </a:solidFill>
            </a:endParaRPr>
          </a:p>
        </p:txBody>
      </p:sp>
      <p:sp>
        <p:nvSpPr>
          <p:cNvPr id="6" name="Text Placeholder 5">
            <a:extLst>
              <a:ext uri="{FF2B5EF4-FFF2-40B4-BE49-F238E27FC236}">
                <a16:creationId xmlns:a16="http://schemas.microsoft.com/office/drawing/2014/main" id="{71C5B51A-26B6-AC40-DB04-AF6FFE7FD5B4}"/>
              </a:ext>
            </a:extLst>
          </p:cNvPr>
          <p:cNvSpPr>
            <a:spLocks noGrp="1"/>
          </p:cNvSpPr>
          <p:nvPr>
            <p:ph type="body" sz="quarter" idx="14"/>
          </p:nvPr>
        </p:nvSpPr>
        <p:spPr>
          <a:xfrm>
            <a:off x="1374888" y="2022314"/>
            <a:ext cx="3077230" cy="448710"/>
          </a:xfrm>
        </p:spPr>
        <p:txBody>
          <a:bodyPr/>
          <a:lstStyle/>
          <a:p>
            <a:r>
              <a:rPr lang="en-US"/>
              <a:t>We see a </a:t>
            </a:r>
            <a:r>
              <a:rPr lang="en-US" b="1"/>
              <a:t>printed</a:t>
            </a:r>
            <a:r>
              <a:rPr lang="en-US"/>
              <a:t> word</a:t>
            </a:r>
          </a:p>
        </p:txBody>
      </p:sp>
      <p:sp>
        <p:nvSpPr>
          <p:cNvPr id="8" name="Text Placeholder 7">
            <a:extLst>
              <a:ext uri="{FF2B5EF4-FFF2-40B4-BE49-F238E27FC236}">
                <a16:creationId xmlns:a16="http://schemas.microsoft.com/office/drawing/2014/main" id="{54E1CDB8-2526-179E-E271-E383BB70581F}"/>
              </a:ext>
            </a:extLst>
          </p:cNvPr>
          <p:cNvSpPr>
            <a:spLocks noGrp="1"/>
          </p:cNvSpPr>
          <p:nvPr>
            <p:ph type="body" sz="quarter" idx="15"/>
          </p:nvPr>
        </p:nvSpPr>
        <p:spPr/>
        <p:txBody>
          <a:bodyPr/>
          <a:lstStyle/>
          <a:p>
            <a:r>
              <a:rPr lang="en-US" sz="3200"/>
              <a:t>hat</a:t>
            </a:r>
          </a:p>
        </p:txBody>
      </p:sp>
    </p:spTree>
    <p:extLst>
      <p:ext uri="{BB962C8B-B14F-4D97-AF65-F5344CB8AC3E}">
        <p14:creationId xmlns:p14="http://schemas.microsoft.com/office/powerpoint/2010/main" val="440285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080DD-868A-2BD8-E049-4BD863140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9E9777-B088-DD35-F668-066FB6A6C7B2}"/>
              </a:ext>
            </a:extLst>
          </p:cNvPr>
          <p:cNvSpPr>
            <a:spLocks noGrp="1"/>
          </p:cNvSpPr>
          <p:nvPr>
            <p:ph type="title"/>
          </p:nvPr>
        </p:nvSpPr>
        <p:spPr/>
        <p:txBody>
          <a:bodyPr lIns="0" tIns="0" rIns="0" bIns="0" anchor="t"/>
          <a:lstStyle/>
          <a:p>
            <a:r>
              <a:rPr lang="en-US">
                <a:latin typeface="Aptos Narrow"/>
              </a:rPr>
              <a:t>Sight Recognition &amp; Orthographic Mapping (3 of 4)</a:t>
            </a:r>
            <a:endParaRPr lang="en-US" b="0">
              <a:solidFill>
                <a:srgbClr val="000000"/>
              </a:solidFill>
            </a:endParaRPr>
          </a:p>
        </p:txBody>
      </p:sp>
      <p:sp>
        <p:nvSpPr>
          <p:cNvPr id="5" name="Text Placeholder 4">
            <a:extLst>
              <a:ext uri="{FF2B5EF4-FFF2-40B4-BE49-F238E27FC236}">
                <a16:creationId xmlns:a16="http://schemas.microsoft.com/office/drawing/2014/main" id="{86BBDF76-4129-6159-3CAF-DBE3AB35F7FF}"/>
              </a:ext>
            </a:extLst>
          </p:cNvPr>
          <p:cNvSpPr>
            <a:spLocks noGrp="1"/>
          </p:cNvSpPr>
          <p:nvPr>
            <p:ph type="body" sz="quarter" idx="11"/>
          </p:nvPr>
        </p:nvSpPr>
        <p:spPr/>
        <p:txBody>
          <a:bodyPr lIns="0" tIns="0" rIns="0" bIns="0" anchor="t"/>
          <a:lstStyle/>
          <a:p>
            <a:r>
              <a:rPr lang="en-US" sz="2800">
                <a:latin typeface="Aptos Narrow"/>
              </a:rPr>
              <a:t>Building Sight Recognition through Phonics &amp; Word Analysis Instruction</a:t>
            </a:r>
            <a:endParaRPr lang="en-US" sz="2800">
              <a:solidFill>
                <a:srgbClr val="000000"/>
              </a:solidFill>
            </a:endParaRPr>
          </a:p>
        </p:txBody>
      </p:sp>
      <p:sp>
        <p:nvSpPr>
          <p:cNvPr id="6" name="Text Placeholder 5">
            <a:extLst>
              <a:ext uri="{FF2B5EF4-FFF2-40B4-BE49-F238E27FC236}">
                <a16:creationId xmlns:a16="http://schemas.microsoft.com/office/drawing/2014/main" id="{A2323B28-1270-75A9-18E8-5DF1A71B11E6}"/>
              </a:ext>
            </a:extLst>
          </p:cNvPr>
          <p:cNvSpPr>
            <a:spLocks noGrp="1"/>
          </p:cNvSpPr>
          <p:nvPr>
            <p:ph type="body" sz="quarter" idx="14"/>
          </p:nvPr>
        </p:nvSpPr>
        <p:spPr/>
        <p:txBody>
          <a:bodyPr/>
          <a:lstStyle/>
          <a:p>
            <a:r>
              <a:rPr lang="en-US"/>
              <a:t>We see a </a:t>
            </a:r>
            <a:r>
              <a:rPr lang="en-US" b="1"/>
              <a:t>printed</a:t>
            </a:r>
            <a:r>
              <a:rPr lang="en-US"/>
              <a:t> word</a:t>
            </a:r>
          </a:p>
        </p:txBody>
      </p:sp>
      <p:sp>
        <p:nvSpPr>
          <p:cNvPr id="8" name="Text Placeholder 7">
            <a:extLst>
              <a:ext uri="{FF2B5EF4-FFF2-40B4-BE49-F238E27FC236}">
                <a16:creationId xmlns:a16="http://schemas.microsoft.com/office/drawing/2014/main" id="{AD7C14D8-68E4-CC2F-A067-6731919AD485}"/>
              </a:ext>
            </a:extLst>
          </p:cNvPr>
          <p:cNvSpPr>
            <a:spLocks noGrp="1"/>
          </p:cNvSpPr>
          <p:nvPr>
            <p:ph type="body" sz="quarter" idx="15"/>
          </p:nvPr>
        </p:nvSpPr>
        <p:spPr/>
        <p:txBody>
          <a:bodyPr/>
          <a:lstStyle/>
          <a:p>
            <a:r>
              <a:rPr lang="en-US" sz="3200"/>
              <a:t>hat</a:t>
            </a:r>
          </a:p>
        </p:txBody>
      </p:sp>
      <p:sp>
        <p:nvSpPr>
          <p:cNvPr id="9" name="Text Placeholder 8">
            <a:extLst>
              <a:ext uri="{FF2B5EF4-FFF2-40B4-BE49-F238E27FC236}">
                <a16:creationId xmlns:a16="http://schemas.microsoft.com/office/drawing/2014/main" id="{D88B68F4-E8ED-020E-A5B9-761942E6FE7C}"/>
              </a:ext>
            </a:extLst>
          </p:cNvPr>
          <p:cNvSpPr>
            <a:spLocks noGrp="1"/>
          </p:cNvSpPr>
          <p:nvPr>
            <p:ph type="body" sz="quarter" idx="16"/>
          </p:nvPr>
        </p:nvSpPr>
        <p:spPr>
          <a:prstGeom prst="rect">
            <a:avLst/>
          </a:prstGeom>
        </p:spPr>
        <p:txBody>
          <a:bodyPr/>
          <a:lstStyle/>
          <a:p>
            <a:pPr marL="0" indent="0">
              <a:buNone/>
            </a:pPr>
            <a:r>
              <a:rPr lang="en-US" sz="1600"/>
              <a:t>Our brain users letter sound relationships plus our knowledge of phonemes to segment and blend spoken sounds</a:t>
            </a:r>
          </a:p>
        </p:txBody>
      </p:sp>
      <p:sp>
        <p:nvSpPr>
          <p:cNvPr id="11" name="Text Placeholder 10">
            <a:extLst>
              <a:ext uri="{FF2B5EF4-FFF2-40B4-BE49-F238E27FC236}">
                <a16:creationId xmlns:a16="http://schemas.microsoft.com/office/drawing/2014/main" id="{FA7D6BE6-6237-D5AF-51C3-F78A98765D21}"/>
              </a:ext>
            </a:extLst>
          </p:cNvPr>
          <p:cNvSpPr>
            <a:spLocks noGrp="1"/>
          </p:cNvSpPr>
          <p:nvPr>
            <p:ph type="body" sz="quarter" idx="18"/>
          </p:nvPr>
        </p:nvSpPr>
        <p:spPr>
          <a:xfrm>
            <a:off x="5493710" y="3245527"/>
            <a:ext cx="1610634" cy="778634"/>
          </a:xfrm>
          <a:prstGeom prst="rect">
            <a:avLst/>
          </a:prstGeom>
        </p:spPr>
        <p:txBody>
          <a:bodyPr/>
          <a:lstStyle/>
          <a:p>
            <a:r>
              <a:rPr lang="en-US" sz="2800"/>
              <a:t>/h/ /ă/ /t/</a:t>
            </a:r>
          </a:p>
        </p:txBody>
      </p:sp>
    </p:spTree>
    <p:extLst>
      <p:ext uri="{BB962C8B-B14F-4D97-AF65-F5344CB8AC3E}">
        <p14:creationId xmlns:p14="http://schemas.microsoft.com/office/powerpoint/2010/main" val="3275320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683ED-F952-7F73-988B-CFCCF8FD2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EE867-18D6-2D1F-D561-3631A9386AB2}"/>
              </a:ext>
            </a:extLst>
          </p:cNvPr>
          <p:cNvSpPr>
            <a:spLocks noGrp="1"/>
          </p:cNvSpPr>
          <p:nvPr>
            <p:ph type="title"/>
          </p:nvPr>
        </p:nvSpPr>
        <p:spPr/>
        <p:txBody>
          <a:bodyPr lIns="0" tIns="0" rIns="0" bIns="0" anchor="t"/>
          <a:lstStyle/>
          <a:p>
            <a:r>
              <a:rPr lang="en-US">
                <a:latin typeface="Aptos Narrow"/>
              </a:rPr>
              <a:t>Sight Recognition &amp; Orthographic Mapping (4 of 4)</a:t>
            </a:r>
            <a:endParaRPr lang="en-US" b="0">
              <a:solidFill>
                <a:srgbClr val="000000"/>
              </a:solidFill>
            </a:endParaRPr>
          </a:p>
        </p:txBody>
      </p:sp>
      <p:sp>
        <p:nvSpPr>
          <p:cNvPr id="5" name="Text Placeholder 4">
            <a:extLst>
              <a:ext uri="{FF2B5EF4-FFF2-40B4-BE49-F238E27FC236}">
                <a16:creationId xmlns:a16="http://schemas.microsoft.com/office/drawing/2014/main" id="{14AFAAB2-0EB7-E097-C62E-8902013D5C8C}"/>
              </a:ext>
            </a:extLst>
          </p:cNvPr>
          <p:cNvSpPr>
            <a:spLocks noGrp="1"/>
          </p:cNvSpPr>
          <p:nvPr>
            <p:ph type="body" sz="quarter" idx="11"/>
          </p:nvPr>
        </p:nvSpPr>
        <p:spPr/>
        <p:txBody>
          <a:bodyPr lIns="0" tIns="0" rIns="0" bIns="0" anchor="t"/>
          <a:lstStyle/>
          <a:p>
            <a:r>
              <a:rPr lang="en-US" sz="2800">
                <a:latin typeface="Aptos Narrow"/>
              </a:rPr>
              <a:t>Building Sight Recognition through Phonics &amp; Word Analysis Instruction</a:t>
            </a:r>
            <a:endParaRPr lang="en-US" sz="2800">
              <a:solidFill>
                <a:srgbClr val="000000"/>
              </a:solidFill>
            </a:endParaRPr>
          </a:p>
        </p:txBody>
      </p:sp>
      <p:sp>
        <p:nvSpPr>
          <p:cNvPr id="6" name="Text Placeholder 5">
            <a:extLst>
              <a:ext uri="{FF2B5EF4-FFF2-40B4-BE49-F238E27FC236}">
                <a16:creationId xmlns:a16="http://schemas.microsoft.com/office/drawing/2014/main" id="{4F40EDED-2BAF-BC00-3326-740CD88354C3}"/>
              </a:ext>
            </a:extLst>
          </p:cNvPr>
          <p:cNvSpPr>
            <a:spLocks noGrp="1"/>
          </p:cNvSpPr>
          <p:nvPr>
            <p:ph type="body" sz="quarter" idx="14"/>
          </p:nvPr>
        </p:nvSpPr>
        <p:spPr/>
        <p:txBody>
          <a:bodyPr/>
          <a:lstStyle/>
          <a:p>
            <a:r>
              <a:rPr lang="en-US"/>
              <a:t>We see a </a:t>
            </a:r>
            <a:r>
              <a:rPr lang="en-US" b="1"/>
              <a:t>printed</a:t>
            </a:r>
            <a:r>
              <a:rPr lang="en-US"/>
              <a:t> word</a:t>
            </a:r>
          </a:p>
        </p:txBody>
      </p:sp>
      <p:sp>
        <p:nvSpPr>
          <p:cNvPr id="8" name="Text Placeholder 7">
            <a:extLst>
              <a:ext uri="{FF2B5EF4-FFF2-40B4-BE49-F238E27FC236}">
                <a16:creationId xmlns:a16="http://schemas.microsoft.com/office/drawing/2014/main" id="{C19076D4-0629-4F60-AD49-BA5E378568F9}"/>
              </a:ext>
            </a:extLst>
          </p:cNvPr>
          <p:cNvSpPr>
            <a:spLocks noGrp="1"/>
          </p:cNvSpPr>
          <p:nvPr>
            <p:ph type="body" sz="quarter" idx="15"/>
          </p:nvPr>
        </p:nvSpPr>
        <p:spPr/>
        <p:txBody>
          <a:bodyPr/>
          <a:lstStyle/>
          <a:p>
            <a:r>
              <a:rPr lang="en-US" sz="3200" dirty="0"/>
              <a:t>hat</a:t>
            </a:r>
          </a:p>
        </p:txBody>
      </p:sp>
      <p:sp>
        <p:nvSpPr>
          <p:cNvPr id="9" name="Text Placeholder 8">
            <a:extLst>
              <a:ext uri="{FF2B5EF4-FFF2-40B4-BE49-F238E27FC236}">
                <a16:creationId xmlns:a16="http://schemas.microsoft.com/office/drawing/2014/main" id="{43BE34FB-5217-A564-6C73-2B2CC0E39725}"/>
              </a:ext>
            </a:extLst>
          </p:cNvPr>
          <p:cNvSpPr>
            <a:spLocks noGrp="1"/>
          </p:cNvSpPr>
          <p:nvPr>
            <p:ph type="body" sz="quarter" idx="16"/>
          </p:nvPr>
        </p:nvSpPr>
        <p:spPr>
          <a:prstGeom prst="rect">
            <a:avLst/>
          </a:prstGeom>
        </p:spPr>
        <p:txBody>
          <a:bodyPr/>
          <a:lstStyle/>
          <a:p>
            <a:pPr marL="0" indent="0">
              <a:buNone/>
            </a:pPr>
            <a:r>
              <a:rPr lang="en-US" sz="1600"/>
              <a:t>Our brain users letter sound relationships plus our knowledge of phonemes to segment and blend spoken sounds</a:t>
            </a:r>
          </a:p>
        </p:txBody>
      </p:sp>
      <p:sp>
        <p:nvSpPr>
          <p:cNvPr id="11" name="Text Placeholder 10">
            <a:extLst>
              <a:ext uri="{FF2B5EF4-FFF2-40B4-BE49-F238E27FC236}">
                <a16:creationId xmlns:a16="http://schemas.microsoft.com/office/drawing/2014/main" id="{8035E91F-F10B-1AEF-474F-8AC9C4588CD5}"/>
              </a:ext>
            </a:extLst>
          </p:cNvPr>
          <p:cNvSpPr>
            <a:spLocks noGrp="1"/>
          </p:cNvSpPr>
          <p:nvPr>
            <p:ph type="body" sz="quarter" idx="17"/>
          </p:nvPr>
        </p:nvSpPr>
        <p:spPr>
          <a:prstGeom prst="rect">
            <a:avLst/>
          </a:prstGeom>
        </p:spPr>
        <p:txBody>
          <a:bodyPr/>
          <a:lstStyle/>
          <a:p>
            <a:pPr marL="0" indent="0">
              <a:buNone/>
            </a:pPr>
            <a:r>
              <a:rPr lang="en-US" sz="1600"/>
              <a:t>With multiple exposures and practice, our brains map the letter sequence to long-term memory. It becomes a sight word!</a:t>
            </a:r>
          </a:p>
        </p:txBody>
      </p:sp>
      <p:sp>
        <p:nvSpPr>
          <p:cNvPr id="10" name="Text Placeholder 9">
            <a:extLst>
              <a:ext uri="{FF2B5EF4-FFF2-40B4-BE49-F238E27FC236}">
                <a16:creationId xmlns:a16="http://schemas.microsoft.com/office/drawing/2014/main" id="{B9589ED3-746C-1895-D5F5-478396D1DE67}"/>
              </a:ext>
            </a:extLst>
          </p:cNvPr>
          <p:cNvSpPr>
            <a:spLocks noGrp="1"/>
          </p:cNvSpPr>
          <p:nvPr>
            <p:ph type="body" sz="quarter" idx="18"/>
          </p:nvPr>
        </p:nvSpPr>
        <p:spPr>
          <a:prstGeom prst="rect">
            <a:avLst/>
          </a:prstGeom>
        </p:spPr>
        <p:txBody>
          <a:bodyPr/>
          <a:lstStyle/>
          <a:p>
            <a:r>
              <a:rPr lang="en-US" sz="2800"/>
              <a:t>/h/ /ă/ /t/</a:t>
            </a:r>
          </a:p>
        </p:txBody>
      </p:sp>
      <p:sp>
        <p:nvSpPr>
          <p:cNvPr id="13" name="Text Placeholder 12">
            <a:extLst>
              <a:ext uri="{FF2B5EF4-FFF2-40B4-BE49-F238E27FC236}">
                <a16:creationId xmlns:a16="http://schemas.microsoft.com/office/drawing/2014/main" id="{D54411EE-0C68-6788-8FD4-DF026FDF2E08}"/>
              </a:ext>
            </a:extLst>
          </p:cNvPr>
          <p:cNvSpPr>
            <a:spLocks noGrp="1"/>
          </p:cNvSpPr>
          <p:nvPr>
            <p:ph type="body" sz="quarter" idx="19"/>
          </p:nvPr>
        </p:nvSpPr>
        <p:spPr>
          <a:prstGeom prst="rect">
            <a:avLst/>
          </a:prstGeom>
        </p:spPr>
        <p:txBody>
          <a:bodyPr/>
          <a:lstStyle/>
          <a:p>
            <a:r>
              <a:rPr lang="en-US" sz="3600"/>
              <a:t>hat</a:t>
            </a:r>
          </a:p>
        </p:txBody>
      </p:sp>
      <p:sp>
        <p:nvSpPr>
          <p:cNvPr id="12" name="Text Placeholder 11">
            <a:extLst>
              <a:ext uri="{FF2B5EF4-FFF2-40B4-BE49-F238E27FC236}">
                <a16:creationId xmlns:a16="http://schemas.microsoft.com/office/drawing/2014/main" id="{C8DC58D2-27D4-3580-9105-930B9B485DAE}"/>
              </a:ext>
            </a:extLst>
          </p:cNvPr>
          <p:cNvSpPr>
            <a:spLocks noGrp="1"/>
          </p:cNvSpPr>
          <p:nvPr>
            <p:ph type="body" sz="quarter" idx="20"/>
          </p:nvPr>
        </p:nvSpPr>
        <p:spPr>
          <a:prstGeom prst="rect">
            <a:avLst/>
          </a:prstGeom>
        </p:spPr>
        <p:txBody>
          <a:bodyPr/>
          <a:lstStyle/>
          <a:p>
            <a:pPr algn="l"/>
            <a:r>
              <a:rPr lang="en-US" sz="1600"/>
              <a:t>Phonics supports learning the letter-sound knowledge needed</a:t>
            </a:r>
          </a:p>
        </p:txBody>
      </p:sp>
    </p:spTree>
    <p:extLst>
      <p:ext uri="{BB962C8B-B14F-4D97-AF65-F5344CB8AC3E}">
        <p14:creationId xmlns:p14="http://schemas.microsoft.com/office/powerpoint/2010/main" val="2361466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A77479-F291-41A9-AFB9-CDD5B3500F60}">
  <ds:schemaRefs>
    <ds:schemaRef ds:uri="http://schemas.microsoft.com/sharepoint/v3/contenttype/forms"/>
  </ds:schemaRefs>
</ds:datastoreItem>
</file>

<file path=customXml/itemProps2.xml><?xml version="1.0" encoding="utf-8"?>
<ds:datastoreItem xmlns:ds="http://schemas.openxmlformats.org/officeDocument/2006/customXml" ds:itemID="{A9414FBC-179E-47F5-AAE3-DB99B64191C5}">
  <ds:schemaRefs>
    <ds:schemaRef ds:uri="http://schemas.openxmlformats.org/package/2006/metadata/core-properties"/>
    <ds:schemaRef ds:uri="9c2fc9cd-0a91-4dbf-8d4c-73fc2d066c89"/>
    <ds:schemaRef ds:uri="http://schemas.microsoft.com/office/2006/documentManagement/types"/>
    <ds:schemaRef ds:uri="http://schemas.microsoft.com/office/2006/metadata/properties"/>
    <ds:schemaRef ds:uri="http://purl.org/dc/elements/1.1/"/>
    <ds:schemaRef ds:uri="http://purl.org/dc/dcmitype/"/>
    <ds:schemaRef ds:uri="http://purl.org/dc/terms/"/>
    <ds:schemaRef ds:uri="http://schemas.microsoft.com/office/infopath/2007/PartnerControl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B8187BB4-2BD2-4CB5-9DB6-2FFCA88E9FA9}">
  <ds:schemaRefs>
    <ds:schemaRef ds:uri="9c2fc9cd-0a91-4dbf-8d4c-73fc2d066c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47</TotalTime>
  <Words>3568</Words>
  <Application>Microsoft Office PowerPoint</Application>
  <PresentationFormat>Widescreen</PresentationFormat>
  <Paragraphs>274</Paragraphs>
  <Slides>20</Slides>
  <Notes>19</Notes>
  <HiddenSlides>1</HiddenSlides>
  <MMClips>2</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LEARning about Literacy for Families Series</vt:lpstr>
      <vt:lpstr>LEARning about Literacy for Families Series</vt:lpstr>
      <vt:lpstr>Session 3: Fluency</vt:lpstr>
      <vt:lpstr>Text Version: Scarborough’s Reading Rope</vt:lpstr>
      <vt:lpstr>Sight Recognition &amp; Orthographic Mapping (1 of 4)</vt:lpstr>
      <vt:lpstr>Text Version: Decoding Diagram</vt:lpstr>
      <vt:lpstr>Sight Recognition &amp; Orthographic Mapping (2 of 4)</vt:lpstr>
      <vt:lpstr>Sight Recognition &amp; Orthographic Mapping (3 of 4)</vt:lpstr>
      <vt:lpstr>Sight Recognition &amp; Orthographic Mapping (4 of 4)</vt:lpstr>
      <vt:lpstr>Session 3- Fluency</vt:lpstr>
      <vt:lpstr>High-Frequency Words vs. Sight Words</vt:lpstr>
      <vt:lpstr>In the Classroom</vt:lpstr>
      <vt:lpstr>Questions to Ask Your Child’s Teacher</vt:lpstr>
      <vt:lpstr>How You Can Help Your Child at Home (1 of 2)</vt:lpstr>
      <vt:lpstr>Fluency at Home</vt:lpstr>
      <vt:lpstr>How You Can Help Your Child at Home (2 of 2)</vt:lpstr>
      <vt:lpstr>In Closing</vt:lpstr>
      <vt:lpstr>References (1 of 2)</vt:lpstr>
      <vt:lpstr>References (2 of 2)</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3_Fluency</dc:title>
  <dc:creator>New Jersey Department of Education</dc:creator>
  <cp:lastModifiedBy>Thomas, Elizabeth</cp:lastModifiedBy>
  <cp:revision>31</cp:revision>
  <cp:lastPrinted>2025-12-19T20:00:52Z</cp:lastPrinted>
  <dcterms:created xsi:type="dcterms:W3CDTF">2025-06-09T18:46:56Z</dcterms:created>
  <dcterms:modified xsi:type="dcterms:W3CDTF">2026-03-18T17:52:28Z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