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sldIdLst>
    <p:sldId id="454" r:id="rId5"/>
    <p:sldId id="258" r:id="rId6"/>
    <p:sldId id="466" r:id="rId7"/>
    <p:sldId id="459" r:id="rId8"/>
    <p:sldId id="456" r:id="rId9"/>
    <p:sldId id="465" r:id="rId10"/>
    <p:sldId id="463" r:id="rId11"/>
    <p:sldId id="457" r:id="rId12"/>
    <p:sldId id="450" r:id="rId13"/>
    <p:sldId id="451" r:id="rId14"/>
    <p:sldId id="464" r:id="rId15"/>
    <p:sldId id="452" r:id="rId16"/>
    <p:sldId id="453" r:id="rId17"/>
    <p:sldId id="303" r:id="rId1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C9F7EB9A-B5F0-4CDF-8051-77DB6485A0D8}">
          <p14:sldIdLst>
            <p14:sldId id="454"/>
            <p14:sldId id="258"/>
          </p14:sldIdLst>
        </p14:section>
        <p14:section name="Presentation" id="{E535A68C-A8BD-4644-85B2-7C86E70BF547}">
          <p14:sldIdLst>
            <p14:sldId id="466"/>
            <p14:sldId id="459"/>
            <p14:sldId id="456"/>
            <p14:sldId id="465"/>
            <p14:sldId id="463"/>
            <p14:sldId id="457"/>
            <p14:sldId id="450"/>
            <p14:sldId id="451"/>
            <p14:sldId id="464"/>
          </p14:sldIdLst>
        </p14:section>
        <p14:section name="Closing" id="{1959660B-A37F-44F3-AF9E-944D9DFF0A4E}">
          <p14:sldIdLst>
            <p14:sldId id="452"/>
            <p14:sldId id="453"/>
            <p14:sldId id="30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4C5013-E33A-798A-171A-52B2E38566D0}" name="Schiff, Jorden" initials="SJ" userId="S::jschiff@doe.nj.gov::77d82222-7197-4078-881e-914573ceb08f" providerId="AD"/>
  <p188:author id="{3FDE9C38-294A-C062-FF50-A95FABDA2A50}" name="Lopes, Sofia" initials="LS" userId="S::slopes@doe.nj.gov::bfdcdb35-f473-4f4e-91dd-f675a1682a58" providerId="AD"/>
  <p188:author id="{84A1B241-91A7-D71F-2637-BF0945B4CB23}" name="Bruton, Karen" initials="" userId="S::kbruton@doe.nj.gov::f42c226b-e919-4be2-93bb-24b85f1e2502" providerId="AD"/>
  <p188:author id="{7CD06546-9DD9-0023-DDD8-EC4F2CAE1FF9}" name="Thomas, Elizabeth" initials="ET" userId="S::ethomas@doe.nj.gov::ecf9b76d-2424-407e-a49b-ad172b417e8c" providerId="AD"/>
  <p188:author id="{C427385C-9701-95AF-74C4-14D121462340}" name="Webster-O'Dell, Wendi" initials="WW" userId="S::wwebster@doe.nj.gov::e3781c20-75bc-4503-ad7d-fd8ca9b06264" providerId="AD"/>
  <p188:author id="{EB779783-D0B7-2772-F5A7-466417C0A33D}" name="Bullock, Allyson" initials="AB" userId="S::abullock@doe.nj.gov::c1fbbeaf-b57a-4690-8a61-4b4d400574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E75"/>
    <a:srgbClr val="FEAD15"/>
    <a:srgbClr val="772006"/>
    <a:srgbClr val="345F84"/>
    <a:srgbClr val="000000"/>
    <a:srgbClr val="4179A8"/>
    <a:srgbClr val="D9117E"/>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9F39CA-203A-BF30-B91B-E981B5CDB139}" v="9" dt="2026-03-18T17:53:35.637"/>
    <p1510:client id="{4520402F-1086-8B07-C412-3C25490D2918}" v="6" dt="2026-03-18T00:53:05.3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75" autoAdjust="0"/>
  </p:normalViewPr>
  <p:slideViewPr>
    <p:cSldViewPr snapToGrid="0">
      <p:cViewPr varScale="1">
        <p:scale>
          <a:sx n="47" d="100"/>
          <a:sy n="47" d="100"/>
        </p:scale>
        <p:origin x="80" y="416"/>
      </p:cViewPr>
      <p:guideLst/>
    </p:cSldViewPr>
  </p:slideViewPr>
  <p:outlineViewPr>
    <p:cViewPr>
      <p:scale>
        <a:sx n="33" d="100"/>
        <a:sy n="33" d="100"/>
      </p:scale>
      <p:origin x="0" y="-1177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pes, Sofia" userId="S::slopes@doe.nj.gov::bfdcdb35-f473-4f4e-91dd-f675a1682a58" providerId="AD" clId="Web-{066DD74D-488C-8E44-BDD5-74745B8FC46D}"/>
    <pc:docChg chg="modSld">
      <pc:chgData name="Lopes, Sofia" userId="S::slopes@doe.nj.gov::bfdcdb35-f473-4f4e-91dd-f675a1682a58" providerId="AD" clId="Web-{066DD74D-488C-8E44-BDD5-74745B8FC46D}" dt="2026-02-26T19:14:54.032" v="1" actId="20577"/>
      <pc:docMkLst>
        <pc:docMk/>
      </pc:docMkLst>
      <pc:sldChg chg="modSp">
        <pc:chgData name="Lopes, Sofia" userId="S::slopes@doe.nj.gov::bfdcdb35-f473-4f4e-91dd-f675a1682a58" providerId="AD" clId="Web-{066DD74D-488C-8E44-BDD5-74745B8FC46D}" dt="2026-02-26T19:14:54.032" v="1" actId="20577"/>
        <pc:sldMkLst>
          <pc:docMk/>
          <pc:sldMk cId="4036178521" sldId="464"/>
        </pc:sldMkLst>
        <pc:spChg chg="mod">
          <ac:chgData name="Lopes, Sofia" userId="S::slopes@doe.nj.gov::bfdcdb35-f473-4f4e-91dd-f675a1682a58" providerId="AD" clId="Web-{066DD74D-488C-8E44-BDD5-74745B8FC46D}" dt="2026-02-26T19:14:54.032" v="1" actId="20577"/>
          <ac:spMkLst>
            <pc:docMk/>
            <pc:sldMk cId="4036178521" sldId="464"/>
            <ac:spMk id="6" creationId="{8C2E0C5C-FEAF-5E43-EA27-073933256AA1}"/>
          </ac:spMkLst>
        </pc:spChg>
      </pc:sldChg>
    </pc:docChg>
  </pc:docChgLst>
  <pc:docChgLst>
    <pc:chgData name="Lopes, Sofia" userId="S::slopes@doe.nj.gov::bfdcdb35-f473-4f4e-91dd-f675a1682a58" providerId="AD" clId="Web-{6F812064-F3B5-E0F9-38DA-2BFDB8BAB790}"/>
    <pc:docChg chg="modSld">
      <pc:chgData name="Lopes, Sofia" userId="S::slopes@doe.nj.gov::bfdcdb35-f473-4f4e-91dd-f675a1682a58" providerId="AD" clId="Web-{6F812064-F3B5-E0F9-38DA-2BFDB8BAB790}" dt="2026-02-26T19:49:58.587" v="2"/>
      <pc:docMkLst>
        <pc:docMk/>
      </pc:docMkLst>
      <pc:sldChg chg="delSp modSp">
        <pc:chgData name="Lopes, Sofia" userId="S::slopes@doe.nj.gov::bfdcdb35-f473-4f4e-91dd-f675a1682a58" providerId="AD" clId="Web-{6F812064-F3B5-E0F9-38DA-2BFDB8BAB790}" dt="2026-02-26T19:47:36.611" v="1"/>
        <pc:sldMkLst>
          <pc:docMk/>
          <pc:sldMk cId="3803669217" sldId="451"/>
        </pc:sldMkLst>
        <pc:picChg chg="mod">
          <ac:chgData name="Lopes, Sofia" userId="S::slopes@doe.nj.gov::bfdcdb35-f473-4f4e-91dd-f675a1682a58" providerId="AD" clId="Web-{6F812064-F3B5-E0F9-38DA-2BFDB8BAB790}" dt="2026-02-26T19:47:36.611" v="1"/>
          <ac:picMkLst>
            <pc:docMk/>
            <pc:sldMk cId="3803669217" sldId="451"/>
            <ac:picMk id="9218" creationId="{3A994F84-1145-9CD3-589C-3EA0431CA0E9}"/>
          </ac:picMkLst>
        </pc:picChg>
      </pc:sldChg>
      <pc:sldChg chg="modSp">
        <pc:chgData name="Lopes, Sofia" userId="S::slopes@doe.nj.gov::bfdcdb35-f473-4f4e-91dd-f675a1682a58" providerId="AD" clId="Web-{6F812064-F3B5-E0F9-38DA-2BFDB8BAB790}" dt="2026-02-26T19:49:58.587" v="2"/>
        <pc:sldMkLst>
          <pc:docMk/>
          <pc:sldMk cId="4036178521" sldId="464"/>
        </pc:sldMkLst>
        <pc:picChg chg="mod">
          <ac:chgData name="Lopes, Sofia" userId="S::slopes@doe.nj.gov::bfdcdb35-f473-4f4e-91dd-f675a1682a58" providerId="AD" clId="Web-{6F812064-F3B5-E0F9-38DA-2BFDB8BAB790}" dt="2026-02-26T19:49:58.587" v="2"/>
          <ac:picMkLst>
            <pc:docMk/>
            <pc:sldMk cId="4036178521" sldId="464"/>
            <ac:picMk id="9" creationId="{7607E53F-EA37-0607-F75A-3D369D3A7FBB}"/>
          </ac:picMkLst>
        </pc:picChg>
      </pc:sldChg>
    </pc:docChg>
  </pc:docChgLst>
  <pc:docChgLst>
    <pc:chgData name="Lopes, Sofia" userId="S::slopes@doe.nj.gov::bfdcdb35-f473-4f4e-91dd-f675a1682a58" providerId="AD" clId="Web-{E99E7C27-2BC2-CEA9-839A-9960ECD37B91}"/>
    <pc:docChg chg="modSld">
      <pc:chgData name="Lopes, Sofia" userId="S::slopes@doe.nj.gov::bfdcdb35-f473-4f4e-91dd-f675a1682a58" providerId="AD" clId="Web-{E99E7C27-2BC2-CEA9-839A-9960ECD37B91}" dt="2026-02-24T16:21:00.563" v="1" actId="20577"/>
      <pc:docMkLst>
        <pc:docMk/>
      </pc:docMkLst>
      <pc:sldChg chg="modSp">
        <pc:chgData name="Lopes, Sofia" userId="S::slopes@doe.nj.gov::bfdcdb35-f473-4f4e-91dd-f675a1682a58" providerId="AD" clId="Web-{E99E7C27-2BC2-CEA9-839A-9960ECD37B91}" dt="2026-02-24T16:21:00.563" v="1" actId="20577"/>
        <pc:sldMkLst>
          <pc:docMk/>
          <pc:sldMk cId="4036178521" sldId="464"/>
        </pc:sldMkLst>
        <pc:spChg chg="mod">
          <ac:chgData name="Lopes, Sofia" userId="S::slopes@doe.nj.gov::bfdcdb35-f473-4f4e-91dd-f675a1682a58" providerId="AD" clId="Web-{E99E7C27-2BC2-CEA9-839A-9960ECD37B91}" dt="2026-02-24T16:21:00.563" v="1" actId="20577"/>
          <ac:spMkLst>
            <pc:docMk/>
            <pc:sldMk cId="4036178521" sldId="464"/>
            <ac:spMk id="6" creationId="{8C2E0C5C-FEAF-5E43-EA27-073933256AA1}"/>
          </ac:spMkLst>
        </pc:spChg>
      </pc:sldChg>
    </pc:docChg>
  </pc:docChgLst>
  <pc:docChgLst>
    <pc:chgData name="Lopes, Sofia" userId="S::slopes@doe.nj.gov::bfdcdb35-f473-4f4e-91dd-f675a1682a58" providerId="AD" clId="Web-{0F315DF2-EDD9-37C0-292D-B3C9D96344A4}"/>
    <pc:docChg chg="modSld">
      <pc:chgData name="Lopes, Sofia" userId="S::slopes@doe.nj.gov::bfdcdb35-f473-4f4e-91dd-f675a1682a58" providerId="AD" clId="Web-{0F315DF2-EDD9-37C0-292D-B3C9D96344A4}" dt="2026-03-03T17:49:08.869" v="7"/>
      <pc:docMkLst>
        <pc:docMk/>
      </pc:docMkLst>
      <pc:sldChg chg="modSp">
        <pc:chgData name="Lopes, Sofia" userId="S::slopes@doe.nj.gov::bfdcdb35-f473-4f4e-91dd-f675a1682a58" providerId="AD" clId="Web-{0F315DF2-EDD9-37C0-292D-B3C9D96344A4}" dt="2026-03-03T17:48:32.479" v="3"/>
        <pc:sldMkLst>
          <pc:docMk/>
          <pc:sldMk cId="3803669217" sldId="451"/>
        </pc:sldMkLst>
        <pc:picChg chg="mod">
          <ac:chgData name="Lopes, Sofia" userId="S::slopes@doe.nj.gov::bfdcdb35-f473-4f4e-91dd-f675a1682a58" providerId="AD" clId="Web-{0F315DF2-EDD9-37C0-292D-B3C9D96344A4}" dt="2026-03-03T17:48:32.479" v="3"/>
          <ac:picMkLst>
            <pc:docMk/>
            <pc:sldMk cId="3803669217" sldId="451"/>
            <ac:picMk id="9218" creationId="{3A994F84-1145-9CD3-589C-3EA0431CA0E9}"/>
          </ac:picMkLst>
        </pc:picChg>
      </pc:sldChg>
      <pc:sldChg chg="modSp">
        <pc:chgData name="Lopes, Sofia" userId="S::slopes@doe.nj.gov::bfdcdb35-f473-4f4e-91dd-f675a1682a58" providerId="AD" clId="Web-{0F315DF2-EDD9-37C0-292D-B3C9D96344A4}" dt="2026-03-03T17:49:08.869" v="7"/>
        <pc:sldMkLst>
          <pc:docMk/>
          <pc:sldMk cId="894513737" sldId="452"/>
        </pc:sldMkLst>
        <pc:picChg chg="mod">
          <ac:chgData name="Lopes, Sofia" userId="S::slopes@doe.nj.gov::bfdcdb35-f473-4f4e-91dd-f675a1682a58" providerId="AD" clId="Web-{0F315DF2-EDD9-37C0-292D-B3C9D96344A4}" dt="2026-03-03T17:49:08.869" v="7"/>
          <ac:picMkLst>
            <pc:docMk/>
            <pc:sldMk cId="894513737" sldId="452"/>
            <ac:picMk id="9" creationId="{567E65DC-D5D8-1DA9-B537-29FBA1727F9D}"/>
          </ac:picMkLst>
        </pc:picChg>
      </pc:sldChg>
      <pc:sldChg chg="modSp">
        <pc:chgData name="Lopes, Sofia" userId="S::slopes@doe.nj.gov::bfdcdb35-f473-4f4e-91dd-f675a1682a58" providerId="AD" clId="Web-{0F315DF2-EDD9-37C0-292D-B3C9D96344A4}" dt="2026-03-03T17:47:57.307" v="1" actId="1076"/>
        <pc:sldMkLst>
          <pc:docMk/>
          <pc:sldMk cId="3435307534" sldId="463"/>
        </pc:sldMkLst>
        <pc:spChg chg="mod">
          <ac:chgData name="Lopes, Sofia" userId="S::slopes@doe.nj.gov::bfdcdb35-f473-4f4e-91dd-f675a1682a58" providerId="AD" clId="Web-{0F315DF2-EDD9-37C0-292D-B3C9D96344A4}" dt="2026-03-03T17:47:57.307" v="1" actId="1076"/>
          <ac:spMkLst>
            <pc:docMk/>
            <pc:sldMk cId="3435307534" sldId="463"/>
            <ac:spMk id="3" creationId="{1A33D1EC-4A32-7F5E-7D8F-75F005DC2FD4}"/>
          </ac:spMkLst>
        </pc:spChg>
      </pc:sldChg>
      <pc:sldChg chg="modSp">
        <pc:chgData name="Lopes, Sofia" userId="S::slopes@doe.nj.gov::bfdcdb35-f473-4f4e-91dd-f675a1682a58" providerId="AD" clId="Web-{0F315DF2-EDD9-37C0-292D-B3C9D96344A4}" dt="2026-03-03T17:48:43.088" v="5"/>
        <pc:sldMkLst>
          <pc:docMk/>
          <pc:sldMk cId="4036178521" sldId="464"/>
        </pc:sldMkLst>
        <pc:picChg chg="mod">
          <ac:chgData name="Lopes, Sofia" userId="S::slopes@doe.nj.gov::bfdcdb35-f473-4f4e-91dd-f675a1682a58" providerId="AD" clId="Web-{0F315DF2-EDD9-37C0-292D-B3C9D96344A4}" dt="2026-03-03T17:48:43.088" v="5"/>
          <ac:picMkLst>
            <pc:docMk/>
            <pc:sldMk cId="4036178521" sldId="464"/>
            <ac:picMk id="9" creationId="{7607E53F-EA37-0607-F75A-3D369D3A7FBB}"/>
          </ac:picMkLst>
        </pc:picChg>
      </pc:sldChg>
    </pc:docChg>
  </pc:docChgLst>
  <pc:docChgLst>
    <pc:chgData name="Lopes, Sofia" userId="S::slopes@doe.nj.gov::bfdcdb35-f473-4f4e-91dd-f675a1682a58" providerId="AD" clId="Web-{69460C15-42D1-7875-E1BA-116C62AC9C27}"/>
    <pc:docChg chg="addSld delSld modSld modSection">
      <pc:chgData name="Lopes, Sofia" userId="S::slopes@doe.nj.gov::bfdcdb35-f473-4f4e-91dd-f675a1682a58" providerId="AD" clId="Web-{69460C15-42D1-7875-E1BA-116C62AC9C27}" dt="2026-03-03T18:26:23.942" v="68" actId="20577"/>
      <pc:docMkLst>
        <pc:docMk/>
      </pc:docMkLst>
      <pc:sldChg chg="modSp modCm">
        <pc:chgData name="Lopes, Sofia" userId="S::slopes@doe.nj.gov::bfdcdb35-f473-4f4e-91dd-f675a1682a58" providerId="AD" clId="Web-{69460C15-42D1-7875-E1BA-116C62AC9C27}" dt="2026-03-03T18:26:23.942" v="68" actId="20577"/>
        <pc:sldMkLst>
          <pc:docMk/>
          <pc:sldMk cId="3803669217" sldId="451"/>
        </pc:sldMkLst>
        <pc:spChg chg="mod">
          <ac:chgData name="Lopes, Sofia" userId="S::slopes@doe.nj.gov::bfdcdb35-f473-4f4e-91dd-f675a1682a58" providerId="AD" clId="Web-{69460C15-42D1-7875-E1BA-116C62AC9C27}" dt="2026-03-03T18:26:23.942" v="68" actId="20577"/>
          <ac:spMkLst>
            <pc:docMk/>
            <pc:sldMk cId="3803669217" sldId="451"/>
            <ac:spMk id="5" creationId="{6872ECC5-5C08-E2ED-0D91-7B9EC41185E0}"/>
          </ac:spMkLst>
        </pc:spChg>
        <pc:extLst>
          <p:ext xmlns:p="http://schemas.openxmlformats.org/presentationml/2006/main" uri="{D6D511B9-2390-475A-947B-AFAB55BFBCF1}">
            <pc226:cmChg xmlns:pc226="http://schemas.microsoft.com/office/powerpoint/2022/06/main/command" chg="mod">
              <pc226:chgData name="Lopes, Sofia" userId="S::slopes@doe.nj.gov::bfdcdb35-f473-4f4e-91dd-f675a1682a58" providerId="AD" clId="Web-{69460C15-42D1-7875-E1BA-116C62AC9C27}" dt="2026-03-03T18:26:23.801" v="67" actId="20577"/>
              <pc2:cmMkLst xmlns:pc2="http://schemas.microsoft.com/office/powerpoint/2019/9/main/command">
                <pc:docMk/>
                <pc:sldMk cId="3803669217" sldId="451"/>
                <pc2:cmMk id="{965BC4EF-0559-4F42-89DC-2E6D2412C3C3}"/>
              </pc2:cmMkLst>
            </pc226:cmChg>
          </p:ext>
        </pc:extLst>
      </pc:sldChg>
      <pc:sldChg chg="addSp delSp modSp new modNotes">
        <pc:chgData name="Lopes, Sofia" userId="S::slopes@doe.nj.gov::bfdcdb35-f473-4f4e-91dd-f675a1682a58" providerId="AD" clId="Web-{69460C15-42D1-7875-E1BA-116C62AC9C27}" dt="2026-03-03T18:25:30.957" v="64"/>
        <pc:sldMkLst>
          <pc:docMk/>
          <pc:sldMk cId="972241360" sldId="465"/>
        </pc:sldMkLst>
        <pc:spChg chg="mod">
          <ac:chgData name="Lopes, Sofia" userId="S::slopes@doe.nj.gov::bfdcdb35-f473-4f4e-91dd-f675a1682a58" providerId="AD" clId="Web-{69460C15-42D1-7875-E1BA-116C62AC9C27}" dt="2026-03-03T18:23:50.551" v="30" actId="20577"/>
          <ac:spMkLst>
            <pc:docMk/>
            <pc:sldMk cId="972241360" sldId="465"/>
            <ac:spMk id="2" creationId="{B5D1DBE0-1F57-8BCC-AF7C-48483666EEB2}"/>
          </ac:spMkLst>
        </pc:spChg>
        <pc:graphicFrameChg chg="add mod ord modGraphic">
          <ac:chgData name="Lopes, Sofia" userId="S::slopes@doe.nj.gov::bfdcdb35-f473-4f4e-91dd-f675a1682a58" providerId="AD" clId="Web-{69460C15-42D1-7875-E1BA-116C62AC9C27}" dt="2026-03-03T18:25:30.957" v="64"/>
          <ac:graphicFrameMkLst>
            <pc:docMk/>
            <pc:sldMk cId="972241360" sldId="465"/>
            <ac:graphicFrameMk id="5" creationId="{34654C42-9581-2584-2991-30DCF23C589A}"/>
          </ac:graphicFrameMkLst>
        </pc:graphicFrameChg>
      </pc:sldChg>
    </pc:docChg>
  </pc:docChgLst>
  <pc:docChgLst>
    <pc:chgData name="Lopes, Sofia" userId="S::slopes@doe.nj.gov::bfdcdb35-f473-4f4e-91dd-f675a1682a58" providerId="AD" clId="Web-{4520402F-1086-8B07-C412-3C25490D2918}"/>
    <pc:docChg chg="addSld delSld sldOrd modSection">
      <pc:chgData name="Lopes, Sofia" userId="S::slopes@doe.nj.gov::bfdcdb35-f473-4f4e-91dd-f675a1682a58" providerId="AD" clId="Web-{4520402F-1086-8B07-C412-3C25490D2918}" dt="2026-03-18T00:53:05.311" v="4"/>
      <pc:docMkLst>
        <pc:docMk/>
      </pc:docMkLst>
      <pc:sldChg chg="del ord">
        <pc:chgData name="Lopes, Sofia" userId="S::slopes@doe.nj.gov::bfdcdb35-f473-4f4e-91dd-f675a1682a58" providerId="AD" clId="Web-{4520402F-1086-8B07-C412-3C25490D2918}" dt="2026-03-18T00:53:05.311" v="4"/>
        <pc:sldMkLst>
          <pc:docMk/>
          <pc:sldMk cId="1307122557" sldId="327"/>
        </pc:sldMkLst>
      </pc:sldChg>
      <pc:sldChg chg="add ord">
        <pc:chgData name="Lopes, Sofia" userId="S::slopes@doe.nj.gov::bfdcdb35-f473-4f4e-91dd-f675a1682a58" providerId="AD" clId="Web-{4520402F-1086-8B07-C412-3C25490D2918}" dt="2026-03-18T00:52:16.108" v="2"/>
        <pc:sldMkLst>
          <pc:docMk/>
          <pc:sldMk cId="1177082656" sldId="466"/>
        </pc:sldMkLst>
      </pc:sldChg>
    </pc:docChg>
  </pc:docChgLst>
  <pc:docChgLst>
    <pc:chgData name="Lopes, Sofia" userId="S::slopes@doe.nj.gov::bfdcdb35-f473-4f4e-91dd-f675a1682a58" providerId="AD" clId="Web-{9B21A11B-677E-76A3-BE6E-D3BAE7B014E1}"/>
    <pc:docChg chg="modSld">
      <pc:chgData name="Lopes, Sofia" userId="S::slopes@doe.nj.gov::bfdcdb35-f473-4f4e-91dd-f675a1682a58" providerId="AD" clId="Web-{9B21A11B-677E-76A3-BE6E-D3BAE7B014E1}" dt="2026-02-24T15:01:33.715" v="11" actId="1076"/>
      <pc:docMkLst>
        <pc:docMk/>
      </pc:docMkLst>
      <pc:sldChg chg="addSp delSp modSp mod modClrScheme chgLayout">
        <pc:chgData name="Lopes, Sofia" userId="S::slopes@doe.nj.gov::bfdcdb35-f473-4f4e-91dd-f675a1682a58" providerId="AD" clId="Web-{9B21A11B-677E-76A3-BE6E-D3BAE7B014E1}" dt="2026-02-24T15:01:33.715" v="11" actId="1076"/>
        <pc:sldMkLst>
          <pc:docMk/>
          <pc:sldMk cId="894513737" sldId="452"/>
        </pc:sldMkLst>
        <pc:spChg chg="mod ord">
          <ac:chgData name="Lopes, Sofia" userId="S::slopes@doe.nj.gov::bfdcdb35-f473-4f4e-91dd-f675a1682a58" providerId="AD" clId="Web-{9B21A11B-677E-76A3-BE6E-D3BAE7B014E1}" dt="2026-02-24T15:00:23.872" v="0"/>
          <ac:spMkLst>
            <pc:docMk/>
            <pc:sldMk cId="894513737" sldId="452"/>
            <ac:spMk id="2" creationId="{85CACF0A-000B-4852-E0E2-BD3D153445A5}"/>
          </ac:spMkLst>
        </pc:spChg>
        <pc:spChg chg="add mod ord">
          <ac:chgData name="Lopes, Sofia" userId="S::slopes@doe.nj.gov::bfdcdb35-f473-4f4e-91dd-f675a1682a58" providerId="AD" clId="Web-{9B21A11B-677E-76A3-BE6E-D3BAE7B014E1}" dt="2026-02-24T15:00:49.434" v="6" actId="20577"/>
          <ac:spMkLst>
            <pc:docMk/>
            <pc:sldMk cId="894513737" sldId="452"/>
            <ac:spMk id="7" creationId="{A5EA4CB9-2095-7756-AEEE-9F18508EE4C4}"/>
          </ac:spMkLst>
        </pc:spChg>
      </pc:sldChg>
    </pc:docChg>
  </pc:docChgLst>
  <pc:docChgLst>
    <pc:chgData name="Lopes, Sofia" userId="S::slopes@doe.nj.gov::bfdcdb35-f473-4f4e-91dd-f675a1682a58" providerId="AD" clId="Web-{FA75AF32-148E-1864-2EF7-A4300949011C}"/>
    <pc:docChg chg="modSld">
      <pc:chgData name="Lopes, Sofia" userId="S::slopes@doe.nj.gov::bfdcdb35-f473-4f4e-91dd-f675a1682a58" providerId="AD" clId="Web-{FA75AF32-148E-1864-2EF7-A4300949011C}" dt="2026-02-24T16:18:14.932" v="8" actId="20577"/>
      <pc:docMkLst>
        <pc:docMk/>
      </pc:docMkLst>
      <pc:sldChg chg="addSp delSp modSp">
        <pc:chgData name="Lopes, Sofia" userId="S::slopes@doe.nj.gov::bfdcdb35-f473-4f4e-91dd-f675a1682a58" providerId="AD" clId="Web-{FA75AF32-148E-1864-2EF7-A4300949011C}" dt="2026-02-24T16:18:14.932" v="8" actId="20577"/>
        <pc:sldMkLst>
          <pc:docMk/>
          <pc:sldMk cId="894513737" sldId="452"/>
        </pc:sldMkLst>
        <pc:spChg chg="mod">
          <ac:chgData name="Lopes, Sofia" userId="S::slopes@doe.nj.gov::bfdcdb35-f473-4f4e-91dd-f675a1682a58" providerId="AD" clId="Web-{FA75AF32-148E-1864-2EF7-A4300949011C}" dt="2026-02-24T16:18:14.932" v="8" actId="20577"/>
          <ac:spMkLst>
            <pc:docMk/>
            <pc:sldMk cId="894513737" sldId="452"/>
            <ac:spMk id="7" creationId="{A5EA4CB9-2095-7756-AEEE-9F18508EE4C4}"/>
          </ac:spMkLst>
        </pc:spChg>
      </pc:sldChg>
    </pc:docChg>
  </pc:docChgLst>
  <pc:docChgLst>
    <pc:chgData name="Thomas, Elizabeth" userId="ecf9b76d-2424-407e-a49b-ad172b417e8c" providerId="ADAL" clId="{BEFF0D3B-139F-4023-88D8-B0C92B3F5143}"/>
    <pc:docChg chg="custSel modSld">
      <pc:chgData name="Thomas, Elizabeth" userId="ecf9b76d-2424-407e-a49b-ad172b417e8c" providerId="ADAL" clId="{BEFF0D3B-139F-4023-88D8-B0C92B3F5143}" dt="2026-03-03T13:19:41.222" v="69" actId="20577"/>
      <pc:docMkLst>
        <pc:docMk/>
      </pc:docMkLst>
      <pc:sldChg chg="modSp">
        <pc:chgData name="Thomas, Elizabeth" userId="ecf9b76d-2424-407e-a49b-ad172b417e8c" providerId="ADAL" clId="{BEFF0D3B-139F-4023-88D8-B0C92B3F5143}" dt="2026-03-03T13:19:38.379" v="67" actId="20577"/>
        <pc:sldMkLst>
          <pc:docMk/>
          <pc:sldMk cId="1829440457" sldId="450"/>
        </pc:sldMkLst>
        <pc:spChg chg="mod">
          <ac:chgData name="Thomas, Elizabeth" userId="ecf9b76d-2424-407e-a49b-ad172b417e8c" providerId="ADAL" clId="{BEFF0D3B-139F-4023-88D8-B0C92B3F5143}" dt="2026-03-03T13:19:38.379" v="67" actId="20577"/>
          <ac:spMkLst>
            <pc:docMk/>
            <pc:sldMk cId="1829440457" sldId="450"/>
            <ac:spMk id="5" creationId="{FD0A6ED2-7BB8-DD13-90A4-CA04D0F4DFF5}"/>
          </ac:spMkLst>
        </pc:spChg>
      </pc:sldChg>
      <pc:sldChg chg="modSp">
        <pc:chgData name="Thomas, Elizabeth" userId="ecf9b76d-2424-407e-a49b-ad172b417e8c" providerId="ADAL" clId="{BEFF0D3B-139F-4023-88D8-B0C92B3F5143}" dt="2026-03-03T13:18:33.366" v="66" actId="20577"/>
        <pc:sldMkLst>
          <pc:docMk/>
          <pc:sldMk cId="3803669217" sldId="451"/>
        </pc:sldMkLst>
        <pc:spChg chg="mod">
          <ac:chgData name="Thomas, Elizabeth" userId="ecf9b76d-2424-407e-a49b-ad172b417e8c" providerId="ADAL" clId="{BEFF0D3B-139F-4023-88D8-B0C92B3F5143}" dt="2026-03-03T13:18:33.366" v="66" actId="20577"/>
          <ac:spMkLst>
            <pc:docMk/>
            <pc:sldMk cId="3803669217" sldId="451"/>
            <ac:spMk id="5" creationId="{6872ECC5-5C08-E2ED-0D91-7B9EC41185E0}"/>
          </ac:spMkLst>
        </pc:spChg>
      </pc:sldChg>
      <pc:sldChg chg="addSp delSp modSp mod">
        <pc:chgData name="Thomas, Elizabeth" userId="ecf9b76d-2424-407e-a49b-ad172b417e8c" providerId="ADAL" clId="{BEFF0D3B-139F-4023-88D8-B0C92B3F5143}" dt="2026-03-03T13:15:54.066" v="12" actId="20577"/>
        <pc:sldMkLst>
          <pc:docMk/>
          <pc:sldMk cId="2440992515" sldId="453"/>
        </pc:sldMkLst>
        <pc:spChg chg="mod">
          <ac:chgData name="Thomas, Elizabeth" userId="ecf9b76d-2424-407e-a49b-ad172b417e8c" providerId="ADAL" clId="{BEFF0D3B-139F-4023-88D8-B0C92B3F5143}" dt="2026-03-03T13:15:54.066" v="12" actId="20577"/>
          <ac:spMkLst>
            <pc:docMk/>
            <pc:sldMk cId="2440992515" sldId="453"/>
            <ac:spMk id="4" creationId="{9ED5EF1B-00D4-DDF0-796D-FF30979F6137}"/>
          </ac:spMkLst>
        </pc:spChg>
      </pc:sldChg>
      <pc:sldChg chg="modSp mod">
        <pc:chgData name="Thomas, Elizabeth" userId="ecf9b76d-2424-407e-a49b-ad172b417e8c" providerId="ADAL" clId="{BEFF0D3B-139F-4023-88D8-B0C92B3F5143}" dt="2026-03-03T13:16:19.692" v="20" actId="20577"/>
        <pc:sldMkLst>
          <pc:docMk/>
          <pc:sldMk cId="2703509247" sldId="456"/>
        </pc:sldMkLst>
        <pc:spChg chg="mod">
          <ac:chgData name="Thomas, Elizabeth" userId="ecf9b76d-2424-407e-a49b-ad172b417e8c" providerId="ADAL" clId="{BEFF0D3B-139F-4023-88D8-B0C92B3F5143}" dt="2026-03-03T13:16:19.692" v="20" actId="20577"/>
          <ac:spMkLst>
            <pc:docMk/>
            <pc:sldMk cId="2703509247" sldId="456"/>
            <ac:spMk id="4" creationId="{334F7F39-80BB-6879-0707-5E1CE463870D}"/>
          </ac:spMkLst>
        </pc:spChg>
      </pc:sldChg>
      <pc:sldChg chg="modSp">
        <pc:chgData name="Thomas, Elizabeth" userId="ecf9b76d-2424-407e-a49b-ad172b417e8c" providerId="ADAL" clId="{BEFF0D3B-139F-4023-88D8-B0C92B3F5143}" dt="2026-03-03T13:16:27.111" v="21" actId="20577"/>
        <pc:sldMkLst>
          <pc:docMk/>
          <pc:sldMk cId="2270189806" sldId="457"/>
        </pc:sldMkLst>
        <pc:spChg chg="mod">
          <ac:chgData name="Thomas, Elizabeth" userId="ecf9b76d-2424-407e-a49b-ad172b417e8c" providerId="ADAL" clId="{BEFF0D3B-139F-4023-88D8-B0C92B3F5143}" dt="2026-03-03T13:16:27.111" v="21" actId="20577"/>
          <ac:spMkLst>
            <pc:docMk/>
            <pc:sldMk cId="2270189806" sldId="457"/>
            <ac:spMk id="3" creationId="{E6B7D66C-2A61-3FA9-8493-187C85AC0368}"/>
          </ac:spMkLst>
        </pc:spChg>
      </pc:sldChg>
      <pc:sldChg chg="addSp delSp modSp mod modClrScheme chgLayout">
        <pc:chgData name="Thomas, Elizabeth" userId="ecf9b76d-2424-407e-a49b-ad172b417e8c" providerId="ADAL" clId="{BEFF0D3B-139F-4023-88D8-B0C92B3F5143}" dt="2026-03-03T13:17:44.775" v="53"/>
        <pc:sldMkLst>
          <pc:docMk/>
          <pc:sldMk cId="3435307534" sldId="463"/>
        </pc:sldMkLst>
        <pc:spChg chg="mod ord">
          <ac:chgData name="Thomas, Elizabeth" userId="ecf9b76d-2424-407e-a49b-ad172b417e8c" providerId="ADAL" clId="{BEFF0D3B-139F-4023-88D8-B0C92B3F5143}" dt="2026-03-03T13:17:13.246" v="22" actId="700"/>
          <ac:spMkLst>
            <pc:docMk/>
            <pc:sldMk cId="3435307534" sldId="463"/>
            <ac:spMk id="2" creationId="{052F09F6-EEC9-4287-86BF-363843C20CFB}"/>
          </ac:spMkLst>
        </pc:spChg>
        <pc:spChg chg="add mod ord">
          <ac:chgData name="Thomas, Elizabeth" userId="ecf9b76d-2424-407e-a49b-ad172b417e8c" providerId="ADAL" clId="{BEFF0D3B-139F-4023-88D8-B0C92B3F5143}" dt="2026-03-03T13:17:30.080" v="49" actId="20577"/>
          <ac:spMkLst>
            <pc:docMk/>
            <pc:sldMk cId="3435307534" sldId="463"/>
            <ac:spMk id="3" creationId="{1A33D1EC-4A32-7F5E-7D8F-75F005DC2FD4}"/>
          </ac:spMkLst>
        </pc:spChg>
        <pc:graphicFrameChg chg="add mod">
          <ac:chgData name="Thomas, Elizabeth" userId="ecf9b76d-2424-407e-a49b-ad172b417e8c" providerId="ADAL" clId="{BEFF0D3B-139F-4023-88D8-B0C92B3F5143}" dt="2026-03-03T13:17:44.775" v="53"/>
          <ac:graphicFrameMkLst>
            <pc:docMk/>
            <pc:sldMk cId="3435307534" sldId="463"/>
            <ac:graphicFrameMk id="7" creationId="{A42EDD03-7F20-8112-0876-103A2E5B8DA9}"/>
          </ac:graphicFrameMkLst>
        </pc:graphicFrameChg>
      </pc:sldChg>
      <pc:sldChg chg="modSp">
        <pc:chgData name="Thomas, Elizabeth" userId="ecf9b76d-2424-407e-a49b-ad172b417e8c" providerId="ADAL" clId="{BEFF0D3B-139F-4023-88D8-B0C92B3F5143}" dt="2026-03-03T13:19:41.222" v="69" actId="20577"/>
        <pc:sldMkLst>
          <pc:docMk/>
          <pc:sldMk cId="4036178521" sldId="464"/>
        </pc:sldMkLst>
        <pc:spChg chg="mod">
          <ac:chgData name="Thomas, Elizabeth" userId="ecf9b76d-2424-407e-a49b-ad172b417e8c" providerId="ADAL" clId="{BEFF0D3B-139F-4023-88D8-B0C92B3F5143}" dt="2026-03-03T13:19:39.591" v="68" actId="20577"/>
          <ac:spMkLst>
            <pc:docMk/>
            <pc:sldMk cId="4036178521" sldId="464"/>
            <ac:spMk id="2" creationId="{F1A2DB59-9F6A-FF58-0087-2A297604CE6A}"/>
          </ac:spMkLst>
        </pc:spChg>
        <pc:spChg chg="mod">
          <ac:chgData name="Thomas, Elizabeth" userId="ecf9b76d-2424-407e-a49b-ad172b417e8c" providerId="ADAL" clId="{BEFF0D3B-139F-4023-88D8-B0C92B3F5143}" dt="2026-03-03T13:19:41.222" v="69" actId="20577"/>
          <ac:spMkLst>
            <pc:docMk/>
            <pc:sldMk cId="4036178521" sldId="464"/>
            <ac:spMk id="6" creationId="{8C2E0C5C-FEAF-5E43-EA27-073933256AA1}"/>
          </ac:spMkLst>
        </pc:spChg>
      </pc:sldChg>
    </pc:docChg>
  </pc:docChgLst>
  <pc:docChgLst>
    <pc:chgData name="Lopes, Sofia" userId="S::slopes@doe.nj.gov::bfdcdb35-f473-4f4e-91dd-f675a1682a58" providerId="AD" clId="Web-{E8855C7F-D0F8-5058-B934-D9643D428E2A}"/>
    <pc:docChg chg="modSld">
      <pc:chgData name="Lopes, Sofia" userId="S::slopes@doe.nj.gov::bfdcdb35-f473-4f4e-91dd-f675a1682a58" providerId="AD" clId="Web-{E8855C7F-D0F8-5058-B934-D9643D428E2A}" dt="2026-02-24T15:12:55.741" v="7" actId="1076"/>
      <pc:docMkLst>
        <pc:docMk/>
      </pc:docMkLst>
      <pc:sldChg chg="addSp delSp modSp">
        <pc:chgData name="Lopes, Sofia" userId="S::slopes@doe.nj.gov::bfdcdb35-f473-4f4e-91dd-f675a1682a58" providerId="AD" clId="Web-{E8855C7F-D0F8-5058-B934-D9643D428E2A}" dt="2026-02-24T15:12:55.741" v="7" actId="1076"/>
        <pc:sldMkLst>
          <pc:docMk/>
          <pc:sldMk cId="894513737" sldId="452"/>
        </pc:sldMkLst>
        <pc:picChg chg="add mod ord">
          <ac:chgData name="Lopes, Sofia" userId="S::slopes@doe.nj.gov::bfdcdb35-f473-4f4e-91dd-f675a1682a58" providerId="AD" clId="Web-{E8855C7F-D0F8-5058-B934-D9643D428E2A}" dt="2026-02-24T15:12:04.909" v="0"/>
          <ac:picMkLst>
            <pc:docMk/>
            <pc:sldMk cId="894513737" sldId="452"/>
            <ac:picMk id="3" creationId="{1D73728E-E9A3-DE3F-062F-F3B5AC7DF473}"/>
          </ac:picMkLst>
        </pc:picChg>
        <pc:picChg chg="mod">
          <ac:chgData name="Lopes, Sofia" userId="S::slopes@doe.nj.gov::bfdcdb35-f473-4f4e-91dd-f675a1682a58" providerId="AD" clId="Web-{E8855C7F-D0F8-5058-B934-D9643D428E2A}" dt="2026-02-24T15:12:43.285" v="5" actId="1076"/>
          <ac:picMkLst>
            <pc:docMk/>
            <pc:sldMk cId="894513737" sldId="452"/>
            <ac:picMk id="9" creationId="{567E65DC-D5D8-1DA9-B537-29FBA1727F9D}"/>
          </ac:picMkLst>
        </pc:picChg>
      </pc:sldChg>
    </pc:docChg>
  </pc:docChgLst>
  <pc:docChgLst>
    <pc:chgData name="Lopes, Sofia" userId="bfdcdb35-f473-4f4e-91dd-f675a1682a58" providerId="ADAL" clId="{45433AEC-9B32-4648-AAFE-7A2A3D96081F}"/>
    <pc:docChg chg="custSel modSld">
      <pc:chgData name="Lopes, Sofia" userId="bfdcdb35-f473-4f4e-91dd-f675a1682a58" providerId="ADAL" clId="{45433AEC-9B32-4648-AAFE-7A2A3D96081F}" dt="2026-03-03T19:15:12.620" v="85" actId="962"/>
      <pc:docMkLst>
        <pc:docMk/>
      </pc:docMkLst>
      <pc:sldChg chg="modSp mod">
        <pc:chgData name="Lopes, Sofia" userId="bfdcdb35-f473-4f4e-91dd-f675a1682a58" providerId="ADAL" clId="{45433AEC-9B32-4648-AAFE-7A2A3D96081F}" dt="2026-03-02T17:01:27.383" v="5" actId="1076"/>
        <pc:sldMkLst>
          <pc:docMk/>
          <pc:sldMk cId="1724040377" sldId="258"/>
        </pc:sldMkLst>
      </pc:sldChg>
      <pc:sldChg chg="modSp mod">
        <pc:chgData name="Lopes, Sofia" userId="bfdcdb35-f473-4f4e-91dd-f675a1682a58" providerId="ADAL" clId="{45433AEC-9B32-4648-AAFE-7A2A3D96081F}" dt="2026-03-02T17:11:20.484" v="45" actId="1076"/>
        <pc:sldMkLst>
          <pc:docMk/>
          <pc:sldMk cId="1829440457" sldId="450"/>
        </pc:sldMkLst>
      </pc:sldChg>
      <pc:sldChg chg="modSp mod">
        <pc:chgData name="Lopes, Sofia" userId="bfdcdb35-f473-4f4e-91dd-f675a1682a58" providerId="ADAL" clId="{45433AEC-9B32-4648-AAFE-7A2A3D96081F}" dt="2026-03-02T17:16:30.978" v="46" actId="1076"/>
        <pc:sldMkLst>
          <pc:docMk/>
          <pc:sldMk cId="3803669217" sldId="451"/>
        </pc:sldMkLst>
      </pc:sldChg>
      <pc:sldChg chg="addSp modSp modAnim">
        <pc:chgData name="Lopes, Sofia" userId="bfdcdb35-f473-4f4e-91dd-f675a1682a58" providerId="ADAL" clId="{45433AEC-9B32-4648-AAFE-7A2A3D96081F}" dt="2026-03-03T19:15:12.620" v="85" actId="962"/>
        <pc:sldMkLst>
          <pc:docMk/>
          <pc:sldMk cId="894513737" sldId="452"/>
        </pc:sldMkLst>
        <pc:picChg chg="mod">
          <ac:chgData name="Lopes, Sofia" userId="bfdcdb35-f473-4f4e-91dd-f675a1682a58" providerId="ADAL" clId="{45433AEC-9B32-4648-AAFE-7A2A3D96081F}" dt="2026-03-03T19:15:12.620" v="85" actId="962"/>
          <ac:picMkLst>
            <pc:docMk/>
            <pc:sldMk cId="894513737" sldId="452"/>
            <ac:picMk id="9" creationId="{567E65DC-D5D8-1DA9-B537-29FBA1727F9D}"/>
          </ac:picMkLst>
        </pc:picChg>
      </pc:sldChg>
      <pc:sldChg chg="addSp modSp modAnim">
        <pc:chgData name="Lopes, Sofia" userId="bfdcdb35-f473-4f4e-91dd-f675a1682a58" providerId="ADAL" clId="{45433AEC-9B32-4648-AAFE-7A2A3D96081F}" dt="2026-03-02T17:00:37.912" v="3"/>
        <pc:sldMkLst>
          <pc:docMk/>
          <pc:sldMk cId="1301931295" sldId="454"/>
        </pc:sldMkLst>
      </pc:sldChg>
      <pc:sldChg chg="modSp mod">
        <pc:chgData name="Lopes, Sofia" userId="bfdcdb35-f473-4f4e-91dd-f675a1682a58" providerId="ADAL" clId="{45433AEC-9B32-4648-AAFE-7A2A3D96081F}" dt="2026-03-02T17:05:20.103" v="7" actId="1076"/>
        <pc:sldMkLst>
          <pc:docMk/>
          <pc:sldMk cId="2703509247" sldId="456"/>
        </pc:sldMkLst>
      </pc:sldChg>
      <pc:sldChg chg="modSp mod">
        <pc:chgData name="Lopes, Sofia" userId="bfdcdb35-f473-4f4e-91dd-f675a1682a58" providerId="ADAL" clId="{45433AEC-9B32-4648-AAFE-7A2A3D96081F}" dt="2026-03-02T17:10:41.747" v="44" actId="1076"/>
        <pc:sldMkLst>
          <pc:docMk/>
          <pc:sldMk cId="2270189806" sldId="457"/>
        </pc:sldMkLst>
      </pc:sldChg>
      <pc:sldChg chg="addSp delSp modSp mod">
        <pc:chgData name="Lopes, Sofia" userId="bfdcdb35-f473-4f4e-91dd-f675a1682a58" providerId="ADAL" clId="{45433AEC-9B32-4648-AAFE-7A2A3D96081F}" dt="2026-03-02T17:10:03.142" v="43" actId="1076"/>
        <pc:sldMkLst>
          <pc:docMk/>
          <pc:sldMk cId="3435307534" sldId="463"/>
        </pc:sldMkLst>
      </pc:sldChg>
      <pc:sldChg chg="modSp mod">
        <pc:chgData name="Lopes, Sofia" userId="bfdcdb35-f473-4f4e-91dd-f675a1682a58" providerId="ADAL" clId="{45433AEC-9B32-4648-AAFE-7A2A3D96081F}" dt="2026-03-02T17:17:04.873" v="47" actId="1076"/>
        <pc:sldMkLst>
          <pc:docMk/>
          <pc:sldMk cId="4036178521" sldId="464"/>
        </pc:sldMkLst>
        <pc:picChg chg="mod">
          <ac:chgData name="Lopes, Sofia" userId="bfdcdb35-f473-4f4e-91dd-f675a1682a58" providerId="ADAL" clId="{45433AEC-9B32-4648-AAFE-7A2A3D96081F}" dt="2026-02-24T14:42:13.022" v="1" actId="962"/>
          <ac:picMkLst>
            <pc:docMk/>
            <pc:sldMk cId="4036178521" sldId="464"/>
            <ac:picMk id="8" creationId="{79321825-5569-CBEC-B1AE-4ADAD05F3DB2}"/>
          </ac:picMkLst>
        </pc:picChg>
        <pc:picChg chg="mod">
          <ac:chgData name="Lopes, Sofia" userId="bfdcdb35-f473-4f4e-91dd-f675a1682a58" providerId="ADAL" clId="{45433AEC-9B32-4648-AAFE-7A2A3D96081F}" dt="2026-02-24T14:42:14.476" v="2" actId="962"/>
          <ac:picMkLst>
            <pc:docMk/>
            <pc:sldMk cId="4036178521" sldId="464"/>
            <ac:picMk id="9" creationId="{7607E53F-EA37-0607-F75A-3D369D3A7FBB}"/>
          </ac:picMkLst>
        </pc:picChg>
      </pc:sldChg>
      <pc:sldChg chg="modSp">
        <pc:chgData name="Lopes, Sofia" userId="bfdcdb35-f473-4f4e-91dd-f675a1682a58" providerId="ADAL" clId="{45433AEC-9B32-4648-AAFE-7A2A3D96081F}" dt="2026-03-03T19:14:52.855" v="83" actId="20577"/>
        <pc:sldMkLst>
          <pc:docMk/>
          <pc:sldMk cId="972241360" sldId="465"/>
        </pc:sldMkLst>
        <pc:spChg chg="mod">
          <ac:chgData name="Lopes, Sofia" userId="bfdcdb35-f473-4f4e-91dd-f675a1682a58" providerId="ADAL" clId="{45433AEC-9B32-4648-AAFE-7A2A3D96081F}" dt="2026-03-03T19:14:52.855" v="83" actId="20577"/>
          <ac:spMkLst>
            <pc:docMk/>
            <pc:sldMk cId="972241360" sldId="465"/>
            <ac:spMk id="2" creationId="{B5D1DBE0-1F57-8BCC-AF7C-48483666EEB2}"/>
          </ac:spMkLst>
        </pc:spChg>
      </pc:sldChg>
    </pc:docChg>
  </pc:docChgLst>
  <pc:docChgLst>
    <pc:chgData name="Lopes, Sofia" userId="S::slopes@doe.nj.gov::bfdcdb35-f473-4f4e-91dd-f675a1682a58" providerId="AD" clId="Web-{D0E428A2-4E97-7072-DFE6-45149FB20CE3}"/>
    <pc:docChg chg="modSld">
      <pc:chgData name="Lopes, Sofia" userId="S::slopes@doe.nj.gov::bfdcdb35-f473-4f4e-91dd-f675a1682a58" providerId="AD" clId="Web-{D0E428A2-4E97-7072-DFE6-45149FB20CE3}" dt="2026-02-24T00:11:47.196" v="1"/>
      <pc:docMkLst>
        <pc:docMk/>
      </pc:docMkLst>
      <pc:sldChg chg="modNotes">
        <pc:chgData name="Lopes, Sofia" userId="S::slopes@doe.nj.gov::bfdcdb35-f473-4f4e-91dd-f675a1682a58" providerId="AD" clId="Web-{D0E428A2-4E97-7072-DFE6-45149FB20CE3}" dt="2026-02-24T00:11:47.196" v="1"/>
        <pc:sldMkLst>
          <pc:docMk/>
          <pc:sldMk cId="4036178521" sldId="464"/>
        </pc:sldMkLst>
      </pc:sldChg>
    </pc:docChg>
  </pc:docChgLst>
  <pc:docChgLst>
    <pc:chgData name="Lopes, Sofia" userId="S::slopes@doe.nj.gov::bfdcdb35-f473-4f4e-91dd-f675a1682a58" providerId="AD" clId="Web-{8535B8D5-9528-9C55-D57F-E9615FBA6162}"/>
    <pc:docChg chg="addSld delSld modSld modSection">
      <pc:chgData name="Lopes, Sofia" userId="S::slopes@doe.nj.gov::bfdcdb35-f473-4f4e-91dd-f675a1682a58" providerId="AD" clId="Web-{8535B8D5-9528-9C55-D57F-E9615FBA6162}" dt="2026-02-20T21:38:27.756" v="146" actId="1076"/>
      <pc:docMkLst>
        <pc:docMk/>
      </pc:docMkLst>
      <pc:sldChg chg="addSp delSp modSp mod modClrScheme chgLayout">
        <pc:chgData name="Lopes, Sofia" userId="S::slopes@doe.nj.gov::bfdcdb35-f473-4f4e-91dd-f675a1682a58" providerId="AD" clId="Web-{8535B8D5-9528-9C55-D57F-E9615FBA6162}" dt="2026-02-20T21:30:06.118" v="18" actId="20577"/>
        <pc:sldMkLst>
          <pc:docMk/>
          <pc:sldMk cId="1829440457" sldId="450"/>
        </pc:sldMkLst>
        <pc:spChg chg="mod ord">
          <ac:chgData name="Lopes, Sofia" userId="S::slopes@doe.nj.gov::bfdcdb35-f473-4f4e-91dd-f675a1682a58" providerId="AD" clId="Web-{8535B8D5-9528-9C55-D57F-E9615FBA6162}" dt="2026-02-20T21:28:53.443" v="9"/>
          <ac:spMkLst>
            <pc:docMk/>
            <pc:sldMk cId="1829440457" sldId="450"/>
            <ac:spMk id="2" creationId="{8A0776B6-38D0-D487-020B-66ABB65DCC18}"/>
          </ac:spMkLst>
        </pc:spChg>
        <pc:spChg chg="add mod ord">
          <ac:chgData name="Lopes, Sofia" userId="S::slopes@doe.nj.gov::bfdcdb35-f473-4f4e-91dd-f675a1682a58" providerId="AD" clId="Web-{8535B8D5-9528-9C55-D57F-E9615FBA6162}" dt="2026-02-20T21:28:53.443" v="9"/>
          <ac:spMkLst>
            <pc:docMk/>
            <pc:sldMk cId="1829440457" sldId="450"/>
            <ac:spMk id="3" creationId="{3B9F9BFF-BBEC-C023-C172-BAA7F1E88314}"/>
          </ac:spMkLst>
        </pc:spChg>
        <pc:spChg chg="add mod ord">
          <ac:chgData name="Lopes, Sofia" userId="S::slopes@doe.nj.gov::bfdcdb35-f473-4f4e-91dd-f675a1682a58" providerId="AD" clId="Web-{8535B8D5-9528-9C55-D57F-E9615FBA6162}" dt="2026-02-20T21:30:06.118" v="18" actId="20577"/>
          <ac:spMkLst>
            <pc:docMk/>
            <pc:sldMk cId="1829440457" sldId="450"/>
            <ac:spMk id="5" creationId="{FD0A6ED2-7BB8-DD13-90A4-CA04D0F4DFF5}"/>
          </ac:spMkLst>
        </pc:spChg>
      </pc:sldChg>
      <pc:sldChg chg="addSp delSp modSp mod modClrScheme chgLayout">
        <pc:chgData name="Lopes, Sofia" userId="S::slopes@doe.nj.gov::bfdcdb35-f473-4f4e-91dd-f675a1682a58" providerId="AD" clId="Web-{8535B8D5-9528-9C55-D57F-E9615FBA6162}" dt="2026-02-20T21:31:15.543" v="28" actId="20577"/>
        <pc:sldMkLst>
          <pc:docMk/>
          <pc:sldMk cId="3803669217" sldId="451"/>
        </pc:sldMkLst>
        <pc:spChg chg="mod ord">
          <ac:chgData name="Lopes, Sofia" userId="S::slopes@doe.nj.gov::bfdcdb35-f473-4f4e-91dd-f675a1682a58" providerId="AD" clId="Web-{8535B8D5-9528-9C55-D57F-E9615FBA6162}" dt="2026-02-20T21:30:30.572" v="19"/>
          <ac:spMkLst>
            <pc:docMk/>
            <pc:sldMk cId="3803669217" sldId="451"/>
            <ac:spMk id="2" creationId="{BFEE2B78-B4D8-04A1-108C-0E4BEAF550FF}"/>
          </ac:spMkLst>
        </pc:spChg>
        <pc:spChg chg="add mod ord">
          <ac:chgData name="Lopes, Sofia" userId="S::slopes@doe.nj.gov::bfdcdb35-f473-4f4e-91dd-f675a1682a58" providerId="AD" clId="Web-{8535B8D5-9528-9C55-D57F-E9615FBA6162}" dt="2026-02-20T21:31:15.543" v="28" actId="20577"/>
          <ac:spMkLst>
            <pc:docMk/>
            <pc:sldMk cId="3803669217" sldId="451"/>
            <ac:spMk id="5" creationId="{6872ECC5-5C08-E2ED-0D91-7B9EC41185E0}"/>
          </ac:spMkLst>
        </pc:spChg>
      </pc:sldChg>
      <pc:sldChg chg="addSp delSp modSp mod modClrScheme chgLayout">
        <pc:chgData name="Lopes, Sofia" userId="S::slopes@doe.nj.gov::bfdcdb35-f473-4f4e-91dd-f675a1682a58" providerId="AD" clId="Web-{8535B8D5-9528-9C55-D57F-E9615FBA6162}" dt="2026-02-20T21:28:44.536" v="8" actId="20577"/>
        <pc:sldMkLst>
          <pc:docMk/>
          <pc:sldMk cId="2270189806" sldId="457"/>
        </pc:sldMkLst>
        <pc:spChg chg="mod ord">
          <ac:chgData name="Lopes, Sofia" userId="S::slopes@doe.nj.gov::bfdcdb35-f473-4f4e-91dd-f675a1682a58" providerId="AD" clId="Web-{8535B8D5-9528-9C55-D57F-E9615FBA6162}" dt="2026-02-20T21:27:49.033" v="0"/>
          <ac:spMkLst>
            <pc:docMk/>
            <pc:sldMk cId="2270189806" sldId="457"/>
            <ac:spMk id="2" creationId="{2027612E-8608-BF0A-14E8-04E09A35D284}"/>
          </ac:spMkLst>
        </pc:spChg>
        <pc:spChg chg="add mod ord">
          <ac:chgData name="Lopes, Sofia" userId="S::slopes@doe.nj.gov::bfdcdb35-f473-4f4e-91dd-f675a1682a58" providerId="AD" clId="Web-{8535B8D5-9528-9C55-D57F-E9615FBA6162}" dt="2026-02-20T21:28:44.536" v="8" actId="20577"/>
          <ac:spMkLst>
            <pc:docMk/>
            <pc:sldMk cId="2270189806" sldId="457"/>
            <ac:spMk id="3" creationId="{E6B7D66C-2A61-3FA9-8493-187C85AC0368}"/>
          </ac:spMkLst>
        </pc:spChg>
        <pc:picChg chg="mod ord">
          <ac:chgData name="Lopes, Sofia" userId="S::slopes@doe.nj.gov::bfdcdb35-f473-4f4e-91dd-f675a1682a58" providerId="AD" clId="Web-{8535B8D5-9528-9C55-D57F-E9615FBA6162}" dt="2026-02-20T21:27:49.033" v="0"/>
          <ac:picMkLst>
            <pc:docMk/>
            <pc:sldMk cId="2270189806" sldId="457"/>
            <ac:picMk id="16" creationId="{74CB43B6-FDE8-93DD-EC86-B3CDF532A3C8}"/>
          </ac:picMkLst>
        </pc:picChg>
      </pc:sldChg>
      <pc:sldChg chg="addSp delSp modSp new">
        <pc:chgData name="Lopes, Sofia" userId="S::slopes@doe.nj.gov::bfdcdb35-f473-4f4e-91dd-f675a1682a58" providerId="AD" clId="Web-{8535B8D5-9528-9C55-D57F-E9615FBA6162}" dt="2026-02-20T21:38:27.756" v="146" actId="1076"/>
        <pc:sldMkLst>
          <pc:docMk/>
          <pc:sldMk cId="4036178521" sldId="464"/>
        </pc:sldMkLst>
        <pc:spChg chg="mod">
          <ac:chgData name="Lopes, Sofia" userId="S::slopes@doe.nj.gov::bfdcdb35-f473-4f4e-91dd-f675a1682a58" providerId="AD" clId="Web-{8535B8D5-9528-9C55-D57F-E9615FBA6162}" dt="2026-02-20T21:31:24.012" v="31" actId="20577"/>
          <ac:spMkLst>
            <pc:docMk/>
            <pc:sldMk cId="4036178521" sldId="464"/>
            <ac:spMk id="2" creationId="{F1A2DB59-9F6A-FF58-0087-2A297604CE6A}"/>
          </ac:spMkLst>
        </pc:spChg>
        <pc:spChg chg="mod">
          <ac:chgData name="Lopes, Sofia" userId="S::slopes@doe.nj.gov::bfdcdb35-f473-4f4e-91dd-f675a1682a58" providerId="AD" clId="Web-{8535B8D5-9528-9C55-D57F-E9615FBA6162}" dt="2026-02-20T21:38:27.756" v="146" actId="1076"/>
          <ac:spMkLst>
            <pc:docMk/>
            <pc:sldMk cId="4036178521" sldId="464"/>
            <ac:spMk id="6" creationId="{8C2E0C5C-FEAF-5E43-EA27-073933256AA1}"/>
          </ac:spMkLst>
        </pc:spChg>
        <pc:picChg chg="add mod ord">
          <ac:chgData name="Lopes, Sofia" userId="S::slopes@doe.nj.gov::bfdcdb35-f473-4f4e-91dd-f675a1682a58" providerId="AD" clId="Web-{8535B8D5-9528-9C55-D57F-E9615FBA6162}" dt="2026-02-20T21:32:21.764" v="39"/>
          <ac:picMkLst>
            <pc:docMk/>
            <pc:sldMk cId="4036178521" sldId="464"/>
            <ac:picMk id="8" creationId="{79321825-5569-CBEC-B1AE-4ADAD05F3DB2}"/>
          </ac:picMkLst>
        </pc:picChg>
        <pc:picChg chg="add mod ord">
          <ac:chgData name="Lopes, Sofia" userId="S::slopes@doe.nj.gov::bfdcdb35-f473-4f4e-91dd-f675a1682a58" providerId="AD" clId="Web-{8535B8D5-9528-9C55-D57F-E9615FBA6162}" dt="2026-02-20T21:32:40.764" v="40"/>
          <ac:picMkLst>
            <pc:docMk/>
            <pc:sldMk cId="4036178521" sldId="464"/>
            <ac:picMk id="9" creationId="{7607E53F-EA37-0607-F75A-3D369D3A7FBB}"/>
          </ac:picMkLst>
        </pc:picChg>
      </pc:sldChg>
    </pc:docChg>
  </pc:docChgLst>
  <pc:docChgLst>
    <pc:chgData name="Lopes, Sofia" userId="S::slopes@doe.nj.gov::bfdcdb35-f473-4f4e-91dd-f675a1682a58" providerId="AD" clId="Web-{66E18712-FB66-0CAA-2783-5E05E8F19883}"/>
    <pc:docChg chg="modSld">
      <pc:chgData name="Lopes, Sofia" userId="S::slopes@doe.nj.gov::bfdcdb35-f473-4f4e-91dd-f675a1682a58" providerId="AD" clId="Web-{66E18712-FB66-0CAA-2783-5E05E8F19883}" dt="2026-03-03T18:08:23.551" v="16"/>
      <pc:docMkLst>
        <pc:docMk/>
      </pc:docMkLst>
      <pc:sldChg chg="delSp delAnim">
        <pc:chgData name="Lopes, Sofia" userId="S::slopes@doe.nj.gov::bfdcdb35-f473-4f4e-91dd-f675a1682a58" providerId="AD" clId="Web-{66E18712-FB66-0CAA-2783-5E05E8F19883}" dt="2026-03-03T18:05:49.868" v="1"/>
        <pc:sldMkLst>
          <pc:docMk/>
          <pc:sldMk cId="1724040377" sldId="258"/>
        </pc:sldMkLst>
      </pc:sldChg>
      <pc:sldChg chg="delSp delAnim">
        <pc:chgData name="Lopes, Sofia" userId="S::slopes@doe.nj.gov::bfdcdb35-f473-4f4e-91dd-f675a1682a58" providerId="AD" clId="Web-{66E18712-FB66-0CAA-2783-5E05E8F19883}" dt="2026-03-03T18:08:13.457" v="13"/>
        <pc:sldMkLst>
          <pc:docMk/>
          <pc:sldMk cId="1829440457" sldId="450"/>
        </pc:sldMkLst>
      </pc:sldChg>
      <pc:sldChg chg="delSp delAnim">
        <pc:chgData name="Lopes, Sofia" userId="S::slopes@doe.nj.gov::bfdcdb35-f473-4f4e-91dd-f675a1682a58" providerId="AD" clId="Web-{66E18712-FB66-0CAA-2783-5E05E8F19883}" dt="2026-03-03T18:08:16.332" v="14"/>
        <pc:sldMkLst>
          <pc:docMk/>
          <pc:sldMk cId="3803669217" sldId="451"/>
        </pc:sldMkLst>
      </pc:sldChg>
      <pc:sldChg chg="delSp delAnim">
        <pc:chgData name="Lopes, Sofia" userId="S::slopes@doe.nj.gov::bfdcdb35-f473-4f4e-91dd-f675a1682a58" providerId="AD" clId="Web-{66E18712-FB66-0CAA-2783-5E05E8F19883}" dt="2026-03-03T18:08:23.551" v="16"/>
        <pc:sldMkLst>
          <pc:docMk/>
          <pc:sldMk cId="894513737" sldId="452"/>
        </pc:sldMkLst>
      </pc:sldChg>
      <pc:sldChg chg="delSp delAnim">
        <pc:chgData name="Lopes, Sofia" userId="S::slopes@doe.nj.gov::bfdcdb35-f473-4f4e-91dd-f675a1682a58" providerId="AD" clId="Web-{66E18712-FB66-0CAA-2783-5E05E8F19883}" dt="2026-03-03T18:05:40.570" v="0"/>
        <pc:sldMkLst>
          <pc:docMk/>
          <pc:sldMk cId="1301931295" sldId="454"/>
        </pc:sldMkLst>
      </pc:sldChg>
      <pc:sldChg chg="delSp delAnim">
        <pc:chgData name="Lopes, Sofia" userId="S::slopes@doe.nj.gov::bfdcdb35-f473-4f4e-91dd-f675a1682a58" providerId="AD" clId="Web-{66E18712-FB66-0CAA-2783-5E05E8F19883}" dt="2026-03-03T18:06:14.839" v="3"/>
        <pc:sldMkLst>
          <pc:docMk/>
          <pc:sldMk cId="2703509247" sldId="456"/>
        </pc:sldMkLst>
      </pc:sldChg>
      <pc:sldChg chg="delSp delAnim">
        <pc:chgData name="Lopes, Sofia" userId="S::slopes@doe.nj.gov::bfdcdb35-f473-4f4e-91dd-f675a1682a58" providerId="AD" clId="Web-{66E18712-FB66-0CAA-2783-5E05E8F19883}" dt="2026-03-03T18:08:09.441" v="12"/>
        <pc:sldMkLst>
          <pc:docMk/>
          <pc:sldMk cId="2270189806" sldId="457"/>
        </pc:sldMkLst>
      </pc:sldChg>
      <pc:sldChg chg="delSp delAnim">
        <pc:chgData name="Lopes, Sofia" userId="S::slopes@doe.nj.gov::bfdcdb35-f473-4f4e-91dd-f675a1682a58" providerId="AD" clId="Web-{66E18712-FB66-0CAA-2783-5E05E8F19883}" dt="2026-03-03T18:08:04.535" v="11"/>
        <pc:sldMkLst>
          <pc:docMk/>
          <pc:sldMk cId="3435307534" sldId="463"/>
        </pc:sldMkLst>
      </pc:sldChg>
      <pc:sldChg chg="delSp delAnim">
        <pc:chgData name="Lopes, Sofia" userId="S::slopes@doe.nj.gov::bfdcdb35-f473-4f4e-91dd-f675a1682a58" providerId="AD" clId="Web-{66E18712-FB66-0CAA-2783-5E05E8F19883}" dt="2026-03-03T18:08:20.207" v="15"/>
        <pc:sldMkLst>
          <pc:docMk/>
          <pc:sldMk cId="4036178521" sldId="464"/>
        </pc:sldMkLst>
      </pc:sldChg>
    </pc:docChg>
  </pc:docChgLst>
  <pc:docChgLst>
    <pc:chgData name="Lopes, Sofia" userId="S::slopes@doe.nj.gov::bfdcdb35-f473-4f4e-91dd-f675a1682a58" providerId="AD" clId="Web-{89079E43-9470-8EDA-1E3D-BC81D65F01E7}"/>
    <pc:docChg chg="modSld">
      <pc:chgData name="Lopes, Sofia" userId="S::slopes@doe.nj.gov::bfdcdb35-f473-4f4e-91dd-f675a1682a58" providerId="AD" clId="Web-{89079E43-9470-8EDA-1E3D-BC81D65F01E7}" dt="2026-03-03T18:30:04.172" v="10" actId="1076"/>
      <pc:docMkLst>
        <pc:docMk/>
      </pc:docMkLst>
    </pc:docChg>
  </pc:docChgLst>
  <pc:docChgLst>
    <pc:chgData name="Lopes, Sofia" userId="S::slopes@doe.nj.gov::bfdcdb35-f473-4f4e-91dd-f675a1682a58" providerId="AD" clId="Web-{9620D5C0-F5AC-98BE-4C85-2A2E2B76353D}"/>
    <pc:docChg chg="modSld">
      <pc:chgData name="Lopes, Sofia" userId="S::slopes@doe.nj.gov::bfdcdb35-f473-4f4e-91dd-f675a1682a58" providerId="AD" clId="Web-{9620D5C0-F5AC-98BE-4C85-2A2E2B76353D}" dt="2026-02-24T15:10:00.948" v="13" actId="1076"/>
      <pc:docMkLst>
        <pc:docMk/>
      </pc:docMkLst>
      <pc:sldChg chg="addSp delSp modSp">
        <pc:chgData name="Lopes, Sofia" userId="S::slopes@doe.nj.gov::bfdcdb35-f473-4f4e-91dd-f675a1682a58" providerId="AD" clId="Web-{9620D5C0-F5AC-98BE-4C85-2A2E2B76353D}" dt="2026-02-24T15:10:00.948" v="13" actId="1076"/>
        <pc:sldMkLst>
          <pc:docMk/>
          <pc:sldMk cId="894513737" sldId="452"/>
        </pc:sldMkLst>
        <pc:spChg chg="mod">
          <ac:chgData name="Lopes, Sofia" userId="S::slopes@doe.nj.gov::bfdcdb35-f473-4f4e-91dd-f675a1682a58" providerId="AD" clId="Web-{9620D5C0-F5AC-98BE-4C85-2A2E2B76353D}" dt="2026-02-24T15:03:08.655" v="6" actId="14100"/>
          <ac:spMkLst>
            <pc:docMk/>
            <pc:sldMk cId="894513737" sldId="452"/>
            <ac:spMk id="7" creationId="{A5EA4CB9-2095-7756-AEEE-9F18508EE4C4}"/>
          </ac:spMkLst>
        </pc:spChg>
        <pc:picChg chg="add mod ord modCrop">
          <ac:chgData name="Lopes, Sofia" userId="S::slopes@doe.nj.gov::bfdcdb35-f473-4f4e-91dd-f675a1682a58" providerId="AD" clId="Web-{9620D5C0-F5AC-98BE-4C85-2A2E2B76353D}" dt="2026-02-24T15:10:00.948" v="13" actId="1076"/>
          <ac:picMkLst>
            <pc:docMk/>
            <pc:sldMk cId="894513737" sldId="452"/>
            <ac:picMk id="9" creationId="{567E65DC-D5D8-1DA9-B537-29FBA1727F9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7B811AE-216E-6F44-9DDB-1445BBBA3764}" type="datetimeFigureOut">
              <a:rPr lang="en-US" smtClean="0"/>
              <a:t>3/18/2026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B65AB24-858C-4042-8650-F45BC641C7BA}" type="slidenum">
              <a:rPr lang="en-US" smtClean="0"/>
              <a:t>‹#›</a:t>
            </a:fld>
            <a:endParaRPr lang="en-US"/>
          </a:p>
        </p:txBody>
      </p:sp>
    </p:spTree>
    <p:extLst>
      <p:ext uri="{BB962C8B-B14F-4D97-AF65-F5344CB8AC3E}">
        <p14:creationId xmlns:p14="http://schemas.microsoft.com/office/powerpoint/2010/main" val="336679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readingrockets.org/topics/background-knowledge/articles/building-background-knowledg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readinguniverse.org/resources/pdf/building-student-knowledge/knowledge-skill-explainer/12-ways-to-activate-background-knowledg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AE6C-6AC4-FA4C-938E-9D462F0B0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857CF-19A8-E8C3-03EA-1789F3E08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AF335-DC69-3110-9A4E-5250FCD976CB}"/>
              </a:ext>
            </a:extLst>
          </p:cNvPr>
          <p:cNvSpPr>
            <a:spLocks noGrp="1"/>
          </p:cNvSpPr>
          <p:nvPr>
            <p:ph type="body" idx="1"/>
          </p:nvPr>
        </p:nvSpPr>
        <p:spPr/>
        <p:txBody>
          <a:bodyPr/>
          <a:lstStyle/>
          <a:p>
            <a:pPr rtl="0"/>
            <a:r>
              <a:rPr lang="en-US" b="1"/>
              <a:t>Facilitator Narration: </a:t>
            </a:r>
          </a:p>
          <a:p>
            <a:pPr rtl="0"/>
            <a:r>
              <a:rPr lang="en-US"/>
              <a:t>Welcome to the </a:t>
            </a:r>
            <a:r>
              <a:rPr lang="en-US" i="1" err="1"/>
              <a:t>LEARning</a:t>
            </a:r>
            <a:r>
              <a:rPr lang="en-US" i="1"/>
              <a:t> about Literacy for Families</a:t>
            </a:r>
            <a:r>
              <a:rPr lang="en-US"/>
              <a:t> series from the New Jersey Department of Education’s Office of Learning Equity and Academy Recovery, or LEAR. LEAR was established in August 2024 to transform New Jersey’s approach to literacy instruction and advance academic recovery. </a:t>
            </a:r>
          </a:p>
          <a:p>
            <a:pPr rtl="0"/>
            <a:endParaRPr lang="en-US"/>
          </a:p>
          <a:p>
            <a:pPr rtl="0"/>
            <a:r>
              <a:rPr lang="en-US"/>
              <a:t>Along with the LEAR office, a Working Group on Student Literacy was created to make recommendations on best practices and evidence-based strategies to help all children learn. Through the group’s research, it was determined that states that mirrored the language and formats used with teachers successfully communicated information about early literacy learning to families. As a result, one of the group's recommendations was to develop clear, accessible information for families to support aligned language around early literacy development. In response to this recommendation, the LEAR office created this series for parents, families, and caregivers, providing research and information on early literacy, along with practical applications and activities they can do with their children at home.</a:t>
            </a:r>
          </a:p>
          <a:p>
            <a:pPr rtl="0"/>
            <a:endParaRPr lang="en-US"/>
          </a:p>
          <a:p>
            <a:pPr rtl="0"/>
            <a:r>
              <a:rPr lang="en-US"/>
              <a:t>For more information about LEAR and the New Jersey Department of Education, visit the link on the screen.</a:t>
            </a:r>
          </a:p>
          <a:p>
            <a:pPr rtl="0"/>
            <a:endParaRPr lang="en-US"/>
          </a:p>
          <a:p>
            <a:pPr rtl="0"/>
            <a:r>
              <a:rPr lang="en-US" b="1"/>
              <a:t>Facilitator Note: Hide this slide if this is </a:t>
            </a:r>
            <a:r>
              <a:rPr lang="en-US" b="1" u="sng"/>
              <a:t>not </a:t>
            </a:r>
            <a:r>
              <a:rPr lang="en-US" b="1"/>
              <a:t>the first session you are facilitating with this group.</a:t>
            </a:r>
          </a:p>
          <a:p>
            <a:pPr rtl="0"/>
            <a:endParaRPr lang="en-US" b="1"/>
          </a:p>
        </p:txBody>
      </p:sp>
      <p:sp>
        <p:nvSpPr>
          <p:cNvPr id="4" name="Slide Number Placeholder 3">
            <a:extLst>
              <a:ext uri="{FF2B5EF4-FFF2-40B4-BE49-F238E27FC236}">
                <a16:creationId xmlns:a16="http://schemas.microsoft.com/office/drawing/2014/main" id="{CE8DD105-2D25-E990-6742-939FBE373860}"/>
              </a:ext>
            </a:extLst>
          </p:cNvPr>
          <p:cNvSpPr>
            <a:spLocks noGrp="1"/>
          </p:cNvSpPr>
          <p:nvPr>
            <p:ph type="sldNum" sz="quarter" idx="5"/>
          </p:nvPr>
        </p:nvSpPr>
        <p:spPr/>
        <p:txBody>
          <a:bodyPr/>
          <a:lstStyle/>
          <a:p>
            <a:fld id="{9B65AB24-858C-4042-8650-F45BC641C7BA}" type="slidenum">
              <a:rPr lang="en-US" smtClean="0"/>
              <a:t>1</a:t>
            </a:fld>
            <a:endParaRPr lang="en-US"/>
          </a:p>
        </p:txBody>
      </p:sp>
    </p:spTree>
    <p:extLst>
      <p:ext uri="{BB962C8B-B14F-4D97-AF65-F5344CB8AC3E}">
        <p14:creationId xmlns:p14="http://schemas.microsoft.com/office/powerpoint/2010/main" val="2171800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highlight>
                  <a:srgbClr val="FFFFFF"/>
                </a:highlight>
              </a:rPr>
              <a:t>Facilitator Narration</a:t>
            </a:r>
          </a:p>
          <a:p>
            <a:r>
              <a:rPr lang="en-US">
                <a:highlight>
                  <a:srgbClr val="FFFFFF"/>
                </a:highlight>
              </a:rPr>
              <a:t>Additional ideas, activities, directions, and examples can be found on Reading Rockets website. The QR code is linked to an article that includes activities that can be implemented at home to support building background knowledge, like grouping words into categories (for example, strawberries, bananas, and papayas are all types of fruit), using comparison and contrasts (Is a tomato a fruit? Why or why not?), and finally embracing multimedia.</a:t>
            </a:r>
            <a:endParaRPr lang="en-US" b="1">
              <a:highlight>
                <a:srgbClr val="FFFFFF"/>
              </a:highlight>
            </a:endParaRPr>
          </a:p>
          <a:p>
            <a:r>
              <a:rPr lang="en-US" b="1">
                <a:highlight>
                  <a:srgbClr val="FFFFFF"/>
                </a:highlight>
              </a:rPr>
              <a:t>Facilitator Note: </a:t>
            </a:r>
            <a:r>
              <a:rPr lang="en-US">
                <a:highlight>
                  <a:srgbClr val="FFFFFF"/>
                </a:highlight>
              </a:rPr>
              <a:t>Link to resource: </a:t>
            </a:r>
            <a:r>
              <a:rPr lang="en-US" u="sng">
                <a:highlight>
                  <a:srgbClr val="FFFFFF"/>
                </a:highlight>
                <a:hlinkClick r:id="rId3"/>
              </a:rPr>
              <a:t>https://www.readingrockets.org/topics/background-knowledge/articles/building-background-knowledge</a:t>
            </a:r>
            <a:endParaRPr lang="en-US" b="1">
              <a:highlight>
                <a:srgbClr val="FFFFFF"/>
              </a:highlight>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11</a:t>
            </a:fld>
            <a:endParaRPr lang="en-US"/>
          </a:p>
        </p:txBody>
      </p:sp>
    </p:spTree>
    <p:extLst>
      <p:ext uri="{BB962C8B-B14F-4D97-AF65-F5344CB8AC3E}">
        <p14:creationId xmlns:p14="http://schemas.microsoft.com/office/powerpoint/2010/main" val="4089826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a:t>
            </a:r>
            <a:endParaRPr lang="en-US"/>
          </a:p>
          <a:p>
            <a:pPr rtl="0"/>
            <a:r>
              <a:rPr lang="en-US"/>
              <a:t>In closing, we hope that you have enjoyed this session.  To reinforce your learning, we recommend reviewing this resource from Reading Universe prior to our next session. The resource is linked to the QR code on the screen.  </a:t>
            </a:r>
          </a:p>
          <a:p>
            <a:pPr rtl="0"/>
            <a:br>
              <a:rPr lang="en-US" b="0">
                <a:effectLst/>
              </a:rPr>
            </a:br>
            <a:r>
              <a:rPr lang="en-US" b="1"/>
              <a:t>Facilitator Note: </a:t>
            </a:r>
            <a:r>
              <a:rPr lang="en-US"/>
              <a:t>Link to resource: </a:t>
            </a:r>
            <a:r>
              <a:rPr lang="en-US" u="sng">
                <a:hlinkClick r:id="rId3"/>
              </a:rPr>
              <a:t>https://readinguniverse.org/resources/pdf/building-student-knowledge/knowledge-skill-explainer/12-ways-to-activate-background-knowledge</a:t>
            </a:r>
            <a:r>
              <a:rPr lang="en-US"/>
              <a:t> </a:t>
            </a:r>
          </a:p>
        </p:txBody>
      </p:sp>
      <p:sp>
        <p:nvSpPr>
          <p:cNvPr id="4" name="Slide Number Placeholder 3"/>
          <p:cNvSpPr>
            <a:spLocks noGrp="1"/>
          </p:cNvSpPr>
          <p:nvPr>
            <p:ph type="sldNum" sz="quarter" idx="5"/>
          </p:nvPr>
        </p:nvSpPr>
        <p:spPr/>
        <p:txBody>
          <a:bodyPr/>
          <a:lstStyle/>
          <a:p>
            <a:fld id="{9B65AB24-858C-4042-8650-F45BC641C7BA}" type="slidenum">
              <a:rPr lang="en-US" smtClean="0"/>
              <a:t>12</a:t>
            </a:fld>
            <a:endParaRPr lang="en-US"/>
          </a:p>
        </p:txBody>
      </p:sp>
    </p:spTree>
    <p:extLst>
      <p:ext uri="{BB962C8B-B14F-4D97-AF65-F5344CB8AC3E}">
        <p14:creationId xmlns:p14="http://schemas.microsoft.com/office/powerpoint/2010/main" val="2364740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13</a:t>
            </a:fld>
            <a:endParaRPr lang="en-US"/>
          </a:p>
        </p:txBody>
      </p:sp>
    </p:spTree>
    <p:extLst>
      <p:ext uri="{BB962C8B-B14F-4D97-AF65-F5344CB8AC3E}">
        <p14:creationId xmlns:p14="http://schemas.microsoft.com/office/powerpoint/2010/main" val="863164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14</a:t>
            </a:fld>
            <a:endParaRPr lang="en-US"/>
          </a:p>
        </p:txBody>
      </p:sp>
    </p:spTree>
    <p:extLst>
      <p:ext uri="{BB962C8B-B14F-4D97-AF65-F5344CB8AC3E}">
        <p14:creationId xmlns:p14="http://schemas.microsoft.com/office/powerpoint/2010/main" val="1416143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Welcome! We’re so glad you could join us for this session in the </a:t>
            </a:r>
            <a:r>
              <a:rPr lang="en-US" i="1" err="1"/>
              <a:t>LEARning</a:t>
            </a:r>
            <a:r>
              <a:rPr lang="en-US" i="1"/>
              <a:t> about Literacy for Families</a:t>
            </a:r>
            <a:r>
              <a:rPr lang="en-US"/>
              <a:t> series. This session will focus on the importance of background knowledge in skilled reading and is designed to support New Jersey families as you help your children grow as confident readers at home.</a:t>
            </a:r>
            <a:endParaRPr lang="en-US" b="0">
              <a:effectLst/>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2</a:t>
            </a:fld>
            <a:endParaRPr lang="en-US"/>
          </a:p>
        </p:txBody>
      </p:sp>
    </p:spTree>
    <p:extLst>
      <p:ext uri="{BB962C8B-B14F-4D97-AF65-F5344CB8AC3E}">
        <p14:creationId xmlns:p14="http://schemas.microsoft.com/office/powerpoint/2010/main" val="3044961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Referring back to our conceptual framework for skilled reading, Scarborough’s Reading Rope, let’s spend some time exploring the role of background knowledge in reading comprehension. Background knowledge is the existing information, experiences, and understanding a child has about a topic. </a:t>
            </a:r>
            <a:endParaRPr lang="en-US" b="0">
              <a:effectLst/>
            </a:endParaRPr>
          </a:p>
          <a:p>
            <a:br>
              <a:rPr lang="en-US"/>
            </a:br>
            <a:br>
              <a:rPr lang="en-US"/>
            </a:br>
            <a:br>
              <a:rPr lang="en-US"/>
            </a:br>
            <a:br>
              <a:rPr lang="en-US"/>
            </a:br>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3</a:t>
            </a:fld>
            <a:endParaRPr lang="en-US"/>
          </a:p>
        </p:txBody>
      </p:sp>
    </p:spTree>
    <p:extLst>
      <p:ext uri="{BB962C8B-B14F-4D97-AF65-F5344CB8AC3E}">
        <p14:creationId xmlns:p14="http://schemas.microsoft.com/office/powerpoint/2010/main" val="3824822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When children read, they aren’t just figuring out words—they’re trying to understand ideas and stories. Background knowledge is what they already know about a topic, and it is the foundation for learning new material. It evolves through life experiences, formal education, reading, and conversations.  Having background knowledge about a topic can make reading a new text much easier.</a:t>
            </a:r>
            <a:endParaRPr lang="en-US" b="0">
              <a:effectLst/>
            </a:endParaRPr>
          </a:p>
          <a:p>
            <a:pPr rtl="0"/>
            <a:endParaRPr lang="en-US"/>
          </a:p>
          <a:p>
            <a:pPr rtl="0"/>
            <a:r>
              <a:rPr lang="en-US"/>
              <a:t>For example, if a child knows a lot about farms, reading a story about farm animals will make more sense and be more enjoyable. Background knowledge helps children connect ideas, follow the story, and even recognize new words more quickly.</a:t>
            </a:r>
          </a:p>
          <a:p>
            <a:pPr rtl="0"/>
            <a:endParaRPr lang="en-US" b="0">
              <a:effectLst/>
            </a:endParaRPr>
          </a:p>
          <a:p>
            <a:pPr rtl="0"/>
            <a:r>
              <a:rPr lang="en-US"/>
              <a:t>By supporting your child’s knowledge about different topics—through conversation, reading together, or exploring new experiences—you’re helping them become a confident, skilled reader who can truly understand and enjoy what they read.</a:t>
            </a:r>
            <a:endParaRPr lang="en-US" b="0">
              <a:effectLst/>
            </a:endParaRPr>
          </a:p>
          <a:p>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5</a:t>
            </a:fld>
            <a:endParaRPr lang="en-US"/>
          </a:p>
        </p:txBody>
      </p:sp>
    </p:spTree>
    <p:extLst>
      <p:ext uri="{BB962C8B-B14F-4D97-AF65-F5344CB8AC3E}">
        <p14:creationId xmlns:p14="http://schemas.microsoft.com/office/powerpoint/2010/main" val="2841617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endParaRPr lang="en-US">
              <a:solidFill>
                <a:srgbClr val="444444"/>
              </a:solidFill>
            </a:endParaRPr>
          </a:p>
          <a:p>
            <a:r>
              <a:rPr lang="en-US"/>
              <a:t>When children read, their understanding of a story or text is strongly influenced by what they already know about the topic. This “background knowledge” helps them make sense of new ideas, connect details, and fully understand what they’re reading.</a:t>
            </a:r>
            <a:endParaRPr lang="en-US">
              <a:solidFill>
                <a:srgbClr val="444444"/>
              </a:solidFill>
            </a:endParaRPr>
          </a:p>
          <a:p>
            <a:endParaRPr lang="en-US">
              <a:solidFill>
                <a:srgbClr val="444444"/>
              </a:solidFill>
            </a:endParaRPr>
          </a:p>
          <a:p>
            <a:r>
              <a:rPr lang="en-US"/>
              <a:t>Reading expert Nancy Hennessy developed something called the </a:t>
            </a:r>
            <a:r>
              <a:rPr lang="en-US" i="1"/>
              <a:t>ABCs of Background Knowledge </a:t>
            </a:r>
            <a:r>
              <a:rPr lang="en-US"/>
              <a:t>to help teachers—and families—think about how to support kids in this area before, during, and after reading. The ABCs stand for:</a:t>
            </a:r>
            <a:endParaRPr lang="en-US">
              <a:solidFill>
                <a:srgbClr val="444444"/>
              </a:solidFill>
            </a:endParaRPr>
          </a:p>
          <a:p>
            <a:r>
              <a:rPr lang="en-US" b="1"/>
              <a:t>A – Activate and Assess:</a:t>
            </a:r>
            <a:r>
              <a:rPr lang="en-US"/>
              <a:t> Help your child think about what they already know before reading to help build context. For example, if the story is about animals on a farm, you might ask, “What do you already know about cows or chickens?”</a:t>
            </a:r>
            <a:endParaRPr lang="en-US">
              <a:solidFill>
                <a:srgbClr val="444444"/>
              </a:solidFill>
            </a:endParaRPr>
          </a:p>
          <a:p>
            <a:r>
              <a:rPr lang="en-US" b="1"/>
              <a:t>B – Build:</a:t>
            </a:r>
            <a:r>
              <a:rPr lang="en-US"/>
              <a:t> If your child doesn’t know much about the topic, you can build their knowledge to help make connections and clarify meaning. You might read a short nonfiction book together, watch a short video, or share information in kid-friendly language.</a:t>
            </a:r>
            <a:endParaRPr lang="en-US">
              <a:solidFill>
                <a:srgbClr val="444444"/>
              </a:solidFill>
            </a:endParaRPr>
          </a:p>
          <a:p>
            <a:r>
              <a:rPr lang="en-US" b="1"/>
              <a:t>C – Connect:</a:t>
            </a:r>
            <a:r>
              <a:rPr lang="en-US"/>
              <a:t> After reading, encourage your child to connect what they learned to something else—another book, an experience they’ve had, or something they’re learning in school to help deepen their understanding.</a:t>
            </a:r>
            <a:br>
              <a:rPr lang="en-US"/>
            </a:br>
            <a:endParaRPr lang="en-US">
              <a:solidFill>
                <a:srgbClr val="444444"/>
              </a:solidFill>
            </a:endParaRPr>
          </a:p>
          <a:p>
            <a:r>
              <a:rPr lang="en-US"/>
              <a:t>By activating, building, and connecting knowledge, children have a stronger foundation for comprehension. As parents, you can support this by asking questions, talking about experiences, and helping your child see connections between what they already know and what they are reading.</a:t>
            </a:r>
            <a:endParaRPr lang="en-US">
              <a:solidFill>
                <a:srgbClr val="444444"/>
              </a:solidFill>
            </a:endParaRPr>
          </a:p>
          <a:p>
            <a:br>
              <a:rPr lang="en-US">
                <a:solidFill>
                  <a:srgbClr val="444444"/>
                </a:solidFill>
              </a:rPr>
            </a:br>
            <a:br>
              <a:rPr lang="en-US">
                <a:solidFill>
                  <a:srgbClr val="444444"/>
                </a:solidFill>
              </a:rPr>
            </a:b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6</a:t>
            </a:fld>
            <a:endParaRPr lang="en-US"/>
          </a:p>
        </p:txBody>
      </p:sp>
    </p:spTree>
    <p:extLst>
      <p:ext uri="{BB962C8B-B14F-4D97-AF65-F5344CB8AC3E}">
        <p14:creationId xmlns:p14="http://schemas.microsoft.com/office/powerpoint/2010/main" val="2535566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23FC2-9135-86B6-2244-3E6D95CD90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C5344-4C50-04FB-F4DF-405405C020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F88FDB-95F0-F26F-99FF-97EF8222FBB7}"/>
              </a:ext>
            </a:extLst>
          </p:cNvPr>
          <p:cNvSpPr>
            <a:spLocks noGrp="1"/>
          </p:cNvSpPr>
          <p:nvPr>
            <p:ph type="body" idx="1"/>
          </p:nvPr>
        </p:nvSpPr>
        <p:spPr/>
        <p:txBody>
          <a:bodyPr/>
          <a:lstStyle/>
          <a:p>
            <a:pPr rtl="0"/>
            <a:r>
              <a:rPr lang="en-US" b="1"/>
              <a:t>Facilitator Narration: </a:t>
            </a:r>
          </a:p>
          <a:p>
            <a:pPr rtl="0"/>
            <a:r>
              <a:rPr lang="en-US" b="0">
                <a:effectLst/>
              </a:rPr>
              <a:t>Let’s spend a few minutes brainstorming some ideas for the ABCs of Background Knowledge. </a:t>
            </a:r>
          </a:p>
          <a:p>
            <a:pPr rtl="0"/>
            <a:endParaRPr lang="en-US" b="0">
              <a:effectLst/>
            </a:endParaRPr>
          </a:p>
          <a:p>
            <a:pPr rtl="0"/>
            <a:r>
              <a:rPr lang="en-US" b="1">
                <a:effectLst/>
              </a:rPr>
              <a:t>Facilitator Note:</a:t>
            </a:r>
            <a:r>
              <a:rPr lang="en-US" b="0">
                <a:effectLst/>
              </a:rPr>
              <a:t> As participants respond, record ideas in the table on the slide or on chart paper.</a:t>
            </a:r>
          </a:p>
          <a:p>
            <a:pPr rtl="0"/>
            <a:endParaRPr lang="en-US" b="1">
              <a:effectLst/>
            </a:endParaRPr>
          </a:p>
          <a:p>
            <a:pPr rtl="0"/>
            <a:r>
              <a:rPr lang="en-US" b="1"/>
              <a:t>A – Activate and Assess:</a:t>
            </a:r>
            <a:r>
              <a:rPr lang="en-US"/>
              <a:t> </a:t>
            </a:r>
            <a:r>
              <a:rPr lang="en-US" b="0">
                <a:effectLst/>
              </a:rPr>
              <a:t>Staying with the story topic: animals on a farm, what are some questions we might ask a child to help activate their prior knowledge and build context?</a:t>
            </a:r>
          </a:p>
          <a:p>
            <a:r>
              <a:rPr lang="en-US" b="0">
                <a:effectLst/>
              </a:rPr>
              <a:t>Sample responses:</a:t>
            </a:r>
          </a:p>
          <a:p>
            <a:pPr marL="174982" indent="-174982">
              <a:buFont typeface="Arial" panose="020B0604020202020204" pitchFamily="34" charset="0"/>
              <a:buChar char="•"/>
            </a:pPr>
            <a:r>
              <a:rPr lang="en-US" b="0">
                <a:effectLst/>
              </a:rPr>
              <a:t>What kinds of animals might you find on a farm?</a:t>
            </a:r>
          </a:p>
          <a:p>
            <a:pPr marL="174982" indent="-174982">
              <a:buFont typeface="Arial" panose="020B0604020202020204" pitchFamily="34" charset="0"/>
              <a:buChar char="•"/>
            </a:pPr>
            <a:r>
              <a:rPr lang="en-US" b="0">
                <a:effectLst/>
              </a:rPr>
              <a:t>What do you already know about those animals?</a:t>
            </a:r>
          </a:p>
          <a:p>
            <a:pPr marL="174982" indent="-174982">
              <a:buFont typeface="Arial" panose="020B0604020202020204" pitchFamily="34" charset="0"/>
              <a:buChar char="•"/>
            </a:pPr>
            <a:r>
              <a:rPr lang="en-US" b="0">
                <a:effectLst/>
              </a:rPr>
              <a:t>Why are farms important?</a:t>
            </a:r>
          </a:p>
          <a:p>
            <a:pPr rtl="0"/>
            <a:endParaRPr lang="en-US" b="0">
              <a:effectLst/>
            </a:endParaRPr>
          </a:p>
          <a:p>
            <a:pPr rtl="0" fontAlgn="base"/>
            <a:r>
              <a:rPr lang="en-US" b="1"/>
              <a:t>B – Build:</a:t>
            </a:r>
            <a:r>
              <a:rPr lang="en-US"/>
              <a:t> While reading the story, what are some things we could do to help students make connections and clarify meaning?</a:t>
            </a:r>
          </a:p>
          <a:p>
            <a:pPr rtl="0" fontAlgn="base"/>
            <a:r>
              <a:rPr lang="en-US"/>
              <a:t>Sample responses:</a:t>
            </a:r>
          </a:p>
          <a:p>
            <a:pPr marL="174982" indent="-174982" fontAlgn="base">
              <a:buFont typeface="Arial" panose="020B0604020202020204" pitchFamily="34" charset="0"/>
              <a:buChar char="•"/>
            </a:pPr>
            <a:r>
              <a:rPr lang="en-US"/>
              <a:t>Watch a video.</a:t>
            </a:r>
          </a:p>
          <a:p>
            <a:pPr marL="174982" indent="-174982" fontAlgn="base">
              <a:buFont typeface="Arial" panose="020B0604020202020204" pitchFamily="34" charset="0"/>
              <a:buChar char="•"/>
            </a:pPr>
            <a:r>
              <a:rPr lang="en-US"/>
              <a:t>Visit a farm.</a:t>
            </a:r>
          </a:p>
          <a:p>
            <a:pPr marL="174982" indent="-174982" fontAlgn="base">
              <a:buFont typeface="Arial" panose="020B0604020202020204" pitchFamily="34" charset="0"/>
              <a:buChar char="•"/>
            </a:pPr>
            <a:r>
              <a:rPr lang="en-US"/>
              <a:t>Read a related book or story.</a:t>
            </a:r>
          </a:p>
          <a:p>
            <a:pPr marL="174982" indent="-174982" fontAlgn="base">
              <a:buFont typeface="Arial" panose="020B0604020202020204" pitchFamily="34" charset="0"/>
              <a:buChar char="•"/>
            </a:pPr>
            <a:endParaRPr lang="en-US"/>
          </a:p>
          <a:p>
            <a:pPr rtl="0" fontAlgn="base"/>
            <a:r>
              <a:rPr lang="en-US" b="1"/>
              <a:t>C – Connect:</a:t>
            </a:r>
            <a:r>
              <a:rPr lang="en-US"/>
              <a:t> After reading the story, what are some ways that we could help connect and deepen children’s understanding?</a:t>
            </a:r>
          </a:p>
          <a:p>
            <a:pPr fontAlgn="base"/>
            <a:r>
              <a:rPr lang="en-US"/>
              <a:t>Sample responses:</a:t>
            </a:r>
          </a:p>
          <a:p>
            <a:pPr marL="174982" indent="-174982" fontAlgn="base">
              <a:buFont typeface="Arial" panose="020B0604020202020204" pitchFamily="34" charset="0"/>
              <a:buChar char="•"/>
            </a:pPr>
            <a:r>
              <a:rPr lang="en-US"/>
              <a:t>Connect the story with some topics students have learned about in science, such as the life cycle or plant growth stages.</a:t>
            </a:r>
          </a:p>
          <a:p>
            <a:pPr marL="174982" indent="-174982" fontAlgn="base">
              <a:buFont typeface="Arial" panose="020B0604020202020204" pitchFamily="34" charset="0"/>
              <a:buChar char="•"/>
            </a:pPr>
            <a:r>
              <a:rPr lang="en-US"/>
              <a:t>Read a book on a similar topic.</a:t>
            </a:r>
          </a:p>
          <a:p>
            <a:pPr marL="174982" indent="-174982" fontAlgn="base">
              <a:buFont typeface="Arial" panose="020B0604020202020204" pitchFamily="34" charset="0"/>
              <a:buChar char="•"/>
            </a:pPr>
            <a:r>
              <a:rPr lang="en-US"/>
              <a:t>Relate the book to a shared experience.</a:t>
            </a:r>
            <a:br>
              <a:rPr lang="en-US"/>
            </a:br>
            <a:endParaRPr lang="en-US"/>
          </a:p>
          <a:p>
            <a:pPr rtl="0"/>
            <a:r>
              <a:rPr lang="en-US"/>
              <a:t>These activities and ideas help students build background knowledge about farm animals. When students have a strong understanding of a topic, it becomes easier for them to read about it, make sense of the information, and remember what they’ve learned.</a:t>
            </a:r>
            <a:br>
              <a:rPr lang="en-US" b="0">
                <a:effectLst/>
              </a:rPr>
            </a:br>
            <a:br>
              <a:rPr lang="en-US" b="0">
                <a:effectLst/>
              </a:rPr>
            </a:br>
            <a:endParaRPr lang="en-US"/>
          </a:p>
        </p:txBody>
      </p:sp>
      <p:sp>
        <p:nvSpPr>
          <p:cNvPr id="4" name="Slide Number Placeholder 3">
            <a:extLst>
              <a:ext uri="{FF2B5EF4-FFF2-40B4-BE49-F238E27FC236}">
                <a16:creationId xmlns:a16="http://schemas.microsoft.com/office/drawing/2014/main" id="{1042FF79-E8D7-7A06-87D8-C647BFC56345}"/>
              </a:ext>
            </a:extLst>
          </p:cNvPr>
          <p:cNvSpPr>
            <a:spLocks noGrp="1"/>
          </p:cNvSpPr>
          <p:nvPr>
            <p:ph type="sldNum" sz="quarter" idx="5"/>
          </p:nvPr>
        </p:nvSpPr>
        <p:spPr/>
        <p:txBody>
          <a:bodyPr/>
          <a:lstStyle/>
          <a:p>
            <a:fld id="{9B65AB24-858C-4042-8650-F45BC641C7BA}" type="slidenum">
              <a:rPr lang="en-US" smtClean="0"/>
              <a:t>7</a:t>
            </a:fld>
            <a:endParaRPr lang="en-US"/>
          </a:p>
        </p:txBody>
      </p:sp>
    </p:spTree>
    <p:extLst>
      <p:ext uri="{BB962C8B-B14F-4D97-AF65-F5344CB8AC3E}">
        <p14:creationId xmlns:p14="http://schemas.microsoft.com/office/powerpoint/2010/main" val="582479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a:t>
            </a:r>
          </a:p>
          <a:p>
            <a:pPr rtl="0"/>
            <a:r>
              <a:rPr lang="en-US"/>
              <a:t>In the classroom, teachers help children understand new topics by building their background knowledge before and during reading. This might look like introducing key ideas or concepts before a story, discussing what students already know, and asking questions about the topic.</a:t>
            </a:r>
          </a:p>
          <a:p>
            <a:pPr rtl="0"/>
            <a:endParaRPr lang="en-US" b="0">
              <a:effectLst/>
            </a:endParaRPr>
          </a:p>
          <a:p>
            <a:pPr rtl="0"/>
            <a:r>
              <a:rPr lang="en-US"/>
              <a:t>Teachers may also use books, videos, or hands-on activities to give students more information and encourage them to make connections to their own experiences or other things they have learned. By doing this, students are better prepared to understand and enjoy what they read.</a:t>
            </a:r>
            <a:endParaRPr lang="en-US" b="0">
              <a:effectLst/>
            </a:endParaRPr>
          </a:p>
          <a:p>
            <a:br>
              <a:rPr lang="en-US" b="0">
                <a:effectLst/>
              </a:rPr>
            </a:br>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8</a:t>
            </a:fld>
            <a:endParaRPr lang="en-US"/>
          </a:p>
        </p:txBody>
      </p:sp>
    </p:spTree>
    <p:extLst>
      <p:ext uri="{BB962C8B-B14F-4D97-AF65-F5344CB8AC3E}">
        <p14:creationId xmlns:p14="http://schemas.microsoft.com/office/powerpoint/2010/main" val="2585837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As families, you can play an important role in supporting your child’s understanding of what they read. Here are some questions you might ask your child’s teacher:</a:t>
            </a:r>
            <a:endParaRPr lang="en-US" b="0">
              <a:effectLst/>
            </a:endParaRPr>
          </a:p>
          <a:p>
            <a:pPr marL="174982" indent="-174982" fontAlgn="base">
              <a:buFont typeface="Arial" panose="020B0604020202020204" pitchFamily="34" charset="0"/>
              <a:buChar char="•"/>
            </a:pPr>
            <a:r>
              <a:rPr lang="en-US" i="1"/>
              <a:t>How do you help students understand key ideas or concepts before reading a text?</a:t>
            </a:r>
          </a:p>
          <a:p>
            <a:pPr marL="174982" indent="-174982" fontAlgn="base">
              <a:buFont typeface="Arial" panose="020B0604020202020204" pitchFamily="34" charset="0"/>
              <a:buChar char="•"/>
            </a:pPr>
            <a:r>
              <a:rPr lang="en-US" i="1"/>
              <a:t>What activities or resources are used to build students’ background knowledge on different topics?</a:t>
            </a:r>
          </a:p>
          <a:p>
            <a:pPr marL="174982" indent="-174982" fontAlgn="base">
              <a:buFont typeface="Arial" panose="020B0604020202020204" pitchFamily="34" charset="0"/>
              <a:buChar char="•"/>
            </a:pPr>
            <a:r>
              <a:rPr lang="en-US" i="1"/>
              <a:t>How are students encouraged to connect what they already know to new reading material?</a:t>
            </a:r>
          </a:p>
          <a:p>
            <a:pPr marL="174982" indent="-174982" fontAlgn="base">
              <a:buFont typeface="Arial" panose="020B0604020202020204" pitchFamily="34" charset="0"/>
              <a:buChar char="•"/>
            </a:pPr>
            <a:r>
              <a:rPr lang="en-US" i="1"/>
              <a:t>How can I support my child at home to build knowledge about topics they will read in school?</a:t>
            </a:r>
          </a:p>
          <a:p>
            <a:pPr fontAlgn="base"/>
            <a:endParaRPr lang="en-US"/>
          </a:p>
          <a:p>
            <a:pPr fontAlgn="base"/>
            <a:r>
              <a:rPr lang="en-US"/>
              <a:t>Asking these questions gives you a clear picture of how your child is learning, and helps you know ways to reinforce and extend that learning at home.</a:t>
            </a:r>
            <a:endParaRPr lang="en-US" b="0">
              <a:effectLst/>
            </a:endParaRPr>
          </a:p>
          <a:p>
            <a:br>
              <a:rPr lang="en-US" b="0">
                <a:effectLst/>
              </a:rPr>
            </a:br>
            <a:br>
              <a:rPr lang="en-US" b="0">
                <a:effectLst/>
              </a:rPr>
            </a:br>
            <a:br>
              <a:rPr lang="en-US" b="0">
                <a:effectLst/>
              </a:rPr>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9</a:t>
            </a:fld>
            <a:endParaRPr lang="en-US"/>
          </a:p>
        </p:txBody>
      </p:sp>
    </p:spTree>
    <p:extLst>
      <p:ext uri="{BB962C8B-B14F-4D97-AF65-F5344CB8AC3E}">
        <p14:creationId xmlns:p14="http://schemas.microsoft.com/office/powerpoint/2010/main" val="2796679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endParaRPr lang="en-US"/>
          </a:p>
          <a:p>
            <a:r>
              <a:rPr lang="en-US"/>
              <a:t>There are simple, fun ways you can help your child build background knowledge at home:</a:t>
            </a:r>
          </a:p>
          <a:p>
            <a:pPr marL="174982" indent="-174982" fontAlgn="base">
              <a:buFont typeface="Arial" panose="020B0604020202020204" pitchFamily="34" charset="0"/>
              <a:buChar char="•"/>
            </a:pPr>
            <a:r>
              <a:rPr lang="en-US"/>
              <a:t>Talk about topics together. Before or after reading, discuss new ideas or concepts your child is learning in school.</a:t>
            </a:r>
          </a:p>
          <a:p>
            <a:pPr marL="174982" indent="-174982" fontAlgn="base">
              <a:buFont typeface="Arial" panose="020B0604020202020204" pitchFamily="34" charset="0"/>
              <a:buChar char="•"/>
            </a:pPr>
            <a:r>
              <a:rPr lang="en-US"/>
              <a:t>Read a variety of books. Include both nonfiction and fiction to broaden your child’s knowledge about different subjects.</a:t>
            </a:r>
          </a:p>
          <a:p>
            <a:pPr marL="174982" indent="-174982" fontAlgn="base">
              <a:buFont typeface="Arial" panose="020B0604020202020204" pitchFamily="34" charset="0"/>
              <a:buChar char="•"/>
            </a:pPr>
            <a:r>
              <a:rPr lang="en-US"/>
              <a:t>Use real-life experiences. Trips to museums, exploring nature, or everyday experiences can all connect learning to the real world.</a:t>
            </a:r>
          </a:p>
          <a:p>
            <a:pPr marL="174982" indent="-174982" fontAlgn="base">
              <a:buFont typeface="Arial" panose="020B0604020202020204" pitchFamily="34" charset="0"/>
              <a:buChar char="•"/>
            </a:pPr>
            <a:r>
              <a:rPr lang="en-US"/>
              <a:t>Ask and answer questions. Encourage your child to ask questions about what they’re reading and help them find answers.</a:t>
            </a:r>
          </a:p>
          <a:p>
            <a:pPr rtl="0"/>
            <a:r>
              <a:rPr lang="en-US"/>
              <a:t>These activities help your child understand new reading material more easily and make learning more meaningful and engaging.</a:t>
            </a:r>
            <a:endParaRPr lang="en-US" b="0">
              <a:effectLst/>
            </a:endParaRPr>
          </a:p>
          <a:p>
            <a:br>
              <a:rPr lang="en-US" b="0">
                <a:effectLst/>
              </a:rPr>
            </a:br>
            <a:br>
              <a:rPr lang="en-US" b="0">
                <a:effectLst/>
              </a:rPr>
            </a:br>
            <a:br>
              <a:rPr lang="en-US" b="0">
                <a:effectLst/>
              </a:rPr>
            </a:br>
            <a:br>
              <a:rPr lang="en-US" b="0">
                <a:effectLst/>
              </a:rPr>
            </a:br>
            <a:endParaRPr lang="en-US" b="0">
              <a:effectLst/>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10</a:t>
            </a:fld>
            <a:endParaRPr lang="en-US"/>
          </a:p>
        </p:txBody>
      </p:sp>
    </p:spTree>
    <p:extLst>
      <p:ext uri="{BB962C8B-B14F-4D97-AF65-F5344CB8AC3E}">
        <p14:creationId xmlns:p14="http://schemas.microsoft.com/office/powerpoint/2010/main" val="2427462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s + 1 Speakers">
    <p:spTree>
      <p:nvGrpSpPr>
        <p:cNvPr id="1" name=""/>
        <p:cNvGrpSpPr/>
        <p:nvPr/>
      </p:nvGrpSpPr>
      <p:grpSpPr>
        <a:xfrm>
          <a:off x="0" y="0"/>
          <a:ext cx="0" cy="0"/>
          <a:chOff x="0" y="0"/>
          <a:chExt cx="0" cy="0"/>
        </a:xfrm>
      </p:grpSpPr>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8C64804E-AA89-5F02-1E53-B04F9D458945}"/>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8" name="Icon placeholder">
            <a:extLst>
              <a:ext uri="{FF2B5EF4-FFF2-40B4-BE49-F238E27FC236}">
                <a16:creationId xmlns:a16="http://schemas.microsoft.com/office/drawing/2014/main" id="{343C8D26-6A67-90FC-0CB5-53B428FCE6F4}"/>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Tree>
    <p:extLst>
      <p:ext uri="{BB962C8B-B14F-4D97-AF65-F5344CB8AC3E}">
        <p14:creationId xmlns:p14="http://schemas.microsoft.com/office/powerpoint/2010/main" val="3406025277"/>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Text + Icon">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 + Icon</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Icon">
            <a:extLst>
              <a:ext uri="{FF2B5EF4-FFF2-40B4-BE49-F238E27FC236}">
                <a16:creationId xmlns:a16="http://schemas.microsoft.com/office/drawing/2014/main" id="{6031B1A7-58CB-5ABF-96A8-19F62DAD1288}"/>
              </a:ext>
            </a:extLst>
          </p:cNvPr>
          <p:cNvSpPr>
            <a:spLocks noGrp="1"/>
          </p:cNvSpPr>
          <p:nvPr>
            <p:ph type="pic" sz="quarter" idx="13"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2" name="Text box">
            <a:extLst>
              <a:ext uri="{FF2B5EF4-FFF2-40B4-BE49-F238E27FC236}">
                <a16:creationId xmlns:a16="http://schemas.microsoft.com/office/drawing/2014/main" id="{FB2CDBC7-07C2-9EE5-80C1-81B91BB90DF6}"/>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sz="2200" b="0" i="0">
                <a:solidFill>
                  <a:schemeClr val="accent4"/>
                </a:solidFill>
                <a:latin typeface="Aptos Narrow" panose="020B0004020202020204" pitchFamily="34" charset="0"/>
              </a:defRPr>
            </a:lvl2pPr>
            <a:lvl3pPr marL="695325" indent="-231775">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0817862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BAFBF22-0E83-D180-5EB7-5272BA2D0DB4}"/>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127738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Placeholder 1">
            <a:extLst>
              <a:ext uri="{FF2B5EF4-FFF2-40B4-BE49-F238E27FC236}">
                <a16:creationId xmlns:a16="http://schemas.microsoft.com/office/drawing/2014/main" id="{AAA0E45E-7BC7-5267-FB52-369C03C511C6}"/>
              </a:ext>
            </a:extLst>
          </p:cNvPr>
          <p:cNvSpPr>
            <a:spLocks noGrp="1"/>
          </p:cNvSpPr>
          <p:nvPr>
            <p:ph type="body" sz="quarter" idx="12"/>
          </p:nvPr>
        </p:nvSpPr>
        <p:spPr>
          <a:xfrm>
            <a:off x="457200" y="1819275"/>
            <a:ext cx="5400675" cy="3977640"/>
          </a:xfrm>
          <a:prstGeom prst="rect">
            <a:avLst/>
          </a:prstGeom>
        </p:spPr>
        <p:txBody>
          <a:bodyPr lIns="0" tIns="0" rIns="0" bIns="0"/>
          <a:lstStyle>
            <a:lvl1pPr marL="239713" indent="-239713">
              <a:buSzPct val="80000"/>
              <a:buFont typeface="Arial" panose="020B0604020202020204" pitchFamily="34" charset="0"/>
              <a:buChar char="•"/>
              <a:tabLst/>
              <a:defRPr b="0" i="0">
                <a:solidFill>
                  <a:schemeClr val="accent4"/>
                </a:solidFill>
                <a:latin typeface="Aptos Narrow" panose="020B0004020202020204" pitchFamily="34" charset="0"/>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sp>
        <p:nvSpPr>
          <p:cNvPr id="7" name="Placeholder 2">
            <a:extLst>
              <a:ext uri="{FF2B5EF4-FFF2-40B4-BE49-F238E27FC236}">
                <a16:creationId xmlns:a16="http://schemas.microsoft.com/office/drawing/2014/main" id="{DDC38092-D51E-5457-6D0C-CA10AC3674F4}"/>
              </a:ext>
            </a:extLst>
          </p:cNvPr>
          <p:cNvSpPr>
            <a:spLocks noGrp="1"/>
          </p:cNvSpPr>
          <p:nvPr>
            <p:ph type="body" sz="quarter" idx="13"/>
          </p:nvPr>
        </p:nvSpPr>
        <p:spPr>
          <a:xfrm>
            <a:off x="6334127" y="1819275"/>
            <a:ext cx="5400675" cy="3977640"/>
          </a:xfrm>
          <a:prstGeom prst="rect">
            <a:avLst/>
          </a:prstGeom>
        </p:spPr>
        <p:txBody>
          <a:bodyPr lIns="0" tIns="0" rIns="0" bIns="0"/>
          <a:lstStyle>
            <a:lvl1pPr marL="231775" indent="-231775">
              <a:buSzPct val="80000"/>
              <a:buFont typeface="Arial" panose="020B0604020202020204" pitchFamily="34" charset="0"/>
              <a:buChar char="•"/>
              <a:tabLst/>
              <a:defRPr lang="en-US" sz="2400" b="0" i="0" kern="1200" dirty="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pic>
        <p:nvPicPr>
          <p:cNvPr id="22" name="Logo">
            <a:extLst>
              <a:ext uri="{FF2B5EF4-FFF2-40B4-BE49-F238E27FC236}">
                <a16:creationId xmlns:a16="http://schemas.microsoft.com/office/drawing/2014/main" id="{5C4A6666-6C63-A66E-67D2-7F413D6D636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1" name="URL">
            <a:extLst>
              <a:ext uri="{FF2B5EF4-FFF2-40B4-BE49-F238E27FC236}">
                <a16:creationId xmlns:a16="http://schemas.microsoft.com/office/drawing/2014/main" id="{CDB6D8A0-853B-A530-63F5-AA8F51D7D4D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8" name="Slide #">
            <a:extLst>
              <a:ext uri="{FF2B5EF4-FFF2-40B4-BE49-F238E27FC236}">
                <a16:creationId xmlns:a16="http://schemas.microsoft.com/office/drawing/2014/main" id="{47A11BEC-4EAA-3537-27C9-DF7B02CAE29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4CE2DABD-9C8F-7AEA-10EE-EAFAB89F5F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020452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Text Boxes (vertical)">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Vertical</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ext box">
            <a:extLst>
              <a:ext uri="{FF2B5EF4-FFF2-40B4-BE49-F238E27FC236}">
                <a16:creationId xmlns:a16="http://schemas.microsoft.com/office/drawing/2014/main" id="{36D0A72B-CBC3-466D-E288-0C694F3645A7}"/>
              </a:ext>
            </a:extLst>
          </p:cNvPr>
          <p:cNvSpPr>
            <a:spLocks noGrp="1"/>
          </p:cNvSpPr>
          <p:nvPr>
            <p:ph type="body" sz="quarter" idx="12"/>
          </p:nvPr>
        </p:nvSpPr>
        <p:spPr>
          <a:xfrm>
            <a:off x="457200" y="1819276"/>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sp>
        <p:nvSpPr>
          <p:cNvPr id="8" name="Text box">
            <a:extLst>
              <a:ext uri="{FF2B5EF4-FFF2-40B4-BE49-F238E27FC236}">
                <a16:creationId xmlns:a16="http://schemas.microsoft.com/office/drawing/2014/main" id="{065B6FDE-9E70-DB02-2195-D2810A0EC50B}"/>
              </a:ext>
            </a:extLst>
          </p:cNvPr>
          <p:cNvSpPr>
            <a:spLocks noGrp="1"/>
          </p:cNvSpPr>
          <p:nvPr>
            <p:ph type="body" sz="quarter" idx="13"/>
          </p:nvPr>
        </p:nvSpPr>
        <p:spPr>
          <a:xfrm>
            <a:off x="457200" y="3879458"/>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21" name="Logo">
            <a:extLst>
              <a:ext uri="{FF2B5EF4-FFF2-40B4-BE49-F238E27FC236}">
                <a16:creationId xmlns:a16="http://schemas.microsoft.com/office/drawing/2014/main" id="{7EA50772-5F79-C0F9-465E-B40FD32DDC1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9" name="URL">
            <a:extLst>
              <a:ext uri="{FF2B5EF4-FFF2-40B4-BE49-F238E27FC236}">
                <a16:creationId xmlns:a16="http://schemas.microsoft.com/office/drawing/2014/main" id="{99E07166-501A-0367-2C26-9F5AEEF47D7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6" name="Slide #">
            <a:extLst>
              <a:ext uri="{FF2B5EF4-FFF2-40B4-BE49-F238E27FC236}">
                <a16:creationId xmlns:a16="http://schemas.microsoft.com/office/drawing/2014/main" id="{C3F283E6-5890-92C5-5422-837BCDB358F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E884FBA9-6B2E-80AF-10AF-C49ACEC3C1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73195936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Text Boxes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460991F3-CEB1-901A-C079-0BB7568C31EF}"/>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Icon</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4BEF8622-BA38-3D59-73F5-A2B29F576F3D}"/>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6" name="Placeholder 1">
            <a:extLst>
              <a:ext uri="{FF2B5EF4-FFF2-40B4-BE49-F238E27FC236}">
                <a16:creationId xmlns:a16="http://schemas.microsoft.com/office/drawing/2014/main" id="{DA76E35C-FF02-E4C4-4B8B-C60DA4F7F903}"/>
              </a:ext>
            </a:extLst>
          </p:cNvPr>
          <p:cNvSpPr>
            <a:spLocks noGrp="1"/>
          </p:cNvSpPr>
          <p:nvPr>
            <p:ph type="body" sz="quarter" idx="12"/>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Plaecholder 2">
            <a:extLst>
              <a:ext uri="{FF2B5EF4-FFF2-40B4-BE49-F238E27FC236}">
                <a16:creationId xmlns:a16="http://schemas.microsoft.com/office/drawing/2014/main" id="{0B7BD48C-1A61-342B-5240-9EC4A36BC042}"/>
              </a:ext>
            </a:extLst>
          </p:cNvPr>
          <p:cNvSpPr>
            <a:spLocks noGrp="1"/>
          </p:cNvSpPr>
          <p:nvPr>
            <p:ph type="body" sz="quarter" idx="13"/>
          </p:nvPr>
        </p:nvSpPr>
        <p:spPr>
          <a:xfrm>
            <a:off x="6334127"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2AD1C2CB-D5B7-FB5E-F325-9718EA836A0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C0736343-1155-BE90-C12A-6D9DA96670B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4" name="Slide #">
            <a:extLst>
              <a:ext uri="{FF2B5EF4-FFF2-40B4-BE49-F238E27FC236}">
                <a16:creationId xmlns:a16="http://schemas.microsoft.com/office/drawing/2014/main" id="{B650D346-2CA1-3FDD-459A-13B6BA51F7F6}"/>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1F511390-7DA2-8946-D406-91934210917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5850739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Image</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0" name="Picture Placeholder 9">
            <a:extLst>
              <a:ext uri="{FF2B5EF4-FFF2-40B4-BE49-F238E27FC236}">
                <a16:creationId xmlns:a16="http://schemas.microsoft.com/office/drawing/2014/main" id="{8DF1EC9C-EE4A-1832-9ECA-7817822CFD2B}"/>
              </a:ext>
            </a:extLst>
          </p:cNvPr>
          <p:cNvSpPr>
            <a:spLocks noGrp="1"/>
          </p:cNvSpPr>
          <p:nvPr>
            <p:ph type="pic" sz="quarter" idx="13"/>
          </p:nvPr>
        </p:nvSpPr>
        <p:spPr>
          <a:xfrm>
            <a:off x="457200" y="1819276"/>
            <a:ext cx="11290988"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7" name="Logo">
            <a:extLst>
              <a:ext uri="{FF2B5EF4-FFF2-40B4-BE49-F238E27FC236}">
                <a16:creationId xmlns:a16="http://schemas.microsoft.com/office/drawing/2014/main" id="{39661295-EFCC-CC8D-809D-2354B3B2115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5BAAA60F-91AC-B98F-F22F-36BDB7B83B6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image credit">
            <a:extLst>
              <a:ext uri="{FF2B5EF4-FFF2-40B4-BE49-F238E27FC236}">
                <a16:creationId xmlns:a16="http://schemas.microsoft.com/office/drawing/2014/main" id="{EA014D34-4C9E-6D94-4DD2-6B78201710CA}"/>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2" name="Slide #">
            <a:extLst>
              <a:ext uri="{FF2B5EF4-FFF2-40B4-BE49-F238E27FC236}">
                <a16:creationId xmlns:a16="http://schemas.microsoft.com/office/drawing/2014/main" id="{0E1FD744-E109-9C20-050A-34E388EC8A4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F5EF7391-B080-8580-60FF-40768FA9616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64375779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Image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4136562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Image Righ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9" name="image caption">
            <a:extLst>
              <a:ext uri="{FF2B5EF4-FFF2-40B4-BE49-F238E27FC236}">
                <a16:creationId xmlns:a16="http://schemas.microsoft.com/office/drawing/2014/main" id="{B4E03243-98B4-0D03-33E3-373A7D1D2597}"/>
              </a:ext>
            </a:extLst>
          </p:cNvPr>
          <p:cNvSpPr>
            <a:spLocks noGrp="1"/>
          </p:cNvSpPr>
          <p:nvPr>
            <p:ph type="body" sz="quarter" idx="15"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4D76BA49-C824-3730-854D-AFEA5270C5D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9B7D4506-5499-0198-B5B3-4B862EB0480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2384079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Image Lef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Picture Placeholder 9">
            <a:extLst>
              <a:ext uri="{FF2B5EF4-FFF2-40B4-BE49-F238E27FC236}">
                <a16:creationId xmlns:a16="http://schemas.microsoft.com/office/drawing/2014/main" id="{6836D55E-8391-A6BC-29C5-9344667DB26F}"/>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B23F8ABF-E2AC-2478-02B8-8E0007259F89}"/>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2" name="Text Placeholder 15">
            <a:extLst>
              <a:ext uri="{FF2B5EF4-FFF2-40B4-BE49-F238E27FC236}">
                <a16:creationId xmlns:a16="http://schemas.microsoft.com/office/drawing/2014/main" id="{97A4690C-9288-9F85-AA79-4A71434D3B54}"/>
              </a:ext>
            </a:extLst>
          </p:cNvPr>
          <p:cNvSpPr>
            <a:spLocks noGrp="1"/>
          </p:cNvSpPr>
          <p:nvPr>
            <p:ph type="body" sz="quarter" idx="14"/>
          </p:nvPr>
        </p:nvSpPr>
        <p:spPr>
          <a:xfrm>
            <a:off x="63246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4FD62166-5988-D0A6-F0DA-E10739C15F4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9" name="image credit">
            <a:extLst>
              <a:ext uri="{FF2B5EF4-FFF2-40B4-BE49-F238E27FC236}">
                <a16:creationId xmlns:a16="http://schemas.microsoft.com/office/drawing/2014/main" id="{B4CDA505-380F-325A-2289-8EB3B9A03681}"/>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Tree>
    <p:extLst>
      <p:ext uri="{BB962C8B-B14F-4D97-AF65-F5344CB8AC3E}">
        <p14:creationId xmlns:p14="http://schemas.microsoft.com/office/powerpoint/2010/main" val="221792548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Image Right + Ic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6D1578D-6E32-9322-1B2F-B78599F234A1}"/>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Icon</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Icon">
            <a:extLst>
              <a:ext uri="{FF2B5EF4-FFF2-40B4-BE49-F238E27FC236}">
                <a16:creationId xmlns:a16="http://schemas.microsoft.com/office/drawing/2014/main" id="{12DD0547-79CE-6D93-7D52-5FC6D188676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3" name="Text left">
            <a:extLst>
              <a:ext uri="{FF2B5EF4-FFF2-40B4-BE49-F238E27FC236}">
                <a16:creationId xmlns:a16="http://schemas.microsoft.com/office/drawing/2014/main" id="{DCED16DD-5A01-8213-0F8F-F41C5E80902A}"/>
              </a:ext>
            </a:extLst>
          </p:cNvPr>
          <p:cNvSpPr>
            <a:spLocks noGrp="1"/>
          </p:cNvSpPr>
          <p:nvPr>
            <p:ph type="body" sz="quarter" idx="15"/>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Image right">
            <a:extLst>
              <a:ext uri="{FF2B5EF4-FFF2-40B4-BE49-F238E27FC236}">
                <a16:creationId xmlns:a16="http://schemas.microsoft.com/office/drawing/2014/main" id="{59235F44-910F-020E-17CC-13F7CFA879C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3" name="Logo">
            <a:extLst>
              <a:ext uri="{FF2B5EF4-FFF2-40B4-BE49-F238E27FC236}">
                <a16:creationId xmlns:a16="http://schemas.microsoft.com/office/drawing/2014/main" id="{07EB129A-9425-C0F6-1F65-83B93F4ACA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CC6C0415-2EFC-C2A7-F91D-C3E9DFCD468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5" name="image credit">
            <a:extLst>
              <a:ext uri="{FF2B5EF4-FFF2-40B4-BE49-F238E27FC236}">
                <a16:creationId xmlns:a16="http://schemas.microsoft.com/office/drawing/2014/main" id="{37994C30-8080-1C89-B4CA-980040E5D2C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9" name="Slide #">
            <a:extLst>
              <a:ext uri="{FF2B5EF4-FFF2-40B4-BE49-F238E27FC236}">
                <a16:creationId xmlns:a16="http://schemas.microsoft.com/office/drawing/2014/main" id="{FF577572-7E19-F14F-B37B-F2E55E06570A}"/>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320DA935-CED4-14EB-3720-50DCDA45B75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12047340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Image Left">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963809E4-CB28-7557-0CC5-30637C701D9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mage left">
            <a:extLst>
              <a:ext uri="{FF2B5EF4-FFF2-40B4-BE49-F238E27FC236}">
                <a16:creationId xmlns:a16="http://schemas.microsoft.com/office/drawing/2014/main" id="{24550568-CC83-0345-437F-158339A543CA}"/>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6" name="Text right">
            <a:extLst>
              <a:ext uri="{FF2B5EF4-FFF2-40B4-BE49-F238E27FC236}">
                <a16:creationId xmlns:a16="http://schemas.microsoft.com/office/drawing/2014/main" id="{C5D08D6B-B7DE-50B4-14B5-29324A0B3B1A}"/>
              </a:ext>
            </a:extLst>
          </p:cNvPr>
          <p:cNvSpPr>
            <a:spLocks noGrp="1"/>
          </p:cNvSpPr>
          <p:nvPr>
            <p:ph type="body" sz="quarter" idx="14"/>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4712ABE6-6B0B-7218-026F-C02CBE604FE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69B8BCD-C090-AD7E-B273-5C5A134C6B1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7" name="image credit">
            <a:extLst>
              <a:ext uri="{FF2B5EF4-FFF2-40B4-BE49-F238E27FC236}">
                <a16:creationId xmlns:a16="http://schemas.microsoft.com/office/drawing/2014/main" id="{A4C915B1-F74E-9744-9B6E-5EF4D0A7105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CE12CDD1-92DB-92E2-9530-0220D135020B}"/>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8" name="Graphic 7">
            <a:extLst>
              <a:ext uri="{FF2B5EF4-FFF2-40B4-BE49-F238E27FC236}">
                <a16:creationId xmlns:a16="http://schemas.microsoft.com/office/drawing/2014/main" id="{E1010864-C6C4-D22E-0553-44158F4BEE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231852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s + 2 Speakers">
    <p:spTree>
      <p:nvGrpSpPr>
        <p:cNvPr id="1" name=""/>
        <p:cNvGrpSpPr/>
        <p:nvPr/>
      </p:nvGrpSpPr>
      <p:grpSpPr>
        <a:xfrm>
          <a:off x="0" y="0"/>
          <a:ext cx="0" cy="0"/>
          <a:chOff x="0" y="0"/>
          <a:chExt cx="0" cy="0"/>
        </a:xfrm>
      </p:grpSpPr>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0"/>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27" name="Icon placeholder">
            <a:extLst>
              <a:ext uri="{FF2B5EF4-FFF2-40B4-BE49-F238E27FC236}">
                <a16:creationId xmlns:a16="http://schemas.microsoft.com/office/drawing/2014/main" id="{6EDC2E4A-F827-7EA9-106D-89E9EAA5F846}"/>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
        <p:nvSpPr>
          <p:cNvPr id="3" name="Title">
            <a:extLst>
              <a:ext uri="{FF2B5EF4-FFF2-40B4-BE49-F238E27FC236}">
                <a16:creationId xmlns:a16="http://schemas.microsoft.com/office/drawing/2014/main" id="{71291279-17B4-4AC6-176B-C86C0BDAF7C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4" name="Presenter">
            <a:extLst>
              <a:ext uri="{FF2B5EF4-FFF2-40B4-BE49-F238E27FC236}">
                <a16:creationId xmlns:a16="http://schemas.microsoft.com/office/drawing/2014/main" id="{D0A1BBD9-D3B5-BD8D-C0B5-04C11F56B7E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BD52807C-2730-FEB4-B0FA-C4BDE2EC3DDD}"/>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Tree>
    <p:extLst>
      <p:ext uri="{BB962C8B-B14F-4D97-AF65-F5344CB8AC3E}">
        <p14:creationId xmlns:p14="http://schemas.microsoft.com/office/powerpoint/2010/main" val="203333225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mage Left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Icon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DDCD7DA9-AA4E-F6FC-4EF8-E04CE200450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atin typeface="Aptos Narrow" panose="020B0004020202020204" pitchFamily="34" charset="0"/>
              </a:defRPr>
            </a:lvl1pPr>
          </a:lstStyle>
          <a:p>
            <a:r>
              <a:rPr lang="en-US"/>
              <a:t>Icon</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Text Placeholder right">
            <a:extLst>
              <a:ext uri="{FF2B5EF4-FFF2-40B4-BE49-F238E27FC236}">
                <a16:creationId xmlns:a16="http://schemas.microsoft.com/office/drawing/2014/main" id="{5112270E-8D7A-AAAC-30DA-55D97532140D}"/>
              </a:ext>
            </a:extLst>
          </p:cNvPr>
          <p:cNvSpPr>
            <a:spLocks noGrp="1"/>
          </p:cNvSpPr>
          <p:nvPr>
            <p:ph type="body" sz="quarter" idx="15"/>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1" name="Logo">
            <a:extLst>
              <a:ext uri="{FF2B5EF4-FFF2-40B4-BE49-F238E27FC236}">
                <a16:creationId xmlns:a16="http://schemas.microsoft.com/office/drawing/2014/main" id="{2943DC69-12CF-2DAF-A5C2-A7B5646BB0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F27CE9AB-46E2-1F93-7B4A-CBFD8FE9BFA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9" name="image credit">
            <a:extLst>
              <a:ext uri="{FF2B5EF4-FFF2-40B4-BE49-F238E27FC236}">
                <a16:creationId xmlns:a16="http://schemas.microsoft.com/office/drawing/2014/main" id="{98625F8B-769F-57DD-BBF2-7E4760E7880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42D0F047-6970-E277-C63E-5D95324E3A0B}"/>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B8FA030-D849-EC60-D431-E7990BF962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83325285"/>
      </p:ext>
    </p:extLst>
  </p:cSld>
  <p:clrMapOvr>
    <a:masterClrMapping/>
  </p:clrMapOvr>
  <p:extLst>
    <p:ext uri="{DCECCB84-F9BA-43D5-87BE-67443E8EF086}">
      <p15:sldGuideLst xmlns:p15="http://schemas.microsoft.com/office/powerpoint/2012/main">
        <p15:guide id="1" orient="horz" pos="2448"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Image right">
            <a:extLst>
              <a:ext uri="{FF2B5EF4-FFF2-40B4-BE49-F238E27FC236}">
                <a16:creationId xmlns:a16="http://schemas.microsoft.com/office/drawing/2014/main" id="{0991BC1F-9C87-4F49-2909-FCA7EDC27184}"/>
              </a:ext>
            </a:extLst>
          </p:cNvPr>
          <p:cNvSpPr>
            <a:spLocks noGrp="1"/>
          </p:cNvSpPr>
          <p:nvPr>
            <p:ph type="pic" sz="quarter" idx="14"/>
          </p:nvPr>
        </p:nvSpPr>
        <p:spPr>
          <a:xfrm>
            <a:off x="6320506"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03E49F6E-1697-13F6-7670-DF3CEE92E35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208438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4" name="Image left">
            <a:extLst>
              <a:ext uri="{FF2B5EF4-FFF2-40B4-BE49-F238E27FC236}">
                <a16:creationId xmlns:a16="http://schemas.microsoft.com/office/drawing/2014/main" id="{2396F1C7-CACD-B421-FD78-040392D0DAE3}"/>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Credit left">
            <a:extLst>
              <a:ext uri="{FF2B5EF4-FFF2-40B4-BE49-F238E27FC236}">
                <a16:creationId xmlns:a16="http://schemas.microsoft.com/office/drawing/2014/main" id="{022B5B10-5EA7-32FC-6DDA-F70140BE1D7E}"/>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right">
            <a:extLst>
              <a:ext uri="{FF2B5EF4-FFF2-40B4-BE49-F238E27FC236}">
                <a16:creationId xmlns:a16="http://schemas.microsoft.com/office/drawing/2014/main" id="{91429197-442B-2E3E-7D3D-0C1E04D89DB8}"/>
              </a:ext>
            </a:extLst>
          </p:cNvPr>
          <p:cNvSpPr>
            <a:spLocks noGrp="1"/>
          </p:cNvSpPr>
          <p:nvPr>
            <p:ph type="pic" sz="quarter" idx="16"/>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right">
            <a:extLst>
              <a:ext uri="{FF2B5EF4-FFF2-40B4-BE49-F238E27FC236}">
                <a16:creationId xmlns:a16="http://schemas.microsoft.com/office/drawing/2014/main" id="{87C48AA8-18E2-50FF-8C22-CCFC1497B9D0}"/>
              </a:ext>
            </a:extLst>
          </p:cNvPr>
          <p:cNvSpPr>
            <a:spLocks noGrp="1"/>
          </p:cNvSpPr>
          <p:nvPr>
            <p:ph type="body" sz="quarter" idx="17"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16E91C17-D166-9332-7343-3A5B0866522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7" name="image credit">
            <a:extLst>
              <a:ext uri="{FF2B5EF4-FFF2-40B4-BE49-F238E27FC236}">
                <a16:creationId xmlns:a16="http://schemas.microsoft.com/office/drawing/2014/main" id="{55EFECE9-F051-D824-2AD5-09F5DB91A223}"/>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Tree>
    <p:extLst>
      <p:ext uri="{BB962C8B-B14F-4D97-AF65-F5344CB8AC3E}">
        <p14:creationId xmlns:p14="http://schemas.microsoft.com/office/powerpoint/2010/main" val="177233855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2387301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credit left">
            <a:extLst>
              <a:ext uri="{FF2B5EF4-FFF2-40B4-BE49-F238E27FC236}">
                <a16:creationId xmlns:a16="http://schemas.microsoft.com/office/drawing/2014/main" id="{CD11B56D-2A1F-9028-605E-47CA03BCE189}"/>
              </a:ext>
            </a:extLst>
          </p:cNvPr>
          <p:cNvSpPr>
            <a:spLocks noGrp="1"/>
          </p:cNvSpPr>
          <p:nvPr>
            <p:ph type="body" sz="quarter" idx="15" hasCustomPrompt="1"/>
          </p:nvPr>
        </p:nvSpPr>
        <p:spPr>
          <a:xfrm>
            <a:off x="457200"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middle">
            <a:extLst>
              <a:ext uri="{FF2B5EF4-FFF2-40B4-BE49-F238E27FC236}">
                <a16:creationId xmlns:a16="http://schemas.microsoft.com/office/drawing/2014/main" id="{E0F630AA-A14B-CCB5-E7FF-597D776DB79F}"/>
              </a:ext>
            </a:extLst>
          </p:cNvPr>
          <p:cNvSpPr>
            <a:spLocks noGrp="1"/>
          </p:cNvSpPr>
          <p:nvPr>
            <p:ph type="body" sz="quarter" idx="21" hasCustomPrompt="1"/>
          </p:nvPr>
        </p:nvSpPr>
        <p:spPr>
          <a:xfrm>
            <a:off x="4408932"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3" name="credit right">
            <a:extLst>
              <a:ext uri="{FF2B5EF4-FFF2-40B4-BE49-F238E27FC236}">
                <a16:creationId xmlns:a16="http://schemas.microsoft.com/office/drawing/2014/main" id="{8B61DD87-244B-80DB-4F65-A9F7346DBDA9}"/>
              </a:ext>
            </a:extLst>
          </p:cNvPr>
          <p:cNvSpPr>
            <a:spLocks noGrp="1"/>
          </p:cNvSpPr>
          <p:nvPr>
            <p:ph type="body" sz="quarter" idx="22" hasCustomPrompt="1"/>
          </p:nvPr>
        </p:nvSpPr>
        <p:spPr>
          <a:xfrm>
            <a:off x="8360663"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C89F8835-B0FE-CB5E-4F37-248634F0EE4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65547174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ext Box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5"/>
            <a:ext cx="3369927" cy="3967165"/>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9"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4"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498337CB-42A7-3AEB-E254-3B50B1F068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7B938209-1BAD-7A18-7E7E-BD5EB8B43DA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917A45DF-1D62-770C-07A2-E22A6F8E784E}"/>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D26F9A5-704F-C954-2B60-DEEF87A1768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826962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Text Boxes + Header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 + Headers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subtitle 1">
            <a:extLst>
              <a:ext uri="{FF2B5EF4-FFF2-40B4-BE49-F238E27FC236}">
                <a16:creationId xmlns:a16="http://schemas.microsoft.com/office/drawing/2014/main" id="{52FAC335-7C2C-3709-B6CD-781B2410DAB0}"/>
              </a:ext>
            </a:extLst>
          </p:cNvPr>
          <p:cNvSpPr>
            <a:spLocks noGrp="1"/>
          </p:cNvSpPr>
          <p:nvPr>
            <p:ph type="body" sz="quarter" idx="15"/>
          </p:nvPr>
        </p:nvSpPr>
        <p:spPr>
          <a:xfrm>
            <a:off x="461841"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1" y="2367151"/>
            <a:ext cx="3369927"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subtitle 2">
            <a:extLst>
              <a:ext uri="{FF2B5EF4-FFF2-40B4-BE49-F238E27FC236}">
                <a16:creationId xmlns:a16="http://schemas.microsoft.com/office/drawing/2014/main" id="{65832C69-B3CA-1674-794F-C11263D0C281}"/>
              </a:ext>
            </a:extLst>
          </p:cNvPr>
          <p:cNvSpPr>
            <a:spLocks noGrp="1"/>
          </p:cNvSpPr>
          <p:nvPr>
            <p:ph type="body" sz="quarter" idx="16"/>
          </p:nvPr>
        </p:nvSpPr>
        <p:spPr>
          <a:xfrm>
            <a:off x="4404113"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6"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9" name="subtitle 3">
            <a:extLst>
              <a:ext uri="{FF2B5EF4-FFF2-40B4-BE49-F238E27FC236}">
                <a16:creationId xmlns:a16="http://schemas.microsoft.com/office/drawing/2014/main" id="{8D1B5AF7-9DB9-9F62-80CC-EB6E7565BCFE}"/>
              </a:ext>
            </a:extLst>
          </p:cNvPr>
          <p:cNvSpPr>
            <a:spLocks noGrp="1"/>
          </p:cNvSpPr>
          <p:nvPr>
            <p:ph type="body" sz="quarter" idx="17"/>
          </p:nvPr>
        </p:nvSpPr>
        <p:spPr>
          <a:xfrm>
            <a:off x="8351028"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1"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8" name="Logo">
            <a:extLst>
              <a:ext uri="{FF2B5EF4-FFF2-40B4-BE49-F238E27FC236}">
                <a16:creationId xmlns:a16="http://schemas.microsoft.com/office/drawing/2014/main" id="{F132FE47-5009-6554-5003-1CF56AFB5F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08C324A9-6A9C-A375-EC71-61E03B75EC1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9B7FAAC-DFA1-1C14-5B2F-AB73418A1B6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10" name="Graphic 9">
            <a:extLst>
              <a:ext uri="{FF2B5EF4-FFF2-40B4-BE49-F238E27FC236}">
                <a16:creationId xmlns:a16="http://schemas.microsoft.com/office/drawing/2014/main" id="{B7FDE63A-2A68-2BE5-C700-A53B349006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7117727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able Placeholder 2">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1819274"/>
            <a:ext cx="11270908" cy="3971926"/>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4F5E40EC-1B0C-0A09-F9F1-B9FA48E14B7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766321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Table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Placeholder">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2555277"/>
            <a:ext cx="11270908" cy="250463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0" inden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endParaRPr lang="en-US"/>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0AB0777A-C06A-5BB8-8860-0D5D068948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409088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Table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Text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a:extLst>
              <a:ext uri="{FF2B5EF4-FFF2-40B4-BE49-F238E27FC236}">
                <a16:creationId xmlns:a16="http://schemas.microsoft.com/office/drawing/2014/main" id="{69C3C073-7E4E-5EEE-97E2-D10C4DF4B33E}"/>
              </a:ext>
            </a:extLst>
          </p:cNvPr>
          <p:cNvSpPr>
            <a:spLocks noGrp="1"/>
          </p:cNvSpPr>
          <p:nvPr>
            <p:ph type="tbl" sz="quarter" idx="12"/>
          </p:nvPr>
        </p:nvSpPr>
        <p:spPr>
          <a:xfrm>
            <a:off x="3003082" y="1819276"/>
            <a:ext cx="6169794" cy="3971924"/>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5" name="Text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FD89087A-E0E8-8061-1521-D9890EBC7E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1529855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ight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9" name="image credit">
            <a:extLst>
              <a:ext uri="{FF2B5EF4-FFF2-40B4-BE49-F238E27FC236}">
                <a16:creationId xmlns:a16="http://schemas.microsoft.com/office/drawing/2014/main" id="{116E4157-AD62-200D-90DB-B413407C7205}"/>
              </a:ext>
            </a:extLst>
          </p:cNvPr>
          <p:cNvSpPr>
            <a:spLocks noGrp="1"/>
          </p:cNvSpPr>
          <p:nvPr>
            <p:ph type="body" sz="quarter" idx="22"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3899717095"/>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 with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 + Note </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able Placeholder 2">
            <a:extLst>
              <a:ext uri="{FF2B5EF4-FFF2-40B4-BE49-F238E27FC236}">
                <a16:creationId xmlns:a16="http://schemas.microsoft.com/office/drawing/2014/main" id="{62D59228-484F-AB7E-2578-34E7FF9BD1F8}"/>
              </a:ext>
            </a:extLst>
          </p:cNvPr>
          <p:cNvSpPr>
            <a:spLocks noGrp="1"/>
          </p:cNvSpPr>
          <p:nvPr>
            <p:ph type="tbl" sz="quarter" idx="12"/>
          </p:nvPr>
        </p:nvSpPr>
        <p:spPr>
          <a:xfrm>
            <a:off x="457200" y="1819274"/>
            <a:ext cx="1127090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2" name="Text below table">
            <a:extLst>
              <a:ext uri="{FF2B5EF4-FFF2-40B4-BE49-F238E27FC236}">
                <a16:creationId xmlns:a16="http://schemas.microsoft.com/office/drawing/2014/main" id="{D6B3638A-E14C-832A-3DF9-369E0C7119B9}"/>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table</a:t>
            </a:r>
          </a:p>
        </p:txBody>
      </p:sp>
      <p:pic>
        <p:nvPicPr>
          <p:cNvPr id="16" name="Logo">
            <a:extLst>
              <a:ext uri="{FF2B5EF4-FFF2-40B4-BE49-F238E27FC236}">
                <a16:creationId xmlns:a16="http://schemas.microsoft.com/office/drawing/2014/main" id="{8534EF66-687F-9567-0829-9157F28D60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1D66DD01-3AE8-C62B-C68B-27AB247F315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C6A19B48-4C7D-CC65-DCCE-3CF352DB0722}"/>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847E28EA-056C-C23C-91AE-3C61236B9A2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80735438"/>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0" y="1819274"/>
            <a:ext cx="11277599" cy="3971925"/>
          </a:xfrm>
          <a:prstGeom prst="rect">
            <a:avLst/>
          </a:prstGeom>
        </p:spPr>
        <p:txBody>
          <a:bodyPr/>
          <a:lstStyle>
            <a:lvl1pPr marL="0" indent="0">
              <a:buNone/>
              <a:defRPr sz="2400" b="0" i="0">
                <a:solidFill>
                  <a:schemeClr val="accent4"/>
                </a:solidFill>
                <a:latin typeface="Aptos Narrow" panose="020B0004020202020204" pitchFamily="34" charset="0"/>
              </a:defRPr>
            </a:lvl1pPr>
          </a:lstStyle>
          <a:p>
            <a:r>
              <a:rPr lang="en-US"/>
              <a:t>Click icon to add chart</a:t>
            </a:r>
          </a:p>
        </p:txBody>
      </p:sp>
      <p:pic>
        <p:nvPicPr>
          <p:cNvPr id="15" name="Logo">
            <a:extLst>
              <a:ext uri="{FF2B5EF4-FFF2-40B4-BE49-F238E27FC236}">
                <a16:creationId xmlns:a16="http://schemas.microsoft.com/office/drawing/2014/main" id="{42EE2A2A-4439-5F58-EE48-709EFE07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3" name="URL">
            <a:extLst>
              <a:ext uri="{FF2B5EF4-FFF2-40B4-BE49-F238E27FC236}">
                <a16:creationId xmlns:a16="http://schemas.microsoft.com/office/drawing/2014/main" id="{AA039960-9CC7-3F96-1011-DE0D1308EF4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0" name="Slide #">
            <a:extLst>
              <a:ext uri="{FF2B5EF4-FFF2-40B4-BE49-F238E27FC236}">
                <a16:creationId xmlns:a16="http://schemas.microsoft.com/office/drawing/2014/main" id="{9EF69FDD-646E-BA3F-7613-7B2916D3101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2498E71D-79F1-15FF-9252-9F86D9484C7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3007910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rt +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 + Note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1" y="1819275"/>
            <a:ext cx="1127759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chart</a:t>
            </a:r>
          </a:p>
        </p:txBody>
      </p:sp>
      <p:sp>
        <p:nvSpPr>
          <p:cNvPr id="16" name="Text below table">
            <a:extLst>
              <a:ext uri="{FF2B5EF4-FFF2-40B4-BE49-F238E27FC236}">
                <a16:creationId xmlns:a16="http://schemas.microsoft.com/office/drawing/2014/main" id="{DF7E13ED-4611-2474-AF71-A36B5443CB28}"/>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chart</a:t>
            </a:r>
          </a:p>
        </p:txBody>
      </p:sp>
      <p:pic>
        <p:nvPicPr>
          <p:cNvPr id="17" name="Logo">
            <a:extLst>
              <a:ext uri="{FF2B5EF4-FFF2-40B4-BE49-F238E27FC236}">
                <a16:creationId xmlns:a16="http://schemas.microsoft.com/office/drawing/2014/main" id="{5DC5C415-51BB-991E-2F90-A788C8FACB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6FDA4144-4DE4-C185-5F83-33BD989B0ED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81FD5D68-34D6-8795-9314-5BD08A663FA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951BD0-A068-1DDE-F1A1-FD5CB8CC7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3460514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Chart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06F1939D-75AB-B187-8E3A-3E8E1B2A350C}"/>
              </a:ext>
            </a:extLst>
          </p:cNvPr>
          <p:cNvSpPr>
            <a:spLocks noGrp="1"/>
          </p:cNvSpPr>
          <p:nvPr>
            <p:ph type="chart" sz="quarter" idx="15"/>
          </p:nvPr>
        </p:nvSpPr>
        <p:spPr>
          <a:xfrm>
            <a:off x="444500" y="2554731"/>
            <a:ext cx="11290300" cy="2504632"/>
          </a:xfrm>
          <a:prstGeom prst="rect">
            <a:avLst/>
          </a:prstGeom>
        </p:spPr>
        <p:txBody>
          <a:bodyPr/>
          <a:lstStyle/>
          <a:p>
            <a:endParaRPr lang="en-US"/>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B98D9A5B-53B6-026F-09D6-D38999E32D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558879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Chart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Placeholder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DE9CC969-C151-D5C1-CB86-0FB3021025E9}"/>
              </a:ext>
            </a:extLst>
          </p:cNvPr>
          <p:cNvSpPr>
            <a:spLocks noGrp="1"/>
          </p:cNvSpPr>
          <p:nvPr>
            <p:ph type="chart" sz="quarter" idx="15"/>
          </p:nvPr>
        </p:nvSpPr>
        <p:spPr>
          <a:xfrm>
            <a:off x="3002781" y="1819275"/>
            <a:ext cx="6169794" cy="3971925"/>
          </a:xfrm>
          <a:prstGeom prst="rect">
            <a:avLst/>
          </a:prstGeom>
        </p:spPr>
        <p:txBody>
          <a:bodyPr/>
          <a:lstStyle/>
          <a:p>
            <a:endParaRPr lang="en-US"/>
          </a:p>
        </p:txBody>
      </p:sp>
      <p:sp>
        <p:nvSpPr>
          <p:cNvPr id="5" name="Placeholder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67602C3F-9D20-FEEB-3FF2-5CE0018017A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955020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Outlined Text Boxes">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62AA799A-839F-F1EF-061B-B792A8C6B8C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Text Placeholder 1">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2">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DF654927-6FD8-40B8-8647-AE7A8F944DF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DEE37801-C792-CC75-59C2-CB8EAB764E4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B23CE81C-4400-8C26-7DEB-6F263D56E93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AB631B-8CB1-44AA-B5A4-3D3B4B0533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8609793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Outlined Text Boxes + Icons">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3972D10D-B40E-040C-FC3B-4409E10F33B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 + Icons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1">
            <a:extLst>
              <a:ext uri="{FF2B5EF4-FFF2-40B4-BE49-F238E27FC236}">
                <a16:creationId xmlns:a16="http://schemas.microsoft.com/office/drawing/2014/main" id="{1B0F0247-E32F-B736-2E79-1FE3CC84C5BE}"/>
              </a:ext>
            </a:extLst>
          </p:cNvPr>
          <p:cNvSpPr>
            <a:spLocks noGrp="1"/>
          </p:cNvSpPr>
          <p:nvPr>
            <p:ph type="pic" sz="quarter" idx="15" hasCustomPrompt="1"/>
          </p:nvPr>
        </p:nvSpPr>
        <p:spPr>
          <a:xfrm>
            <a:off x="1708073"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17" name="text 1">
            <a:extLst>
              <a:ext uri="{FF2B5EF4-FFF2-40B4-BE49-F238E27FC236}">
                <a16:creationId xmlns:a16="http://schemas.microsoft.com/office/drawing/2014/main" id="{12107409-F9E3-37FA-DFAE-EAEFC45DC21E}"/>
              </a:ext>
            </a:extLst>
          </p:cNvPr>
          <p:cNvSpPr>
            <a:spLocks noGrp="1"/>
          </p:cNvSpPr>
          <p:nvPr>
            <p:ph type="body" sz="quarter" idx="18"/>
          </p:nvPr>
        </p:nvSpPr>
        <p:spPr>
          <a:xfrm>
            <a:off x="461844" y="3222171"/>
            <a:ext cx="3369927" cy="2569028"/>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Icon 2">
            <a:extLst>
              <a:ext uri="{FF2B5EF4-FFF2-40B4-BE49-F238E27FC236}">
                <a16:creationId xmlns:a16="http://schemas.microsoft.com/office/drawing/2014/main" id="{5F18AB0B-73E2-E194-57C1-82DDA45AAEBF}"/>
              </a:ext>
            </a:extLst>
          </p:cNvPr>
          <p:cNvSpPr>
            <a:spLocks noGrp="1"/>
          </p:cNvSpPr>
          <p:nvPr>
            <p:ph type="pic" sz="quarter" idx="16" hasCustomPrompt="1"/>
          </p:nvPr>
        </p:nvSpPr>
        <p:spPr>
          <a:xfrm>
            <a:off x="5659587"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8" name="text 2">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Icon 3">
            <a:extLst>
              <a:ext uri="{FF2B5EF4-FFF2-40B4-BE49-F238E27FC236}">
                <a16:creationId xmlns:a16="http://schemas.microsoft.com/office/drawing/2014/main" id="{0D5A29D0-810A-BC66-DAFB-CFE96CD87742}"/>
              </a:ext>
            </a:extLst>
          </p:cNvPr>
          <p:cNvSpPr>
            <a:spLocks noGrp="1"/>
          </p:cNvSpPr>
          <p:nvPr>
            <p:ph type="pic" sz="quarter" idx="17" hasCustomPrompt="1"/>
          </p:nvPr>
        </p:nvSpPr>
        <p:spPr>
          <a:xfrm>
            <a:off x="9611101"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7" name="Text 3">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2" name="URL">
            <a:extLst>
              <a:ext uri="{FF2B5EF4-FFF2-40B4-BE49-F238E27FC236}">
                <a16:creationId xmlns:a16="http://schemas.microsoft.com/office/drawing/2014/main" id="{18E2C6E6-E3B0-8C33-9AC8-E930E08FCF1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0872B1D9-A645-39FE-F780-CA40FAD1152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2234A0FE-BDAC-27D7-54F5-F55F6F7E3FA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9" name="Graphic 8">
            <a:extLst>
              <a:ext uri="{FF2B5EF4-FFF2-40B4-BE49-F238E27FC236}">
                <a16:creationId xmlns:a16="http://schemas.microsoft.com/office/drawing/2014/main" id="{9FAAD441-5135-704E-C1EE-890E4A842C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675837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Outlined Text Boxes">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5A2D4DB9-C06A-B88B-EACF-9A08AEC5D59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Outlined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8"/>
            <a:ext cx="5396031" cy="1809105"/>
          </a:xfrm>
          <a:prstGeom prst="roundRect">
            <a:avLst>
              <a:gd name="adj" fmla="val 6653"/>
            </a:avLst>
          </a:prstGeom>
          <a:ln>
            <a:solidFill>
              <a:schemeClr val="accent3"/>
            </a:solidFill>
          </a:ln>
        </p:spPr>
        <p:txBody>
          <a:bodyPr lIns="182880" tIns="182880" rIns="182880" bIns="0"/>
          <a:lstStyle>
            <a:lvl1pPr marL="342900" indent="-342900">
              <a:buSzPct val="800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6" name="text 2">
            <a:extLst>
              <a:ext uri="{FF2B5EF4-FFF2-40B4-BE49-F238E27FC236}">
                <a16:creationId xmlns:a16="http://schemas.microsoft.com/office/drawing/2014/main" id="{198736F6-0420-D859-3133-58B3CFF75EC4}"/>
              </a:ext>
            </a:extLst>
          </p:cNvPr>
          <p:cNvSpPr>
            <a:spLocks noGrp="1"/>
          </p:cNvSpPr>
          <p:nvPr>
            <p:ph type="body" sz="quarter" idx="14"/>
          </p:nvPr>
        </p:nvSpPr>
        <p:spPr>
          <a:xfrm>
            <a:off x="6329244" y="1824038"/>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3">
            <a:extLst>
              <a:ext uri="{FF2B5EF4-FFF2-40B4-BE49-F238E27FC236}">
                <a16:creationId xmlns:a16="http://schemas.microsoft.com/office/drawing/2014/main" id="{D2B23413-8718-AD7B-150F-E656A5EDD379}"/>
              </a:ext>
            </a:extLst>
          </p:cNvPr>
          <p:cNvSpPr>
            <a:spLocks noGrp="1"/>
          </p:cNvSpPr>
          <p:nvPr>
            <p:ph type="body" sz="quarter" idx="13"/>
          </p:nvPr>
        </p:nvSpPr>
        <p:spPr>
          <a:xfrm>
            <a:off x="4618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text 4">
            <a:extLst>
              <a:ext uri="{FF2B5EF4-FFF2-40B4-BE49-F238E27FC236}">
                <a16:creationId xmlns:a16="http://schemas.microsoft.com/office/drawing/2014/main" id="{5F11A08F-68C1-270D-A22F-69F78BBF7D39}"/>
              </a:ext>
            </a:extLst>
          </p:cNvPr>
          <p:cNvSpPr>
            <a:spLocks noGrp="1"/>
          </p:cNvSpPr>
          <p:nvPr>
            <p:ph type="body" sz="quarter" idx="15"/>
          </p:nvPr>
        </p:nvSpPr>
        <p:spPr>
          <a:xfrm>
            <a:off x="63292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5" name="Logo">
            <a:extLst>
              <a:ext uri="{FF2B5EF4-FFF2-40B4-BE49-F238E27FC236}">
                <a16:creationId xmlns:a16="http://schemas.microsoft.com/office/drawing/2014/main" id="{F0FC68B7-0E17-397E-DF9F-2542A291159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88B93129-942F-AF71-D68B-AFB377272F7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5BD80DD6-D994-1A56-9FCB-A5FB932ED7B1}"/>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722F7A3A-55C0-5C7D-34AE-9D607DE7C8A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57582972"/>
      </p:ext>
    </p:extLst>
  </p:cSld>
  <p:clrMapOvr>
    <a:masterClrMapping/>
  </p:clrMapOvr>
  <p:extLst>
    <p:ext uri="{DCECCB84-F9BA-43D5-87BE-67443E8EF086}">
      <p15:sldGuideLst xmlns:p15="http://schemas.microsoft.com/office/powerpoint/2012/main">
        <p15:guide id="1" orient="horz" pos="2496"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Solid Text Boxes">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7982B23C-A7F6-2E73-1D79-561F569BF75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Solid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8" name="blue 1">
            <a:extLst>
              <a:ext uri="{FF2B5EF4-FFF2-40B4-BE49-F238E27FC236}">
                <a16:creationId xmlns:a16="http://schemas.microsoft.com/office/drawing/2014/main" id="{6B45E140-8C0C-8F8B-A959-96163D20C358}"/>
              </a:ext>
            </a:extLst>
          </p:cNvPr>
          <p:cNvSpPr>
            <a:spLocks noGrp="1"/>
          </p:cNvSpPr>
          <p:nvPr>
            <p:ph type="body" sz="quarter" idx="16"/>
          </p:nvPr>
        </p:nvSpPr>
        <p:spPr>
          <a:xfrm>
            <a:off x="461844" y="1824038"/>
            <a:ext cx="5396031" cy="1809105"/>
          </a:xfrm>
          <a:prstGeom prst="roundRect">
            <a:avLst>
              <a:gd name="adj" fmla="val 6653"/>
            </a:avLst>
          </a:prstGeom>
          <a:solidFill>
            <a:schemeClr val="accent3"/>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0" name="red">
            <a:extLst>
              <a:ext uri="{FF2B5EF4-FFF2-40B4-BE49-F238E27FC236}">
                <a16:creationId xmlns:a16="http://schemas.microsoft.com/office/drawing/2014/main" id="{F2DF25AB-E57B-4D98-1EE2-09DFEE539BB1}"/>
              </a:ext>
            </a:extLst>
          </p:cNvPr>
          <p:cNvSpPr>
            <a:spLocks noGrp="1"/>
          </p:cNvSpPr>
          <p:nvPr>
            <p:ph type="body" sz="quarter" idx="18"/>
          </p:nvPr>
        </p:nvSpPr>
        <p:spPr>
          <a:xfrm>
            <a:off x="6329244" y="1824038"/>
            <a:ext cx="5396031" cy="1809105"/>
          </a:xfrm>
          <a:prstGeom prst="roundRect">
            <a:avLst>
              <a:gd name="adj" fmla="val 6653"/>
            </a:avLst>
          </a:prstGeom>
          <a:solidFill>
            <a:schemeClr val="accent5"/>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19" name="yellow">
            <a:extLst>
              <a:ext uri="{FF2B5EF4-FFF2-40B4-BE49-F238E27FC236}">
                <a16:creationId xmlns:a16="http://schemas.microsoft.com/office/drawing/2014/main" id="{267EC38E-A30A-6888-1D1E-E2A1F2211B79}"/>
              </a:ext>
            </a:extLst>
          </p:cNvPr>
          <p:cNvSpPr>
            <a:spLocks noGrp="1"/>
          </p:cNvSpPr>
          <p:nvPr>
            <p:ph type="body" sz="quarter" idx="17"/>
          </p:nvPr>
        </p:nvSpPr>
        <p:spPr>
          <a:xfrm>
            <a:off x="461844" y="3982095"/>
            <a:ext cx="5396031" cy="1809105"/>
          </a:xfrm>
          <a:prstGeom prst="roundRect">
            <a:avLst>
              <a:gd name="adj" fmla="val 6653"/>
            </a:avLst>
          </a:prstGeom>
          <a:solidFill>
            <a:schemeClr val="accent6"/>
          </a:solidFill>
          <a:ln>
            <a:noFill/>
          </a:ln>
        </p:spPr>
        <p:txBody>
          <a:bodyPr lIns="182880" tIns="182880" rIns="182880" bIns="0"/>
          <a:lstStyle>
            <a:lvl1pPr marL="0" indent="0">
              <a:buSzPct val="85000"/>
              <a:buFontTx/>
              <a:buNone/>
              <a:defRPr lang="en-US" sz="2400" b="0" i="0" kern="1200" dirty="0">
                <a:solidFill>
                  <a:schemeClr val="tx2"/>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1" name="blue 2">
            <a:extLst>
              <a:ext uri="{FF2B5EF4-FFF2-40B4-BE49-F238E27FC236}">
                <a16:creationId xmlns:a16="http://schemas.microsoft.com/office/drawing/2014/main" id="{8AB90348-59C0-F9CA-DCC5-5811F7C4693B}"/>
              </a:ext>
            </a:extLst>
          </p:cNvPr>
          <p:cNvSpPr>
            <a:spLocks noGrp="1"/>
          </p:cNvSpPr>
          <p:nvPr>
            <p:ph type="body" sz="quarter" idx="19"/>
          </p:nvPr>
        </p:nvSpPr>
        <p:spPr>
          <a:xfrm>
            <a:off x="6329244" y="3982095"/>
            <a:ext cx="5396031" cy="1809105"/>
          </a:xfrm>
          <a:prstGeom prst="roundRect">
            <a:avLst>
              <a:gd name="adj" fmla="val 6653"/>
            </a:avLst>
          </a:prstGeom>
          <a:solidFill>
            <a:schemeClr val="accent2"/>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79090FE1-08D8-A85A-2766-D2FA7161FC8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94D684B4-ABD3-6709-B484-E26E201CF7F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1699E00-A6D2-E021-1E2B-A06ECDA173A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7D96AD27-C130-3AD0-0FE9-C1FCE38B9BF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79287710"/>
      </p:ext>
    </p:extLst>
  </p:cSld>
  <p:clrMapOvr>
    <a:masterClrMapping/>
  </p:clrMapOvr>
  <p:extLst>
    <p:ext uri="{DCECCB84-F9BA-43D5-87BE-67443E8EF086}">
      <p15:sldGuideLst xmlns:p15="http://schemas.microsoft.com/office/powerpoint/2012/main">
        <p15:guide id="1" orient="horz" pos="2520"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004E75"/>
        </a:solidFill>
        <a:effectLst/>
      </p:bgPr>
    </p:bg>
    <p:spTree>
      <p:nvGrpSpPr>
        <p:cNvPr id="1" name=""/>
        <p:cNvGrpSpPr/>
        <p:nvPr/>
      </p:nvGrpSpPr>
      <p:grpSpPr>
        <a:xfrm>
          <a:off x="0" y="0"/>
          <a:ext cx="0" cy="0"/>
          <a:chOff x="0" y="0"/>
          <a:chExt cx="0" cy="0"/>
        </a:xfrm>
      </p:grpSpPr>
      <p:sp>
        <p:nvSpPr>
          <p:cNvPr id="19" name="Title 4">
            <a:extLst>
              <a:ext uri="{FF2B5EF4-FFF2-40B4-BE49-F238E27FC236}">
                <a16:creationId xmlns:a16="http://schemas.microsoft.com/office/drawing/2014/main" id="{94386EB6-7AE6-9D6F-D6F9-AC5A1609488D}"/>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6"/>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Blue</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sp>
        <p:nvSpPr>
          <p:cNvPr id="14" name="white circle">
            <a:extLst>
              <a:ext uri="{FF2B5EF4-FFF2-40B4-BE49-F238E27FC236}">
                <a16:creationId xmlns:a16="http://schemas.microsoft.com/office/drawing/2014/main" id="{23673F85-D4E7-7CAF-7C2B-09A9EE4AD57D}"/>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ogo">
            <a:extLst>
              <a:ext uri="{FF2B5EF4-FFF2-40B4-BE49-F238E27FC236}">
                <a16:creationId xmlns:a16="http://schemas.microsoft.com/office/drawing/2014/main" id="{F6F3D3C2-B987-7F95-AA4B-BCC5C2371C8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DE35AA1-BDB4-3C22-7ECC-D6762D9DA937}"/>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3" name="Slide #">
            <a:extLst>
              <a:ext uri="{FF2B5EF4-FFF2-40B4-BE49-F238E27FC236}">
                <a16:creationId xmlns:a16="http://schemas.microsoft.com/office/drawing/2014/main" id="{3B6FA865-236F-3CD0-1EE3-188D3D675B2C}"/>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9712641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2" name="image credit">
            <a:extLst>
              <a:ext uri="{FF2B5EF4-FFF2-40B4-BE49-F238E27FC236}">
                <a16:creationId xmlns:a16="http://schemas.microsoft.com/office/drawing/2014/main" id="{A2DB8ECC-74BB-2B91-1DD4-A4124A8644E6}"/>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071366438"/>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 Yellow">
    <p:bg>
      <p:bgPr>
        <a:solidFill>
          <a:srgbClr val="FEAD15"/>
        </a:solidFill>
        <a:effectLst/>
      </p:bgPr>
    </p:bg>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C1F62B4D-D830-8E30-3407-15DA2B2AF301}"/>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3"/>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Yellow</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1"/>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pic>
        <p:nvPicPr>
          <p:cNvPr id="2" name="Logo">
            <a:extLst>
              <a:ext uri="{FF2B5EF4-FFF2-40B4-BE49-F238E27FC236}">
                <a16:creationId xmlns:a16="http://schemas.microsoft.com/office/drawing/2014/main" id="{D98234DF-7064-38D0-6B8B-506E031EA46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3" name="URL">
            <a:extLst>
              <a:ext uri="{FF2B5EF4-FFF2-40B4-BE49-F238E27FC236}">
                <a16:creationId xmlns:a16="http://schemas.microsoft.com/office/drawing/2014/main" id="{F6FF7F92-6EAD-1D91-F13C-F6D0F84C169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Slide #">
            <a:extLst>
              <a:ext uri="{FF2B5EF4-FFF2-40B4-BE49-F238E27FC236}">
                <a16:creationId xmlns:a16="http://schemas.microsoft.com/office/drawing/2014/main" id="{4EF64093-CDC1-75AE-7D80-36AEE8626BE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tx2"/>
                </a:solidFill>
              </a:rPr>
              <a:t>‹#›</a:t>
            </a:fld>
            <a:endParaRPr lang="en-US" sz="1200">
              <a:solidFill>
                <a:schemeClr val="tx2"/>
              </a:solidFill>
            </a:endParaRPr>
          </a:p>
        </p:txBody>
      </p:sp>
    </p:spTree>
    <p:extLst>
      <p:ext uri="{BB962C8B-B14F-4D97-AF65-F5344CB8AC3E}">
        <p14:creationId xmlns:p14="http://schemas.microsoft.com/office/powerpoint/2010/main" val="11718869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ull Quote - Dark Blue">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590EB81B-EC58-A566-40BD-E369B81FB7D7}"/>
              </a:ext>
            </a:extLst>
          </p:cNvPr>
          <p:cNvSpPr>
            <a:spLocks noGrp="1"/>
          </p:cNvSpPr>
          <p:nvPr>
            <p:ph type="title" hasCustomPrompt="1"/>
          </p:nvPr>
        </p:nvSpPr>
        <p:spPr>
          <a:xfrm>
            <a:off x="461844" y="651436"/>
            <a:ext cx="9006247" cy="270771"/>
          </a:xfrm>
          <a:prstGeom prst="rect">
            <a:avLst/>
          </a:prstGeom>
        </p:spPr>
        <p:txBody>
          <a:bodyPr lIns="0" tIns="0" rIns="0" bIns="0"/>
          <a:lstStyle>
            <a:lvl1pPr>
              <a:defRPr sz="2000" b="0" i="0">
                <a:solidFill>
                  <a:schemeClr val="accent3"/>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sp>
        <p:nvSpPr>
          <p:cNvPr id="15" name="URL">
            <a:extLst>
              <a:ext uri="{FF2B5EF4-FFF2-40B4-BE49-F238E27FC236}">
                <a16:creationId xmlns:a16="http://schemas.microsoft.com/office/drawing/2014/main" id="{9245C2C0-6407-815D-29AE-63AADAC4FC1E}"/>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910A0869-090B-23C2-3CF0-E6F06F32044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B35A3450-7544-7007-4FF1-DBB5CC2E579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D170219-D565-A6BF-337B-BBDD054E258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7366466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ull Quote - Dark Re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C80BB9A8-AEDD-5CAF-F03F-3A80C6521FE1}"/>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accent2"/>
                </a:solidFill>
                <a:latin typeface="Aptos Narrow" panose="020B0004020202020204" pitchFamily="34" charset="0"/>
              </a:defRPr>
            </a:lvl1pPr>
          </a:lstStyle>
          <a:p>
            <a:pPr lvl="0"/>
            <a:r>
              <a:rPr lang="en-US"/>
              <a:t>Headline</a:t>
            </a:r>
          </a:p>
        </p:txBody>
      </p:sp>
      <p:sp>
        <p:nvSpPr>
          <p:cNvPr id="11" name="subtitl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2"/>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12" name="Logo">
            <a:extLst>
              <a:ext uri="{FF2B5EF4-FFF2-40B4-BE49-F238E27FC236}">
                <a16:creationId xmlns:a16="http://schemas.microsoft.com/office/drawing/2014/main" id="{655B0226-4AF6-5A3D-E49B-3A3DF2CCBA2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326FCA7D-EA1A-489D-B91C-A540E0FA078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A50CAF1A-EA45-AA99-B27B-84741CBC979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18C6550-FCA8-8637-CB40-CE2EA4E8BD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254237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ull Quote - Yellow on Dark Blue">
    <p:bg>
      <p:bgPr>
        <a:solidFill>
          <a:srgbClr val="004E75"/>
        </a:solidFill>
        <a:effectLst/>
      </p:bgPr>
    </p:bg>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23120FC-E453-1DC9-3BBD-931B8A7EB71B}"/>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bg1"/>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6"/>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3" name="Logo">
            <a:extLst>
              <a:ext uri="{FF2B5EF4-FFF2-40B4-BE49-F238E27FC236}">
                <a16:creationId xmlns:a16="http://schemas.microsoft.com/office/drawing/2014/main" id="{07304B56-B04F-A296-935A-AD667D7729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white circle">
            <a:extLst>
              <a:ext uri="{FF2B5EF4-FFF2-40B4-BE49-F238E27FC236}">
                <a16:creationId xmlns:a16="http://schemas.microsoft.com/office/drawing/2014/main" id="{0958702D-C112-8F19-9516-49AFE6D13D18}"/>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RL">
            <a:extLst>
              <a:ext uri="{FF2B5EF4-FFF2-40B4-BE49-F238E27FC236}">
                <a16:creationId xmlns:a16="http://schemas.microsoft.com/office/drawing/2014/main" id="{E8B77E37-1258-9880-9DE7-0F9EC2CD156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6" name="Slide #">
            <a:extLst>
              <a:ext uri="{FF2B5EF4-FFF2-40B4-BE49-F238E27FC236}">
                <a16:creationId xmlns:a16="http://schemas.microsoft.com/office/drawing/2014/main" id="{76948DA9-01F7-E3BD-216A-E615582E6195}"/>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5571701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ocial Media">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4048A2-4CA8-2AF9-3986-50AD22D3CE88}"/>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9">
            <a:extLst>
              <a:ext uri="{FF2B5EF4-FFF2-40B4-BE49-F238E27FC236}">
                <a16:creationId xmlns:a16="http://schemas.microsoft.com/office/drawing/2014/main" id="{58DC3543-E51D-A3F9-8817-6215B09FF979}"/>
              </a:ext>
            </a:extLst>
          </p:cNvPr>
          <p:cNvSpPr>
            <a:spLocks noGrp="1"/>
          </p:cNvSpPr>
          <p:nvPr>
            <p:ph type="title" hasCustomPrompt="1"/>
          </p:nvPr>
        </p:nvSpPr>
        <p:spPr>
          <a:xfrm>
            <a:off x="443812" y="383281"/>
            <a:ext cx="11290986" cy="416560"/>
          </a:xfrm>
          <a:prstGeom prst="rect">
            <a:avLst/>
          </a:prstGeom>
        </p:spPr>
        <p:txBody>
          <a:bodyPr/>
          <a:lstStyle>
            <a:lvl1pPr>
              <a:defRPr b="1">
                <a:solidFill>
                  <a:schemeClr val="bg1"/>
                </a:solidFill>
                <a:latin typeface="Aptos Narrow" panose="020B0004020202020204" pitchFamily="34" charset="0"/>
              </a:defRPr>
            </a:lvl1pPr>
          </a:lstStyle>
          <a:p>
            <a:r>
              <a:rPr lang="en-US"/>
              <a:t>Title</a:t>
            </a:r>
          </a:p>
        </p:txBody>
      </p:sp>
      <p:sp>
        <p:nvSpPr>
          <p:cNvPr id="24" name="Facebook">
            <a:extLst>
              <a:ext uri="{FF2B5EF4-FFF2-40B4-BE49-F238E27FC236}">
                <a16:creationId xmlns:a16="http://schemas.microsoft.com/office/drawing/2014/main" id="{D70DC667-E9EA-A953-7F64-6D6627EE3986}"/>
              </a:ext>
            </a:extLst>
          </p:cNvPr>
          <p:cNvSpPr>
            <a:spLocks noGrp="1"/>
          </p:cNvSpPr>
          <p:nvPr>
            <p:ph type="body" sz="quarter" idx="11"/>
          </p:nvPr>
        </p:nvSpPr>
        <p:spPr>
          <a:xfrm>
            <a:off x="1135032" y="2165690"/>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8" name="Instagram">
            <a:extLst>
              <a:ext uri="{FF2B5EF4-FFF2-40B4-BE49-F238E27FC236}">
                <a16:creationId xmlns:a16="http://schemas.microsoft.com/office/drawing/2014/main" id="{7AD54722-9674-4124-8FBC-7CF3EF76A24A}"/>
              </a:ext>
            </a:extLst>
          </p:cNvPr>
          <p:cNvGrpSpPr/>
          <p:nvPr userDrawn="1"/>
        </p:nvGrpSpPr>
        <p:grpSpPr>
          <a:xfrm>
            <a:off x="2178678" y="3066315"/>
            <a:ext cx="495384" cy="495384"/>
            <a:chOff x="3767981" y="4846381"/>
            <a:chExt cx="498995" cy="498995"/>
          </a:xfrm>
          <a:solidFill>
            <a:schemeClr val="bg1"/>
          </a:solidFill>
        </p:grpSpPr>
        <p:sp>
          <p:nvSpPr>
            <p:cNvPr id="9" name="instagram">
              <a:extLst>
                <a:ext uri="{FF2B5EF4-FFF2-40B4-BE49-F238E27FC236}">
                  <a16:creationId xmlns:a16="http://schemas.microsoft.com/office/drawing/2014/main" id="{092A6A11-77E1-A8DB-F91B-FAF7B15BA259}"/>
                </a:ext>
              </a:extLst>
            </p:cNvPr>
            <p:cNvSpPr/>
            <p:nvPr/>
          </p:nvSpPr>
          <p:spPr>
            <a:xfrm>
              <a:off x="3767981" y="4846381"/>
              <a:ext cx="498995" cy="498995"/>
            </a:xfrm>
            <a:custGeom>
              <a:avLst/>
              <a:gdLst>
                <a:gd name="connsiteX0" fmla="*/ 353854 w 498995"/>
                <a:gd name="connsiteY0" fmla="*/ 0 h 498995"/>
                <a:gd name="connsiteX1" fmla="*/ 145141 w 498995"/>
                <a:gd name="connsiteY1" fmla="*/ 0 h 498995"/>
                <a:gd name="connsiteX2" fmla="*/ 0 w 498995"/>
                <a:gd name="connsiteY2" fmla="*/ 145141 h 498995"/>
                <a:gd name="connsiteX3" fmla="*/ 0 w 498995"/>
                <a:gd name="connsiteY3" fmla="*/ 353854 h 498995"/>
                <a:gd name="connsiteX4" fmla="*/ 145141 w 498995"/>
                <a:gd name="connsiteY4" fmla="*/ 498996 h 498995"/>
                <a:gd name="connsiteX5" fmla="*/ 353854 w 498995"/>
                <a:gd name="connsiteY5" fmla="*/ 498996 h 498995"/>
                <a:gd name="connsiteX6" fmla="*/ 498996 w 498995"/>
                <a:gd name="connsiteY6" fmla="*/ 353854 h 498995"/>
                <a:gd name="connsiteX7" fmla="*/ 498996 w 498995"/>
                <a:gd name="connsiteY7" fmla="*/ 145141 h 498995"/>
                <a:gd name="connsiteX8" fmla="*/ 353854 w 498995"/>
                <a:gd name="connsiteY8" fmla="*/ 0 h 498995"/>
                <a:gd name="connsiteX9" fmla="*/ 448243 w 498995"/>
                <a:gd name="connsiteY9" fmla="*/ 143886 h 498995"/>
                <a:gd name="connsiteX10" fmla="*/ 448243 w 498995"/>
                <a:gd name="connsiteY10" fmla="*/ 357464 h 498995"/>
                <a:gd name="connsiteX11" fmla="*/ 356261 w 498995"/>
                <a:gd name="connsiteY11" fmla="*/ 449447 h 498995"/>
                <a:gd name="connsiteX12" fmla="*/ 142630 w 498995"/>
                <a:gd name="connsiteY12" fmla="*/ 449447 h 498995"/>
                <a:gd name="connsiteX13" fmla="*/ 50648 w 498995"/>
                <a:gd name="connsiteY13" fmla="*/ 357464 h 498995"/>
                <a:gd name="connsiteX14" fmla="*/ 50648 w 498995"/>
                <a:gd name="connsiteY14" fmla="*/ 143886 h 498995"/>
                <a:gd name="connsiteX15" fmla="*/ 142630 w 498995"/>
                <a:gd name="connsiteY15" fmla="*/ 51904 h 498995"/>
                <a:gd name="connsiteX16" fmla="*/ 356261 w 498995"/>
                <a:gd name="connsiteY16" fmla="*/ 51904 h 498995"/>
                <a:gd name="connsiteX17" fmla="*/ 448243 w 498995"/>
                <a:gd name="connsiteY17" fmla="*/ 143886 h 49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8995" h="498995">
                  <a:moveTo>
                    <a:pt x="353854" y="0"/>
                  </a:moveTo>
                  <a:lnTo>
                    <a:pt x="145141" y="0"/>
                  </a:lnTo>
                  <a:cubicBezTo>
                    <a:pt x="65089" y="0"/>
                    <a:pt x="0" y="65089"/>
                    <a:pt x="0" y="145141"/>
                  </a:cubicBezTo>
                  <a:lnTo>
                    <a:pt x="0" y="353854"/>
                  </a:lnTo>
                  <a:cubicBezTo>
                    <a:pt x="0" y="433855"/>
                    <a:pt x="65089" y="498996"/>
                    <a:pt x="145141" y="498996"/>
                  </a:cubicBezTo>
                  <a:lnTo>
                    <a:pt x="353854" y="498996"/>
                  </a:lnTo>
                  <a:cubicBezTo>
                    <a:pt x="433855" y="498996"/>
                    <a:pt x="498996" y="433907"/>
                    <a:pt x="498996" y="353854"/>
                  </a:cubicBezTo>
                  <a:lnTo>
                    <a:pt x="498996" y="145141"/>
                  </a:lnTo>
                  <a:cubicBezTo>
                    <a:pt x="498996" y="65141"/>
                    <a:pt x="433907" y="0"/>
                    <a:pt x="353854" y="0"/>
                  </a:cubicBezTo>
                  <a:close/>
                  <a:moveTo>
                    <a:pt x="448243" y="143886"/>
                  </a:moveTo>
                  <a:lnTo>
                    <a:pt x="448243" y="357464"/>
                  </a:lnTo>
                  <a:cubicBezTo>
                    <a:pt x="448243" y="408165"/>
                    <a:pt x="406961" y="449447"/>
                    <a:pt x="356261" y="449447"/>
                  </a:cubicBezTo>
                  <a:lnTo>
                    <a:pt x="142630" y="449447"/>
                  </a:lnTo>
                  <a:cubicBezTo>
                    <a:pt x="91930" y="449447"/>
                    <a:pt x="50648" y="408165"/>
                    <a:pt x="50648" y="357464"/>
                  </a:cubicBezTo>
                  <a:lnTo>
                    <a:pt x="50648" y="143886"/>
                  </a:lnTo>
                  <a:cubicBezTo>
                    <a:pt x="50648" y="93186"/>
                    <a:pt x="91930" y="51904"/>
                    <a:pt x="142630" y="51904"/>
                  </a:cubicBezTo>
                  <a:lnTo>
                    <a:pt x="356261" y="51904"/>
                  </a:lnTo>
                  <a:cubicBezTo>
                    <a:pt x="406961" y="51904"/>
                    <a:pt x="448243" y="93186"/>
                    <a:pt x="448243" y="143886"/>
                  </a:cubicBezTo>
                  <a:close/>
                </a:path>
              </a:pathLst>
            </a:custGeom>
            <a:grpFill/>
            <a:ln w="52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4F8F548-B5F7-35CC-52F2-6471698FF014}"/>
                </a:ext>
              </a:extLst>
            </p:cNvPr>
            <p:cNvSpPr/>
            <p:nvPr/>
          </p:nvSpPr>
          <p:spPr>
            <a:xfrm>
              <a:off x="3886752" y="4966355"/>
              <a:ext cx="261453" cy="261401"/>
            </a:xfrm>
            <a:custGeom>
              <a:avLst/>
              <a:gdLst>
                <a:gd name="connsiteX0" fmla="*/ 130701 w 261453"/>
                <a:gd name="connsiteY0" fmla="*/ 0 h 261401"/>
                <a:gd name="connsiteX1" fmla="*/ 0 w 261453"/>
                <a:gd name="connsiteY1" fmla="*/ 130701 h 261401"/>
                <a:gd name="connsiteX2" fmla="*/ 130701 w 261453"/>
                <a:gd name="connsiteY2" fmla="*/ 261401 h 261401"/>
                <a:gd name="connsiteX3" fmla="*/ 261453 w 261453"/>
                <a:gd name="connsiteY3" fmla="*/ 130701 h 261401"/>
                <a:gd name="connsiteX4" fmla="*/ 130701 w 261453"/>
                <a:gd name="connsiteY4" fmla="*/ 0 h 261401"/>
                <a:gd name="connsiteX5" fmla="*/ 211120 w 261453"/>
                <a:gd name="connsiteY5" fmla="*/ 130701 h 261401"/>
                <a:gd name="connsiteX6" fmla="*/ 130701 w 261453"/>
                <a:gd name="connsiteY6" fmla="*/ 211120 h 261401"/>
                <a:gd name="connsiteX7" fmla="*/ 50282 w 261453"/>
                <a:gd name="connsiteY7" fmla="*/ 130701 h 261401"/>
                <a:gd name="connsiteX8" fmla="*/ 130701 w 261453"/>
                <a:gd name="connsiteY8" fmla="*/ 50282 h 261401"/>
                <a:gd name="connsiteX9" fmla="*/ 211120 w 261453"/>
                <a:gd name="connsiteY9" fmla="*/ 130701 h 2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453" h="261401">
                  <a:moveTo>
                    <a:pt x="130701" y="0"/>
                  </a:moveTo>
                  <a:cubicBezTo>
                    <a:pt x="58601" y="0"/>
                    <a:pt x="0" y="58653"/>
                    <a:pt x="0" y="130701"/>
                  </a:cubicBezTo>
                  <a:cubicBezTo>
                    <a:pt x="0" y="202748"/>
                    <a:pt x="58653" y="261401"/>
                    <a:pt x="130701" y="261401"/>
                  </a:cubicBezTo>
                  <a:cubicBezTo>
                    <a:pt x="202748" y="261401"/>
                    <a:pt x="261453" y="202748"/>
                    <a:pt x="261453" y="130701"/>
                  </a:cubicBezTo>
                  <a:cubicBezTo>
                    <a:pt x="261453" y="58653"/>
                    <a:pt x="202800" y="0"/>
                    <a:pt x="130701" y="0"/>
                  </a:cubicBezTo>
                  <a:close/>
                  <a:moveTo>
                    <a:pt x="211120" y="130701"/>
                  </a:moveTo>
                  <a:cubicBezTo>
                    <a:pt x="211120" y="175070"/>
                    <a:pt x="175017" y="211120"/>
                    <a:pt x="130701" y="211120"/>
                  </a:cubicBezTo>
                  <a:cubicBezTo>
                    <a:pt x="86384" y="211120"/>
                    <a:pt x="50282" y="175017"/>
                    <a:pt x="50282" y="130701"/>
                  </a:cubicBezTo>
                  <a:cubicBezTo>
                    <a:pt x="50282" y="86384"/>
                    <a:pt x="86384" y="50282"/>
                    <a:pt x="130701" y="50282"/>
                  </a:cubicBezTo>
                  <a:cubicBezTo>
                    <a:pt x="175017" y="50282"/>
                    <a:pt x="211120" y="86384"/>
                    <a:pt x="211120" y="130701"/>
                  </a:cubicBezTo>
                  <a:close/>
                </a:path>
              </a:pathLst>
            </a:custGeom>
            <a:grpFill/>
            <a:ln w="52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78B51D-663D-1124-1566-FBA7F84D2CF4}"/>
                </a:ext>
              </a:extLst>
            </p:cNvPr>
            <p:cNvSpPr/>
            <p:nvPr/>
          </p:nvSpPr>
          <p:spPr>
            <a:xfrm>
              <a:off x="4117388" y="4931613"/>
              <a:ext cx="64879" cy="64879"/>
            </a:xfrm>
            <a:custGeom>
              <a:avLst/>
              <a:gdLst>
                <a:gd name="connsiteX0" fmla="*/ 32440 w 64879"/>
                <a:gd name="connsiteY0" fmla="*/ 0 h 64879"/>
                <a:gd name="connsiteX1" fmla="*/ 0 w 64879"/>
                <a:gd name="connsiteY1" fmla="*/ 32440 h 64879"/>
                <a:gd name="connsiteX2" fmla="*/ 32440 w 64879"/>
                <a:gd name="connsiteY2" fmla="*/ 64879 h 64879"/>
                <a:gd name="connsiteX3" fmla="*/ 64879 w 64879"/>
                <a:gd name="connsiteY3" fmla="*/ 32440 h 64879"/>
                <a:gd name="connsiteX4" fmla="*/ 32440 w 64879"/>
                <a:gd name="connsiteY4" fmla="*/ 0 h 6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79" h="64879">
                  <a:moveTo>
                    <a:pt x="32440" y="0"/>
                  </a:moveTo>
                  <a:cubicBezTo>
                    <a:pt x="14546" y="0"/>
                    <a:pt x="0" y="14546"/>
                    <a:pt x="0" y="32440"/>
                  </a:cubicBezTo>
                  <a:cubicBezTo>
                    <a:pt x="0" y="50334"/>
                    <a:pt x="14546" y="64879"/>
                    <a:pt x="32440" y="64879"/>
                  </a:cubicBezTo>
                  <a:cubicBezTo>
                    <a:pt x="50334" y="64879"/>
                    <a:pt x="64879" y="50334"/>
                    <a:pt x="64879" y="32440"/>
                  </a:cubicBezTo>
                  <a:cubicBezTo>
                    <a:pt x="64879" y="14546"/>
                    <a:pt x="50334" y="0"/>
                    <a:pt x="32440" y="0"/>
                  </a:cubicBezTo>
                  <a:close/>
                </a:path>
              </a:pathLst>
            </a:custGeom>
            <a:grpFill/>
            <a:ln w="5226" cap="flat">
              <a:noFill/>
              <a:prstDash val="solid"/>
              <a:miter/>
            </a:ln>
          </p:spPr>
          <p:txBody>
            <a:bodyPr rtlCol="0" anchor="ctr"/>
            <a:lstStyle/>
            <a:p>
              <a:endParaRPr lang="en-US"/>
            </a:p>
          </p:txBody>
        </p:sp>
      </p:grpSp>
      <p:sp>
        <p:nvSpPr>
          <p:cNvPr id="27" name="instagram">
            <a:extLst>
              <a:ext uri="{FF2B5EF4-FFF2-40B4-BE49-F238E27FC236}">
                <a16:creationId xmlns:a16="http://schemas.microsoft.com/office/drawing/2014/main" id="{B6A6E0F1-4B73-D3F7-5271-45AB98171CE2}"/>
              </a:ext>
            </a:extLst>
          </p:cNvPr>
          <p:cNvSpPr>
            <a:spLocks noGrp="1"/>
          </p:cNvSpPr>
          <p:nvPr>
            <p:ph type="body" sz="quarter" idx="13"/>
          </p:nvPr>
        </p:nvSpPr>
        <p:spPr>
          <a:xfrm>
            <a:off x="1135032" y="3704328"/>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6" name="threads">
            <a:extLst>
              <a:ext uri="{FF2B5EF4-FFF2-40B4-BE49-F238E27FC236}">
                <a16:creationId xmlns:a16="http://schemas.microsoft.com/office/drawing/2014/main" id="{B0E81E91-A4CD-2159-A499-E7AFA7F1A3FF}"/>
              </a:ext>
            </a:extLst>
          </p:cNvPr>
          <p:cNvSpPr/>
          <p:nvPr userDrawn="1"/>
        </p:nvSpPr>
        <p:spPr>
          <a:xfrm>
            <a:off x="2199196" y="4524805"/>
            <a:ext cx="454349" cy="528160"/>
          </a:xfrm>
          <a:custGeom>
            <a:avLst/>
            <a:gdLst>
              <a:gd name="connsiteX0" fmla="*/ 356156 w 457661"/>
              <a:gd name="connsiteY0" fmla="*/ 246437 h 532010"/>
              <a:gd name="connsiteX1" fmla="*/ 349198 w 457661"/>
              <a:gd name="connsiteY1" fmla="*/ 243245 h 532010"/>
              <a:gd name="connsiteX2" fmla="*/ 234351 w 457661"/>
              <a:gd name="connsiteY2" fmla="*/ 123846 h 532010"/>
              <a:gd name="connsiteX3" fmla="*/ 233409 w 457661"/>
              <a:gd name="connsiteY3" fmla="*/ 123846 h 532010"/>
              <a:gd name="connsiteX4" fmla="*/ 136090 w 457661"/>
              <a:gd name="connsiteY4" fmla="*/ 173814 h 532010"/>
              <a:gd name="connsiteX5" fmla="*/ 174285 w 457661"/>
              <a:gd name="connsiteY5" fmla="*/ 200027 h 532010"/>
              <a:gd name="connsiteX6" fmla="*/ 233409 w 457661"/>
              <a:gd name="connsiteY6" fmla="*/ 170779 h 532010"/>
              <a:gd name="connsiteX7" fmla="*/ 234037 w 457661"/>
              <a:gd name="connsiteY7" fmla="*/ 170779 h 532010"/>
              <a:gd name="connsiteX8" fmla="*/ 285312 w 457661"/>
              <a:gd name="connsiteY8" fmla="*/ 190505 h 532010"/>
              <a:gd name="connsiteX9" fmla="*/ 301585 w 457661"/>
              <a:gd name="connsiteY9" fmla="*/ 229432 h 532010"/>
              <a:gd name="connsiteX10" fmla="*/ 235973 w 457661"/>
              <a:gd name="connsiteY10" fmla="*/ 226293 h 532010"/>
              <a:gd name="connsiteX11" fmla="*/ 130387 w 457661"/>
              <a:gd name="connsiteY11" fmla="*/ 322095 h 532010"/>
              <a:gd name="connsiteX12" fmla="*/ 168425 w 457661"/>
              <a:gd name="connsiteY12" fmla="*/ 387811 h 532010"/>
              <a:gd name="connsiteX13" fmla="*/ 239217 w 457661"/>
              <a:gd name="connsiteY13" fmla="*/ 405601 h 532010"/>
              <a:gd name="connsiteX14" fmla="*/ 319688 w 457661"/>
              <a:gd name="connsiteY14" fmla="*/ 366464 h 532010"/>
              <a:gd name="connsiteX15" fmla="*/ 347105 w 457661"/>
              <a:gd name="connsiteY15" fmla="*/ 294626 h 532010"/>
              <a:gd name="connsiteX16" fmla="*/ 382474 w 457661"/>
              <a:gd name="connsiteY16" fmla="*/ 333344 h 532010"/>
              <a:gd name="connsiteX17" fmla="*/ 358773 w 457661"/>
              <a:gd name="connsiteY17" fmla="*/ 439662 h 532010"/>
              <a:gd name="connsiteX18" fmla="*/ 232729 w 457661"/>
              <a:gd name="connsiteY18" fmla="*/ 484973 h 532010"/>
              <a:gd name="connsiteX19" fmla="*/ 90674 w 457661"/>
              <a:gd name="connsiteY19" fmla="*/ 424751 h 532010"/>
              <a:gd name="connsiteX20" fmla="*/ 45991 w 457661"/>
              <a:gd name="connsiteY20" fmla="*/ 265953 h 532010"/>
              <a:gd name="connsiteX21" fmla="*/ 90674 w 457661"/>
              <a:gd name="connsiteY21" fmla="*/ 107156 h 532010"/>
              <a:gd name="connsiteX22" fmla="*/ 232729 w 457661"/>
              <a:gd name="connsiteY22" fmla="*/ 46933 h 532010"/>
              <a:gd name="connsiteX23" fmla="*/ 377295 w 457661"/>
              <a:gd name="connsiteY23" fmla="*/ 107470 h 532010"/>
              <a:gd name="connsiteX24" fmla="*/ 412926 w 457661"/>
              <a:gd name="connsiteY24" fmla="*/ 179936 h 532010"/>
              <a:gd name="connsiteX25" fmla="*/ 457661 w 457661"/>
              <a:gd name="connsiteY25" fmla="*/ 168006 h 532010"/>
              <a:gd name="connsiteX26" fmla="*/ 412717 w 457661"/>
              <a:gd name="connsiteY26" fmla="*/ 77489 h 532010"/>
              <a:gd name="connsiteX27" fmla="*/ 232938 w 457661"/>
              <a:gd name="connsiteY27" fmla="*/ 0 h 532010"/>
              <a:gd name="connsiteX28" fmla="*/ 232624 w 457661"/>
              <a:gd name="connsiteY28" fmla="*/ 0 h 532010"/>
              <a:gd name="connsiteX29" fmla="*/ 54834 w 457661"/>
              <a:gd name="connsiteY29" fmla="*/ 77803 h 532010"/>
              <a:gd name="connsiteX30" fmla="*/ 0 w 457661"/>
              <a:gd name="connsiteY30" fmla="*/ 265796 h 532010"/>
              <a:gd name="connsiteX31" fmla="*/ 0 w 457661"/>
              <a:gd name="connsiteY31" fmla="*/ 266005 h 532010"/>
              <a:gd name="connsiteX32" fmla="*/ 0 w 457661"/>
              <a:gd name="connsiteY32" fmla="*/ 266215 h 532010"/>
              <a:gd name="connsiteX33" fmla="*/ 54834 w 457661"/>
              <a:gd name="connsiteY33" fmla="*/ 454208 h 532010"/>
              <a:gd name="connsiteX34" fmla="*/ 232624 w 457661"/>
              <a:gd name="connsiteY34" fmla="*/ 532011 h 532010"/>
              <a:gd name="connsiteX35" fmla="*/ 232938 w 457661"/>
              <a:gd name="connsiteY35" fmla="*/ 532011 h 532010"/>
              <a:gd name="connsiteX36" fmla="*/ 391003 w 457661"/>
              <a:gd name="connsiteY36" fmla="*/ 473306 h 532010"/>
              <a:gd name="connsiteX37" fmla="*/ 424646 w 457661"/>
              <a:gd name="connsiteY37" fmla="*/ 314613 h 532010"/>
              <a:gd name="connsiteX38" fmla="*/ 356156 w 457661"/>
              <a:gd name="connsiteY38" fmla="*/ 246594 h 532010"/>
              <a:gd name="connsiteX39" fmla="*/ 236757 w 457661"/>
              <a:gd name="connsiteY39" fmla="*/ 358668 h 532010"/>
              <a:gd name="connsiteX40" fmla="*/ 176325 w 457661"/>
              <a:gd name="connsiteY40" fmla="*/ 319531 h 532010"/>
              <a:gd name="connsiteX41" fmla="*/ 238536 w 457661"/>
              <a:gd name="connsiteY41" fmla="*/ 273174 h 532010"/>
              <a:gd name="connsiteX42" fmla="*/ 254599 w 457661"/>
              <a:gd name="connsiteY42" fmla="*/ 272703 h 532010"/>
              <a:gd name="connsiteX43" fmla="*/ 302736 w 457661"/>
              <a:gd name="connsiteY43" fmla="*/ 277569 h 532010"/>
              <a:gd name="connsiteX44" fmla="*/ 236810 w 457661"/>
              <a:gd name="connsiteY44" fmla="*/ 358668 h 53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661" h="532010">
                <a:moveTo>
                  <a:pt x="356156" y="246437"/>
                </a:moveTo>
                <a:cubicBezTo>
                  <a:pt x="353854" y="245338"/>
                  <a:pt x="351552" y="244292"/>
                  <a:pt x="349198" y="243245"/>
                </a:cubicBezTo>
                <a:cubicBezTo>
                  <a:pt x="345116" y="167588"/>
                  <a:pt x="303730" y="124265"/>
                  <a:pt x="234351" y="123846"/>
                </a:cubicBezTo>
                <a:cubicBezTo>
                  <a:pt x="234037" y="123846"/>
                  <a:pt x="233723" y="123846"/>
                  <a:pt x="233409" y="123846"/>
                </a:cubicBezTo>
                <a:cubicBezTo>
                  <a:pt x="191865" y="123846"/>
                  <a:pt x="157333" y="141584"/>
                  <a:pt x="136090" y="173814"/>
                </a:cubicBezTo>
                <a:lnTo>
                  <a:pt x="174285" y="200027"/>
                </a:lnTo>
                <a:cubicBezTo>
                  <a:pt x="190138" y="175959"/>
                  <a:pt x="215096" y="170779"/>
                  <a:pt x="233409" y="170779"/>
                </a:cubicBezTo>
                <a:cubicBezTo>
                  <a:pt x="233618" y="170779"/>
                  <a:pt x="233827" y="170779"/>
                  <a:pt x="234037" y="170779"/>
                </a:cubicBezTo>
                <a:cubicBezTo>
                  <a:pt x="256901" y="170936"/>
                  <a:pt x="274115" y="177581"/>
                  <a:pt x="285312" y="190505"/>
                </a:cubicBezTo>
                <a:cubicBezTo>
                  <a:pt x="293422" y="199923"/>
                  <a:pt x="298864" y="213003"/>
                  <a:pt x="301585" y="229432"/>
                </a:cubicBezTo>
                <a:cubicBezTo>
                  <a:pt x="281336" y="225979"/>
                  <a:pt x="259413" y="224933"/>
                  <a:pt x="235973" y="226293"/>
                </a:cubicBezTo>
                <a:cubicBezTo>
                  <a:pt x="169994" y="230113"/>
                  <a:pt x="127561" y="268569"/>
                  <a:pt x="130387" y="322095"/>
                </a:cubicBezTo>
                <a:cubicBezTo>
                  <a:pt x="131852" y="349250"/>
                  <a:pt x="145351" y="372586"/>
                  <a:pt x="168425" y="387811"/>
                </a:cubicBezTo>
                <a:cubicBezTo>
                  <a:pt x="187941" y="400683"/>
                  <a:pt x="213108" y="407014"/>
                  <a:pt x="239217" y="405601"/>
                </a:cubicBezTo>
                <a:cubicBezTo>
                  <a:pt x="273749" y="403717"/>
                  <a:pt x="300800" y="390532"/>
                  <a:pt x="319688" y="366464"/>
                </a:cubicBezTo>
                <a:cubicBezTo>
                  <a:pt x="334024" y="348203"/>
                  <a:pt x="343128" y="324502"/>
                  <a:pt x="347105" y="294626"/>
                </a:cubicBezTo>
                <a:cubicBezTo>
                  <a:pt x="363534" y="304567"/>
                  <a:pt x="375725" y="317595"/>
                  <a:pt x="382474" y="333344"/>
                </a:cubicBezTo>
                <a:cubicBezTo>
                  <a:pt x="393933" y="360028"/>
                  <a:pt x="394613" y="403926"/>
                  <a:pt x="358773" y="439662"/>
                </a:cubicBezTo>
                <a:cubicBezTo>
                  <a:pt x="327432" y="471003"/>
                  <a:pt x="289707" y="484555"/>
                  <a:pt x="232729" y="484973"/>
                </a:cubicBezTo>
                <a:cubicBezTo>
                  <a:pt x="169524" y="484503"/>
                  <a:pt x="121753" y="464254"/>
                  <a:pt x="90674" y="424751"/>
                </a:cubicBezTo>
                <a:cubicBezTo>
                  <a:pt x="61583" y="387759"/>
                  <a:pt x="46514" y="334338"/>
                  <a:pt x="45991" y="265953"/>
                </a:cubicBezTo>
                <a:cubicBezTo>
                  <a:pt x="46567" y="197568"/>
                  <a:pt x="61583" y="144147"/>
                  <a:pt x="90674" y="107156"/>
                </a:cubicBezTo>
                <a:cubicBezTo>
                  <a:pt x="121753" y="67652"/>
                  <a:pt x="169524" y="47404"/>
                  <a:pt x="232729" y="46933"/>
                </a:cubicBezTo>
                <a:cubicBezTo>
                  <a:pt x="296405" y="47404"/>
                  <a:pt x="345012" y="67757"/>
                  <a:pt x="377295" y="107470"/>
                </a:cubicBezTo>
                <a:cubicBezTo>
                  <a:pt x="393096" y="126933"/>
                  <a:pt x="405025" y="151420"/>
                  <a:pt x="412926" y="179936"/>
                </a:cubicBezTo>
                <a:lnTo>
                  <a:pt x="457661" y="168006"/>
                </a:lnTo>
                <a:cubicBezTo>
                  <a:pt x="448139" y="132898"/>
                  <a:pt x="433122" y="102604"/>
                  <a:pt x="412717" y="77489"/>
                </a:cubicBezTo>
                <a:cubicBezTo>
                  <a:pt x="371330" y="26580"/>
                  <a:pt x="310846" y="523"/>
                  <a:pt x="232938" y="0"/>
                </a:cubicBezTo>
                <a:lnTo>
                  <a:pt x="232624" y="0"/>
                </a:lnTo>
                <a:cubicBezTo>
                  <a:pt x="154821" y="523"/>
                  <a:pt x="95017" y="26737"/>
                  <a:pt x="54834" y="77803"/>
                </a:cubicBezTo>
                <a:cubicBezTo>
                  <a:pt x="19098" y="123271"/>
                  <a:pt x="628" y="186528"/>
                  <a:pt x="0" y="265796"/>
                </a:cubicBezTo>
                <a:lnTo>
                  <a:pt x="0" y="266005"/>
                </a:lnTo>
                <a:cubicBezTo>
                  <a:pt x="0" y="266005"/>
                  <a:pt x="0" y="266215"/>
                  <a:pt x="0" y="266215"/>
                </a:cubicBezTo>
                <a:cubicBezTo>
                  <a:pt x="628" y="345483"/>
                  <a:pt x="19045" y="408740"/>
                  <a:pt x="54834" y="454208"/>
                </a:cubicBezTo>
                <a:cubicBezTo>
                  <a:pt x="95017" y="505274"/>
                  <a:pt x="154821" y="531488"/>
                  <a:pt x="232624" y="532011"/>
                </a:cubicBezTo>
                <a:lnTo>
                  <a:pt x="232938" y="532011"/>
                </a:lnTo>
                <a:cubicBezTo>
                  <a:pt x="302108" y="531540"/>
                  <a:pt x="350820" y="513437"/>
                  <a:pt x="391003" y="473306"/>
                </a:cubicBezTo>
                <a:cubicBezTo>
                  <a:pt x="443534" y="420827"/>
                  <a:pt x="441965" y="355005"/>
                  <a:pt x="424646" y="314613"/>
                </a:cubicBezTo>
                <a:cubicBezTo>
                  <a:pt x="412246" y="285626"/>
                  <a:pt x="388544" y="262134"/>
                  <a:pt x="356156" y="246594"/>
                </a:cubicBezTo>
                <a:close/>
                <a:moveTo>
                  <a:pt x="236757" y="358668"/>
                </a:moveTo>
                <a:cubicBezTo>
                  <a:pt x="207823" y="360290"/>
                  <a:pt x="177790" y="347314"/>
                  <a:pt x="176325" y="319531"/>
                </a:cubicBezTo>
                <a:cubicBezTo>
                  <a:pt x="175227" y="298916"/>
                  <a:pt x="190976" y="275894"/>
                  <a:pt x="238536" y="273174"/>
                </a:cubicBezTo>
                <a:cubicBezTo>
                  <a:pt x="243978" y="272860"/>
                  <a:pt x="249315" y="272703"/>
                  <a:pt x="254599" y="272703"/>
                </a:cubicBezTo>
                <a:cubicBezTo>
                  <a:pt x="271866" y="272703"/>
                  <a:pt x="288033" y="274377"/>
                  <a:pt x="302736" y="277569"/>
                </a:cubicBezTo>
                <a:cubicBezTo>
                  <a:pt x="297242" y="346006"/>
                  <a:pt x="265116" y="357098"/>
                  <a:pt x="236810" y="358668"/>
                </a:cubicBezTo>
                <a:close/>
              </a:path>
            </a:pathLst>
          </a:custGeom>
          <a:solidFill>
            <a:schemeClr val="bg1"/>
          </a:solidFill>
          <a:ln w="5226" cap="flat">
            <a:noFill/>
            <a:prstDash val="solid"/>
            <a:miter/>
          </a:ln>
        </p:spPr>
        <p:txBody>
          <a:bodyPr rtlCol="0" anchor="ctr"/>
          <a:lstStyle/>
          <a:p>
            <a:endParaRPr lang="en-US"/>
          </a:p>
        </p:txBody>
      </p:sp>
      <p:sp>
        <p:nvSpPr>
          <p:cNvPr id="28" name="threads">
            <a:extLst>
              <a:ext uri="{FF2B5EF4-FFF2-40B4-BE49-F238E27FC236}">
                <a16:creationId xmlns:a16="http://schemas.microsoft.com/office/drawing/2014/main" id="{897C4B75-7AD4-2F68-26C2-200BF415825F}"/>
              </a:ext>
            </a:extLst>
          </p:cNvPr>
          <p:cNvSpPr>
            <a:spLocks noGrp="1"/>
          </p:cNvSpPr>
          <p:nvPr>
            <p:ph type="body" sz="quarter" idx="14"/>
          </p:nvPr>
        </p:nvSpPr>
        <p:spPr>
          <a:xfrm>
            <a:off x="1135032" y="5194379"/>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26" name="Logo">
            <a:extLst>
              <a:ext uri="{FF2B5EF4-FFF2-40B4-BE49-F238E27FC236}">
                <a16:creationId xmlns:a16="http://schemas.microsoft.com/office/drawing/2014/main" id="{0680A71C-F696-EB5E-AAFD-99F4A0D6ECD1}"/>
              </a:ext>
            </a:extLst>
          </p:cNvPr>
          <p:cNvSpPr>
            <a:spLocks noGrp="1"/>
          </p:cNvSpPr>
          <p:nvPr>
            <p:ph type="pic" sz="quarter" idx="12" hasCustomPrompt="1"/>
          </p:nvPr>
        </p:nvSpPr>
        <p:spPr>
          <a:xfrm>
            <a:off x="4930025" y="1757442"/>
            <a:ext cx="2304288" cy="2304288"/>
          </a:xfrm>
          <a:prstGeom prst="rect">
            <a:avLst/>
          </a:prstGeom>
        </p:spPr>
        <p:txBody>
          <a:bodyPr/>
          <a:lstStyle>
            <a:lvl1pPr marL="0" indent="0">
              <a:buNone/>
              <a:defRPr>
                <a:solidFill>
                  <a:schemeClr val="bg1"/>
                </a:solidFill>
                <a:latin typeface="Aptos Narrow" panose="020B0004020202020204" pitchFamily="34" charset="0"/>
              </a:defRPr>
            </a:lvl1pPr>
          </a:lstStyle>
          <a:p>
            <a:r>
              <a:rPr lang="en-US"/>
              <a:t>Logo</a:t>
            </a:r>
          </a:p>
        </p:txBody>
      </p:sp>
      <p:sp>
        <p:nvSpPr>
          <p:cNvPr id="33" name="URL">
            <a:extLst>
              <a:ext uri="{FF2B5EF4-FFF2-40B4-BE49-F238E27FC236}">
                <a16:creationId xmlns:a16="http://schemas.microsoft.com/office/drawing/2014/main" id="{4564564E-8A13-AD9F-4A38-65ED7DEBC086}"/>
              </a:ext>
            </a:extLst>
          </p:cNvPr>
          <p:cNvSpPr>
            <a:spLocks noGrp="1"/>
          </p:cNvSpPr>
          <p:nvPr>
            <p:ph type="body" sz="quarter" idx="18"/>
          </p:nvPr>
        </p:nvSpPr>
        <p:spPr>
          <a:xfrm>
            <a:off x="4114800" y="4407210"/>
            <a:ext cx="3962400" cy="755650"/>
          </a:xfrm>
          <a:prstGeom prst="rect">
            <a:avLst/>
          </a:prstGeom>
        </p:spPr>
        <p:txBody>
          <a:bodyPr/>
          <a:lstStyle>
            <a:lvl1pPr marL="0" indent="0" algn="ctr">
              <a:buNone/>
              <a:defRPr b="1">
                <a:solidFill>
                  <a:schemeClr val="bg1"/>
                </a:solidFill>
                <a:latin typeface="Aptos Narrow" panose="020B0004020202020204" pitchFamily="34" charset="0"/>
              </a:defRPr>
            </a:lvl1pPr>
          </a:lstStyle>
          <a:p>
            <a:pPr lvl="0"/>
            <a:r>
              <a:rPr lang="en-US"/>
              <a:t>Click to edit Master text styles</a:t>
            </a:r>
          </a:p>
        </p:txBody>
      </p:sp>
      <p:sp>
        <p:nvSpPr>
          <p:cNvPr id="12" name="X">
            <a:extLst>
              <a:ext uri="{FF2B5EF4-FFF2-40B4-BE49-F238E27FC236}">
                <a16:creationId xmlns:a16="http://schemas.microsoft.com/office/drawing/2014/main" id="{4261622D-7AE0-91B4-8ADA-BFD4746931A0}"/>
              </a:ext>
            </a:extLst>
          </p:cNvPr>
          <p:cNvSpPr/>
          <p:nvPr userDrawn="1"/>
        </p:nvSpPr>
        <p:spPr>
          <a:xfrm>
            <a:off x="9634306" y="1523308"/>
            <a:ext cx="500266" cy="468269"/>
          </a:xfrm>
          <a:custGeom>
            <a:avLst/>
            <a:gdLst>
              <a:gd name="connsiteX0" fmla="*/ 1203 w 503913"/>
              <a:gd name="connsiteY0" fmla="*/ 0 h 471683"/>
              <a:gd name="connsiteX1" fmla="*/ 195789 w 503913"/>
              <a:gd name="connsiteY1" fmla="*/ 260145 h 471683"/>
              <a:gd name="connsiteX2" fmla="*/ 0 w 503913"/>
              <a:gd name="connsiteY2" fmla="*/ 471684 h 471683"/>
              <a:gd name="connsiteX3" fmla="*/ 44055 w 503913"/>
              <a:gd name="connsiteY3" fmla="*/ 471684 h 471683"/>
              <a:gd name="connsiteX4" fmla="*/ 215462 w 503913"/>
              <a:gd name="connsiteY4" fmla="*/ 286463 h 471683"/>
              <a:gd name="connsiteX5" fmla="*/ 353959 w 503913"/>
              <a:gd name="connsiteY5" fmla="*/ 471684 h 471683"/>
              <a:gd name="connsiteX6" fmla="*/ 503914 w 503913"/>
              <a:gd name="connsiteY6" fmla="*/ 471684 h 471683"/>
              <a:gd name="connsiteX7" fmla="*/ 298393 w 503913"/>
              <a:gd name="connsiteY7" fmla="*/ 196888 h 471683"/>
              <a:gd name="connsiteX8" fmla="*/ 480631 w 503913"/>
              <a:gd name="connsiteY8" fmla="*/ 0 h 471683"/>
              <a:gd name="connsiteX9" fmla="*/ 436575 w 503913"/>
              <a:gd name="connsiteY9" fmla="*/ 0 h 471683"/>
              <a:gd name="connsiteX10" fmla="*/ 278720 w 503913"/>
              <a:gd name="connsiteY10" fmla="*/ 170570 h 471683"/>
              <a:gd name="connsiteX11" fmla="*/ 151159 w 503913"/>
              <a:gd name="connsiteY11" fmla="*/ 0 h 471683"/>
              <a:gd name="connsiteX12" fmla="*/ 1203 w 503913"/>
              <a:gd name="connsiteY12" fmla="*/ 0 h 471683"/>
              <a:gd name="connsiteX13" fmla="*/ 66030 w 503913"/>
              <a:gd name="connsiteY13" fmla="*/ 32440 h 471683"/>
              <a:gd name="connsiteX14" fmla="*/ 134939 w 503913"/>
              <a:gd name="connsiteY14" fmla="*/ 32440 h 471683"/>
              <a:gd name="connsiteX15" fmla="*/ 439139 w 503913"/>
              <a:gd name="connsiteY15" fmla="*/ 439192 h 471683"/>
              <a:gd name="connsiteX16" fmla="*/ 370231 w 503913"/>
              <a:gd name="connsiteY16" fmla="*/ 439192 h 471683"/>
              <a:gd name="connsiteX17" fmla="*/ 66030 w 503913"/>
              <a:gd name="connsiteY17" fmla="*/ 32440 h 47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3913" h="471683">
                <a:moveTo>
                  <a:pt x="1203" y="0"/>
                </a:moveTo>
                <a:lnTo>
                  <a:pt x="195789" y="260145"/>
                </a:lnTo>
                <a:lnTo>
                  <a:pt x="0" y="471684"/>
                </a:lnTo>
                <a:lnTo>
                  <a:pt x="44055" y="471684"/>
                </a:lnTo>
                <a:lnTo>
                  <a:pt x="215462" y="286463"/>
                </a:lnTo>
                <a:lnTo>
                  <a:pt x="353959" y="471684"/>
                </a:lnTo>
                <a:lnTo>
                  <a:pt x="503914" y="471684"/>
                </a:lnTo>
                <a:lnTo>
                  <a:pt x="298393" y="196888"/>
                </a:lnTo>
                <a:lnTo>
                  <a:pt x="480631" y="0"/>
                </a:lnTo>
                <a:lnTo>
                  <a:pt x="436575" y="0"/>
                </a:lnTo>
                <a:lnTo>
                  <a:pt x="278720" y="170570"/>
                </a:lnTo>
                <a:lnTo>
                  <a:pt x="151159" y="0"/>
                </a:lnTo>
                <a:lnTo>
                  <a:pt x="1203" y="0"/>
                </a:lnTo>
                <a:close/>
                <a:moveTo>
                  <a:pt x="66030" y="32440"/>
                </a:moveTo>
                <a:lnTo>
                  <a:pt x="134939" y="32440"/>
                </a:lnTo>
                <a:lnTo>
                  <a:pt x="439139" y="439192"/>
                </a:lnTo>
                <a:lnTo>
                  <a:pt x="370231" y="439192"/>
                </a:lnTo>
                <a:lnTo>
                  <a:pt x="66030" y="32440"/>
                </a:lnTo>
                <a:close/>
              </a:path>
            </a:pathLst>
          </a:custGeom>
          <a:solidFill>
            <a:schemeClr val="bg1"/>
          </a:solidFill>
          <a:ln w="5226" cap="flat">
            <a:noFill/>
            <a:prstDash val="solid"/>
            <a:miter/>
          </a:ln>
        </p:spPr>
        <p:txBody>
          <a:bodyPr rtlCol="0" anchor="ctr"/>
          <a:lstStyle/>
          <a:p>
            <a:endParaRPr lang="en-US"/>
          </a:p>
        </p:txBody>
      </p:sp>
      <p:sp>
        <p:nvSpPr>
          <p:cNvPr id="29" name="X">
            <a:extLst>
              <a:ext uri="{FF2B5EF4-FFF2-40B4-BE49-F238E27FC236}">
                <a16:creationId xmlns:a16="http://schemas.microsoft.com/office/drawing/2014/main" id="{E017A74B-860B-90B2-60DC-099B1A7ECF66}"/>
              </a:ext>
            </a:extLst>
          </p:cNvPr>
          <p:cNvSpPr>
            <a:spLocks noGrp="1"/>
          </p:cNvSpPr>
          <p:nvPr>
            <p:ph type="body" sz="quarter" idx="15"/>
          </p:nvPr>
        </p:nvSpPr>
        <p:spPr>
          <a:xfrm>
            <a:off x="8559022" y="2165690"/>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13" name="LinkedIn">
            <a:extLst>
              <a:ext uri="{FF2B5EF4-FFF2-40B4-BE49-F238E27FC236}">
                <a16:creationId xmlns:a16="http://schemas.microsoft.com/office/drawing/2014/main" id="{633967D9-E657-95E2-5433-A77B98C5D0F9}"/>
              </a:ext>
            </a:extLst>
          </p:cNvPr>
          <p:cNvGrpSpPr/>
          <p:nvPr userDrawn="1"/>
        </p:nvGrpSpPr>
        <p:grpSpPr>
          <a:xfrm>
            <a:off x="9667654" y="3097611"/>
            <a:ext cx="433571" cy="432792"/>
            <a:chOff x="6747694" y="4877879"/>
            <a:chExt cx="436732" cy="435947"/>
          </a:xfrm>
          <a:solidFill>
            <a:schemeClr val="bg1"/>
          </a:solidFill>
        </p:grpSpPr>
        <p:sp>
          <p:nvSpPr>
            <p:cNvPr id="14" name="Freeform 13">
              <a:extLst>
                <a:ext uri="{FF2B5EF4-FFF2-40B4-BE49-F238E27FC236}">
                  <a16:creationId xmlns:a16="http://schemas.microsoft.com/office/drawing/2014/main" id="{768350EC-0FC1-EF1F-ACA0-82DE8C4B55ED}"/>
                </a:ext>
              </a:extLst>
            </p:cNvPr>
            <p:cNvSpPr/>
            <p:nvPr/>
          </p:nvSpPr>
          <p:spPr>
            <a:xfrm>
              <a:off x="6747694" y="4877879"/>
              <a:ext cx="104905" cy="435947"/>
            </a:xfrm>
            <a:custGeom>
              <a:avLst/>
              <a:gdLst>
                <a:gd name="connsiteX0" fmla="*/ 7220 w 104905"/>
                <a:gd name="connsiteY0" fmla="*/ 144775 h 435947"/>
                <a:gd name="connsiteX1" fmla="*/ 97738 w 104905"/>
                <a:gd name="connsiteY1" fmla="*/ 144775 h 435947"/>
                <a:gd name="connsiteX2" fmla="*/ 97738 w 104905"/>
                <a:gd name="connsiteY2" fmla="*/ 435948 h 435947"/>
                <a:gd name="connsiteX3" fmla="*/ 7220 w 104905"/>
                <a:gd name="connsiteY3" fmla="*/ 435948 h 435947"/>
                <a:gd name="connsiteX4" fmla="*/ 7220 w 104905"/>
                <a:gd name="connsiteY4" fmla="*/ 144775 h 435947"/>
                <a:gd name="connsiteX5" fmla="*/ 52479 w 104905"/>
                <a:gd name="connsiteY5" fmla="*/ 0 h 435947"/>
                <a:gd name="connsiteX6" fmla="*/ 104906 w 104905"/>
                <a:gd name="connsiteY6" fmla="*/ 52531 h 435947"/>
                <a:gd name="connsiteX7" fmla="*/ 52479 w 104905"/>
                <a:gd name="connsiteY7" fmla="*/ 104958 h 435947"/>
                <a:gd name="connsiteX8" fmla="*/ 0 w 104905"/>
                <a:gd name="connsiteY8" fmla="*/ 52531 h 435947"/>
                <a:gd name="connsiteX9" fmla="*/ 52479 w 104905"/>
                <a:gd name="connsiteY9" fmla="*/ 0 h 43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905" h="435947">
                  <a:moveTo>
                    <a:pt x="7220" y="144775"/>
                  </a:moveTo>
                  <a:lnTo>
                    <a:pt x="97738" y="144775"/>
                  </a:lnTo>
                  <a:lnTo>
                    <a:pt x="97738" y="435948"/>
                  </a:lnTo>
                  <a:lnTo>
                    <a:pt x="7220" y="435948"/>
                  </a:lnTo>
                  <a:lnTo>
                    <a:pt x="7220" y="144775"/>
                  </a:lnTo>
                  <a:close/>
                  <a:moveTo>
                    <a:pt x="52479" y="0"/>
                  </a:moveTo>
                  <a:cubicBezTo>
                    <a:pt x="81413" y="0"/>
                    <a:pt x="104906" y="23545"/>
                    <a:pt x="104906" y="52531"/>
                  </a:cubicBezTo>
                  <a:cubicBezTo>
                    <a:pt x="104906" y="81518"/>
                    <a:pt x="81413" y="104958"/>
                    <a:pt x="52479" y="104958"/>
                  </a:cubicBezTo>
                  <a:cubicBezTo>
                    <a:pt x="23545" y="104958"/>
                    <a:pt x="0" y="81465"/>
                    <a:pt x="0" y="52531"/>
                  </a:cubicBezTo>
                  <a:cubicBezTo>
                    <a:pt x="0" y="23597"/>
                    <a:pt x="23440" y="0"/>
                    <a:pt x="52479" y="0"/>
                  </a:cubicBezTo>
                </a:path>
              </a:pathLst>
            </a:custGeom>
            <a:grpFill/>
            <a:ln w="52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9CC4CF8-E329-0228-201F-04D97D4E6EBE}"/>
                </a:ext>
              </a:extLst>
            </p:cNvPr>
            <p:cNvSpPr/>
            <p:nvPr/>
          </p:nvSpPr>
          <p:spPr>
            <a:xfrm>
              <a:off x="6902201" y="5015433"/>
              <a:ext cx="282225" cy="298392"/>
            </a:xfrm>
            <a:custGeom>
              <a:avLst/>
              <a:gdLst>
                <a:gd name="connsiteX0" fmla="*/ 0 w 282225"/>
                <a:gd name="connsiteY0" fmla="*/ 7220 h 298392"/>
                <a:gd name="connsiteX1" fmla="*/ 86802 w 282225"/>
                <a:gd name="connsiteY1" fmla="*/ 7220 h 298392"/>
                <a:gd name="connsiteX2" fmla="*/ 86802 w 282225"/>
                <a:gd name="connsiteY2" fmla="*/ 47038 h 298392"/>
                <a:gd name="connsiteX3" fmla="*/ 88058 w 282225"/>
                <a:gd name="connsiteY3" fmla="*/ 47038 h 298392"/>
                <a:gd name="connsiteX4" fmla="*/ 173657 w 282225"/>
                <a:gd name="connsiteY4" fmla="*/ 0 h 298392"/>
                <a:gd name="connsiteX5" fmla="*/ 282225 w 282225"/>
                <a:gd name="connsiteY5" fmla="*/ 138654 h 298392"/>
                <a:gd name="connsiteX6" fmla="*/ 282225 w 282225"/>
                <a:gd name="connsiteY6" fmla="*/ 298341 h 298392"/>
                <a:gd name="connsiteX7" fmla="*/ 191760 w 282225"/>
                <a:gd name="connsiteY7" fmla="*/ 298341 h 298392"/>
                <a:gd name="connsiteX8" fmla="*/ 191760 w 282225"/>
                <a:gd name="connsiteY8" fmla="*/ 156757 h 298392"/>
                <a:gd name="connsiteX9" fmla="*/ 144723 w 282225"/>
                <a:gd name="connsiteY9" fmla="*/ 79530 h 298392"/>
                <a:gd name="connsiteX10" fmla="*/ 90465 w 282225"/>
                <a:gd name="connsiteY10" fmla="*/ 154350 h 298392"/>
                <a:gd name="connsiteX11" fmla="*/ 90465 w 282225"/>
                <a:gd name="connsiteY11" fmla="*/ 298393 h 298392"/>
                <a:gd name="connsiteX12" fmla="*/ 0 w 282225"/>
                <a:gd name="connsiteY12" fmla="*/ 298393 h 298392"/>
                <a:gd name="connsiteX13" fmla="*/ 0 w 282225"/>
                <a:gd name="connsiteY13" fmla="*/ 7220 h 29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225" h="298392">
                  <a:moveTo>
                    <a:pt x="0" y="7220"/>
                  </a:moveTo>
                  <a:lnTo>
                    <a:pt x="86802" y="7220"/>
                  </a:lnTo>
                  <a:lnTo>
                    <a:pt x="86802" y="47038"/>
                  </a:lnTo>
                  <a:lnTo>
                    <a:pt x="88058" y="47038"/>
                  </a:lnTo>
                  <a:cubicBezTo>
                    <a:pt x="100144" y="24120"/>
                    <a:pt x="129654" y="0"/>
                    <a:pt x="173657" y="0"/>
                  </a:cubicBezTo>
                  <a:cubicBezTo>
                    <a:pt x="265325" y="0"/>
                    <a:pt x="282225" y="60275"/>
                    <a:pt x="282225" y="138654"/>
                  </a:cubicBezTo>
                  <a:lnTo>
                    <a:pt x="282225" y="298341"/>
                  </a:lnTo>
                  <a:lnTo>
                    <a:pt x="191760" y="298341"/>
                  </a:lnTo>
                  <a:lnTo>
                    <a:pt x="191760" y="156757"/>
                  </a:lnTo>
                  <a:cubicBezTo>
                    <a:pt x="191760" y="123009"/>
                    <a:pt x="191185" y="79530"/>
                    <a:pt x="144723" y="79530"/>
                  </a:cubicBezTo>
                  <a:cubicBezTo>
                    <a:pt x="98261" y="79530"/>
                    <a:pt x="90465" y="116364"/>
                    <a:pt x="90465" y="154350"/>
                  </a:cubicBezTo>
                  <a:lnTo>
                    <a:pt x="90465" y="298393"/>
                  </a:lnTo>
                  <a:lnTo>
                    <a:pt x="0" y="298393"/>
                  </a:lnTo>
                  <a:lnTo>
                    <a:pt x="0" y="7220"/>
                  </a:lnTo>
                  <a:close/>
                </a:path>
              </a:pathLst>
            </a:custGeom>
            <a:grpFill/>
            <a:ln w="5226" cap="flat">
              <a:noFill/>
              <a:prstDash val="solid"/>
              <a:miter/>
            </a:ln>
          </p:spPr>
          <p:txBody>
            <a:bodyPr rtlCol="0" anchor="ctr"/>
            <a:lstStyle/>
            <a:p>
              <a:endParaRPr lang="en-US"/>
            </a:p>
          </p:txBody>
        </p:sp>
      </p:grpSp>
      <p:sp>
        <p:nvSpPr>
          <p:cNvPr id="30" name="linkedin">
            <a:extLst>
              <a:ext uri="{FF2B5EF4-FFF2-40B4-BE49-F238E27FC236}">
                <a16:creationId xmlns:a16="http://schemas.microsoft.com/office/drawing/2014/main" id="{9225A2D2-262D-CCCF-C624-5C0122722088}"/>
              </a:ext>
            </a:extLst>
          </p:cNvPr>
          <p:cNvSpPr>
            <a:spLocks noGrp="1"/>
          </p:cNvSpPr>
          <p:nvPr>
            <p:ph type="body" sz="quarter" idx="16"/>
          </p:nvPr>
        </p:nvSpPr>
        <p:spPr>
          <a:xfrm>
            <a:off x="8559022" y="3704328"/>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7" name="youtube">
            <a:extLst>
              <a:ext uri="{FF2B5EF4-FFF2-40B4-BE49-F238E27FC236}">
                <a16:creationId xmlns:a16="http://schemas.microsoft.com/office/drawing/2014/main" id="{B4593E44-B4A3-5CBD-5D0B-0B9E29917F09}"/>
              </a:ext>
            </a:extLst>
          </p:cNvPr>
          <p:cNvSpPr/>
          <p:nvPr userDrawn="1"/>
        </p:nvSpPr>
        <p:spPr>
          <a:xfrm>
            <a:off x="9624255" y="4689932"/>
            <a:ext cx="520369" cy="363033"/>
          </a:xfrm>
          <a:custGeom>
            <a:avLst/>
            <a:gdLst>
              <a:gd name="connsiteX0" fmla="*/ 438302 w 524162"/>
              <a:gd name="connsiteY0" fmla="*/ 0 h 365679"/>
              <a:gd name="connsiteX1" fmla="*/ 92872 w 524162"/>
              <a:gd name="connsiteY1" fmla="*/ 0 h 365679"/>
              <a:gd name="connsiteX2" fmla="*/ 0 w 524162"/>
              <a:gd name="connsiteY2" fmla="*/ 119608 h 365679"/>
              <a:gd name="connsiteX3" fmla="*/ 0 w 524162"/>
              <a:gd name="connsiteY3" fmla="*/ 246071 h 365679"/>
              <a:gd name="connsiteX4" fmla="*/ 95697 w 524162"/>
              <a:gd name="connsiteY4" fmla="*/ 365679 h 365679"/>
              <a:gd name="connsiteX5" fmla="*/ 435529 w 524162"/>
              <a:gd name="connsiteY5" fmla="*/ 365679 h 365679"/>
              <a:gd name="connsiteX6" fmla="*/ 524163 w 524162"/>
              <a:gd name="connsiteY6" fmla="*/ 246071 h 365679"/>
              <a:gd name="connsiteX7" fmla="*/ 524163 w 524162"/>
              <a:gd name="connsiteY7" fmla="*/ 119608 h 365679"/>
              <a:gd name="connsiteX8" fmla="*/ 438302 w 524162"/>
              <a:gd name="connsiteY8" fmla="*/ 0 h 365679"/>
              <a:gd name="connsiteX9" fmla="*/ 213945 w 524162"/>
              <a:gd name="connsiteY9" fmla="*/ 254599 h 365679"/>
              <a:gd name="connsiteX10" fmla="*/ 213945 w 524162"/>
              <a:gd name="connsiteY10" fmla="*/ 111184 h 365679"/>
              <a:gd name="connsiteX11" fmla="*/ 351395 w 524162"/>
              <a:gd name="connsiteY11" fmla="*/ 182918 h 365679"/>
              <a:gd name="connsiteX12" fmla="*/ 213945 w 524162"/>
              <a:gd name="connsiteY12" fmla="*/ 254599 h 36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4162" h="365679">
                <a:moveTo>
                  <a:pt x="438302" y="0"/>
                </a:moveTo>
                <a:lnTo>
                  <a:pt x="92872" y="0"/>
                </a:lnTo>
                <a:cubicBezTo>
                  <a:pt x="26841" y="0"/>
                  <a:pt x="0" y="53525"/>
                  <a:pt x="0" y="119608"/>
                </a:cubicBezTo>
                <a:lnTo>
                  <a:pt x="0" y="246071"/>
                </a:lnTo>
                <a:cubicBezTo>
                  <a:pt x="0" y="312154"/>
                  <a:pt x="29614" y="365679"/>
                  <a:pt x="95697" y="365679"/>
                </a:cubicBezTo>
                <a:lnTo>
                  <a:pt x="435529" y="365679"/>
                </a:lnTo>
                <a:cubicBezTo>
                  <a:pt x="501559" y="365679"/>
                  <a:pt x="524163" y="312154"/>
                  <a:pt x="524163" y="246071"/>
                </a:cubicBezTo>
                <a:lnTo>
                  <a:pt x="524163" y="119608"/>
                </a:lnTo>
                <a:cubicBezTo>
                  <a:pt x="524163" y="53525"/>
                  <a:pt x="504385" y="0"/>
                  <a:pt x="438302" y="0"/>
                </a:cubicBezTo>
                <a:close/>
                <a:moveTo>
                  <a:pt x="213945" y="254599"/>
                </a:moveTo>
                <a:lnTo>
                  <a:pt x="213945" y="111184"/>
                </a:lnTo>
                <a:lnTo>
                  <a:pt x="351395" y="182918"/>
                </a:lnTo>
                <a:lnTo>
                  <a:pt x="213945" y="254599"/>
                </a:lnTo>
                <a:close/>
              </a:path>
            </a:pathLst>
          </a:custGeom>
          <a:solidFill>
            <a:schemeClr val="bg1"/>
          </a:solidFill>
          <a:ln w="5226" cap="flat">
            <a:noFill/>
            <a:prstDash val="solid"/>
            <a:miter/>
          </a:ln>
        </p:spPr>
        <p:txBody>
          <a:bodyPr rtlCol="0" anchor="ctr"/>
          <a:lstStyle/>
          <a:p>
            <a:endParaRPr lang="en-US"/>
          </a:p>
        </p:txBody>
      </p:sp>
      <p:sp>
        <p:nvSpPr>
          <p:cNvPr id="31" name="youtube">
            <a:extLst>
              <a:ext uri="{FF2B5EF4-FFF2-40B4-BE49-F238E27FC236}">
                <a16:creationId xmlns:a16="http://schemas.microsoft.com/office/drawing/2014/main" id="{439D2DD5-028E-A865-9648-500ACE323CCF}"/>
              </a:ext>
            </a:extLst>
          </p:cNvPr>
          <p:cNvSpPr>
            <a:spLocks noGrp="1"/>
          </p:cNvSpPr>
          <p:nvPr>
            <p:ph type="body" sz="quarter" idx="17"/>
          </p:nvPr>
        </p:nvSpPr>
        <p:spPr>
          <a:xfrm>
            <a:off x="8559022" y="5194379"/>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pic>
        <p:nvPicPr>
          <p:cNvPr id="16" name="Graphic 15">
            <a:extLst>
              <a:ext uri="{FF2B5EF4-FFF2-40B4-BE49-F238E27FC236}">
                <a16:creationId xmlns:a16="http://schemas.microsoft.com/office/drawing/2014/main" id="{10EF13C1-C034-CA99-A488-1751825F7E4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132837" y="1430481"/>
            <a:ext cx="587065" cy="587065"/>
          </a:xfrm>
          <a:prstGeom prst="rect">
            <a:avLst/>
          </a:prstGeom>
        </p:spPr>
      </p:pic>
    </p:spTree>
    <p:extLst>
      <p:ext uri="{BB962C8B-B14F-4D97-AF65-F5344CB8AC3E}">
        <p14:creationId xmlns:p14="http://schemas.microsoft.com/office/powerpoint/2010/main" val="31161040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D89D1268-6CD7-1B20-9BBA-612DF9B77CBC}"/>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End Slide</a:t>
            </a:r>
          </a:p>
        </p:txBody>
      </p:sp>
      <p:sp>
        <p:nvSpPr>
          <p:cNvPr id="6" name="Text Placeholder 5">
            <a:extLst>
              <a:ext uri="{FF2B5EF4-FFF2-40B4-BE49-F238E27FC236}">
                <a16:creationId xmlns:a16="http://schemas.microsoft.com/office/drawing/2014/main" id="{E8F7ABFD-CFA3-6D34-D91F-63C2F09C4705}"/>
              </a:ext>
            </a:extLst>
          </p:cNvPr>
          <p:cNvSpPr>
            <a:spLocks noGrp="1"/>
          </p:cNvSpPr>
          <p:nvPr>
            <p:ph type="body" sz="quarter" idx="10"/>
          </p:nvPr>
        </p:nvSpPr>
        <p:spPr>
          <a:xfrm>
            <a:off x="3195618" y="2944358"/>
            <a:ext cx="5773737" cy="430213"/>
          </a:xfrm>
          <a:prstGeom prst="rect">
            <a:avLst/>
          </a:prstGeom>
        </p:spPr>
        <p:txBody>
          <a:bodyPr/>
          <a:lstStyle>
            <a:lvl1pPr marL="0" indent="0" algn="ctr">
              <a:lnSpc>
                <a:spcPts val="2800"/>
              </a:lnSpc>
              <a:spcBef>
                <a:spcPts val="0"/>
              </a:spcBef>
              <a:buNone/>
              <a:defRPr sz="2800" b="1" i="0">
                <a:solidFill>
                  <a:schemeClr val="accent1"/>
                </a:solidFill>
                <a:latin typeface="Aptos Narrow" panose="020B0004020202020204" pitchFamily="34" charset="0"/>
              </a:defRPr>
            </a:lvl1pPr>
          </a:lstStyle>
          <a:p>
            <a:pPr lvl="0"/>
            <a:r>
              <a:rPr lang="en-US"/>
              <a:t>Click to edit Master text styles</a:t>
            </a:r>
          </a:p>
        </p:txBody>
      </p:sp>
      <p:sp>
        <p:nvSpPr>
          <p:cNvPr id="2" name="URL">
            <a:extLst>
              <a:ext uri="{FF2B5EF4-FFF2-40B4-BE49-F238E27FC236}">
                <a16:creationId xmlns:a16="http://schemas.microsoft.com/office/drawing/2014/main" id="{2BA8857B-71D3-EFC5-EF12-837939FF4268}"/>
              </a:ext>
              <a:ext uri="{C183D7F6-B498-43B3-948B-1728B52AA6E4}">
                <adec:decorative xmlns:adec="http://schemas.microsoft.com/office/drawing/2017/decorative" val="1"/>
              </a:ext>
            </a:extLst>
          </p:cNvPr>
          <p:cNvSpPr txBox="1"/>
          <p:nvPr userDrawn="1"/>
        </p:nvSpPr>
        <p:spPr>
          <a:xfrm>
            <a:off x="3510735" y="6034498"/>
            <a:ext cx="5143500" cy="246221"/>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a:solidFill>
                  <a:schemeClr val="accent3"/>
                </a:solidFill>
                <a:latin typeface="Aptos Narrow" panose="020B0004020202020204" pitchFamily="34" charset="0"/>
              </a:rPr>
              <a:t>nj.gov</a:t>
            </a:r>
            <a:r>
              <a:rPr lang="en-US" sz="1600" b="1" i="0">
                <a:solidFill>
                  <a:schemeClr val="tx2"/>
                </a:solidFill>
                <a:latin typeface="Aptos Narrow" panose="020B0004020202020204" pitchFamily="34" charset="0"/>
              </a:rPr>
              <a:t>/education</a:t>
            </a:r>
          </a:p>
        </p:txBody>
      </p:sp>
      <p:pic>
        <p:nvPicPr>
          <p:cNvPr id="3" name="Logo">
            <a:extLst>
              <a:ext uri="{FF2B5EF4-FFF2-40B4-BE49-F238E27FC236}">
                <a16:creationId xmlns:a16="http://schemas.microsoft.com/office/drawing/2014/main" id="{BB4F3F83-9FB8-F6D1-FDD8-902900380D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593506" y="4898572"/>
            <a:ext cx="977959" cy="977959"/>
          </a:xfrm>
          <a:prstGeom prst="rect">
            <a:avLst/>
          </a:prstGeom>
        </p:spPr>
      </p:pic>
      <p:pic>
        <p:nvPicPr>
          <p:cNvPr id="5" name="Graphic 4">
            <a:extLst>
              <a:ext uri="{FF2B5EF4-FFF2-40B4-BE49-F238E27FC236}">
                <a16:creationId xmlns:a16="http://schemas.microsoft.com/office/drawing/2014/main" id="{79A9158F-1E32-AF84-CBA3-2A4118822C3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326763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Light image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6" name="image credit">
            <a:extLst>
              <a:ext uri="{FF2B5EF4-FFF2-40B4-BE49-F238E27FC236}">
                <a16:creationId xmlns:a16="http://schemas.microsoft.com/office/drawing/2014/main" id="{B2037A74-9F03-523B-2DA1-DD9F4EC55E9E}"/>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4045678532"/>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Dark image +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 name="NJDOE logo">
            <a:extLst>
              <a:ext uri="{FF2B5EF4-FFF2-40B4-BE49-F238E27FC236}">
                <a16:creationId xmlns:a16="http://schemas.microsoft.com/office/drawing/2014/main" id="{B0D76B9C-60DB-FEB0-7137-CC1FF8837A08}"/>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12" name="image credit">
            <a:extLst>
              <a:ext uri="{FF2B5EF4-FFF2-40B4-BE49-F238E27FC236}">
                <a16:creationId xmlns:a16="http://schemas.microsoft.com/office/drawing/2014/main" id="{FCFA3048-0E5A-1F51-7EBD-372986224787}"/>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7580341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Video BG">
    <p:spTree>
      <p:nvGrpSpPr>
        <p:cNvPr id="1" name=""/>
        <p:cNvGrpSpPr/>
        <p:nvPr/>
      </p:nvGrpSpPr>
      <p:grpSpPr>
        <a:xfrm>
          <a:off x="0" y="0"/>
          <a:ext cx="0" cy="0"/>
          <a:chOff x="0" y="0"/>
          <a:chExt cx="0" cy="0"/>
        </a:xfrm>
      </p:grpSpPr>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6" name="Presenter">
            <a:extLst>
              <a:ext uri="{FF2B5EF4-FFF2-40B4-BE49-F238E27FC236}">
                <a16:creationId xmlns:a16="http://schemas.microsoft.com/office/drawing/2014/main" id="{2DFFBF8F-1C53-D88B-AD87-E54BE95FDB8D}"/>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7" name="Title">
            <a:extLst>
              <a:ext uri="{FF2B5EF4-FFF2-40B4-BE49-F238E27FC236}">
                <a16:creationId xmlns:a16="http://schemas.microsoft.com/office/drawing/2014/main" id="{B1C53619-F3E4-DD02-F3A1-3C2CD9439D47}"/>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2A3EA163-7849-8169-45C0-720626AD4B2A}"/>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539524674"/>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Video BG + 2 Speakers">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4" name="Presenter">
            <a:extLst>
              <a:ext uri="{FF2B5EF4-FFF2-40B4-BE49-F238E27FC236}">
                <a16:creationId xmlns:a16="http://schemas.microsoft.com/office/drawing/2014/main" id="{90DE049E-840C-2F16-39B2-9401AADF12E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9" name="Title">
            <a:extLst>
              <a:ext uri="{FF2B5EF4-FFF2-40B4-BE49-F238E27FC236}">
                <a16:creationId xmlns:a16="http://schemas.microsoft.com/office/drawing/2014/main" id="{20D88414-9A96-F289-9DD5-2F5DB25A357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10" name="Presenter">
            <a:extLst>
              <a:ext uri="{FF2B5EF4-FFF2-40B4-BE49-F238E27FC236}">
                <a16:creationId xmlns:a16="http://schemas.microsoft.com/office/drawing/2014/main" id="{E3FEC403-5B58-D5F5-0758-C05B6BF71FA2}"/>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1" name="Title">
            <a:extLst>
              <a:ext uri="{FF2B5EF4-FFF2-40B4-BE49-F238E27FC236}">
                <a16:creationId xmlns:a16="http://schemas.microsoft.com/office/drawing/2014/main" id="{73810354-32F0-44FB-E03B-5B81353DBEF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6" name="Icon placeholder">
            <a:extLst>
              <a:ext uri="{FF2B5EF4-FFF2-40B4-BE49-F238E27FC236}">
                <a16:creationId xmlns:a16="http://schemas.microsoft.com/office/drawing/2014/main" id="{D1A2BDCD-1705-2BEC-C1CD-E3E37C37E194}"/>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1211789103"/>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ext Box">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DDEF7B5-4E69-591B-66CB-E7D41715BB2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box">
            <a:extLst>
              <a:ext uri="{FF2B5EF4-FFF2-40B4-BE49-F238E27FC236}">
                <a16:creationId xmlns:a16="http://schemas.microsoft.com/office/drawing/2014/main" id="{D5531057-6D8A-31C1-E72F-9F906B688FEA}"/>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352425" indent="-1238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4" name="Logo">
            <a:extLst>
              <a:ext uri="{FF2B5EF4-FFF2-40B4-BE49-F238E27FC236}">
                <a16:creationId xmlns:a16="http://schemas.microsoft.com/office/drawing/2014/main" id="{64139A27-7E24-EEB7-5649-59C59EAA05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7C5A9B7E-D95F-7D03-833D-7B98F64AA923}"/>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9787123B-FAB8-76E2-7CC2-F668696EF13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Tree>
    <p:extLst>
      <p:ext uri="{BB962C8B-B14F-4D97-AF65-F5344CB8AC3E}">
        <p14:creationId xmlns:p14="http://schemas.microsoft.com/office/powerpoint/2010/main" val="29350981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408861"/>
      </p:ext>
    </p:extLst>
  </p:cSld>
  <p:clrMap bg1="lt1" tx1="dk1" bg2="lt2" tx2="dk2" accent1="accent1" accent2="accent2" accent3="accent3" accent4="accent4" accent5="accent5" accent6="accent6" hlink="hlink" folHlink="folHlink"/>
  <p:sldLayoutIdLst>
    <p:sldLayoutId id="2147483651" r:id="rId1"/>
    <p:sldLayoutId id="2147483686" r:id="rId2"/>
    <p:sldLayoutId id="2147483685" r:id="rId3"/>
    <p:sldLayoutId id="2147483695" r:id="rId4"/>
    <p:sldLayoutId id="2147483687" r:id="rId5"/>
    <p:sldLayoutId id="2147483696" r:id="rId6"/>
    <p:sldLayoutId id="2147483674" r:id="rId7"/>
    <p:sldLayoutId id="2147483688" r:id="rId8"/>
    <p:sldLayoutId id="2147483657" r:id="rId9"/>
    <p:sldLayoutId id="2147483649" r:id="rId10"/>
    <p:sldLayoutId id="2147483652" r:id="rId11"/>
    <p:sldLayoutId id="2147483681" r:id="rId12"/>
    <p:sldLayoutId id="2147483658" r:id="rId13"/>
    <p:sldLayoutId id="2147483676" r:id="rId14"/>
    <p:sldLayoutId id="2147483659" r:id="rId15"/>
    <p:sldLayoutId id="2147483684" r:id="rId16"/>
    <p:sldLayoutId id="2147483689" r:id="rId17"/>
    <p:sldLayoutId id="2147483653" r:id="rId18"/>
    <p:sldLayoutId id="2147483655" r:id="rId19"/>
    <p:sldLayoutId id="2147483660" r:id="rId20"/>
    <p:sldLayoutId id="2147483675" r:id="rId21"/>
    <p:sldLayoutId id="2147483694" r:id="rId22"/>
    <p:sldLayoutId id="2147483697" r:id="rId23"/>
    <p:sldLayoutId id="2147483698" r:id="rId24"/>
    <p:sldLayoutId id="2147483664" r:id="rId25"/>
    <p:sldLayoutId id="2147483680" r:id="rId26"/>
    <p:sldLayoutId id="2147483677" r:id="rId27"/>
    <p:sldLayoutId id="2147483690" r:id="rId28"/>
    <p:sldLayoutId id="2147483691" r:id="rId29"/>
    <p:sldLayoutId id="2147483682" r:id="rId30"/>
    <p:sldLayoutId id="2147483678" r:id="rId31"/>
    <p:sldLayoutId id="2147483683" r:id="rId32"/>
    <p:sldLayoutId id="2147483692" r:id="rId33"/>
    <p:sldLayoutId id="2147483693" r:id="rId34"/>
    <p:sldLayoutId id="2147483665" r:id="rId35"/>
    <p:sldLayoutId id="2147483666" r:id="rId36"/>
    <p:sldLayoutId id="2147483667" r:id="rId37"/>
    <p:sldLayoutId id="2147483668" r:id="rId38"/>
    <p:sldLayoutId id="2147483654" r:id="rId39"/>
    <p:sldLayoutId id="2147483656" r:id="rId40"/>
    <p:sldLayoutId id="2147483669" r:id="rId41"/>
    <p:sldLayoutId id="2147483670" r:id="rId42"/>
    <p:sldLayoutId id="2147483671" r:id="rId43"/>
    <p:sldLayoutId id="2147483679" r:id="rId44"/>
    <p:sldLayoutId id="2147483673" r:id="rId45"/>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hyperlink" Target="https://www.readingrockets.org/topics/background-knowledge/articles/building-background-knowledge" TargetMode="Externa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hyperlink" Target="https://readinguniverse.org/resources/pdf/building-student-knowledge/knowledge-skill-explainer/12-ways-to-activate-background-knowledg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readingrockets.org/topics/background-knowledge/articles/building-background-knowledge?utm_source=chatgpt.com"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hyperlink" Target="https://readinguniverse.org/resources/pdf/building-student-knowledge/knowledge-skill-explainer/12-ways-to-activate-background-knowledge?utm_source=chatgpt.com" TargetMode="External"/><Relationship Id="rId4" Type="http://schemas.openxmlformats.org/officeDocument/2006/relationships/hyperlink" Target="https://www.readingrockets.org/literacy-home/reading-101-guide-parents/reading-basics/comprehensio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114366F-F7BE-D103-91A1-E313FE0BC690}"/>
            </a:ext>
          </a:extLst>
        </p:cNvPr>
        <p:cNvGrpSpPr/>
        <p:nvPr/>
      </p:nvGrpSpPr>
      <p:grpSpPr>
        <a:xfrm>
          <a:off x="0" y="0"/>
          <a:ext cx="0" cy="0"/>
          <a:chOff x="0" y="0"/>
          <a:chExt cx="0" cy="0"/>
        </a:xfrm>
      </p:grpSpPr>
      <p:sp>
        <p:nvSpPr>
          <p:cNvPr id="8" name="Title">
            <a:extLst>
              <a:ext uri="{FF2B5EF4-FFF2-40B4-BE49-F238E27FC236}">
                <a16:creationId xmlns:a16="http://schemas.microsoft.com/office/drawing/2014/main" id="{4901660B-ED5C-2B03-309E-2C6D3613B5FF}"/>
              </a:ext>
            </a:extLst>
          </p:cNvPr>
          <p:cNvSpPr>
            <a:spLocks noGrp="1"/>
          </p:cNvSpPr>
          <p:nvPr>
            <p:ph type="title"/>
          </p:nvPr>
        </p:nvSpPr>
        <p:spPr>
          <a:xfrm>
            <a:off x="443812" y="3919514"/>
            <a:ext cx="11277599" cy="364583"/>
          </a:xfrm>
        </p:spPr>
        <p:txBody>
          <a:bodyPr/>
          <a:lstStyle/>
          <a:p>
            <a:r>
              <a:rPr lang="en-US" dirty="0" err="1"/>
              <a:t>LEARning</a:t>
            </a:r>
            <a:r>
              <a:rPr lang="en-US" dirty="0"/>
              <a:t> about Literacy for Families Series</a:t>
            </a:r>
          </a:p>
        </p:txBody>
      </p:sp>
      <p:sp>
        <p:nvSpPr>
          <p:cNvPr id="13" name="Subtitle">
            <a:extLst>
              <a:ext uri="{FF2B5EF4-FFF2-40B4-BE49-F238E27FC236}">
                <a16:creationId xmlns:a16="http://schemas.microsoft.com/office/drawing/2014/main" id="{FA7CD4D8-9EE9-09BA-FA8F-0A239E8E0873}"/>
              </a:ext>
            </a:extLst>
          </p:cNvPr>
          <p:cNvSpPr>
            <a:spLocks noGrp="1"/>
          </p:cNvSpPr>
          <p:nvPr>
            <p:ph type="body" sz="quarter" idx="13"/>
          </p:nvPr>
        </p:nvSpPr>
        <p:spPr>
          <a:xfrm>
            <a:off x="444782" y="4413991"/>
            <a:ext cx="11290018" cy="364583"/>
          </a:xfrm>
        </p:spPr>
        <p:txBody>
          <a:bodyPr lIns="0" tIns="0" rIns="0" bIns="0" anchor="t"/>
          <a:lstStyle/>
          <a:p>
            <a:r>
              <a:rPr lang="en-US"/>
              <a:t>Series Introduction</a:t>
            </a:r>
          </a:p>
        </p:txBody>
      </p:sp>
      <p:sp>
        <p:nvSpPr>
          <p:cNvPr id="75" name="Text Placeholder 74">
            <a:extLst>
              <a:ext uri="{FF2B5EF4-FFF2-40B4-BE49-F238E27FC236}">
                <a16:creationId xmlns:a16="http://schemas.microsoft.com/office/drawing/2014/main" id="{3DD45E87-BE26-6C1D-0989-E758868D5CBF}"/>
              </a:ext>
            </a:extLst>
          </p:cNvPr>
          <p:cNvSpPr>
            <a:spLocks noGrp="1"/>
          </p:cNvSpPr>
          <p:nvPr>
            <p:ph type="body" sz="quarter" idx="11"/>
          </p:nvPr>
        </p:nvSpPr>
        <p:spPr/>
        <p:txBody>
          <a:bodyPr/>
          <a:lstStyle/>
          <a:p>
            <a:r>
              <a:rPr lang="en-US"/>
              <a:t>Office of Learning Equity &amp; Academic Recovery (LEAR)</a:t>
            </a:r>
          </a:p>
        </p:txBody>
      </p:sp>
      <p:sp>
        <p:nvSpPr>
          <p:cNvPr id="58" name="Text Placeholder 57">
            <a:extLst>
              <a:ext uri="{FF2B5EF4-FFF2-40B4-BE49-F238E27FC236}">
                <a16:creationId xmlns:a16="http://schemas.microsoft.com/office/drawing/2014/main" id="{FCAC3666-CB04-C871-8F19-DEE05E4C220D}"/>
              </a:ext>
            </a:extLst>
          </p:cNvPr>
          <p:cNvSpPr>
            <a:spLocks noGrp="1"/>
          </p:cNvSpPr>
          <p:nvPr>
            <p:ph type="body" sz="quarter" idx="21"/>
          </p:nvPr>
        </p:nvSpPr>
        <p:spPr>
          <a:xfrm>
            <a:off x="457200" y="6248345"/>
            <a:ext cx="1815412" cy="290478"/>
          </a:xfrm>
        </p:spPr>
        <p:txBody>
          <a:bodyPr/>
          <a:lstStyle/>
          <a:p>
            <a:r>
              <a:rPr lang="en-US">
                <a:latin typeface="Aptos Narrow"/>
              </a:rPr>
              <a:t>2026</a:t>
            </a:r>
            <a:endParaRPr lang="en-US"/>
          </a:p>
        </p:txBody>
      </p:sp>
      <p:sp>
        <p:nvSpPr>
          <p:cNvPr id="39" name="Text Placeholder 38">
            <a:extLst>
              <a:ext uri="{FF2B5EF4-FFF2-40B4-BE49-F238E27FC236}">
                <a16:creationId xmlns:a16="http://schemas.microsoft.com/office/drawing/2014/main" id="{AFBE27C7-056F-CC34-CF3D-6E8FA08D5772}"/>
              </a:ext>
            </a:extLst>
          </p:cNvPr>
          <p:cNvSpPr>
            <a:spLocks noGrp="1"/>
          </p:cNvSpPr>
          <p:nvPr>
            <p:ph type="body" sz="quarter" idx="20"/>
          </p:nvPr>
        </p:nvSpPr>
        <p:spPr>
          <a:xfrm>
            <a:off x="3600591" y="6193620"/>
            <a:ext cx="4978400" cy="365125"/>
          </a:xfrm>
        </p:spPr>
        <p:txBody>
          <a:bodyPr/>
          <a:lstStyle/>
          <a:p>
            <a:r>
              <a:rPr lang="en-US"/>
              <a:t>nj.gov/</a:t>
            </a:r>
            <a:r>
              <a:rPr lang="en-US">
                <a:solidFill>
                  <a:schemeClr val="accent6"/>
                </a:solidFill>
              </a:rPr>
              <a:t>education/</a:t>
            </a:r>
            <a:r>
              <a:rPr lang="en-US" err="1">
                <a:solidFill>
                  <a:schemeClr val="accent6"/>
                </a:solidFill>
              </a:rPr>
              <a:t>lear</a:t>
            </a:r>
            <a:endParaRPr lang="en-US">
              <a:solidFill>
                <a:schemeClr val="accent6"/>
              </a:solidFill>
            </a:endParaRP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6BEDE557-55DE-F4A2-6E2A-7D53595CE22F}"/>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Tree>
    <p:extLst>
      <p:ext uri="{BB962C8B-B14F-4D97-AF65-F5344CB8AC3E}">
        <p14:creationId xmlns:p14="http://schemas.microsoft.com/office/powerpoint/2010/main" val="1301931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E2B78-B4D8-04A1-108C-0E4BEAF550FF}"/>
              </a:ext>
            </a:extLst>
          </p:cNvPr>
          <p:cNvSpPr>
            <a:spLocks noGrp="1"/>
          </p:cNvSpPr>
          <p:nvPr>
            <p:ph type="title"/>
          </p:nvPr>
        </p:nvSpPr>
        <p:spPr/>
        <p:txBody>
          <a:bodyPr/>
          <a:lstStyle/>
          <a:p>
            <a:r>
              <a:rPr lang="en-US"/>
              <a:t>How You Can Help Your Child at Home (1 of 2)</a:t>
            </a:r>
          </a:p>
        </p:txBody>
      </p:sp>
      <p:sp>
        <p:nvSpPr>
          <p:cNvPr id="5" name="Text Placeholder 4">
            <a:extLst>
              <a:ext uri="{FF2B5EF4-FFF2-40B4-BE49-F238E27FC236}">
                <a16:creationId xmlns:a16="http://schemas.microsoft.com/office/drawing/2014/main" id="{6872ECC5-5C08-E2ED-0D91-7B9EC41185E0}"/>
              </a:ext>
            </a:extLst>
          </p:cNvPr>
          <p:cNvSpPr>
            <a:spLocks noGrp="1"/>
          </p:cNvSpPr>
          <p:nvPr>
            <p:ph type="body" sz="quarter" idx="14"/>
          </p:nvPr>
        </p:nvSpPr>
        <p:spPr>
          <a:xfrm>
            <a:off x="6323240" y="1166133"/>
            <a:ext cx="5411560" cy="4630782"/>
          </a:xfrm>
        </p:spPr>
        <p:txBody>
          <a:bodyPr lIns="0" tIns="0" rIns="0" bIns="0" anchor="t"/>
          <a:lstStyle/>
          <a:p>
            <a:pPr marL="285750" indent="-285750">
              <a:buFont typeface="Arial"/>
              <a:buChar char="•"/>
            </a:pPr>
            <a:r>
              <a:rPr lang="en-US" b="1">
                <a:latin typeface="Aptos Narrow"/>
              </a:rPr>
              <a:t>Talk about topics together </a:t>
            </a:r>
            <a:br>
              <a:rPr lang="en-US">
                <a:latin typeface="Aptos Narrow"/>
              </a:rPr>
            </a:br>
            <a:r>
              <a:rPr lang="en-US" sz="2200">
                <a:latin typeface="Aptos Narrow"/>
              </a:rPr>
              <a:t>Discuss new ideas or concepts your child will read about in school.</a:t>
            </a:r>
            <a:endParaRPr lang="en-US" sz="2200">
              <a:solidFill>
                <a:srgbClr val="000000"/>
              </a:solidFill>
              <a:latin typeface="Aptos Narrow"/>
            </a:endParaRPr>
          </a:p>
          <a:p>
            <a:pPr marL="285750" indent="-285750">
              <a:buFont typeface="Arial"/>
              <a:buChar char="•"/>
            </a:pPr>
            <a:r>
              <a:rPr lang="en-US" b="1">
                <a:latin typeface="Aptos Narrow"/>
              </a:rPr>
              <a:t>Read a variety of books</a:t>
            </a:r>
            <a:r>
              <a:rPr lang="en-US">
                <a:solidFill>
                  <a:srgbClr val="000000"/>
                </a:solidFill>
                <a:latin typeface="Aptos Narrow"/>
              </a:rPr>
              <a:t> </a:t>
            </a:r>
            <a:br>
              <a:rPr lang="en-US">
                <a:solidFill>
                  <a:srgbClr val="000000"/>
                </a:solidFill>
                <a:latin typeface="Aptos Narrow"/>
              </a:rPr>
            </a:br>
            <a:r>
              <a:rPr lang="en-US" sz="2200">
                <a:latin typeface="Aptos Narrow"/>
              </a:rPr>
              <a:t>Include nonfiction and fiction on different subjects to broaden knowledge.</a:t>
            </a:r>
            <a:endParaRPr lang="en-US" sz="2200">
              <a:solidFill>
                <a:srgbClr val="000000"/>
              </a:solidFill>
              <a:latin typeface="Aptos Narrow"/>
            </a:endParaRPr>
          </a:p>
          <a:p>
            <a:pPr marL="285750" indent="-285750">
              <a:buFont typeface="Arial"/>
              <a:buChar char="•"/>
            </a:pPr>
            <a:r>
              <a:rPr lang="en-US" b="1">
                <a:latin typeface="Aptos Narrow"/>
              </a:rPr>
              <a:t>Use real-life experiences</a:t>
            </a:r>
            <a:r>
              <a:rPr lang="en-US">
                <a:solidFill>
                  <a:srgbClr val="000000"/>
                </a:solidFill>
                <a:latin typeface="Aptos Narrow"/>
              </a:rPr>
              <a:t> </a:t>
            </a:r>
            <a:br>
              <a:rPr lang="en-US">
                <a:latin typeface="Aptos Narrow"/>
              </a:rPr>
            </a:br>
            <a:r>
              <a:rPr lang="en-US" sz="2200">
                <a:latin typeface="Aptos Narrow"/>
              </a:rPr>
              <a:t>Explore museums, nature, or everyday experiences to connect learning to the world.</a:t>
            </a:r>
            <a:endParaRPr lang="en-US" sz="2200">
              <a:solidFill>
                <a:srgbClr val="000000"/>
              </a:solidFill>
              <a:latin typeface="Aptos Narrow"/>
            </a:endParaRPr>
          </a:p>
          <a:p>
            <a:pPr marL="285750" indent="-285750">
              <a:buFont typeface="Arial"/>
              <a:buChar char="•"/>
            </a:pPr>
            <a:r>
              <a:rPr lang="en-US" b="1">
                <a:latin typeface="Aptos Narrow"/>
              </a:rPr>
              <a:t>Ask and answer questions</a:t>
            </a:r>
            <a:r>
              <a:rPr lang="en-US">
                <a:solidFill>
                  <a:srgbClr val="000000"/>
                </a:solidFill>
                <a:latin typeface="Aptos Narrow"/>
              </a:rPr>
              <a:t> </a:t>
            </a:r>
            <a:br>
              <a:rPr lang="en-US">
                <a:latin typeface="Aptos Narrow"/>
              </a:rPr>
            </a:br>
            <a:r>
              <a:rPr lang="en-US" sz="2200">
                <a:latin typeface="Aptos Narrow"/>
              </a:rPr>
              <a:t>Encourage your child to ask questions about what they’re reading and help them find answers.</a:t>
            </a:r>
            <a:endParaRPr lang="en-US" sz="2200">
              <a:solidFill>
                <a:srgbClr val="000000"/>
              </a:solidFill>
              <a:latin typeface="Aptos Narrow"/>
            </a:endParaRPr>
          </a:p>
        </p:txBody>
      </p:sp>
      <p:pic>
        <p:nvPicPr>
          <p:cNvPr id="9218" name="Picture 2">
            <a:extLst>
              <a:ext uri="{FF2B5EF4-FFF2-40B4-BE49-F238E27FC236}">
                <a16:creationId xmlns:a16="http://schemas.microsoft.com/office/drawing/2014/main" id="{3A994F84-1145-9CD3-589C-3EA0431CA0E9}"/>
              </a:ext>
              <a:ext uri="{C183D7F6-B498-43B3-948B-1728B52AA6E4}">
                <adec:decorative xmlns:adec="http://schemas.microsoft.com/office/drawing/2017/decorative" val="1"/>
              </a:ext>
            </a:extLst>
          </p:cNvPr>
          <p:cNvPicPr>
            <a:picLocks noChangeAspect="1" noChangeArrowheads="1"/>
          </p:cNvPicPr>
          <p:nvPr/>
        </p:nvPicPr>
        <p:blipFill>
          <a:blip r:embed="rId3"/>
          <a:srcRect l="153" r="153"/>
          <a:stretch>
            <a:fillRect/>
          </a:stretch>
        </p:blipFill>
        <p:spPr bwMode="auto">
          <a:xfrm>
            <a:off x="681140" y="1867852"/>
            <a:ext cx="4677596" cy="3122295"/>
          </a:xfrm>
          <a:prstGeom prst="flowChartAlternate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669217"/>
      </p:ext>
    </p:extLst>
  </p:cSld>
  <p:clrMapOvr>
    <a:masterClrMapping/>
  </p:clrMapOvr>
  <mc:AlternateContent xmlns:mc="http://schemas.openxmlformats.org/markup-compatibility/2006" xmlns:p14="http://schemas.microsoft.com/office/powerpoint/2010/main">
    <mc:Choice Requires="p14">
      <p:transition spd="slow" p14:dur="2000" advTm="32030"/>
    </mc:Choice>
    <mc:Fallback xmlns="">
      <p:transition spd="slow" advTm="3203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2DB59-9F6A-FF58-0087-2A297604CE6A}"/>
              </a:ext>
            </a:extLst>
          </p:cNvPr>
          <p:cNvSpPr>
            <a:spLocks noGrp="1"/>
          </p:cNvSpPr>
          <p:nvPr>
            <p:ph type="title"/>
          </p:nvPr>
        </p:nvSpPr>
        <p:spPr/>
        <p:txBody>
          <a:bodyPr lIns="0" tIns="0" rIns="0" bIns="0" anchor="t"/>
          <a:lstStyle/>
          <a:p>
            <a:r>
              <a:rPr lang="en-US">
                <a:latin typeface="Aptos Narrow"/>
              </a:rPr>
              <a:t>How You Can Help Your Child at Home (2 of 2)</a:t>
            </a:r>
            <a:endParaRPr lang="en-US" b="0">
              <a:solidFill>
                <a:srgbClr val="000000"/>
              </a:solidFill>
              <a:latin typeface="Aptos Narrow"/>
            </a:endParaRPr>
          </a:p>
        </p:txBody>
      </p:sp>
      <p:pic>
        <p:nvPicPr>
          <p:cNvPr id="8" name="Picture Placeholder 7" descr="QR code">
            <a:extLst>
              <a:ext uri="{FF2B5EF4-FFF2-40B4-BE49-F238E27FC236}">
                <a16:creationId xmlns:a16="http://schemas.microsoft.com/office/drawing/2014/main" id="{79321825-5569-CBEC-B1AE-4ADAD05F3DB2}"/>
              </a:ext>
            </a:extLst>
          </p:cNvPr>
          <p:cNvPicPr>
            <a:picLocks noGrp="1" noChangeAspect="1"/>
          </p:cNvPicPr>
          <p:nvPr>
            <p:ph type="pic" sz="quarter" idx="14"/>
          </p:nvPr>
        </p:nvPicPr>
        <p:blipFill>
          <a:blip r:embed="rId3"/>
          <a:srcRect t="2239" b="2239"/>
          <a:stretch/>
        </p:blipFill>
        <p:spPr>
          <a:prstGeom prst="rect">
            <a:avLst/>
          </a:prstGeom>
        </p:spPr>
      </p:pic>
      <p:pic>
        <p:nvPicPr>
          <p:cNvPr id="9" name="Picture Placeholder 8">
            <a:extLst>
              <a:ext uri="{FF2B5EF4-FFF2-40B4-BE49-F238E27FC236}">
                <a16:creationId xmlns:a16="http://schemas.microsoft.com/office/drawing/2014/main" id="{7607E53F-EA37-0607-F75A-3D369D3A7FBB}"/>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5036" r="5036"/>
          <a:stretch/>
        </p:blipFill>
        <p:spPr>
          <a:xfrm>
            <a:off x="443813" y="1819276"/>
            <a:ext cx="5410200" cy="3977640"/>
          </a:xfrm>
          <a:prstGeom prst="rect">
            <a:avLst/>
          </a:prstGeom>
          <a:ln>
            <a:solidFill>
              <a:srgbClr val="E8E8E8"/>
            </a:solidFill>
          </a:ln>
        </p:spPr>
      </p:pic>
      <p:sp>
        <p:nvSpPr>
          <p:cNvPr id="6" name="Text Placeholder 5">
            <a:extLst>
              <a:ext uri="{FF2B5EF4-FFF2-40B4-BE49-F238E27FC236}">
                <a16:creationId xmlns:a16="http://schemas.microsoft.com/office/drawing/2014/main" id="{8C2E0C5C-FEAF-5E43-EA27-073933256AA1}"/>
              </a:ext>
            </a:extLst>
          </p:cNvPr>
          <p:cNvSpPr>
            <a:spLocks noGrp="1"/>
          </p:cNvSpPr>
          <p:nvPr>
            <p:ph type="body" sz="quarter" idx="15"/>
          </p:nvPr>
        </p:nvSpPr>
        <p:spPr>
          <a:xfrm>
            <a:off x="6312354" y="1710418"/>
            <a:ext cx="5400675" cy="3977640"/>
          </a:xfrm>
        </p:spPr>
        <p:txBody>
          <a:bodyPr lIns="0" tIns="0" rIns="0" bIns="0" anchor="t"/>
          <a:lstStyle/>
          <a:p>
            <a:pPr algn="ctr"/>
            <a:r>
              <a:rPr lang="en-US" sz="2800" b="1">
                <a:latin typeface="Aptos Narrow"/>
                <a:hlinkClick r:id="rId5"/>
              </a:rPr>
              <a:t>Building Background Knowledge</a:t>
            </a:r>
            <a:endParaRPr lang="en-US"/>
          </a:p>
          <a:p>
            <a:pPr algn="ctr"/>
            <a:r>
              <a:rPr lang="en-US" sz="1600">
                <a:latin typeface="Aptos Narrow"/>
              </a:rPr>
              <a:t>By: Susan Neuman, Tanya Kaefer, Ashley Pinkham </a:t>
            </a:r>
            <a:endParaRPr lang="en-US">
              <a:latin typeface="Aptos Narrow"/>
            </a:endParaRPr>
          </a:p>
          <a:p>
            <a:r>
              <a:rPr lang="en-US">
                <a:latin typeface="Aptos Narrow"/>
              </a:rPr>
              <a:t>     "To comprehend a story or text, young readers need a threshold of knowledge about the topic, and tougher state standards place increasing demands on children's prior knowledge. This article offers practical classroom strategies to build background knowledge such as using contrasts and comparisons and encouraging topic-focused wide reading." </a:t>
            </a:r>
            <a:endParaRPr lang="en-US"/>
          </a:p>
        </p:txBody>
      </p:sp>
    </p:spTree>
    <p:extLst>
      <p:ext uri="{BB962C8B-B14F-4D97-AF65-F5344CB8AC3E}">
        <p14:creationId xmlns:p14="http://schemas.microsoft.com/office/powerpoint/2010/main" val="4036178521"/>
      </p:ext>
    </p:extLst>
  </p:cSld>
  <p:clrMapOvr>
    <a:masterClrMapping/>
  </p:clrMapOvr>
  <mc:AlternateContent xmlns:mc="http://schemas.openxmlformats.org/markup-compatibility/2006" xmlns:p14="http://schemas.microsoft.com/office/powerpoint/2010/main">
    <mc:Choice Requires="p14">
      <p:transition spd="slow" p14:dur="2000" advTm="23455"/>
    </mc:Choice>
    <mc:Fallback xmlns="">
      <p:transition spd="slow" advTm="2345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ACF0A-000B-4852-E0E2-BD3D153445A5}"/>
              </a:ext>
            </a:extLst>
          </p:cNvPr>
          <p:cNvSpPr>
            <a:spLocks noGrp="1"/>
          </p:cNvSpPr>
          <p:nvPr>
            <p:ph type="title"/>
          </p:nvPr>
        </p:nvSpPr>
        <p:spPr/>
        <p:txBody>
          <a:bodyPr/>
          <a:lstStyle/>
          <a:p>
            <a:r>
              <a:rPr lang="en-US" dirty="0"/>
              <a:t>In Closing</a:t>
            </a:r>
          </a:p>
        </p:txBody>
      </p:sp>
      <p:pic>
        <p:nvPicPr>
          <p:cNvPr id="3" name="Picture Placeholder 2" descr="A qr code with a dinosaur&#10;&#10;AI-generated content may be incorrect.">
            <a:extLst>
              <a:ext uri="{FF2B5EF4-FFF2-40B4-BE49-F238E27FC236}">
                <a16:creationId xmlns:a16="http://schemas.microsoft.com/office/drawing/2014/main" id="{1D73728E-E9A3-DE3F-062F-F3B5AC7DF473}"/>
              </a:ext>
            </a:extLst>
          </p:cNvPr>
          <p:cNvPicPr>
            <a:picLocks noGrp="1" noChangeAspect="1"/>
          </p:cNvPicPr>
          <p:nvPr>
            <p:ph type="pic" sz="quarter" idx="14"/>
          </p:nvPr>
        </p:nvPicPr>
        <p:blipFill>
          <a:blip r:embed="rId3"/>
          <a:srcRect t="1812" b="1812"/>
          <a:stretch/>
        </p:blipFill>
        <p:spPr>
          <a:prstGeom prst="rect">
            <a:avLst/>
          </a:prstGeom>
        </p:spPr>
      </p:pic>
      <p:sp>
        <p:nvSpPr>
          <p:cNvPr id="7" name="Text Placeholder 6">
            <a:extLst>
              <a:ext uri="{FF2B5EF4-FFF2-40B4-BE49-F238E27FC236}">
                <a16:creationId xmlns:a16="http://schemas.microsoft.com/office/drawing/2014/main" id="{A5EA4CB9-2095-7756-AEEE-9F18508EE4C4}"/>
              </a:ext>
            </a:extLst>
          </p:cNvPr>
          <p:cNvSpPr>
            <a:spLocks noGrp="1"/>
          </p:cNvSpPr>
          <p:nvPr>
            <p:ph type="body" sz="quarter" idx="15"/>
          </p:nvPr>
        </p:nvSpPr>
        <p:spPr>
          <a:xfrm>
            <a:off x="446315" y="1764847"/>
            <a:ext cx="4094389" cy="4032068"/>
          </a:xfrm>
        </p:spPr>
        <p:txBody>
          <a:bodyPr lIns="0" tIns="0" rIns="0" bIns="0" anchor="t"/>
          <a:lstStyle/>
          <a:p>
            <a:pPr algn="ctr"/>
            <a:r>
              <a:rPr lang="en-US" sz="2800" b="1">
                <a:solidFill>
                  <a:schemeClr val="tx2"/>
                </a:solidFill>
                <a:latin typeface="Aptos Narrow"/>
                <a:hlinkClick r:id="rId4">
                  <a:extLst>
                    <a:ext uri="{A12FA001-AC4F-418D-AE19-62706E023703}">
                      <ahyp:hlinkClr xmlns:ahyp="http://schemas.microsoft.com/office/drawing/2018/hyperlinkcolor" val="tx"/>
                    </a:ext>
                  </a:extLst>
                </a:hlinkClick>
              </a:rPr>
              <a:t>12 Ways to Activate Background Knowledge</a:t>
            </a:r>
            <a:r>
              <a:rPr lang="en-US" sz="2800" b="1">
                <a:solidFill>
                  <a:schemeClr val="tx2"/>
                </a:solidFill>
                <a:latin typeface="Aptos Narrow"/>
              </a:rPr>
              <a:t> </a:t>
            </a:r>
            <a:endParaRPr lang="en-US" sz="2800" b="1">
              <a:solidFill>
                <a:schemeClr val="tx2"/>
              </a:solidFill>
            </a:endParaRPr>
          </a:p>
        </p:txBody>
      </p:sp>
      <p:pic>
        <p:nvPicPr>
          <p:cNvPr id="9" name="Picture Placeholder 8">
            <a:extLst>
              <a:ext uri="{FF2B5EF4-FFF2-40B4-BE49-F238E27FC236}">
                <a16:creationId xmlns:a16="http://schemas.microsoft.com/office/drawing/2014/main" id="{567E65DC-D5D8-1DA9-B537-29FBA1727F9D}"/>
              </a:ext>
              <a:ext uri="{C183D7F6-B498-43B3-948B-1728B52AA6E4}">
                <adec:decorative xmlns:adec="http://schemas.microsoft.com/office/drawing/2017/decorative" val="1"/>
              </a:ext>
            </a:extLst>
          </p:cNvPr>
          <p:cNvPicPr>
            <a:picLocks noGrp="1" noChangeAspect="1"/>
          </p:cNvPicPr>
          <p:nvPr>
            <p:ph type="pic" sz="quarter" idx="13"/>
          </p:nvPr>
        </p:nvPicPr>
        <p:blipFill>
          <a:blip r:embed="rId5"/>
          <a:srcRect t="-1202" r="345" b="1736"/>
          <a:stretch>
            <a:fillRect/>
          </a:stretch>
        </p:blipFill>
        <p:spPr>
          <a:xfrm>
            <a:off x="4541520" y="162470"/>
            <a:ext cx="5064954" cy="6537413"/>
          </a:xfrm>
          <a:prstGeom prst="rect">
            <a:avLst/>
          </a:prstGeom>
          <a:ln>
            <a:solidFill>
              <a:srgbClr val="E8E8E8"/>
            </a:solidFill>
          </a:ln>
        </p:spPr>
      </p:pic>
    </p:spTree>
    <p:extLst>
      <p:ext uri="{BB962C8B-B14F-4D97-AF65-F5344CB8AC3E}">
        <p14:creationId xmlns:p14="http://schemas.microsoft.com/office/powerpoint/2010/main" val="894513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A803-66AC-23B4-6F65-7E9C2E5CD286}"/>
              </a:ext>
            </a:extLst>
          </p:cNvPr>
          <p:cNvSpPr>
            <a:spLocks noGrp="1"/>
          </p:cNvSpPr>
          <p:nvPr>
            <p:ph type="title"/>
          </p:nvPr>
        </p:nvSpPr>
        <p:spPr/>
        <p:txBody>
          <a:bodyPr/>
          <a:lstStyle/>
          <a:p>
            <a:r>
              <a:rPr lang="en-US"/>
              <a:t>References</a:t>
            </a:r>
          </a:p>
        </p:txBody>
      </p:sp>
      <p:sp>
        <p:nvSpPr>
          <p:cNvPr id="4" name="Text Placeholder 3">
            <a:extLst>
              <a:ext uri="{FF2B5EF4-FFF2-40B4-BE49-F238E27FC236}">
                <a16:creationId xmlns:a16="http://schemas.microsoft.com/office/drawing/2014/main" id="{9ED5EF1B-00D4-DDF0-796D-FF30979F6137}"/>
              </a:ext>
            </a:extLst>
          </p:cNvPr>
          <p:cNvSpPr>
            <a:spLocks noGrp="1"/>
          </p:cNvSpPr>
          <p:nvPr>
            <p:ph type="body" sz="quarter" idx="12"/>
          </p:nvPr>
        </p:nvSpPr>
        <p:spPr>
          <a:xfrm>
            <a:off x="470110" y="1209673"/>
            <a:ext cx="11251780" cy="3977640"/>
          </a:xfrm>
        </p:spPr>
        <p:txBody>
          <a:bodyPr lIns="0" tIns="0" rIns="0" bIns="0" anchor="t"/>
          <a:lstStyle/>
          <a:p>
            <a:r>
              <a:rPr lang="en-US" sz="2000"/>
              <a:t>Hennessy, N. L. (2020). The reading comprehension blueprint: Helping students make meaning from text. Paul H. Brookes Publishing Co. </a:t>
            </a:r>
          </a:p>
          <a:p>
            <a:r>
              <a:rPr lang="en-US" sz="2000">
                <a:latin typeface="Aptos Narrow"/>
              </a:rPr>
              <a:t>Neuman, S., Kaefer, T., &amp; Pinkham, A. (n.d.). </a:t>
            </a:r>
            <a:r>
              <a:rPr lang="en-US" sz="2000">
                <a:latin typeface="Aptos Narrow"/>
                <a:hlinkClick r:id="rId3"/>
              </a:rPr>
              <a:t>Building background knowledge. </a:t>
            </a:r>
            <a:r>
              <a:rPr lang="en-US" sz="2000" i="1">
                <a:latin typeface="Aptos Narrow"/>
                <a:hlinkClick r:id="rId3"/>
              </a:rPr>
              <a:t>Reading Rockets</a:t>
            </a:r>
            <a:r>
              <a:rPr lang="en-US" sz="2000">
                <a:latin typeface="Aptos Narrow"/>
              </a:rPr>
              <a:t>. https://www.readingrockets.org/topics/background-knowledge/articles/building-background-knowledge</a:t>
            </a:r>
          </a:p>
          <a:p>
            <a:r>
              <a:rPr lang="en-US" sz="2000">
                <a:latin typeface="Aptos Narrow"/>
              </a:rPr>
              <a:t>Reading Rockets. (n.d.). </a:t>
            </a:r>
            <a:r>
              <a:rPr lang="en-US" sz="2000" i="1">
                <a:latin typeface="Aptos Narrow"/>
                <a:hlinkClick r:id="rId4"/>
              </a:rPr>
              <a:t>Reading 101 for parents: comprehension</a:t>
            </a:r>
            <a:r>
              <a:rPr lang="en-US" sz="2000">
                <a:latin typeface="Aptos Narrow"/>
              </a:rPr>
              <a:t>. Retrieved September 1, 2025, from https://www.readingrockets.org/literacy-home/reading-101-guide-parents/reading-basics/comprehension</a:t>
            </a:r>
          </a:p>
          <a:p>
            <a:r>
              <a:rPr lang="en-US" sz="2000">
                <a:latin typeface="Aptos Narrow"/>
              </a:rPr>
              <a:t>Reading Universe. (2023, April 17). </a:t>
            </a:r>
            <a:r>
              <a:rPr lang="en-US" sz="2000" i="1">
                <a:latin typeface="Aptos Narrow"/>
                <a:hlinkClick r:id="rId5"/>
              </a:rPr>
              <a:t>12 Ways to activate Background Knowledge</a:t>
            </a:r>
            <a:r>
              <a:rPr lang="en-US" sz="2000">
                <a:latin typeface="Aptos Narrow"/>
              </a:rPr>
              <a:t>. Retrieved September 1, 2025, from https://readinguniverse.org/resources/pdf/building-student-knowledge/knowledge-skill-explainer/12-ways-to-activate-background-knowledge</a:t>
            </a:r>
          </a:p>
          <a:p>
            <a:r>
              <a:rPr lang="en-US" sz="2000"/>
              <a:t>Scarborough, H. S. (2001). Connecting early language and literacy to later reading (dis)abilities: Evidence, theory, and practice. In S. Neuman &amp; D. Dickinson (Eds.), </a:t>
            </a:r>
            <a:r>
              <a:rPr lang="en-US" sz="2000" i="1"/>
              <a:t>Handbook for research in early literacy </a:t>
            </a:r>
            <a:r>
              <a:rPr lang="en-US" sz="2000"/>
              <a:t>(pp. 97</a:t>
            </a:r>
            <a:r>
              <a:rPr lang="en-US"/>
              <a:t>–</a:t>
            </a:r>
            <a:r>
              <a:rPr lang="en-US" sz="2000"/>
              <a:t>110). New York: Guilford Press. </a:t>
            </a:r>
          </a:p>
        </p:txBody>
      </p:sp>
    </p:spTree>
    <p:extLst>
      <p:ext uri="{BB962C8B-B14F-4D97-AF65-F5344CB8AC3E}">
        <p14:creationId xmlns:p14="http://schemas.microsoft.com/office/powerpoint/2010/main" val="2440992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A0EDF-B311-7444-E0FC-4FF0B68176BF}"/>
              </a:ext>
            </a:extLst>
          </p:cNvPr>
          <p:cNvSpPr>
            <a:spLocks noGrp="1"/>
          </p:cNvSpPr>
          <p:nvPr>
            <p:ph type="title"/>
          </p:nvPr>
        </p:nvSpPr>
        <p:spPr/>
        <p:txBody>
          <a:bodyPr/>
          <a:lstStyle/>
          <a:p>
            <a:r>
              <a:rPr lang="en-US"/>
              <a:t>Follow the New Jersey Department of Education</a:t>
            </a:r>
          </a:p>
        </p:txBody>
      </p:sp>
      <p:sp>
        <p:nvSpPr>
          <p:cNvPr id="3" name="Text Placeholder 2">
            <a:extLst>
              <a:ext uri="{FF2B5EF4-FFF2-40B4-BE49-F238E27FC236}">
                <a16:creationId xmlns:a16="http://schemas.microsoft.com/office/drawing/2014/main" id="{489E6E26-A103-4213-A7F3-D8027708F5E1}"/>
              </a:ext>
            </a:extLst>
          </p:cNvPr>
          <p:cNvSpPr>
            <a:spLocks noGrp="1"/>
          </p:cNvSpPr>
          <p:nvPr>
            <p:ph type="body" sz="quarter" idx="11"/>
          </p:nvPr>
        </p:nvSpPr>
        <p:spPr/>
        <p:txBody>
          <a:bodyPr/>
          <a:lstStyle/>
          <a:p>
            <a:r>
              <a:rPr lang="en-US"/>
              <a:t>Facebook </a:t>
            </a:r>
            <a:br>
              <a:rPr lang="en-US"/>
            </a:br>
            <a:r>
              <a:rPr lang="en-US"/>
              <a:t>@njdeptofed</a:t>
            </a:r>
          </a:p>
        </p:txBody>
      </p:sp>
      <p:sp>
        <p:nvSpPr>
          <p:cNvPr id="4" name="Text Placeholder 3">
            <a:extLst>
              <a:ext uri="{FF2B5EF4-FFF2-40B4-BE49-F238E27FC236}">
                <a16:creationId xmlns:a16="http://schemas.microsoft.com/office/drawing/2014/main" id="{91320183-59E6-6EE8-20E6-C96C1D1BC42F}"/>
              </a:ext>
            </a:extLst>
          </p:cNvPr>
          <p:cNvSpPr>
            <a:spLocks noGrp="1"/>
          </p:cNvSpPr>
          <p:nvPr>
            <p:ph type="body" sz="quarter" idx="13"/>
          </p:nvPr>
        </p:nvSpPr>
        <p:spPr/>
        <p:txBody>
          <a:bodyPr/>
          <a:lstStyle/>
          <a:p>
            <a:r>
              <a:rPr lang="en-US"/>
              <a:t>Instagram</a:t>
            </a:r>
            <a:br>
              <a:rPr lang="en-US"/>
            </a:br>
            <a:r>
              <a:rPr lang="en-US"/>
              <a:t>@newjerseydoe</a:t>
            </a:r>
          </a:p>
        </p:txBody>
      </p:sp>
      <p:sp>
        <p:nvSpPr>
          <p:cNvPr id="5" name="Text Placeholder 4">
            <a:extLst>
              <a:ext uri="{FF2B5EF4-FFF2-40B4-BE49-F238E27FC236}">
                <a16:creationId xmlns:a16="http://schemas.microsoft.com/office/drawing/2014/main" id="{62046C65-4647-E019-D828-A4D07059424E}"/>
              </a:ext>
            </a:extLst>
          </p:cNvPr>
          <p:cNvSpPr>
            <a:spLocks noGrp="1"/>
          </p:cNvSpPr>
          <p:nvPr>
            <p:ph type="body" sz="quarter" idx="14"/>
          </p:nvPr>
        </p:nvSpPr>
        <p:spPr/>
        <p:txBody>
          <a:bodyPr/>
          <a:lstStyle/>
          <a:p>
            <a:r>
              <a:rPr lang="en-US"/>
              <a:t>Threads</a:t>
            </a:r>
            <a:br>
              <a:rPr lang="en-US"/>
            </a:br>
            <a:r>
              <a:rPr lang="en-US"/>
              <a:t>@newjerseydoe</a:t>
            </a:r>
          </a:p>
        </p:txBody>
      </p:sp>
      <p:pic>
        <p:nvPicPr>
          <p:cNvPr id="22" name="Picture Placeholder 21" descr="Logo: State of New Jersey Department of Education. The Great Seal of the State of New Jersey,">
            <a:extLst>
              <a:ext uri="{FF2B5EF4-FFF2-40B4-BE49-F238E27FC236}">
                <a16:creationId xmlns:a16="http://schemas.microsoft.com/office/drawing/2014/main" id="{5067D616-DF88-DC17-F156-4A5B686AFECF}"/>
              </a:ext>
            </a:extLst>
          </p:cNvPr>
          <p:cNvPicPr>
            <a:picLocks noGrp="1" noChangeAspect="1"/>
          </p:cNvPicPr>
          <p:nvPr>
            <p:ph type="pic" sz="quarter" idx="12"/>
          </p:nvPr>
        </p:nvPicPr>
        <p:blipFill>
          <a:blip>
            <a:extLst>
              <a:ext uri="{96DAC541-7B7A-43D3-8B79-37D633B846F1}">
                <asvg:svgBlip xmlns:asvg="http://schemas.microsoft.com/office/drawing/2016/SVG/main" r:embed="rId3"/>
              </a:ext>
            </a:extLst>
          </a:blip>
          <a:srcRect l="34" r="34"/>
          <a:stretch>
            <a:fillRect/>
          </a:stretch>
        </p:blipFill>
        <p:spPr/>
      </p:pic>
      <p:sp>
        <p:nvSpPr>
          <p:cNvPr id="7" name="Text Placeholder 6">
            <a:extLst>
              <a:ext uri="{FF2B5EF4-FFF2-40B4-BE49-F238E27FC236}">
                <a16:creationId xmlns:a16="http://schemas.microsoft.com/office/drawing/2014/main" id="{EB10C834-C492-C41F-4AC6-35B75F21F9FF}"/>
              </a:ext>
            </a:extLst>
          </p:cNvPr>
          <p:cNvSpPr>
            <a:spLocks noGrp="1"/>
          </p:cNvSpPr>
          <p:nvPr>
            <p:ph type="body" sz="quarter" idx="18"/>
          </p:nvPr>
        </p:nvSpPr>
        <p:spPr/>
        <p:txBody>
          <a:bodyPr/>
          <a:lstStyle/>
          <a:p>
            <a:r>
              <a:rPr lang="en-US"/>
              <a:t>nj.gov/education</a:t>
            </a:r>
          </a:p>
        </p:txBody>
      </p:sp>
      <p:sp>
        <p:nvSpPr>
          <p:cNvPr id="8" name="Text Placeholder 7">
            <a:extLst>
              <a:ext uri="{FF2B5EF4-FFF2-40B4-BE49-F238E27FC236}">
                <a16:creationId xmlns:a16="http://schemas.microsoft.com/office/drawing/2014/main" id="{B5F6CACA-2AAE-016D-EEE0-75B35D2CE6C6}"/>
              </a:ext>
            </a:extLst>
          </p:cNvPr>
          <p:cNvSpPr>
            <a:spLocks noGrp="1"/>
          </p:cNvSpPr>
          <p:nvPr>
            <p:ph type="body" sz="quarter" idx="15"/>
          </p:nvPr>
        </p:nvSpPr>
        <p:spPr/>
        <p:txBody>
          <a:bodyPr/>
          <a:lstStyle/>
          <a:p>
            <a:r>
              <a:rPr lang="en-US"/>
              <a:t>X</a:t>
            </a:r>
            <a:br>
              <a:rPr lang="en-US"/>
            </a:br>
            <a:r>
              <a:rPr lang="en-US"/>
              <a:t>@newjerseydoe</a:t>
            </a:r>
          </a:p>
        </p:txBody>
      </p:sp>
      <p:sp>
        <p:nvSpPr>
          <p:cNvPr id="9" name="Text Placeholder 8">
            <a:extLst>
              <a:ext uri="{FF2B5EF4-FFF2-40B4-BE49-F238E27FC236}">
                <a16:creationId xmlns:a16="http://schemas.microsoft.com/office/drawing/2014/main" id="{8FE5DD90-B124-AAA4-F3DF-533C325FACD5}"/>
              </a:ext>
            </a:extLst>
          </p:cNvPr>
          <p:cNvSpPr>
            <a:spLocks noGrp="1"/>
          </p:cNvSpPr>
          <p:nvPr>
            <p:ph type="body" sz="quarter" idx="16"/>
          </p:nvPr>
        </p:nvSpPr>
        <p:spPr>
          <a:xfrm>
            <a:off x="8297069" y="3703638"/>
            <a:ext cx="3175000" cy="755650"/>
          </a:xfrm>
        </p:spPr>
        <p:txBody>
          <a:bodyPr/>
          <a:lstStyle/>
          <a:p>
            <a:r>
              <a:rPr lang="en-US"/>
              <a:t>LinkedIn</a:t>
            </a:r>
            <a:br>
              <a:rPr lang="en-US"/>
            </a:br>
            <a:r>
              <a:rPr lang="en-US"/>
              <a:t>New Jersey Department of Education</a:t>
            </a:r>
          </a:p>
        </p:txBody>
      </p:sp>
      <p:sp>
        <p:nvSpPr>
          <p:cNvPr id="10" name="Text Placeholder 9">
            <a:extLst>
              <a:ext uri="{FF2B5EF4-FFF2-40B4-BE49-F238E27FC236}">
                <a16:creationId xmlns:a16="http://schemas.microsoft.com/office/drawing/2014/main" id="{56BB14E0-D730-8F3D-746A-A2C039838B38}"/>
              </a:ext>
            </a:extLst>
          </p:cNvPr>
          <p:cNvSpPr>
            <a:spLocks noGrp="1"/>
          </p:cNvSpPr>
          <p:nvPr>
            <p:ph type="body" sz="quarter" idx="17"/>
          </p:nvPr>
        </p:nvSpPr>
        <p:spPr>
          <a:xfrm>
            <a:off x="8474077" y="5194300"/>
            <a:ext cx="2844800" cy="755650"/>
          </a:xfrm>
        </p:spPr>
        <p:txBody>
          <a:bodyPr/>
          <a:lstStyle/>
          <a:p>
            <a:r>
              <a:rPr lang="en-US"/>
              <a:t>YouTube </a:t>
            </a:r>
            <a:br>
              <a:rPr lang="en-US"/>
            </a:br>
            <a:r>
              <a:rPr lang="en-US"/>
              <a:t>@newjerseydepartmentofeduca6565</a:t>
            </a:r>
          </a:p>
        </p:txBody>
      </p:sp>
    </p:spTree>
    <p:extLst>
      <p:ext uri="{BB962C8B-B14F-4D97-AF65-F5344CB8AC3E}">
        <p14:creationId xmlns:p14="http://schemas.microsoft.com/office/powerpoint/2010/main" val="15376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21C28231-29B2-6D74-604A-0C595D5E68FE}"/>
              </a:ext>
            </a:extLst>
          </p:cNvPr>
          <p:cNvSpPr>
            <a:spLocks noGrp="1"/>
          </p:cNvSpPr>
          <p:nvPr>
            <p:ph type="title"/>
          </p:nvPr>
        </p:nvSpPr>
        <p:spPr>
          <a:xfrm>
            <a:off x="443812" y="3919514"/>
            <a:ext cx="11277599" cy="364583"/>
          </a:xfrm>
        </p:spPr>
        <p:txBody>
          <a:bodyPr lIns="0" tIns="0" rIns="0" bIns="0" anchor="t"/>
          <a:lstStyle/>
          <a:p>
            <a:r>
              <a:rPr lang="en-US" dirty="0" err="1">
                <a:latin typeface="Aptos Narrow"/>
              </a:rPr>
              <a:t>LEARning</a:t>
            </a:r>
            <a:r>
              <a:rPr lang="en-US" dirty="0">
                <a:latin typeface="Aptos Narrow"/>
              </a:rPr>
              <a:t> about Literacy for Families Series</a:t>
            </a:r>
            <a:endParaRPr lang="en-US" dirty="0"/>
          </a:p>
        </p:txBody>
      </p:sp>
      <p:sp>
        <p:nvSpPr>
          <p:cNvPr id="13" name="Subtitle">
            <a:extLst>
              <a:ext uri="{FF2B5EF4-FFF2-40B4-BE49-F238E27FC236}">
                <a16:creationId xmlns:a16="http://schemas.microsoft.com/office/drawing/2014/main" id="{D6382FFC-C0C8-A740-3729-E08BBEE28114}"/>
              </a:ext>
            </a:extLst>
          </p:cNvPr>
          <p:cNvSpPr>
            <a:spLocks noGrp="1"/>
          </p:cNvSpPr>
          <p:nvPr>
            <p:ph type="body" sz="quarter" idx="13"/>
          </p:nvPr>
        </p:nvSpPr>
        <p:spPr>
          <a:xfrm>
            <a:off x="444782" y="4413991"/>
            <a:ext cx="11290018" cy="364583"/>
          </a:xfrm>
        </p:spPr>
        <p:txBody>
          <a:bodyPr lIns="0" tIns="0" rIns="0" bIns="0" anchor="t"/>
          <a:lstStyle/>
          <a:p>
            <a:r>
              <a:rPr lang="en-US">
                <a:latin typeface="Aptos Narrow"/>
              </a:rPr>
              <a:t>Session 4: Background Knowledge</a:t>
            </a:r>
            <a:endParaRPr lang="en-US"/>
          </a:p>
        </p:txBody>
      </p:sp>
      <p:sp>
        <p:nvSpPr>
          <p:cNvPr id="75" name="Text Placeholder 74">
            <a:extLst>
              <a:ext uri="{FF2B5EF4-FFF2-40B4-BE49-F238E27FC236}">
                <a16:creationId xmlns:a16="http://schemas.microsoft.com/office/drawing/2014/main" id="{1568DD6C-D9FE-A372-DC5C-4011B5D07C57}"/>
              </a:ext>
            </a:extLst>
          </p:cNvPr>
          <p:cNvSpPr>
            <a:spLocks noGrp="1"/>
          </p:cNvSpPr>
          <p:nvPr>
            <p:ph type="body" sz="quarter" idx="11"/>
          </p:nvPr>
        </p:nvSpPr>
        <p:spPr/>
        <p:txBody>
          <a:bodyPr/>
          <a:lstStyle/>
          <a:p>
            <a:r>
              <a:rPr lang="en-US"/>
              <a:t>Office of Learning Equity &amp; Academic Recovery</a:t>
            </a:r>
          </a:p>
        </p:txBody>
      </p:sp>
      <p:sp>
        <p:nvSpPr>
          <p:cNvPr id="58" name="Text Placeholder 57">
            <a:extLst>
              <a:ext uri="{FF2B5EF4-FFF2-40B4-BE49-F238E27FC236}">
                <a16:creationId xmlns:a16="http://schemas.microsoft.com/office/drawing/2014/main" id="{E764C204-5C47-38A5-D89F-2AB43B855004}"/>
              </a:ext>
            </a:extLst>
          </p:cNvPr>
          <p:cNvSpPr>
            <a:spLocks noGrp="1"/>
          </p:cNvSpPr>
          <p:nvPr>
            <p:ph type="body" sz="quarter" idx="21"/>
          </p:nvPr>
        </p:nvSpPr>
        <p:spPr>
          <a:xfrm>
            <a:off x="457200" y="6248345"/>
            <a:ext cx="1815412" cy="290478"/>
          </a:xfrm>
        </p:spPr>
        <p:txBody>
          <a:bodyPr/>
          <a:lstStyle/>
          <a:p>
            <a:r>
              <a:rPr lang="en-US">
                <a:latin typeface="Aptos Narrow"/>
              </a:rPr>
              <a:t>2026</a:t>
            </a:r>
            <a:endParaRPr lang="en-US"/>
          </a:p>
        </p:txBody>
      </p:sp>
      <p:sp>
        <p:nvSpPr>
          <p:cNvPr id="39" name="Text Placeholder 38">
            <a:extLst>
              <a:ext uri="{FF2B5EF4-FFF2-40B4-BE49-F238E27FC236}">
                <a16:creationId xmlns:a16="http://schemas.microsoft.com/office/drawing/2014/main" id="{3725262E-04C1-2358-5626-50334BE1E70F}"/>
              </a:ext>
            </a:extLst>
          </p:cNvPr>
          <p:cNvSpPr>
            <a:spLocks noGrp="1"/>
          </p:cNvSpPr>
          <p:nvPr>
            <p:ph type="body" sz="quarter" idx="20"/>
          </p:nvPr>
        </p:nvSpPr>
        <p:spPr>
          <a:xfrm>
            <a:off x="3600591" y="6193620"/>
            <a:ext cx="4978400" cy="365125"/>
          </a:xfrm>
        </p:spPr>
        <p:txBody>
          <a:bodyPr/>
          <a:lstStyle/>
          <a:p>
            <a:r>
              <a:rPr lang="en-US"/>
              <a:t>nj.gov/</a:t>
            </a:r>
            <a:r>
              <a:rPr lang="en-US">
                <a:solidFill>
                  <a:schemeClr val="accent6"/>
                </a:solidFill>
              </a:rPr>
              <a:t>education/</a:t>
            </a:r>
            <a:r>
              <a:rPr lang="en-US" err="1">
                <a:solidFill>
                  <a:schemeClr val="accent6"/>
                </a:solidFill>
              </a:rPr>
              <a:t>lear</a:t>
            </a:r>
            <a:endParaRPr lang="en-US">
              <a:solidFill>
                <a:schemeClr val="accent6"/>
              </a:solidFill>
            </a:endParaRP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5A3E66E7-B03D-B2B8-D27C-B945367D7151}"/>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Tree>
    <p:extLst>
      <p:ext uri="{BB962C8B-B14F-4D97-AF65-F5344CB8AC3E}">
        <p14:creationId xmlns:p14="http://schemas.microsoft.com/office/powerpoint/2010/main" val="1724040377"/>
      </p:ext>
    </p:extLst>
  </p:cSld>
  <p:clrMapOvr>
    <a:masterClrMapping/>
  </p:clrMapOvr>
  <mc:AlternateContent xmlns:mc="http://schemas.openxmlformats.org/markup-compatibility/2006" xmlns:p14="http://schemas.microsoft.com/office/powerpoint/2010/main">
    <mc:Choice Requires="p14">
      <p:transition spd="slow" p14:dur="2000" advTm="13337"/>
    </mc:Choice>
    <mc:Fallback xmlns="">
      <p:transition spd="slow" advTm="1333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1047D-B843-02BE-FA38-42B710CFAA9D}"/>
              </a:ext>
            </a:extLst>
          </p:cNvPr>
          <p:cNvSpPr>
            <a:spLocks noGrp="1"/>
          </p:cNvSpPr>
          <p:nvPr>
            <p:ph type="title"/>
          </p:nvPr>
        </p:nvSpPr>
        <p:spPr/>
        <p:txBody>
          <a:bodyPr lIns="0" tIns="0" rIns="0" bIns="0" anchor="t"/>
          <a:lstStyle/>
          <a:p>
            <a:r>
              <a:rPr lang="en-US">
                <a:latin typeface="Aptos Narrow"/>
              </a:rPr>
              <a:t>Session 4: Background Knowledge</a:t>
            </a:r>
          </a:p>
        </p:txBody>
      </p:sp>
      <p:pic>
        <p:nvPicPr>
          <p:cNvPr id="3" name="Picture 2" descr="Scarborough's Reading Rope Diagram: all content is in the text version on the next slide.">
            <a:extLst>
              <a:ext uri="{FF2B5EF4-FFF2-40B4-BE49-F238E27FC236}">
                <a16:creationId xmlns:a16="http://schemas.microsoft.com/office/drawing/2014/main" id="{4AF35D36-11B3-39E1-6D9D-35BA8274DE32}"/>
              </a:ext>
            </a:extLst>
          </p:cNvPr>
          <p:cNvPicPr>
            <a:picLocks noChangeAspect="1"/>
          </p:cNvPicPr>
          <p:nvPr/>
        </p:nvPicPr>
        <p:blipFill>
          <a:blip r:embed="rId5"/>
          <a:stretch>
            <a:fillRect/>
          </a:stretch>
        </p:blipFill>
        <p:spPr>
          <a:xfrm>
            <a:off x="2029615" y="980061"/>
            <a:ext cx="8132769" cy="5108891"/>
          </a:xfrm>
          <a:prstGeom prst="rect">
            <a:avLst/>
          </a:prstGeom>
        </p:spPr>
      </p:pic>
      <p:sp>
        <p:nvSpPr>
          <p:cNvPr id="9" name="Google Shape;128;p22" descr="highlighted box over language comprehension">
            <a:extLst>
              <a:ext uri="{FF2B5EF4-FFF2-40B4-BE49-F238E27FC236}">
                <a16:creationId xmlns:a16="http://schemas.microsoft.com/office/drawing/2014/main" id="{40A0F052-F002-9365-0DCE-B9E4E7532514}"/>
              </a:ext>
              <a:ext uri="{C183D7F6-B498-43B3-948B-1728B52AA6E4}">
                <adec:decorative xmlns:adec="http://schemas.microsoft.com/office/drawing/2017/decorative" val="0"/>
              </a:ext>
            </a:extLst>
          </p:cNvPr>
          <p:cNvSpPr/>
          <p:nvPr/>
        </p:nvSpPr>
        <p:spPr>
          <a:xfrm>
            <a:off x="1798704" y="1524000"/>
            <a:ext cx="3230495" cy="2708031"/>
          </a:xfrm>
          <a:prstGeom prst="roundRect">
            <a:avLst>
              <a:gd name="adj" fmla="val 16667"/>
            </a:avLst>
          </a:prstGeom>
          <a:solidFill>
            <a:schemeClr val="accent3">
              <a:lumMod val="20000"/>
              <a:lumOff val="80000"/>
              <a:alpha val="45882"/>
            </a:scheme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0" name="Google Shape;129;p22" descr="arrow pointing at background knowledge&#10;">
            <a:extLst>
              <a:ext uri="{FF2B5EF4-FFF2-40B4-BE49-F238E27FC236}">
                <a16:creationId xmlns:a16="http://schemas.microsoft.com/office/drawing/2014/main" id="{6E1AA01B-BC35-7FC7-B494-CD9372840CB5}"/>
              </a:ext>
              <a:ext uri="{C183D7F6-B498-43B3-948B-1728B52AA6E4}">
                <adec:decorative xmlns:adec="http://schemas.microsoft.com/office/drawing/2017/decorative" val="0"/>
              </a:ext>
            </a:extLst>
          </p:cNvPr>
          <p:cNvSpPr/>
          <p:nvPr/>
        </p:nvSpPr>
        <p:spPr>
          <a:xfrm>
            <a:off x="1288315" y="2048233"/>
            <a:ext cx="741300" cy="259500"/>
          </a:xfrm>
          <a:prstGeom prst="rightArrow">
            <a:avLst>
              <a:gd name="adj1" fmla="val 50000"/>
              <a:gd name="adj2" fmla="val 50000"/>
            </a:avLst>
          </a:prstGeom>
          <a:solidFill>
            <a:srgbClr val="004E7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1" name="Text Placeholder 2">
            <a:extLst>
              <a:ext uri="{FF2B5EF4-FFF2-40B4-BE49-F238E27FC236}">
                <a16:creationId xmlns:a16="http://schemas.microsoft.com/office/drawing/2014/main" id="{95A2867F-359D-3F48-ACD3-ACC3D04962A0}"/>
              </a:ext>
            </a:extLst>
          </p:cNvPr>
          <p:cNvSpPr txBox="1">
            <a:spLocks/>
          </p:cNvSpPr>
          <p:nvPr/>
        </p:nvSpPr>
        <p:spPr>
          <a:xfrm>
            <a:off x="7207640" y="6241774"/>
            <a:ext cx="4023578" cy="351681"/>
          </a:xfrm>
          <a:prstGeom prst="rect">
            <a:avLst/>
          </a:prstGeom>
          <a:noFill/>
          <a:ln>
            <a:noFill/>
          </a:ln>
        </p:spPr>
        <p:txBody>
          <a:bodyPr spcFirstLastPara="1" wrap="square" lIns="91425" tIns="45700" rIns="91440" bIns="45700" anchor="t" anchorCtr="0">
            <a:noAutofit/>
          </a:bodyPr>
          <a:lstStyle>
            <a:defPPr marR="0" lvl="0" algn="l" rtl="0">
              <a:lnSpc>
                <a:spcPct val="100000"/>
              </a:lnSpc>
              <a:spcBef>
                <a:spcPts val="0"/>
              </a:spcBef>
              <a:spcAft>
                <a:spcPts val="0"/>
              </a:spcAft>
            </a:defPPr>
            <a:lvl1pPr marL="457200" marR="0" lvl="0" indent="-431800" algn="l" rtl="0">
              <a:lnSpc>
                <a:spcPct val="108000"/>
              </a:lnSpc>
              <a:spcBef>
                <a:spcPts val="1000"/>
              </a:spcBef>
              <a:spcAft>
                <a:spcPts val="0"/>
              </a:spcAft>
              <a:buClr>
                <a:schemeClr val="dk1"/>
              </a:buClr>
              <a:buSzPts val="3200"/>
              <a:buFont typeface="Arial"/>
              <a:buChar char="•"/>
              <a:defRPr sz="3200" b="0" i="0" u="none" strike="noStrike" cap="none">
                <a:solidFill>
                  <a:schemeClr val="dk1"/>
                </a:solidFill>
                <a:latin typeface="Palatino Linotype"/>
                <a:ea typeface="Palatino Linotype"/>
                <a:cs typeface="Palatino Linotype"/>
                <a:sym typeface="Palatino Linotype"/>
              </a:defRPr>
            </a:lvl1pPr>
            <a:lvl2pPr marL="914400" marR="0" lvl="1" indent="-406400" algn="l" rtl="0">
              <a:lnSpc>
                <a:spcPct val="108000"/>
              </a:lnSpc>
              <a:spcBef>
                <a:spcPts val="1400"/>
              </a:spcBef>
              <a:spcAft>
                <a:spcPts val="0"/>
              </a:spcAft>
              <a:buClr>
                <a:schemeClr val="dk1"/>
              </a:buClr>
              <a:buSzPts val="2800"/>
              <a:buFont typeface="Arial"/>
              <a:buChar char="•"/>
              <a:defRPr sz="2800" b="0" i="0" u="none" strike="noStrike" cap="none">
                <a:solidFill>
                  <a:schemeClr val="dk1"/>
                </a:solidFill>
                <a:latin typeface="Palatino Linotype"/>
                <a:ea typeface="Palatino Linotype"/>
                <a:cs typeface="Palatino Linotype"/>
                <a:sym typeface="Palatino Linotype"/>
              </a:defRPr>
            </a:lvl2pPr>
            <a:lvl3pPr marL="1371600" marR="0" lvl="2" indent="-381000" algn="l" rtl="0">
              <a:lnSpc>
                <a:spcPct val="108000"/>
              </a:lnSpc>
              <a:spcBef>
                <a:spcPts val="1400"/>
              </a:spcBef>
              <a:spcAft>
                <a:spcPts val="0"/>
              </a:spcAft>
              <a:buClr>
                <a:schemeClr val="dk1"/>
              </a:buClr>
              <a:buSzPts val="2400"/>
              <a:buFont typeface="Arial"/>
              <a:buChar char="•"/>
              <a:defRPr sz="2400" b="0" i="0" u="none" strike="noStrike" cap="none">
                <a:solidFill>
                  <a:schemeClr val="dk1"/>
                </a:solidFill>
                <a:latin typeface="Palatino Linotype"/>
                <a:ea typeface="Palatino Linotype"/>
                <a:cs typeface="Palatino Linotype"/>
                <a:sym typeface="Palatino Linotype"/>
              </a:defRPr>
            </a:lvl3pPr>
            <a:lvl4pPr marL="1828800" marR="0" lvl="3"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5pPr>
            <a:lvl6pPr marL="2743200" marR="0" lvl="5" indent="-342900" algn="l" rtl="0">
              <a:lnSpc>
                <a:spcPct val="90000"/>
              </a:lnSpc>
              <a:spcBef>
                <a:spcPts val="14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9pPr>
          </a:lstStyle>
          <a:p>
            <a:pPr marL="25400" marR="0" lvl="0" indent="0" algn="r" defTabSz="914400" rtl="0" eaLnBrk="1" fontAlgn="auto" latinLnBrk="0" hangingPunct="1">
              <a:lnSpc>
                <a:spcPct val="108000"/>
              </a:lnSpc>
              <a:spcBef>
                <a:spcPts val="0"/>
              </a:spcBef>
              <a:spcAft>
                <a:spcPts val="0"/>
              </a:spcAft>
              <a:buClr>
                <a:srgbClr val="000000"/>
              </a:buClr>
              <a:buSzPts val="3200"/>
              <a:buFont typeface="Arial"/>
              <a:buNone/>
              <a:tabLst/>
              <a:defRPr/>
            </a:pPr>
            <a:r>
              <a:rPr kumimoji="0" lang="en-US" sz="1800" b="0" i="0" u="none" strike="noStrike" kern="0" cap="none" spc="0" normalizeH="0" baseline="0" noProof="0">
                <a:ln>
                  <a:noFill/>
                </a:ln>
                <a:solidFill>
                  <a:srgbClr val="004E75"/>
                </a:solidFill>
                <a:effectLst/>
                <a:uLnTx/>
                <a:uFillTx/>
                <a:latin typeface="+mn-lt"/>
                <a:sym typeface="Palatino Linotype"/>
              </a:rPr>
              <a:t>Scarborough, 2001</a:t>
            </a:r>
          </a:p>
        </p:txBody>
      </p:sp>
      <p:pic>
        <p:nvPicPr>
          <p:cNvPr id="4" name="Recorded Sound">
            <a:hlinkClick r:id="" action="ppaction://media"/>
            <a:extLst>
              <a:ext uri="{FF2B5EF4-FFF2-40B4-BE49-F238E27FC236}">
                <a16:creationId xmlns:a16="http://schemas.microsoft.com/office/drawing/2014/main" id="{0BCD6A64-6CD6-C1FE-6FBB-67C5FE5B9B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28018" y="5885752"/>
            <a:ext cx="406400" cy="406400"/>
          </a:xfrm>
          <a:prstGeom prst="rect">
            <a:avLst/>
          </a:prstGeom>
        </p:spPr>
      </p:pic>
    </p:spTree>
    <p:extLst>
      <p:ext uri="{BB962C8B-B14F-4D97-AF65-F5344CB8AC3E}">
        <p14:creationId xmlns:p14="http://schemas.microsoft.com/office/powerpoint/2010/main" val="1177082656"/>
      </p:ext>
    </p:extLst>
  </p:cSld>
  <p:clrMapOvr>
    <a:masterClrMapping/>
  </p:clrMapOvr>
  <mc:AlternateContent xmlns:mc="http://schemas.openxmlformats.org/markup-compatibility/2006" xmlns:p14="http://schemas.microsoft.com/office/powerpoint/2010/main">
    <mc:Choice Requires="p14">
      <p:transition spd="slow" p14:dur="2000" advTm="15006"/>
    </mc:Choice>
    <mc:Fallback xmlns="">
      <p:transition spd="slow" advTm="15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1C1E-21AC-EF5C-9B67-5D17C802FC0C}"/>
              </a:ext>
            </a:extLst>
          </p:cNvPr>
          <p:cNvSpPr>
            <a:spLocks noGrp="1"/>
          </p:cNvSpPr>
          <p:nvPr>
            <p:ph type="title"/>
          </p:nvPr>
        </p:nvSpPr>
        <p:spPr/>
        <p:txBody>
          <a:bodyPr/>
          <a:lstStyle/>
          <a:p>
            <a:r>
              <a:rPr lang="en-US" dirty="0"/>
              <a:t>Text Version: Scarborough’s Reading Rope</a:t>
            </a:r>
          </a:p>
        </p:txBody>
      </p:sp>
      <p:sp>
        <p:nvSpPr>
          <p:cNvPr id="7" name="Text Placeholder 6">
            <a:extLst>
              <a:ext uri="{FF2B5EF4-FFF2-40B4-BE49-F238E27FC236}">
                <a16:creationId xmlns:a16="http://schemas.microsoft.com/office/drawing/2014/main" id="{0FCCF98E-2B33-390A-640E-B8CE6BBE2CBC}"/>
              </a:ext>
            </a:extLst>
          </p:cNvPr>
          <p:cNvSpPr>
            <a:spLocks noGrp="1"/>
          </p:cNvSpPr>
          <p:nvPr>
            <p:ph type="body" sz="quarter" idx="12"/>
          </p:nvPr>
        </p:nvSpPr>
        <p:spPr/>
        <p:txBody>
          <a:bodyPr/>
          <a:lstStyle/>
          <a:p>
            <a:pPr marL="0" indent="0"/>
            <a:r>
              <a:rPr lang="en-US" sz="1800"/>
              <a:t>The many strands that are woven into skilled reading.</a:t>
            </a:r>
          </a:p>
          <a:p>
            <a:pPr marL="0" indent="0"/>
            <a:r>
              <a:rPr lang="en-US" sz="1800"/>
              <a:t>The Reading Rope consists of lower and upper strands. The word-recognition strands (phonological awareness, decoding, and sight recognition of familiar words) work together as the reader becomes accurate, fluent, and increasingly automatic with repetition and practice.</a:t>
            </a:r>
          </a:p>
        </p:txBody>
      </p:sp>
      <p:sp>
        <p:nvSpPr>
          <p:cNvPr id="9" name="Text Placeholder 8">
            <a:extLst>
              <a:ext uri="{FF2B5EF4-FFF2-40B4-BE49-F238E27FC236}">
                <a16:creationId xmlns:a16="http://schemas.microsoft.com/office/drawing/2014/main" id="{BFC1AA21-B470-2B07-0D5E-A38E01A3D664}"/>
              </a:ext>
            </a:extLst>
          </p:cNvPr>
          <p:cNvSpPr>
            <a:spLocks noGrp="1"/>
          </p:cNvSpPr>
          <p:nvPr>
            <p:ph type="body" sz="quarter" idx="14"/>
          </p:nvPr>
        </p:nvSpPr>
        <p:spPr/>
        <p:txBody>
          <a:bodyPr/>
          <a:lstStyle/>
          <a:p>
            <a:pPr marL="0" indent="0"/>
            <a:r>
              <a:rPr lang="en-US" sz="1400"/>
              <a:t>Language Comprehension (Upper Strands):</a:t>
            </a:r>
          </a:p>
          <a:p>
            <a:pPr marL="0" indent="0"/>
            <a:r>
              <a:rPr lang="en-US" sz="1400"/>
              <a:t>Strands include:</a:t>
            </a:r>
          </a:p>
          <a:p>
            <a:pPr marL="285750" indent="-285750">
              <a:buFont typeface="Arial" panose="020B0604020202020204" pitchFamily="34" charset="0"/>
              <a:buChar char="•"/>
            </a:pPr>
            <a:r>
              <a:rPr lang="en-US" sz="1400"/>
              <a:t>Background knowledge (facts, concepts, etc.)</a:t>
            </a:r>
          </a:p>
          <a:p>
            <a:pPr marL="285750" indent="-285750">
              <a:buFont typeface="Arial" panose="020B0604020202020204" pitchFamily="34" charset="0"/>
              <a:buChar char="•"/>
            </a:pPr>
            <a:r>
              <a:rPr lang="en-US" sz="1400"/>
              <a:t>Vocabulary (breadth, precision, links, etc.)</a:t>
            </a:r>
          </a:p>
          <a:p>
            <a:pPr marL="285750" indent="-285750">
              <a:buFont typeface="Arial" panose="020B0604020202020204" pitchFamily="34" charset="0"/>
              <a:buChar char="•"/>
            </a:pPr>
            <a:r>
              <a:rPr lang="en-US" sz="1400"/>
              <a:t>Language structures (syntax, semantics, etc.)</a:t>
            </a:r>
          </a:p>
          <a:p>
            <a:pPr marL="285750" indent="-285750">
              <a:buFont typeface="Arial" panose="020B0604020202020204" pitchFamily="34" charset="0"/>
              <a:buChar char="•"/>
            </a:pPr>
            <a:r>
              <a:rPr lang="en-US" sz="1400"/>
              <a:t>Verbal reasoning (inference, metaphor, etc.)</a:t>
            </a:r>
          </a:p>
          <a:p>
            <a:pPr marL="285750" indent="-285750">
              <a:buFont typeface="Arial" panose="020B0604020202020204" pitchFamily="34" charset="0"/>
              <a:buChar char="•"/>
            </a:pPr>
            <a:r>
              <a:rPr lang="en-US" sz="1400"/>
              <a:t>Literacy knowledge (print concepts, genres, etc.)</a:t>
            </a:r>
          </a:p>
          <a:p>
            <a:pPr marL="285750" indent="-285750">
              <a:buFont typeface="Arial" panose="020B0604020202020204" pitchFamily="34" charset="0"/>
              <a:buChar char="•"/>
            </a:pPr>
            <a:r>
              <a:rPr lang="en-US" sz="1400"/>
              <a:t>Word Recognition (Lower Strands)</a:t>
            </a:r>
          </a:p>
        </p:txBody>
      </p:sp>
      <p:sp>
        <p:nvSpPr>
          <p:cNvPr id="8" name="Text Placeholder 7">
            <a:extLst>
              <a:ext uri="{FF2B5EF4-FFF2-40B4-BE49-F238E27FC236}">
                <a16:creationId xmlns:a16="http://schemas.microsoft.com/office/drawing/2014/main" id="{2AA2B6C8-8E54-E21A-5273-32B8FDB032A4}"/>
              </a:ext>
            </a:extLst>
          </p:cNvPr>
          <p:cNvSpPr>
            <a:spLocks noGrp="1"/>
          </p:cNvSpPr>
          <p:nvPr>
            <p:ph type="body" sz="quarter" idx="13"/>
          </p:nvPr>
        </p:nvSpPr>
        <p:spPr/>
        <p:txBody>
          <a:bodyPr/>
          <a:lstStyle/>
          <a:p>
            <a:pPr marL="0" indent="0"/>
            <a:r>
              <a:rPr lang="en-US" sz="1400"/>
              <a:t>Strands include:</a:t>
            </a:r>
          </a:p>
          <a:p>
            <a:pPr marL="285750" indent="-285750">
              <a:buFont typeface="Arial" panose="020B0604020202020204" pitchFamily="34" charset="0"/>
              <a:buChar char="•"/>
            </a:pPr>
            <a:r>
              <a:rPr lang="en-US" sz="1400"/>
              <a:t>Phonological awareness (syllable, phonemes, etc.).</a:t>
            </a:r>
          </a:p>
          <a:p>
            <a:pPr marL="285750" indent="-285750">
              <a:buFont typeface="Arial" panose="020B0604020202020204" pitchFamily="34" charset="0"/>
              <a:buChar char="•"/>
            </a:pPr>
            <a:r>
              <a:rPr lang="en-US" sz="1400"/>
              <a:t>Decoding (alphabetic principle, spelling-sound correspondences</a:t>
            </a:r>
          </a:p>
          <a:p>
            <a:pPr marL="285750" indent="-285750">
              <a:buFont typeface="Arial" panose="020B0604020202020204" pitchFamily="34" charset="0"/>
              <a:buChar char="•"/>
            </a:pPr>
            <a:r>
              <a:rPr lang="en-US" sz="1400"/>
              <a:t>Sight recognition (of familiar words).</a:t>
            </a:r>
          </a:p>
          <a:p>
            <a:pPr marL="0" indent="0"/>
            <a:r>
              <a:rPr lang="en-US" sz="1400"/>
              <a:t>Skilled Reading:</a:t>
            </a:r>
          </a:p>
          <a:p>
            <a:pPr marL="0" indent="0"/>
            <a:r>
              <a:rPr lang="en-US" sz="1400"/>
              <a:t>Language comprehension becomes increasingly strategic and word recognition becomes increasingly automatic in the progression to becoming a skilled reader. </a:t>
            </a:r>
          </a:p>
          <a:p>
            <a:pPr marL="0" indent="0"/>
            <a:r>
              <a:rPr lang="en-US" sz="1400"/>
              <a:t>A skilled reader displays fluent execution and coordination of word recognition and text comprehension.</a:t>
            </a:r>
          </a:p>
        </p:txBody>
      </p:sp>
    </p:spTree>
    <p:extLst>
      <p:ext uri="{BB962C8B-B14F-4D97-AF65-F5344CB8AC3E}">
        <p14:creationId xmlns:p14="http://schemas.microsoft.com/office/powerpoint/2010/main" val="4030095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A639D-E16B-9532-F6B0-44A7B6A86C85}"/>
              </a:ext>
            </a:extLst>
          </p:cNvPr>
          <p:cNvSpPr>
            <a:spLocks noGrp="1"/>
          </p:cNvSpPr>
          <p:nvPr>
            <p:ph type="title"/>
          </p:nvPr>
        </p:nvSpPr>
        <p:spPr/>
        <p:txBody>
          <a:bodyPr/>
          <a:lstStyle/>
          <a:p>
            <a:r>
              <a:rPr lang="en-US"/>
              <a:t>Why Background Knowledge Matters</a:t>
            </a:r>
          </a:p>
        </p:txBody>
      </p:sp>
      <p:sp>
        <p:nvSpPr>
          <p:cNvPr id="4" name="Text Placeholder 3">
            <a:extLst>
              <a:ext uri="{FF2B5EF4-FFF2-40B4-BE49-F238E27FC236}">
                <a16:creationId xmlns:a16="http://schemas.microsoft.com/office/drawing/2014/main" id="{334F7F39-80BB-6879-0707-5E1CE463870D}"/>
              </a:ext>
            </a:extLst>
          </p:cNvPr>
          <p:cNvSpPr>
            <a:spLocks noGrp="1"/>
          </p:cNvSpPr>
          <p:nvPr>
            <p:ph type="body" sz="quarter" idx="12"/>
          </p:nvPr>
        </p:nvSpPr>
        <p:spPr>
          <a:xfrm>
            <a:off x="470110" y="1255393"/>
            <a:ext cx="11393644" cy="3977640"/>
          </a:xfrm>
        </p:spPr>
        <p:txBody>
          <a:bodyPr/>
          <a:lstStyle/>
          <a:p>
            <a:pPr fontAlgn="base"/>
            <a:r>
              <a:rPr lang="en-US" sz="2800" b="1"/>
              <a:t>Helps children understand what they read</a:t>
            </a:r>
            <a:br>
              <a:rPr lang="en-US" sz="2800" b="1"/>
            </a:br>
            <a:r>
              <a:rPr lang="en-US"/>
              <a:t>Knowing about a topic makes it easier to make sense of new information.</a:t>
            </a:r>
          </a:p>
          <a:p>
            <a:pPr fontAlgn="base"/>
            <a:r>
              <a:rPr lang="en-US" sz="2800" b="1"/>
              <a:t>Supports comprehension</a:t>
            </a:r>
            <a:br>
              <a:rPr lang="en-US" sz="2800" b="1"/>
            </a:br>
            <a:r>
              <a:rPr lang="en-US"/>
              <a:t>The more children know, the better they can connect ideas and follow the story or information.</a:t>
            </a:r>
          </a:p>
          <a:p>
            <a:pPr fontAlgn="base"/>
            <a:r>
              <a:rPr lang="en-US" sz="2800" b="1"/>
              <a:t>Builds confidence and engagement</a:t>
            </a:r>
            <a:br>
              <a:rPr lang="en-US" sz="2800" b="1"/>
            </a:br>
            <a:r>
              <a:rPr lang="en-US"/>
              <a:t>Children are more motivated to read when they recognize concepts and vocabulary.</a:t>
            </a:r>
          </a:p>
          <a:p>
            <a:pPr fontAlgn="base"/>
            <a:r>
              <a:rPr lang="en-US" sz="2800" b="1"/>
              <a:t>Strengthens connections across texts </a:t>
            </a:r>
            <a:br>
              <a:rPr lang="en-US" sz="2800" b="1"/>
            </a:br>
            <a:r>
              <a:rPr lang="en-US"/>
              <a:t>Background knowledge allows children to link new reading to prior learning, other books, and real-life experiences.</a:t>
            </a:r>
          </a:p>
        </p:txBody>
      </p:sp>
    </p:spTree>
    <p:extLst>
      <p:ext uri="{BB962C8B-B14F-4D97-AF65-F5344CB8AC3E}">
        <p14:creationId xmlns:p14="http://schemas.microsoft.com/office/powerpoint/2010/main" val="2703509247"/>
      </p:ext>
    </p:extLst>
  </p:cSld>
  <p:clrMapOvr>
    <a:masterClrMapping/>
  </p:clrMapOvr>
  <mc:AlternateContent xmlns:mc="http://schemas.openxmlformats.org/markup-compatibility/2006" xmlns:p14="http://schemas.microsoft.com/office/powerpoint/2010/main">
    <mc:Choice Requires="p14">
      <p:transition spd="slow" p14:dur="2000" advTm="38840"/>
    </mc:Choice>
    <mc:Fallback xmlns="">
      <p:transition spd="slow" advTm="3884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1DBE0-1F57-8BCC-AF7C-48483666EEB2}"/>
              </a:ext>
            </a:extLst>
          </p:cNvPr>
          <p:cNvSpPr>
            <a:spLocks noGrp="1"/>
          </p:cNvSpPr>
          <p:nvPr>
            <p:ph type="title"/>
          </p:nvPr>
        </p:nvSpPr>
        <p:spPr/>
        <p:txBody>
          <a:bodyPr lIns="0" tIns="0" rIns="0" bIns="0" anchor="t"/>
          <a:lstStyle/>
          <a:p>
            <a:r>
              <a:rPr lang="en-US" dirty="0"/>
              <a:t>The ABCs of Background Knowledge (1 of 2)</a:t>
            </a:r>
            <a:endParaRPr lang="en-US" b="0" dirty="0">
              <a:solidFill>
                <a:srgbClr val="000000"/>
              </a:solidFill>
            </a:endParaRPr>
          </a:p>
        </p:txBody>
      </p:sp>
      <p:graphicFrame>
        <p:nvGraphicFramePr>
          <p:cNvPr id="5" name="Table Placeholder 4">
            <a:extLst>
              <a:ext uri="{FF2B5EF4-FFF2-40B4-BE49-F238E27FC236}">
                <a16:creationId xmlns:a16="http://schemas.microsoft.com/office/drawing/2014/main" id="{34654C42-9581-2584-2991-30DCF23C589A}"/>
              </a:ext>
            </a:extLst>
          </p:cNvPr>
          <p:cNvGraphicFramePr>
            <a:graphicFrameLocks noGrp="1"/>
          </p:cNvGraphicFramePr>
          <p:nvPr>
            <p:ph type="tbl" sz="quarter" idx="12"/>
            <p:extLst>
              <p:ext uri="{D42A27DB-BD31-4B8C-83A1-F6EECF244321}">
                <p14:modId xmlns:p14="http://schemas.microsoft.com/office/powerpoint/2010/main" val="2659791747"/>
              </p:ext>
            </p:extLst>
          </p:nvPr>
        </p:nvGraphicFramePr>
        <p:xfrm>
          <a:off x="457200" y="1819275"/>
          <a:ext cx="11271249" cy="3584710"/>
        </p:xfrm>
        <a:graphic>
          <a:graphicData uri="http://schemas.openxmlformats.org/drawingml/2006/table">
            <a:tbl>
              <a:tblPr firstRow="1" bandRow="1">
                <a:tableStyleId>{5C22544A-7EE6-4342-B048-85BDC9FD1C3A}</a:tableStyleId>
              </a:tblPr>
              <a:tblGrid>
                <a:gridCol w="3757083">
                  <a:extLst>
                    <a:ext uri="{9D8B030D-6E8A-4147-A177-3AD203B41FA5}">
                      <a16:colId xmlns:a16="http://schemas.microsoft.com/office/drawing/2014/main" val="3033540105"/>
                    </a:ext>
                  </a:extLst>
                </a:gridCol>
                <a:gridCol w="3757083">
                  <a:extLst>
                    <a:ext uri="{9D8B030D-6E8A-4147-A177-3AD203B41FA5}">
                      <a16:colId xmlns:a16="http://schemas.microsoft.com/office/drawing/2014/main" val="2645968059"/>
                    </a:ext>
                  </a:extLst>
                </a:gridCol>
                <a:gridCol w="3757083">
                  <a:extLst>
                    <a:ext uri="{9D8B030D-6E8A-4147-A177-3AD203B41FA5}">
                      <a16:colId xmlns:a16="http://schemas.microsoft.com/office/drawing/2014/main" val="2825594010"/>
                    </a:ext>
                  </a:extLst>
                </a:gridCol>
              </a:tblGrid>
              <a:tr h="689368">
                <a:tc>
                  <a:txBody>
                    <a:bodyPr/>
                    <a:lstStyle/>
                    <a:p>
                      <a:pPr algn="ctr"/>
                      <a:r>
                        <a:rPr lang="en-US" sz="2400"/>
                        <a:t>Activate and Assess</a:t>
                      </a:r>
                    </a:p>
                  </a:txBody>
                  <a:tcPr/>
                </a:tc>
                <a:tc>
                  <a:txBody>
                    <a:bodyPr/>
                    <a:lstStyle/>
                    <a:p>
                      <a:pPr algn="ctr"/>
                      <a:r>
                        <a:rPr lang="en-US" sz="2400"/>
                        <a:t>Build</a:t>
                      </a:r>
                    </a:p>
                  </a:txBody>
                  <a:tcPr/>
                </a:tc>
                <a:tc>
                  <a:txBody>
                    <a:bodyPr/>
                    <a:lstStyle/>
                    <a:p>
                      <a:pPr algn="ctr"/>
                      <a:r>
                        <a:rPr lang="en-US" sz="2400"/>
                        <a:t>Connect</a:t>
                      </a:r>
                    </a:p>
                  </a:txBody>
                  <a:tcPr/>
                </a:tc>
                <a:extLst>
                  <a:ext uri="{0D108BD9-81ED-4DB2-BD59-A6C34878D82A}">
                    <a16:rowId xmlns:a16="http://schemas.microsoft.com/office/drawing/2014/main" val="3254920725"/>
                  </a:ext>
                </a:extLst>
              </a:tr>
              <a:tr h="2895342">
                <a:tc>
                  <a:txBody>
                    <a:bodyPr/>
                    <a:lstStyle/>
                    <a:p>
                      <a:pPr lvl="0">
                        <a:buNone/>
                      </a:pPr>
                      <a:r>
                        <a:rPr lang="en-US" sz="2400" b="1" i="0" u="none" strike="noStrike" noProof="0">
                          <a:solidFill>
                            <a:srgbClr val="373535"/>
                          </a:solidFill>
                          <a:latin typeface="Aptos Narrow"/>
                        </a:rPr>
                        <a:t>A- Activate &amp; Assess:</a:t>
                      </a:r>
                      <a:r>
                        <a:rPr lang="en-US" sz="2400" b="0" i="0" u="none" strike="noStrike" noProof="0">
                          <a:solidFill>
                            <a:srgbClr val="373535"/>
                          </a:solidFill>
                          <a:latin typeface="Aptos Narrow"/>
                        </a:rPr>
                        <a:t> Ask your child what they already know about the topic before reading.</a:t>
                      </a:r>
                      <a:endParaRPr lang="en-US"/>
                    </a:p>
                  </a:txBody>
                  <a:tcPr/>
                </a:tc>
                <a:tc>
                  <a:txBody>
                    <a:bodyPr/>
                    <a:lstStyle/>
                    <a:p>
                      <a:pPr lvl="0">
                        <a:buNone/>
                      </a:pPr>
                      <a:r>
                        <a:rPr lang="en-US" sz="2400" b="1" i="0" u="none" strike="noStrike" noProof="0">
                          <a:solidFill>
                            <a:srgbClr val="373535"/>
                          </a:solidFill>
                          <a:latin typeface="Aptos Narrow"/>
                        </a:rPr>
                        <a:t>B- Build:</a:t>
                      </a:r>
                      <a:r>
                        <a:rPr lang="en-US" sz="2400" b="0" i="0" u="none" strike="noStrike" noProof="0">
                          <a:solidFill>
                            <a:srgbClr val="373535"/>
                          </a:solidFill>
                          <a:latin typeface="Aptos Narrow"/>
                        </a:rPr>
                        <a:t> Share new information through books, videos, experiences, and conversations to strengthen understanding.</a:t>
                      </a:r>
                      <a:endParaRPr lang="en-US"/>
                    </a:p>
                  </a:txBody>
                  <a:tcPr/>
                </a:tc>
                <a:tc>
                  <a:txBody>
                    <a:bodyPr/>
                    <a:lstStyle/>
                    <a:p>
                      <a:pPr lvl="0">
                        <a:buNone/>
                      </a:pPr>
                      <a:r>
                        <a:rPr lang="en-US" sz="2400" b="1" i="0" u="none" strike="noStrike" noProof="0">
                          <a:solidFill>
                            <a:srgbClr val="373535"/>
                          </a:solidFill>
                          <a:latin typeface="Aptos Narrow"/>
                        </a:rPr>
                        <a:t>C- Connect:</a:t>
                      </a:r>
                      <a:r>
                        <a:rPr lang="en-US" sz="2400" b="0" i="0" u="none" strike="noStrike" noProof="0">
                          <a:solidFill>
                            <a:srgbClr val="373535"/>
                          </a:solidFill>
                          <a:latin typeface="Aptos Narrow"/>
                        </a:rPr>
                        <a:t> Help your child link what they learned to other books, experiences, and school topics.</a:t>
                      </a:r>
                      <a:endParaRPr lang="en-US"/>
                    </a:p>
                  </a:txBody>
                  <a:tcPr/>
                </a:tc>
                <a:extLst>
                  <a:ext uri="{0D108BD9-81ED-4DB2-BD59-A6C34878D82A}">
                    <a16:rowId xmlns:a16="http://schemas.microsoft.com/office/drawing/2014/main" val="660860749"/>
                  </a:ext>
                </a:extLst>
              </a:tr>
            </a:tbl>
          </a:graphicData>
        </a:graphic>
      </p:graphicFrame>
    </p:spTree>
    <p:extLst>
      <p:ext uri="{BB962C8B-B14F-4D97-AF65-F5344CB8AC3E}">
        <p14:creationId xmlns:p14="http://schemas.microsoft.com/office/powerpoint/2010/main" val="972241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16040-D279-6502-53EF-4392A6E514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F09F6-EEC9-4287-86BF-363843C20CFB}"/>
              </a:ext>
            </a:extLst>
          </p:cNvPr>
          <p:cNvSpPr>
            <a:spLocks noGrp="1"/>
          </p:cNvSpPr>
          <p:nvPr>
            <p:ph type="title"/>
          </p:nvPr>
        </p:nvSpPr>
        <p:spPr/>
        <p:txBody>
          <a:bodyPr/>
          <a:lstStyle/>
          <a:p>
            <a:r>
              <a:rPr lang="en-US"/>
              <a:t>The ABCs of Background Knowledge (2 of 2)</a:t>
            </a:r>
          </a:p>
        </p:txBody>
      </p:sp>
      <p:sp>
        <p:nvSpPr>
          <p:cNvPr id="3" name="Text Placeholder 2">
            <a:extLst>
              <a:ext uri="{FF2B5EF4-FFF2-40B4-BE49-F238E27FC236}">
                <a16:creationId xmlns:a16="http://schemas.microsoft.com/office/drawing/2014/main" id="{1A33D1EC-4A32-7F5E-7D8F-75F005DC2FD4}"/>
              </a:ext>
            </a:extLst>
          </p:cNvPr>
          <p:cNvSpPr>
            <a:spLocks noGrp="1"/>
          </p:cNvSpPr>
          <p:nvPr>
            <p:ph type="body" sz="quarter" idx="11"/>
          </p:nvPr>
        </p:nvSpPr>
        <p:spPr>
          <a:xfrm>
            <a:off x="431115" y="986234"/>
            <a:ext cx="11290769" cy="416560"/>
          </a:xfrm>
        </p:spPr>
        <p:txBody>
          <a:bodyPr lIns="0" tIns="0" rIns="0" bIns="0" anchor="t"/>
          <a:lstStyle/>
          <a:p>
            <a:pPr algn="ctr"/>
            <a:r>
              <a:rPr lang="en-US"/>
              <a:t>Story: Animals on a Farm</a:t>
            </a:r>
          </a:p>
        </p:txBody>
      </p:sp>
      <p:graphicFrame>
        <p:nvGraphicFramePr>
          <p:cNvPr id="7" name="Table Placeholder 6">
            <a:extLst>
              <a:ext uri="{FF2B5EF4-FFF2-40B4-BE49-F238E27FC236}">
                <a16:creationId xmlns:a16="http://schemas.microsoft.com/office/drawing/2014/main" id="{A42EDD03-7F20-8112-0876-103A2E5B8DA9}"/>
              </a:ext>
            </a:extLst>
          </p:cNvPr>
          <p:cNvGraphicFramePr>
            <a:graphicFrameLocks noGrp="1"/>
          </p:cNvGraphicFramePr>
          <p:nvPr>
            <p:ph type="tbl" sz="quarter" idx="12"/>
            <p:extLst>
              <p:ext uri="{D42A27DB-BD31-4B8C-83A1-F6EECF244321}">
                <p14:modId xmlns:p14="http://schemas.microsoft.com/office/powerpoint/2010/main" val="1689502852"/>
              </p:ext>
            </p:extLst>
          </p:nvPr>
        </p:nvGraphicFramePr>
        <p:xfrm>
          <a:off x="457200" y="1819275"/>
          <a:ext cx="11019318" cy="3170609"/>
        </p:xfrm>
        <a:graphic>
          <a:graphicData uri="http://schemas.openxmlformats.org/drawingml/2006/table">
            <a:tbl>
              <a:tblPr firstRow="1"/>
              <a:tblGrid>
                <a:gridCol w="3673106">
                  <a:extLst>
                    <a:ext uri="{9D8B030D-6E8A-4147-A177-3AD203B41FA5}">
                      <a16:colId xmlns:a16="http://schemas.microsoft.com/office/drawing/2014/main" val="714140883"/>
                    </a:ext>
                  </a:extLst>
                </a:gridCol>
                <a:gridCol w="3673106">
                  <a:extLst>
                    <a:ext uri="{9D8B030D-6E8A-4147-A177-3AD203B41FA5}">
                      <a16:colId xmlns:a16="http://schemas.microsoft.com/office/drawing/2014/main" val="4119331656"/>
                    </a:ext>
                  </a:extLst>
                </a:gridCol>
                <a:gridCol w="3673106">
                  <a:extLst>
                    <a:ext uri="{9D8B030D-6E8A-4147-A177-3AD203B41FA5}">
                      <a16:colId xmlns:a16="http://schemas.microsoft.com/office/drawing/2014/main" val="2149915002"/>
                    </a:ext>
                  </a:extLst>
                </a:gridCol>
              </a:tblGrid>
              <a:tr h="569843">
                <a:tc>
                  <a:txBody>
                    <a:bodyPr/>
                    <a:lstStyle/>
                    <a:p>
                      <a:pPr algn="ctr" rtl="0" fontAlgn="ctr">
                        <a:buNone/>
                      </a:pPr>
                      <a:r>
                        <a:rPr lang="en-US" sz="2400" b="1" i="0" u="none" strike="noStrike">
                          <a:solidFill>
                            <a:srgbClr val="1E4B74"/>
                          </a:solidFill>
                          <a:effectLst/>
                          <a:latin typeface="+mn-lt"/>
                        </a:rPr>
                        <a:t>Activate &amp; Assess</a:t>
                      </a:r>
                      <a:endParaRPr lang="en-US" sz="2400">
                        <a:effectLst/>
                        <a:latin typeface="+mn-lt"/>
                      </a:endParaRPr>
                    </a:p>
                  </a:txBody>
                  <a:tcPr marL="63500" marR="63500" marT="63500" marB="63500" anchor="ctr">
                    <a:lnL w="12700" cap="flat" cmpd="sng" algn="ctr">
                      <a:solidFill>
                        <a:srgbClr val="1E4B74"/>
                      </a:solidFill>
                      <a:prstDash val="solid"/>
                      <a:round/>
                      <a:headEnd type="none" w="med" len="med"/>
                      <a:tailEnd type="none" w="med" len="med"/>
                    </a:lnL>
                    <a:lnR w="12700" cap="flat" cmpd="sng" algn="ctr">
                      <a:solidFill>
                        <a:srgbClr val="1E4B74"/>
                      </a:solidFill>
                      <a:prstDash val="solid"/>
                      <a:round/>
                      <a:headEnd type="none" w="med" len="med"/>
                      <a:tailEnd type="none" w="med" len="med"/>
                    </a:lnR>
                    <a:lnT w="12700" cap="flat" cmpd="sng" algn="ctr">
                      <a:solidFill>
                        <a:srgbClr val="1E4B74"/>
                      </a:solidFill>
                      <a:prstDash val="solid"/>
                      <a:round/>
                      <a:headEnd type="none" w="med" len="med"/>
                      <a:tailEnd type="none" w="med" len="med"/>
                    </a:lnT>
                    <a:lnB w="12700" cap="flat" cmpd="sng" algn="ctr">
                      <a:solidFill>
                        <a:srgbClr val="1E4B74"/>
                      </a:solidFill>
                      <a:prstDash val="solid"/>
                      <a:round/>
                      <a:headEnd type="none" w="med" len="med"/>
                      <a:tailEnd type="none" w="med" len="med"/>
                    </a:lnB>
                    <a:solidFill>
                      <a:srgbClr val="FFC000"/>
                    </a:solidFill>
                  </a:tcPr>
                </a:tc>
                <a:tc>
                  <a:txBody>
                    <a:bodyPr/>
                    <a:lstStyle/>
                    <a:p>
                      <a:pPr algn="ctr" rtl="0" fontAlgn="ctr">
                        <a:buNone/>
                      </a:pPr>
                      <a:r>
                        <a:rPr lang="en-US" sz="2400" b="1" i="0" u="none" strike="noStrike">
                          <a:solidFill>
                            <a:srgbClr val="1E4B74"/>
                          </a:solidFill>
                          <a:effectLst/>
                          <a:latin typeface="+mn-lt"/>
                        </a:rPr>
                        <a:t>Build</a:t>
                      </a:r>
                      <a:endParaRPr lang="en-US" sz="2400">
                        <a:effectLst/>
                        <a:latin typeface="+mn-lt"/>
                      </a:endParaRPr>
                    </a:p>
                  </a:txBody>
                  <a:tcPr marL="63500" marR="63500" marT="63500" marB="63500" anchor="ctr">
                    <a:lnL w="12700" cap="flat" cmpd="sng" algn="ctr">
                      <a:solidFill>
                        <a:srgbClr val="1E4B74"/>
                      </a:solidFill>
                      <a:prstDash val="solid"/>
                      <a:round/>
                      <a:headEnd type="none" w="med" len="med"/>
                      <a:tailEnd type="none" w="med" len="med"/>
                    </a:lnL>
                    <a:lnR w="12700" cap="flat" cmpd="sng" algn="ctr">
                      <a:solidFill>
                        <a:srgbClr val="1E4B74"/>
                      </a:solidFill>
                      <a:prstDash val="solid"/>
                      <a:round/>
                      <a:headEnd type="none" w="med" len="med"/>
                      <a:tailEnd type="none" w="med" len="med"/>
                    </a:lnR>
                    <a:lnT w="12700" cap="flat" cmpd="sng" algn="ctr">
                      <a:solidFill>
                        <a:srgbClr val="1E4B74"/>
                      </a:solidFill>
                      <a:prstDash val="solid"/>
                      <a:round/>
                      <a:headEnd type="none" w="med" len="med"/>
                      <a:tailEnd type="none" w="med" len="med"/>
                    </a:lnT>
                    <a:lnB w="12700" cap="flat" cmpd="sng" algn="ctr">
                      <a:solidFill>
                        <a:srgbClr val="1E4B74"/>
                      </a:solidFill>
                      <a:prstDash val="solid"/>
                      <a:round/>
                      <a:headEnd type="none" w="med" len="med"/>
                      <a:tailEnd type="none" w="med" len="med"/>
                    </a:lnB>
                    <a:solidFill>
                      <a:srgbClr val="FFC000"/>
                    </a:solidFill>
                  </a:tcPr>
                </a:tc>
                <a:tc>
                  <a:txBody>
                    <a:bodyPr/>
                    <a:lstStyle/>
                    <a:p>
                      <a:pPr algn="ctr" rtl="0" fontAlgn="ctr">
                        <a:buNone/>
                      </a:pPr>
                      <a:r>
                        <a:rPr lang="en-US" sz="2400" b="1" i="0" u="none" strike="noStrike">
                          <a:solidFill>
                            <a:srgbClr val="1E4B74"/>
                          </a:solidFill>
                          <a:effectLst/>
                          <a:latin typeface="+mn-lt"/>
                        </a:rPr>
                        <a:t>Connect</a:t>
                      </a:r>
                      <a:endParaRPr lang="en-US" sz="2400">
                        <a:effectLst/>
                        <a:latin typeface="+mn-lt"/>
                      </a:endParaRPr>
                    </a:p>
                  </a:txBody>
                  <a:tcPr marL="63500" marR="63500" marT="63500" marB="63500" anchor="ctr">
                    <a:lnL w="12700" cap="flat" cmpd="sng" algn="ctr">
                      <a:solidFill>
                        <a:srgbClr val="1E4B74"/>
                      </a:solidFill>
                      <a:prstDash val="solid"/>
                      <a:round/>
                      <a:headEnd type="none" w="med" len="med"/>
                      <a:tailEnd type="none" w="med" len="med"/>
                    </a:lnL>
                    <a:lnR w="12700" cap="flat" cmpd="sng" algn="ctr">
                      <a:solidFill>
                        <a:srgbClr val="1E4B74"/>
                      </a:solidFill>
                      <a:prstDash val="solid"/>
                      <a:round/>
                      <a:headEnd type="none" w="med" len="med"/>
                      <a:tailEnd type="none" w="med" len="med"/>
                    </a:lnR>
                    <a:lnT w="12700" cap="flat" cmpd="sng" algn="ctr">
                      <a:solidFill>
                        <a:srgbClr val="1E4B74"/>
                      </a:solidFill>
                      <a:prstDash val="solid"/>
                      <a:round/>
                      <a:headEnd type="none" w="med" len="med"/>
                      <a:tailEnd type="none" w="med" len="med"/>
                    </a:lnT>
                    <a:lnB w="12700" cap="flat" cmpd="sng" algn="ctr">
                      <a:solidFill>
                        <a:srgbClr val="1E4B74"/>
                      </a:solidFill>
                      <a:prstDash val="solid"/>
                      <a:round/>
                      <a:headEnd type="none" w="med" len="med"/>
                      <a:tailEnd type="none" w="med" len="med"/>
                    </a:lnB>
                    <a:solidFill>
                      <a:srgbClr val="FFC000"/>
                    </a:solidFill>
                  </a:tcPr>
                </a:tc>
                <a:extLst>
                  <a:ext uri="{0D108BD9-81ED-4DB2-BD59-A6C34878D82A}">
                    <a16:rowId xmlns:a16="http://schemas.microsoft.com/office/drawing/2014/main" val="1006453590"/>
                  </a:ext>
                </a:extLst>
              </a:tr>
              <a:tr h="2600766">
                <a:tc>
                  <a:txBody>
                    <a:bodyPr/>
                    <a:lstStyle/>
                    <a:p>
                      <a:pPr marL="342900" indent="-342900" algn="l" rtl="0" fontAlgn="ctr">
                        <a:buFont typeface="Arial" panose="020B0604020202020204" pitchFamily="34" charset="0"/>
                        <a:buChar char="•"/>
                      </a:pPr>
                      <a:endParaRPr lang="en-US" sz="2000">
                        <a:effectLst/>
                        <a:latin typeface="+mn-lt"/>
                      </a:endParaRPr>
                    </a:p>
                  </a:txBody>
                  <a:tcPr marL="63500" marR="63500" marT="63500" marB="63500">
                    <a:lnL w="12700" cap="flat" cmpd="sng" algn="ctr">
                      <a:solidFill>
                        <a:srgbClr val="1E4B74"/>
                      </a:solidFill>
                      <a:prstDash val="solid"/>
                      <a:round/>
                      <a:headEnd type="none" w="med" len="med"/>
                      <a:tailEnd type="none" w="med" len="med"/>
                    </a:lnL>
                    <a:lnR w="12700" cap="flat" cmpd="sng" algn="ctr">
                      <a:solidFill>
                        <a:srgbClr val="1E4B74"/>
                      </a:solidFill>
                      <a:prstDash val="solid"/>
                      <a:round/>
                      <a:headEnd type="none" w="med" len="med"/>
                      <a:tailEnd type="none" w="med" len="med"/>
                    </a:lnR>
                    <a:lnT w="12700" cap="flat" cmpd="sng" algn="ctr">
                      <a:solidFill>
                        <a:srgbClr val="1E4B74"/>
                      </a:solidFill>
                      <a:prstDash val="solid"/>
                      <a:round/>
                      <a:headEnd type="none" w="med" len="med"/>
                      <a:tailEnd type="none" w="med" len="med"/>
                    </a:lnT>
                    <a:lnB w="12700" cap="flat" cmpd="sng" algn="ctr">
                      <a:solidFill>
                        <a:srgbClr val="1E4B74"/>
                      </a:solidFill>
                      <a:prstDash val="solid"/>
                      <a:round/>
                      <a:headEnd type="none" w="med" len="med"/>
                      <a:tailEnd type="none" w="med" len="med"/>
                    </a:lnB>
                    <a:solidFill>
                      <a:schemeClr val="bg1"/>
                    </a:solidFill>
                  </a:tcPr>
                </a:tc>
                <a:tc>
                  <a:txBody>
                    <a:bodyPr/>
                    <a:lstStyle/>
                    <a:p>
                      <a:pPr marL="342900" indent="-342900" algn="l" rtl="0" fontAlgn="ctr">
                        <a:buFont typeface="Arial" panose="020B0604020202020204" pitchFamily="34" charset="0"/>
                        <a:buChar char="•"/>
                      </a:pPr>
                      <a:endParaRPr lang="en-US" sz="2000">
                        <a:effectLst/>
                        <a:latin typeface="+mn-lt"/>
                      </a:endParaRPr>
                    </a:p>
                  </a:txBody>
                  <a:tcPr marL="63500" marR="63500" marT="63500" marB="63500">
                    <a:lnL w="12700" cap="flat" cmpd="sng" algn="ctr">
                      <a:solidFill>
                        <a:srgbClr val="1E4B74"/>
                      </a:solidFill>
                      <a:prstDash val="solid"/>
                      <a:round/>
                      <a:headEnd type="none" w="med" len="med"/>
                      <a:tailEnd type="none" w="med" len="med"/>
                    </a:lnL>
                    <a:lnR w="12700" cap="flat" cmpd="sng" algn="ctr">
                      <a:solidFill>
                        <a:srgbClr val="1E4B74"/>
                      </a:solidFill>
                      <a:prstDash val="solid"/>
                      <a:round/>
                      <a:headEnd type="none" w="med" len="med"/>
                      <a:tailEnd type="none" w="med" len="med"/>
                    </a:lnR>
                    <a:lnT w="12700" cap="flat" cmpd="sng" algn="ctr">
                      <a:solidFill>
                        <a:srgbClr val="1E4B74"/>
                      </a:solidFill>
                      <a:prstDash val="solid"/>
                      <a:round/>
                      <a:headEnd type="none" w="med" len="med"/>
                      <a:tailEnd type="none" w="med" len="med"/>
                    </a:lnT>
                    <a:lnB w="12700" cap="flat" cmpd="sng" algn="ctr">
                      <a:solidFill>
                        <a:srgbClr val="1E4B74"/>
                      </a:solidFill>
                      <a:prstDash val="solid"/>
                      <a:round/>
                      <a:headEnd type="none" w="med" len="med"/>
                      <a:tailEnd type="none" w="med" len="med"/>
                    </a:lnB>
                    <a:solidFill>
                      <a:schemeClr val="bg1"/>
                    </a:solidFill>
                  </a:tcPr>
                </a:tc>
                <a:tc>
                  <a:txBody>
                    <a:bodyPr/>
                    <a:lstStyle/>
                    <a:p>
                      <a:pPr marL="342900" indent="-342900" algn="l" rtl="0" fontAlgn="ctr">
                        <a:buFont typeface="Arial" panose="020B0604020202020204" pitchFamily="34" charset="0"/>
                        <a:buChar char="•"/>
                      </a:pPr>
                      <a:endParaRPr lang="en-US" sz="2000">
                        <a:effectLst/>
                        <a:latin typeface="+mn-lt"/>
                      </a:endParaRPr>
                    </a:p>
                  </a:txBody>
                  <a:tcPr marL="63500" marR="63500" marT="63500" marB="63500">
                    <a:lnL w="12700" cap="flat" cmpd="sng" algn="ctr">
                      <a:solidFill>
                        <a:srgbClr val="1E4B74"/>
                      </a:solidFill>
                      <a:prstDash val="solid"/>
                      <a:round/>
                      <a:headEnd type="none" w="med" len="med"/>
                      <a:tailEnd type="none" w="med" len="med"/>
                    </a:lnL>
                    <a:lnR w="12700" cap="flat" cmpd="sng" algn="ctr">
                      <a:solidFill>
                        <a:srgbClr val="1E4B74"/>
                      </a:solidFill>
                      <a:prstDash val="solid"/>
                      <a:round/>
                      <a:headEnd type="none" w="med" len="med"/>
                      <a:tailEnd type="none" w="med" len="med"/>
                    </a:lnR>
                    <a:lnT w="12700" cap="flat" cmpd="sng" algn="ctr">
                      <a:solidFill>
                        <a:srgbClr val="1E4B74"/>
                      </a:solidFill>
                      <a:prstDash val="solid"/>
                      <a:round/>
                      <a:headEnd type="none" w="med" len="med"/>
                      <a:tailEnd type="none" w="med" len="med"/>
                    </a:lnT>
                    <a:lnB w="12700" cap="flat" cmpd="sng" algn="ctr">
                      <a:solidFill>
                        <a:srgbClr val="1E4B74"/>
                      </a:solidFill>
                      <a:prstDash val="solid"/>
                      <a:round/>
                      <a:headEnd type="none" w="med" len="med"/>
                      <a:tailEnd type="none" w="med" len="med"/>
                    </a:lnB>
                    <a:solidFill>
                      <a:schemeClr val="bg1"/>
                    </a:solidFill>
                  </a:tcPr>
                </a:tc>
                <a:extLst>
                  <a:ext uri="{0D108BD9-81ED-4DB2-BD59-A6C34878D82A}">
                    <a16:rowId xmlns:a16="http://schemas.microsoft.com/office/drawing/2014/main" val="1528408375"/>
                  </a:ext>
                </a:extLst>
              </a:tr>
            </a:tbl>
          </a:graphicData>
        </a:graphic>
      </p:graphicFrame>
    </p:spTree>
    <p:extLst>
      <p:ext uri="{BB962C8B-B14F-4D97-AF65-F5344CB8AC3E}">
        <p14:creationId xmlns:p14="http://schemas.microsoft.com/office/powerpoint/2010/main" val="3435307534"/>
      </p:ext>
    </p:extLst>
  </p:cSld>
  <p:clrMapOvr>
    <a:masterClrMapping/>
  </p:clrMapOvr>
  <mc:AlternateContent xmlns:mc="http://schemas.openxmlformats.org/markup-compatibility/2006" xmlns:p14="http://schemas.microsoft.com/office/powerpoint/2010/main">
    <mc:Choice Requires="p14">
      <p:transition spd="slow" p14:dur="2000" advTm="62629"/>
    </mc:Choice>
    <mc:Fallback xmlns="">
      <p:transition spd="slow" advTm="62629"/>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7612E-8608-BF0A-14E8-04E09A35D284}"/>
              </a:ext>
            </a:extLst>
          </p:cNvPr>
          <p:cNvSpPr>
            <a:spLocks noGrp="1"/>
          </p:cNvSpPr>
          <p:nvPr>
            <p:ph type="title"/>
          </p:nvPr>
        </p:nvSpPr>
        <p:spPr/>
        <p:txBody>
          <a:bodyPr/>
          <a:lstStyle/>
          <a:p>
            <a:r>
              <a:rPr lang="en-US"/>
              <a:t>In the Classroom</a:t>
            </a:r>
          </a:p>
        </p:txBody>
      </p:sp>
      <p:sp>
        <p:nvSpPr>
          <p:cNvPr id="3" name="Text Placeholder 2">
            <a:extLst>
              <a:ext uri="{FF2B5EF4-FFF2-40B4-BE49-F238E27FC236}">
                <a16:creationId xmlns:a16="http://schemas.microsoft.com/office/drawing/2014/main" id="{E6B7D66C-2A61-3FA9-8493-187C85AC0368}"/>
              </a:ext>
            </a:extLst>
          </p:cNvPr>
          <p:cNvSpPr>
            <a:spLocks noGrp="1"/>
          </p:cNvSpPr>
          <p:nvPr>
            <p:ph type="body" sz="quarter" idx="14"/>
          </p:nvPr>
        </p:nvSpPr>
        <p:spPr/>
        <p:txBody>
          <a:bodyPr lIns="0" tIns="0" rIns="0" bIns="0" anchor="t"/>
          <a:lstStyle/>
          <a:p>
            <a:pPr marL="285750" indent="-285750">
              <a:lnSpc>
                <a:spcPct val="100000"/>
              </a:lnSpc>
              <a:spcAft>
                <a:spcPts val="1200"/>
              </a:spcAft>
              <a:buFont typeface="Arial,Sans-Serif"/>
              <a:buChar char="•"/>
            </a:pPr>
            <a:r>
              <a:rPr lang="en-US">
                <a:latin typeface="Aptos Narrow"/>
              </a:rPr>
              <a:t>Teachers introduce and explain key ideas or concepts before reading a text.</a:t>
            </a:r>
            <a:endParaRPr lang="en-US">
              <a:solidFill>
                <a:srgbClr val="000000"/>
              </a:solidFill>
              <a:latin typeface="Aptos Narrow"/>
            </a:endParaRPr>
          </a:p>
          <a:p>
            <a:pPr marL="285750" indent="-285750">
              <a:lnSpc>
                <a:spcPct val="100000"/>
              </a:lnSpc>
              <a:spcAft>
                <a:spcPts val="1200"/>
              </a:spcAft>
              <a:buFont typeface="Arial,Sans-Serif"/>
              <a:buChar char="•"/>
            </a:pPr>
            <a:r>
              <a:rPr lang="en-US">
                <a:latin typeface="Aptos Narrow"/>
              </a:rPr>
              <a:t>Students discuss what they already know and ask questions about the topic.</a:t>
            </a:r>
            <a:endParaRPr lang="en-US">
              <a:solidFill>
                <a:srgbClr val="000000"/>
              </a:solidFill>
              <a:latin typeface="Aptos Narrow"/>
            </a:endParaRPr>
          </a:p>
          <a:p>
            <a:pPr marL="285750" indent="-285750">
              <a:lnSpc>
                <a:spcPct val="100000"/>
              </a:lnSpc>
              <a:spcAft>
                <a:spcPts val="1200"/>
              </a:spcAft>
              <a:buFont typeface="Arial,Sans-Serif"/>
              <a:buChar char="•"/>
            </a:pPr>
            <a:r>
              <a:rPr lang="en-US">
                <a:latin typeface="Aptos Narrow"/>
              </a:rPr>
              <a:t>Teachers use books, videos, or hands-on activities to add new information.</a:t>
            </a:r>
            <a:endParaRPr lang="en-US">
              <a:solidFill>
                <a:srgbClr val="000000"/>
              </a:solidFill>
              <a:latin typeface="Aptos Narrow"/>
            </a:endParaRPr>
          </a:p>
          <a:p>
            <a:pPr marL="285750" indent="-285750">
              <a:lnSpc>
                <a:spcPct val="100000"/>
              </a:lnSpc>
              <a:spcAft>
                <a:spcPts val="1200"/>
              </a:spcAft>
              <a:buFont typeface="Arial,Sans-Serif"/>
              <a:buChar char="•"/>
            </a:pPr>
            <a:r>
              <a:rPr lang="en-US">
                <a:latin typeface="Aptos Narrow"/>
              </a:rPr>
              <a:t>Students make connections between the text and their own experiences or other things they have learned.</a:t>
            </a:r>
            <a:endParaRPr lang="en-US">
              <a:solidFill>
                <a:srgbClr val="000000"/>
              </a:solidFill>
              <a:latin typeface="Aptos Narrow"/>
            </a:endParaRPr>
          </a:p>
        </p:txBody>
      </p:sp>
      <p:pic>
        <p:nvPicPr>
          <p:cNvPr id="16" name="Picture Placeholder 15">
            <a:extLst>
              <a:ext uri="{FF2B5EF4-FFF2-40B4-BE49-F238E27FC236}">
                <a16:creationId xmlns:a16="http://schemas.microsoft.com/office/drawing/2014/main" id="{74CB43B6-FDE8-93DD-EC86-B3CDF532A3C8}"/>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1023" b="1023"/>
          <a:stretch/>
        </p:blipFill>
        <p:spPr>
          <a:prstGeom prst="roundRect">
            <a:avLst/>
          </a:prstGeom>
        </p:spPr>
      </p:pic>
    </p:spTree>
    <p:extLst>
      <p:ext uri="{BB962C8B-B14F-4D97-AF65-F5344CB8AC3E}">
        <p14:creationId xmlns:p14="http://schemas.microsoft.com/office/powerpoint/2010/main" val="2270189806"/>
      </p:ext>
    </p:extLst>
  </p:cSld>
  <p:clrMapOvr>
    <a:masterClrMapping/>
  </p:clrMapOvr>
  <mc:AlternateContent xmlns:mc="http://schemas.openxmlformats.org/markup-compatibility/2006" xmlns:p14="http://schemas.microsoft.com/office/powerpoint/2010/main">
    <mc:Choice Requires="p14">
      <p:transition spd="slow" p14:dur="2000" advTm="25637"/>
    </mc:Choice>
    <mc:Fallback xmlns="">
      <p:transition spd="slow" advTm="2563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76B6-38D0-D487-020B-66ABB65DCC18}"/>
              </a:ext>
            </a:extLst>
          </p:cNvPr>
          <p:cNvSpPr>
            <a:spLocks noGrp="1"/>
          </p:cNvSpPr>
          <p:nvPr>
            <p:ph type="title"/>
          </p:nvPr>
        </p:nvSpPr>
        <p:spPr/>
        <p:txBody>
          <a:bodyPr/>
          <a:lstStyle/>
          <a:p>
            <a:r>
              <a:rPr lang="en-US"/>
              <a:t>Questions to Ask Your Child’s Teacher</a:t>
            </a:r>
          </a:p>
        </p:txBody>
      </p:sp>
      <p:sp>
        <p:nvSpPr>
          <p:cNvPr id="3" name="Picture Placeholder 2">
            <a:extLst>
              <a:ext uri="{FF2B5EF4-FFF2-40B4-BE49-F238E27FC236}">
                <a16:creationId xmlns:a16="http://schemas.microsoft.com/office/drawing/2014/main" id="{3B9F9BFF-BBEC-C023-C172-BAA7F1E88314}"/>
              </a:ext>
            </a:extLst>
          </p:cNvPr>
          <p:cNvSpPr>
            <a:spLocks noGrp="1"/>
          </p:cNvSpPr>
          <p:nvPr>
            <p:ph type="pic" sz="quarter" idx="13"/>
          </p:nvPr>
        </p:nvSpPr>
        <p:spPr/>
        <p:txBody>
          <a:bodyPr/>
          <a:lstStyle/>
          <a:p>
            <a:endParaRPr lang="en-US"/>
          </a:p>
        </p:txBody>
      </p:sp>
      <p:sp>
        <p:nvSpPr>
          <p:cNvPr id="5" name="Text Placeholder 4">
            <a:extLst>
              <a:ext uri="{FF2B5EF4-FFF2-40B4-BE49-F238E27FC236}">
                <a16:creationId xmlns:a16="http://schemas.microsoft.com/office/drawing/2014/main" id="{FD0A6ED2-7BB8-DD13-90A4-CA04D0F4DFF5}"/>
              </a:ext>
            </a:extLst>
          </p:cNvPr>
          <p:cNvSpPr>
            <a:spLocks noGrp="1"/>
          </p:cNvSpPr>
          <p:nvPr>
            <p:ph type="body" sz="quarter" idx="14"/>
          </p:nvPr>
        </p:nvSpPr>
        <p:spPr>
          <a:xfrm>
            <a:off x="6334125" y="1862817"/>
            <a:ext cx="5400675" cy="4423955"/>
          </a:xfrm>
        </p:spPr>
        <p:txBody>
          <a:bodyPr lIns="0" tIns="0" rIns="0" bIns="0" anchor="t"/>
          <a:lstStyle/>
          <a:p>
            <a:pPr marL="285750" indent="-285750">
              <a:buFont typeface="Arial"/>
              <a:buChar char="•"/>
            </a:pPr>
            <a:r>
              <a:rPr lang="en-US">
                <a:latin typeface="Aptos Narrow"/>
              </a:rPr>
              <a:t>How do you help students understand key ideas or concepts before, during, and after reading a text?</a:t>
            </a:r>
            <a:endParaRPr lang="en-US">
              <a:solidFill>
                <a:srgbClr val="000000"/>
              </a:solidFill>
              <a:latin typeface="Aptos Narrow"/>
            </a:endParaRPr>
          </a:p>
          <a:p>
            <a:pPr marL="285750" indent="-285750">
              <a:buFont typeface="Arial"/>
              <a:buChar char="•"/>
            </a:pPr>
            <a:r>
              <a:rPr lang="en-US">
                <a:latin typeface="Aptos Narrow"/>
              </a:rPr>
              <a:t>What activities or resources are used to build students’ background knowledge on different topics?</a:t>
            </a:r>
            <a:endParaRPr lang="en-US">
              <a:solidFill>
                <a:srgbClr val="000000"/>
              </a:solidFill>
              <a:latin typeface="Aptos Narrow"/>
            </a:endParaRPr>
          </a:p>
          <a:p>
            <a:pPr marL="285750" indent="-285750">
              <a:buFont typeface="Arial"/>
              <a:buChar char="•"/>
            </a:pPr>
            <a:r>
              <a:rPr lang="en-US">
                <a:latin typeface="Aptos Narrow"/>
              </a:rPr>
              <a:t>How are students encouraged to connect what they already know to new reading material?</a:t>
            </a:r>
            <a:endParaRPr lang="en-US">
              <a:solidFill>
                <a:srgbClr val="000000"/>
              </a:solidFill>
              <a:latin typeface="Aptos Narrow"/>
            </a:endParaRPr>
          </a:p>
          <a:p>
            <a:pPr marL="285750" indent="-285750">
              <a:buFont typeface="Arial"/>
              <a:buChar char="•"/>
            </a:pPr>
            <a:r>
              <a:rPr lang="en-US">
                <a:latin typeface="Aptos Narrow"/>
              </a:rPr>
              <a:t>How can I support my child at home to build knowledge about topics they will read in school?</a:t>
            </a:r>
          </a:p>
        </p:txBody>
      </p:sp>
      <p:pic>
        <p:nvPicPr>
          <p:cNvPr id="8194" name="Picture 2">
            <a:extLst>
              <a:ext uri="{FF2B5EF4-FFF2-40B4-BE49-F238E27FC236}">
                <a16:creationId xmlns:a16="http://schemas.microsoft.com/office/drawing/2014/main" id="{4840E0C9-9BA0-A64E-C207-933C1D7A03A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012" y="1879167"/>
            <a:ext cx="4554908" cy="3099666"/>
          </a:xfrm>
          <a:prstGeom prst="flowChartAlternate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440457"/>
      </p:ext>
    </p:extLst>
  </p:cSld>
  <p:clrMapOvr>
    <a:masterClrMapping/>
  </p:clrMapOvr>
  <mc:AlternateContent xmlns:mc="http://schemas.openxmlformats.org/markup-compatibility/2006" xmlns:p14="http://schemas.microsoft.com/office/powerpoint/2010/main">
    <mc:Choice Requires="p14">
      <p:transition spd="slow" p14:dur="2000" advTm="31984"/>
    </mc:Choice>
    <mc:Fallback xmlns="">
      <p:transition spd="slow" advTm="31984"/>
    </mc:Fallback>
  </mc:AlternateContent>
</p:sld>
</file>

<file path=ppt/theme/theme1.xml><?xml version="1.0" encoding="utf-8"?>
<a:theme xmlns:a="http://schemas.openxmlformats.org/drawingml/2006/main" name="Office Theme">
  <a:themeElements>
    <a:clrScheme name="NJDOE_2025">
      <a:dk1>
        <a:srgbClr val="000000"/>
      </a:dk1>
      <a:lt1>
        <a:srgbClr val="FFFFFF"/>
      </a:lt1>
      <a:dk2>
        <a:srgbClr val="0E2841"/>
      </a:dk2>
      <a:lt2>
        <a:srgbClr val="E8E8E8"/>
      </a:lt2>
      <a:accent1>
        <a:srgbClr val="345F84"/>
      </a:accent1>
      <a:accent2>
        <a:srgbClr val="772006"/>
      </a:accent2>
      <a:accent3>
        <a:srgbClr val="004E75"/>
      </a:accent3>
      <a:accent4>
        <a:srgbClr val="373535"/>
      </a:accent4>
      <a:accent5>
        <a:srgbClr val="C13C15"/>
      </a:accent5>
      <a:accent6>
        <a:srgbClr val="FEAD15"/>
      </a:accent6>
      <a:hlink>
        <a:srgbClr val="006CF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JDOE_PPT_Template  -  Read-Only" id="{503CF944-6D8D-44C4-9A92-7247A5BD97D9}" vid="{E44E06B0-93E2-49E2-B98D-608C38E581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9c2fc9cd-0a91-4dbf-8d4c-73fc2d066c89">
      <Terms xmlns="http://schemas.microsoft.com/office/infopath/2007/PartnerControls"/>
    </lcf76f155ced4ddcb4097134ff3c332f>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3D09469ECC7D64A9924DC94DBAD82F7" ma:contentTypeVersion="12" ma:contentTypeDescription="Create a new document." ma:contentTypeScope="" ma:versionID="75b53346aa356b1e81df9be8c42ecc01">
  <xsd:schema xmlns:xsd="http://www.w3.org/2001/XMLSchema" xmlns:xs="http://www.w3.org/2001/XMLSchema" xmlns:p="http://schemas.microsoft.com/office/2006/metadata/properties" xmlns:ns1="http://schemas.microsoft.com/sharepoint/v3" xmlns:ns2="9c2fc9cd-0a91-4dbf-8d4c-73fc2d066c89" targetNamespace="http://schemas.microsoft.com/office/2006/metadata/properties" ma:root="true" ma:fieldsID="16f86eff434fadf01156200aa61d619d" ns1:_="" ns2:_="">
    <xsd:import namespace="http://schemas.microsoft.com/sharepoint/v3"/>
    <xsd:import namespace="9c2fc9cd-0a91-4dbf-8d4c-73fc2d066c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2fc9cd-0a91-4dbf-8d4c-73fc2d066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8829e9b-2c9c-4724-8f43-688495af2fc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4CE750-BC0F-44FC-BF14-C1E5C3F22349}">
  <ds:schemaRefs>
    <ds:schemaRef ds:uri="http://schemas.microsoft.com/office/2006/documentManagement/types"/>
    <ds:schemaRef ds:uri="http://www.w3.org/XML/1998/namespace"/>
    <ds:schemaRef ds:uri="http://purl.org/dc/term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9c2fc9cd-0a91-4dbf-8d4c-73fc2d066c89"/>
    <ds:schemaRef ds:uri="http://schemas.microsoft.com/sharepoint/v3"/>
  </ds:schemaRefs>
</ds:datastoreItem>
</file>

<file path=customXml/itemProps2.xml><?xml version="1.0" encoding="utf-8"?>
<ds:datastoreItem xmlns:ds="http://schemas.openxmlformats.org/officeDocument/2006/customXml" ds:itemID="{A49ED963-B40C-408E-BF00-2D2CAAE9C632}">
  <ds:schemaRefs>
    <ds:schemaRef ds:uri="http://schemas.microsoft.com/sharepoint/v3/contenttype/forms"/>
  </ds:schemaRefs>
</ds:datastoreItem>
</file>

<file path=customXml/itemProps3.xml><?xml version="1.0" encoding="utf-8"?>
<ds:datastoreItem xmlns:ds="http://schemas.openxmlformats.org/officeDocument/2006/customXml" ds:itemID="{A5970464-B33E-43B0-859D-CFE1841266BE}">
  <ds:schemaRefs>
    <ds:schemaRef ds:uri="9c2fc9cd-0a91-4dbf-8d4c-73fc2d066c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TotalTime>
  <Words>2637</Words>
  <Application>Microsoft Office PowerPoint</Application>
  <PresentationFormat>Widescreen</PresentationFormat>
  <Paragraphs>187</Paragraphs>
  <Slides>14</Slides>
  <Notes>13</Notes>
  <HiddenSlides>1</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LEARning about Literacy for Families Series</vt:lpstr>
      <vt:lpstr>LEARning about Literacy for Families Series</vt:lpstr>
      <vt:lpstr>Session 4: Background Knowledge</vt:lpstr>
      <vt:lpstr>Text Version: Scarborough’s Reading Rope</vt:lpstr>
      <vt:lpstr>Why Background Knowledge Matters</vt:lpstr>
      <vt:lpstr>The ABCs of Background Knowledge (1 of 2)</vt:lpstr>
      <vt:lpstr>The ABCs of Background Knowledge (2 of 2)</vt:lpstr>
      <vt:lpstr>In the Classroom</vt:lpstr>
      <vt:lpstr>Questions to Ask Your Child’s Teacher</vt:lpstr>
      <vt:lpstr>How You Can Help Your Child at Home (1 of 2)</vt:lpstr>
      <vt:lpstr>How You Can Help Your Child at Home (2 of 2)</vt:lpstr>
      <vt:lpstr>In Closing</vt:lpstr>
      <vt:lpstr>References</vt:lpstr>
      <vt:lpstr>Follow the New Jersey Department of Education</vt:lpstr>
    </vt:vector>
  </TitlesOfParts>
  <Company>State of New Jersey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about Literacy for Families_Session 4_Background Knowledge</dc:title>
  <dc:creator>New Jersey Department of Education</dc:creator>
  <cp:lastModifiedBy>Lopes, Sofia</cp:lastModifiedBy>
  <cp:revision>13</cp:revision>
  <cp:lastPrinted>2025-12-19T19:59:15Z</cp:lastPrinted>
  <dcterms:created xsi:type="dcterms:W3CDTF">2025-06-09T18:46:56Z</dcterms:created>
  <dcterms:modified xsi:type="dcterms:W3CDTF">2026-03-18T17:53:43Z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0x01010033D09469ECC7D64A9924DC94DBAD82F7</vt:lpwstr>
  </property>
  <property fmtid="{D5CDD505-2E9C-101B-9397-08002B2CF9AE}" pid="3" name="MediaServiceImageTags">
    <vt:lpwstr/>
  </property>
</Properties>
</file>