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9"/>
  </p:notesMasterIdLst>
  <p:sldIdLst>
    <p:sldId id="454" r:id="rId5"/>
    <p:sldId id="258" r:id="rId6"/>
    <p:sldId id="327" r:id="rId7"/>
    <p:sldId id="465" r:id="rId8"/>
    <p:sldId id="456" r:id="rId9"/>
    <p:sldId id="459" r:id="rId10"/>
    <p:sldId id="462" r:id="rId11"/>
    <p:sldId id="457" r:id="rId12"/>
    <p:sldId id="450" r:id="rId13"/>
    <p:sldId id="463" r:id="rId14"/>
    <p:sldId id="466" r:id="rId15"/>
    <p:sldId id="467" r:id="rId16"/>
    <p:sldId id="453" r:id="rId17"/>
    <p:sldId id="303" r:id="rId18"/>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C9F7EB9A-B5F0-4CDF-8051-77DB6485A0D8}">
          <p14:sldIdLst>
            <p14:sldId id="454"/>
            <p14:sldId id="258"/>
          </p14:sldIdLst>
        </p14:section>
        <p14:section name="Presentation" id="{E535A68C-A8BD-4644-85B2-7C86E70BF547}">
          <p14:sldIdLst>
            <p14:sldId id="327"/>
            <p14:sldId id="465"/>
            <p14:sldId id="456"/>
            <p14:sldId id="459"/>
            <p14:sldId id="462"/>
            <p14:sldId id="457"/>
            <p14:sldId id="450"/>
            <p14:sldId id="463"/>
            <p14:sldId id="466"/>
          </p14:sldIdLst>
        </p14:section>
        <p14:section name="Closing" id="{1959660B-A37F-44F3-AF9E-944D9DFF0A4E}">
          <p14:sldIdLst>
            <p14:sldId id="467"/>
            <p14:sldId id="453"/>
            <p14:sldId id="303"/>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4C5013-E33A-798A-171A-52B2E38566D0}" name="Schiff, Jorden" initials="SJ" userId="S::jschiff@doe.nj.gov::77d82222-7197-4078-881e-914573ceb08f" providerId="AD"/>
  <p188:author id="{3FDE9C38-294A-C062-FF50-A95FABDA2A50}" name="Lopes, Sofia" initials="LS" userId="S::slopes@doe.nj.gov::bfdcdb35-f473-4f4e-91dd-f675a1682a58" providerId="AD"/>
  <p188:author id="{84A1B241-91A7-D71F-2637-BF0945B4CB23}" name="Bruton, Karen" initials="" userId="S::kbruton@doe.nj.gov::f42c226b-e919-4be2-93bb-24b85f1e2502" providerId="AD"/>
  <p188:author id="{7CD06546-9DD9-0023-DDD8-EC4F2CAE1FF9}" name="Thomas, Elizabeth" initials="ET" userId="S::ethomas@doe.nj.gov::ecf9b76d-2424-407e-a49b-ad172b417e8c" providerId="AD"/>
  <p188:author id="{C427385C-9701-95AF-74C4-14D121462340}" name="Webster-O'Dell, Wendi" initials="WW" userId="S::wwebster@doe.nj.gov::e3781c20-75bc-4503-ad7d-fd8ca9b06264" providerId="AD"/>
  <p188:author id="{EB779783-D0B7-2772-F5A7-466417C0A33D}" name="Bullock, Allyson" initials="AB" userId="S::abullock@doe.nj.gov::c1fbbeaf-b57a-4690-8a61-4b4d4005747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AD15"/>
    <a:srgbClr val="004E75"/>
    <a:srgbClr val="772006"/>
    <a:srgbClr val="345F84"/>
    <a:srgbClr val="000000"/>
    <a:srgbClr val="4179A8"/>
    <a:srgbClr val="D9117E"/>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70B707-0A53-D033-3EDC-E21295D12C0C}" v="8" dt="2026-03-18T17:55:01.7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pes, Sofia" userId="bfdcdb35-f473-4f4e-91dd-f675a1682a58" providerId="ADAL" clId="{45433AEC-9B32-4648-AAFE-7A2A3D96081F}"/>
    <pc:docChg chg="modSld">
      <pc:chgData name="Lopes, Sofia" userId="bfdcdb35-f473-4f4e-91dd-f675a1682a58" providerId="ADAL" clId="{45433AEC-9B32-4648-AAFE-7A2A3D96081F}" dt="2026-02-24T14:43:19.591" v="5" actId="962"/>
      <pc:docMkLst>
        <pc:docMk/>
      </pc:docMkLst>
      <pc:sldChg chg="modSp mod">
        <pc:chgData name="Lopes, Sofia" userId="bfdcdb35-f473-4f4e-91dd-f675a1682a58" providerId="ADAL" clId="{45433AEC-9B32-4648-AAFE-7A2A3D96081F}" dt="2026-02-24T14:43:13.777" v="2" actId="962"/>
        <pc:sldMkLst>
          <pc:docMk/>
          <pc:sldMk cId="982548285" sldId="466"/>
        </pc:sldMkLst>
        <pc:picChg chg="mod">
          <ac:chgData name="Lopes, Sofia" userId="bfdcdb35-f473-4f4e-91dd-f675a1682a58" providerId="ADAL" clId="{45433AEC-9B32-4648-AAFE-7A2A3D96081F}" dt="2026-02-24T14:43:11.928" v="1" actId="962"/>
          <ac:picMkLst>
            <pc:docMk/>
            <pc:sldMk cId="982548285" sldId="466"/>
            <ac:picMk id="8" creationId="{73D53C4F-29F4-0865-E317-E3EF60CE6124}"/>
          </ac:picMkLst>
        </pc:picChg>
        <pc:picChg chg="mod">
          <ac:chgData name="Lopes, Sofia" userId="bfdcdb35-f473-4f4e-91dd-f675a1682a58" providerId="ADAL" clId="{45433AEC-9B32-4648-AAFE-7A2A3D96081F}" dt="2026-02-24T14:43:13.777" v="2" actId="962"/>
          <ac:picMkLst>
            <pc:docMk/>
            <pc:sldMk cId="982548285" sldId="466"/>
            <ac:picMk id="9" creationId="{708D6DD6-D366-AF68-1674-A3A1D11F7B35}"/>
          </ac:picMkLst>
        </pc:picChg>
      </pc:sldChg>
      <pc:sldChg chg="modSp mod">
        <pc:chgData name="Lopes, Sofia" userId="bfdcdb35-f473-4f4e-91dd-f675a1682a58" providerId="ADAL" clId="{45433AEC-9B32-4648-AAFE-7A2A3D96081F}" dt="2026-02-24T14:43:19.591" v="5" actId="962"/>
        <pc:sldMkLst>
          <pc:docMk/>
          <pc:sldMk cId="3640541901" sldId="467"/>
        </pc:sldMkLst>
        <pc:picChg chg="mod">
          <ac:chgData name="Lopes, Sofia" userId="bfdcdb35-f473-4f4e-91dd-f675a1682a58" providerId="ADAL" clId="{45433AEC-9B32-4648-AAFE-7A2A3D96081F}" dt="2026-02-24T14:43:18.346" v="4" actId="962"/>
          <ac:picMkLst>
            <pc:docMk/>
            <pc:sldMk cId="3640541901" sldId="467"/>
            <ac:picMk id="8" creationId="{B8D5AF83-9BA8-D331-6000-3FA5D88304BD}"/>
          </ac:picMkLst>
        </pc:picChg>
        <pc:picChg chg="mod">
          <ac:chgData name="Lopes, Sofia" userId="bfdcdb35-f473-4f4e-91dd-f675a1682a58" providerId="ADAL" clId="{45433AEC-9B32-4648-AAFE-7A2A3D96081F}" dt="2026-02-24T14:43:19.591" v="5" actId="962"/>
          <ac:picMkLst>
            <pc:docMk/>
            <pc:sldMk cId="3640541901" sldId="467"/>
            <ac:picMk id="9" creationId="{CEF0E454-8D43-343C-B509-55A422983417}"/>
          </ac:picMkLst>
        </pc:picChg>
      </pc:sldChg>
    </pc:docChg>
  </pc:docChgLst>
  <pc:docChgLst>
    <pc:chgData name="Lopes, Sofia" userId="S::slopes@doe.nj.gov::bfdcdb35-f473-4f4e-91dd-f675a1682a58" providerId="AD" clId="Web-{6F85A6A3-B2EA-AC09-72B9-0B3912F5BFF1}"/>
    <pc:docChg chg="modSld">
      <pc:chgData name="Lopes, Sofia" userId="S::slopes@doe.nj.gov::bfdcdb35-f473-4f4e-91dd-f675a1682a58" providerId="AD" clId="Web-{6F85A6A3-B2EA-AC09-72B9-0B3912F5BFF1}" dt="2026-02-26T19:52:30.772" v="3"/>
      <pc:docMkLst>
        <pc:docMk/>
      </pc:docMkLst>
      <pc:sldChg chg="delSp modSp">
        <pc:chgData name="Lopes, Sofia" userId="S::slopes@doe.nj.gov::bfdcdb35-f473-4f4e-91dd-f675a1682a58" providerId="AD" clId="Web-{6F85A6A3-B2EA-AC09-72B9-0B3912F5BFF1}" dt="2026-02-26T19:51:27.927" v="1"/>
        <pc:sldMkLst>
          <pc:docMk/>
          <pc:sldMk cId="3080368652" sldId="463"/>
        </pc:sldMkLst>
        <pc:picChg chg="mod">
          <ac:chgData name="Lopes, Sofia" userId="S::slopes@doe.nj.gov::bfdcdb35-f473-4f4e-91dd-f675a1682a58" providerId="AD" clId="Web-{6F85A6A3-B2EA-AC09-72B9-0B3912F5BFF1}" dt="2026-02-26T19:50:46.411" v="0"/>
          <ac:picMkLst>
            <pc:docMk/>
            <pc:sldMk cId="3080368652" sldId="463"/>
            <ac:picMk id="9218" creationId="{BC753998-761D-27EC-C3C5-2067F893D9B2}"/>
          </ac:picMkLst>
        </pc:picChg>
      </pc:sldChg>
      <pc:sldChg chg="modSp">
        <pc:chgData name="Lopes, Sofia" userId="S::slopes@doe.nj.gov::bfdcdb35-f473-4f4e-91dd-f675a1682a58" providerId="AD" clId="Web-{6F85A6A3-B2EA-AC09-72B9-0B3912F5BFF1}" dt="2026-02-26T19:51:37.959" v="2"/>
        <pc:sldMkLst>
          <pc:docMk/>
          <pc:sldMk cId="982548285" sldId="466"/>
        </pc:sldMkLst>
        <pc:picChg chg="mod">
          <ac:chgData name="Lopes, Sofia" userId="S::slopes@doe.nj.gov::bfdcdb35-f473-4f4e-91dd-f675a1682a58" providerId="AD" clId="Web-{6F85A6A3-B2EA-AC09-72B9-0B3912F5BFF1}" dt="2026-02-26T19:51:37.959" v="2"/>
          <ac:picMkLst>
            <pc:docMk/>
            <pc:sldMk cId="982548285" sldId="466"/>
            <ac:picMk id="9" creationId="{708D6DD6-D366-AF68-1674-A3A1D11F7B35}"/>
          </ac:picMkLst>
        </pc:picChg>
      </pc:sldChg>
      <pc:sldChg chg="modSp">
        <pc:chgData name="Lopes, Sofia" userId="S::slopes@doe.nj.gov::bfdcdb35-f473-4f4e-91dd-f675a1682a58" providerId="AD" clId="Web-{6F85A6A3-B2EA-AC09-72B9-0B3912F5BFF1}" dt="2026-02-26T19:52:30.772" v="3"/>
        <pc:sldMkLst>
          <pc:docMk/>
          <pc:sldMk cId="3640541901" sldId="467"/>
        </pc:sldMkLst>
        <pc:picChg chg="mod">
          <ac:chgData name="Lopes, Sofia" userId="S::slopes@doe.nj.gov::bfdcdb35-f473-4f4e-91dd-f675a1682a58" providerId="AD" clId="Web-{6F85A6A3-B2EA-AC09-72B9-0B3912F5BFF1}" dt="2026-02-26T19:52:30.772" v="3"/>
          <ac:picMkLst>
            <pc:docMk/>
            <pc:sldMk cId="3640541901" sldId="467"/>
            <ac:picMk id="9" creationId="{CEF0E454-8D43-343C-B509-55A422983417}"/>
          </ac:picMkLst>
        </pc:picChg>
      </pc:sldChg>
    </pc:docChg>
  </pc:docChgLst>
  <pc:docChgLst>
    <pc:chgData name="Lopes, Sofia" userId="S::slopes@doe.nj.gov::bfdcdb35-f473-4f4e-91dd-f675a1682a58" providerId="AD" clId="Web-{C54A950E-7564-E5B4-0D3A-04B2DA0290C5}"/>
    <pc:docChg chg="modSld">
      <pc:chgData name="Lopes, Sofia" userId="S::slopes@doe.nj.gov::bfdcdb35-f473-4f4e-91dd-f675a1682a58" providerId="AD" clId="Web-{C54A950E-7564-E5B4-0D3A-04B2DA0290C5}" dt="2026-02-24T16:31:55.042" v="3" actId="20577"/>
      <pc:docMkLst>
        <pc:docMk/>
      </pc:docMkLst>
      <pc:sldChg chg="modSp modNotes">
        <pc:chgData name="Lopes, Sofia" userId="S::slopes@doe.nj.gov::bfdcdb35-f473-4f4e-91dd-f675a1682a58" providerId="AD" clId="Web-{C54A950E-7564-E5B4-0D3A-04B2DA0290C5}" dt="2026-02-24T16:31:17.009" v="2" actId="20577"/>
        <pc:sldMkLst>
          <pc:docMk/>
          <pc:sldMk cId="982548285" sldId="466"/>
        </pc:sldMkLst>
        <pc:spChg chg="mod">
          <ac:chgData name="Lopes, Sofia" userId="S::slopes@doe.nj.gov::bfdcdb35-f473-4f4e-91dd-f675a1682a58" providerId="AD" clId="Web-{C54A950E-7564-E5B4-0D3A-04B2DA0290C5}" dt="2026-02-24T16:31:17.009" v="2" actId="20577"/>
          <ac:spMkLst>
            <pc:docMk/>
            <pc:sldMk cId="982548285" sldId="466"/>
            <ac:spMk id="6" creationId="{16610CEE-BA39-ABF8-718A-4247D1C927D6}"/>
          </ac:spMkLst>
        </pc:spChg>
      </pc:sldChg>
      <pc:sldChg chg="modSp">
        <pc:chgData name="Lopes, Sofia" userId="S::slopes@doe.nj.gov::bfdcdb35-f473-4f4e-91dd-f675a1682a58" providerId="AD" clId="Web-{C54A950E-7564-E5B4-0D3A-04B2DA0290C5}" dt="2026-02-24T16:31:55.042" v="3" actId="20577"/>
        <pc:sldMkLst>
          <pc:docMk/>
          <pc:sldMk cId="3640541901" sldId="467"/>
        </pc:sldMkLst>
        <pc:spChg chg="mod">
          <ac:chgData name="Lopes, Sofia" userId="S::slopes@doe.nj.gov::bfdcdb35-f473-4f4e-91dd-f675a1682a58" providerId="AD" clId="Web-{C54A950E-7564-E5B4-0D3A-04B2DA0290C5}" dt="2026-02-24T16:31:55.042" v="3" actId="20577"/>
          <ac:spMkLst>
            <pc:docMk/>
            <pc:sldMk cId="3640541901" sldId="467"/>
            <ac:spMk id="6" creationId="{3F6B3636-A0E0-95BF-D8DF-1D3206D8F655}"/>
          </ac:spMkLst>
        </pc:spChg>
      </pc:sldChg>
    </pc:docChg>
  </pc:docChgLst>
  <pc:docChgLst>
    <pc:chgData name="Lopes, Sofia" userId="S::slopes@doe.nj.gov::bfdcdb35-f473-4f4e-91dd-f675a1682a58" providerId="AD" clId="Web-{18CDEB9D-9CA1-C403-881B-E18A22399D37}"/>
    <pc:docChg chg="addSld delSld modSld sldOrd modSection">
      <pc:chgData name="Lopes, Sofia" userId="S::slopes@doe.nj.gov::bfdcdb35-f473-4f4e-91dd-f675a1682a58" providerId="AD" clId="Web-{18CDEB9D-9CA1-C403-881B-E18A22399D37}" dt="2026-02-21T19:08:23.265" v="207"/>
      <pc:docMkLst>
        <pc:docMk/>
      </pc:docMkLst>
      <pc:sldChg chg="addSp delSp modSp mod modClrScheme chgLayout">
        <pc:chgData name="Lopes, Sofia" userId="S::slopes@doe.nj.gov::bfdcdb35-f473-4f4e-91dd-f675a1682a58" providerId="AD" clId="Web-{18CDEB9D-9CA1-C403-881B-E18A22399D37}" dt="2026-02-20T22:04:23.391" v="14" actId="1076"/>
        <pc:sldMkLst>
          <pc:docMk/>
          <pc:sldMk cId="1829440457" sldId="450"/>
        </pc:sldMkLst>
        <pc:spChg chg="mod ord">
          <ac:chgData name="Lopes, Sofia" userId="S::slopes@doe.nj.gov::bfdcdb35-f473-4f4e-91dd-f675a1682a58" providerId="AD" clId="Web-{18CDEB9D-9CA1-C403-881B-E18A22399D37}" dt="2026-02-20T22:02:56.906" v="6"/>
          <ac:spMkLst>
            <pc:docMk/>
            <pc:sldMk cId="1829440457" sldId="450"/>
            <ac:spMk id="2" creationId="{8A0776B6-38D0-D487-020B-66ABB65DCC18}"/>
          </ac:spMkLst>
        </pc:spChg>
        <pc:spChg chg="add mod ord">
          <ac:chgData name="Lopes, Sofia" userId="S::slopes@doe.nj.gov::bfdcdb35-f473-4f4e-91dd-f675a1682a58" providerId="AD" clId="Web-{18CDEB9D-9CA1-C403-881B-E18A22399D37}" dt="2026-02-20T22:02:56.906" v="6"/>
          <ac:spMkLst>
            <pc:docMk/>
            <pc:sldMk cId="1829440457" sldId="450"/>
            <ac:spMk id="3" creationId="{0D45A15B-79F1-C608-6C4E-B9E15794EF4A}"/>
          </ac:spMkLst>
        </pc:spChg>
        <pc:spChg chg="add mod ord">
          <ac:chgData name="Lopes, Sofia" userId="S::slopes@doe.nj.gov::bfdcdb35-f473-4f4e-91dd-f675a1682a58" providerId="AD" clId="Web-{18CDEB9D-9CA1-C403-881B-E18A22399D37}" dt="2026-02-20T22:04:23.391" v="14" actId="1076"/>
          <ac:spMkLst>
            <pc:docMk/>
            <pc:sldMk cId="1829440457" sldId="450"/>
            <ac:spMk id="5" creationId="{786778BA-3729-BAB5-DFF1-ECD11F60612A}"/>
          </ac:spMkLst>
        </pc:spChg>
      </pc:sldChg>
      <pc:sldChg chg="addSp delSp modSp mod modClrScheme chgLayout">
        <pc:chgData name="Lopes, Sofia" userId="S::slopes@doe.nj.gov::bfdcdb35-f473-4f4e-91dd-f675a1682a58" providerId="AD" clId="Web-{18CDEB9D-9CA1-C403-881B-E18A22399D37}" dt="2026-02-20T22:02:56.749" v="5" actId="20577"/>
        <pc:sldMkLst>
          <pc:docMk/>
          <pc:sldMk cId="2270189806" sldId="457"/>
        </pc:sldMkLst>
        <pc:spChg chg="mod ord">
          <ac:chgData name="Lopes, Sofia" userId="S::slopes@doe.nj.gov::bfdcdb35-f473-4f4e-91dd-f675a1682a58" providerId="AD" clId="Web-{18CDEB9D-9CA1-C403-881B-E18A22399D37}" dt="2026-02-20T22:02:03.717" v="0"/>
          <ac:spMkLst>
            <pc:docMk/>
            <pc:sldMk cId="2270189806" sldId="457"/>
            <ac:spMk id="2" creationId="{2027612E-8608-BF0A-14E8-04E09A35D284}"/>
          </ac:spMkLst>
        </pc:spChg>
        <pc:spChg chg="add mod ord">
          <ac:chgData name="Lopes, Sofia" userId="S::slopes@doe.nj.gov::bfdcdb35-f473-4f4e-91dd-f675a1682a58" providerId="AD" clId="Web-{18CDEB9D-9CA1-C403-881B-E18A22399D37}" dt="2026-02-20T22:02:56.749" v="5" actId="20577"/>
          <ac:spMkLst>
            <pc:docMk/>
            <pc:sldMk cId="2270189806" sldId="457"/>
            <ac:spMk id="3" creationId="{C259F316-831D-A785-7FCB-A4B79F04965C}"/>
          </ac:spMkLst>
        </pc:spChg>
        <pc:spChg chg="add mod ord">
          <ac:chgData name="Lopes, Sofia" userId="S::slopes@doe.nj.gov::bfdcdb35-f473-4f4e-91dd-f675a1682a58" providerId="AD" clId="Web-{18CDEB9D-9CA1-C403-881B-E18A22399D37}" dt="2026-02-20T22:02:03.717" v="0"/>
          <ac:spMkLst>
            <pc:docMk/>
            <pc:sldMk cId="2270189806" sldId="457"/>
            <ac:spMk id="4" creationId="{52EF3AF9-09B8-DBCC-5C1D-CC7A86524C4C}"/>
          </ac:spMkLst>
        </pc:spChg>
        <pc:picChg chg="mod ord">
          <ac:chgData name="Lopes, Sofia" userId="S::slopes@doe.nj.gov::bfdcdb35-f473-4f4e-91dd-f675a1682a58" providerId="AD" clId="Web-{18CDEB9D-9CA1-C403-881B-E18A22399D37}" dt="2026-02-20T22:02:03.717" v="0"/>
          <ac:picMkLst>
            <pc:docMk/>
            <pc:sldMk cId="2270189806" sldId="457"/>
            <ac:picMk id="12" creationId="{4B524FDF-636A-C9D2-2D33-9AF99082EBF5}"/>
          </ac:picMkLst>
        </pc:picChg>
      </pc:sldChg>
      <pc:sldChg chg="addSp delSp modSp mod modClrScheme chgLayout">
        <pc:chgData name="Lopes, Sofia" userId="S::slopes@doe.nj.gov::bfdcdb35-f473-4f4e-91dd-f675a1682a58" providerId="AD" clId="Web-{18CDEB9D-9CA1-C403-881B-E18A22399D37}" dt="2026-02-20T22:05:23.674" v="19"/>
        <pc:sldMkLst>
          <pc:docMk/>
          <pc:sldMk cId="3080368652" sldId="463"/>
        </pc:sldMkLst>
        <pc:spChg chg="mod ord">
          <ac:chgData name="Lopes, Sofia" userId="S::slopes@doe.nj.gov::bfdcdb35-f473-4f4e-91dd-f675a1682a58" providerId="AD" clId="Web-{18CDEB9D-9CA1-C403-881B-E18A22399D37}" dt="2026-02-20T22:04:31.751" v="15"/>
          <ac:spMkLst>
            <pc:docMk/>
            <pc:sldMk cId="3080368652" sldId="463"/>
            <ac:spMk id="2" creationId="{B8440D0C-4213-E5C5-03D1-C06B16276593}"/>
          </ac:spMkLst>
        </pc:spChg>
        <pc:spChg chg="add mod ord">
          <ac:chgData name="Lopes, Sofia" userId="S::slopes@doe.nj.gov::bfdcdb35-f473-4f4e-91dd-f675a1682a58" providerId="AD" clId="Web-{18CDEB9D-9CA1-C403-881B-E18A22399D37}" dt="2026-02-20T22:05:06.751" v="17" actId="20577"/>
          <ac:spMkLst>
            <pc:docMk/>
            <pc:sldMk cId="3080368652" sldId="463"/>
            <ac:spMk id="5" creationId="{A623A48D-AAE2-9AF2-CE0A-E7E2069AF632}"/>
          </ac:spMkLst>
        </pc:spChg>
      </pc:sldChg>
      <pc:sldChg chg="addSp delSp modSp new modNotes">
        <pc:chgData name="Lopes, Sofia" userId="S::slopes@doe.nj.gov::bfdcdb35-f473-4f4e-91dd-f675a1682a58" providerId="AD" clId="Web-{18CDEB9D-9CA1-C403-881B-E18A22399D37}" dt="2026-02-21T19:04:10.133" v="107" actId="20577"/>
        <pc:sldMkLst>
          <pc:docMk/>
          <pc:sldMk cId="982548285" sldId="466"/>
        </pc:sldMkLst>
        <pc:spChg chg="mod">
          <ac:chgData name="Lopes, Sofia" userId="S::slopes@doe.nj.gov::bfdcdb35-f473-4f4e-91dd-f675a1682a58" providerId="AD" clId="Web-{18CDEB9D-9CA1-C403-881B-E18A22399D37}" dt="2026-02-20T22:06:20.284" v="22" actId="20577"/>
          <ac:spMkLst>
            <pc:docMk/>
            <pc:sldMk cId="982548285" sldId="466"/>
            <ac:spMk id="2" creationId="{7B51802F-CED6-1538-B41C-8EC0D427C030}"/>
          </ac:spMkLst>
        </pc:spChg>
        <pc:spChg chg="mod">
          <ac:chgData name="Lopes, Sofia" userId="S::slopes@doe.nj.gov::bfdcdb35-f473-4f4e-91dd-f675a1682a58" providerId="AD" clId="Web-{18CDEB9D-9CA1-C403-881B-E18A22399D37}" dt="2026-02-21T19:04:10.133" v="107" actId="20577"/>
          <ac:spMkLst>
            <pc:docMk/>
            <pc:sldMk cId="982548285" sldId="466"/>
            <ac:spMk id="6" creationId="{16610CEE-BA39-ABF8-718A-4247D1C927D6}"/>
          </ac:spMkLst>
        </pc:spChg>
        <pc:picChg chg="add mod ord">
          <ac:chgData name="Lopes, Sofia" userId="S::slopes@doe.nj.gov::bfdcdb35-f473-4f4e-91dd-f675a1682a58" providerId="AD" clId="Web-{18CDEB9D-9CA1-C403-881B-E18A22399D37}" dt="2026-02-20T22:06:37.315" v="24"/>
          <ac:picMkLst>
            <pc:docMk/>
            <pc:sldMk cId="982548285" sldId="466"/>
            <ac:picMk id="8" creationId="{73D53C4F-29F4-0865-E317-E3EF60CE6124}"/>
          </ac:picMkLst>
        </pc:picChg>
        <pc:picChg chg="add mod ord">
          <ac:chgData name="Lopes, Sofia" userId="S::slopes@doe.nj.gov::bfdcdb35-f473-4f4e-91dd-f675a1682a58" providerId="AD" clId="Web-{18CDEB9D-9CA1-C403-881B-E18A22399D37}" dt="2026-02-20T22:07:11.722" v="25"/>
          <ac:picMkLst>
            <pc:docMk/>
            <pc:sldMk cId="982548285" sldId="466"/>
            <ac:picMk id="9" creationId="{708D6DD6-D366-AF68-1674-A3A1D11F7B35}"/>
          </ac:picMkLst>
        </pc:picChg>
      </pc:sldChg>
      <pc:sldChg chg="addSp delSp modSp add ord replId modNotes">
        <pc:chgData name="Lopes, Sofia" userId="S::slopes@doe.nj.gov::bfdcdb35-f473-4f4e-91dd-f675a1682a58" providerId="AD" clId="Web-{18CDEB9D-9CA1-C403-881B-E18A22399D37}" dt="2026-02-21T19:08:23.234" v="206"/>
        <pc:sldMkLst>
          <pc:docMk/>
          <pc:sldMk cId="3640541901" sldId="467"/>
        </pc:sldMkLst>
        <pc:spChg chg="mod">
          <ac:chgData name="Lopes, Sofia" userId="S::slopes@doe.nj.gov::bfdcdb35-f473-4f4e-91dd-f675a1682a58" providerId="AD" clId="Web-{18CDEB9D-9CA1-C403-881B-E18A22399D37}" dt="2026-02-21T19:05:37.308" v="133" actId="20577"/>
          <ac:spMkLst>
            <pc:docMk/>
            <pc:sldMk cId="3640541901" sldId="467"/>
            <ac:spMk id="2" creationId="{EC2C1925-6184-5834-01DC-EB5FFAEE5005}"/>
          </ac:spMkLst>
        </pc:spChg>
        <pc:spChg chg="mod">
          <ac:chgData name="Lopes, Sofia" userId="S::slopes@doe.nj.gov::bfdcdb35-f473-4f4e-91dd-f675a1682a58" providerId="AD" clId="Web-{18CDEB9D-9CA1-C403-881B-E18A22399D37}" dt="2026-02-21T19:08:23.156" v="205" actId="20577"/>
          <ac:spMkLst>
            <pc:docMk/>
            <pc:sldMk cId="3640541901" sldId="467"/>
            <ac:spMk id="6" creationId="{3F6B3636-A0E0-95BF-D8DF-1D3206D8F655}"/>
          </ac:spMkLst>
        </pc:spChg>
        <pc:picChg chg="mod">
          <ac:chgData name="Lopes, Sofia" userId="S::slopes@doe.nj.gov::bfdcdb35-f473-4f4e-91dd-f675a1682a58" providerId="AD" clId="Web-{18CDEB9D-9CA1-C403-881B-E18A22399D37}" dt="2026-02-21T19:06:19.309" v="134"/>
          <ac:picMkLst>
            <pc:docMk/>
            <pc:sldMk cId="3640541901" sldId="467"/>
            <ac:picMk id="9" creationId="{CEF0E454-8D43-343C-B509-55A422983417}"/>
          </ac:picMkLst>
        </pc:picChg>
      </pc:sldChg>
    </pc:docChg>
  </pc:docChgLst>
  <pc:docChgLst>
    <pc:chgData name="Thomas, Elizabeth" userId="ecf9b76d-2424-407e-a49b-ad172b417e8c" providerId="ADAL" clId="{BEFF0D3B-139F-4023-88D8-B0C92B3F5143}"/>
    <pc:docChg chg="custSel modSld">
      <pc:chgData name="Thomas, Elizabeth" userId="ecf9b76d-2424-407e-a49b-ad172b417e8c" providerId="ADAL" clId="{BEFF0D3B-139F-4023-88D8-B0C92B3F5143}" dt="2026-03-03T13:33:29.502" v="35" actId="13244"/>
      <pc:docMkLst>
        <pc:docMk/>
      </pc:docMkLst>
      <pc:sldChg chg="modSp">
        <pc:chgData name="Thomas, Elizabeth" userId="ecf9b76d-2424-407e-a49b-ad172b417e8c" providerId="ADAL" clId="{BEFF0D3B-139F-4023-88D8-B0C92B3F5143}" dt="2026-03-03T13:30:03.415" v="17" actId="20577"/>
        <pc:sldMkLst>
          <pc:docMk/>
          <pc:sldMk cId="1829440457" sldId="450"/>
        </pc:sldMkLst>
        <pc:spChg chg="mod">
          <ac:chgData name="Thomas, Elizabeth" userId="ecf9b76d-2424-407e-a49b-ad172b417e8c" providerId="ADAL" clId="{BEFF0D3B-139F-4023-88D8-B0C92B3F5143}" dt="2026-03-03T13:30:03.415" v="17" actId="20577"/>
          <ac:spMkLst>
            <pc:docMk/>
            <pc:sldMk cId="1829440457" sldId="450"/>
            <ac:spMk id="5" creationId="{786778BA-3729-BAB5-DFF1-ECD11F60612A}"/>
          </ac:spMkLst>
        </pc:spChg>
      </pc:sldChg>
      <pc:sldChg chg="addSp delSp modSp mod">
        <pc:chgData name="Thomas, Elizabeth" userId="ecf9b76d-2424-407e-a49b-ad172b417e8c" providerId="ADAL" clId="{BEFF0D3B-139F-4023-88D8-B0C92B3F5143}" dt="2026-03-03T13:30:57.296" v="34" actId="20577"/>
        <pc:sldMkLst>
          <pc:docMk/>
          <pc:sldMk cId="2440992515" sldId="453"/>
        </pc:sldMkLst>
        <pc:spChg chg="mod">
          <ac:chgData name="Thomas, Elizabeth" userId="ecf9b76d-2424-407e-a49b-ad172b417e8c" providerId="ADAL" clId="{BEFF0D3B-139F-4023-88D8-B0C92B3F5143}" dt="2026-03-03T13:30:57.296" v="34" actId="20577"/>
          <ac:spMkLst>
            <pc:docMk/>
            <pc:sldMk cId="2440992515" sldId="453"/>
            <ac:spMk id="4" creationId="{9ED5EF1B-00D4-DDF0-796D-FF30979F6137}"/>
          </ac:spMkLst>
        </pc:spChg>
      </pc:sldChg>
      <pc:sldChg chg="modSp mod">
        <pc:chgData name="Thomas, Elizabeth" userId="ecf9b76d-2424-407e-a49b-ad172b417e8c" providerId="ADAL" clId="{BEFF0D3B-139F-4023-88D8-B0C92B3F5143}" dt="2026-03-03T13:28:52.819" v="6" actId="20577"/>
        <pc:sldMkLst>
          <pc:docMk/>
          <pc:sldMk cId="2703509247" sldId="456"/>
        </pc:sldMkLst>
        <pc:spChg chg="mod">
          <ac:chgData name="Thomas, Elizabeth" userId="ecf9b76d-2424-407e-a49b-ad172b417e8c" providerId="ADAL" clId="{BEFF0D3B-139F-4023-88D8-B0C92B3F5143}" dt="2026-03-03T13:28:52.819" v="6" actId="20577"/>
          <ac:spMkLst>
            <pc:docMk/>
            <pc:sldMk cId="2703509247" sldId="456"/>
            <ac:spMk id="4" creationId="{334F7F39-80BB-6879-0707-5E1CE463870D}"/>
          </ac:spMkLst>
        </pc:spChg>
      </pc:sldChg>
      <pc:sldChg chg="modSp">
        <pc:chgData name="Thomas, Elizabeth" userId="ecf9b76d-2424-407e-a49b-ad172b417e8c" providerId="ADAL" clId="{BEFF0D3B-139F-4023-88D8-B0C92B3F5143}" dt="2026-03-03T13:29:55.136" v="14" actId="20577"/>
        <pc:sldMkLst>
          <pc:docMk/>
          <pc:sldMk cId="2270189806" sldId="457"/>
        </pc:sldMkLst>
        <pc:spChg chg="mod">
          <ac:chgData name="Thomas, Elizabeth" userId="ecf9b76d-2424-407e-a49b-ad172b417e8c" providerId="ADAL" clId="{BEFF0D3B-139F-4023-88D8-B0C92B3F5143}" dt="2026-03-03T13:29:55.136" v="14" actId="20577"/>
          <ac:spMkLst>
            <pc:docMk/>
            <pc:sldMk cId="2270189806" sldId="457"/>
            <ac:spMk id="3" creationId="{C259F316-831D-A785-7FCB-A4B79F04965C}"/>
          </ac:spMkLst>
        </pc:spChg>
      </pc:sldChg>
      <pc:sldChg chg="modSp">
        <pc:chgData name="Thomas, Elizabeth" userId="ecf9b76d-2424-407e-a49b-ad172b417e8c" providerId="ADAL" clId="{BEFF0D3B-139F-4023-88D8-B0C92B3F5143}" dt="2026-03-03T13:29:10.681" v="13"/>
        <pc:sldMkLst>
          <pc:docMk/>
          <pc:sldMk cId="4225770588" sldId="459"/>
        </pc:sldMkLst>
        <pc:graphicFrameChg chg="mod">
          <ac:chgData name="Thomas, Elizabeth" userId="ecf9b76d-2424-407e-a49b-ad172b417e8c" providerId="ADAL" clId="{BEFF0D3B-139F-4023-88D8-B0C92B3F5143}" dt="2026-03-03T13:29:10.681" v="13"/>
          <ac:graphicFrameMkLst>
            <pc:docMk/>
            <pc:sldMk cId="4225770588" sldId="459"/>
            <ac:graphicFrameMk id="5" creationId="{EE84788B-DB37-8E8D-B611-845940E6C482}"/>
          </ac:graphicFrameMkLst>
        </pc:graphicFrameChg>
      </pc:sldChg>
      <pc:sldChg chg="modSp">
        <pc:chgData name="Thomas, Elizabeth" userId="ecf9b76d-2424-407e-a49b-ad172b417e8c" providerId="ADAL" clId="{BEFF0D3B-139F-4023-88D8-B0C92B3F5143}" dt="2026-03-03T13:33:29.502" v="35" actId="13244"/>
        <pc:sldMkLst>
          <pc:docMk/>
          <pc:sldMk cId="3080368652" sldId="463"/>
        </pc:sldMkLst>
        <pc:spChg chg="mod">
          <ac:chgData name="Thomas, Elizabeth" userId="ecf9b76d-2424-407e-a49b-ad172b417e8c" providerId="ADAL" clId="{BEFF0D3B-139F-4023-88D8-B0C92B3F5143}" dt="2026-03-03T13:29:56.105" v="15" actId="20577"/>
          <ac:spMkLst>
            <pc:docMk/>
            <pc:sldMk cId="3080368652" sldId="463"/>
            <ac:spMk id="5" creationId="{A623A48D-AAE2-9AF2-CE0A-E7E2069AF632}"/>
          </ac:spMkLst>
        </pc:spChg>
        <pc:picChg chg="mod">
          <ac:chgData name="Thomas, Elizabeth" userId="ecf9b76d-2424-407e-a49b-ad172b417e8c" providerId="ADAL" clId="{BEFF0D3B-139F-4023-88D8-B0C92B3F5143}" dt="2026-03-03T13:33:29.502" v="35" actId="13244"/>
          <ac:picMkLst>
            <pc:docMk/>
            <pc:sldMk cId="3080368652" sldId="463"/>
            <ac:picMk id="9218" creationId="{BC753998-761D-27EC-C3C5-2067F893D9B2}"/>
          </ac:picMkLst>
        </pc:picChg>
      </pc:sldChg>
      <pc:sldChg chg="modSp">
        <pc:chgData name="Thomas, Elizabeth" userId="ecf9b76d-2424-407e-a49b-ad172b417e8c" providerId="ADAL" clId="{BEFF0D3B-139F-4023-88D8-B0C92B3F5143}" dt="2026-03-03T13:29:57.287" v="16" actId="20577"/>
        <pc:sldMkLst>
          <pc:docMk/>
          <pc:sldMk cId="982548285" sldId="466"/>
        </pc:sldMkLst>
        <pc:spChg chg="mod">
          <ac:chgData name="Thomas, Elizabeth" userId="ecf9b76d-2424-407e-a49b-ad172b417e8c" providerId="ADAL" clId="{BEFF0D3B-139F-4023-88D8-B0C92B3F5143}" dt="2026-03-03T13:29:57.287" v="16" actId="20577"/>
          <ac:spMkLst>
            <pc:docMk/>
            <pc:sldMk cId="982548285" sldId="466"/>
            <ac:spMk id="6" creationId="{16610CEE-BA39-ABF8-718A-4247D1C927D6}"/>
          </ac:spMkLst>
        </pc:spChg>
      </pc:sldChg>
      <pc:sldChg chg="addSp delSp modSp mod">
        <pc:chgData name="Thomas, Elizabeth" userId="ecf9b76d-2424-407e-a49b-ad172b417e8c" providerId="ADAL" clId="{BEFF0D3B-139F-4023-88D8-B0C92B3F5143}" dt="2026-03-03T13:30:28.789" v="28" actId="20577"/>
        <pc:sldMkLst>
          <pc:docMk/>
          <pc:sldMk cId="3640541901" sldId="467"/>
        </pc:sldMkLst>
        <pc:spChg chg="mod">
          <ac:chgData name="Thomas, Elizabeth" userId="ecf9b76d-2424-407e-a49b-ad172b417e8c" providerId="ADAL" clId="{BEFF0D3B-139F-4023-88D8-B0C92B3F5143}" dt="2026-03-03T13:30:28.789" v="28" actId="20577"/>
          <ac:spMkLst>
            <pc:docMk/>
            <pc:sldMk cId="3640541901" sldId="467"/>
            <ac:spMk id="6" creationId="{3F6B3636-A0E0-95BF-D8DF-1D3206D8F655}"/>
          </ac:spMkLst>
        </pc:spChg>
      </pc:sldChg>
    </pc:docChg>
  </pc:docChgLst>
  <pc:docChgLst>
    <pc:chgData name="Lopes, Sofia" userId="S::slopes@doe.nj.gov::bfdcdb35-f473-4f4e-91dd-f675a1682a58" providerId="AD" clId="Web-{BA67CA79-5DC1-3C94-EDB1-2E1B1616562F}"/>
    <pc:docChg chg="modSld">
      <pc:chgData name="Lopes, Sofia" userId="S::slopes@doe.nj.gov::bfdcdb35-f473-4f4e-91dd-f675a1682a58" providerId="AD" clId="Web-{BA67CA79-5DC1-3C94-EDB1-2E1B1616562F}" dt="2026-03-03T17:50:47.816" v="5"/>
      <pc:docMkLst>
        <pc:docMk/>
      </pc:docMkLst>
      <pc:sldChg chg="modSp">
        <pc:chgData name="Lopes, Sofia" userId="S::slopes@doe.nj.gov::bfdcdb35-f473-4f4e-91dd-f675a1682a58" providerId="AD" clId="Web-{BA67CA79-5DC1-3C94-EDB1-2E1B1616562F}" dt="2026-03-03T17:50:28.941" v="1"/>
        <pc:sldMkLst>
          <pc:docMk/>
          <pc:sldMk cId="3080368652" sldId="463"/>
        </pc:sldMkLst>
        <pc:picChg chg="mod">
          <ac:chgData name="Lopes, Sofia" userId="S::slopes@doe.nj.gov::bfdcdb35-f473-4f4e-91dd-f675a1682a58" providerId="AD" clId="Web-{BA67CA79-5DC1-3C94-EDB1-2E1B1616562F}" dt="2026-03-03T17:50:28.941" v="1"/>
          <ac:picMkLst>
            <pc:docMk/>
            <pc:sldMk cId="3080368652" sldId="463"/>
            <ac:picMk id="9218" creationId="{BC753998-761D-27EC-C3C5-2067F893D9B2}"/>
          </ac:picMkLst>
        </pc:picChg>
      </pc:sldChg>
      <pc:sldChg chg="modSp">
        <pc:chgData name="Lopes, Sofia" userId="S::slopes@doe.nj.gov::bfdcdb35-f473-4f4e-91dd-f675a1682a58" providerId="AD" clId="Web-{BA67CA79-5DC1-3C94-EDB1-2E1B1616562F}" dt="2026-03-03T17:50:37.347" v="3"/>
        <pc:sldMkLst>
          <pc:docMk/>
          <pc:sldMk cId="982548285" sldId="466"/>
        </pc:sldMkLst>
        <pc:picChg chg="mod">
          <ac:chgData name="Lopes, Sofia" userId="S::slopes@doe.nj.gov::bfdcdb35-f473-4f4e-91dd-f675a1682a58" providerId="AD" clId="Web-{BA67CA79-5DC1-3C94-EDB1-2E1B1616562F}" dt="2026-03-03T17:50:37.347" v="3"/>
          <ac:picMkLst>
            <pc:docMk/>
            <pc:sldMk cId="982548285" sldId="466"/>
            <ac:picMk id="9" creationId="{708D6DD6-D366-AF68-1674-A3A1D11F7B35}"/>
          </ac:picMkLst>
        </pc:picChg>
      </pc:sldChg>
      <pc:sldChg chg="modSp">
        <pc:chgData name="Lopes, Sofia" userId="S::slopes@doe.nj.gov::bfdcdb35-f473-4f4e-91dd-f675a1682a58" providerId="AD" clId="Web-{BA67CA79-5DC1-3C94-EDB1-2E1B1616562F}" dt="2026-03-03T17:50:47.816" v="5"/>
        <pc:sldMkLst>
          <pc:docMk/>
          <pc:sldMk cId="3640541901" sldId="467"/>
        </pc:sldMkLst>
        <pc:picChg chg="mod">
          <ac:chgData name="Lopes, Sofia" userId="S::slopes@doe.nj.gov::bfdcdb35-f473-4f4e-91dd-f675a1682a58" providerId="AD" clId="Web-{BA67CA79-5DC1-3C94-EDB1-2E1B1616562F}" dt="2026-03-03T17:50:47.816" v="5"/>
          <ac:picMkLst>
            <pc:docMk/>
            <pc:sldMk cId="3640541901" sldId="467"/>
            <ac:picMk id="9" creationId="{CEF0E454-8D43-343C-B509-55A422983417}"/>
          </ac:picMkLst>
        </pc:picChg>
      </pc:sldChg>
    </pc:docChg>
  </pc:docChgLst>
  <pc:docChgLst>
    <pc:chgData name="Lopes, Sofia" userId="S::slopes@doe.nj.gov::bfdcdb35-f473-4f4e-91dd-f675a1682a58" providerId="AD" clId="Web-{BF81F753-2648-1FCF-B3D6-FB2AA1229D2C}"/>
    <pc:docChg chg="modSld">
      <pc:chgData name="Lopes, Sofia" userId="S::slopes@doe.nj.gov::bfdcdb35-f473-4f4e-91dd-f675a1682a58" providerId="AD" clId="Web-{BF81F753-2648-1FCF-B3D6-FB2AA1229D2C}" dt="2026-02-26T19:14:16.005" v="4" actId="20577"/>
      <pc:docMkLst>
        <pc:docMk/>
      </pc:docMkLst>
      <pc:sldChg chg="modSp">
        <pc:chgData name="Lopes, Sofia" userId="S::slopes@doe.nj.gov::bfdcdb35-f473-4f4e-91dd-f675a1682a58" providerId="AD" clId="Web-{BF81F753-2648-1FCF-B3D6-FB2AA1229D2C}" dt="2026-02-26T19:14:16.005" v="4" actId="20577"/>
        <pc:sldMkLst>
          <pc:docMk/>
          <pc:sldMk cId="982548285" sldId="466"/>
        </pc:sldMkLst>
        <pc:spChg chg="mod">
          <ac:chgData name="Lopes, Sofia" userId="S::slopes@doe.nj.gov::bfdcdb35-f473-4f4e-91dd-f675a1682a58" providerId="AD" clId="Web-{BF81F753-2648-1FCF-B3D6-FB2AA1229D2C}" dt="2026-02-26T19:14:16.005" v="4" actId="20577"/>
          <ac:spMkLst>
            <pc:docMk/>
            <pc:sldMk cId="982548285" sldId="466"/>
            <ac:spMk id="6" creationId="{16610CEE-BA39-ABF8-718A-4247D1C927D6}"/>
          </ac:spMkLst>
        </pc:spChg>
      </pc:sldChg>
      <pc:sldChg chg="modSp">
        <pc:chgData name="Lopes, Sofia" userId="S::slopes@doe.nj.gov::bfdcdb35-f473-4f4e-91dd-f675a1682a58" providerId="AD" clId="Web-{BF81F753-2648-1FCF-B3D6-FB2AA1229D2C}" dt="2026-02-26T19:14:06.474" v="2" actId="20577"/>
        <pc:sldMkLst>
          <pc:docMk/>
          <pc:sldMk cId="3640541901" sldId="467"/>
        </pc:sldMkLst>
        <pc:spChg chg="mod">
          <ac:chgData name="Lopes, Sofia" userId="S::slopes@doe.nj.gov::bfdcdb35-f473-4f4e-91dd-f675a1682a58" providerId="AD" clId="Web-{BF81F753-2648-1FCF-B3D6-FB2AA1229D2C}" dt="2026-02-26T19:14:06.474" v="2" actId="20577"/>
          <ac:spMkLst>
            <pc:docMk/>
            <pc:sldMk cId="3640541901" sldId="467"/>
            <ac:spMk id="6" creationId="{3F6B3636-A0E0-95BF-D8DF-1D3206D8F65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F7B811AE-216E-6F44-9DDB-1445BBBA3764}" type="datetimeFigureOut">
              <a:rPr lang="en-US" smtClean="0"/>
              <a:t>3/18/2026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9B65AB24-858C-4042-8650-F45BC641C7BA}" type="slidenum">
              <a:rPr lang="en-US" smtClean="0"/>
              <a:t>‹#›</a:t>
            </a:fld>
            <a:endParaRPr lang="en-US"/>
          </a:p>
        </p:txBody>
      </p:sp>
    </p:spTree>
    <p:extLst>
      <p:ext uri="{BB962C8B-B14F-4D97-AF65-F5344CB8AC3E}">
        <p14:creationId xmlns:p14="http://schemas.microsoft.com/office/powerpoint/2010/main" val="3366797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readingrockets.org/literacy-home/reading-101-guide-parents/reading-basics/vocabulary"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4AE6C-6AC4-FA4C-938E-9D462F0B0C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4857CF-19A8-E8C3-03EA-1789F3E084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3AF335-DC69-3110-9A4E-5250FCD976CB}"/>
              </a:ext>
            </a:extLst>
          </p:cNvPr>
          <p:cNvSpPr>
            <a:spLocks noGrp="1"/>
          </p:cNvSpPr>
          <p:nvPr>
            <p:ph type="body" idx="1"/>
          </p:nvPr>
        </p:nvSpPr>
        <p:spPr/>
        <p:txBody>
          <a:bodyPr/>
          <a:lstStyle/>
          <a:p>
            <a:pPr rtl="0"/>
            <a:r>
              <a:rPr lang="en-US" b="1"/>
              <a:t>Facilitator Narration: </a:t>
            </a:r>
          </a:p>
          <a:p>
            <a:pPr rtl="0"/>
            <a:r>
              <a:rPr lang="en-US"/>
              <a:t>Welcome to the </a:t>
            </a:r>
            <a:r>
              <a:rPr lang="en-US" i="1" err="1"/>
              <a:t>LEARning</a:t>
            </a:r>
            <a:r>
              <a:rPr lang="en-US" i="1"/>
              <a:t> about Literacy for Families</a:t>
            </a:r>
            <a:r>
              <a:rPr lang="en-US"/>
              <a:t> series from the New Jersey Department of Education’s Office of Learning Equity and Academy Recovery, or LEAR. LEAR was established in August 2024 to transform New Jersey’s approach to literacy instruction and advance academic recovery. </a:t>
            </a:r>
          </a:p>
          <a:p>
            <a:pPr rtl="0"/>
            <a:endParaRPr lang="en-US"/>
          </a:p>
          <a:p>
            <a:pPr rtl="0"/>
            <a:r>
              <a:rPr lang="en-US"/>
              <a:t>Along with the LEAR office, a Working Group on Student Literacy was created to make recommendations on best practices and evidence-based strategies to help all children learn. Through the group’s research, it was determined that states that mirrored the language and formats used with teachers successfully communicated information about early literacy learning to families. As a result, one of the group's recommendations was to develop clear, accessible information for families to support aligned language around early literacy development. In response to this recommendation, the LEAR office created this series for parents, families, and caregivers, providing research and information on early literacy, along with practical applications and activities they can do with their children at home.</a:t>
            </a:r>
          </a:p>
          <a:p>
            <a:pPr rtl="0"/>
            <a:endParaRPr lang="en-US"/>
          </a:p>
          <a:p>
            <a:pPr rtl="0"/>
            <a:r>
              <a:rPr lang="en-US"/>
              <a:t>For more information about LEAR and the New Jersey Department of Education, visit the link on the screen.</a:t>
            </a:r>
          </a:p>
          <a:p>
            <a:pPr rtl="0"/>
            <a:endParaRPr lang="en-US"/>
          </a:p>
          <a:p>
            <a:pPr rtl="0"/>
            <a:r>
              <a:rPr lang="en-US" b="1"/>
              <a:t>Facilitator Note: Hide this slide if this is </a:t>
            </a:r>
            <a:r>
              <a:rPr lang="en-US" b="1" u="sng"/>
              <a:t>not </a:t>
            </a:r>
            <a:r>
              <a:rPr lang="en-US" b="1"/>
              <a:t>the first session you are facilitating with this group.</a:t>
            </a:r>
          </a:p>
        </p:txBody>
      </p:sp>
      <p:sp>
        <p:nvSpPr>
          <p:cNvPr id="4" name="Slide Number Placeholder 3">
            <a:extLst>
              <a:ext uri="{FF2B5EF4-FFF2-40B4-BE49-F238E27FC236}">
                <a16:creationId xmlns:a16="http://schemas.microsoft.com/office/drawing/2014/main" id="{CE8DD105-2D25-E990-6742-939FBE373860}"/>
              </a:ext>
            </a:extLst>
          </p:cNvPr>
          <p:cNvSpPr>
            <a:spLocks noGrp="1"/>
          </p:cNvSpPr>
          <p:nvPr>
            <p:ph type="sldNum" sz="quarter" idx="5"/>
          </p:nvPr>
        </p:nvSpPr>
        <p:spPr/>
        <p:txBody>
          <a:bodyPr/>
          <a:lstStyle/>
          <a:p>
            <a:fld id="{9B65AB24-858C-4042-8650-F45BC641C7BA}" type="slidenum">
              <a:rPr lang="en-US" smtClean="0"/>
              <a:t>1</a:t>
            </a:fld>
            <a:endParaRPr lang="en-US"/>
          </a:p>
        </p:txBody>
      </p:sp>
    </p:spTree>
    <p:extLst>
      <p:ext uri="{BB962C8B-B14F-4D97-AF65-F5344CB8AC3E}">
        <p14:creationId xmlns:p14="http://schemas.microsoft.com/office/powerpoint/2010/main" val="2171800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Facilitator Narration: </a:t>
            </a:r>
            <a:endParaRPr lang="en-US">
              <a:solidFill>
                <a:srgbClr val="444444"/>
              </a:solidFill>
            </a:endParaRPr>
          </a:p>
          <a:p>
            <a:r>
              <a:rPr lang="en-US"/>
              <a:t>Additional ideas, activities, directions, and examples can be found on Reading Rockets website. The QR code is linked to the Kindergarten page. Activities for other age and grade levels are accessible from the Reading 101: A Guide for Parents menu.</a:t>
            </a:r>
            <a:endParaRPr lang="en-US">
              <a:solidFill>
                <a:srgbClr val="444444"/>
              </a:solidFill>
            </a:endParaRPr>
          </a:p>
          <a:p>
            <a:br>
              <a:rPr lang="en-US">
                <a:cs typeface="+mn-lt"/>
              </a:rPr>
            </a:br>
            <a:r>
              <a:rPr lang="en-US" b="1"/>
              <a:t>Facilitator Note: </a:t>
            </a:r>
            <a:r>
              <a:rPr lang="en-US"/>
              <a:t>Link to resource: https://www.readingrockets.org/literacy-home/reading-101-guide-parents/your-kindergartener/vocabulary-activities</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11</a:t>
            </a:fld>
            <a:endParaRPr lang="en-US"/>
          </a:p>
        </p:txBody>
      </p:sp>
    </p:spTree>
    <p:extLst>
      <p:ext uri="{BB962C8B-B14F-4D97-AF65-F5344CB8AC3E}">
        <p14:creationId xmlns:p14="http://schemas.microsoft.com/office/powerpoint/2010/main" val="2229312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7D189-C35F-EA89-DD65-8B711D186C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52DC11-8C34-A5BD-C952-0C6B2DCED2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F09190-9EAB-151D-1C48-6DD8E6361E0D}"/>
              </a:ext>
            </a:extLst>
          </p:cNvPr>
          <p:cNvSpPr>
            <a:spLocks noGrp="1"/>
          </p:cNvSpPr>
          <p:nvPr>
            <p:ph type="body" idx="1"/>
          </p:nvPr>
        </p:nvSpPr>
        <p:spPr/>
        <p:txBody>
          <a:bodyPr/>
          <a:lstStyle/>
          <a:p>
            <a:r>
              <a:rPr lang="en-US" b="1"/>
              <a:t>Facilitator Narration:</a:t>
            </a:r>
            <a:r>
              <a:rPr lang="en-US"/>
              <a:t> </a:t>
            </a:r>
            <a:endParaRPr lang="en-US">
              <a:solidFill>
                <a:srgbClr val="444444"/>
              </a:solidFill>
            </a:endParaRPr>
          </a:p>
          <a:p>
            <a:r>
              <a:rPr lang="en-US"/>
              <a:t>In closing, we hope that you have enjoyed this session.  To reinforce your learning, we recommend reviewing this one-page article from Reading Rockets prior to our next session. The resource is linked to the QR code on the screen.  </a:t>
            </a:r>
            <a:br>
              <a:rPr lang="en-US">
                <a:cs typeface="+mn-lt"/>
              </a:rPr>
            </a:br>
            <a:endParaRPr lang="en-US">
              <a:solidFill>
                <a:srgbClr val="444444"/>
              </a:solidFill>
            </a:endParaRPr>
          </a:p>
          <a:p>
            <a:r>
              <a:rPr lang="en-US" b="1"/>
              <a:t>Facilitator Note</a:t>
            </a:r>
            <a:r>
              <a:rPr lang="en-US"/>
              <a:t>: Link to resource: </a:t>
            </a:r>
            <a:r>
              <a:rPr lang="en-US">
                <a:solidFill>
                  <a:srgbClr val="444444"/>
                </a:solidFill>
                <a:hlinkClick r:id="rId3"/>
              </a:rPr>
              <a:t>https://www.readingrockets.org/literacy-home/reading-101-guide-parents/reading-basics/vocabulary</a:t>
            </a:r>
            <a:r>
              <a:rPr lang="en-US">
                <a:solidFill>
                  <a:srgbClr val="0F9ED5"/>
                </a:solidFill>
              </a:rPr>
              <a:t> </a:t>
            </a:r>
            <a:endParaRPr lang="en-US">
              <a:solidFill>
                <a:srgbClr val="444444"/>
              </a:solidFill>
            </a:endParaRPr>
          </a:p>
        </p:txBody>
      </p:sp>
      <p:sp>
        <p:nvSpPr>
          <p:cNvPr id="4" name="Slide Number Placeholder 3">
            <a:extLst>
              <a:ext uri="{FF2B5EF4-FFF2-40B4-BE49-F238E27FC236}">
                <a16:creationId xmlns:a16="http://schemas.microsoft.com/office/drawing/2014/main" id="{285D7530-8AE3-B390-4269-8474CB0AE31A}"/>
              </a:ext>
            </a:extLst>
          </p:cNvPr>
          <p:cNvSpPr>
            <a:spLocks noGrp="1"/>
          </p:cNvSpPr>
          <p:nvPr>
            <p:ph type="sldNum" sz="quarter" idx="5"/>
          </p:nvPr>
        </p:nvSpPr>
        <p:spPr/>
        <p:txBody>
          <a:bodyPr/>
          <a:lstStyle/>
          <a:p>
            <a:fld id="{9B65AB24-858C-4042-8650-F45BC641C7BA}" type="slidenum">
              <a:rPr lang="en-US" smtClean="0"/>
              <a:t>12</a:t>
            </a:fld>
            <a:endParaRPr lang="en-US"/>
          </a:p>
        </p:txBody>
      </p:sp>
    </p:spTree>
    <p:extLst>
      <p:ext uri="{BB962C8B-B14F-4D97-AF65-F5344CB8AC3E}">
        <p14:creationId xmlns:p14="http://schemas.microsoft.com/office/powerpoint/2010/main" val="6275212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13</a:t>
            </a:fld>
            <a:endParaRPr lang="en-US"/>
          </a:p>
        </p:txBody>
      </p:sp>
    </p:spTree>
    <p:extLst>
      <p:ext uri="{BB962C8B-B14F-4D97-AF65-F5344CB8AC3E}">
        <p14:creationId xmlns:p14="http://schemas.microsoft.com/office/powerpoint/2010/main" val="3048707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14</a:t>
            </a:fld>
            <a:endParaRPr lang="en-US"/>
          </a:p>
        </p:txBody>
      </p:sp>
    </p:spTree>
    <p:extLst>
      <p:ext uri="{BB962C8B-B14F-4D97-AF65-F5344CB8AC3E}">
        <p14:creationId xmlns:p14="http://schemas.microsoft.com/office/powerpoint/2010/main" val="1416143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a:t>Facilitator Narration: </a:t>
            </a:r>
          </a:p>
          <a:p>
            <a:pPr rtl="0"/>
            <a:r>
              <a:rPr lang="en-US"/>
              <a:t>Welcome! We’re so glad you could join us for this session in the </a:t>
            </a:r>
            <a:r>
              <a:rPr lang="en-US" i="1" err="1"/>
              <a:t>LEARning</a:t>
            </a:r>
            <a:r>
              <a:rPr lang="en-US" i="1"/>
              <a:t> about Literacy for Families</a:t>
            </a:r>
            <a:r>
              <a:rPr lang="en-US"/>
              <a:t> series. This session will focus on vocabulary and is designed to support New Jersey families as you help your children grow as confident readers at home.</a:t>
            </a:r>
            <a:endParaRPr lang="en-US" b="0">
              <a:effectLst/>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2</a:t>
            </a:fld>
            <a:endParaRPr lang="en-US"/>
          </a:p>
        </p:txBody>
      </p:sp>
    </p:spTree>
    <p:extLst>
      <p:ext uri="{BB962C8B-B14F-4D97-AF65-F5344CB8AC3E}">
        <p14:creationId xmlns:p14="http://schemas.microsoft.com/office/powerpoint/2010/main" val="3044961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none" strike="noStrike" kern="1200">
                <a:solidFill>
                  <a:schemeClr val="tx1"/>
                </a:solidFill>
                <a:effectLst/>
              </a:rPr>
              <a:t>Facilitator Narration: </a:t>
            </a:r>
          </a:p>
          <a:p>
            <a:r>
              <a:rPr lang="en-US"/>
              <a:t>As always, we are starting with our conceptual framework for skilled reading: Scarborough’s Reading Rope. Today’s session will explore </a:t>
            </a:r>
            <a:r>
              <a:rPr lang="en-US" b="0" i="0" u="none" strike="noStrike" kern="1200">
                <a:solidFill>
                  <a:schemeClr val="tx1"/>
                </a:solidFill>
                <a:effectLst/>
              </a:rPr>
              <a:t>the role </a:t>
            </a:r>
            <a:r>
              <a:rPr lang="en-US"/>
              <a:t>of </a:t>
            </a:r>
            <a:r>
              <a:rPr lang="en-US" b="0"/>
              <a:t>vocabulary</a:t>
            </a:r>
            <a:r>
              <a:rPr lang="en-US"/>
              <a:t> </a:t>
            </a:r>
            <a:r>
              <a:rPr lang="en-US" b="0" i="0" u="none" strike="noStrike" kern="1200">
                <a:solidFill>
                  <a:schemeClr val="tx1"/>
                </a:solidFill>
                <a:effectLst/>
              </a:rPr>
              <a:t>in reading comprehension.</a:t>
            </a:r>
            <a:endParaRPr lang="en-US"/>
          </a:p>
          <a:p>
            <a:br>
              <a:rPr lang="en-US"/>
            </a:br>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3</a:t>
            </a:fld>
            <a:endParaRPr lang="en-US"/>
          </a:p>
        </p:txBody>
      </p:sp>
    </p:spTree>
    <p:extLst>
      <p:ext uri="{BB962C8B-B14F-4D97-AF65-F5344CB8AC3E}">
        <p14:creationId xmlns:p14="http://schemas.microsoft.com/office/powerpoint/2010/main" val="3824822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a:t>Facilitator Narration: </a:t>
            </a:r>
          </a:p>
          <a:p>
            <a:pPr rtl="0"/>
            <a:r>
              <a:rPr lang="en-US"/>
              <a:t>Vocabulary is the knowledge and meaning of words, and it is one of the most important building blocks for reading comprehension.</a:t>
            </a:r>
          </a:p>
          <a:p>
            <a:pPr marL="174982" indent="-174982" fontAlgn="base">
              <a:buFont typeface="Arial" panose="020B0604020202020204" pitchFamily="34" charset="0"/>
              <a:buChar char="•"/>
            </a:pPr>
            <a:r>
              <a:rPr lang="en-US"/>
              <a:t>First, knowing words helps kids understand what they read. Children with strong vocabulary tend to do better at understanding stories and information as they grow.</a:t>
            </a:r>
          </a:p>
          <a:p>
            <a:pPr marL="174982" indent="-174982" fontAlgn="base">
              <a:buFont typeface="Arial" panose="020B0604020202020204" pitchFamily="34" charset="0"/>
              <a:buChar char="•"/>
            </a:pPr>
            <a:r>
              <a:rPr lang="en-US"/>
              <a:t>Second, repeated exposure to words makes learning easier. When children hear, see, and use a word many times, its meaning becomes clearer and easier to remember.</a:t>
            </a:r>
          </a:p>
          <a:p>
            <a:pPr marL="174982" indent="-174982" fontAlgn="base">
              <a:buFont typeface="Arial" panose="020B0604020202020204" pitchFamily="34" charset="0"/>
              <a:buChar char="•"/>
            </a:pPr>
            <a:r>
              <a:rPr lang="en-US"/>
              <a:t>Finally, understanding most of the words in a text is important. Kids usually need to know about 9 or 10 out of every 10 words in a book to really understand the story or information.</a:t>
            </a:r>
            <a:br>
              <a:rPr lang="en-US"/>
            </a:br>
            <a:endParaRPr lang="en-US"/>
          </a:p>
          <a:p>
            <a:pPr rtl="0"/>
            <a:r>
              <a:rPr lang="en-US"/>
              <a:t>By helping children learn and practice new words at home, you are giving them a key tool to become confident, skilled readers.</a:t>
            </a:r>
            <a:endParaRPr lang="en-US" b="0">
              <a:effectLst/>
            </a:endParaRPr>
          </a:p>
          <a:p>
            <a:br>
              <a:rPr lang="en-US"/>
            </a:br>
            <a:br>
              <a:rPr lang="en-US"/>
            </a:br>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5</a:t>
            </a:fld>
            <a:endParaRPr lang="en-US"/>
          </a:p>
        </p:txBody>
      </p:sp>
    </p:spTree>
    <p:extLst>
      <p:ext uri="{BB962C8B-B14F-4D97-AF65-F5344CB8AC3E}">
        <p14:creationId xmlns:p14="http://schemas.microsoft.com/office/powerpoint/2010/main" val="2841617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Facilitator Narration: </a:t>
            </a:r>
          </a:p>
          <a:p>
            <a:r>
              <a:rPr lang="en-US"/>
              <a:t>Children need to know </a:t>
            </a:r>
            <a:r>
              <a:rPr lang="en-US" b="0"/>
              <a:t>many words—that’s breadth—and also understand each word deeply, </a:t>
            </a:r>
            <a:r>
              <a:rPr lang="en-US"/>
              <a:t>including its meaning, uses, and connections to other words. Having both breadth and depth helps kids read more confidently, understand what they read, and express themselves clearly. The more words they know and truly understand, the stronger readers and learners they become.</a:t>
            </a:r>
          </a:p>
          <a:p>
            <a:endParaRPr lang="en-US"/>
          </a:p>
          <a:p>
            <a:r>
              <a:rPr lang="en-US"/>
              <a:t>An example of this, is the word </a:t>
            </a:r>
            <a:r>
              <a:rPr lang="en-US" i="1"/>
              <a:t>bank</a:t>
            </a:r>
            <a:r>
              <a:rPr lang="en-US" i="0"/>
              <a:t>. A student recognizing the word would be considered “breadth” and understanding its meaning, whether a financial institution or the land alongside a river would be considered “depth.” In this example, the context in which the word </a:t>
            </a:r>
            <a:r>
              <a:rPr lang="en-US" i="1"/>
              <a:t>bank </a:t>
            </a:r>
            <a:r>
              <a:rPr lang="en-US" i="0"/>
              <a:t>is used would be important to identifying its meaning.</a:t>
            </a:r>
            <a:endParaRPr lang="en-US"/>
          </a:p>
          <a:p>
            <a:endParaRPr lang="en-US"/>
          </a:p>
          <a:p>
            <a:r>
              <a:rPr lang="en-US"/>
              <a:t>To build depth, seeing vocabulary in rich contexts provided by authentic texts, rather than in isolated vocabulary drills, yields robust vocabulary learning.</a:t>
            </a:r>
          </a:p>
        </p:txBody>
      </p:sp>
      <p:sp>
        <p:nvSpPr>
          <p:cNvPr id="4" name="Slide Number Placeholder 3"/>
          <p:cNvSpPr>
            <a:spLocks noGrp="1"/>
          </p:cNvSpPr>
          <p:nvPr>
            <p:ph type="sldNum" sz="quarter" idx="5"/>
          </p:nvPr>
        </p:nvSpPr>
        <p:spPr/>
        <p:txBody>
          <a:bodyPr/>
          <a:lstStyle/>
          <a:p>
            <a:fld id="{9B65AB24-858C-4042-8650-F45BC641C7BA}" type="slidenum">
              <a:rPr lang="en-US" smtClean="0"/>
              <a:t>6</a:t>
            </a:fld>
            <a:endParaRPr lang="en-US"/>
          </a:p>
        </p:txBody>
      </p:sp>
    </p:spTree>
    <p:extLst>
      <p:ext uri="{BB962C8B-B14F-4D97-AF65-F5344CB8AC3E}">
        <p14:creationId xmlns:p14="http://schemas.microsoft.com/office/powerpoint/2010/main" val="2814600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Facilitator Narration: </a:t>
            </a:r>
          </a:p>
          <a:p>
            <a:r>
              <a:rPr lang="en-US"/>
              <a:t>Children learn words best when they are surrounded by language and given many opportunities to explore it. Here are some ways families can create a word-rich environment at home:</a:t>
            </a:r>
          </a:p>
          <a:p>
            <a:pPr marL="291636" indent="-291636">
              <a:buFont typeface="Arial"/>
              <a:buChar char="•"/>
            </a:pPr>
            <a:r>
              <a:rPr lang="en-US" b="0"/>
              <a:t>Teach important words directly. Spend time helping your child learn the meaning of key words they will see in reading or schoolwork.</a:t>
            </a:r>
          </a:p>
          <a:p>
            <a:pPr marL="291636" indent="-291636">
              <a:buFont typeface="Arial"/>
              <a:buChar char="•"/>
            </a:pPr>
            <a:r>
              <a:rPr lang="en-US" b="0"/>
              <a:t>Talk about words in everyday life. Notice and use new words during conversations, outings, or shared activities.</a:t>
            </a:r>
          </a:p>
          <a:p>
            <a:pPr marL="291636" indent="-291636">
              <a:buFont typeface="Arial"/>
              <a:buChar char="•"/>
            </a:pPr>
            <a:r>
              <a:rPr lang="en-US" b="0"/>
              <a:t>Encourage independent word learning. Help </a:t>
            </a:r>
            <a:r>
              <a:rPr lang="en-US"/>
              <a:t>your child explore new words on their own through reading, asking questions, and looking up meanings.</a:t>
            </a:r>
            <a:br>
              <a:rPr lang="en-US"/>
            </a:br>
            <a:endParaRPr lang="en-US"/>
          </a:p>
          <a:p>
            <a:r>
              <a:rPr lang="en-US"/>
              <a:t>By using these strategies, you are giving your child a strong foundation in vocabulary, which helps them understand what they read, communicate clearly, and enjoy learning new things every day.</a:t>
            </a:r>
          </a:p>
          <a:p>
            <a:br>
              <a:rPr lang="en-US"/>
            </a:br>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7</a:t>
            </a:fld>
            <a:endParaRPr lang="en-US"/>
          </a:p>
        </p:txBody>
      </p:sp>
    </p:spTree>
    <p:extLst>
      <p:ext uri="{BB962C8B-B14F-4D97-AF65-F5344CB8AC3E}">
        <p14:creationId xmlns:p14="http://schemas.microsoft.com/office/powerpoint/2010/main" val="1754384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none" strike="noStrike" kern="1200">
                <a:solidFill>
                  <a:schemeClr val="tx1"/>
                </a:solidFill>
                <a:effectLst/>
              </a:rPr>
              <a:t>Facilitator Narration: </a:t>
            </a:r>
          </a:p>
          <a:p>
            <a:r>
              <a:rPr lang="en-US" b="0" i="0" u="none" strike="noStrike" kern="1200">
                <a:solidFill>
                  <a:schemeClr val="tx1"/>
                </a:solidFill>
                <a:effectLst/>
              </a:rPr>
              <a:t>In </a:t>
            </a:r>
            <a:r>
              <a:rPr lang="en-US"/>
              <a:t>school</a:t>
            </a:r>
            <a:r>
              <a:rPr lang="en-US" b="0" i="0" u="none" strike="noStrike" kern="1200">
                <a:solidFill>
                  <a:schemeClr val="tx1"/>
                </a:solidFill>
                <a:effectLst/>
              </a:rPr>
              <a:t>, teachers </a:t>
            </a:r>
            <a:r>
              <a:rPr lang="en-US"/>
              <a:t>provide a variety of experiences to </a:t>
            </a:r>
            <a:r>
              <a:rPr lang="en-US" b="0" i="0" u="none" strike="noStrike" kern="1200">
                <a:solidFill>
                  <a:schemeClr val="tx1"/>
                </a:solidFill>
                <a:effectLst/>
              </a:rPr>
              <a:t>help children </a:t>
            </a:r>
            <a:r>
              <a:rPr lang="en-US"/>
              <a:t>learn and use new words.</a:t>
            </a:r>
          </a:p>
          <a:p>
            <a:pPr marL="291636" indent="-291636">
              <a:buFont typeface="Arial"/>
              <a:buChar char="•"/>
            </a:pPr>
            <a:r>
              <a:rPr lang="en-US" b="0"/>
              <a:t>First, there is explicit teaching of </a:t>
            </a:r>
            <a:r>
              <a:rPr lang="en-US" b="0" i="0" u="none" strike="noStrike" kern="1200">
                <a:solidFill>
                  <a:schemeClr val="tx1"/>
                </a:solidFill>
                <a:effectLst/>
              </a:rPr>
              <a:t>new </a:t>
            </a:r>
            <a:r>
              <a:rPr lang="en-US" b="0"/>
              <a:t>words</a:t>
            </a:r>
            <a:r>
              <a:rPr lang="en-US" b="0" i="0" u="none" strike="noStrike" kern="1200">
                <a:solidFill>
                  <a:schemeClr val="tx1"/>
                </a:solidFill>
                <a:effectLst/>
              </a:rPr>
              <a:t>. This means the t</a:t>
            </a:r>
            <a:r>
              <a:rPr lang="en-US" b="0"/>
              <a:t>eachers introduce important words</a:t>
            </a:r>
            <a:r>
              <a:rPr lang="en-US" b="0" i="0" u="none" strike="noStrike" kern="1200">
                <a:solidFill>
                  <a:schemeClr val="tx1"/>
                </a:solidFill>
                <a:effectLst/>
              </a:rPr>
              <a:t>, </a:t>
            </a:r>
            <a:r>
              <a:rPr lang="en-US" b="0"/>
              <a:t>explain their meanings</a:t>
            </a:r>
            <a:r>
              <a:rPr lang="en-US" b="0" i="0" u="none" strike="noStrike" kern="1200">
                <a:solidFill>
                  <a:schemeClr val="tx1"/>
                </a:solidFill>
                <a:effectLst/>
              </a:rPr>
              <a:t>, and </a:t>
            </a:r>
            <a:r>
              <a:rPr lang="en-US" b="0"/>
              <a:t>show students how to use them in sentences</a:t>
            </a:r>
            <a:r>
              <a:rPr lang="en-US" b="0" i="0" u="none" strike="noStrike" kern="1200">
                <a:solidFill>
                  <a:schemeClr val="tx1"/>
                </a:solidFill>
                <a:effectLst/>
              </a:rPr>
              <a:t>.</a:t>
            </a:r>
            <a:endParaRPr lang="en-US" b="0">
              <a:effectLst/>
            </a:endParaRPr>
          </a:p>
          <a:p>
            <a:pPr marL="291636" indent="-291636">
              <a:buFont typeface="Arial"/>
              <a:buChar char="•"/>
            </a:pPr>
            <a:r>
              <a:rPr lang="en-US" b="0"/>
              <a:t>Second</a:t>
            </a:r>
            <a:r>
              <a:rPr lang="en-US" b="0" i="0" u="none" strike="noStrike" kern="1200">
                <a:solidFill>
                  <a:schemeClr val="tx1"/>
                </a:solidFill>
                <a:effectLst/>
              </a:rPr>
              <a:t>, </a:t>
            </a:r>
            <a:r>
              <a:rPr lang="en-US" b="0"/>
              <a:t>children get opportunities </a:t>
            </a:r>
            <a:r>
              <a:rPr lang="en-US" b="0" i="0" u="none" strike="noStrike" kern="1200">
                <a:solidFill>
                  <a:schemeClr val="tx1"/>
                </a:solidFill>
                <a:effectLst/>
              </a:rPr>
              <a:t>to </a:t>
            </a:r>
            <a:r>
              <a:rPr lang="en-US" b="0"/>
              <a:t>practice and explore words. They might read texts, talk about words in context</a:t>
            </a:r>
            <a:r>
              <a:rPr lang="en-US" b="0" i="0" u="none" strike="noStrike" kern="1200">
                <a:solidFill>
                  <a:schemeClr val="tx1"/>
                </a:solidFill>
                <a:effectLst/>
              </a:rPr>
              <a:t>, and </a:t>
            </a:r>
            <a:r>
              <a:rPr lang="en-US" b="0"/>
              <a:t>connect new vocabulary </a:t>
            </a:r>
            <a:r>
              <a:rPr lang="en-US" b="0" i="0" u="none" strike="noStrike" kern="1200">
                <a:solidFill>
                  <a:schemeClr val="tx1"/>
                </a:solidFill>
                <a:effectLst/>
              </a:rPr>
              <a:t>to </a:t>
            </a:r>
            <a:r>
              <a:rPr lang="en-US" b="0"/>
              <a:t>what </a:t>
            </a:r>
            <a:r>
              <a:rPr lang="en-US" b="0" i="0" u="none" strike="noStrike" kern="1200">
                <a:solidFill>
                  <a:schemeClr val="tx1"/>
                </a:solidFill>
                <a:effectLst/>
              </a:rPr>
              <a:t>they </a:t>
            </a:r>
            <a:r>
              <a:rPr lang="en-US" b="0"/>
              <a:t>already know</a:t>
            </a:r>
            <a:r>
              <a:rPr lang="en-US" b="0" i="0" u="none" strike="noStrike" kern="1200">
                <a:solidFill>
                  <a:schemeClr val="tx1"/>
                </a:solidFill>
                <a:effectLst/>
              </a:rPr>
              <a:t>.</a:t>
            </a:r>
            <a:br>
              <a:rPr lang="en-US"/>
            </a:br>
            <a:endParaRPr lang="en-US"/>
          </a:p>
          <a:p>
            <a:r>
              <a:rPr lang="en-US"/>
              <a:t>These classroom experiences help children build a strong vocabulary</a:t>
            </a:r>
            <a:r>
              <a:rPr lang="en-US" b="0" i="0" u="none" strike="noStrike" kern="1200">
                <a:solidFill>
                  <a:schemeClr val="tx1"/>
                </a:solidFill>
                <a:effectLst/>
              </a:rPr>
              <a:t>, </a:t>
            </a:r>
            <a:r>
              <a:rPr lang="en-US"/>
              <a:t>which supports reading comprehension </a:t>
            </a:r>
            <a:r>
              <a:rPr lang="en-US" b="0" i="0" u="none" strike="noStrike" kern="1200">
                <a:solidFill>
                  <a:schemeClr val="tx1"/>
                </a:solidFill>
                <a:effectLst/>
              </a:rPr>
              <a:t>and </a:t>
            </a:r>
            <a:r>
              <a:rPr lang="en-US"/>
              <a:t>confident communication</a:t>
            </a:r>
            <a:r>
              <a:rPr lang="en-US" b="0" i="0" u="none" strike="noStrike" kern="1200">
                <a:solidFill>
                  <a:schemeClr val="tx1"/>
                </a:solidFill>
                <a:effectLst/>
              </a:rPr>
              <a:t>.</a:t>
            </a:r>
            <a:endParaRPr lang="en-US"/>
          </a:p>
          <a:p>
            <a:br>
              <a:rPr lang="en-US"/>
            </a:br>
            <a:br>
              <a:rPr lang="en-US"/>
            </a:br>
            <a:br>
              <a:rPr lang="en-US"/>
            </a:br>
            <a:br>
              <a:rPr lang="en-US"/>
            </a:br>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8</a:t>
            </a:fld>
            <a:endParaRPr lang="en-US"/>
          </a:p>
        </p:txBody>
      </p:sp>
    </p:spTree>
    <p:extLst>
      <p:ext uri="{BB962C8B-B14F-4D97-AF65-F5344CB8AC3E}">
        <p14:creationId xmlns:p14="http://schemas.microsoft.com/office/powerpoint/2010/main" val="2585837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a:t>Facilitator Narration: </a:t>
            </a:r>
          </a:p>
          <a:p>
            <a:pPr rtl="0"/>
            <a:r>
              <a:rPr lang="en-US"/>
              <a:t>As families, you can support your child’s vocabulary growth by understanding how it’s taught in school. Here are some questions you might ask your child’s teacher:</a:t>
            </a:r>
          </a:p>
          <a:p>
            <a:pPr marL="291636" indent="-291636">
              <a:buFont typeface="Arial"/>
              <a:buChar char="•"/>
            </a:pPr>
            <a:r>
              <a:rPr lang="en-US" i="1"/>
              <a:t>How do you introduce and explain new words in the classroom?</a:t>
            </a:r>
          </a:p>
          <a:p>
            <a:pPr marL="291636" indent="-291636">
              <a:buFont typeface="Arial"/>
              <a:buChar char="•"/>
            </a:pPr>
            <a:r>
              <a:rPr lang="en-US" i="1"/>
              <a:t>What opportunities do students have to practice and use new vocabulary?</a:t>
            </a:r>
          </a:p>
          <a:p>
            <a:pPr marL="291636" indent="-291636">
              <a:buFont typeface="Arial"/>
              <a:buChar char="•"/>
            </a:pPr>
            <a:r>
              <a:rPr lang="en-US" i="1"/>
              <a:t>How does my child learn to connect new words to what they already know?</a:t>
            </a:r>
          </a:p>
          <a:p>
            <a:pPr marL="291636" indent="-291636">
              <a:buFont typeface="Arial"/>
              <a:buChar char="•"/>
            </a:pPr>
            <a:r>
              <a:rPr lang="en-US" i="1"/>
              <a:t>Are there ways I can support my child’s vocabulary learning at home?</a:t>
            </a:r>
            <a:br>
              <a:rPr lang="en-US">
                <a:cs typeface="+mn-lt"/>
              </a:rPr>
            </a:br>
            <a:endParaRPr lang="en-US"/>
          </a:p>
          <a:p>
            <a:r>
              <a:rPr lang="en-US"/>
              <a:t>Asking these questions gives you insight into your child’s learning and helps you reinforce vocabulary development at home in meaningful ways.</a:t>
            </a:r>
          </a:p>
          <a:p>
            <a:br>
              <a:rPr lang="en-US"/>
            </a:br>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9</a:t>
            </a:fld>
            <a:endParaRPr lang="en-US"/>
          </a:p>
        </p:txBody>
      </p:sp>
    </p:spTree>
    <p:extLst>
      <p:ext uri="{BB962C8B-B14F-4D97-AF65-F5344CB8AC3E}">
        <p14:creationId xmlns:p14="http://schemas.microsoft.com/office/powerpoint/2010/main" val="2796679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BEA96-DB29-C2A7-2D1B-545CF0F609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CF7AD4-6AA8-1721-F9F0-F3B1C7FCAC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A02261-23CF-958C-0A54-F814D0AAD12C}"/>
              </a:ext>
            </a:extLst>
          </p:cNvPr>
          <p:cNvSpPr>
            <a:spLocks noGrp="1"/>
          </p:cNvSpPr>
          <p:nvPr>
            <p:ph type="body" idx="1"/>
          </p:nvPr>
        </p:nvSpPr>
        <p:spPr/>
        <p:txBody>
          <a:bodyPr/>
          <a:lstStyle/>
          <a:p>
            <a:r>
              <a:rPr lang="en-US" b="1" i="0" u="none" strike="noStrike" kern="1200">
                <a:solidFill>
                  <a:schemeClr val="tx1"/>
                </a:solidFill>
                <a:effectLst/>
              </a:rPr>
              <a:t>Facilitator Narration: </a:t>
            </a:r>
          </a:p>
          <a:p>
            <a:r>
              <a:rPr lang="en-US" b="0" i="0" u="none" strike="noStrike" kern="1200">
                <a:solidFill>
                  <a:schemeClr val="tx1"/>
                </a:solidFill>
                <a:effectLst/>
              </a:rPr>
              <a:t>There are </a:t>
            </a:r>
            <a:r>
              <a:rPr lang="en-US"/>
              <a:t>many </a:t>
            </a:r>
            <a:r>
              <a:rPr lang="en-US" b="0" i="0" u="none" strike="noStrike" kern="1200">
                <a:solidFill>
                  <a:schemeClr val="tx1"/>
                </a:solidFill>
                <a:effectLst/>
              </a:rPr>
              <a:t>simple ways </a:t>
            </a:r>
            <a:r>
              <a:rPr lang="en-US"/>
              <a:t>families </a:t>
            </a:r>
            <a:r>
              <a:rPr lang="en-US" b="0" i="0" u="none" strike="noStrike" kern="1200">
                <a:solidFill>
                  <a:schemeClr val="tx1"/>
                </a:solidFill>
                <a:effectLst/>
              </a:rPr>
              <a:t>can help </a:t>
            </a:r>
            <a:r>
              <a:rPr lang="en-US"/>
              <a:t>children grow their vocabulary</a:t>
            </a:r>
            <a:r>
              <a:rPr lang="en-US" b="0" i="0" u="none" strike="noStrike" kern="1200">
                <a:solidFill>
                  <a:schemeClr val="tx1"/>
                </a:solidFill>
                <a:effectLst/>
              </a:rPr>
              <a:t>, </a:t>
            </a:r>
            <a:r>
              <a:rPr lang="en-US"/>
              <a:t>both in breadth—</a:t>
            </a:r>
            <a:r>
              <a:rPr lang="en-US" b="0" i="0" u="none" strike="noStrike" kern="1200">
                <a:solidFill>
                  <a:schemeClr val="tx1"/>
                </a:solidFill>
                <a:effectLst/>
              </a:rPr>
              <a:t>learning </a:t>
            </a:r>
            <a:r>
              <a:rPr lang="en-US"/>
              <a:t>lots of words—and </a:t>
            </a:r>
            <a:r>
              <a:rPr lang="en-US" b="0" i="0" u="none" strike="noStrike" kern="1200">
                <a:solidFill>
                  <a:schemeClr val="tx1"/>
                </a:solidFill>
                <a:effectLst/>
              </a:rPr>
              <a:t>in </a:t>
            </a:r>
            <a:r>
              <a:rPr lang="en-US"/>
              <a:t>depth—really understanding them</a:t>
            </a:r>
            <a:r>
              <a:rPr lang="en-US" b="0" i="0" u="none" strike="noStrike" kern="1200">
                <a:solidFill>
                  <a:schemeClr val="tx1"/>
                </a:solidFill>
                <a:effectLst/>
              </a:rPr>
              <a:t>.</a:t>
            </a:r>
            <a:endParaRPr lang="en-US"/>
          </a:p>
          <a:p>
            <a:pPr marL="291636" indent="-291636">
              <a:buFont typeface="Arial"/>
              <a:buChar char="•"/>
            </a:pPr>
            <a:r>
              <a:rPr lang="en-US" b="0" i="0" u="none" strike="noStrike" kern="1200">
                <a:solidFill>
                  <a:schemeClr val="tx1"/>
                </a:solidFill>
                <a:effectLst/>
              </a:rPr>
              <a:t>Read a variety of books</a:t>
            </a:r>
            <a:r>
              <a:rPr lang="en-US" b="0"/>
              <a:t> together</a:t>
            </a:r>
            <a:r>
              <a:rPr lang="en-US" b="0" i="0" u="none" strike="noStrike" kern="1200">
                <a:solidFill>
                  <a:schemeClr val="tx1"/>
                </a:solidFill>
                <a:effectLst/>
              </a:rPr>
              <a:t>. </a:t>
            </a:r>
            <a:r>
              <a:rPr lang="en-US" b="0"/>
              <a:t>Different topics </a:t>
            </a:r>
            <a:r>
              <a:rPr lang="en-US" b="0" i="0" u="none" strike="noStrike" kern="1200">
                <a:solidFill>
                  <a:schemeClr val="tx1"/>
                </a:solidFill>
                <a:effectLst/>
              </a:rPr>
              <a:t>and </a:t>
            </a:r>
            <a:r>
              <a:rPr lang="en-US" b="0"/>
              <a:t>types of stories introduce many new words.</a:t>
            </a:r>
          </a:p>
          <a:p>
            <a:pPr marL="291636" indent="-291636">
              <a:buFont typeface="Arial"/>
              <a:buChar char="•"/>
            </a:pPr>
            <a:r>
              <a:rPr lang="en-US" b="0"/>
              <a:t>Talk </a:t>
            </a:r>
            <a:r>
              <a:rPr lang="en-US" b="0" i="0" u="none" strike="noStrike" kern="1200">
                <a:solidFill>
                  <a:schemeClr val="tx1"/>
                </a:solidFill>
                <a:effectLst/>
              </a:rPr>
              <a:t>about </a:t>
            </a:r>
            <a:r>
              <a:rPr lang="en-US" b="0"/>
              <a:t>new words. Explain what a word means, give examples, and use it in conversation</a:t>
            </a:r>
            <a:r>
              <a:rPr lang="en-US" b="0" i="0" u="none" strike="noStrike" kern="1200">
                <a:solidFill>
                  <a:schemeClr val="tx1"/>
                </a:solidFill>
                <a:effectLst/>
              </a:rPr>
              <a:t>.</a:t>
            </a:r>
            <a:endParaRPr lang="en-US" b="0" i="0" u="none" strike="noStrike" kern="1200">
              <a:solidFill>
                <a:schemeClr val="tx1"/>
              </a:solidFill>
              <a:effectLst/>
              <a:ea typeface="+mn-ea"/>
              <a:cs typeface="+mn-cs"/>
            </a:endParaRPr>
          </a:p>
          <a:p>
            <a:pPr marL="291636" indent="-291636">
              <a:buFont typeface="Arial"/>
              <a:buChar char="•"/>
            </a:pPr>
            <a:r>
              <a:rPr lang="en-US" b="0" i="0" u="none" strike="noStrike" kern="1200">
                <a:solidFill>
                  <a:schemeClr val="tx1"/>
                </a:solidFill>
                <a:effectLst/>
              </a:rPr>
              <a:t>Use </a:t>
            </a:r>
            <a:r>
              <a:rPr lang="en-US" b="0"/>
              <a:t>words in multiple ways</a:t>
            </a:r>
            <a:r>
              <a:rPr lang="en-US" b="0" i="0" u="none" strike="noStrike" kern="1200">
                <a:solidFill>
                  <a:schemeClr val="tx1"/>
                </a:solidFill>
                <a:effectLst/>
              </a:rPr>
              <a:t>. </a:t>
            </a:r>
            <a:r>
              <a:rPr lang="en-US" b="0"/>
              <a:t>Encourage your child </a:t>
            </a:r>
            <a:r>
              <a:rPr lang="en-US" b="0" i="0" u="none" strike="noStrike" kern="1200">
                <a:solidFill>
                  <a:schemeClr val="tx1"/>
                </a:solidFill>
                <a:effectLst/>
              </a:rPr>
              <a:t>to </a:t>
            </a:r>
            <a:r>
              <a:rPr lang="en-US" b="0"/>
              <a:t>write, say</a:t>
            </a:r>
            <a:r>
              <a:rPr lang="en-US" b="0" i="0" u="none" strike="noStrike" kern="1200">
                <a:solidFill>
                  <a:schemeClr val="tx1"/>
                </a:solidFill>
                <a:effectLst/>
              </a:rPr>
              <a:t>, </a:t>
            </a:r>
            <a:r>
              <a:rPr lang="en-US" b="0"/>
              <a:t>draw</a:t>
            </a:r>
            <a:r>
              <a:rPr lang="en-US" b="0" i="0" u="none" strike="noStrike" kern="1200">
                <a:solidFill>
                  <a:schemeClr val="tx1"/>
                </a:solidFill>
                <a:effectLst/>
              </a:rPr>
              <a:t>, or </a:t>
            </a:r>
            <a:r>
              <a:rPr lang="en-US" b="0"/>
              <a:t>act out the meaning of new words.</a:t>
            </a:r>
          </a:p>
          <a:p>
            <a:pPr marL="291636" indent="-291636">
              <a:buFont typeface="Arial"/>
              <a:buChar char="•"/>
            </a:pPr>
            <a:r>
              <a:rPr lang="en-US" b="0"/>
              <a:t>Connect words to what your child knows. Relate new vocabulary </a:t>
            </a:r>
            <a:r>
              <a:rPr lang="en-US" b="0" i="0" u="none" strike="noStrike" kern="1200">
                <a:solidFill>
                  <a:schemeClr val="tx1"/>
                </a:solidFill>
                <a:effectLst/>
              </a:rPr>
              <a:t>to </a:t>
            </a:r>
            <a:r>
              <a:rPr lang="en-US" b="0"/>
              <a:t>experiences, other books, or real-life examples</a:t>
            </a:r>
            <a:r>
              <a:rPr lang="en-US" b="0" i="0" u="none" strike="noStrike" kern="1200">
                <a:solidFill>
                  <a:schemeClr val="tx1"/>
                </a:solidFill>
                <a:effectLst/>
              </a:rPr>
              <a:t>.</a:t>
            </a:r>
            <a:endParaRPr lang="en-US" b="0" i="0" u="none" strike="noStrike" kern="1200">
              <a:solidFill>
                <a:schemeClr val="tx1"/>
              </a:solidFill>
              <a:effectLst/>
              <a:ea typeface="+mn-ea"/>
              <a:cs typeface="+mn-cs"/>
            </a:endParaRPr>
          </a:p>
          <a:p>
            <a:pPr marL="291636" indent="-291636">
              <a:buFont typeface="Arial"/>
              <a:buChar char="•"/>
            </a:pPr>
            <a:r>
              <a:rPr lang="en-US" b="0" i="0" u="none" strike="noStrike" kern="1200">
                <a:solidFill>
                  <a:schemeClr val="tx1"/>
                </a:solidFill>
                <a:effectLst/>
              </a:rPr>
              <a:t>Ask questions</a:t>
            </a:r>
            <a:r>
              <a:rPr lang="en-US" b="0"/>
              <a:t> about words</a:t>
            </a:r>
            <a:r>
              <a:rPr lang="en-US" b="0" i="0" u="none" strike="noStrike" kern="1200">
                <a:solidFill>
                  <a:schemeClr val="tx1"/>
                </a:solidFill>
                <a:effectLst/>
              </a:rPr>
              <a:t>. </a:t>
            </a:r>
            <a:r>
              <a:rPr lang="en-US" b="0"/>
              <a:t>Invite </a:t>
            </a:r>
            <a:r>
              <a:rPr lang="en-US" b="0" i="0" u="none" strike="noStrike" kern="1200">
                <a:solidFill>
                  <a:schemeClr val="tx1"/>
                </a:solidFill>
                <a:effectLst/>
              </a:rPr>
              <a:t>your child to </a:t>
            </a:r>
            <a:r>
              <a:rPr lang="en-US"/>
              <a:t>predict meanings, </a:t>
            </a:r>
            <a:r>
              <a:rPr lang="en-US" b="0" i="0" u="none" strike="noStrike" kern="1200">
                <a:solidFill>
                  <a:schemeClr val="tx1"/>
                </a:solidFill>
                <a:effectLst/>
              </a:rPr>
              <a:t>find </a:t>
            </a:r>
            <a:r>
              <a:rPr lang="en-US"/>
              <a:t>similar words, or explain words in their own language</a:t>
            </a:r>
            <a:r>
              <a:rPr lang="en-US" b="0" i="0" u="none" strike="noStrike" kern="1200">
                <a:solidFill>
                  <a:schemeClr val="tx1"/>
                </a:solidFill>
                <a:effectLst/>
              </a:rPr>
              <a:t>.</a:t>
            </a:r>
            <a:br>
              <a:rPr lang="en-US"/>
            </a:br>
            <a:endParaRPr lang="en-US" b="0" i="0" u="none" strike="noStrike" kern="1200">
              <a:solidFill>
                <a:schemeClr val="tx1"/>
              </a:solidFill>
              <a:effectLst/>
              <a:ea typeface="+mn-ea"/>
              <a:cs typeface="+mn-cs"/>
            </a:endParaRPr>
          </a:p>
          <a:p>
            <a:r>
              <a:rPr lang="en-US"/>
              <a:t>By practicing these strategies, you </a:t>
            </a:r>
            <a:r>
              <a:rPr lang="en-US" b="0" i="0" u="none" strike="noStrike" kern="1200">
                <a:solidFill>
                  <a:schemeClr val="tx1"/>
                </a:solidFill>
                <a:effectLst/>
              </a:rPr>
              <a:t>help your child understand more </a:t>
            </a:r>
            <a:r>
              <a:rPr lang="en-US"/>
              <a:t>words, remember them better, </a:t>
            </a:r>
            <a:r>
              <a:rPr lang="en-US" b="0" i="0" u="none" strike="noStrike" kern="1200">
                <a:solidFill>
                  <a:schemeClr val="tx1"/>
                </a:solidFill>
                <a:effectLst/>
              </a:rPr>
              <a:t>and </a:t>
            </a:r>
            <a:r>
              <a:rPr lang="en-US"/>
              <a:t>become a stronger, </a:t>
            </a:r>
            <a:r>
              <a:rPr lang="en-US" b="0" i="0" u="none" strike="noStrike" kern="1200">
                <a:solidFill>
                  <a:schemeClr val="tx1"/>
                </a:solidFill>
                <a:effectLst/>
              </a:rPr>
              <a:t>more </a:t>
            </a:r>
            <a:r>
              <a:rPr lang="en-US"/>
              <a:t>confident reader</a:t>
            </a:r>
            <a:r>
              <a:rPr lang="en-US" b="0" i="0" u="none" strike="noStrike" kern="1200">
                <a:solidFill>
                  <a:schemeClr val="tx1"/>
                </a:solidFill>
                <a:effectLst/>
              </a:rPr>
              <a:t>.</a:t>
            </a:r>
            <a:endParaRPr lang="en-US"/>
          </a:p>
          <a:p>
            <a:br>
              <a:rPr lang="en-US"/>
            </a:br>
            <a:endParaRPr lang="en-US"/>
          </a:p>
        </p:txBody>
      </p:sp>
      <p:sp>
        <p:nvSpPr>
          <p:cNvPr id="4" name="Slide Number Placeholder 3">
            <a:extLst>
              <a:ext uri="{FF2B5EF4-FFF2-40B4-BE49-F238E27FC236}">
                <a16:creationId xmlns:a16="http://schemas.microsoft.com/office/drawing/2014/main" id="{62219C9B-5399-A386-C7FE-B6BC2DEF656B}"/>
              </a:ext>
            </a:extLst>
          </p:cNvPr>
          <p:cNvSpPr>
            <a:spLocks noGrp="1"/>
          </p:cNvSpPr>
          <p:nvPr>
            <p:ph type="sldNum" sz="quarter" idx="5"/>
          </p:nvPr>
        </p:nvSpPr>
        <p:spPr/>
        <p:txBody>
          <a:bodyPr/>
          <a:lstStyle/>
          <a:p>
            <a:fld id="{9B65AB24-858C-4042-8650-F45BC641C7BA}" type="slidenum">
              <a:rPr lang="en-US" smtClean="0"/>
              <a:t>10</a:t>
            </a:fld>
            <a:endParaRPr lang="en-US"/>
          </a:p>
        </p:txBody>
      </p:sp>
    </p:spTree>
    <p:extLst>
      <p:ext uri="{BB962C8B-B14F-4D97-AF65-F5344CB8AC3E}">
        <p14:creationId xmlns:p14="http://schemas.microsoft.com/office/powerpoint/2010/main" val="2499677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Logos + 1 Speakers">
    <p:spTree>
      <p:nvGrpSpPr>
        <p:cNvPr id="1" name=""/>
        <p:cNvGrpSpPr/>
        <p:nvPr/>
      </p:nvGrpSpPr>
      <p:grpSpPr>
        <a:xfrm>
          <a:off x="0" y="0"/>
          <a:ext cx="0" cy="0"/>
          <a:chOff x="0" y="0"/>
          <a:chExt cx="0" cy="0"/>
        </a:xfrm>
      </p:grpSpPr>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8C64804E-AA89-5F02-1E53-B04F9D458945}"/>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8" name="Icon placeholder">
            <a:extLst>
              <a:ext uri="{FF2B5EF4-FFF2-40B4-BE49-F238E27FC236}">
                <a16:creationId xmlns:a16="http://schemas.microsoft.com/office/drawing/2014/main" id="{343C8D26-6A67-90FC-0CB5-53B428FCE6F4}"/>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Tree>
    <p:extLst>
      <p:ext uri="{BB962C8B-B14F-4D97-AF65-F5344CB8AC3E}">
        <p14:creationId xmlns:p14="http://schemas.microsoft.com/office/powerpoint/2010/main" val="3406025277"/>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Text + Icon">
    <p:spTree>
      <p:nvGrpSpPr>
        <p:cNvPr id="1" name=""/>
        <p:cNvGrpSpPr/>
        <p:nvPr/>
      </p:nvGrpSpPr>
      <p:grpSpPr>
        <a:xfrm>
          <a:off x="0" y="0"/>
          <a:ext cx="0" cy="0"/>
          <a:chOff x="0" y="0"/>
          <a:chExt cx="0" cy="0"/>
        </a:xfrm>
      </p:grpSpPr>
      <p:sp>
        <p:nvSpPr>
          <p:cNvPr id="16" name="Title 4">
            <a:extLst>
              <a:ext uri="{FF2B5EF4-FFF2-40B4-BE49-F238E27FC236}">
                <a16:creationId xmlns:a16="http://schemas.microsoft.com/office/drawing/2014/main" id="{852A4A84-448D-3336-870C-2412493A05DA}"/>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 + Icon</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Icon">
            <a:extLst>
              <a:ext uri="{FF2B5EF4-FFF2-40B4-BE49-F238E27FC236}">
                <a16:creationId xmlns:a16="http://schemas.microsoft.com/office/drawing/2014/main" id="{6031B1A7-58CB-5ABF-96A8-19F62DAD1288}"/>
              </a:ext>
            </a:extLst>
          </p:cNvPr>
          <p:cNvSpPr>
            <a:spLocks noGrp="1"/>
          </p:cNvSpPr>
          <p:nvPr>
            <p:ph type="pic" sz="quarter" idx="13"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2" name="Text box">
            <a:extLst>
              <a:ext uri="{FF2B5EF4-FFF2-40B4-BE49-F238E27FC236}">
                <a16:creationId xmlns:a16="http://schemas.microsoft.com/office/drawing/2014/main" id="{FB2CDBC7-07C2-9EE5-80C1-81B91BB90DF6}"/>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sz="2200" b="0" i="0">
                <a:solidFill>
                  <a:schemeClr val="accent4"/>
                </a:solidFill>
                <a:latin typeface="Aptos Narrow" panose="020B0004020202020204" pitchFamily="34" charset="0"/>
              </a:defRPr>
            </a:lvl2pPr>
            <a:lvl3pPr marL="695325" indent="-231775">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8" name="Logo">
            <a:extLst>
              <a:ext uri="{FF2B5EF4-FFF2-40B4-BE49-F238E27FC236}">
                <a16:creationId xmlns:a16="http://schemas.microsoft.com/office/drawing/2014/main" id="{F454D7D9-AEAC-7505-8F4F-71063F530CB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1BB63A3A-C0D3-EACE-3677-E8C4F8134E79}"/>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8CF42D81-C713-6027-6A1B-91AA1C8231D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CFED6052-F687-EDC9-5AAB-49BD50738E8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70817862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Text Boxes">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3BAFBF22-0E83-D180-5EB7-5272BA2D0DB4}"/>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127738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Placeholder 1">
            <a:extLst>
              <a:ext uri="{FF2B5EF4-FFF2-40B4-BE49-F238E27FC236}">
                <a16:creationId xmlns:a16="http://schemas.microsoft.com/office/drawing/2014/main" id="{AAA0E45E-7BC7-5267-FB52-369C03C511C6}"/>
              </a:ext>
            </a:extLst>
          </p:cNvPr>
          <p:cNvSpPr>
            <a:spLocks noGrp="1"/>
          </p:cNvSpPr>
          <p:nvPr>
            <p:ph type="body" sz="quarter" idx="12"/>
          </p:nvPr>
        </p:nvSpPr>
        <p:spPr>
          <a:xfrm>
            <a:off x="457200" y="1819275"/>
            <a:ext cx="5400675" cy="3977640"/>
          </a:xfrm>
          <a:prstGeom prst="rect">
            <a:avLst/>
          </a:prstGeom>
        </p:spPr>
        <p:txBody>
          <a:bodyPr lIns="0" tIns="0" rIns="0" bIns="0"/>
          <a:lstStyle>
            <a:lvl1pPr marL="239713" indent="-239713">
              <a:buSzPct val="80000"/>
              <a:buFont typeface="Arial" panose="020B0604020202020204" pitchFamily="34" charset="0"/>
              <a:buChar char="•"/>
              <a:tabLst/>
              <a:defRPr b="0" i="0">
                <a:solidFill>
                  <a:schemeClr val="accent4"/>
                </a:solidFill>
                <a:latin typeface="Aptos Narrow" panose="020B0004020202020204" pitchFamily="34" charset="0"/>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sp>
        <p:nvSpPr>
          <p:cNvPr id="7" name="Placeholder 2">
            <a:extLst>
              <a:ext uri="{FF2B5EF4-FFF2-40B4-BE49-F238E27FC236}">
                <a16:creationId xmlns:a16="http://schemas.microsoft.com/office/drawing/2014/main" id="{DDC38092-D51E-5457-6D0C-CA10AC3674F4}"/>
              </a:ext>
            </a:extLst>
          </p:cNvPr>
          <p:cNvSpPr>
            <a:spLocks noGrp="1"/>
          </p:cNvSpPr>
          <p:nvPr>
            <p:ph type="body" sz="quarter" idx="13"/>
          </p:nvPr>
        </p:nvSpPr>
        <p:spPr>
          <a:xfrm>
            <a:off x="6334127" y="1819275"/>
            <a:ext cx="5400675" cy="3977640"/>
          </a:xfrm>
          <a:prstGeom prst="rect">
            <a:avLst/>
          </a:prstGeom>
        </p:spPr>
        <p:txBody>
          <a:bodyPr lIns="0" tIns="0" rIns="0" bIns="0"/>
          <a:lstStyle>
            <a:lvl1pPr marL="231775" indent="-231775">
              <a:buSzPct val="80000"/>
              <a:buFont typeface="Arial" panose="020B0604020202020204" pitchFamily="34" charset="0"/>
              <a:buChar char="•"/>
              <a:tabLst/>
              <a:defRPr lang="en-US" sz="2400" b="0" i="0" kern="1200" dirty="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pic>
        <p:nvPicPr>
          <p:cNvPr id="22" name="Logo">
            <a:extLst>
              <a:ext uri="{FF2B5EF4-FFF2-40B4-BE49-F238E27FC236}">
                <a16:creationId xmlns:a16="http://schemas.microsoft.com/office/drawing/2014/main" id="{5C4A6666-6C63-A66E-67D2-7F413D6D636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1" name="URL">
            <a:extLst>
              <a:ext uri="{FF2B5EF4-FFF2-40B4-BE49-F238E27FC236}">
                <a16:creationId xmlns:a16="http://schemas.microsoft.com/office/drawing/2014/main" id="{CDB6D8A0-853B-A530-63F5-AA8F51D7D4D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8" name="Slide #">
            <a:extLst>
              <a:ext uri="{FF2B5EF4-FFF2-40B4-BE49-F238E27FC236}">
                <a16:creationId xmlns:a16="http://schemas.microsoft.com/office/drawing/2014/main" id="{47A11BEC-4EAA-3537-27C9-DF7B02CAE29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4CE2DABD-9C8F-7AEA-10EE-EAFAB89F5F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20204527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Text Boxes (vertical)">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Vertical</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ext box">
            <a:extLst>
              <a:ext uri="{FF2B5EF4-FFF2-40B4-BE49-F238E27FC236}">
                <a16:creationId xmlns:a16="http://schemas.microsoft.com/office/drawing/2014/main" id="{36D0A72B-CBC3-466D-E288-0C694F3645A7}"/>
              </a:ext>
            </a:extLst>
          </p:cNvPr>
          <p:cNvSpPr>
            <a:spLocks noGrp="1"/>
          </p:cNvSpPr>
          <p:nvPr>
            <p:ph type="body" sz="quarter" idx="12"/>
          </p:nvPr>
        </p:nvSpPr>
        <p:spPr>
          <a:xfrm>
            <a:off x="457200" y="1819276"/>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sp>
        <p:nvSpPr>
          <p:cNvPr id="8" name="Text box">
            <a:extLst>
              <a:ext uri="{FF2B5EF4-FFF2-40B4-BE49-F238E27FC236}">
                <a16:creationId xmlns:a16="http://schemas.microsoft.com/office/drawing/2014/main" id="{065B6FDE-9E70-DB02-2195-D2810A0EC50B}"/>
              </a:ext>
            </a:extLst>
          </p:cNvPr>
          <p:cNvSpPr>
            <a:spLocks noGrp="1"/>
          </p:cNvSpPr>
          <p:nvPr>
            <p:ph type="body" sz="quarter" idx="13"/>
          </p:nvPr>
        </p:nvSpPr>
        <p:spPr>
          <a:xfrm>
            <a:off x="457200" y="3879458"/>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21" name="Logo">
            <a:extLst>
              <a:ext uri="{FF2B5EF4-FFF2-40B4-BE49-F238E27FC236}">
                <a16:creationId xmlns:a16="http://schemas.microsoft.com/office/drawing/2014/main" id="{7EA50772-5F79-C0F9-465E-B40FD32DDC1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9" name="URL">
            <a:extLst>
              <a:ext uri="{FF2B5EF4-FFF2-40B4-BE49-F238E27FC236}">
                <a16:creationId xmlns:a16="http://schemas.microsoft.com/office/drawing/2014/main" id="{99E07166-501A-0367-2C26-9F5AEEF47D7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6" name="Slide #">
            <a:extLst>
              <a:ext uri="{FF2B5EF4-FFF2-40B4-BE49-F238E27FC236}">
                <a16:creationId xmlns:a16="http://schemas.microsoft.com/office/drawing/2014/main" id="{C3F283E6-5890-92C5-5422-837BCDB358F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E884FBA9-6B2E-80AF-10AF-C49ACEC3C1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73195936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Text Boxes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460991F3-CEB1-901A-C079-0BB7568C31EF}"/>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Icon</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4BEF8622-BA38-3D59-73F5-A2B29F576F3D}"/>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6" name="Placeholder 1">
            <a:extLst>
              <a:ext uri="{FF2B5EF4-FFF2-40B4-BE49-F238E27FC236}">
                <a16:creationId xmlns:a16="http://schemas.microsoft.com/office/drawing/2014/main" id="{DA76E35C-FF02-E4C4-4B8B-C60DA4F7F903}"/>
              </a:ext>
            </a:extLst>
          </p:cNvPr>
          <p:cNvSpPr>
            <a:spLocks noGrp="1"/>
          </p:cNvSpPr>
          <p:nvPr>
            <p:ph type="body" sz="quarter" idx="12"/>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Plaecholder 2">
            <a:extLst>
              <a:ext uri="{FF2B5EF4-FFF2-40B4-BE49-F238E27FC236}">
                <a16:creationId xmlns:a16="http://schemas.microsoft.com/office/drawing/2014/main" id="{0B7BD48C-1A61-342B-5240-9EC4A36BC042}"/>
              </a:ext>
            </a:extLst>
          </p:cNvPr>
          <p:cNvSpPr>
            <a:spLocks noGrp="1"/>
          </p:cNvSpPr>
          <p:nvPr>
            <p:ph type="body" sz="quarter" idx="13"/>
          </p:nvPr>
        </p:nvSpPr>
        <p:spPr>
          <a:xfrm>
            <a:off x="6334127"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2AD1C2CB-D5B7-FB5E-F325-9718EA836A0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C0736343-1155-BE90-C12A-6D9DA96670B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4" name="Slide #">
            <a:extLst>
              <a:ext uri="{FF2B5EF4-FFF2-40B4-BE49-F238E27FC236}">
                <a16:creationId xmlns:a16="http://schemas.microsoft.com/office/drawing/2014/main" id="{B650D346-2CA1-3FDD-459A-13B6BA51F7F6}"/>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1F511390-7DA2-8946-D406-91934210917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5850739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Image</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0" name="Picture Placeholder 9">
            <a:extLst>
              <a:ext uri="{FF2B5EF4-FFF2-40B4-BE49-F238E27FC236}">
                <a16:creationId xmlns:a16="http://schemas.microsoft.com/office/drawing/2014/main" id="{8DF1EC9C-EE4A-1832-9ECA-7817822CFD2B}"/>
              </a:ext>
            </a:extLst>
          </p:cNvPr>
          <p:cNvSpPr>
            <a:spLocks noGrp="1"/>
          </p:cNvSpPr>
          <p:nvPr>
            <p:ph type="pic" sz="quarter" idx="13"/>
          </p:nvPr>
        </p:nvSpPr>
        <p:spPr>
          <a:xfrm>
            <a:off x="457200" y="1819276"/>
            <a:ext cx="11290988"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7" name="Logo">
            <a:extLst>
              <a:ext uri="{FF2B5EF4-FFF2-40B4-BE49-F238E27FC236}">
                <a16:creationId xmlns:a16="http://schemas.microsoft.com/office/drawing/2014/main" id="{39661295-EFCC-CC8D-809D-2354B3B2115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5BAAA60F-91AC-B98F-F22F-36BDB7B83B6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image credit">
            <a:extLst>
              <a:ext uri="{FF2B5EF4-FFF2-40B4-BE49-F238E27FC236}">
                <a16:creationId xmlns:a16="http://schemas.microsoft.com/office/drawing/2014/main" id="{EA014D34-4C9E-6D94-4DD2-6B78201710CA}"/>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2" name="Slide #">
            <a:extLst>
              <a:ext uri="{FF2B5EF4-FFF2-40B4-BE49-F238E27FC236}">
                <a16:creationId xmlns:a16="http://schemas.microsoft.com/office/drawing/2014/main" id="{0E1FD744-E109-9C20-050A-34E388EC8A4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F5EF7391-B080-8580-60FF-40768FA9616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64375779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Image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6" name="Logo">
            <a:extLst>
              <a:ext uri="{FF2B5EF4-FFF2-40B4-BE49-F238E27FC236}">
                <a16:creationId xmlns:a16="http://schemas.microsoft.com/office/drawing/2014/main" id="{8202A07B-9B73-E40C-1692-58BA6002EF8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97D3830E-C208-FE80-92C7-2C21660F1B5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09D353B-B81C-3984-F191-98A88D071A99}"/>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1" name="Slide #">
            <a:extLst>
              <a:ext uri="{FF2B5EF4-FFF2-40B4-BE49-F238E27FC236}">
                <a16:creationId xmlns:a16="http://schemas.microsoft.com/office/drawing/2014/main" id="{D1E93F33-AD44-6D3D-E142-C4C900014AD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7CDCE345-B968-0724-D25D-C422BE18F5F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94136562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Image Righ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9" name="image caption">
            <a:extLst>
              <a:ext uri="{FF2B5EF4-FFF2-40B4-BE49-F238E27FC236}">
                <a16:creationId xmlns:a16="http://schemas.microsoft.com/office/drawing/2014/main" id="{B4E03243-98B4-0D03-33E3-373A7D1D2597}"/>
              </a:ext>
            </a:extLst>
          </p:cNvPr>
          <p:cNvSpPr>
            <a:spLocks noGrp="1"/>
          </p:cNvSpPr>
          <p:nvPr>
            <p:ph type="body" sz="quarter" idx="15"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4D76BA49-C824-3730-854D-AFEA5270C5D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9B7D4506-5499-0198-B5B3-4B862EB0480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82384079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Image Lef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Picture Placeholder 9">
            <a:extLst>
              <a:ext uri="{FF2B5EF4-FFF2-40B4-BE49-F238E27FC236}">
                <a16:creationId xmlns:a16="http://schemas.microsoft.com/office/drawing/2014/main" id="{6836D55E-8391-A6BC-29C5-9344667DB26F}"/>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4" name="image credit">
            <a:extLst>
              <a:ext uri="{FF2B5EF4-FFF2-40B4-BE49-F238E27FC236}">
                <a16:creationId xmlns:a16="http://schemas.microsoft.com/office/drawing/2014/main" id="{B23F8ABF-E2AC-2478-02B8-8E0007259F89}"/>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2" name="Text Placeholder 15">
            <a:extLst>
              <a:ext uri="{FF2B5EF4-FFF2-40B4-BE49-F238E27FC236}">
                <a16:creationId xmlns:a16="http://schemas.microsoft.com/office/drawing/2014/main" id="{97A4690C-9288-9F85-AA79-4A71434D3B54}"/>
              </a:ext>
            </a:extLst>
          </p:cNvPr>
          <p:cNvSpPr>
            <a:spLocks noGrp="1"/>
          </p:cNvSpPr>
          <p:nvPr>
            <p:ph type="body" sz="quarter" idx="14"/>
          </p:nvPr>
        </p:nvSpPr>
        <p:spPr>
          <a:xfrm>
            <a:off x="63246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4FD62166-5988-D0A6-F0DA-E10739C15F4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9" name="image credit">
            <a:extLst>
              <a:ext uri="{FF2B5EF4-FFF2-40B4-BE49-F238E27FC236}">
                <a16:creationId xmlns:a16="http://schemas.microsoft.com/office/drawing/2014/main" id="{B4CDA505-380F-325A-2289-8EB3B9A03681}"/>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Tree>
    <p:extLst>
      <p:ext uri="{BB962C8B-B14F-4D97-AF65-F5344CB8AC3E}">
        <p14:creationId xmlns:p14="http://schemas.microsoft.com/office/powerpoint/2010/main" val="221792548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Image Right + Icon">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86D1578D-6E32-9322-1B2F-B78599F234A1}"/>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Icon</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Icon">
            <a:extLst>
              <a:ext uri="{FF2B5EF4-FFF2-40B4-BE49-F238E27FC236}">
                <a16:creationId xmlns:a16="http://schemas.microsoft.com/office/drawing/2014/main" id="{12DD0547-79CE-6D93-7D52-5FC6D188676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3" name="Text left">
            <a:extLst>
              <a:ext uri="{FF2B5EF4-FFF2-40B4-BE49-F238E27FC236}">
                <a16:creationId xmlns:a16="http://schemas.microsoft.com/office/drawing/2014/main" id="{DCED16DD-5A01-8213-0F8F-F41C5E80902A}"/>
              </a:ext>
            </a:extLst>
          </p:cNvPr>
          <p:cNvSpPr>
            <a:spLocks noGrp="1"/>
          </p:cNvSpPr>
          <p:nvPr>
            <p:ph type="body" sz="quarter" idx="15"/>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Image right">
            <a:extLst>
              <a:ext uri="{FF2B5EF4-FFF2-40B4-BE49-F238E27FC236}">
                <a16:creationId xmlns:a16="http://schemas.microsoft.com/office/drawing/2014/main" id="{59235F44-910F-020E-17CC-13F7CFA879C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3" name="Logo">
            <a:extLst>
              <a:ext uri="{FF2B5EF4-FFF2-40B4-BE49-F238E27FC236}">
                <a16:creationId xmlns:a16="http://schemas.microsoft.com/office/drawing/2014/main" id="{07EB129A-9425-C0F6-1F65-83B93F4ACA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CC6C0415-2EFC-C2A7-F91D-C3E9DFCD468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5" name="image credit">
            <a:extLst>
              <a:ext uri="{FF2B5EF4-FFF2-40B4-BE49-F238E27FC236}">
                <a16:creationId xmlns:a16="http://schemas.microsoft.com/office/drawing/2014/main" id="{37994C30-8080-1C89-B4CA-980040E5D2C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9" name="Slide #">
            <a:extLst>
              <a:ext uri="{FF2B5EF4-FFF2-40B4-BE49-F238E27FC236}">
                <a16:creationId xmlns:a16="http://schemas.microsoft.com/office/drawing/2014/main" id="{FF577572-7E19-F14F-B37B-F2E55E06570A}"/>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320DA935-CED4-14EB-3720-50DCDA45B75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12047340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Image Left">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963809E4-CB28-7557-0CC5-30637C701D9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mage left">
            <a:extLst>
              <a:ext uri="{FF2B5EF4-FFF2-40B4-BE49-F238E27FC236}">
                <a16:creationId xmlns:a16="http://schemas.microsoft.com/office/drawing/2014/main" id="{24550568-CC83-0345-437F-158339A543CA}"/>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6" name="Text right">
            <a:extLst>
              <a:ext uri="{FF2B5EF4-FFF2-40B4-BE49-F238E27FC236}">
                <a16:creationId xmlns:a16="http://schemas.microsoft.com/office/drawing/2014/main" id="{C5D08D6B-B7DE-50B4-14B5-29324A0B3B1A}"/>
              </a:ext>
            </a:extLst>
          </p:cNvPr>
          <p:cNvSpPr>
            <a:spLocks noGrp="1"/>
          </p:cNvSpPr>
          <p:nvPr>
            <p:ph type="body" sz="quarter" idx="14"/>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4712ABE6-6B0B-7218-026F-C02CBE604FE2}"/>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69B8BCD-C090-AD7E-B273-5C5A134C6B1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7" name="image credit">
            <a:extLst>
              <a:ext uri="{FF2B5EF4-FFF2-40B4-BE49-F238E27FC236}">
                <a16:creationId xmlns:a16="http://schemas.microsoft.com/office/drawing/2014/main" id="{A4C915B1-F74E-9744-9B6E-5EF4D0A7105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CE12CDD1-92DB-92E2-9530-0220D135020B}"/>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8" name="Graphic 7">
            <a:extLst>
              <a:ext uri="{FF2B5EF4-FFF2-40B4-BE49-F238E27FC236}">
                <a16:creationId xmlns:a16="http://schemas.microsoft.com/office/drawing/2014/main" id="{E1010864-C6C4-D22E-0553-44158F4BEE8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02318520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Logos + 2 Speakers">
    <p:spTree>
      <p:nvGrpSpPr>
        <p:cNvPr id="1" name=""/>
        <p:cNvGrpSpPr/>
        <p:nvPr/>
      </p:nvGrpSpPr>
      <p:grpSpPr>
        <a:xfrm>
          <a:off x="0" y="0"/>
          <a:ext cx="0" cy="0"/>
          <a:chOff x="0" y="0"/>
          <a:chExt cx="0" cy="0"/>
        </a:xfrm>
      </p:grpSpPr>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0"/>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27" name="Icon placeholder">
            <a:extLst>
              <a:ext uri="{FF2B5EF4-FFF2-40B4-BE49-F238E27FC236}">
                <a16:creationId xmlns:a16="http://schemas.microsoft.com/office/drawing/2014/main" id="{6EDC2E4A-F827-7EA9-106D-89E9EAA5F846}"/>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
        <p:nvSpPr>
          <p:cNvPr id="3" name="Title">
            <a:extLst>
              <a:ext uri="{FF2B5EF4-FFF2-40B4-BE49-F238E27FC236}">
                <a16:creationId xmlns:a16="http://schemas.microsoft.com/office/drawing/2014/main" id="{71291279-17B4-4AC6-176B-C86C0BDAF7C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4" name="Presenter">
            <a:extLst>
              <a:ext uri="{FF2B5EF4-FFF2-40B4-BE49-F238E27FC236}">
                <a16:creationId xmlns:a16="http://schemas.microsoft.com/office/drawing/2014/main" id="{D0A1BBD9-D3B5-BD8D-C0B5-04C11F56B7E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BD52807C-2730-FEB4-B0FA-C4BDE2EC3DDD}"/>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Tree>
    <p:extLst>
      <p:ext uri="{BB962C8B-B14F-4D97-AF65-F5344CB8AC3E}">
        <p14:creationId xmlns:p14="http://schemas.microsoft.com/office/powerpoint/2010/main" val="2033332251"/>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Image Left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Icon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DDCD7DA9-AA4E-F6FC-4EF8-E04CE200450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atin typeface="Aptos Narrow" panose="020B0004020202020204" pitchFamily="34" charset="0"/>
              </a:defRPr>
            </a:lvl1pPr>
          </a:lstStyle>
          <a:p>
            <a:r>
              <a:rPr lang="en-US"/>
              <a:t>Icon</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Text Placeholder right">
            <a:extLst>
              <a:ext uri="{FF2B5EF4-FFF2-40B4-BE49-F238E27FC236}">
                <a16:creationId xmlns:a16="http://schemas.microsoft.com/office/drawing/2014/main" id="{5112270E-8D7A-AAAC-30DA-55D97532140D}"/>
              </a:ext>
            </a:extLst>
          </p:cNvPr>
          <p:cNvSpPr>
            <a:spLocks noGrp="1"/>
          </p:cNvSpPr>
          <p:nvPr>
            <p:ph type="body" sz="quarter" idx="15"/>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1" name="Logo">
            <a:extLst>
              <a:ext uri="{FF2B5EF4-FFF2-40B4-BE49-F238E27FC236}">
                <a16:creationId xmlns:a16="http://schemas.microsoft.com/office/drawing/2014/main" id="{2943DC69-12CF-2DAF-A5C2-A7B5646BB0C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F27CE9AB-46E2-1F93-7B4A-CBFD8FE9BFA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9" name="image credit">
            <a:extLst>
              <a:ext uri="{FF2B5EF4-FFF2-40B4-BE49-F238E27FC236}">
                <a16:creationId xmlns:a16="http://schemas.microsoft.com/office/drawing/2014/main" id="{98625F8B-769F-57DD-BBF2-7E4760E7880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42D0F047-6970-E277-C63E-5D95324E3A0B}"/>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B8FA030-D849-EC60-D431-E7990BF962B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783325285"/>
      </p:ext>
    </p:extLst>
  </p:cSld>
  <p:clrMapOvr>
    <a:masterClrMapping/>
  </p:clrMapOvr>
  <p:extLst>
    <p:ext uri="{DCECCB84-F9BA-43D5-87BE-67443E8EF086}">
      <p15:sldGuideLst xmlns:p15="http://schemas.microsoft.com/office/powerpoint/2012/main">
        <p15:guide id="1" orient="horz" pos="2448"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Image right">
            <a:extLst>
              <a:ext uri="{FF2B5EF4-FFF2-40B4-BE49-F238E27FC236}">
                <a16:creationId xmlns:a16="http://schemas.microsoft.com/office/drawing/2014/main" id="{0991BC1F-9C87-4F49-2909-FCA7EDC27184}"/>
              </a:ext>
            </a:extLst>
          </p:cNvPr>
          <p:cNvSpPr>
            <a:spLocks noGrp="1"/>
          </p:cNvSpPr>
          <p:nvPr>
            <p:ph type="pic" sz="quarter" idx="14"/>
          </p:nvPr>
        </p:nvSpPr>
        <p:spPr>
          <a:xfrm>
            <a:off x="6320506"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03E49F6E-1697-13F6-7670-DF3CEE92E35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2084381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4" name="Image left">
            <a:extLst>
              <a:ext uri="{FF2B5EF4-FFF2-40B4-BE49-F238E27FC236}">
                <a16:creationId xmlns:a16="http://schemas.microsoft.com/office/drawing/2014/main" id="{2396F1C7-CACD-B421-FD78-040392D0DAE3}"/>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Credit left">
            <a:extLst>
              <a:ext uri="{FF2B5EF4-FFF2-40B4-BE49-F238E27FC236}">
                <a16:creationId xmlns:a16="http://schemas.microsoft.com/office/drawing/2014/main" id="{022B5B10-5EA7-32FC-6DDA-F70140BE1D7E}"/>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right">
            <a:extLst>
              <a:ext uri="{FF2B5EF4-FFF2-40B4-BE49-F238E27FC236}">
                <a16:creationId xmlns:a16="http://schemas.microsoft.com/office/drawing/2014/main" id="{91429197-442B-2E3E-7D3D-0C1E04D89DB8}"/>
              </a:ext>
            </a:extLst>
          </p:cNvPr>
          <p:cNvSpPr>
            <a:spLocks noGrp="1"/>
          </p:cNvSpPr>
          <p:nvPr>
            <p:ph type="pic" sz="quarter" idx="16"/>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right">
            <a:extLst>
              <a:ext uri="{FF2B5EF4-FFF2-40B4-BE49-F238E27FC236}">
                <a16:creationId xmlns:a16="http://schemas.microsoft.com/office/drawing/2014/main" id="{87C48AA8-18E2-50FF-8C22-CCFC1497B9D0}"/>
              </a:ext>
            </a:extLst>
          </p:cNvPr>
          <p:cNvSpPr>
            <a:spLocks noGrp="1"/>
          </p:cNvSpPr>
          <p:nvPr>
            <p:ph type="body" sz="quarter" idx="17"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16E91C17-D166-9332-7343-3A5B0866522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7" name="image credit">
            <a:extLst>
              <a:ext uri="{FF2B5EF4-FFF2-40B4-BE49-F238E27FC236}">
                <a16:creationId xmlns:a16="http://schemas.microsoft.com/office/drawing/2014/main" id="{55EFECE9-F051-D824-2AD5-09F5DB91A223}"/>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Tree>
    <p:extLst>
      <p:ext uri="{BB962C8B-B14F-4D97-AF65-F5344CB8AC3E}">
        <p14:creationId xmlns:p14="http://schemas.microsoft.com/office/powerpoint/2010/main" val="177233855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A1420BF6-7EF8-49BC-9697-279329B3FC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2387301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credit left">
            <a:extLst>
              <a:ext uri="{FF2B5EF4-FFF2-40B4-BE49-F238E27FC236}">
                <a16:creationId xmlns:a16="http://schemas.microsoft.com/office/drawing/2014/main" id="{CD11B56D-2A1F-9028-605E-47CA03BCE189}"/>
              </a:ext>
            </a:extLst>
          </p:cNvPr>
          <p:cNvSpPr>
            <a:spLocks noGrp="1"/>
          </p:cNvSpPr>
          <p:nvPr>
            <p:ph type="body" sz="quarter" idx="15" hasCustomPrompt="1"/>
          </p:nvPr>
        </p:nvSpPr>
        <p:spPr>
          <a:xfrm>
            <a:off x="457200"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middle">
            <a:extLst>
              <a:ext uri="{FF2B5EF4-FFF2-40B4-BE49-F238E27FC236}">
                <a16:creationId xmlns:a16="http://schemas.microsoft.com/office/drawing/2014/main" id="{E0F630AA-A14B-CCB5-E7FF-597D776DB79F}"/>
              </a:ext>
            </a:extLst>
          </p:cNvPr>
          <p:cNvSpPr>
            <a:spLocks noGrp="1"/>
          </p:cNvSpPr>
          <p:nvPr>
            <p:ph type="body" sz="quarter" idx="21" hasCustomPrompt="1"/>
          </p:nvPr>
        </p:nvSpPr>
        <p:spPr>
          <a:xfrm>
            <a:off x="4408932"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3" name="credit right">
            <a:extLst>
              <a:ext uri="{FF2B5EF4-FFF2-40B4-BE49-F238E27FC236}">
                <a16:creationId xmlns:a16="http://schemas.microsoft.com/office/drawing/2014/main" id="{8B61DD87-244B-80DB-4F65-A9F7346DBDA9}"/>
              </a:ext>
            </a:extLst>
          </p:cNvPr>
          <p:cNvSpPr>
            <a:spLocks noGrp="1"/>
          </p:cNvSpPr>
          <p:nvPr>
            <p:ph type="body" sz="quarter" idx="22" hasCustomPrompt="1"/>
          </p:nvPr>
        </p:nvSpPr>
        <p:spPr>
          <a:xfrm>
            <a:off x="8360663"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C89F8835-B0FE-CB5E-4F37-248634F0EE4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65547174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ext Box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5"/>
            <a:ext cx="3369927" cy="3967165"/>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9"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4"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498337CB-42A7-3AEB-E254-3B50B1F068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7B938209-1BAD-7A18-7E7E-BD5EB8B43DA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917A45DF-1D62-770C-07A2-E22A6F8E784E}"/>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D26F9A5-704F-C954-2B60-DEEF87A1768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58269628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Text Boxes + Header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 + Headers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subtitle 1">
            <a:extLst>
              <a:ext uri="{FF2B5EF4-FFF2-40B4-BE49-F238E27FC236}">
                <a16:creationId xmlns:a16="http://schemas.microsoft.com/office/drawing/2014/main" id="{52FAC335-7C2C-3709-B6CD-781B2410DAB0}"/>
              </a:ext>
            </a:extLst>
          </p:cNvPr>
          <p:cNvSpPr>
            <a:spLocks noGrp="1"/>
          </p:cNvSpPr>
          <p:nvPr>
            <p:ph type="body" sz="quarter" idx="15"/>
          </p:nvPr>
        </p:nvSpPr>
        <p:spPr>
          <a:xfrm>
            <a:off x="461841"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1" y="2367151"/>
            <a:ext cx="3369927" cy="3424049"/>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subtitle 2">
            <a:extLst>
              <a:ext uri="{FF2B5EF4-FFF2-40B4-BE49-F238E27FC236}">
                <a16:creationId xmlns:a16="http://schemas.microsoft.com/office/drawing/2014/main" id="{65832C69-B3CA-1674-794F-C11263D0C281}"/>
              </a:ext>
            </a:extLst>
          </p:cNvPr>
          <p:cNvSpPr>
            <a:spLocks noGrp="1"/>
          </p:cNvSpPr>
          <p:nvPr>
            <p:ph type="body" sz="quarter" idx="16"/>
          </p:nvPr>
        </p:nvSpPr>
        <p:spPr>
          <a:xfrm>
            <a:off x="4404113"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6"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9" name="subtitle 3">
            <a:extLst>
              <a:ext uri="{FF2B5EF4-FFF2-40B4-BE49-F238E27FC236}">
                <a16:creationId xmlns:a16="http://schemas.microsoft.com/office/drawing/2014/main" id="{8D1B5AF7-9DB9-9F62-80CC-EB6E7565BCFE}"/>
              </a:ext>
            </a:extLst>
          </p:cNvPr>
          <p:cNvSpPr>
            <a:spLocks noGrp="1"/>
          </p:cNvSpPr>
          <p:nvPr>
            <p:ph type="body" sz="quarter" idx="17"/>
          </p:nvPr>
        </p:nvSpPr>
        <p:spPr>
          <a:xfrm>
            <a:off x="8351028"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1"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8" name="Logo">
            <a:extLst>
              <a:ext uri="{FF2B5EF4-FFF2-40B4-BE49-F238E27FC236}">
                <a16:creationId xmlns:a16="http://schemas.microsoft.com/office/drawing/2014/main" id="{F132FE47-5009-6554-5003-1CF56AFB5F0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08C324A9-6A9C-A375-EC71-61E03B75EC1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9B7FAAC-DFA1-1C14-5B2F-AB73418A1B6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10" name="Graphic 9">
            <a:extLst>
              <a:ext uri="{FF2B5EF4-FFF2-40B4-BE49-F238E27FC236}">
                <a16:creationId xmlns:a16="http://schemas.microsoft.com/office/drawing/2014/main" id="{B7FDE63A-2A68-2BE5-C700-A53B349006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97117727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able Placeholder 2">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1819274"/>
            <a:ext cx="11270908" cy="3971926"/>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4F5E40EC-1B0C-0A09-F9F1-B9FA48E14B7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87663217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Table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Placeholder">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2555277"/>
            <a:ext cx="11270908" cy="250463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0" inden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endParaRPr lang="en-US"/>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0AB0777A-C06A-5BB8-8860-0D5D0689483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8409088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Table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Text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a:extLst>
              <a:ext uri="{FF2B5EF4-FFF2-40B4-BE49-F238E27FC236}">
                <a16:creationId xmlns:a16="http://schemas.microsoft.com/office/drawing/2014/main" id="{69C3C073-7E4E-5EEE-97E2-D10C4DF4B33E}"/>
              </a:ext>
            </a:extLst>
          </p:cNvPr>
          <p:cNvSpPr>
            <a:spLocks noGrp="1"/>
          </p:cNvSpPr>
          <p:nvPr>
            <p:ph type="tbl" sz="quarter" idx="12"/>
          </p:nvPr>
        </p:nvSpPr>
        <p:spPr>
          <a:xfrm>
            <a:off x="3003082" y="1819276"/>
            <a:ext cx="6169794" cy="3971924"/>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5" name="Text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FD89087A-E0E8-8061-1521-D9890EBC7E3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81529855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Light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9" name="image credit">
            <a:extLst>
              <a:ext uri="{FF2B5EF4-FFF2-40B4-BE49-F238E27FC236}">
                <a16:creationId xmlns:a16="http://schemas.microsoft.com/office/drawing/2014/main" id="{116E4157-AD62-200D-90DB-B413407C7205}"/>
              </a:ext>
            </a:extLst>
          </p:cNvPr>
          <p:cNvSpPr>
            <a:spLocks noGrp="1"/>
          </p:cNvSpPr>
          <p:nvPr>
            <p:ph type="body" sz="quarter" idx="22"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3899717095"/>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 with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 + Note </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able Placeholder 2">
            <a:extLst>
              <a:ext uri="{FF2B5EF4-FFF2-40B4-BE49-F238E27FC236}">
                <a16:creationId xmlns:a16="http://schemas.microsoft.com/office/drawing/2014/main" id="{62D59228-484F-AB7E-2578-34E7FF9BD1F8}"/>
              </a:ext>
            </a:extLst>
          </p:cNvPr>
          <p:cNvSpPr>
            <a:spLocks noGrp="1"/>
          </p:cNvSpPr>
          <p:nvPr>
            <p:ph type="tbl" sz="quarter" idx="12"/>
          </p:nvPr>
        </p:nvSpPr>
        <p:spPr>
          <a:xfrm>
            <a:off x="457200" y="1819274"/>
            <a:ext cx="1127090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2" name="Text below table">
            <a:extLst>
              <a:ext uri="{FF2B5EF4-FFF2-40B4-BE49-F238E27FC236}">
                <a16:creationId xmlns:a16="http://schemas.microsoft.com/office/drawing/2014/main" id="{D6B3638A-E14C-832A-3DF9-369E0C7119B9}"/>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table</a:t>
            </a:r>
          </a:p>
        </p:txBody>
      </p:sp>
      <p:pic>
        <p:nvPicPr>
          <p:cNvPr id="16" name="Logo">
            <a:extLst>
              <a:ext uri="{FF2B5EF4-FFF2-40B4-BE49-F238E27FC236}">
                <a16:creationId xmlns:a16="http://schemas.microsoft.com/office/drawing/2014/main" id="{8534EF66-687F-9567-0829-9157F28D60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1D66DD01-3AE8-C62B-C68B-27AB247F315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C6A19B48-4C7D-CC65-DCCE-3CF352DB0722}"/>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847E28EA-056C-C23C-91AE-3C61236B9A2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80735438"/>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art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0" y="1819274"/>
            <a:ext cx="11277599" cy="3971925"/>
          </a:xfrm>
          <a:prstGeom prst="rect">
            <a:avLst/>
          </a:prstGeom>
        </p:spPr>
        <p:txBody>
          <a:bodyPr/>
          <a:lstStyle>
            <a:lvl1pPr marL="0" indent="0">
              <a:buNone/>
              <a:defRPr sz="2400" b="0" i="0">
                <a:solidFill>
                  <a:schemeClr val="accent4"/>
                </a:solidFill>
                <a:latin typeface="Aptos Narrow" panose="020B0004020202020204" pitchFamily="34" charset="0"/>
              </a:defRPr>
            </a:lvl1pPr>
          </a:lstStyle>
          <a:p>
            <a:r>
              <a:rPr lang="en-US"/>
              <a:t>Click icon to add chart</a:t>
            </a:r>
          </a:p>
        </p:txBody>
      </p:sp>
      <p:pic>
        <p:nvPicPr>
          <p:cNvPr id="15" name="Logo">
            <a:extLst>
              <a:ext uri="{FF2B5EF4-FFF2-40B4-BE49-F238E27FC236}">
                <a16:creationId xmlns:a16="http://schemas.microsoft.com/office/drawing/2014/main" id="{42EE2A2A-4439-5F58-EE48-709EFE07138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3" name="URL">
            <a:extLst>
              <a:ext uri="{FF2B5EF4-FFF2-40B4-BE49-F238E27FC236}">
                <a16:creationId xmlns:a16="http://schemas.microsoft.com/office/drawing/2014/main" id="{AA039960-9CC7-3F96-1011-DE0D1308EF4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0" name="Slide #">
            <a:extLst>
              <a:ext uri="{FF2B5EF4-FFF2-40B4-BE49-F238E27FC236}">
                <a16:creationId xmlns:a16="http://schemas.microsoft.com/office/drawing/2014/main" id="{9EF69FDD-646E-BA3F-7613-7B2916D3101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2498E71D-79F1-15FF-9252-9F86D9484C7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3007910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hart +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 + Note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1" y="1819275"/>
            <a:ext cx="1127759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chart</a:t>
            </a:r>
          </a:p>
        </p:txBody>
      </p:sp>
      <p:sp>
        <p:nvSpPr>
          <p:cNvPr id="16" name="Text below table">
            <a:extLst>
              <a:ext uri="{FF2B5EF4-FFF2-40B4-BE49-F238E27FC236}">
                <a16:creationId xmlns:a16="http://schemas.microsoft.com/office/drawing/2014/main" id="{DF7E13ED-4611-2474-AF71-A36B5443CB28}"/>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chart</a:t>
            </a:r>
          </a:p>
        </p:txBody>
      </p:sp>
      <p:pic>
        <p:nvPicPr>
          <p:cNvPr id="17" name="Logo">
            <a:extLst>
              <a:ext uri="{FF2B5EF4-FFF2-40B4-BE49-F238E27FC236}">
                <a16:creationId xmlns:a16="http://schemas.microsoft.com/office/drawing/2014/main" id="{5DC5C415-51BB-991E-2F90-A788C8FACB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6FDA4144-4DE4-C185-5F83-33BD989B0ED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81FD5D68-34D6-8795-9314-5BD08A663FA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951BD0-A068-1DDE-F1A1-FD5CB8CC7CD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3460514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Chart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06F1939D-75AB-B187-8E3A-3E8E1B2A350C}"/>
              </a:ext>
            </a:extLst>
          </p:cNvPr>
          <p:cNvSpPr>
            <a:spLocks noGrp="1"/>
          </p:cNvSpPr>
          <p:nvPr>
            <p:ph type="chart" sz="quarter" idx="15"/>
          </p:nvPr>
        </p:nvSpPr>
        <p:spPr>
          <a:xfrm>
            <a:off x="444500" y="2554731"/>
            <a:ext cx="11290300" cy="2504632"/>
          </a:xfrm>
          <a:prstGeom prst="rect">
            <a:avLst/>
          </a:prstGeom>
        </p:spPr>
        <p:txBody>
          <a:bodyPr/>
          <a:lstStyle/>
          <a:p>
            <a:endParaRPr lang="en-US"/>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B98D9A5B-53B6-026F-09D6-D38999E32D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5588794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Chart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Placeholder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DE9CC969-C151-D5C1-CB86-0FB3021025E9}"/>
              </a:ext>
            </a:extLst>
          </p:cNvPr>
          <p:cNvSpPr>
            <a:spLocks noGrp="1"/>
          </p:cNvSpPr>
          <p:nvPr>
            <p:ph type="chart" sz="quarter" idx="15"/>
          </p:nvPr>
        </p:nvSpPr>
        <p:spPr>
          <a:xfrm>
            <a:off x="3002781" y="1819275"/>
            <a:ext cx="6169794" cy="3971925"/>
          </a:xfrm>
          <a:prstGeom prst="rect">
            <a:avLst/>
          </a:prstGeom>
        </p:spPr>
        <p:txBody>
          <a:bodyPr/>
          <a:lstStyle/>
          <a:p>
            <a:endParaRPr lang="en-US"/>
          </a:p>
        </p:txBody>
      </p:sp>
      <p:sp>
        <p:nvSpPr>
          <p:cNvPr id="5" name="Placeholder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67602C3F-9D20-FEEB-3FF2-5CE0018017A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955020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Outlined Text Boxes">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62AA799A-839F-F1EF-061B-B792A8C6B8C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Placeholder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Text Placeholder 1">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Text Placeholder 2">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DF654927-6FD8-40B8-8647-AE7A8F944DF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DEE37801-C792-CC75-59C2-CB8EAB764E4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B23CE81C-4400-8C26-7DEB-6F263D56E93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AB631B-8CB1-44AA-B5A4-3D3B4B0533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68609793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Outlined Text Boxes + Icons">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3972D10D-B40E-040C-FC3B-4409E10F33B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 + Icons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1">
            <a:extLst>
              <a:ext uri="{FF2B5EF4-FFF2-40B4-BE49-F238E27FC236}">
                <a16:creationId xmlns:a16="http://schemas.microsoft.com/office/drawing/2014/main" id="{1B0F0247-E32F-B736-2E79-1FE3CC84C5BE}"/>
              </a:ext>
            </a:extLst>
          </p:cNvPr>
          <p:cNvSpPr>
            <a:spLocks noGrp="1"/>
          </p:cNvSpPr>
          <p:nvPr>
            <p:ph type="pic" sz="quarter" idx="15" hasCustomPrompt="1"/>
          </p:nvPr>
        </p:nvSpPr>
        <p:spPr>
          <a:xfrm>
            <a:off x="1708073"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17" name="text 1">
            <a:extLst>
              <a:ext uri="{FF2B5EF4-FFF2-40B4-BE49-F238E27FC236}">
                <a16:creationId xmlns:a16="http://schemas.microsoft.com/office/drawing/2014/main" id="{12107409-F9E3-37FA-DFAE-EAEFC45DC21E}"/>
              </a:ext>
            </a:extLst>
          </p:cNvPr>
          <p:cNvSpPr>
            <a:spLocks noGrp="1"/>
          </p:cNvSpPr>
          <p:nvPr>
            <p:ph type="body" sz="quarter" idx="18"/>
          </p:nvPr>
        </p:nvSpPr>
        <p:spPr>
          <a:xfrm>
            <a:off x="461844" y="3222171"/>
            <a:ext cx="3369927" cy="2569028"/>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Icon 2">
            <a:extLst>
              <a:ext uri="{FF2B5EF4-FFF2-40B4-BE49-F238E27FC236}">
                <a16:creationId xmlns:a16="http://schemas.microsoft.com/office/drawing/2014/main" id="{5F18AB0B-73E2-E194-57C1-82DDA45AAEBF}"/>
              </a:ext>
            </a:extLst>
          </p:cNvPr>
          <p:cNvSpPr>
            <a:spLocks noGrp="1"/>
          </p:cNvSpPr>
          <p:nvPr>
            <p:ph type="pic" sz="quarter" idx="16" hasCustomPrompt="1"/>
          </p:nvPr>
        </p:nvSpPr>
        <p:spPr>
          <a:xfrm>
            <a:off x="5659587"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8" name="text 2">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Icon 3">
            <a:extLst>
              <a:ext uri="{FF2B5EF4-FFF2-40B4-BE49-F238E27FC236}">
                <a16:creationId xmlns:a16="http://schemas.microsoft.com/office/drawing/2014/main" id="{0D5A29D0-810A-BC66-DAFB-CFE96CD87742}"/>
              </a:ext>
            </a:extLst>
          </p:cNvPr>
          <p:cNvSpPr>
            <a:spLocks noGrp="1"/>
          </p:cNvSpPr>
          <p:nvPr>
            <p:ph type="pic" sz="quarter" idx="17" hasCustomPrompt="1"/>
          </p:nvPr>
        </p:nvSpPr>
        <p:spPr>
          <a:xfrm>
            <a:off x="9611101"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7" name="Text 3">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2" name="URL">
            <a:extLst>
              <a:ext uri="{FF2B5EF4-FFF2-40B4-BE49-F238E27FC236}">
                <a16:creationId xmlns:a16="http://schemas.microsoft.com/office/drawing/2014/main" id="{18E2C6E6-E3B0-8C33-9AC8-E930E08FCF1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0872B1D9-A645-39FE-F780-CA40FAD1152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2234A0FE-BDAC-27D7-54F5-F55F6F7E3FA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9" name="Graphic 8">
            <a:extLst>
              <a:ext uri="{FF2B5EF4-FFF2-40B4-BE49-F238E27FC236}">
                <a16:creationId xmlns:a16="http://schemas.microsoft.com/office/drawing/2014/main" id="{9FAAD441-5135-704E-C1EE-890E4A842C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8675837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our Outlined Text Boxes">
    <p:spTree>
      <p:nvGrpSpPr>
        <p:cNvPr id="1" name=""/>
        <p:cNvGrpSpPr/>
        <p:nvPr/>
      </p:nvGrpSpPr>
      <p:grpSpPr>
        <a:xfrm>
          <a:off x="0" y="0"/>
          <a:ext cx="0" cy="0"/>
          <a:chOff x="0" y="0"/>
          <a:chExt cx="0" cy="0"/>
        </a:xfrm>
      </p:grpSpPr>
      <p:sp>
        <p:nvSpPr>
          <p:cNvPr id="14" name="Title 4">
            <a:extLst>
              <a:ext uri="{FF2B5EF4-FFF2-40B4-BE49-F238E27FC236}">
                <a16:creationId xmlns:a16="http://schemas.microsoft.com/office/drawing/2014/main" id="{5A2D4DB9-C06A-B88B-EACF-9A08AEC5D59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Outlined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8"/>
            <a:ext cx="5396031" cy="1809105"/>
          </a:xfrm>
          <a:prstGeom prst="roundRect">
            <a:avLst>
              <a:gd name="adj" fmla="val 6653"/>
            </a:avLst>
          </a:prstGeom>
          <a:ln>
            <a:solidFill>
              <a:schemeClr val="accent3"/>
            </a:solidFill>
          </a:ln>
        </p:spPr>
        <p:txBody>
          <a:bodyPr lIns="182880" tIns="182880" rIns="182880" bIns="0"/>
          <a:lstStyle>
            <a:lvl1pPr marL="342900" indent="-342900">
              <a:buSzPct val="800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6" name="text 2">
            <a:extLst>
              <a:ext uri="{FF2B5EF4-FFF2-40B4-BE49-F238E27FC236}">
                <a16:creationId xmlns:a16="http://schemas.microsoft.com/office/drawing/2014/main" id="{198736F6-0420-D859-3133-58B3CFF75EC4}"/>
              </a:ext>
            </a:extLst>
          </p:cNvPr>
          <p:cNvSpPr>
            <a:spLocks noGrp="1"/>
          </p:cNvSpPr>
          <p:nvPr>
            <p:ph type="body" sz="quarter" idx="14"/>
          </p:nvPr>
        </p:nvSpPr>
        <p:spPr>
          <a:xfrm>
            <a:off x="6329244" y="1824038"/>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3">
            <a:extLst>
              <a:ext uri="{FF2B5EF4-FFF2-40B4-BE49-F238E27FC236}">
                <a16:creationId xmlns:a16="http://schemas.microsoft.com/office/drawing/2014/main" id="{D2B23413-8718-AD7B-150F-E656A5EDD379}"/>
              </a:ext>
            </a:extLst>
          </p:cNvPr>
          <p:cNvSpPr>
            <a:spLocks noGrp="1"/>
          </p:cNvSpPr>
          <p:nvPr>
            <p:ph type="body" sz="quarter" idx="13"/>
          </p:nvPr>
        </p:nvSpPr>
        <p:spPr>
          <a:xfrm>
            <a:off x="4618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text 4">
            <a:extLst>
              <a:ext uri="{FF2B5EF4-FFF2-40B4-BE49-F238E27FC236}">
                <a16:creationId xmlns:a16="http://schemas.microsoft.com/office/drawing/2014/main" id="{5F11A08F-68C1-270D-A22F-69F78BBF7D39}"/>
              </a:ext>
            </a:extLst>
          </p:cNvPr>
          <p:cNvSpPr>
            <a:spLocks noGrp="1"/>
          </p:cNvSpPr>
          <p:nvPr>
            <p:ph type="body" sz="quarter" idx="15"/>
          </p:nvPr>
        </p:nvSpPr>
        <p:spPr>
          <a:xfrm>
            <a:off x="63292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5" name="Logo">
            <a:extLst>
              <a:ext uri="{FF2B5EF4-FFF2-40B4-BE49-F238E27FC236}">
                <a16:creationId xmlns:a16="http://schemas.microsoft.com/office/drawing/2014/main" id="{F0FC68B7-0E17-397E-DF9F-2542A291159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88B93129-942F-AF71-D68B-AFB377272F7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5BD80DD6-D994-1A56-9FCB-A5FB932ED7B1}"/>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722F7A3A-55C0-5C7D-34AE-9D607DE7C8A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057582972"/>
      </p:ext>
    </p:extLst>
  </p:cSld>
  <p:clrMapOvr>
    <a:masterClrMapping/>
  </p:clrMapOvr>
  <p:extLst>
    <p:ext uri="{DCECCB84-F9BA-43D5-87BE-67443E8EF086}">
      <p15:sldGuideLst xmlns:p15="http://schemas.microsoft.com/office/powerpoint/2012/main">
        <p15:guide id="1" orient="horz" pos="2496"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our Solid Text Boxes">
    <p:spTree>
      <p:nvGrpSpPr>
        <p:cNvPr id="1" name=""/>
        <p:cNvGrpSpPr/>
        <p:nvPr/>
      </p:nvGrpSpPr>
      <p:grpSpPr>
        <a:xfrm>
          <a:off x="0" y="0"/>
          <a:ext cx="0" cy="0"/>
          <a:chOff x="0" y="0"/>
          <a:chExt cx="0" cy="0"/>
        </a:xfrm>
      </p:grpSpPr>
      <p:sp>
        <p:nvSpPr>
          <p:cNvPr id="22" name="Title 4">
            <a:extLst>
              <a:ext uri="{FF2B5EF4-FFF2-40B4-BE49-F238E27FC236}">
                <a16:creationId xmlns:a16="http://schemas.microsoft.com/office/drawing/2014/main" id="{7982B23C-A7F6-2E73-1D79-561F569BF75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Solid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8" name="blue 1">
            <a:extLst>
              <a:ext uri="{FF2B5EF4-FFF2-40B4-BE49-F238E27FC236}">
                <a16:creationId xmlns:a16="http://schemas.microsoft.com/office/drawing/2014/main" id="{6B45E140-8C0C-8F8B-A959-96163D20C358}"/>
              </a:ext>
            </a:extLst>
          </p:cNvPr>
          <p:cNvSpPr>
            <a:spLocks noGrp="1"/>
          </p:cNvSpPr>
          <p:nvPr>
            <p:ph type="body" sz="quarter" idx="16"/>
          </p:nvPr>
        </p:nvSpPr>
        <p:spPr>
          <a:xfrm>
            <a:off x="461844" y="1824038"/>
            <a:ext cx="5396031" cy="1809105"/>
          </a:xfrm>
          <a:prstGeom prst="roundRect">
            <a:avLst>
              <a:gd name="adj" fmla="val 6653"/>
            </a:avLst>
          </a:prstGeom>
          <a:solidFill>
            <a:schemeClr val="accent3"/>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0" name="red">
            <a:extLst>
              <a:ext uri="{FF2B5EF4-FFF2-40B4-BE49-F238E27FC236}">
                <a16:creationId xmlns:a16="http://schemas.microsoft.com/office/drawing/2014/main" id="{F2DF25AB-E57B-4D98-1EE2-09DFEE539BB1}"/>
              </a:ext>
            </a:extLst>
          </p:cNvPr>
          <p:cNvSpPr>
            <a:spLocks noGrp="1"/>
          </p:cNvSpPr>
          <p:nvPr>
            <p:ph type="body" sz="quarter" idx="18"/>
          </p:nvPr>
        </p:nvSpPr>
        <p:spPr>
          <a:xfrm>
            <a:off x="6329244" y="1824038"/>
            <a:ext cx="5396031" cy="1809105"/>
          </a:xfrm>
          <a:prstGeom prst="roundRect">
            <a:avLst>
              <a:gd name="adj" fmla="val 6653"/>
            </a:avLst>
          </a:prstGeom>
          <a:solidFill>
            <a:schemeClr val="accent5"/>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19" name="yellow">
            <a:extLst>
              <a:ext uri="{FF2B5EF4-FFF2-40B4-BE49-F238E27FC236}">
                <a16:creationId xmlns:a16="http://schemas.microsoft.com/office/drawing/2014/main" id="{267EC38E-A30A-6888-1D1E-E2A1F2211B79}"/>
              </a:ext>
            </a:extLst>
          </p:cNvPr>
          <p:cNvSpPr>
            <a:spLocks noGrp="1"/>
          </p:cNvSpPr>
          <p:nvPr>
            <p:ph type="body" sz="quarter" idx="17"/>
          </p:nvPr>
        </p:nvSpPr>
        <p:spPr>
          <a:xfrm>
            <a:off x="461844" y="3982095"/>
            <a:ext cx="5396031" cy="1809105"/>
          </a:xfrm>
          <a:prstGeom prst="roundRect">
            <a:avLst>
              <a:gd name="adj" fmla="val 6653"/>
            </a:avLst>
          </a:prstGeom>
          <a:solidFill>
            <a:schemeClr val="accent6"/>
          </a:solidFill>
          <a:ln>
            <a:noFill/>
          </a:ln>
        </p:spPr>
        <p:txBody>
          <a:bodyPr lIns="182880" tIns="182880" rIns="182880" bIns="0"/>
          <a:lstStyle>
            <a:lvl1pPr marL="0" indent="0">
              <a:buSzPct val="85000"/>
              <a:buFontTx/>
              <a:buNone/>
              <a:defRPr lang="en-US" sz="2400" b="0" i="0" kern="1200" dirty="0">
                <a:solidFill>
                  <a:schemeClr val="tx2"/>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1" name="blue 2">
            <a:extLst>
              <a:ext uri="{FF2B5EF4-FFF2-40B4-BE49-F238E27FC236}">
                <a16:creationId xmlns:a16="http://schemas.microsoft.com/office/drawing/2014/main" id="{8AB90348-59C0-F9CA-DCC5-5811F7C4693B}"/>
              </a:ext>
            </a:extLst>
          </p:cNvPr>
          <p:cNvSpPr>
            <a:spLocks noGrp="1"/>
          </p:cNvSpPr>
          <p:nvPr>
            <p:ph type="body" sz="quarter" idx="19"/>
          </p:nvPr>
        </p:nvSpPr>
        <p:spPr>
          <a:xfrm>
            <a:off x="6329244" y="3982095"/>
            <a:ext cx="5396031" cy="1809105"/>
          </a:xfrm>
          <a:prstGeom prst="roundRect">
            <a:avLst>
              <a:gd name="adj" fmla="val 6653"/>
            </a:avLst>
          </a:prstGeom>
          <a:solidFill>
            <a:schemeClr val="accent2"/>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79090FE1-08D8-A85A-2766-D2FA7161FC8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94D684B4-ABD3-6709-B484-E26E201CF7F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1699E00-A6D2-E021-1E2B-A06ECDA173A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7D96AD27-C130-3AD0-0FE9-C1FCE38B9BF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079287710"/>
      </p:ext>
    </p:extLst>
  </p:cSld>
  <p:clrMapOvr>
    <a:masterClrMapping/>
  </p:clrMapOvr>
  <p:extLst>
    <p:ext uri="{DCECCB84-F9BA-43D5-87BE-67443E8EF086}">
      <p15:sldGuideLst xmlns:p15="http://schemas.microsoft.com/office/powerpoint/2012/main">
        <p15:guide id="1" orient="horz" pos="2520"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004E75"/>
        </a:solidFill>
        <a:effectLst/>
      </p:bgPr>
    </p:bg>
    <p:spTree>
      <p:nvGrpSpPr>
        <p:cNvPr id="1" name=""/>
        <p:cNvGrpSpPr/>
        <p:nvPr/>
      </p:nvGrpSpPr>
      <p:grpSpPr>
        <a:xfrm>
          <a:off x="0" y="0"/>
          <a:ext cx="0" cy="0"/>
          <a:chOff x="0" y="0"/>
          <a:chExt cx="0" cy="0"/>
        </a:xfrm>
      </p:grpSpPr>
      <p:sp>
        <p:nvSpPr>
          <p:cNvPr id="19" name="Title 4">
            <a:extLst>
              <a:ext uri="{FF2B5EF4-FFF2-40B4-BE49-F238E27FC236}">
                <a16:creationId xmlns:a16="http://schemas.microsoft.com/office/drawing/2014/main" id="{94386EB6-7AE6-9D6F-D6F9-AC5A1609488D}"/>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6"/>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Blue</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sp>
        <p:nvSpPr>
          <p:cNvPr id="14" name="white circle">
            <a:extLst>
              <a:ext uri="{FF2B5EF4-FFF2-40B4-BE49-F238E27FC236}">
                <a16:creationId xmlns:a16="http://schemas.microsoft.com/office/drawing/2014/main" id="{23673F85-D4E7-7CAF-7C2B-09A9EE4AD57D}"/>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ogo">
            <a:extLst>
              <a:ext uri="{FF2B5EF4-FFF2-40B4-BE49-F238E27FC236}">
                <a16:creationId xmlns:a16="http://schemas.microsoft.com/office/drawing/2014/main" id="{F6F3D3C2-B987-7F95-AA4B-BCC5C2371C8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DE35AA1-BDB4-3C22-7ECC-D6762D9DA937}"/>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3" name="Slide #">
            <a:extLst>
              <a:ext uri="{FF2B5EF4-FFF2-40B4-BE49-F238E27FC236}">
                <a16:creationId xmlns:a16="http://schemas.microsoft.com/office/drawing/2014/main" id="{3B6FA865-236F-3CD0-1EE3-188D3D675B2C}"/>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397126418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Dark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2" name="image credit">
            <a:extLst>
              <a:ext uri="{FF2B5EF4-FFF2-40B4-BE49-F238E27FC236}">
                <a16:creationId xmlns:a16="http://schemas.microsoft.com/office/drawing/2014/main" id="{A2DB8ECC-74BB-2B91-1DD4-A4124A8644E6}"/>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071366438"/>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 - Yellow">
    <p:bg>
      <p:bgPr>
        <a:solidFill>
          <a:srgbClr val="FEAD15"/>
        </a:solidFill>
        <a:effectLst/>
      </p:bgPr>
    </p:bg>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C1F62B4D-D830-8E30-3407-15DA2B2AF301}"/>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3"/>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Yellow</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1"/>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pic>
        <p:nvPicPr>
          <p:cNvPr id="2" name="Logo">
            <a:extLst>
              <a:ext uri="{FF2B5EF4-FFF2-40B4-BE49-F238E27FC236}">
                <a16:creationId xmlns:a16="http://schemas.microsoft.com/office/drawing/2014/main" id="{D98234DF-7064-38D0-6B8B-506E031EA46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3" name="URL">
            <a:extLst>
              <a:ext uri="{FF2B5EF4-FFF2-40B4-BE49-F238E27FC236}">
                <a16:creationId xmlns:a16="http://schemas.microsoft.com/office/drawing/2014/main" id="{F6FF7F92-6EAD-1D91-F13C-F6D0F84C169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Slide #">
            <a:extLst>
              <a:ext uri="{FF2B5EF4-FFF2-40B4-BE49-F238E27FC236}">
                <a16:creationId xmlns:a16="http://schemas.microsoft.com/office/drawing/2014/main" id="{4EF64093-CDC1-75AE-7D80-36AEE8626BE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tx2"/>
                </a:solidFill>
              </a:rPr>
              <a:t>‹#›</a:t>
            </a:fld>
            <a:endParaRPr lang="en-US" sz="1200">
              <a:solidFill>
                <a:schemeClr val="tx2"/>
              </a:solidFill>
            </a:endParaRPr>
          </a:p>
        </p:txBody>
      </p:sp>
    </p:spTree>
    <p:extLst>
      <p:ext uri="{BB962C8B-B14F-4D97-AF65-F5344CB8AC3E}">
        <p14:creationId xmlns:p14="http://schemas.microsoft.com/office/powerpoint/2010/main" val="117188691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ull Quote - Dark Blue">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590EB81B-EC58-A566-40BD-E369B81FB7D7}"/>
              </a:ext>
            </a:extLst>
          </p:cNvPr>
          <p:cNvSpPr>
            <a:spLocks noGrp="1"/>
          </p:cNvSpPr>
          <p:nvPr>
            <p:ph type="title" hasCustomPrompt="1"/>
          </p:nvPr>
        </p:nvSpPr>
        <p:spPr>
          <a:xfrm>
            <a:off x="461844" y="651436"/>
            <a:ext cx="9006247" cy="270771"/>
          </a:xfrm>
          <a:prstGeom prst="rect">
            <a:avLst/>
          </a:prstGeom>
        </p:spPr>
        <p:txBody>
          <a:bodyPr lIns="0" tIns="0" rIns="0" bIns="0"/>
          <a:lstStyle>
            <a:lvl1pPr>
              <a:defRPr sz="2000" b="0" i="0">
                <a:solidFill>
                  <a:schemeClr val="accent3"/>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sp>
        <p:nvSpPr>
          <p:cNvPr id="15" name="URL">
            <a:extLst>
              <a:ext uri="{FF2B5EF4-FFF2-40B4-BE49-F238E27FC236}">
                <a16:creationId xmlns:a16="http://schemas.microsoft.com/office/drawing/2014/main" id="{9245C2C0-6407-815D-29AE-63AADAC4FC1E}"/>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910A0869-090B-23C2-3CF0-E6F06F320448}"/>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B35A3450-7544-7007-4FF1-DBB5CC2E579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D170219-D565-A6BF-337B-BBDD054E258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57366466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ull Quote - Dark Re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C80BB9A8-AEDD-5CAF-F03F-3A80C6521FE1}"/>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accent2"/>
                </a:solidFill>
                <a:latin typeface="Aptos Narrow" panose="020B0004020202020204" pitchFamily="34" charset="0"/>
              </a:defRPr>
            </a:lvl1pPr>
          </a:lstStyle>
          <a:p>
            <a:pPr lvl="0"/>
            <a:r>
              <a:rPr lang="en-US"/>
              <a:t>Headline</a:t>
            </a:r>
          </a:p>
        </p:txBody>
      </p:sp>
      <p:sp>
        <p:nvSpPr>
          <p:cNvPr id="11" name="subtitl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2"/>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12" name="Logo">
            <a:extLst>
              <a:ext uri="{FF2B5EF4-FFF2-40B4-BE49-F238E27FC236}">
                <a16:creationId xmlns:a16="http://schemas.microsoft.com/office/drawing/2014/main" id="{655B0226-4AF6-5A3D-E49B-3A3DF2CCBA2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326FCA7D-EA1A-489D-B91C-A540E0FA078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A50CAF1A-EA45-AA99-B27B-84741CBC979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18C6550-FCA8-8637-CB40-CE2EA4E8BD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2542370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ull Quote - Yellow on Dark Blue">
    <p:bg>
      <p:bgPr>
        <a:solidFill>
          <a:srgbClr val="004E75"/>
        </a:solidFill>
        <a:effectLst/>
      </p:bgPr>
    </p:bg>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E23120FC-E453-1DC9-3BBD-931B8A7EB71B}"/>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bg1"/>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6"/>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3" name="Logo">
            <a:extLst>
              <a:ext uri="{FF2B5EF4-FFF2-40B4-BE49-F238E27FC236}">
                <a16:creationId xmlns:a16="http://schemas.microsoft.com/office/drawing/2014/main" id="{07304B56-B04F-A296-935A-AD667D7729D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white circle">
            <a:extLst>
              <a:ext uri="{FF2B5EF4-FFF2-40B4-BE49-F238E27FC236}">
                <a16:creationId xmlns:a16="http://schemas.microsoft.com/office/drawing/2014/main" id="{0958702D-C112-8F19-9516-49AFE6D13D18}"/>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URL">
            <a:extLst>
              <a:ext uri="{FF2B5EF4-FFF2-40B4-BE49-F238E27FC236}">
                <a16:creationId xmlns:a16="http://schemas.microsoft.com/office/drawing/2014/main" id="{E8B77E37-1258-9880-9DE7-0F9EC2CD156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6" name="Slide #">
            <a:extLst>
              <a:ext uri="{FF2B5EF4-FFF2-40B4-BE49-F238E27FC236}">
                <a16:creationId xmlns:a16="http://schemas.microsoft.com/office/drawing/2014/main" id="{76948DA9-01F7-E3BD-216A-E615582E6195}"/>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35571701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ocial Media">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4048A2-4CA8-2AF9-3986-50AD22D3CE88}"/>
              </a:ext>
            </a:extLst>
          </p:cNvPr>
          <p:cNvSpPr/>
          <p:nvPr userDrawn="1"/>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9">
            <a:extLst>
              <a:ext uri="{FF2B5EF4-FFF2-40B4-BE49-F238E27FC236}">
                <a16:creationId xmlns:a16="http://schemas.microsoft.com/office/drawing/2014/main" id="{58DC3543-E51D-A3F9-8817-6215B09FF979}"/>
              </a:ext>
            </a:extLst>
          </p:cNvPr>
          <p:cNvSpPr>
            <a:spLocks noGrp="1"/>
          </p:cNvSpPr>
          <p:nvPr>
            <p:ph type="title" hasCustomPrompt="1"/>
          </p:nvPr>
        </p:nvSpPr>
        <p:spPr>
          <a:xfrm>
            <a:off x="443812" y="383281"/>
            <a:ext cx="11290986" cy="416560"/>
          </a:xfrm>
          <a:prstGeom prst="rect">
            <a:avLst/>
          </a:prstGeom>
        </p:spPr>
        <p:txBody>
          <a:bodyPr/>
          <a:lstStyle>
            <a:lvl1pPr>
              <a:defRPr b="1">
                <a:solidFill>
                  <a:schemeClr val="bg1"/>
                </a:solidFill>
                <a:latin typeface="Aptos Narrow" panose="020B0004020202020204" pitchFamily="34" charset="0"/>
              </a:defRPr>
            </a:lvl1pPr>
          </a:lstStyle>
          <a:p>
            <a:r>
              <a:rPr lang="en-US"/>
              <a:t>Title</a:t>
            </a:r>
          </a:p>
        </p:txBody>
      </p:sp>
      <p:sp>
        <p:nvSpPr>
          <p:cNvPr id="24" name="Facebook">
            <a:extLst>
              <a:ext uri="{FF2B5EF4-FFF2-40B4-BE49-F238E27FC236}">
                <a16:creationId xmlns:a16="http://schemas.microsoft.com/office/drawing/2014/main" id="{D70DC667-E9EA-A953-7F64-6D6627EE3986}"/>
              </a:ext>
            </a:extLst>
          </p:cNvPr>
          <p:cNvSpPr>
            <a:spLocks noGrp="1"/>
          </p:cNvSpPr>
          <p:nvPr>
            <p:ph type="body" sz="quarter" idx="11"/>
          </p:nvPr>
        </p:nvSpPr>
        <p:spPr>
          <a:xfrm>
            <a:off x="1135032" y="2165690"/>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8" name="Instagram">
            <a:extLst>
              <a:ext uri="{FF2B5EF4-FFF2-40B4-BE49-F238E27FC236}">
                <a16:creationId xmlns:a16="http://schemas.microsoft.com/office/drawing/2014/main" id="{7AD54722-9674-4124-8FBC-7CF3EF76A24A}"/>
              </a:ext>
            </a:extLst>
          </p:cNvPr>
          <p:cNvGrpSpPr/>
          <p:nvPr userDrawn="1"/>
        </p:nvGrpSpPr>
        <p:grpSpPr>
          <a:xfrm>
            <a:off x="2178678" y="3066315"/>
            <a:ext cx="495384" cy="495384"/>
            <a:chOff x="3767981" y="4846381"/>
            <a:chExt cx="498995" cy="498995"/>
          </a:xfrm>
          <a:solidFill>
            <a:schemeClr val="bg1"/>
          </a:solidFill>
        </p:grpSpPr>
        <p:sp>
          <p:nvSpPr>
            <p:cNvPr id="9" name="instagram">
              <a:extLst>
                <a:ext uri="{FF2B5EF4-FFF2-40B4-BE49-F238E27FC236}">
                  <a16:creationId xmlns:a16="http://schemas.microsoft.com/office/drawing/2014/main" id="{092A6A11-77E1-A8DB-F91B-FAF7B15BA259}"/>
                </a:ext>
              </a:extLst>
            </p:cNvPr>
            <p:cNvSpPr/>
            <p:nvPr/>
          </p:nvSpPr>
          <p:spPr>
            <a:xfrm>
              <a:off x="3767981" y="4846381"/>
              <a:ext cx="498995" cy="498995"/>
            </a:xfrm>
            <a:custGeom>
              <a:avLst/>
              <a:gdLst>
                <a:gd name="connsiteX0" fmla="*/ 353854 w 498995"/>
                <a:gd name="connsiteY0" fmla="*/ 0 h 498995"/>
                <a:gd name="connsiteX1" fmla="*/ 145141 w 498995"/>
                <a:gd name="connsiteY1" fmla="*/ 0 h 498995"/>
                <a:gd name="connsiteX2" fmla="*/ 0 w 498995"/>
                <a:gd name="connsiteY2" fmla="*/ 145141 h 498995"/>
                <a:gd name="connsiteX3" fmla="*/ 0 w 498995"/>
                <a:gd name="connsiteY3" fmla="*/ 353854 h 498995"/>
                <a:gd name="connsiteX4" fmla="*/ 145141 w 498995"/>
                <a:gd name="connsiteY4" fmla="*/ 498996 h 498995"/>
                <a:gd name="connsiteX5" fmla="*/ 353854 w 498995"/>
                <a:gd name="connsiteY5" fmla="*/ 498996 h 498995"/>
                <a:gd name="connsiteX6" fmla="*/ 498996 w 498995"/>
                <a:gd name="connsiteY6" fmla="*/ 353854 h 498995"/>
                <a:gd name="connsiteX7" fmla="*/ 498996 w 498995"/>
                <a:gd name="connsiteY7" fmla="*/ 145141 h 498995"/>
                <a:gd name="connsiteX8" fmla="*/ 353854 w 498995"/>
                <a:gd name="connsiteY8" fmla="*/ 0 h 498995"/>
                <a:gd name="connsiteX9" fmla="*/ 448243 w 498995"/>
                <a:gd name="connsiteY9" fmla="*/ 143886 h 498995"/>
                <a:gd name="connsiteX10" fmla="*/ 448243 w 498995"/>
                <a:gd name="connsiteY10" fmla="*/ 357464 h 498995"/>
                <a:gd name="connsiteX11" fmla="*/ 356261 w 498995"/>
                <a:gd name="connsiteY11" fmla="*/ 449447 h 498995"/>
                <a:gd name="connsiteX12" fmla="*/ 142630 w 498995"/>
                <a:gd name="connsiteY12" fmla="*/ 449447 h 498995"/>
                <a:gd name="connsiteX13" fmla="*/ 50648 w 498995"/>
                <a:gd name="connsiteY13" fmla="*/ 357464 h 498995"/>
                <a:gd name="connsiteX14" fmla="*/ 50648 w 498995"/>
                <a:gd name="connsiteY14" fmla="*/ 143886 h 498995"/>
                <a:gd name="connsiteX15" fmla="*/ 142630 w 498995"/>
                <a:gd name="connsiteY15" fmla="*/ 51904 h 498995"/>
                <a:gd name="connsiteX16" fmla="*/ 356261 w 498995"/>
                <a:gd name="connsiteY16" fmla="*/ 51904 h 498995"/>
                <a:gd name="connsiteX17" fmla="*/ 448243 w 498995"/>
                <a:gd name="connsiteY17" fmla="*/ 143886 h 49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8995" h="498995">
                  <a:moveTo>
                    <a:pt x="353854" y="0"/>
                  </a:moveTo>
                  <a:lnTo>
                    <a:pt x="145141" y="0"/>
                  </a:lnTo>
                  <a:cubicBezTo>
                    <a:pt x="65089" y="0"/>
                    <a:pt x="0" y="65089"/>
                    <a:pt x="0" y="145141"/>
                  </a:cubicBezTo>
                  <a:lnTo>
                    <a:pt x="0" y="353854"/>
                  </a:lnTo>
                  <a:cubicBezTo>
                    <a:pt x="0" y="433855"/>
                    <a:pt x="65089" y="498996"/>
                    <a:pt x="145141" y="498996"/>
                  </a:cubicBezTo>
                  <a:lnTo>
                    <a:pt x="353854" y="498996"/>
                  </a:lnTo>
                  <a:cubicBezTo>
                    <a:pt x="433855" y="498996"/>
                    <a:pt x="498996" y="433907"/>
                    <a:pt x="498996" y="353854"/>
                  </a:cubicBezTo>
                  <a:lnTo>
                    <a:pt x="498996" y="145141"/>
                  </a:lnTo>
                  <a:cubicBezTo>
                    <a:pt x="498996" y="65141"/>
                    <a:pt x="433907" y="0"/>
                    <a:pt x="353854" y="0"/>
                  </a:cubicBezTo>
                  <a:close/>
                  <a:moveTo>
                    <a:pt x="448243" y="143886"/>
                  </a:moveTo>
                  <a:lnTo>
                    <a:pt x="448243" y="357464"/>
                  </a:lnTo>
                  <a:cubicBezTo>
                    <a:pt x="448243" y="408165"/>
                    <a:pt x="406961" y="449447"/>
                    <a:pt x="356261" y="449447"/>
                  </a:cubicBezTo>
                  <a:lnTo>
                    <a:pt x="142630" y="449447"/>
                  </a:lnTo>
                  <a:cubicBezTo>
                    <a:pt x="91930" y="449447"/>
                    <a:pt x="50648" y="408165"/>
                    <a:pt x="50648" y="357464"/>
                  </a:cubicBezTo>
                  <a:lnTo>
                    <a:pt x="50648" y="143886"/>
                  </a:lnTo>
                  <a:cubicBezTo>
                    <a:pt x="50648" y="93186"/>
                    <a:pt x="91930" y="51904"/>
                    <a:pt x="142630" y="51904"/>
                  </a:cubicBezTo>
                  <a:lnTo>
                    <a:pt x="356261" y="51904"/>
                  </a:lnTo>
                  <a:cubicBezTo>
                    <a:pt x="406961" y="51904"/>
                    <a:pt x="448243" y="93186"/>
                    <a:pt x="448243" y="143886"/>
                  </a:cubicBezTo>
                  <a:close/>
                </a:path>
              </a:pathLst>
            </a:custGeom>
            <a:grpFill/>
            <a:ln w="52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4F8F548-B5F7-35CC-52F2-6471698FF014}"/>
                </a:ext>
              </a:extLst>
            </p:cNvPr>
            <p:cNvSpPr/>
            <p:nvPr/>
          </p:nvSpPr>
          <p:spPr>
            <a:xfrm>
              <a:off x="3886752" y="4966355"/>
              <a:ext cx="261453" cy="261401"/>
            </a:xfrm>
            <a:custGeom>
              <a:avLst/>
              <a:gdLst>
                <a:gd name="connsiteX0" fmla="*/ 130701 w 261453"/>
                <a:gd name="connsiteY0" fmla="*/ 0 h 261401"/>
                <a:gd name="connsiteX1" fmla="*/ 0 w 261453"/>
                <a:gd name="connsiteY1" fmla="*/ 130701 h 261401"/>
                <a:gd name="connsiteX2" fmla="*/ 130701 w 261453"/>
                <a:gd name="connsiteY2" fmla="*/ 261401 h 261401"/>
                <a:gd name="connsiteX3" fmla="*/ 261453 w 261453"/>
                <a:gd name="connsiteY3" fmla="*/ 130701 h 261401"/>
                <a:gd name="connsiteX4" fmla="*/ 130701 w 261453"/>
                <a:gd name="connsiteY4" fmla="*/ 0 h 261401"/>
                <a:gd name="connsiteX5" fmla="*/ 211120 w 261453"/>
                <a:gd name="connsiteY5" fmla="*/ 130701 h 261401"/>
                <a:gd name="connsiteX6" fmla="*/ 130701 w 261453"/>
                <a:gd name="connsiteY6" fmla="*/ 211120 h 261401"/>
                <a:gd name="connsiteX7" fmla="*/ 50282 w 261453"/>
                <a:gd name="connsiteY7" fmla="*/ 130701 h 261401"/>
                <a:gd name="connsiteX8" fmla="*/ 130701 w 261453"/>
                <a:gd name="connsiteY8" fmla="*/ 50282 h 261401"/>
                <a:gd name="connsiteX9" fmla="*/ 211120 w 261453"/>
                <a:gd name="connsiteY9" fmla="*/ 130701 h 2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453" h="261401">
                  <a:moveTo>
                    <a:pt x="130701" y="0"/>
                  </a:moveTo>
                  <a:cubicBezTo>
                    <a:pt x="58601" y="0"/>
                    <a:pt x="0" y="58653"/>
                    <a:pt x="0" y="130701"/>
                  </a:cubicBezTo>
                  <a:cubicBezTo>
                    <a:pt x="0" y="202748"/>
                    <a:pt x="58653" y="261401"/>
                    <a:pt x="130701" y="261401"/>
                  </a:cubicBezTo>
                  <a:cubicBezTo>
                    <a:pt x="202748" y="261401"/>
                    <a:pt x="261453" y="202748"/>
                    <a:pt x="261453" y="130701"/>
                  </a:cubicBezTo>
                  <a:cubicBezTo>
                    <a:pt x="261453" y="58653"/>
                    <a:pt x="202800" y="0"/>
                    <a:pt x="130701" y="0"/>
                  </a:cubicBezTo>
                  <a:close/>
                  <a:moveTo>
                    <a:pt x="211120" y="130701"/>
                  </a:moveTo>
                  <a:cubicBezTo>
                    <a:pt x="211120" y="175070"/>
                    <a:pt x="175017" y="211120"/>
                    <a:pt x="130701" y="211120"/>
                  </a:cubicBezTo>
                  <a:cubicBezTo>
                    <a:pt x="86384" y="211120"/>
                    <a:pt x="50282" y="175017"/>
                    <a:pt x="50282" y="130701"/>
                  </a:cubicBezTo>
                  <a:cubicBezTo>
                    <a:pt x="50282" y="86384"/>
                    <a:pt x="86384" y="50282"/>
                    <a:pt x="130701" y="50282"/>
                  </a:cubicBezTo>
                  <a:cubicBezTo>
                    <a:pt x="175017" y="50282"/>
                    <a:pt x="211120" y="86384"/>
                    <a:pt x="211120" y="130701"/>
                  </a:cubicBezTo>
                  <a:close/>
                </a:path>
              </a:pathLst>
            </a:custGeom>
            <a:grpFill/>
            <a:ln w="52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B778B51D-663D-1124-1566-FBA7F84D2CF4}"/>
                </a:ext>
              </a:extLst>
            </p:cNvPr>
            <p:cNvSpPr/>
            <p:nvPr/>
          </p:nvSpPr>
          <p:spPr>
            <a:xfrm>
              <a:off x="4117388" y="4931613"/>
              <a:ext cx="64879" cy="64879"/>
            </a:xfrm>
            <a:custGeom>
              <a:avLst/>
              <a:gdLst>
                <a:gd name="connsiteX0" fmla="*/ 32440 w 64879"/>
                <a:gd name="connsiteY0" fmla="*/ 0 h 64879"/>
                <a:gd name="connsiteX1" fmla="*/ 0 w 64879"/>
                <a:gd name="connsiteY1" fmla="*/ 32440 h 64879"/>
                <a:gd name="connsiteX2" fmla="*/ 32440 w 64879"/>
                <a:gd name="connsiteY2" fmla="*/ 64879 h 64879"/>
                <a:gd name="connsiteX3" fmla="*/ 64879 w 64879"/>
                <a:gd name="connsiteY3" fmla="*/ 32440 h 64879"/>
                <a:gd name="connsiteX4" fmla="*/ 32440 w 64879"/>
                <a:gd name="connsiteY4" fmla="*/ 0 h 64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79" h="64879">
                  <a:moveTo>
                    <a:pt x="32440" y="0"/>
                  </a:moveTo>
                  <a:cubicBezTo>
                    <a:pt x="14546" y="0"/>
                    <a:pt x="0" y="14546"/>
                    <a:pt x="0" y="32440"/>
                  </a:cubicBezTo>
                  <a:cubicBezTo>
                    <a:pt x="0" y="50334"/>
                    <a:pt x="14546" y="64879"/>
                    <a:pt x="32440" y="64879"/>
                  </a:cubicBezTo>
                  <a:cubicBezTo>
                    <a:pt x="50334" y="64879"/>
                    <a:pt x="64879" y="50334"/>
                    <a:pt x="64879" y="32440"/>
                  </a:cubicBezTo>
                  <a:cubicBezTo>
                    <a:pt x="64879" y="14546"/>
                    <a:pt x="50334" y="0"/>
                    <a:pt x="32440" y="0"/>
                  </a:cubicBezTo>
                  <a:close/>
                </a:path>
              </a:pathLst>
            </a:custGeom>
            <a:grpFill/>
            <a:ln w="5226" cap="flat">
              <a:noFill/>
              <a:prstDash val="solid"/>
              <a:miter/>
            </a:ln>
          </p:spPr>
          <p:txBody>
            <a:bodyPr rtlCol="0" anchor="ctr"/>
            <a:lstStyle/>
            <a:p>
              <a:endParaRPr lang="en-US"/>
            </a:p>
          </p:txBody>
        </p:sp>
      </p:grpSp>
      <p:sp>
        <p:nvSpPr>
          <p:cNvPr id="27" name="instagram">
            <a:extLst>
              <a:ext uri="{FF2B5EF4-FFF2-40B4-BE49-F238E27FC236}">
                <a16:creationId xmlns:a16="http://schemas.microsoft.com/office/drawing/2014/main" id="{B6A6E0F1-4B73-D3F7-5271-45AB98171CE2}"/>
              </a:ext>
            </a:extLst>
          </p:cNvPr>
          <p:cNvSpPr>
            <a:spLocks noGrp="1"/>
          </p:cNvSpPr>
          <p:nvPr>
            <p:ph type="body" sz="quarter" idx="13"/>
          </p:nvPr>
        </p:nvSpPr>
        <p:spPr>
          <a:xfrm>
            <a:off x="1135032" y="3704328"/>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6" name="threads">
            <a:extLst>
              <a:ext uri="{FF2B5EF4-FFF2-40B4-BE49-F238E27FC236}">
                <a16:creationId xmlns:a16="http://schemas.microsoft.com/office/drawing/2014/main" id="{B0E81E91-A4CD-2159-A499-E7AFA7F1A3FF}"/>
              </a:ext>
            </a:extLst>
          </p:cNvPr>
          <p:cNvSpPr/>
          <p:nvPr userDrawn="1"/>
        </p:nvSpPr>
        <p:spPr>
          <a:xfrm>
            <a:off x="2199196" y="4524805"/>
            <a:ext cx="454349" cy="528160"/>
          </a:xfrm>
          <a:custGeom>
            <a:avLst/>
            <a:gdLst>
              <a:gd name="connsiteX0" fmla="*/ 356156 w 457661"/>
              <a:gd name="connsiteY0" fmla="*/ 246437 h 532010"/>
              <a:gd name="connsiteX1" fmla="*/ 349198 w 457661"/>
              <a:gd name="connsiteY1" fmla="*/ 243245 h 532010"/>
              <a:gd name="connsiteX2" fmla="*/ 234351 w 457661"/>
              <a:gd name="connsiteY2" fmla="*/ 123846 h 532010"/>
              <a:gd name="connsiteX3" fmla="*/ 233409 w 457661"/>
              <a:gd name="connsiteY3" fmla="*/ 123846 h 532010"/>
              <a:gd name="connsiteX4" fmla="*/ 136090 w 457661"/>
              <a:gd name="connsiteY4" fmla="*/ 173814 h 532010"/>
              <a:gd name="connsiteX5" fmla="*/ 174285 w 457661"/>
              <a:gd name="connsiteY5" fmla="*/ 200027 h 532010"/>
              <a:gd name="connsiteX6" fmla="*/ 233409 w 457661"/>
              <a:gd name="connsiteY6" fmla="*/ 170779 h 532010"/>
              <a:gd name="connsiteX7" fmla="*/ 234037 w 457661"/>
              <a:gd name="connsiteY7" fmla="*/ 170779 h 532010"/>
              <a:gd name="connsiteX8" fmla="*/ 285312 w 457661"/>
              <a:gd name="connsiteY8" fmla="*/ 190505 h 532010"/>
              <a:gd name="connsiteX9" fmla="*/ 301585 w 457661"/>
              <a:gd name="connsiteY9" fmla="*/ 229432 h 532010"/>
              <a:gd name="connsiteX10" fmla="*/ 235973 w 457661"/>
              <a:gd name="connsiteY10" fmla="*/ 226293 h 532010"/>
              <a:gd name="connsiteX11" fmla="*/ 130387 w 457661"/>
              <a:gd name="connsiteY11" fmla="*/ 322095 h 532010"/>
              <a:gd name="connsiteX12" fmla="*/ 168425 w 457661"/>
              <a:gd name="connsiteY12" fmla="*/ 387811 h 532010"/>
              <a:gd name="connsiteX13" fmla="*/ 239217 w 457661"/>
              <a:gd name="connsiteY13" fmla="*/ 405601 h 532010"/>
              <a:gd name="connsiteX14" fmla="*/ 319688 w 457661"/>
              <a:gd name="connsiteY14" fmla="*/ 366464 h 532010"/>
              <a:gd name="connsiteX15" fmla="*/ 347105 w 457661"/>
              <a:gd name="connsiteY15" fmla="*/ 294626 h 532010"/>
              <a:gd name="connsiteX16" fmla="*/ 382474 w 457661"/>
              <a:gd name="connsiteY16" fmla="*/ 333344 h 532010"/>
              <a:gd name="connsiteX17" fmla="*/ 358773 w 457661"/>
              <a:gd name="connsiteY17" fmla="*/ 439662 h 532010"/>
              <a:gd name="connsiteX18" fmla="*/ 232729 w 457661"/>
              <a:gd name="connsiteY18" fmla="*/ 484973 h 532010"/>
              <a:gd name="connsiteX19" fmla="*/ 90674 w 457661"/>
              <a:gd name="connsiteY19" fmla="*/ 424751 h 532010"/>
              <a:gd name="connsiteX20" fmla="*/ 45991 w 457661"/>
              <a:gd name="connsiteY20" fmla="*/ 265953 h 532010"/>
              <a:gd name="connsiteX21" fmla="*/ 90674 w 457661"/>
              <a:gd name="connsiteY21" fmla="*/ 107156 h 532010"/>
              <a:gd name="connsiteX22" fmla="*/ 232729 w 457661"/>
              <a:gd name="connsiteY22" fmla="*/ 46933 h 532010"/>
              <a:gd name="connsiteX23" fmla="*/ 377295 w 457661"/>
              <a:gd name="connsiteY23" fmla="*/ 107470 h 532010"/>
              <a:gd name="connsiteX24" fmla="*/ 412926 w 457661"/>
              <a:gd name="connsiteY24" fmla="*/ 179936 h 532010"/>
              <a:gd name="connsiteX25" fmla="*/ 457661 w 457661"/>
              <a:gd name="connsiteY25" fmla="*/ 168006 h 532010"/>
              <a:gd name="connsiteX26" fmla="*/ 412717 w 457661"/>
              <a:gd name="connsiteY26" fmla="*/ 77489 h 532010"/>
              <a:gd name="connsiteX27" fmla="*/ 232938 w 457661"/>
              <a:gd name="connsiteY27" fmla="*/ 0 h 532010"/>
              <a:gd name="connsiteX28" fmla="*/ 232624 w 457661"/>
              <a:gd name="connsiteY28" fmla="*/ 0 h 532010"/>
              <a:gd name="connsiteX29" fmla="*/ 54834 w 457661"/>
              <a:gd name="connsiteY29" fmla="*/ 77803 h 532010"/>
              <a:gd name="connsiteX30" fmla="*/ 0 w 457661"/>
              <a:gd name="connsiteY30" fmla="*/ 265796 h 532010"/>
              <a:gd name="connsiteX31" fmla="*/ 0 w 457661"/>
              <a:gd name="connsiteY31" fmla="*/ 266005 h 532010"/>
              <a:gd name="connsiteX32" fmla="*/ 0 w 457661"/>
              <a:gd name="connsiteY32" fmla="*/ 266215 h 532010"/>
              <a:gd name="connsiteX33" fmla="*/ 54834 w 457661"/>
              <a:gd name="connsiteY33" fmla="*/ 454208 h 532010"/>
              <a:gd name="connsiteX34" fmla="*/ 232624 w 457661"/>
              <a:gd name="connsiteY34" fmla="*/ 532011 h 532010"/>
              <a:gd name="connsiteX35" fmla="*/ 232938 w 457661"/>
              <a:gd name="connsiteY35" fmla="*/ 532011 h 532010"/>
              <a:gd name="connsiteX36" fmla="*/ 391003 w 457661"/>
              <a:gd name="connsiteY36" fmla="*/ 473306 h 532010"/>
              <a:gd name="connsiteX37" fmla="*/ 424646 w 457661"/>
              <a:gd name="connsiteY37" fmla="*/ 314613 h 532010"/>
              <a:gd name="connsiteX38" fmla="*/ 356156 w 457661"/>
              <a:gd name="connsiteY38" fmla="*/ 246594 h 532010"/>
              <a:gd name="connsiteX39" fmla="*/ 236757 w 457661"/>
              <a:gd name="connsiteY39" fmla="*/ 358668 h 532010"/>
              <a:gd name="connsiteX40" fmla="*/ 176325 w 457661"/>
              <a:gd name="connsiteY40" fmla="*/ 319531 h 532010"/>
              <a:gd name="connsiteX41" fmla="*/ 238536 w 457661"/>
              <a:gd name="connsiteY41" fmla="*/ 273174 h 532010"/>
              <a:gd name="connsiteX42" fmla="*/ 254599 w 457661"/>
              <a:gd name="connsiteY42" fmla="*/ 272703 h 532010"/>
              <a:gd name="connsiteX43" fmla="*/ 302736 w 457661"/>
              <a:gd name="connsiteY43" fmla="*/ 277569 h 532010"/>
              <a:gd name="connsiteX44" fmla="*/ 236810 w 457661"/>
              <a:gd name="connsiteY44" fmla="*/ 358668 h 532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57661" h="532010">
                <a:moveTo>
                  <a:pt x="356156" y="246437"/>
                </a:moveTo>
                <a:cubicBezTo>
                  <a:pt x="353854" y="245338"/>
                  <a:pt x="351552" y="244292"/>
                  <a:pt x="349198" y="243245"/>
                </a:cubicBezTo>
                <a:cubicBezTo>
                  <a:pt x="345116" y="167588"/>
                  <a:pt x="303730" y="124265"/>
                  <a:pt x="234351" y="123846"/>
                </a:cubicBezTo>
                <a:cubicBezTo>
                  <a:pt x="234037" y="123846"/>
                  <a:pt x="233723" y="123846"/>
                  <a:pt x="233409" y="123846"/>
                </a:cubicBezTo>
                <a:cubicBezTo>
                  <a:pt x="191865" y="123846"/>
                  <a:pt x="157333" y="141584"/>
                  <a:pt x="136090" y="173814"/>
                </a:cubicBezTo>
                <a:lnTo>
                  <a:pt x="174285" y="200027"/>
                </a:lnTo>
                <a:cubicBezTo>
                  <a:pt x="190138" y="175959"/>
                  <a:pt x="215096" y="170779"/>
                  <a:pt x="233409" y="170779"/>
                </a:cubicBezTo>
                <a:cubicBezTo>
                  <a:pt x="233618" y="170779"/>
                  <a:pt x="233827" y="170779"/>
                  <a:pt x="234037" y="170779"/>
                </a:cubicBezTo>
                <a:cubicBezTo>
                  <a:pt x="256901" y="170936"/>
                  <a:pt x="274115" y="177581"/>
                  <a:pt x="285312" y="190505"/>
                </a:cubicBezTo>
                <a:cubicBezTo>
                  <a:pt x="293422" y="199923"/>
                  <a:pt x="298864" y="213003"/>
                  <a:pt x="301585" y="229432"/>
                </a:cubicBezTo>
                <a:cubicBezTo>
                  <a:pt x="281336" y="225979"/>
                  <a:pt x="259413" y="224933"/>
                  <a:pt x="235973" y="226293"/>
                </a:cubicBezTo>
                <a:cubicBezTo>
                  <a:pt x="169994" y="230113"/>
                  <a:pt x="127561" y="268569"/>
                  <a:pt x="130387" y="322095"/>
                </a:cubicBezTo>
                <a:cubicBezTo>
                  <a:pt x="131852" y="349250"/>
                  <a:pt x="145351" y="372586"/>
                  <a:pt x="168425" y="387811"/>
                </a:cubicBezTo>
                <a:cubicBezTo>
                  <a:pt x="187941" y="400683"/>
                  <a:pt x="213108" y="407014"/>
                  <a:pt x="239217" y="405601"/>
                </a:cubicBezTo>
                <a:cubicBezTo>
                  <a:pt x="273749" y="403717"/>
                  <a:pt x="300800" y="390532"/>
                  <a:pt x="319688" y="366464"/>
                </a:cubicBezTo>
                <a:cubicBezTo>
                  <a:pt x="334024" y="348203"/>
                  <a:pt x="343128" y="324502"/>
                  <a:pt x="347105" y="294626"/>
                </a:cubicBezTo>
                <a:cubicBezTo>
                  <a:pt x="363534" y="304567"/>
                  <a:pt x="375725" y="317595"/>
                  <a:pt x="382474" y="333344"/>
                </a:cubicBezTo>
                <a:cubicBezTo>
                  <a:pt x="393933" y="360028"/>
                  <a:pt x="394613" y="403926"/>
                  <a:pt x="358773" y="439662"/>
                </a:cubicBezTo>
                <a:cubicBezTo>
                  <a:pt x="327432" y="471003"/>
                  <a:pt x="289707" y="484555"/>
                  <a:pt x="232729" y="484973"/>
                </a:cubicBezTo>
                <a:cubicBezTo>
                  <a:pt x="169524" y="484503"/>
                  <a:pt x="121753" y="464254"/>
                  <a:pt x="90674" y="424751"/>
                </a:cubicBezTo>
                <a:cubicBezTo>
                  <a:pt x="61583" y="387759"/>
                  <a:pt x="46514" y="334338"/>
                  <a:pt x="45991" y="265953"/>
                </a:cubicBezTo>
                <a:cubicBezTo>
                  <a:pt x="46567" y="197568"/>
                  <a:pt x="61583" y="144147"/>
                  <a:pt x="90674" y="107156"/>
                </a:cubicBezTo>
                <a:cubicBezTo>
                  <a:pt x="121753" y="67652"/>
                  <a:pt x="169524" y="47404"/>
                  <a:pt x="232729" y="46933"/>
                </a:cubicBezTo>
                <a:cubicBezTo>
                  <a:pt x="296405" y="47404"/>
                  <a:pt x="345012" y="67757"/>
                  <a:pt x="377295" y="107470"/>
                </a:cubicBezTo>
                <a:cubicBezTo>
                  <a:pt x="393096" y="126933"/>
                  <a:pt x="405025" y="151420"/>
                  <a:pt x="412926" y="179936"/>
                </a:cubicBezTo>
                <a:lnTo>
                  <a:pt x="457661" y="168006"/>
                </a:lnTo>
                <a:cubicBezTo>
                  <a:pt x="448139" y="132898"/>
                  <a:pt x="433122" y="102604"/>
                  <a:pt x="412717" y="77489"/>
                </a:cubicBezTo>
                <a:cubicBezTo>
                  <a:pt x="371330" y="26580"/>
                  <a:pt x="310846" y="523"/>
                  <a:pt x="232938" y="0"/>
                </a:cubicBezTo>
                <a:lnTo>
                  <a:pt x="232624" y="0"/>
                </a:lnTo>
                <a:cubicBezTo>
                  <a:pt x="154821" y="523"/>
                  <a:pt x="95017" y="26737"/>
                  <a:pt x="54834" y="77803"/>
                </a:cubicBezTo>
                <a:cubicBezTo>
                  <a:pt x="19098" y="123271"/>
                  <a:pt x="628" y="186528"/>
                  <a:pt x="0" y="265796"/>
                </a:cubicBezTo>
                <a:lnTo>
                  <a:pt x="0" y="266005"/>
                </a:lnTo>
                <a:cubicBezTo>
                  <a:pt x="0" y="266005"/>
                  <a:pt x="0" y="266215"/>
                  <a:pt x="0" y="266215"/>
                </a:cubicBezTo>
                <a:cubicBezTo>
                  <a:pt x="628" y="345483"/>
                  <a:pt x="19045" y="408740"/>
                  <a:pt x="54834" y="454208"/>
                </a:cubicBezTo>
                <a:cubicBezTo>
                  <a:pt x="95017" y="505274"/>
                  <a:pt x="154821" y="531488"/>
                  <a:pt x="232624" y="532011"/>
                </a:cubicBezTo>
                <a:lnTo>
                  <a:pt x="232938" y="532011"/>
                </a:lnTo>
                <a:cubicBezTo>
                  <a:pt x="302108" y="531540"/>
                  <a:pt x="350820" y="513437"/>
                  <a:pt x="391003" y="473306"/>
                </a:cubicBezTo>
                <a:cubicBezTo>
                  <a:pt x="443534" y="420827"/>
                  <a:pt x="441965" y="355005"/>
                  <a:pt x="424646" y="314613"/>
                </a:cubicBezTo>
                <a:cubicBezTo>
                  <a:pt x="412246" y="285626"/>
                  <a:pt x="388544" y="262134"/>
                  <a:pt x="356156" y="246594"/>
                </a:cubicBezTo>
                <a:close/>
                <a:moveTo>
                  <a:pt x="236757" y="358668"/>
                </a:moveTo>
                <a:cubicBezTo>
                  <a:pt x="207823" y="360290"/>
                  <a:pt x="177790" y="347314"/>
                  <a:pt x="176325" y="319531"/>
                </a:cubicBezTo>
                <a:cubicBezTo>
                  <a:pt x="175227" y="298916"/>
                  <a:pt x="190976" y="275894"/>
                  <a:pt x="238536" y="273174"/>
                </a:cubicBezTo>
                <a:cubicBezTo>
                  <a:pt x="243978" y="272860"/>
                  <a:pt x="249315" y="272703"/>
                  <a:pt x="254599" y="272703"/>
                </a:cubicBezTo>
                <a:cubicBezTo>
                  <a:pt x="271866" y="272703"/>
                  <a:pt x="288033" y="274377"/>
                  <a:pt x="302736" y="277569"/>
                </a:cubicBezTo>
                <a:cubicBezTo>
                  <a:pt x="297242" y="346006"/>
                  <a:pt x="265116" y="357098"/>
                  <a:pt x="236810" y="358668"/>
                </a:cubicBezTo>
                <a:close/>
              </a:path>
            </a:pathLst>
          </a:custGeom>
          <a:solidFill>
            <a:schemeClr val="bg1"/>
          </a:solidFill>
          <a:ln w="5226" cap="flat">
            <a:noFill/>
            <a:prstDash val="solid"/>
            <a:miter/>
          </a:ln>
        </p:spPr>
        <p:txBody>
          <a:bodyPr rtlCol="0" anchor="ctr"/>
          <a:lstStyle/>
          <a:p>
            <a:endParaRPr lang="en-US"/>
          </a:p>
        </p:txBody>
      </p:sp>
      <p:sp>
        <p:nvSpPr>
          <p:cNvPr id="28" name="threads">
            <a:extLst>
              <a:ext uri="{FF2B5EF4-FFF2-40B4-BE49-F238E27FC236}">
                <a16:creationId xmlns:a16="http://schemas.microsoft.com/office/drawing/2014/main" id="{897C4B75-7AD4-2F68-26C2-200BF415825F}"/>
              </a:ext>
            </a:extLst>
          </p:cNvPr>
          <p:cNvSpPr>
            <a:spLocks noGrp="1"/>
          </p:cNvSpPr>
          <p:nvPr>
            <p:ph type="body" sz="quarter" idx="14"/>
          </p:nvPr>
        </p:nvSpPr>
        <p:spPr>
          <a:xfrm>
            <a:off x="1135032" y="5194379"/>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26" name="Logo">
            <a:extLst>
              <a:ext uri="{FF2B5EF4-FFF2-40B4-BE49-F238E27FC236}">
                <a16:creationId xmlns:a16="http://schemas.microsoft.com/office/drawing/2014/main" id="{0680A71C-F696-EB5E-AAFD-99F4A0D6ECD1}"/>
              </a:ext>
            </a:extLst>
          </p:cNvPr>
          <p:cNvSpPr>
            <a:spLocks noGrp="1"/>
          </p:cNvSpPr>
          <p:nvPr>
            <p:ph type="pic" sz="quarter" idx="12" hasCustomPrompt="1"/>
          </p:nvPr>
        </p:nvSpPr>
        <p:spPr>
          <a:xfrm>
            <a:off x="4930025" y="1757442"/>
            <a:ext cx="2304288" cy="2304288"/>
          </a:xfrm>
          <a:prstGeom prst="rect">
            <a:avLst/>
          </a:prstGeom>
        </p:spPr>
        <p:txBody>
          <a:bodyPr/>
          <a:lstStyle>
            <a:lvl1pPr marL="0" indent="0">
              <a:buNone/>
              <a:defRPr>
                <a:solidFill>
                  <a:schemeClr val="bg1"/>
                </a:solidFill>
                <a:latin typeface="Aptos Narrow" panose="020B0004020202020204" pitchFamily="34" charset="0"/>
              </a:defRPr>
            </a:lvl1pPr>
          </a:lstStyle>
          <a:p>
            <a:r>
              <a:rPr lang="en-US"/>
              <a:t>Logo</a:t>
            </a:r>
          </a:p>
        </p:txBody>
      </p:sp>
      <p:sp>
        <p:nvSpPr>
          <p:cNvPr id="33" name="URL">
            <a:extLst>
              <a:ext uri="{FF2B5EF4-FFF2-40B4-BE49-F238E27FC236}">
                <a16:creationId xmlns:a16="http://schemas.microsoft.com/office/drawing/2014/main" id="{4564564E-8A13-AD9F-4A38-65ED7DEBC086}"/>
              </a:ext>
            </a:extLst>
          </p:cNvPr>
          <p:cNvSpPr>
            <a:spLocks noGrp="1"/>
          </p:cNvSpPr>
          <p:nvPr>
            <p:ph type="body" sz="quarter" idx="18"/>
          </p:nvPr>
        </p:nvSpPr>
        <p:spPr>
          <a:xfrm>
            <a:off x="4114800" y="4407210"/>
            <a:ext cx="3962400" cy="755650"/>
          </a:xfrm>
          <a:prstGeom prst="rect">
            <a:avLst/>
          </a:prstGeom>
        </p:spPr>
        <p:txBody>
          <a:bodyPr/>
          <a:lstStyle>
            <a:lvl1pPr marL="0" indent="0" algn="ctr">
              <a:buNone/>
              <a:defRPr b="1">
                <a:solidFill>
                  <a:schemeClr val="bg1"/>
                </a:solidFill>
                <a:latin typeface="Aptos Narrow" panose="020B0004020202020204" pitchFamily="34" charset="0"/>
              </a:defRPr>
            </a:lvl1pPr>
          </a:lstStyle>
          <a:p>
            <a:pPr lvl="0"/>
            <a:r>
              <a:rPr lang="en-US"/>
              <a:t>Click to edit Master text styles</a:t>
            </a:r>
          </a:p>
        </p:txBody>
      </p:sp>
      <p:sp>
        <p:nvSpPr>
          <p:cNvPr id="12" name="X">
            <a:extLst>
              <a:ext uri="{FF2B5EF4-FFF2-40B4-BE49-F238E27FC236}">
                <a16:creationId xmlns:a16="http://schemas.microsoft.com/office/drawing/2014/main" id="{4261622D-7AE0-91B4-8ADA-BFD4746931A0}"/>
              </a:ext>
            </a:extLst>
          </p:cNvPr>
          <p:cNvSpPr/>
          <p:nvPr userDrawn="1"/>
        </p:nvSpPr>
        <p:spPr>
          <a:xfrm>
            <a:off x="9634306" y="1523308"/>
            <a:ext cx="500266" cy="468269"/>
          </a:xfrm>
          <a:custGeom>
            <a:avLst/>
            <a:gdLst>
              <a:gd name="connsiteX0" fmla="*/ 1203 w 503913"/>
              <a:gd name="connsiteY0" fmla="*/ 0 h 471683"/>
              <a:gd name="connsiteX1" fmla="*/ 195789 w 503913"/>
              <a:gd name="connsiteY1" fmla="*/ 260145 h 471683"/>
              <a:gd name="connsiteX2" fmla="*/ 0 w 503913"/>
              <a:gd name="connsiteY2" fmla="*/ 471684 h 471683"/>
              <a:gd name="connsiteX3" fmla="*/ 44055 w 503913"/>
              <a:gd name="connsiteY3" fmla="*/ 471684 h 471683"/>
              <a:gd name="connsiteX4" fmla="*/ 215462 w 503913"/>
              <a:gd name="connsiteY4" fmla="*/ 286463 h 471683"/>
              <a:gd name="connsiteX5" fmla="*/ 353959 w 503913"/>
              <a:gd name="connsiteY5" fmla="*/ 471684 h 471683"/>
              <a:gd name="connsiteX6" fmla="*/ 503914 w 503913"/>
              <a:gd name="connsiteY6" fmla="*/ 471684 h 471683"/>
              <a:gd name="connsiteX7" fmla="*/ 298393 w 503913"/>
              <a:gd name="connsiteY7" fmla="*/ 196888 h 471683"/>
              <a:gd name="connsiteX8" fmla="*/ 480631 w 503913"/>
              <a:gd name="connsiteY8" fmla="*/ 0 h 471683"/>
              <a:gd name="connsiteX9" fmla="*/ 436575 w 503913"/>
              <a:gd name="connsiteY9" fmla="*/ 0 h 471683"/>
              <a:gd name="connsiteX10" fmla="*/ 278720 w 503913"/>
              <a:gd name="connsiteY10" fmla="*/ 170570 h 471683"/>
              <a:gd name="connsiteX11" fmla="*/ 151159 w 503913"/>
              <a:gd name="connsiteY11" fmla="*/ 0 h 471683"/>
              <a:gd name="connsiteX12" fmla="*/ 1203 w 503913"/>
              <a:gd name="connsiteY12" fmla="*/ 0 h 471683"/>
              <a:gd name="connsiteX13" fmla="*/ 66030 w 503913"/>
              <a:gd name="connsiteY13" fmla="*/ 32440 h 471683"/>
              <a:gd name="connsiteX14" fmla="*/ 134939 w 503913"/>
              <a:gd name="connsiteY14" fmla="*/ 32440 h 471683"/>
              <a:gd name="connsiteX15" fmla="*/ 439139 w 503913"/>
              <a:gd name="connsiteY15" fmla="*/ 439192 h 471683"/>
              <a:gd name="connsiteX16" fmla="*/ 370231 w 503913"/>
              <a:gd name="connsiteY16" fmla="*/ 439192 h 471683"/>
              <a:gd name="connsiteX17" fmla="*/ 66030 w 503913"/>
              <a:gd name="connsiteY17" fmla="*/ 32440 h 471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3913" h="471683">
                <a:moveTo>
                  <a:pt x="1203" y="0"/>
                </a:moveTo>
                <a:lnTo>
                  <a:pt x="195789" y="260145"/>
                </a:lnTo>
                <a:lnTo>
                  <a:pt x="0" y="471684"/>
                </a:lnTo>
                <a:lnTo>
                  <a:pt x="44055" y="471684"/>
                </a:lnTo>
                <a:lnTo>
                  <a:pt x="215462" y="286463"/>
                </a:lnTo>
                <a:lnTo>
                  <a:pt x="353959" y="471684"/>
                </a:lnTo>
                <a:lnTo>
                  <a:pt x="503914" y="471684"/>
                </a:lnTo>
                <a:lnTo>
                  <a:pt x="298393" y="196888"/>
                </a:lnTo>
                <a:lnTo>
                  <a:pt x="480631" y="0"/>
                </a:lnTo>
                <a:lnTo>
                  <a:pt x="436575" y="0"/>
                </a:lnTo>
                <a:lnTo>
                  <a:pt x="278720" y="170570"/>
                </a:lnTo>
                <a:lnTo>
                  <a:pt x="151159" y="0"/>
                </a:lnTo>
                <a:lnTo>
                  <a:pt x="1203" y="0"/>
                </a:lnTo>
                <a:close/>
                <a:moveTo>
                  <a:pt x="66030" y="32440"/>
                </a:moveTo>
                <a:lnTo>
                  <a:pt x="134939" y="32440"/>
                </a:lnTo>
                <a:lnTo>
                  <a:pt x="439139" y="439192"/>
                </a:lnTo>
                <a:lnTo>
                  <a:pt x="370231" y="439192"/>
                </a:lnTo>
                <a:lnTo>
                  <a:pt x="66030" y="32440"/>
                </a:lnTo>
                <a:close/>
              </a:path>
            </a:pathLst>
          </a:custGeom>
          <a:solidFill>
            <a:schemeClr val="bg1"/>
          </a:solidFill>
          <a:ln w="5226" cap="flat">
            <a:noFill/>
            <a:prstDash val="solid"/>
            <a:miter/>
          </a:ln>
        </p:spPr>
        <p:txBody>
          <a:bodyPr rtlCol="0" anchor="ctr"/>
          <a:lstStyle/>
          <a:p>
            <a:endParaRPr lang="en-US"/>
          </a:p>
        </p:txBody>
      </p:sp>
      <p:sp>
        <p:nvSpPr>
          <p:cNvPr id="29" name="X">
            <a:extLst>
              <a:ext uri="{FF2B5EF4-FFF2-40B4-BE49-F238E27FC236}">
                <a16:creationId xmlns:a16="http://schemas.microsoft.com/office/drawing/2014/main" id="{E017A74B-860B-90B2-60DC-099B1A7ECF66}"/>
              </a:ext>
            </a:extLst>
          </p:cNvPr>
          <p:cNvSpPr>
            <a:spLocks noGrp="1"/>
          </p:cNvSpPr>
          <p:nvPr>
            <p:ph type="body" sz="quarter" idx="15"/>
          </p:nvPr>
        </p:nvSpPr>
        <p:spPr>
          <a:xfrm>
            <a:off x="8559022" y="2165690"/>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13" name="LinkedIn">
            <a:extLst>
              <a:ext uri="{FF2B5EF4-FFF2-40B4-BE49-F238E27FC236}">
                <a16:creationId xmlns:a16="http://schemas.microsoft.com/office/drawing/2014/main" id="{633967D9-E657-95E2-5433-A77B98C5D0F9}"/>
              </a:ext>
            </a:extLst>
          </p:cNvPr>
          <p:cNvGrpSpPr/>
          <p:nvPr userDrawn="1"/>
        </p:nvGrpSpPr>
        <p:grpSpPr>
          <a:xfrm>
            <a:off x="9667654" y="3097611"/>
            <a:ext cx="433571" cy="432792"/>
            <a:chOff x="6747694" y="4877879"/>
            <a:chExt cx="436732" cy="435947"/>
          </a:xfrm>
          <a:solidFill>
            <a:schemeClr val="bg1"/>
          </a:solidFill>
        </p:grpSpPr>
        <p:sp>
          <p:nvSpPr>
            <p:cNvPr id="14" name="Freeform 13">
              <a:extLst>
                <a:ext uri="{FF2B5EF4-FFF2-40B4-BE49-F238E27FC236}">
                  <a16:creationId xmlns:a16="http://schemas.microsoft.com/office/drawing/2014/main" id="{768350EC-0FC1-EF1F-ACA0-82DE8C4B55ED}"/>
                </a:ext>
              </a:extLst>
            </p:cNvPr>
            <p:cNvSpPr/>
            <p:nvPr/>
          </p:nvSpPr>
          <p:spPr>
            <a:xfrm>
              <a:off x="6747694" y="4877879"/>
              <a:ext cx="104905" cy="435947"/>
            </a:xfrm>
            <a:custGeom>
              <a:avLst/>
              <a:gdLst>
                <a:gd name="connsiteX0" fmla="*/ 7220 w 104905"/>
                <a:gd name="connsiteY0" fmla="*/ 144775 h 435947"/>
                <a:gd name="connsiteX1" fmla="*/ 97738 w 104905"/>
                <a:gd name="connsiteY1" fmla="*/ 144775 h 435947"/>
                <a:gd name="connsiteX2" fmla="*/ 97738 w 104905"/>
                <a:gd name="connsiteY2" fmla="*/ 435948 h 435947"/>
                <a:gd name="connsiteX3" fmla="*/ 7220 w 104905"/>
                <a:gd name="connsiteY3" fmla="*/ 435948 h 435947"/>
                <a:gd name="connsiteX4" fmla="*/ 7220 w 104905"/>
                <a:gd name="connsiteY4" fmla="*/ 144775 h 435947"/>
                <a:gd name="connsiteX5" fmla="*/ 52479 w 104905"/>
                <a:gd name="connsiteY5" fmla="*/ 0 h 435947"/>
                <a:gd name="connsiteX6" fmla="*/ 104906 w 104905"/>
                <a:gd name="connsiteY6" fmla="*/ 52531 h 435947"/>
                <a:gd name="connsiteX7" fmla="*/ 52479 w 104905"/>
                <a:gd name="connsiteY7" fmla="*/ 104958 h 435947"/>
                <a:gd name="connsiteX8" fmla="*/ 0 w 104905"/>
                <a:gd name="connsiteY8" fmla="*/ 52531 h 435947"/>
                <a:gd name="connsiteX9" fmla="*/ 52479 w 104905"/>
                <a:gd name="connsiteY9" fmla="*/ 0 h 435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905" h="435947">
                  <a:moveTo>
                    <a:pt x="7220" y="144775"/>
                  </a:moveTo>
                  <a:lnTo>
                    <a:pt x="97738" y="144775"/>
                  </a:lnTo>
                  <a:lnTo>
                    <a:pt x="97738" y="435948"/>
                  </a:lnTo>
                  <a:lnTo>
                    <a:pt x="7220" y="435948"/>
                  </a:lnTo>
                  <a:lnTo>
                    <a:pt x="7220" y="144775"/>
                  </a:lnTo>
                  <a:close/>
                  <a:moveTo>
                    <a:pt x="52479" y="0"/>
                  </a:moveTo>
                  <a:cubicBezTo>
                    <a:pt x="81413" y="0"/>
                    <a:pt x="104906" y="23545"/>
                    <a:pt x="104906" y="52531"/>
                  </a:cubicBezTo>
                  <a:cubicBezTo>
                    <a:pt x="104906" y="81518"/>
                    <a:pt x="81413" y="104958"/>
                    <a:pt x="52479" y="104958"/>
                  </a:cubicBezTo>
                  <a:cubicBezTo>
                    <a:pt x="23545" y="104958"/>
                    <a:pt x="0" y="81465"/>
                    <a:pt x="0" y="52531"/>
                  </a:cubicBezTo>
                  <a:cubicBezTo>
                    <a:pt x="0" y="23597"/>
                    <a:pt x="23440" y="0"/>
                    <a:pt x="52479" y="0"/>
                  </a:cubicBezTo>
                </a:path>
              </a:pathLst>
            </a:custGeom>
            <a:grpFill/>
            <a:ln w="52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9CC4CF8-E329-0228-201F-04D97D4E6EBE}"/>
                </a:ext>
              </a:extLst>
            </p:cNvPr>
            <p:cNvSpPr/>
            <p:nvPr/>
          </p:nvSpPr>
          <p:spPr>
            <a:xfrm>
              <a:off x="6902201" y="5015433"/>
              <a:ext cx="282225" cy="298392"/>
            </a:xfrm>
            <a:custGeom>
              <a:avLst/>
              <a:gdLst>
                <a:gd name="connsiteX0" fmla="*/ 0 w 282225"/>
                <a:gd name="connsiteY0" fmla="*/ 7220 h 298392"/>
                <a:gd name="connsiteX1" fmla="*/ 86802 w 282225"/>
                <a:gd name="connsiteY1" fmla="*/ 7220 h 298392"/>
                <a:gd name="connsiteX2" fmla="*/ 86802 w 282225"/>
                <a:gd name="connsiteY2" fmla="*/ 47038 h 298392"/>
                <a:gd name="connsiteX3" fmla="*/ 88058 w 282225"/>
                <a:gd name="connsiteY3" fmla="*/ 47038 h 298392"/>
                <a:gd name="connsiteX4" fmla="*/ 173657 w 282225"/>
                <a:gd name="connsiteY4" fmla="*/ 0 h 298392"/>
                <a:gd name="connsiteX5" fmla="*/ 282225 w 282225"/>
                <a:gd name="connsiteY5" fmla="*/ 138654 h 298392"/>
                <a:gd name="connsiteX6" fmla="*/ 282225 w 282225"/>
                <a:gd name="connsiteY6" fmla="*/ 298341 h 298392"/>
                <a:gd name="connsiteX7" fmla="*/ 191760 w 282225"/>
                <a:gd name="connsiteY7" fmla="*/ 298341 h 298392"/>
                <a:gd name="connsiteX8" fmla="*/ 191760 w 282225"/>
                <a:gd name="connsiteY8" fmla="*/ 156757 h 298392"/>
                <a:gd name="connsiteX9" fmla="*/ 144723 w 282225"/>
                <a:gd name="connsiteY9" fmla="*/ 79530 h 298392"/>
                <a:gd name="connsiteX10" fmla="*/ 90465 w 282225"/>
                <a:gd name="connsiteY10" fmla="*/ 154350 h 298392"/>
                <a:gd name="connsiteX11" fmla="*/ 90465 w 282225"/>
                <a:gd name="connsiteY11" fmla="*/ 298393 h 298392"/>
                <a:gd name="connsiteX12" fmla="*/ 0 w 282225"/>
                <a:gd name="connsiteY12" fmla="*/ 298393 h 298392"/>
                <a:gd name="connsiteX13" fmla="*/ 0 w 282225"/>
                <a:gd name="connsiteY13" fmla="*/ 7220 h 29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2225" h="298392">
                  <a:moveTo>
                    <a:pt x="0" y="7220"/>
                  </a:moveTo>
                  <a:lnTo>
                    <a:pt x="86802" y="7220"/>
                  </a:lnTo>
                  <a:lnTo>
                    <a:pt x="86802" y="47038"/>
                  </a:lnTo>
                  <a:lnTo>
                    <a:pt x="88058" y="47038"/>
                  </a:lnTo>
                  <a:cubicBezTo>
                    <a:pt x="100144" y="24120"/>
                    <a:pt x="129654" y="0"/>
                    <a:pt x="173657" y="0"/>
                  </a:cubicBezTo>
                  <a:cubicBezTo>
                    <a:pt x="265325" y="0"/>
                    <a:pt x="282225" y="60275"/>
                    <a:pt x="282225" y="138654"/>
                  </a:cubicBezTo>
                  <a:lnTo>
                    <a:pt x="282225" y="298341"/>
                  </a:lnTo>
                  <a:lnTo>
                    <a:pt x="191760" y="298341"/>
                  </a:lnTo>
                  <a:lnTo>
                    <a:pt x="191760" y="156757"/>
                  </a:lnTo>
                  <a:cubicBezTo>
                    <a:pt x="191760" y="123009"/>
                    <a:pt x="191185" y="79530"/>
                    <a:pt x="144723" y="79530"/>
                  </a:cubicBezTo>
                  <a:cubicBezTo>
                    <a:pt x="98261" y="79530"/>
                    <a:pt x="90465" y="116364"/>
                    <a:pt x="90465" y="154350"/>
                  </a:cubicBezTo>
                  <a:lnTo>
                    <a:pt x="90465" y="298393"/>
                  </a:lnTo>
                  <a:lnTo>
                    <a:pt x="0" y="298393"/>
                  </a:lnTo>
                  <a:lnTo>
                    <a:pt x="0" y="7220"/>
                  </a:lnTo>
                  <a:close/>
                </a:path>
              </a:pathLst>
            </a:custGeom>
            <a:grpFill/>
            <a:ln w="5226" cap="flat">
              <a:noFill/>
              <a:prstDash val="solid"/>
              <a:miter/>
            </a:ln>
          </p:spPr>
          <p:txBody>
            <a:bodyPr rtlCol="0" anchor="ctr"/>
            <a:lstStyle/>
            <a:p>
              <a:endParaRPr lang="en-US"/>
            </a:p>
          </p:txBody>
        </p:sp>
      </p:grpSp>
      <p:sp>
        <p:nvSpPr>
          <p:cNvPr id="30" name="linkedin">
            <a:extLst>
              <a:ext uri="{FF2B5EF4-FFF2-40B4-BE49-F238E27FC236}">
                <a16:creationId xmlns:a16="http://schemas.microsoft.com/office/drawing/2014/main" id="{9225A2D2-262D-CCCF-C624-5C0122722088}"/>
              </a:ext>
            </a:extLst>
          </p:cNvPr>
          <p:cNvSpPr>
            <a:spLocks noGrp="1"/>
          </p:cNvSpPr>
          <p:nvPr>
            <p:ph type="body" sz="quarter" idx="16"/>
          </p:nvPr>
        </p:nvSpPr>
        <p:spPr>
          <a:xfrm>
            <a:off x="8559022" y="3704328"/>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7" name="youtube">
            <a:extLst>
              <a:ext uri="{FF2B5EF4-FFF2-40B4-BE49-F238E27FC236}">
                <a16:creationId xmlns:a16="http://schemas.microsoft.com/office/drawing/2014/main" id="{B4593E44-B4A3-5CBD-5D0B-0B9E29917F09}"/>
              </a:ext>
            </a:extLst>
          </p:cNvPr>
          <p:cNvSpPr/>
          <p:nvPr userDrawn="1"/>
        </p:nvSpPr>
        <p:spPr>
          <a:xfrm>
            <a:off x="9624255" y="4689932"/>
            <a:ext cx="520369" cy="363033"/>
          </a:xfrm>
          <a:custGeom>
            <a:avLst/>
            <a:gdLst>
              <a:gd name="connsiteX0" fmla="*/ 438302 w 524162"/>
              <a:gd name="connsiteY0" fmla="*/ 0 h 365679"/>
              <a:gd name="connsiteX1" fmla="*/ 92872 w 524162"/>
              <a:gd name="connsiteY1" fmla="*/ 0 h 365679"/>
              <a:gd name="connsiteX2" fmla="*/ 0 w 524162"/>
              <a:gd name="connsiteY2" fmla="*/ 119608 h 365679"/>
              <a:gd name="connsiteX3" fmla="*/ 0 w 524162"/>
              <a:gd name="connsiteY3" fmla="*/ 246071 h 365679"/>
              <a:gd name="connsiteX4" fmla="*/ 95697 w 524162"/>
              <a:gd name="connsiteY4" fmla="*/ 365679 h 365679"/>
              <a:gd name="connsiteX5" fmla="*/ 435529 w 524162"/>
              <a:gd name="connsiteY5" fmla="*/ 365679 h 365679"/>
              <a:gd name="connsiteX6" fmla="*/ 524163 w 524162"/>
              <a:gd name="connsiteY6" fmla="*/ 246071 h 365679"/>
              <a:gd name="connsiteX7" fmla="*/ 524163 w 524162"/>
              <a:gd name="connsiteY7" fmla="*/ 119608 h 365679"/>
              <a:gd name="connsiteX8" fmla="*/ 438302 w 524162"/>
              <a:gd name="connsiteY8" fmla="*/ 0 h 365679"/>
              <a:gd name="connsiteX9" fmla="*/ 213945 w 524162"/>
              <a:gd name="connsiteY9" fmla="*/ 254599 h 365679"/>
              <a:gd name="connsiteX10" fmla="*/ 213945 w 524162"/>
              <a:gd name="connsiteY10" fmla="*/ 111184 h 365679"/>
              <a:gd name="connsiteX11" fmla="*/ 351395 w 524162"/>
              <a:gd name="connsiteY11" fmla="*/ 182918 h 365679"/>
              <a:gd name="connsiteX12" fmla="*/ 213945 w 524162"/>
              <a:gd name="connsiteY12" fmla="*/ 254599 h 365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4162" h="365679">
                <a:moveTo>
                  <a:pt x="438302" y="0"/>
                </a:moveTo>
                <a:lnTo>
                  <a:pt x="92872" y="0"/>
                </a:lnTo>
                <a:cubicBezTo>
                  <a:pt x="26841" y="0"/>
                  <a:pt x="0" y="53525"/>
                  <a:pt x="0" y="119608"/>
                </a:cubicBezTo>
                <a:lnTo>
                  <a:pt x="0" y="246071"/>
                </a:lnTo>
                <a:cubicBezTo>
                  <a:pt x="0" y="312154"/>
                  <a:pt x="29614" y="365679"/>
                  <a:pt x="95697" y="365679"/>
                </a:cubicBezTo>
                <a:lnTo>
                  <a:pt x="435529" y="365679"/>
                </a:lnTo>
                <a:cubicBezTo>
                  <a:pt x="501559" y="365679"/>
                  <a:pt x="524163" y="312154"/>
                  <a:pt x="524163" y="246071"/>
                </a:cubicBezTo>
                <a:lnTo>
                  <a:pt x="524163" y="119608"/>
                </a:lnTo>
                <a:cubicBezTo>
                  <a:pt x="524163" y="53525"/>
                  <a:pt x="504385" y="0"/>
                  <a:pt x="438302" y="0"/>
                </a:cubicBezTo>
                <a:close/>
                <a:moveTo>
                  <a:pt x="213945" y="254599"/>
                </a:moveTo>
                <a:lnTo>
                  <a:pt x="213945" y="111184"/>
                </a:lnTo>
                <a:lnTo>
                  <a:pt x="351395" y="182918"/>
                </a:lnTo>
                <a:lnTo>
                  <a:pt x="213945" y="254599"/>
                </a:lnTo>
                <a:close/>
              </a:path>
            </a:pathLst>
          </a:custGeom>
          <a:solidFill>
            <a:schemeClr val="bg1"/>
          </a:solidFill>
          <a:ln w="5226" cap="flat">
            <a:noFill/>
            <a:prstDash val="solid"/>
            <a:miter/>
          </a:ln>
        </p:spPr>
        <p:txBody>
          <a:bodyPr rtlCol="0" anchor="ctr"/>
          <a:lstStyle/>
          <a:p>
            <a:endParaRPr lang="en-US"/>
          </a:p>
        </p:txBody>
      </p:sp>
      <p:sp>
        <p:nvSpPr>
          <p:cNvPr id="31" name="youtube">
            <a:extLst>
              <a:ext uri="{FF2B5EF4-FFF2-40B4-BE49-F238E27FC236}">
                <a16:creationId xmlns:a16="http://schemas.microsoft.com/office/drawing/2014/main" id="{439D2DD5-028E-A865-9648-500ACE323CCF}"/>
              </a:ext>
            </a:extLst>
          </p:cNvPr>
          <p:cNvSpPr>
            <a:spLocks noGrp="1"/>
          </p:cNvSpPr>
          <p:nvPr>
            <p:ph type="body" sz="quarter" idx="17"/>
          </p:nvPr>
        </p:nvSpPr>
        <p:spPr>
          <a:xfrm>
            <a:off x="8559022" y="5194379"/>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pic>
        <p:nvPicPr>
          <p:cNvPr id="16" name="Graphic 15">
            <a:extLst>
              <a:ext uri="{FF2B5EF4-FFF2-40B4-BE49-F238E27FC236}">
                <a16:creationId xmlns:a16="http://schemas.microsoft.com/office/drawing/2014/main" id="{10EF13C1-C034-CA99-A488-1751825F7E4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2132837" y="1430481"/>
            <a:ext cx="587065" cy="587065"/>
          </a:xfrm>
          <a:prstGeom prst="rect">
            <a:avLst/>
          </a:prstGeom>
        </p:spPr>
      </p:pic>
    </p:spTree>
    <p:extLst>
      <p:ext uri="{BB962C8B-B14F-4D97-AF65-F5344CB8AC3E}">
        <p14:creationId xmlns:p14="http://schemas.microsoft.com/office/powerpoint/2010/main" val="31161040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D89D1268-6CD7-1B20-9BBA-612DF9B77CBC}"/>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End Slide</a:t>
            </a:r>
          </a:p>
        </p:txBody>
      </p:sp>
      <p:sp>
        <p:nvSpPr>
          <p:cNvPr id="6" name="Text Placeholder 5">
            <a:extLst>
              <a:ext uri="{FF2B5EF4-FFF2-40B4-BE49-F238E27FC236}">
                <a16:creationId xmlns:a16="http://schemas.microsoft.com/office/drawing/2014/main" id="{E8F7ABFD-CFA3-6D34-D91F-63C2F09C4705}"/>
              </a:ext>
            </a:extLst>
          </p:cNvPr>
          <p:cNvSpPr>
            <a:spLocks noGrp="1"/>
          </p:cNvSpPr>
          <p:nvPr>
            <p:ph type="body" sz="quarter" idx="10"/>
          </p:nvPr>
        </p:nvSpPr>
        <p:spPr>
          <a:xfrm>
            <a:off x="3195618" y="2944358"/>
            <a:ext cx="5773737" cy="430213"/>
          </a:xfrm>
          <a:prstGeom prst="rect">
            <a:avLst/>
          </a:prstGeom>
        </p:spPr>
        <p:txBody>
          <a:bodyPr/>
          <a:lstStyle>
            <a:lvl1pPr marL="0" indent="0" algn="ctr">
              <a:lnSpc>
                <a:spcPts val="2800"/>
              </a:lnSpc>
              <a:spcBef>
                <a:spcPts val="0"/>
              </a:spcBef>
              <a:buNone/>
              <a:defRPr sz="2800" b="1" i="0">
                <a:solidFill>
                  <a:schemeClr val="accent1"/>
                </a:solidFill>
                <a:latin typeface="Aptos Narrow" panose="020B0004020202020204" pitchFamily="34" charset="0"/>
              </a:defRPr>
            </a:lvl1pPr>
          </a:lstStyle>
          <a:p>
            <a:pPr lvl="0"/>
            <a:r>
              <a:rPr lang="en-US"/>
              <a:t>Click to edit Master text styles</a:t>
            </a:r>
          </a:p>
        </p:txBody>
      </p:sp>
      <p:sp>
        <p:nvSpPr>
          <p:cNvPr id="2" name="URL">
            <a:extLst>
              <a:ext uri="{FF2B5EF4-FFF2-40B4-BE49-F238E27FC236}">
                <a16:creationId xmlns:a16="http://schemas.microsoft.com/office/drawing/2014/main" id="{2BA8857B-71D3-EFC5-EF12-837939FF4268}"/>
              </a:ext>
              <a:ext uri="{C183D7F6-B498-43B3-948B-1728B52AA6E4}">
                <adec:decorative xmlns:adec="http://schemas.microsoft.com/office/drawing/2017/decorative" val="1"/>
              </a:ext>
            </a:extLst>
          </p:cNvPr>
          <p:cNvSpPr txBox="1"/>
          <p:nvPr userDrawn="1"/>
        </p:nvSpPr>
        <p:spPr>
          <a:xfrm>
            <a:off x="3510735" y="6034498"/>
            <a:ext cx="5143500" cy="246221"/>
          </a:xfrm>
          <a:prstGeom prst="rect">
            <a:avLst/>
          </a:prstGeom>
          <a:noFill/>
        </p:spPr>
        <p:txBody>
          <a:bodyPr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a:solidFill>
                  <a:schemeClr val="accent3"/>
                </a:solidFill>
                <a:latin typeface="Aptos Narrow" panose="020B0004020202020204" pitchFamily="34" charset="0"/>
              </a:rPr>
              <a:t>nj.gov</a:t>
            </a:r>
            <a:r>
              <a:rPr lang="en-US" sz="1600" b="1" i="0">
                <a:solidFill>
                  <a:schemeClr val="tx2"/>
                </a:solidFill>
                <a:latin typeface="Aptos Narrow" panose="020B0004020202020204" pitchFamily="34" charset="0"/>
              </a:rPr>
              <a:t>/education</a:t>
            </a:r>
          </a:p>
        </p:txBody>
      </p:sp>
      <p:pic>
        <p:nvPicPr>
          <p:cNvPr id="3" name="Logo">
            <a:extLst>
              <a:ext uri="{FF2B5EF4-FFF2-40B4-BE49-F238E27FC236}">
                <a16:creationId xmlns:a16="http://schemas.microsoft.com/office/drawing/2014/main" id="{BB4F3F83-9FB8-F6D1-FDD8-902900380D4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593506" y="4898572"/>
            <a:ext cx="977959" cy="977959"/>
          </a:xfrm>
          <a:prstGeom prst="rect">
            <a:avLst/>
          </a:prstGeom>
        </p:spPr>
      </p:pic>
      <p:pic>
        <p:nvPicPr>
          <p:cNvPr id="5" name="Graphic 4">
            <a:extLst>
              <a:ext uri="{FF2B5EF4-FFF2-40B4-BE49-F238E27FC236}">
                <a16:creationId xmlns:a16="http://schemas.microsoft.com/office/drawing/2014/main" id="{79A9158F-1E32-AF84-CBA3-2A4118822C3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8326763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Light image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6" name="image credit">
            <a:extLst>
              <a:ext uri="{FF2B5EF4-FFF2-40B4-BE49-F238E27FC236}">
                <a16:creationId xmlns:a16="http://schemas.microsoft.com/office/drawing/2014/main" id="{B2037A74-9F03-523B-2DA1-DD9F4EC55E9E}"/>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4045678532"/>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Dark image +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 name="NJDOE logo">
            <a:extLst>
              <a:ext uri="{FF2B5EF4-FFF2-40B4-BE49-F238E27FC236}">
                <a16:creationId xmlns:a16="http://schemas.microsoft.com/office/drawing/2014/main" id="{B0D76B9C-60DB-FEB0-7137-CC1FF8837A08}"/>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12" name="image credit">
            <a:extLst>
              <a:ext uri="{FF2B5EF4-FFF2-40B4-BE49-F238E27FC236}">
                <a16:creationId xmlns:a16="http://schemas.microsoft.com/office/drawing/2014/main" id="{FCFA3048-0E5A-1F51-7EBD-372986224787}"/>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75803411"/>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Video BG">
    <p:spTree>
      <p:nvGrpSpPr>
        <p:cNvPr id="1" name=""/>
        <p:cNvGrpSpPr/>
        <p:nvPr/>
      </p:nvGrpSpPr>
      <p:grpSpPr>
        <a:xfrm>
          <a:off x="0" y="0"/>
          <a:ext cx="0" cy="0"/>
          <a:chOff x="0" y="0"/>
          <a:chExt cx="0" cy="0"/>
        </a:xfrm>
      </p:grpSpPr>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6" name="Presenter">
            <a:extLst>
              <a:ext uri="{FF2B5EF4-FFF2-40B4-BE49-F238E27FC236}">
                <a16:creationId xmlns:a16="http://schemas.microsoft.com/office/drawing/2014/main" id="{2DFFBF8F-1C53-D88B-AD87-E54BE95FDB8D}"/>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7" name="Title">
            <a:extLst>
              <a:ext uri="{FF2B5EF4-FFF2-40B4-BE49-F238E27FC236}">
                <a16:creationId xmlns:a16="http://schemas.microsoft.com/office/drawing/2014/main" id="{B1C53619-F3E4-DD02-F3A1-3C2CD9439D47}"/>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2A3EA163-7849-8169-45C0-720626AD4B2A}"/>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539524674"/>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 Video BG + 2 Speakers">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4" name="Presenter">
            <a:extLst>
              <a:ext uri="{FF2B5EF4-FFF2-40B4-BE49-F238E27FC236}">
                <a16:creationId xmlns:a16="http://schemas.microsoft.com/office/drawing/2014/main" id="{90DE049E-840C-2F16-39B2-9401AADF12E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9" name="Title">
            <a:extLst>
              <a:ext uri="{FF2B5EF4-FFF2-40B4-BE49-F238E27FC236}">
                <a16:creationId xmlns:a16="http://schemas.microsoft.com/office/drawing/2014/main" id="{20D88414-9A96-F289-9DD5-2F5DB25A357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10" name="Presenter">
            <a:extLst>
              <a:ext uri="{FF2B5EF4-FFF2-40B4-BE49-F238E27FC236}">
                <a16:creationId xmlns:a16="http://schemas.microsoft.com/office/drawing/2014/main" id="{E3FEC403-5B58-D5F5-0758-C05B6BF71FA2}"/>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1" name="Title">
            <a:extLst>
              <a:ext uri="{FF2B5EF4-FFF2-40B4-BE49-F238E27FC236}">
                <a16:creationId xmlns:a16="http://schemas.microsoft.com/office/drawing/2014/main" id="{73810354-32F0-44FB-E03B-5B81353DBEF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6" name="Icon placeholder">
            <a:extLst>
              <a:ext uri="{FF2B5EF4-FFF2-40B4-BE49-F238E27FC236}">
                <a16:creationId xmlns:a16="http://schemas.microsoft.com/office/drawing/2014/main" id="{D1A2BDCD-1705-2BEC-C1CD-E3E37C37E194}"/>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1211789103"/>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ext Box">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DDEF7B5-4E69-591B-66CB-E7D41715BB2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box">
            <a:extLst>
              <a:ext uri="{FF2B5EF4-FFF2-40B4-BE49-F238E27FC236}">
                <a16:creationId xmlns:a16="http://schemas.microsoft.com/office/drawing/2014/main" id="{D5531057-6D8A-31C1-E72F-9F906B688FEA}"/>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352425" indent="-1238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4" name="Logo">
            <a:extLst>
              <a:ext uri="{FF2B5EF4-FFF2-40B4-BE49-F238E27FC236}">
                <a16:creationId xmlns:a16="http://schemas.microsoft.com/office/drawing/2014/main" id="{64139A27-7E24-EEB7-5649-59C59EAA05F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7C5A9B7E-D95F-7D03-833D-7B98F64AA923}"/>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9787123B-FAB8-76E2-7CC2-F668696EF13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spTree>
    <p:extLst>
      <p:ext uri="{BB962C8B-B14F-4D97-AF65-F5344CB8AC3E}">
        <p14:creationId xmlns:p14="http://schemas.microsoft.com/office/powerpoint/2010/main" val="29350981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8408861"/>
      </p:ext>
    </p:extLst>
  </p:cSld>
  <p:clrMap bg1="lt1" tx1="dk1" bg2="lt2" tx2="dk2" accent1="accent1" accent2="accent2" accent3="accent3" accent4="accent4" accent5="accent5" accent6="accent6" hlink="hlink" folHlink="folHlink"/>
  <p:sldLayoutIdLst>
    <p:sldLayoutId id="2147483651" r:id="rId1"/>
    <p:sldLayoutId id="2147483686" r:id="rId2"/>
    <p:sldLayoutId id="2147483685" r:id="rId3"/>
    <p:sldLayoutId id="2147483695" r:id="rId4"/>
    <p:sldLayoutId id="2147483687" r:id="rId5"/>
    <p:sldLayoutId id="2147483696" r:id="rId6"/>
    <p:sldLayoutId id="2147483674" r:id="rId7"/>
    <p:sldLayoutId id="2147483688" r:id="rId8"/>
    <p:sldLayoutId id="2147483657" r:id="rId9"/>
    <p:sldLayoutId id="2147483649" r:id="rId10"/>
    <p:sldLayoutId id="2147483652" r:id="rId11"/>
    <p:sldLayoutId id="2147483681" r:id="rId12"/>
    <p:sldLayoutId id="2147483658" r:id="rId13"/>
    <p:sldLayoutId id="2147483676" r:id="rId14"/>
    <p:sldLayoutId id="2147483659" r:id="rId15"/>
    <p:sldLayoutId id="2147483684" r:id="rId16"/>
    <p:sldLayoutId id="2147483689" r:id="rId17"/>
    <p:sldLayoutId id="2147483653" r:id="rId18"/>
    <p:sldLayoutId id="2147483655" r:id="rId19"/>
    <p:sldLayoutId id="2147483660" r:id="rId20"/>
    <p:sldLayoutId id="2147483675" r:id="rId21"/>
    <p:sldLayoutId id="2147483694" r:id="rId22"/>
    <p:sldLayoutId id="2147483697" r:id="rId23"/>
    <p:sldLayoutId id="2147483698" r:id="rId24"/>
    <p:sldLayoutId id="2147483664" r:id="rId25"/>
    <p:sldLayoutId id="2147483680" r:id="rId26"/>
    <p:sldLayoutId id="2147483677" r:id="rId27"/>
    <p:sldLayoutId id="2147483690" r:id="rId28"/>
    <p:sldLayoutId id="2147483691" r:id="rId29"/>
    <p:sldLayoutId id="2147483682" r:id="rId30"/>
    <p:sldLayoutId id="2147483678" r:id="rId31"/>
    <p:sldLayoutId id="2147483683" r:id="rId32"/>
    <p:sldLayoutId id="2147483692" r:id="rId33"/>
    <p:sldLayoutId id="2147483693" r:id="rId34"/>
    <p:sldLayoutId id="2147483665" r:id="rId35"/>
    <p:sldLayoutId id="2147483666" r:id="rId36"/>
    <p:sldLayoutId id="2147483667" r:id="rId37"/>
    <p:sldLayoutId id="2147483668" r:id="rId38"/>
    <p:sldLayoutId id="2147483654" r:id="rId39"/>
    <p:sldLayoutId id="2147483656" r:id="rId40"/>
    <p:sldLayoutId id="2147483669" r:id="rId41"/>
    <p:sldLayoutId id="2147483670" r:id="rId42"/>
    <p:sldLayoutId id="2147483671" r:id="rId43"/>
    <p:sldLayoutId id="2147483679" r:id="rId44"/>
    <p:sldLayoutId id="2147483673" r:id="rId45"/>
  </p:sldLayoutIdLst>
  <p:hf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0.xml"/><Relationship Id="rId5" Type="http://schemas.openxmlformats.org/officeDocument/2006/relationships/hyperlink" Target="https://www.readingrockets.org/literacy-home/reading-101-guide-parents/your-kindergartener/vocabulary-activities" TargetMode="Externa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hyperlink" Target="https://www.readingrockets.org/literacy-home/reading-101-guide-parents/reading-basics/vocabulary" TargetMode="Externa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hyperlink" Target="https://www.readingrockets.org/literacy-home/reading-101-guide-parents/reading-basics/vocabulary"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hyperlink" Target="https://www.readingrockets.org/literacy-home/reading-101-guide-parents/your-kindergartener/vocabulary-activities?utm_source=chatgpt.com"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114366F-F7BE-D103-91A1-E313FE0BC690}"/>
            </a:ext>
          </a:extLst>
        </p:cNvPr>
        <p:cNvGrpSpPr/>
        <p:nvPr/>
      </p:nvGrpSpPr>
      <p:grpSpPr>
        <a:xfrm>
          <a:off x="0" y="0"/>
          <a:ext cx="0" cy="0"/>
          <a:chOff x="0" y="0"/>
          <a:chExt cx="0" cy="0"/>
        </a:xfrm>
      </p:grpSpPr>
      <p:sp>
        <p:nvSpPr>
          <p:cNvPr id="8" name="Title">
            <a:extLst>
              <a:ext uri="{FF2B5EF4-FFF2-40B4-BE49-F238E27FC236}">
                <a16:creationId xmlns:a16="http://schemas.microsoft.com/office/drawing/2014/main" id="{4901660B-ED5C-2B03-309E-2C6D3613B5FF}"/>
              </a:ext>
            </a:extLst>
          </p:cNvPr>
          <p:cNvSpPr>
            <a:spLocks noGrp="1"/>
          </p:cNvSpPr>
          <p:nvPr>
            <p:ph type="title"/>
          </p:nvPr>
        </p:nvSpPr>
        <p:spPr>
          <a:xfrm>
            <a:off x="443812" y="3919514"/>
            <a:ext cx="11277599" cy="364583"/>
          </a:xfrm>
        </p:spPr>
        <p:txBody>
          <a:bodyPr/>
          <a:lstStyle/>
          <a:p>
            <a:r>
              <a:rPr lang="en-US" err="1"/>
              <a:t>LEARning</a:t>
            </a:r>
            <a:r>
              <a:rPr lang="en-US"/>
              <a:t> about Literacy for Families Series</a:t>
            </a:r>
          </a:p>
        </p:txBody>
      </p:sp>
      <p:sp>
        <p:nvSpPr>
          <p:cNvPr id="13" name="Subtitle">
            <a:extLst>
              <a:ext uri="{FF2B5EF4-FFF2-40B4-BE49-F238E27FC236}">
                <a16:creationId xmlns:a16="http://schemas.microsoft.com/office/drawing/2014/main" id="{FA7CD4D8-9EE9-09BA-FA8F-0A239E8E0873}"/>
              </a:ext>
            </a:extLst>
          </p:cNvPr>
          <p:cNvSpPr>
            <a:spLocks noGrp="1"/>
          </p:cNvSpPr>
          <p:nvPr>
            <p:ph type="body" sz="quarter" idx="13"/>
          </p:nvPr>
        </p:nvSpPr>
        <p:spPr>
          <a:xfrm>
            <a:off x="444782" y="4413991"/>
            <a:ext cx="11290018" cy="364583"/>
          </a:xfrm>
        </p:spPr>
        <p:txBody>
          <a:bodyPr lIns="0" tIns="0" rIns="0" bIns="0" anchor="t"/>
          <a:lstStyle/>
          <a:p>
            <a:r>
              <a:rPr lang="en-US"/>
              <a:t>Series Introduction</a:t>
            </a:r>
          </a:p>
        </p:txBody>
      </p:sp>
      <p:sp>
        <p:nvSpPr>
          <p:cNvPr id="75" name="Text Placeholder 74">
            <a:extLst>
              <a:ext uri="{FF2B5EF4-FFF2-40B4-BE49-F238E27FC236}">
                <a16:creationId xmlns:a16="http://schemas.microsoft.com/office/drawing/2014/main" id="{3DD45E87-BE26-6C1D-0989-E758868D5CBF}"/>
              </a:ext>
            </a:extLst>
          </p:cNvPr>
          <p:cNvSpPr>
            <a:spLocks noGrp="1"/>
          </p:cNvSpPr>
          <p:nvPr>
            <p:ph type="body" sz="quarter" idx="11"/>
          </p:nvPr>
        </p:nvSpPr>
        <p:spPr/>
        <p:txBody>
          <a:bodyPr/>
          <a:lstStyle/>
          <a:p>
            <a:r>
              <a:rPr lang="en-US"/>
              <a:t>Office of Learning Equity &amp; Academic Recovery (LEAR)</a:t>
            </a:r>
          </a:p>
        </p:txBody>
      </p:sp>
      <p:sp>
        <p:nvSpPr>
          <p:cNvPr id="58" name="Text Placeholder 57">
            <a:extLst>
              <a:ext uri="{FF2B5EF4-FFF2-40B4-BE49-F238E27FC236}">
                <a16:creationId xmlns:a16="http://schemas.microsoft.com/office/drawing/2014/main" id="{FCAC3666-CB04-C871-8F19-DEE05E4C220D}"/>
              </a:ext>
            </a:extLst>
          </p:cNvPr>
          <p:cNvSpPr>
            <a:spLocks noGrp="1"/>
          </p:cNvSpPr>
          <p:nvPr>
            <p:ph type="body" sz="quarter" idx="21"/>
          </p:nvPr>
        </p:nvSpPr>
        <p:spPr>
          <a:xfrm>
            <a:off x="457200" y="6248345"/>
            <a:ext cx="1815412" cy="290478"/>
          </a:xfrm>
        </p:spPr>
        <p:txBody>
          <a:bodyPr/>
          <a:lstStyle/>
          <a:p>
            <a:r>
              <a:rPr lang="en-US">
                <a:latin typeface="Aptos Narrow"/>
              </a:rPr>
              <a:t>2026</a:t>
            </a:r>
            <a:endParaRPr lang="en-US"/>
          </a:p>
        </p:txBody>
      </p:sp>
      <p:sp>
        <p:nvSpPr>
          <p:cNvPr id="39" name="Text Placeholder 38">
            <a:extLst>
              <a:ext uri="{FF2B5EF4-FFF2-40B4-BE49-F238E27FC236}">
                <a16:creationId xmlns:a16="http://schemas.microsoft.com/office/drawing/2014/main" id="{AFBE27C7-056F-CC34-CF3D-6E8FA08D5772}"/>
              </a:ext>
            </a:extLst>
          </p:cNvPr>
          <p:cNvSpPr>
            <a:spLocks noGrp="1"/>
          </p:cNvSpPr>
          <p:nvPr>
            <p:ph type="body" sz="quarter" idx="20"/>
          </p:nvPr>
        </p:nvSpPr>
        <p:spPr>
          <a:xfrm>
            <a:off x="3600591" y="6193620"/>
            <a:ext cx="4978400" cy="365125"/>
          </a:xfrm>
        </p:spPr>
        <p:txBody>
          <a:bodyPr/>
          <a:lstStyle/>
          <a:p>
            <a:r>
              <a:rPr lang="en-US"/>
              <a:t>nj.gov/</a:t>
            </a:r>
            <a:r>
              <a:rPr lang="en-US">
                <a:solidFill>
                  <a:schemeClr val="accent6"/>
                </a:solidFill>
              </a:rPr>
              <a:t>education/</a:t>
            </a:r>
            <a:r>
              <a:rPr lang="en-US" err="1">
                <a:solidFill>
                  <a:schemeClr val="accent6"/>
                </a:solidFill>
              </a:rPr>
              <a:t>lear</a:t>
            </a:r>
            <a:endParaRPr lang="en-US">
              <a:solidFill>
                <a:schemeClr val="accent6"/>
              </a:solidFill>
            </a:endParaRPr>
          </a:p>
        </p:txBody>
      </p:sp>
      <p:pic>
        <p:nvPicPr>
          <p:cNvPr id="5" name="NJDOE logo" descr="Logo: State of New Jersey Department of Education. The great seal of the state of New Jersey. Liberty and Prosperity 1776.">
            <a:extLst>
              <a:ext uri="{FF2B5EF4-FFF2-40B4-BE49-F238E27FC236}">
                <a16:creationId xmlns:a16="http://schemas.microsoft.com/office/drawing/2014/main" id="{6BEDE557-55DE-F4A2-6E2A-7D53595CE22F}"/>
              </a:ext>
            </a:extLst>
          </p:cNvPr>
          <p:cNvPicPr>
            <a:picLocks noGrp="1" noChangeAspect="1"/>
          </p:cNvPicPr>
          <p:nvPr>
            <p:ph type="pic" sz="quarter" idx="18"/>
          </p:nvPr>
        </p:nvPicPr>
        <p:blipFill>
          <a:blip>
            <a:extLst>
              <a:ext uri="{96DAC541-7B7A-43D3-8B79-37D633B846F1}">
                <asvg:svgBlip xmlns:asvg="http://schemas.microsoft.com/office/drawing/2016/SVG/main" r:embed="rId3"/>
              </a:ext>
            </a:extLst>
          </a:blip>
          <a:srcRect l="34" r="34"/>
          <a:stretch/>
        </p:blipFill>
        <p:spPr>
          <a:xfrm>
            <a:off x="4930467" y="512877"/>
            <a:ext cx="2304288" cy="2304288"/>
          </a:xfrm>
        </p:spPr>
      </p:pic>
    </p:spTree>
    <p:extLst>
      <p:ext uri="{BB962C8B-B14F-4D97-AF65-F5344CB8AC3E}">
        <p14:creationId xmlns:p14="http://schemas.microsoft.com/office/powerpoint/2010/main" val="1301931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ACE24-E0FC-5E58-19F3-9675F5400A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440D0C-4213-E5C5-03D1-C06B16276593}"/>
              </a:ext>
            </a:extLst>
          </p:cNvPr>
          <p:cNvSpPr>
            <a:spLocks noGrp="1"/>
          </p:cNvSpPr>
          <p:nvPr>
            <p:ph type="title"/>
          </p:nvPr>
        </p:nvSpPr>
        <p:spPr/>
        <p:txBody>
          <a:bodyPr lIns="0" tIns="0" rIns="0" bIns="0" anchor="t"/>
          <a:lstStyle/>
          <a:p>
            <a:r>
              <a:rPr lang="en-US">
                <a:latin typeface="Aptos Narrow"/>
              </a:rPr>
              <a:t>How You Can Help Your Child at Home (1 of 2)</a:t>
            </a:r>
            <a:endParaRPr lang="en-US"/>
          </a:p>
        </p:txBody>
      </p:sp>
      <p:pic>
        <p:nvPicPr>
          <p:cNvPr id="9218" name="Picture 2">
            <a:extLst>
              <a:ext uri="{FF2B5EF4-FFF2-40B4-BE49-F238E27FC236}">
                <a16:creationId xmlns:a16="http://schemas.microsoft.com/office/drawing/2014/main" id="{BC753998-761D-27EC-C3C5-2067F893D9B2}"/>
              </a:ext>
              <a:ext uri="{C183D7F6-B498-43B3-948B-1728B52AA6E4}">
                <adec:decorative xmlns:adec="http://schemas.microsoft.com/office/drawing/2017/decorative" val="1"/>
              </a:ext>
            </a:extLst>
          </p:cNvPr>
          <p:cNvPicPr>
            <a:picLocks noChangeAspect="1" noChangeArrowheads="1"/>
          </p:cNvPicPr>
          <p:nvPr/>
        </p:nvPicPr>
        <p:blipFill>
          <a:blip r:embed="rId3"/>
          <a:srcRect l="153" r="153"/>
          <a:stretch>
            <a:fillRect/>
          </a:stretch>
        </p:blipFill>
        <p:spPr bwMode="auto">
          <a:xfrm>
            <a:off x="681140" y="1867852"/>
            <a:ext cx="4677596" cy="3122295"/>
          </a:xfrm>
          <a:prstGeom prst="flowChartAlternateProcess">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A623A48D-AAE2-9AF2-CE0A-E7E2069AF632}"/>
              </a:ext>
            </a:extLst>
          </p:cNvPr>
          <p:cNvSpPr>
            <a:spLocks noGrp="1"/>
          </p:cNvSpPr>
          <p:nvPr>
            <p:ph type="body" sz="quarter" idx="14"/>
          </p:nvPr>
        </p:nvSpPr>
        <p:spPr/>
        <p:txBody>
          <a:bodyPr lIns="0" tIns="0" rIns="0" bIns="0" anchor="t"/>
          <a:lstStyle/>
          <a:p>
            <a:pPr marL="285750" indent="-285750">
              <a:buFont typeface="Arial"/>
              <a:buChar char="•"/>
            </a:pPr>
            <a:r>
              <a:rPr lang="en-US" sz="3200"/>
              <a:t>Read a variety of books together.</a:t>
            </a:r>
            <a:endParaRPr lang="en-US" sz="3200">
              <a:solidFill>
                <a:srgbClr val="000000"/>
              </a:solidFill>
            </a:endParaRPr>
          </a:p>
          <a:p>
            <a:pPr marL="285750" indent="-285750">
              <a:buFont typeface="Arial"/>
              <a:buChar char="•"/>
            </a:pPr>
            <a:r>
              <a:rPr lang="en-US" sz="3200"/>
              <a:t>Talk about new words.</a:t>
            </a:r>
            <a:endParaRPr lang="en-US" sz="3200">
              <a:solidFill>
                <a:srgbClr val="000000"/>
              </a:solidFill>
            </a:endParaRPr>
          </a:p>
          <a:p>
            <a:pPr marL="285750" indent="-285750">
              <a:buFont typeface="Arial"/>
              <a:buChar char="•"/>
            </a:pPr>
            <a:r>
              <a:rPr lang="en-US" sz="3200"/>
              <a:t>Use words in multiple ways.</a:t>
            </a:r>
            <a:endParaRPr lang="en-US" sz="3200">
              <a:solidFill>
                <a:srgbClr val="000000"/>
              </a:solidFill>
            </a:endParaRPr>
          </a:p>
          <a:p>
            <a:pPr marL="285750" indent="-285750">
              <a:buFont typeface="Arial"/>
              <a:buChar char="•"/>
            </a:pPr>
            <a:r>
              <a:rPr lang="en-US" sz="3200"/>
              <a:t>Connect words to what your child knows.</a:t>
            </a:r>
            <a:endParaRPr lang="en-US" sz="3200">
              <a:solidFill>
                <a:srgbClr val="000000"/>
              </a:solidFill>
            </a:endParaRPr>
          </a:p>
          <a:p>
            <a:pPr marL="285750" indent="-285750">
              <a:buFont typeface="Arial"/>
              <a:buChar char="•"/>
            </a:pPr>
            <a:r>
              <a:rPr lang="en-US" sz="3200"/>
              <a:t>Ask questions about words.</a:t>
            </a:r>
            <a:endParaRPr lang="en-US" sz="3200">
              <a:solidFill>
                <a:srgbClr val="000000"/>
              </a:solidFill>
            </a:endParaRPr>
          </a:p>
        </p:txBody>
      </p:sp>
    </p:spTree>
    <p:extLst>
      <p:ext uri="{BB962C8B-B14F-4D97-AF65-F5344CB8AC3E}">
        <p14:creationId xmlns:p14="http://schemas.microsoft.com/office/powerpoint/2010/main" val="3080368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1802F-CED6-1538-B41C-8EC0D427C030}"/>
              </a:ext>
            </a:extLst>
          </p:cNvPr>
          <p:cNvSpPr>
            <a:spLocks noGrp="1"/>
          </p:cNvSpPr>
          <p:nvPr>
            <p:ph type="title"/>
          </p:nvPr>
        </p:nvSpPr>
        <p:spPr/>
        <p:txBody>
          <a:bodyPr lIns="0" tIns="0" rIns="0" bIns="0" anchor="t"/>
          <a:lstStyle/>
          <a:p>
            <a:r>
              <a:rPr lang="en-US"/>
              <a:t>How You Can Help Your Child at Home (2 of 2)</a:t>
            </a:r>
            <a:endParaRPr lang="en-US" b="0">
              <a:solidFill>
                <a:srgbClr val="000000"/>
              </a:solidFill>
            </a:endParaRPr>
          </a:p>
        </p:txBody>
      </p:sp>
      <p:pic>
        <p:nvPicPr>
          <p:cNvPr id="8" name="Picture Placeholder 7" descr="QR code">
            <a:extLst>
              <a:ext uri="{FF2B5EF4-FFF2-40B4-BE49-F238E27FC236}">
                <a16:creationId xmlns:a16="http://schemas.microsoft.com/office/drawing/2014/main" id="{73D53C4F-29F4-0865-E317-E3EF60CE6124}"/>
              </a:ext>
            </a:extLst>
          </p:cNvPr>
          <p:cNvPicPr>
            <a:picLocks noGrp="1" noChangeAspect="1"/>
          </p:cNvPicPr>
          <p:nvPr>
            <p:ph type="pic" sz="quarter" idx="14"/>
          </p:nvPr>
        </p:nvPicPr>
        <p:blipFill>
          <a:blip r:embed="rId3"/>
          <a:srcRect l="789" r="789"/>
          <a:stretch/>
        </p:blipFill>
        <p:spPr>
          <a:prstGeom prst="rect">
            <a:avLst/>
          </a:prstGeom>
        </p:spPr>
      </p:pic>
      <p:pic>
        <p:nvPicPr>
          <p:cNvPr id="9" name="Picture Placeholder 8">
            <a:extLst>
              <a:ext uri="{FF2B5EF4-FFF2-40B4-BE49-F238E27FC236}">
                <a16:creationId xmlns:a16="http://schemas.microsoft.com/office/drawing/2014/main" id="{708D6DD6-D366-AF68-1674-A3A1D11F7B35}"/>
              </a:ext>
              <a:ext uri="{C183D7F6-B498-43B3-948B-1728B52AA6E4}">
                <adec:decorative xmlns:adec="http://schemas.microsoft.com/office/drawing/2017/decorative" val="1"/>
              </a:ext>
            </a:extLst>
          </p:cNvPr>
          <p:cNvPicPr>
            <a:picLocks noGrp="1" noChangeAspect="1"/>
          </p:cNvPicPr>
          <p:nvPr>
            <p:ph type="pic" sz="quarter" idx="13"/>
          </p:nvPr>
        </p:nvPicPr>
        <p:blipFill>
          <a:blip r:embed="rId4"/>
          <a:srcRect l="4708" r="4708"/>
          <a:stretch/>
        </p:blipFill>
        <p:spPr>
          <a:xfrm>
            <a:off x="443813" y="1819276"/>
            <a:ext cx="5410200" cy="3977640"/>
          </a:xfrm>
          <a:prstGeom prst="rect">
            <a:avLst/>
          </a:prstGeom>
          <a:ln>
            <a:solidFill>
              <a:srgbClr val="E8E8E8"/>
            </a:solidFill>
          </a:ln>
        </p:spPr>
      </p:pic>
      <p:sp>
        <p:nvSpPr>
          <p:cNvPr id="6" name="Text Placeholder 5">
            <a:extLst>
              <a:ext uri="{FF2B5EF4-FFF2-40B4-BE49-F238E27FC236}">
                <a16:creationId xmlns:a16="http://schemas.microsoft.com/office/drawing/2014/main" id="{16610CEE-BA39-ABF8-718A-4247D1C927D6}"/>
              </a:ext>
            </a:extLst>
          </p:cNvPr>
          <p:cNvSpPr>
            <a:spLocks noGrp="1"/>
          </p:cNvSpPr>
          <p:nvPr>
            <p:ph type="body" sz="quarter" idx="15"/>
          </p:nvPr>
        </p:nvSpPr>
        <p:spPr/>
        <p:txBody>
          <a:bodyPr lIns="0" tIns="0" rIns="0" bIns="0" anchor="t"/>
          <a:lstStyle/>
          <a:p>
            <a:pPr algn="ctr"/>
            <a:r>
              <a:rPr lang="en-US" sz="2800" b="1">
                <a:latin typeface="Aptos Narrow"/>
              </a:rPr>
              <a:t> </a:t>
            </a:r>
            <a:r>
              <a:rPr lang="en-US" sz="2800" b="1">
                <a:latin typeface="Aptos Narrow"/>
                <a:hlinkClick r:id="rId5"/>
              </a:rPr>
              <a:t>Vocabulary: Activities for Your Kindergartener</a:t>
            </a:r>
            <a:endParaRPr lang="en-US">
              <a:latin typeface="Aptos Narrow"/>
            </a:endParaRPr>
          </a:p>
          <a:p>
            <a:r>
              <a:rPr lang="en-US">
                <a:latin typeface="Aptos Narrow"/>
              </a:rPr>
              <a:t>     "Building a large "word bank" is one of the best ways to help children with reading comprehension. Beginning readers use knowledge about words to help them make sense of what they're reading. The more words a reader knows, the more they are able to comprehend what they're reading or listening to." </a:t>
            </a:r>
            <a:endParaRPr lang="en-US"/>
          </a:p>
        </p:txBody>
      </p:sp>
    </p:spTree>
    <p:extLst>
      <p:ext uri="{BB962C8B-B14F-4D97-AF65-F5344CB8AC3E}">
        <p14:creationId xmlns:p14="http://schemas.microsoft.com/office/powerpoint/2010/main" val="982548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6ED8C-0F2B-F52A-1399-0BBCE2F016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2C1925-6184-5834-01DC-EB5FFAEE5005}"/>
              </a:ext>
            </a:extLst>
          </p:cNvPr>
          <p:cNvSpPr>
            <a:spLocks noGrp="1"/>
          </p:cNvSpPr>
          <p:nvPr>
            <p:ph type="title"/>
          </p:nvPr>
        </p:nvSpPr>
        <p:spPr/>
        <p:txBody>
          <a:bodyPr lIns="0" tIns="0" rIns="0" bIns="0" anchor="t"/>
          <a:lstStyle/>
          <a:p>
            <a:r>
              <a:rPr lang="en-US">
                <a:latin typeface="Aptos Narrow"/>
              </a:rPr>
              <a:t>Thanks for Participating!</a:t>
            </a:r>
            <a:endParaRPr lang="en-US"/>
          </a:p>
        </p:txBody>
      </p:sp>
      <p:pic>
        <p:nvPicPr>
          <p:cNvPr id="8" name="Picture Placeholder 7" descr="QR code">
            <a:extLst>
              <a:ext uri="{FF2B5EF4-FFF2-40B4-BE49-F238E27FC236}">
                <a16:creationId xmlns:a16="http://schemas.microsoft.com/office/drawing/2014/main" id="{B8D5AF83-9BA8-D331-6000-3FA5D88304BD}"/>
              </a:ext>
            </a:extLst>
          </p:cNvPr>
          <p:cNvPicPr>
            <a:picLocks noGrp="1" noChangeAspect="1"/>
          </p:cNvPicPr>
          <p:nvPr>
            <p:ph type="pic" sz="quarter" idx="14"/>
          </p:nvPr>
        </p:nvPicPr>
        <p:blipFill>
          <a:blip r:embed="rId3"/>
          <a:srcRect l="789" r="789"/>
          <a:stretch/>
        </p:blipFill>
        <p:spPr>
          <a:prstGeom prst="rect">
            <a:avLst/>
          </a:prstGeom>
        </p:spPr>
      </p:pic>
      <p:pic>
        <p:nvPicPr>
          <p:cNvPr id="9" name="Picture Placeholder 8">
            <a:extLst>
              <a:ext uri="{FF2B5EF4-FFF2-40B4-BE49-F238E27FC236}">
                <a16:creationId xmlns:a16="http://schemas.microsoft.com/office/drawing/2014/main" id="{CEF0E454-8D43-343C-B509-55A422983417}"/>
              </a:ext>
              <a:ext uri="{C183D7F6-B498-43B3-948B-1728B52AA6E4}">
                <adec:decorative xmlns:adec="http://schemas.microsoft.com/office/drawing/2017/decorative" val="1"/>
              </a:ext>
            </a:extLst>
          </p:cNvPr>
          <p:cNvPicPr>
            <a:picLocks noGrp="1" noChangeAspect="1"/>
          </p:cNvPicPr>
          <p:nvPr>
            <p:ph type="pic" sz="quarter" idx="13"/>
          </p:nvPr>
        </p:nvPicPr>
        <p:blipFill>
          <a:blip r:embed="rId4"/>
          <a:srcRect l="4708" r="4708"/>
          <a:stretch/>
        </p:blipFill>
        <p:spPr>
          <a:xfrm>
            <a:off x="443813" y="1819276"/>
            <a:ext cx="5410200" cy="3977640"/>
          </a:xfrm>
          <a:prstGeom prst="rect">
            <a:avLst/>
          </a:prstGeom>
          <a:ln>
            <a:solidFill>
              <a:srgbClr val="E8E8E8"/>
            </a:solidFill>
          </a:ln>
        </p:spPr>
      </p:pic>
      <p:sp>
        <p:nvSpPr>
          <p:cNvPr id="6" name="Text Placeholder 5">
            <a:extLst>
              <a:ext uri="{FF2B5EF4-FFF2-40B4-BE49-F238E27FC236}">
                <a16:creationId xmlns:a16="http://schemas.microsoft.com/office/drawing/2014/main" id="{3F6B3636-A0E0-95BF-D8DF-1D3206D8F655}"/>
              </a:ext>
            </a:extLst>
          </p:cNvPr>
          <p:cNvSpPr>
            <a:spLocks noGrp="1"/>
          </p:cNvSpPr>
          <p:nvPr>
            <p:ph type="body" sz="quarter" idx="15"/>
          </p:nvPr>
        </p:nvSpPr>
        <p:spPr/>
        <p:txBody>
          <a:bodyPr lIns="0" tIns="0" rIns="0" bIns="0" anchor="t"/>
          <a:lstStyle/>
          <a:p>
            <a:pPr algn="ctr"/>
            <a:r>
              <a:rPr lang="en-US" sz="2800" b="1">
                <a:latin typeface="Aptos Narrow"/>
                <a:hlinkClick r:id="rId5"/>
              </a:rPr>
              <a:t>Reading 101 for Parents: Vocabulary</a:t>
            </a:r>
            <a:endParaRPr lang="en-US">
              <a:latin typeface="Aptos Narrow"/>
            </a:endParaRPr>
          </a:p>
          <a:p>
            <a:r>
              <a:rPr lang="en-US">
                <a:latin typeface="Aptos Narrow"/>
              </a:rPr>
              <a:t>     "Vocabulary is word knowledge </a:t>
            </a:r>
            <a:r>
              <a:rPr lang="en-US"/>
              <a:t>—</a:t>
            </a:r>
            <a:r>
              <a:rPr lang="en-US">
                <a:latin typeface="Aptos Narrow"/>
              </a:rPr>
              <a:t> knowing what the words mean. Word learning is an ongoing process </a:t>
            </a:r>
            <a:r>
              <a:rPr lang="en-US"/>
              <a:t>—</a:t>
            </a:r>
            <a:r>
              <a:rPr lang="en-US">
                <a:latin typeface="Aptos Narrow"/>
              </a:rPr>
              <a:t> we are always adding to our "word bank." The goal is to recognize and understand the meaning of spoken and written words."</a:t>
            </a:r>
            <a:endParaRPr lang="en-US"/>
          </a:p>
        </p:txBody>
      </p:sp>
    </p:spTree>
    <p:extLst>
      <p:ext uri="{BB962C8B-B14F-4D97-AF65-F5344CB8AC3E}">
        <p14:creationId xmlns:p14="http://schemas.microsoft.com/office/powerpoint/2010/main" val="3640541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4A803-66AC-23B4-6F65-7E9C2E5CD286}"/>
              </a:ext>
            </a:extLst>
          </p:cNvPr>
          <p:cNvSpPr>
            <a:spLocks noGrp="1"/>
          </p:cNvSpPr>
          <p:nvPr>
            <p:ph type="title"/>
          </p:nvPr>
        </p:nvSpPr>
        <p:spPr/>
        <p:txBody>
          <a:bodyPr/>
          <a:lstStyle/>
          <a:p>
            <a:r>
              <a:rPr lang="en-US"/>
              <a:t>References</a:t>
            </a:r>
          </a:p>
        </p:txBody>
      </p:sp>
      <p:sp>
        <p:nvSpPr>
          <p:cNvPr id="4" name="Text Placeholder 3">
            <a:extLst>
              <a:ext uri="{FF2B5EF4-FFF2-40B4-BE49-F238E27FC236}">
                <a16:creationId xmlns:a16="http://schemas.microsoft.com/office/drawing/2014/main" id="{9ED5EF1B-00D4-DDF0-796D-FF30979F6137}"/>
              </a:ext>
            </a:extLst>
          </p:cNvPr>
          <p:cNvSpPr>
            <a:spLocks noGrp="1"/>
          </p:cNvSpPr>
          <p:nvPr>
            <p:ph type="body" sz="quarter" idx="12"/>
          </p:nvPr>
        </p:nvSpPr>
        <p:spPr>
          <a:xfrm>
            <a:off x="470110" y="1072513"/>
            <a:ext cx="11251780" cy="3977640"/>
          </a:xfrm>
        </p:spPr>
        <p:txBody>
          <a:bodyPr lIns="0" tIns="0" rIns="0" bIns="0" anchor="t"/>
          <a:lstStyle/>
          <a:p>
            <a:r>
              <a:rPr lang="en-US" i="1">
                <a:latin typeface="Aptos Narrow"/>
              </a:rPr>
              <a:t>Eunice Kennedy Shriver</a:t>
            </a:r>
            <a:r>
              <a:rPr lang="en-US">
                <a:latin typeface="Aptos Narrow"/>
              </a:rPr>
              <a:t> National Institute of Child Health and Human Development, NIH, DHHS. (2000). Report of the National Reading Panel: Teaching Children to Read: Reports of the Subgroups (Reference Only) (00-4754). Washington, DC: U.S. Government Printing Office.</a:t>
            </a:r>
          </a:p>
          <a:p>
            <a:r>
              <a:rPr lang="en-US">
                <a:latin typeface="Aptos Narrow"/>
              </a:rPr>
              <a:t>Reading Rockets. (n.d.). </a:t>
            </a:r>
            <a:r>
              <a:rPr lang="en-US" i="1">
                <a:latin typeface="Aptos Narrow"/>
                <a:hlinkClick r:id="rId3"/>
              </a:rPr>
              <a:t>Reading 101 for Parents: Comprehension</a:t>
            </a:r>
            <a:r>
              <a:rPr lang="en-US">
                <a:latin typeface="Aptos Narrow"/>
              </a:rPr>
              <a:t>. Retrieved September 1, 2025, from https://www.readingrockets.org/literacy-home/reading-101-guide-parents/reading-basics/vocabulary</a:t>
            </a:r>
          </a:p>
          <a:p>
            <a:r>
              <a:rPr lang="en-US">
                <a:latin typeface="Aptos Narrow"/>
              </a:rPr>
              <a:t>Reading Rockets. (n.d.). </a:t>
            </a:r>
            <a:r>
              <a:rPr lang="en-US" i="1">
                <a:latin typeface="Aptos Narrow"/>
                <a:hlinkClick r:id="rId4"/>
              </a:rPr>
              <a:t>Vocabulary: Activities for your kindergartener</a:t>
            </a:r>
            <a:r>
              <a:rPr lang="en-US">
                <a:latin typeface="Aptos Narrow"/>
              </a:rPr>
              <a:t>. Retrieved December 10, 2025, from https://www.readingrockets.org/literacy-home/reading-101-guide-parents/your-kindergartener/vocabulary-activities</a:t>
            </a:r>
          </a:p>
          <a:p>
            <a:r>
              <a:rPr lang="en-US">
                <a:latin typeface="Aptos Narrow"/>
              </a:rPr>
              <a:t>Scarborough, H. S. (2001). Connecting early language and literacy to later reading (dis)abilities: Evidence, theory, and practice. In S. Neuman &amp; D. Dickinson (Eds.), </a:t>
            </a:r>
            <a:r>
              <a:rPr lang="en-US" i="1">
                <a:latin typeface="Aptos Narrow"/>
              </a:rPr>
              <a:t>Handbook for research in early literacy </a:t>
            </a:r>
            <a:r>
              <a:rPr lang="en-US">
                <a:latin typeface="Aptos Narrow"/>
              </a:rPr>
              <a:t>(pp. 97</a:t>
            </a:r>
            <a:r>
              <a:rPr lang="en-US"/>
              <a:t>–</a:t>
            </a:r>
            <a:r>
              <a:rPr lang="en-US">
                <a:latin typeface="Aptos Narrow"/>
              </a:rPr>
              <a:t>110). New York: Guilford Press. </a:t>
            </a:r>
          </a:p>
        </p:txBody>
      </p:sp>
    </p:spTree>
    <p:extLst>
      <p:ext uri="{BB962C8B-B14F-4D97-AF65-F5344CB8AC3E}">
        <p14:creationId xmlns:p14="http://schemas.microsoft.com/office/powerpoint/2010/main" val="2440992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A0EDF-B311-7444-E0FC-4FF0B68176BF}"/>
              </a:ext>
            </a:extLst>
          </p:cNvPr>
          <p:cNvSpPr>
            <a:spLocks noGrp="1"/>
          </p:cNvSpPr>
          <p:nvPr>
            <p:ph type="title"/>
          </p:nvPr>
        </p:nvSpPr>
        <p:spPr/>
        <p:txBody>
          <a:bodyPr/>
          <a:lstStyle/>
          <a:p>
            <a:r>
              <a:rPr lang="en-US"/>
              <a:t>Follow the New Jersey Department of Education</a:t>
            </a:r>
          </a:p>
        </p:txBody>
      </p:sp>
      <p:sp>
        <p:nvSpPr>
          <p:cNvPr id="3" name="Text Placeholder 2">
            <a:extLst>
              <a:ext uri="{FF2B5EF4-FFF2-40B4-BE49-F238E27FC236}">
                <a16:creationId xmlns:a16="http://schemas.microsoft.com/office/drawing/2014/main" id="{489E6E26-A103-4213-A7F3-D8027708F5E1}"/>
              </a:ext>
            </a:extLst>
          </p:cNvPr>
          <p:cNvSpPr>
            <a:spLocks noGrp="1"/>
          </p:cNvSpPr>
          <p:nvPr>
            <p:ph type="body" sz="quarter" idx="11"/>
          </p:nvPr>
        </p:nvSpPr>
        <p:spPr/>
        <p:txBody>
          <a:bodyPr/>
          <a:lstStyle/>
          <a:p>
            <a:r>
              <a:rPr lang="en-US"/>
              <a:t>Facebook </a:t>
            </a:r>
            <a:br>
              <a:rPr lang="en-US"/>
            </a:br>
            <a:r>
              <a:rPr lang="en-US"/>
              <a:t>@njdeptofed</a:t>
            </a:r>
          </a:p>
        </p:txBody>
      </p:sp>
      <p:sp>
        <p:nvSpPr>
          <p:cNvPr id="4" name="Text Placeholder 3">
            <a:extLst>
              <a:ext uri="{FF2B5EF4-FFF2-40B4-BE49-F238E27FC236}">
                <a16:creationId xmlns:a16="http://schemas.microsoft.com/office/drawing/2014/main" id="{91320183-59E6-6EE8-20E6-C96C1D1BC42F}"/>
              </a:ext>
            </a:extLst>
          </p:cNvPr>
          <p:cNvSpPr>
            <a:spLocks noGrp="1"/>
          </p:cNvSpPr>
          <p:nvPr>
            <p:ph type="body" sz="quarter" idx="13"/>
          </p:nvPr>
        </p:nvSpPr>
        <p:spPr/>
        <p:txBody>
          <a:bodyPr/>
          <a:lstStyle/>
          <a:p>
            <a:r>
              <a:rPr lang="en-US"/>
              <a:t>Instagram</a:t>
            </a:r>
            <a:br>
              <a:rPr lang="en-US"/>
            </a:br>
            <a:r>
              <a:rPr lang="en-US"/>
              <a:t>@newjerseydoe</a:t>
            </a:r>
          </a:p>
        </p:txBody>
      </p:sp>
      <p:sp>
        <p:nvSpPr>
          <p:cNvPr id="5" name="Text Placeholder 4">
            <a:extLst>
              <a:ext uri="{FF2B5EF4-FFF2-40B4-BE49-F238E27FC236}">
                <a16:creationId xmlns:a16="http://schemas.microsoft.com/office/drawing/2014/main" id="{62046C65-4647-E019-D828-A4D07059424E}"/>
              </a:ext>
            </a:extLst>
          </p:cNvPr>
          <p:cNvSpPr>
            <a:spLocks noGrp="1"/>
          </p:cNvSpPr>
          <p:nvPr>
            <p:ph type="body" sz="quarter" idx="14"/>
          </p:nvPr>
        </p:nvSpPr>
        <p:spPr/>
        <p:txBody>
          <a:bodyPr/>
          <a:lstStyle/>
          <a:p>
            <a:r>
              <a:rPr lang="en-US"/>
              <a:t>Threads</a:t>
            </a:r>
            <a:br>
              <a:rPr lang="en-US"/>
            </a:br>
            <a:r>
              <a:rPr lang="en-US"/>
              <a:t>@newjerseydoe</a:t>
            </a:r>
          </a:p>
        </p:txBody>
      </p:sp>
      <p:pic>
        <p:nvPicPr>
          <p:cNvPr id="22" name="Picture Placeholder 21" descr="Logo: State of New Jersey Department of Education. The Great Seal of the State of New Jersey,">
            <a:extLst>
              <a:ext uri="{FF2B5EF4-FFF2-40B4-BE49-F238E27FC236}">
                <a16:creationId xmlns:a16="http://schemas.microsoft.com/office/drawing/2014/main" id="{5067D616-DF88-DC17-F156-4A5B686AFECF}"/>
              </a:ext>
            </a:extLst>
          </p:cNvPr>
          <p:cNvPicPr>
            <a:picLocks noGrp="1" noChangeAspect="1"/>
          </p:cNvPicPr>
          <p:nvPr>
            <p:ph type="pic" sz="quarter" idx="12"/>
          </p:nvPr>
        </p:nvPicPr>
        <p:blipFill>
          <a:blip>
            <a:extLst>
              <a:ext uri="{96DAC541-7B7A-43D3-8B79-37D633B846F1}">
                <asvg:svgBlip xmlns:asvg="http://schemas.microsoft.com/office/drawing/2016/SVG/main" r:embed="rId3"/>
              </a:ext>
            </a:extLst>
          </a:blip>
          <a:srcRect l="34" r="34"/>
          <a:stretch>
            <a:fillRect/>
          </a:stretch>
        </p:blipFill>
        <p:spPr/>
      </p:pic>
      <p:sp>
        <p:nvSpPr>
          <p:cNvPr id="7" name="Text Placeholder 6">
            <a:extLst>
              <a:ext uri="{FF2B5EF4-FFF2-40B4-BE49-F238E27FC236}">
                <a16:creationId xmlns:a16="http://schemas.microsoft.com/office/drawing/2014/main" id="{EB10C834-C492-C41F-4AC6-35B75F21F9FF}"/>
              </a:ext>
            </a:extLst>
          </p:cNvPr>
          <p:cNvSpPr>
            <a:spLocks noGrp="1"/>
          </p:cNvSpPr>
          <p:nvPr>
            <p:ph type="body" sz="quarter" idx="18"/>
          </p:nvPr>
        </p:nvSpPr>
        <p:spPr/>
        <p:txBody>
          <a:bodyPr/>
          <a:lstStyle/>
          <a:p>
            <a:r>
              <a:rPr lang="en-US"/>
              <a:t>nj.gov/education</a:t>
            </a:r>
          </a:p>
        </p:txBody>
      </p:sp>
      <p:sp>
        <p:nvSpPr>
          <p:cNvPr id="8" name="Text Placeholder 7">
            <a:extLst>
              <a:ext uri="{FF2B5EF4-FFF2-40B4-BE49-F238E27FC236}">
                <a16:creationId xmlns:a16="http://schemas.microsoft.com/office/drawing/2014/main" id="{B5F6CACA-2AAE-016D-EEE0-75B35D2CE6C6}"/>
              </a:ext>
            </a:extLst>
          </p:cNvPr>
          <p:cNvSpPr>
            <a:spLocks noGrp="1"/>
          </p:cNvSpPr>
          <p:nvPr>
            <p:ph type="body" sz="quarter" idx="15"/>
          </p:nvPr>
        </p:nvSpPr>
        <p:spPr/>
        <p:txBody>
          <a:bodyPr/>
          <a:lstStyle/>
          <a:p>
            <a:r>
              <a:rPr lang="en-US"/>
              <a:t>X</a:t>
            </a:r>
            <a:br>
              <a:rPr lang="en-US"/>
            </a:br>
            <a:r>
              <a:rPr lang="en-US"/>
              <a:t>@newjerseydoe</a:t>
            </a:r>
          </a:p>
        </p:txBody>
      </p:sp>
      <p:sp>
        <p:nvSpPr>
          <p:cNvPr id="9" name="Text Placeholder 8">
            <a:extLst>
              <a:ext uri="{FF2B5EF4-FFF2-40B4-BE49-F238E27FC236}">
                <a16:creationId xmlns:a16="http://schemas.microsoft.com/office/drawing/2014/main" id="{8FE5DD90-B124-AAA4-F3DF-533C325FACD5}"/>
              </a:ext>
            </a:extLst>
          </p:cNvPr>
          <p:cNvSpPr>
            <a:spLocks noGrp="1"/>
          </p:cNvSpPr>
          <p:nvPr>
            <p:ph type="body" sz="quarter" idx="16"/>
          </p:nvPr>
        </p:nvSpPr>
        <p:spPr>
          <a:xfrm>
            <a:off x="8297069" y="3703638"/>
            <a:ext cx="3175000" cy="755650"/>
          </a:xfrm>
        </p:spPr>
        <p:txBody>
          <a:bodyPr/>
          <a:lstStyle/>
          <a:p>
            <a:r>
              <a:rPr lang="en-US"/>
              <a:t>LinkedIn</a:t>
            </a:r>
            <a:br>
              <a:rPr lang="en-US"/>
            </a:br>
            <a:r>
              <a:rPr lang="en-US"/>
              <a:t>New Jersey Department of Education</a:t>
            </a:r>
          </a:p>
        </p:txBody>
      </p:sp>
      <p:sp>
        <p:nvSpPr>
          <p:cNvPr id="10" name="Text Placeholder 9">
            <a:extLst>
              <a:ext uri="{FF2B5EF4-FFF2-40B4-BE49-F238E27FC236}">
                <a16:creationId xmlns:a16="http://schemas.microsoft.com/office/drawing/2014/main" id="{56BB14E0-D730-8F3D-746A-A2C039838B38}"/>
              </a:ext>
            </a:extLst>
          </p:cNvPr>
          <p:cNvSpPr>
            <a:spLocks noGrp="1"/>
          </p:cNvSpPr>
          <p:nvPr>
            <p:ph type="body" sz="quarter" idx="17"/>
          </p:nvPr>
        </p:nvSpPr>
        <p:spPr>
          <a:xfrm>
            <a:off x="8474077" y="5194300"/>
            <a:ext cx="2844800" cy="755650"/>
          </a:xfrm>
        </p:spPr>
        <p:txBody>
          <a:bodyPr/>
          <a:lstStyle/>
          <a:p>
            <a:r>
              <a:rPr lang="en-US"/>
              <a:t>YouTube </a:t>
            </a:r>
            <a:br>
              <a:rPr lang="en-US"/>
            </a:br>
            <a:r>
              <a:rPr lang="en-US"/>
              <a:t>@newjerseydepartmentofeduca6565</a:t>
            </a:r>
          </a:p>
        </p:txBody>
      </p:sp>
    </p:spTree>
    <p:extLst>
      <p:ext uri="{BB962C8B-B14F-4D97-AF65-F5344CB8AC3E}">
        <p14:creationId xmlns:p14="http://schemas.microsoft.com/office/powerpoint/2010/main" val="15376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a:extLst>
              <a:ext uri="{FF2B5EF4-FFF2-40B4-BE49-F238E27FC236}">
                <a16:creationId xmlns:a16="http://schemas.microsoft.com/office/drawing/2014/main" id="{21C28231-29B2-6D74-604A-0C595D5E68FE}"/>
              </a:ext>
            </a:extLst>
          </p:cNvPr>
          <p:cNvSpPr>
            <a:spLocks noGrp="1"/>
          </p:cNvSpPr>
          <p:nvPr>
            <p:ph type="title"/>
          </p:nvPr>
        </p:nvSpPr>
        <p:spPr>
          <a:xfrm>
            <a:off x="443812" y="3919514"/>
            <a:ext cx="11277599" cy="364583"/>
          </a:xfrm>
        </p:spPr>
        <p:txBody>
          <a:bodyPr lIns="0" tIns="0" rIns="0" bIns="0" anchor="t"/>
          <a:lstStyle/>
          <a:p>
            <a:r>
              <a:rPr lang="en-US" err="1">
                <a:latin typeface="Aptos Narrow"/>
              </a:rPr>
              <a:t>LEARning</a:t>
            </a:r>
            <a:r>
              <a:rPr lang="en-US">
                <a:latin typeface="Aptos Narrow"/>
              </a:rPr>
              <a:t> about Literacy for Families Series</a:t>
            </a:r>
            <a:endParaRPr lang="en-US"/>
          </a:p>
        </p:txBody>
      </p:sp>
      <p:sp>
        <p:nvSpPr>
          <p:cNvPr id="13" name="Subtitle">
            <a:extLst>
              <a:ext uri="{FF2B5EF4-FFF2-40B4-BE49-F238E27FC236}">
                <a16:creationId xmlns:a16="http://schemas.microsoft.com/office/drawing/2014/main" id="{D6382FFC-C0C8-A740-3729-E08BBEE28114}"/>
              </a:ext>
            </a:extLst>
          </p:cNvPr>
          <p:cNvSpPr>
            <a:spLocks noGrp="1"/>
          </p:cNvSpPr>
          <p:nvPr>
            <p:ph type="body" sz="quarter" idx="13"/>
          </p:nvPr>
        </p:nvSpPr>
        <p:spPr>
          <a:xfrm>
            <a:off x="444782" y="4413991"/>
            <a:ext cx="11290018" cy="364583"/>
          </a:xfrm>
        </p:spPr>
        <p:txBody>
          <a:bodyPr/>
          <a:lstStyle/>
          <a:p>
            <a:r>
              <a:rPr lang="en-US"/>
              <a:t>Session 5: Vocabulary</a:t>
            </a:r>
          </a:p>
        </p:txBody>
      </p:sp>
      <p:sp>
        <p:nvSpPr>
          <p:cNvPr id="75" name="Text Placeholder 74">
            <a:extLst>
              <a:ext uri="{FF2B5EF4-FFF2-40B4-BE49-F238E27FC236}">
                <a16:creationId xmlns:a16="http://schemas.microsoft.com/office/drawing/2014/main" id="{1568DD6C-D9FE-A372-DC5C-4011B5D07C57}"/>
              </a:ext>
            </a:extLst>
          </p:cNvPr>
          <p:cNvSpPr>
            <a:spLocks noGrp="1"/>
          </p:cNvSpPr>
          <p:nvPr>
            <p:ph type="body" sz="quarter" idx="11"/>
          </p:nvPr>
        </p:nvSpPr>
        <p:spPr/>
        <p:txBody>
          <a:bodyPr/>
          <a:lstStyle/>
          <a:p>
            <a:r>
              <a:rPr lang="en-US"/>
              <a:t>Office of Learning Equity &amp; Academic Recovery</a:t>
            </a:r>
          </a:p>
        </p:txBody>
      </p:sp>
      <p:sp>
        <p:nvSpPr>
          <p:cNvPr id="58" name="Text Placeholder 57">
            <a:extLst>
              <a:ext uri="{FF2B5EF4-FFF2-40B4-BE49-F238E27FC236}">
                <a16:creationId xmlns:a16="http://schemas.microsoft.com/office/drawing/2014/main" id="{E764C204-5C47-38A5-D89F-2AB43B855004}"/>
              </a:ext>
            </a:extLst>
          </p:cNvPr>
          <p:cNvSpPr>
            <a:spLocks noGrp="1"/>
          </p:cNvSpPr>
          <p:nvPr>
            <p:ph type="body" sz="quarter" idx="21"/>
          </p:nvPr>
        </p:nvSpPr>
        <p:spPr>
          <a:xfrm>
            <a:off x="457200" y="6248345"/>
            <a:ext cx="1815412" cy="290478"/>
          </a:xfrm>
        </p:spPr>
        <p:txBody>
          <a:bodyPr/>
          <a:lstStyle/>
          <a:p>
            <a:r>
              <a:rPr lang="en-US">
                <a:latin typeface="Aptos Narrow"/>
              </a:rPr>
              <a:t>2026</a:t>
            </a:r>
            <a:endParaRPr lang="en-US"/>
          </a:p>
        </p:txBody>
      </p:sp>
      <p:sp>
        <p:nvSpPr>
          <p:cNvPr id="39" name="Text Placeholder 38">
            <a:extLst>
              <a:ext uri="{FF2B5EF4-FFF2-40B4-BE49-F238E27FC236}">
                <a16:creationId xmlns:a16="http://schemas.microsoft.com/office/drawing/2014/main" id="{3725262E-04C1-2358-5626-50334BE1E70F}"/>
              </a:ext>
            </a:extLst>
          </p:cNvPr>
          <p:cNvSpPr>
            <a:spLocks noGrp="1"/>
          </p:cNvSpPr>
          <p:nvPr>
            <p:ph type="body" sz="quarter" idx="20"/>
          </p:nvPr>
        </p:nvSpPr>
        <p:spPr>
          <a:xfrm>
            <a:off x="3600591" y="6193620"/>
            <a:ext cx="4978400" cy="365125"/>
          </a:xfrm>
        </p:spPr>
        <p:txBody>
          <a:bodyPr/>
          <a:lstStyle/>
          <a:p>
            <a:r>
              <a:rPr lang="en-US"/>
              <a:t>nj.gov/</a:t>
            </a:r>
            <a:r>
              <a:rPr lang="en-US">
                <a:solidFill>
                  <a:schemeClr val="accent6"/>
                </a:solidFill>
              </a:rPr>
              <a:t>education/</a:t>
            </a:r>
            <a:r>
              <a:rPr lang="en-US" err="1">
                <a:solidFill>
                  <a:schemeClr val="accent6"/>
                </a:solidFill>
              </a:rPr>
              <a:t>lear</a:t>
            </a:r>
            <a:endParaRPr lang="en-US">
              <a:solidFill>
                <a:schemeClr val="accent6"/>
              </a:solidFill>
            </a:endParaRPr>
          </a:p>
        </p:txBody>
      </p:sp>
      <p:pic>
        <p:nvPicPr>
          <p:cNvPr id="5" name="NJDOE logo" descr="Logo: State of New Jersey Department of Education. The great seal of the state of New Jersey. Liberty and Prosperity 1776.">
            <a:extLst>
              <a:ext uri="{FF2B5EF4-FFF2-40B4-BE49-F238E27FC236}">
                <a16:creationId xmlns:a16="http://schemas.microsoft.com/office/drawing/2014/main" id="{5A3E66E7-B03D-B2B8-D27C-B945367D7151}"/>
              </a:ext>
            </a:extLst>
          </p:cNvPr>
          <p:cNvPicPr>
            <a:picLocks noGrp="1" noChangeAspect="1"/>
          </p:cNvPicPr>
          <p:nvPr>
            <p:ph type="pic" sz="quarter" idx="18"/>
          </p:nvPr>
        </p:nvPicPr>
        <p:blipFill>
          <a:blip>
            <a:extLst>
              <a:ext uri="{96DAC541-7B7A-43D3-8B79-37D633B846F1}">
                <asvg:svgBlip xmlns:asvg="http://schemas.microsoft.com/office/drawing/2016/SVG/main" r:embed="rId3"/>
              </a:ext>
            </a:extLst>
          </a:blip>
          <a:srcRect l="34" r="34"/>
          <a:stretch/>
        </p:blipFill>
        <p:spPr>
          <a:xfrm>
            <a:off x="4930467" y="512877"/>
            <a:ext cx="2304288" cy="2304288"/>
          </a:xfrm>
        </p:spPr>
      </p:pic>
    </p:spTree>
    <p:extLst>
      <p:ext uri="{BB962C8B-B14F-4D97-AF65-F5344CB8AC3E}">
        <p14:creationId xmlns:p14="http://schemas.microsoft.com/office/powerpoint/2010/main" val="1724040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1047D-B843-02BE-FA38-42B710CFAA9D}"/>
              </a:ext>
            </a:extLst>
          </p:cNvPr>
          <p:cNvSpPr>
            <a:spLocks noGrp="1"/>
          </p:cNvSpPr>
          <p:nvPr>
            <p:ph type="title"/>
          </p:nvPr>
        </p:nvSpPr>
        <p:spPr/>
        <p:txBody>
          <a:bodyPr/>
          <a:lstStyle/>
          <a:p>
            <a:r>
              <a:rPr lang="en-US"/>
              <a:t>Session 5: Vocabulary</a:t>
            </a:r>
          </a:p>
        </p:txBody>
      </p:sp>
      <p:pic>
        <p:nvPicPr>
          <p:cNvPr id="3" name="Picture 2" descr="Scarborough's Reading Rope Diagram: all content is in the text version on the next slide.">
            <a:extLst>
              <a:ext uri="{FF2B5EF4-FFF2-40B4-BE49-F238E27FC236}">
                <a16:creationId xmlns:a16="http://schemas.microsoft.com/office/drawing/2014/main" id="{7AAF0129-9CAF-F8A6-604B-D3D7242F0D14}"/>
              </a:ext>
            </a:extLst>
          </p:cNvPr>
          <p:cNvPicPr>
            <a:picLocks noChangeAspect="1"/>
          </p:cNvPicPr>
          <p:nvPr/>
        </p:nvPicPr>
        <p:blipFill>
          <a:blip r:embed="rId3"/>
          <a:stretch>
            <a:fillRect/>
          </a:stretch>
        </p:blipFill>
        <p:spPr>
          <a:xfrm>
            <a:off x="2029615" y="980061"/>
            <a:ext cx="8132769" cy="5108891"/>
          </a:xfrm>
          <a:prstGeom prst="rect">
            <a:avLst/>
          </a:prstGeom>
        </p:spPr>
      </p:pic>
      <p:sp>
        <p:nvSpPr>
          <p:cNvPr id="9" name="Google Shape;128;p22" descr="highlighted box around language comprehension">
            <a:extLst>
              <a:ext uri="{FF2B5EF4-FFF2-40B4-BE49-F238E27FC236}">
                <a16:creationId xmlns:a16="http://schemas.microsoft.com/office/drawing/2014/main" id="{40A0F052-F002-9365-0DCE-B9E4E7532514}"/>
              </a:ext>
              <a:ext uri="{C183D7F6-B498-43B3-948B-1728B52AA6E4}">
                <adec:decorative xmlns:adec="http://schemas.microsoft.com/office/drawing/2017/decorative" val="0"/>
              </a:ext>
            </a:extLst>
          </p:cNvPr>
          <p:cNvSpPr/>
          <p:nvPr/>
        </p:nvSpPr>
        <p:spPr>
          <a:xfrm>
            <a:off x="1813560" y="1478280"/>
            <a:ext cx="3169920" cy="2804160"/>
          </a:xfrm>
          <a:prstGeom prst="roundRect">
            <a:avLst>
              <a:gd name="adj" fmla="val 16667"/>
            </a:avLst>
          </a:prstGeom>
          <a:solidFill>
            <a:schemeClr val="accent3">
              <a:lumMod val="20000"/>
              <a:lumOff val="80000"/>
              <a:alpha val="45882"/>
            </a:scheme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alatino Linotype"/>
              <a:ea typeface="Palatino Linotype"/>
              <a:cs typeface="Palatino Linotype"/>
              <a:sym typeface="Palatino Linotype"/>
            </a:endParaRPr>
          </a:p>
        </p:txBody>
      </p:sp>
      <p:sp>
        <p:nvSpPr>
          <p:cNvPr id="10" name="Google Shape;129;p22" descr="arrow pointing at vocabulary">
            <a:extLst>
              <a:ext uri="{FF2B5EF4-FFF2-40B4-BE49-F238E27FC236}">
                <a16:creationId xmlns:a16="http://schemas.microsoft.com/office/drawing/2014/main" id="{6E1AA01B-BC35-7FC7-B494-CD9372840CB5}"/>
              </a:ext>
              <a:ext uri="{C183D7F6-B498-43B3-948B-1728B52AA6E4}">
                <adec:decorative xmlns:adec="http://schemas.microsoft.com/office/drawing/2017/decorative" val="0"/>
              </a:ext>
            </a:extLst>
          </p:cNvPr>
          <p:cNvSpPr/>
          <p:nvPr/>
        </p:nvSpPr>
        <p:spPr>
          <a:xfrm>
            <a:off x="1287525" y="2425471"/>
            <a:ext cx="741300" cy="259500"/>
          </a:xfrm>
          <a:prstGeom prst="rightArrow">
            <a:avLst>
              <a:gd name="adj1" fmla="val 50000"/>
              <a:gd name="adj2" fmla="val 50000"/>
            </a:avLst>
          </a:prstGeom>
          <a:solidFill>
            <a:srgbClr val="004E75"/>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alatino Linotype"/>
              <a:ea typeface="Palatino Linotype"/>
              <a:cs typeface="Palatino Linotype"/>
              <a:sym typeface="Palatino Linotype"/>
            </a:endParaRPr>
          </a:p>
        </p:txBody>
      </p:sp>
      <p:sp>
        <p:nvSpPr>
          <p:cNvPr id="11" name="Text Placeholder 2">
            <a:extLst>
              <a:ext uri="{FF2B5EF4-FFF2-40B4-BE49-F238E27FC236}">
                <a16:creationId xmlns:a16="http://schemas.microsoft.com/office/drawing/2014/main" id="{95A2867F-359D-3F48-ACD3-ACC3D04962A0}"/>
              </a:ext>
            </a:extLst>
          </p:cNvPr>
          <p:cNvSpPr txBox="1">
            <a:spLocks/>
          </p:cNvSpPr>
          <p:nvPr/>
        </p:nvSpPr>
        <p:spPr>
          <a:xfrm>
            <a:off x="7207640" y="6241774"/>
            <a:ext cx="4023578" cy="351681"/>
          </a:xfrm>
          <a:prstGeom prst="rect">
            <a:avLst/>
          </a:prstGeom>
          <a:noFill/>
          <a:ln>
            <a:noFill/>
          </a:ln>
        </p:spPr>
        <p:txBody>
          <a:bodyPr spcFirstLastPara="1" wrap="square" lIns="91425" tIns="45700" rIns="91440" bIns="45700" anchor="t" anchorCtr="0">
            <a:noAutofit/>
          </a:bodyPr>
          <a:lstStyle>
            <a:defPPr marR="0" lvl="0" algn="l" rtl="0">
              <a:lnSpc>
                <a:spcPct val="100000"/>
              </a:lnSpc>
              <a:spcBef>
                <a:spcPts val="0"/>
              </a:spcBef>
              <a:spcAft>
                <a:spcPts val="0"/>
              </a:spcAft>
            </a:defPPr>
            <a:lvl1pPr marL="457200" marR="0" lvl="0" indent="-431800" algn="l" rtl="0">
              <a:lnSpc>
                <a:spcPct val="108000"/>
              </a:lnSpc>
              <a:spcBef>
                <a:spcPts val="1000"/>
              </a:spcBef>
              <a:spcAft>
                <a:spcPts val="0"/>
              </a:spcAft>
              <a:buClr>
                <a:schemeClr val="dk1"/>
              </a:buClr>
              <a:buSzPts val="3200"/>
              <a:buFont typeface="Arial"/>
              <a:buChar char="•"/>
              <a:defRPr sz="3200" b="0" i="0" u="none" strike="noStrike" cap="none">
                <a:solidFill>
                  <a:schemeClr val="dk1"/>
                </a:solidFill>
                <a:latin typeface="Palatino Linotype"/>
                <a:ea typeface="Palatino Linotype"/>
                <a:cs typeface="Palatino Linotype"/>
                <a:sym typeface="Palatino Linotype"/>
              </a:defRPr>
            </a:lvl1pPr>
            <a:lvl2pPr marL="914400" marR="0" lvl="1" indent="-406400" algn="l" rtl="0">
              <a:lnSpc>
                <a:spcPct val="108000"/>
              </a:lnSpc>
              <a:spcBef>
                <a:spcPts val="1400"/>
              </a:spcBef>
              <a:spcAft>
                <a:spcPts val="0"/>
              </a:spcAft>
              <a:buClr>
                <a:schemeClr val="dk1"/>
              </a:buClr>
              <a:buSzPts val="2800"/>
              <a:buFont typeface="Arial"/>
              <a:buChar char="•"/>
              <a:defRPr sz="2800" b="0" i="0" u="none" strike="noStrike" cap="none">
                <a:solidFill>
                  <a:schemeClr val="dk1"/>
                </a:solidFill>
                <a:latin typeface="Palatino Linotype"/>
                <a:ea typeface="Palatino Linotype"/>
                <a:cs typeface="Palatino Linotype"/>
                <a:sym typeface="Palatino Linotype"/>
              </a:defRPr>
            </a:lvl2pPr>
            <a:lvl3pPr marL="1371600" marR="0" lvl="2" indent="-381000" algn="l" rtl="0">
              <a:lnSpc>
                <a:spcPct val="108000"/>
              </a:lnSpc>
              <a:spcBef>
                <a:spcPts val="1400"/>
              </a:spcBef>
              <a:spcAft>
                <a:spcPts val="0"/>
              </a:spcAft>
              <a:buClr>
                <a:schemeClr val="dk1"/>
              </a:buClr>
              <a:buSzPts val="2400"/>
              <a:buFont typeface="Arial"/>
              <a:buChar char="•"/>
              <a:defRPr sz="2400" b="0" i="0" u="none" strike="noStrike" cap="none">
                <a:solidFill>
                  <a:schemeClr val="dk1"/>
                </a:solidFill>
                <a:latin typeface="Palatino Linotype"/>
                <a:ea typeface="Palatino Linotype"/>
                <a:cs typeface="Palatino Linotype"/>
                <a:sym typeface="Palatino Linotype"/>
              </a:defRPr>
            </a:lvl3pPr>
            <a:lvl4pPr marL="1828800" marR="0" lvl="3" indent="-355600" algn="l" rtl="0">
              <a:lnSpc>
                <a:spcPct val="108000"/>
              </a:lnSpc>
              <a:spcBef>
                <a:spcPts val="1400"/>
              </a:spcBef>
              <a:spcAft>
                <a:spcPts val="0"/>
              </a:spcAft>
              <a:buClr>
                <a:schemeClr val="dk1"/>
              </a:buClr>
              <a:buSzPts val="2000"/>
              <a:buFont typeface="Arial"/>
              <a:buChar char="•"/>
              <a:defRPr sz="2000" b="0" i="0" u="none" strike="noStrike" cap="none">
                <a:solidFill>
                  <a:schemeClr val="dk1"/>
                </a:solidFill>
                <a:latin typeface="Palatino Linotype"/>
                <a:ea typeface="Palatino Linotype"/>
                <a:cs typeface="Palatino Linotype"/>
                <a:sym typeface="Palatino Linotype"/>
              </a:defRPr>
            </a:lvl4pPr>
            <a:lvl5pPr marL="2286000" marR="0" lvl="4" indent="-355600" algn="l" rtl="0">
              <a:lnSpc>
                <a:spcPct val="108000"/>
              </a:lnSpc>
              <a:spcBef>
                <a:spcPts val="1400"/>
              </a:spcBef>
              <a:spcAft>
                <a:spcPts val="0"/>
              </a:spcAft>
              <a:buClr>
                <a:schemeClr val="dk1"/>
              </a:buClr>
              <a:buSzPts val="2000"/>
              <a:buFont typeface="Arial"/>
              <a:buChar char="•"/>
              <a:defRPr sz="2000" b="0" i="0" u="none" strike="noStrike" cap="none">
                <a:solidFill>
                  <a:schemeClr val="dk1"/>
                </a:solidFill>
                <a:latin typeface="Palatino Linotype"/>
                <a:ea typeface="Palatino Linotype"/>
                <a:cs typeface="Palatino Linotype"/>
                <a:sym typeface="Palatino Linotype"/>
              </a:defRPr>
            </a:lvl5pPr>
            <a:lvl6pPr marL="2743200" marR="0" lvl="5" indent="-342900" algn="l" rtl="0">
              <a:lnSpc>
                <a:spcPct val="90000"/>
              </a:lnSpc>
              <a:spcBef>
                <a:spcPts val="14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9pPr>
          </a:lstStyle>
          <a:p>
            <a:pPr marL="25400" marR="0" lvl="0" indent="0" algn="r" defTabSz="914400" rtl="0" eaLnBrk="1" fontAlgn="auto" latinLnBrk="0" hangingPunct="1">
              <a:lnSpc>
                <a:spcPct val="108000"/>
              </a:lnSpc>
              <a:spcBef>
                <a:spcPts val="0"/>
              </a:spcBef>
              <a:spcAft>
                <a:spcPts val="0"/>
              </a:spcAft>
              <a:buClr>
                <a:srgbClr val="000000"/>
              </a:buClr>
              <a:buSzPts val="3200"/>
              <a:buFont typeface="Arial"/>
              <a:buNone/>
              <a:tabLst/>
              <a:defRPr/>
            </a:pPr>
            <a:r>
              <a:rPr kumimoji="0" lang="en-US" sz="1800" b="0" i="0" u="none" strike="noStrike" kern="0" cap="none" spc="0" normalizeH="0" baseline="0" noProof="0">
                <a:ln>
                  <a:noFill/>
                </a:ln>
                <a:solidFill>
                  <a:srgbClr val="004E75"/>
                </a:solidFill>
                <a:effectLst/>
                <a:uLnTx/>
                <a:uFillTx/>
                <a:latin typeface="+mn-lt"/>
                <a:sym typeface="Palatino Linotype"/>
              </a:rPr>
              <a:t>Scarborough, 2001</a:t>
            </a:r>
          </a:p>
        </p:txBody>
      </p:sp>
    </p:spTree>
    <p:extLst>
      <p:ext uri="{BB962C8B-B14F-4D97-AF65-F5344CB8AC3E}">
        <p14:creationId xmlns:p14="http://schemas.microsoft.com/office/powerpoint/2010/main" val="1307122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1C1E-21AC-EF5C-9B67-5D17C802FC0C}"/>
              </a:ext>
            </a:extLst>
          </p:cNvPr>
          <p:cNvSpPr>
            <a:spLocks noGrp="1"/>
          </p:cNvSpPr>
          <p:nvPr>
            <p:ph type="title"/>
          </p:nvPr>
        </p:nvSpPr>
        <p:spPr/>
        <p:txBody>
          <a:bodyPr/>
          <a:lstStyle/>
          <a:p>
            <a:r>
              <a:rPr lang="en-US"/>
              <a:t>Text Version: Scarborough’s Reading Rope</a:t>
            </a:r>
          </a:p>
        </p:txBody>
      </p:sp>
      <p:sp>
        <p:nvSpPr>
          <p:cNvPr id="7" name="Text Placeholder 6">
            <a:extLst>
              <a:ext uri="{FF2B5EF4-FFF2-40B4-BE49-F238E27FC236}">
                <a16:creationId xmlns:a16="http://schemas.microsoft.com/office/drawing/2014/main" id="{0FCCF98E-2B33-390A-640E-B8CE6BBE2CBC}"/>
              </a:ext>
            </a:extLst>
          </p:cNvPr>
          <p:cNvSpPr>
            <a:spLocks noGrp="1"/>
          </p:cNvSpPr>
          <p:nvPr>
            <p:ph type="body" sz="quarter" idx="12"/>
          </p:nvPr>
        </p:nvSpPr>
        <p:spPr/>
        <p:txBody>
          <a:bodyPr/>
          <a:lstStyle/>
          <a:p>
            <a:pPr marL="0" indent="0"/>
            <a:r>
              <a:rPr lang="en-US" sz="1800"/>
              <a:t>The many strands that are woven into skilled reading.</a:t>
            </a:r>
          </a:p>
          <a:p>
            <a:pPr marL="0" indent="0"/>
            <a:r>
              <a:rPr lang="en-US" sz="1800"/>
              <a:t>The Reading Rope consists of lower and upper strands. The word-recognition strands (phonological awareness, decoding, and sight recognition of familiar words) work together as the reader becomes accurate, fluent, and increasingly automatic with repetition and practice.</a:t>
            </a:r>
          </a:p>
        </p:txBody>
      </p:sp>
      <p:sp>
        <p:nvSpPr>
          <p:cNvPr id="9" name="Text Placeholder 8">
            <a:extLst>
              <a:ext uri="{FF2B5EF4-FFF2-40B4-BE49-F238E27FC236}">
                <a16:creationId xmlns:a16="http://schemas.microsoft.com/office/drawing/2014/main" id="{BFC1AA21-B470-2B07-0D5E-A38E01A3D664}"/>
              </a:ext>
            </a:extLst>
          </p:cNvPr>
          <p:cNvSpPr>
            <a:spLocks noGrp="1"/>
          </p:cNvSpPr>
          <p:nvPr>
            <p:ph type="body" sz="quarter" idx="14"/>
          </p:nvPr>
        </p:nvSpPr>
        <p:spPr/>
        <p:txBody>
          <a:bodyPr/>
          <a:lstStyle/>
          <a:p>
            <a:pPr marL="0" indent="0"/>
            <a:r>
              <a:rPr lang="en-US" sz="1400"/>
              <a:t>Language Comprehension (Upper Strands):</a:t>
            </a:r>
          </a:p>
          <a:p>
            <a:pPr marL="0" indent="0"/>
            <a:r>
              <a:rPr lang="en-US" sz="1400"/>
              <a:t>Strands include:</a:t>
            </a:r>
          </a:p>
          <a:p>
            <a:pPr marL="285750" indent="-285750">
              <a:buFont typeface="Arial" panose="020B0604020202020204" pitchFamily="34" charset="0"/>
              <a:buChar char="•"/>
            </a:pPr>
            <a:r>
              <a:rPr lang="en-US" sz="1400"/>
              <a:t>Background knowledge (facts, concepts, etc.)</a:t>
            </a:r>
          </a:p>
          <a:p>
            <a:pPr marL="285750" indent="-285750">
              <a:buFont typeface="Arial" panose="020B0604020202020204" pitchFamily="34" charset="0"/>
              <a:buChar char="•"/>
            </a:pPr>
            <a:r>
              <a:rPr lang="en-US" sz="1400"/>
              <a:t>Vocabulary (breadth, precision, links, etc.)</a:t>
            </a:r>
          </a:p>
          <a:p>
            <a:pPr marL="285750" indent="-285750">
              <a:buFont typeface="Arial" panose="020B0604020202020204" pitchFamily="34" charset="0"/>
              <a:buChar char="•"/>
            </a:pPr>
            <a:r>
              <a:rPr lang="en-US" sz="1400"/>
              <a:t>Language structures (syntax, semantics, etc.)</a:t>
            </a:r>
          </a:p>
          <a:p>
            <a:pPr marL="285750" indent="-285750">
              <a:buFont typeface="Arial" panose="020B0604020202020204" pitchFamily="34" charset="0"/>
              <a:buChar char="•"/>
            </a:pPr>
            <a:r>
              <a:rPr lang="en-US" sz="1400"/>
              <a:t>Verbal reasoning (inference, metaphor, etc.)</a:t>
            </a:r>
          </a:p>
          <a:p>
            <a:pPr marL="285750" indent="-285750">
              <a:buFont typeface="Arial" panose="020B0604020202020204" pitchFamily="34" charset="0"/>
              <a:buChar char="•"/>
            </a:pPr>
            <a:r>
              <a:rPr lang="en-US" sz="1400"/>
              <a:t>Literacy knowledge (print concepts, genres, etc.)</a:t>
            </a:r>
          </a:p>
          <a:p>
            <a:pPr marL="285750" indent="-285750">
              <a:buFont typeface="Arial" panose="020B0604020202020204" pitchFamily="34" charset="0"/>
              <a:buChar char="•"/>
            </a:pPr>
            <a:r>
              <a:rPr lang="en-US" sz="1400"/>
              <a:t>Word Recognition (Lower Strands)</a:t>
            </a:r>
          </a:p>
        </p:txBody>
      </p:sp>
      <p:sp>
        <p:nvSpPr>
          <p:cNvPr id="8" name="Text Placeholder 7">
            <a:extLst>
              <a:ext uri="{FF2B5EF4-FFF2-40B4-BE49-F238E27FC236}">
                <a16:creationId xmlns:a16="http://schemas.microsoft.com/office/drawing/2014/main" id="{2AA2B6C8-8E54-E21A-5273-32B8FDB032A4}"/>
              </a:ext>
            </a:extLst>
          </p:cNvPr>
          <p:cNvSpPr>
            <a:spLocks noGrp="1"/>
          </p:cNvSpPr>
          <p:nvPr>
            <p:ph type="body" sz="quarter" idx="13"/>
          </p:nvPr>
        </p:nvSpPr>
        <p:spPr/>
        <p:txBody>
          <a:bodyPr/>
          <a:lstStyle/>
          <a:p>
            <a:pPr marL="0" indent="0"/>
            <a:r>
              <a:rPr lang="en-US" sz="1400"/>
              <a:t>Strands include:</a:t>
            </a:r>
          </a:p>
          <a:p>
            <a:pPr marL="285750" indent="-285750">
              <a:buFont typeface="Arial" panose="020B0604020202020204" pitchFamily="34" charset="0"/>
              <a:buChar char="•"/>
            </a:pPr>
            <a:r>
              <a:rPr lang="en-US" sz="1400"/>
              <a:t>Phonological awareness (syllable, phonemes, etc.).</a:t>
            </a:r>
          </a:p>
          <a:p>
            <a:pPr marL="285750" indent="-285750">
              <a:buFont typeface="Arial" panose="020B0604020202020204" pitchFamily="34" charset="0"/>
              <a:buChar char="•"/>
            </a:pPr>
            <a:r>
              <a:rPr lang="en-US" sz="1400"/>
              <a:t>Decoding (alphabetic principle, spelling-sound correspondences</a:t>
            </a:r>
          </a:p>
          <a:p>
            <a:pPr marL="285750" indent="-285750">
              <a:buFont typeface="Arial" panose="020B0604020202020204" pitchFamily="34" charset="0"/>
              <a:buChar char="•"/>
            </a:pPr>
            <a:r>
              <a:rPr lang="en-US" sz="1400"/>
              <a:t>Sight recognition (of familiar words).</a:t>
            </a:r>
          </a:p>
          <a:p>
            <a:pPr marL="0" indent="0"/>
            <a:r>
              <a:rPr lang="en-US" sz="1400"/>
              <a:t>Skilled Reading:</a:t>
            </a:r>
          </a:p>
          <a:p>
            <a:pPr marL="0" indent="0"/>
            <a:r>
              <a:rPr lang="en-US" sz="1400"/>
              <a:t>Language comprehension becomes increasingly strategic and word recognition becomes increasingly automatic in the progression to becoming a skilled reader. </a:t>
            </a:r>
          </a:p>
          <a:p>
            <a:pPr marL="0" indent="0"/>
            <a:r>
              <a:rPr lang="en-US" sz="1400"/>
              <a:t>A skilled reader displays fluent execution and coordination of word recognition and text comprehension.</a:t>
            </a:r>
          </a:p>
        </p:txBody>
      </p:sp>
    </p:spTree>
    <p:extLst>
      <p:ext uri="{BB962C8B-B14F-4D97-AF65-F5344CB8AC3E}">
        <p14:creationId xmlns:p14="http://schemas.microsoft.com/office/powerpoint/2010/main" val="4030095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A639D-E16B-9532-F6B0-44A7B6A86C85}"/>
              </a:ext>
            </a:extLst>
          </p:cNvPr>
          <p:cNvSpPr>
            <a:spLocks noGrp="1"/>
          </p:cNvSpPr>
          <p:nvPr>
            <p:ph type="title"/>
          </p:nvPr>
        </p:nvSpPr>
        <p:spPr/>
        <p:txBody>
          <a:bodyPr/>
          <a:lstStyle/>
          <a:p>
            <a:r>
              <a:rPr lang="en-US"/>
              <a:t>The Importance of Vocabulary</a:t>
            </a:r>
          </a:p>
        </p:txBody>
      </p:sp>
      <p:sp>
        <p:nvSpPr>
          <p:cNvPr id="4" name="Text Placeholder 3">
            <a:extLst>
              <a:ext uri="{FF2B5EF4-FFF2-40B4-BE49-F238E27FC236}">
                <a16:creationId xmlns:a16="http://schemas.microsoft.com/office/drawing/2014/main" id="{334F7F39-80BB-6879-0707-5E1CE463870D}"/>
              </a:ext>
            </a:extLst>
          </p:cNvPr>
          <p:cNvSpPr>
            <a:spLocks noGrp="1"/>
          </p:cNvSpPr>
          <p:nvPr>
            <p:ph type="body" sz="quarter" idx="12"/>
          </p:nvPr>
        </p:nvSpPr>
        <p:spPr>
          <a:xfrm>
            <a:off x="470110" y="1072513"/>
            <a:ext cx="11251780" cy="5392970"/>
          </a:xfrm>
        </p:spPr>
        <p:txBody>
          <a:bodyPr/>
          <a:lstStyle/>
          <a:p>
            <a:pPr fontAlgn="base">
              <a:lnSpc>
                <a:spcPct val="100000"/>
              </a:lnSpc>
              <a:spcBef>
                <a:spcPts val="600"/>
              </a:spcBef>
              <a:spcAft>
                <a:spcPts val="600"/>
              </a:spcAft>
            </a:pPr>
            <a:r>
              <a:rPr lang="en-US" sz="2800" b="1"/>
              <a:t>Knowing words helps kids understand what they read.  </a:t>
            </a:r>
            <a:br>
              <a:rPr lang="en-US" sz="2800" b="1"/>
            </a:br>
            <a:r>
              <a:rPr lang="en-US" sz="2800"/>
              <a:t>Children with strong vocabulary tend to do better at reading and understanding stories and information later on.</a:t>
            </a:r>
          </a:p>
          <a:p>
            <a:pPr fontAlgn="base">
              <a:lnSpc>
                <a:spcPct val="100000"/>
              </a:lnSpc>
              <a:spcBef>
                <a:spcPts val="600"/>
              </a:spcBef>
              <a:spcAft>
                <a:spcPts val="600"/>
              </a:spcAft>
            </a:pPr>
            <a:r>
              <a:rPr lang="en-US" sz="2800" b="1"/>
              <a:t>Repeated exposure to words makes learning easier. </a:t>
            </a:r>
            <a:br>
              <a:rPr lang="en-US" sz="2800" b="1"/>
            </a:br>
            <a:r>
              <a:rPr lang="en-US" sz="2800"/>
              <a:t>Seeing, hearing, and using a word many times helps children understand its meaning more deeply and remember it more easily.</a:t>
            </a:r>
          </a:p>
          <a:p>
            <a:pPr fontAlgn="base">
              <a:lnSpc>
                <a:spcPct val="100000"/>
              </a:lnSpc>
              <a:spcBef>
                <a:spcPts val="600"/>
              </a:spcBef>
              <a:spcAft>
                <a:spcPts val="600"/>
              </a:spcAft>
            </a:pPr>
            <a:r>
              <a:rPr lang="en-US" sz="2800" b="1"/>
              <a:t>Understanding most words in a text is important. </a:t>
            </a:r>
            <a:br>
              <a:rPr lang="en-US" sz="2800" b="1"/>
            </a:br>
            <a:r>
              <a:rPr lang="en-US" sz="2800"/>
              <a:t>Kids usually need to know about 9 or 10 out of every 10 words in a book to fully understand what they’re reading.</a:t>
            </a:r>
          </a:p>
        </p:txBody>
      </p:sp>
    </p:spTree>
    <p:extLst>
      <p:ext uri="{BB962C8B-B14F-4D97-AF65-F5344CB8AC3E}">
        <p14:creationId xmlns:p14="http://schemas.microsoft.com/office/powerpoint/2010/main" val="2703509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88732-7B43-1A62-DDE5-8CE1DC64AFA6}"/>
              </a:ext>
            </a:extLst>
          </p:cNvPr>
          <p:cNvSpPr>
            <a:spLocks noGrp="1"/>
          </p:cNvSpPr>
          <p:nvPr>
            <p:ph type="title"/>
          </p:nvPr>
        </p:nvSpPr>
        <p:spPr/>
        <p:txBody>
          <a:bodyPr/>
          <a:lstStyle/>
          <a:p>
            <a:r>
              <a:rPr lang="en-US"/>
              <a:t>Vocabulary Instruction (1 of 2)</a:t>
            </a:r>
          </a:p>
        </p:txBody>
      </p:sp>
      <p:graphicFrame>
        <p:nvGraphicFramePr>
          <p:cNvPr id="5" name="Table 4">
            <a:extLst>
              <a:ext uri="{FF2B5EF4-FFF2-40B4-BE49-F238E27FC236}">
                <a16:creationId xmlns:a16="http://schemas.microsoft.com/office/drawing/2014/main" id="{EE84788B-DB37-8E8D-B611-845940E6C482}"/>
              </a:ext>
            </a:extLst>
          </p:cNvPr>
          <p:cNvGraphicFramePr>
            <a:graphicFrameLocks noGrp="1"/>
          </p:cNvGraphicFramePr>
          <p:nvPr>
            <p:extLst>
              <p:ext uri="{D42A27DB-BD31-4B8C-83A1-F6EECF244321}">
                <p14:modId xmlns:p14="http://schemas.microsoft.com/office/powerpoint/2010/main" val="748349575"/>
              </p:ext>
            </p:extLst>
          </p:nvPr>
        </p:nvGraphicFramePr>
        <p:xfrm>
          <a:off x="1173480" y="1618774"/>
          <a:ext cx="10134600" cy="3303746"/>
        </p:xfrm>
        <a:graphic>
          <a:graphicData uri="http://schemas.openxmlformats.org/drawingml/2006/table">
            <a:tbl>
              <a:tblPr firstCol="1"/>
              <a:tblGrid>
                <a:gridCol w="2250450">
                  <a:extLst>
                    <a:ext uri="{9D8B030D-6E8A-4147-A177-3AD203B41FA5}">
                      <a16:colId xmlns:a16="http://schemas.microsoft.com/office/drawing/2014/main" val="1661294468"/>
                    </a:ext>
                  </a:extLst>
                </a:gridCol>
                <a:gridCol w="7884150">
                  <a:extLst>
                    <a:ext uri="{9D8B030D-6E8A-4147-A177-3AD203B41FA5}">
                      <a16:colId xmlns:a16="http://schemas.microsoft.com/office/drawing/2014/main" val="2228525420"/>
                    </a:ext>
                  </a:extLst>
                </a:gridCol>
              </a:tblGrid>
              <a:tr h="1651873">
                <a:tc>
                  <a:txBody>
                    <a:bodyPr/>
                    <a:lstStyle/>
                    <a:p>
                      <a:pPr rtl="0" fontAlgn="t">
                        <a:buNone/>
                      </a:pPr>
                      <a:br>
                        <a:rPr lang="en-US">
                          <a:effectLst/>
                        </a:rPr>
                      </a:br>
                      <a:r>
                        <a:rPr lang="en-US" sz="2400" b="1" i="0" u="none" strike="noStrike">
                          <a:solidFill>
                            <a:srgbClr val="1E4B74"/>
                          </a:solidFill>
                          <a:effectLst/>
                          <a:latin typeface="Montserrat"/>
                        </a:rPr>
                        <a:t>  Breadth</a:t>
                      </a:r>
                      <a:endParaRPr lang="en-US">
                        <a:effectLst/>
                      </a:endParaRPr>
                    </a:p>
                  </a:txBody>
                  <a:tcPr marL="63500" marR="63500" marT="63500" marB="63500">
                    <a:lnL w="12700" cap="flat" cmpd="sng" algn="ctr">
                      <a:solidFill>
                        <a:srgbClr val="1E4B74"/>
                      </a:solidFill>
                      <a:prstDash val="solid"/>
                      <a:round/>
                      <a:headEnd type="none" w="med" len="med"/>
                      <a:tailEnd type="none" w="med" len="med"/>
                    </a:lnL>
                    <a:lnR w="12700" cap="flat" cmpd="sng" algn="ctr">
                      <a:solidFill>
                        <a:srgbClr val="1E4B74"/>
                      </a:solidFill>
                      <a:prstDash val="solid"/>
                      <a:round/>
                      <a:headEnd type="none" w="med" len="med"/>
                      <a:tailEnd type="none" w="med" len="med"/>
                    </a:lnR>
                    <a:lnT w="12700" cap="flat" cmpd="sng" algn="ctr">
                      <a:solidFill>
                        <a:srgbClr val="1E4B74"/>
                      </a:solidFill>
                      <a:prstDash val="solid"/>
                      <a:round/>
                      <a:headEnd type="none" w="med" len="med"/>
                      <a:tailEnd type="none" w="med" len="med"/>
                    </a:lnT>
                    <a:lnB w="12700" cap="flat" cmpd="sng" algn="ctr">
                      <a:solidFill>
                        <a:srgbClr val="1E4B74"/>
                      </a:solidFill>
                      <a:prstDash val="solid"/>
                      <a:round/>
                      <a:headEnd type="none" w="med" len="med"/>
                      <a:tailEnd type="none" w="med" len="med"/>
                    </a:lnB>
                    <a:solidFill>
                      <a:srgbClr val="FEAD15">
                        <a:alpha val="20000"/>
                      </a:srgbClr>
                    </a:solidFill>
                  </a:tcPr>
                </a:tc>
                <a:tc>
                  <a:txBody>
                    <a:bodyPr/>
                    <a:lstStyle/>
                    <a:p>
                      <a:pPr fontAlgn="t">
                        <a:buNone/>
                      </a:pPr>
                      <a:r>
                        <a:rPr lang="en-US" sz="2400" b="1">
                          <a:solidFill>
                            <a:schemeClr val="accent4"/>
                          </a:solidFill>
                          <a:effectLst/>
                        </a:rPr>
                        <a:t>Breadth</a:t>
                      </a:r>
                      <a:r>
                        <a:rPr lang="en-US" sz="2400">
                          <a:solidFill>
                            <a:schemeClr val="accent4"/>
                          </a:solidFill>
                          <a:effectLst/>
                        </a:rPr>
                        <a:t> is the number of words a child recognizes or knows at a certain level, which contributes to the overall size of their vocabulary.</a:t>
                      </a:r>
                    </a:p>
                  </a:txBody>
                  <a:tcPr marL="63500" marR="63500" marT="63500" marB="63500">
                    <a:lnL w="12700" cap="flat" cmpd="sng" algn="ctr">
                      <a:solidFill>
                        <a:srgbClr val="1E4B74"/>
                      </a:solidFill>
                      <a:prstDash val="solid"/>
                      <a:round/>
                      <a:headEnd type="none" w="med" len="med"/>
                      <a:tailEnd type="none" w="med" len="med"/>
                    </a:lnL>
                    <a:lnR w="12700" cap="flat" cmpd="sng" algn="ctr">
                      <a:solidFill>
                        <a:srgbClr val="1E4B74"/>
                      </a:solidFill>
                      <a:prstDash val="solid"/>
                      <a:round/>
                      <a:headEnd type="none" w="med" len="med"/>
                      <a:tailEnd type="none" w="med" len="med"/>
                    </a:lnR>
                    <a:lnT w="12700" cap="flat" cmpd="sng" algn="ctr">
                      <a:solidFill>
                        <a:srgbClr val="1E4B74"/>
                      </a:solidFill>
                      <a:prstDash val="solid"/>
                      <a:round/>
                      <a:headEnd type="none" w="med" len="med"/>
                      <a:tailEnd type="none" w="med" len="med"/>
                    </a:lnT>
                    <a:lnB w="12700" cap="flat" cmpd="sng" algn="ctr">
                      <a:solidFill>
                        <a:srgbClr val="1E4B74"/>
                      </a:solidFill>
                      <a:prstDash val="solid"/>
                      <a:round/>
                      <a:headEnd type="none" w="med" len="med"/>
                      <a:tailEnd type="none" w="med" len="med"/>
                    </a:lnB>
                    <a:noFill/>
                  </a:tcPr>
                </a:tc>
                <a:extLst>
                  <a:ext uri="{0D108BD9-81ED-4DB2-BD59-A6C34878D82A}">
                    <a16:rowId xmlns:a16="http://schemas.microsoft.com/office/drawing/2014/main" val="1623587609"/>
                  </a:ext>
                </a:extLst>
              </a:tr>
              <a:tr h="1651873">
                <a:tc>
                  <a:txBody>
                    <a:bodyPr/>
                    <a:lstStyle/>
                    <a:p>
                      <a:pPr rtl="0" fontAlgn="t">
                        <a:buNone/>
                      </a:pPr>
                      <a:br>
                        <a:rPr lang="en-US">
                          <a:effectLst/>
                        </a:rPr>
                      </a:br>
                      <a:r>
                        <a:rPr lang="en-US" sz="2400" b="1" i="0" u="none" strike="noStrike">
                          <a:solidFill>
                            <a:srgbClr val="1E4B74"/>
                          </a:solidFill>
                          <a:effectLst/>
                          <a:latin typeface="Montserrat"/>
                        </a:rPr>
                        <a:t>  Depth</a:t>
                      </a:r>
                      <a:endParaRPr lang="en-US">
                        <a:effectLst/>
                      </a:endParaRPr>
                    </a:p>
                  </a:txBody>
                  <a:tcPr marL="63500" marR="63500" marT="63500" marB="63500">
                    <a:lnL w="12700" cap="flat" cmpd="sng" algn="ctr">
                      <a:solidFill>
                        <a:srgbClr val="1E4B74"/>
                      </a:solidFill>
                      <a:prstDash val="solid"/>
                      <a:round/>
                      <a:headEnd type="none" w="med" len="med"/>
                      <a:tailEnd type="none" w="med" len="med"/>
                    </a:lnL>
                    <a:lnR w="12700" cap="flat" cmpd="sng" algn="ctr">
                      <a:solidFill>
                        <a:srgbClr val="1E4B74"/>
                      </a:solidFill>
                      <a:prstDash val="solid"/>
                      <a:round/>
                      <a:headEnd type="none" w="med" len="med"/>
                      <a:tailEnd type="none" w="med" len="med"/>
                    </a:lnR>
                    <a:lnT w="12700" cap="flat" cmpd="sng" algn="ctr">
                      <a:solidFill>
                        <a:srgbClr val="1E4B74"/>
                      </a:solidFill>
                      <a:prstDash val="solid"/>
                      <a:round/>
                      <a:headEnd type="none" w="med" len="med"/>
                      <a:tailEnd type="none" w="med" len="med"/>
                    </a:lnT>
                    <a:lnB w="12700" cap="flat" cmpd="sng" algn="ctr">
                      <a:solidFill>
                        <a:srgbClr val="1E4B74"/>
                      </a:solidFill>
                      <a:prstDash val="solid"/>
                      <a:round/>
                      <a:headEnd type="none" w="med" len="med"/>
                      <a:tailEnd type="none" w="med" len="med"/>
                    </a:lnB>
                    <a:solidFill>
                      <a:srgbClr val="FEAD15">
                        <a:alpha val="20000"/>
                      </a:srgbClr>
                    </a:solidFill>
                  </a:tcPr>
                </a:tc>
                <a:tc>
                  <a:txBody>
                    <a:bodyPr/>
                    <a:lstStyle/>
                    <a:p>
                      <a:pPr lvl="0">
                        <a:buNone/>
                      </a:pPr>
                      <a:r>
                        <a:rPr lang="en-US" sz="2400" b="1">
                          <a:solidFill>
                            <a:schemeClr val="accent4"/>
                          </a:solidFill>
                          <a:effectLst/>
                        </a:rPr>
                        <a:t>Depth</a:t>
                      </a:r>
                      <a:r>
                        <a:rPr lang="en-US" sz="2400">
                          <a:solidFill>
                            <a:schemeClr val="accent4"/>
                          </a:solidFill>
                          <a:effectLst/>
                        </a:rPr>
                        <a:t> is the richness of a child's knowledge about a word. It's not just about recognizing a word (breadth), but understanding its definition, context, and connections to other words.</a:t>
                      </a:r>
                      <a:endParaRPr lang="en-US" sz="2400">
                        <a:solidFill>
                          <a:schemeClr val="accent4"/>
                        </a:solidFill>
                      </a:endParaRPr>
                    </a:p>
                  </a:txBody>
                  <a:tcPr marL="63500" marR="63500" marT="63500" marB="63500">
                    <a:lnL w="12700" cap="flat" cmpd="sng" algn="ctr">
                      <a:solidFill>
                        <a:srgbClr val="1E4B74"/>
                      </a:solidFill>
                      <a:prstDash val="solid"/>
                      <a:round/>
                      <a:headEnd type="none" w="med" len="med"/>
                      <a:tailEnd type="none" w="med" len="med"/>
                    </a:lnL>
                    <a:lnR w="12700" cap="flat" cmpd="sng" algn="ctr">
                      <a:solidFill>
                        <a:srgbClr val="1E4B74"/>
                      </a:solidFill>
                      <a:prstDash val="solid"/>
                      <a:round/>
                      <a:headEnd type="none" w="med" len="med"/>
                      <a:tailEnd type="none" w="med" len="med"/>
                    </a:lnR>
                    <a:lnT w="12700" cap="flat" cmpd="sng" algn="ctr">
                      <a:solidFill>
                        <a:srgbClr val="1E4B74"/>
                      </a:solidFill>
                      <a:prstDash val="solid"/>
                      <a:round/>
                      <a:headEnd type="none" w="med" len="med"/>
                      <a:tailEnd type="none" w="med" len="med"/>
                    </a:lnT>
                    <a:lnB w="12700" cap="flat" cmpd="sng" algn="ctr">
                      <a:solidFill>
                        <a:srgbClr val="1E4B74"/>
                      </a:solidFill>
                      <a:prstDash val="solid"/>
                      <a:round/>
                      <a:headEnd type="none" w="med" len="med"/>
                      <a:tailEnd type="none" w="med" len="med"/>
                    </a:lnB>
                    <a:noFill/>
                  </a:tcPr>
                </a:tc>
                <a:extLst>
                  <a:ext uri="{0D108BD9-81ED-4DB2-BD59-A6C34878D82A}">
                    <a16:rowId xmlns:a16="http://schemas.microsoft.com/office/drawing/2014/main" val="322693435"/>
                  </a:ext>
                </a:extLst>
              </a:tr>
            </a:tbl>
          </a:graphicData>
        </a:graphic>
      </p:graphicFrame>
    </p:spTree>
    <p:extLst>
      <p:ext uri="{BB962C8B-B14F-4D97-AF65-F5344CB8AC3E}">
        <p14:creationId xmlns:p14="http://schemas.microsoft.com/office/powerpoint/2010/main" val="4225770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1C03E-A8E6-2238-D4E8-BB6223DC61C9}"/>
              </a:ext>
            </a:extLst>
          </p:cNvPr>
          <p:cNvSpPr>
            <a:spLocks noGrp="1"/>
          </p:cNvSpPr>
          <p:nvPr>
            <p:ph type="title"/>
          </p:nvPr>
        </p:nvSpPr>
        <p:spPr/>
        <p:txBody>
          <a:bodyPr lIns="0" tIns="0" rIns="0" bIns="0" anchor="t"/>
          <a:lstStyle/>
          <a:p>
            <a:r>
              <a:rPr lang="en-US">
                <a:latin typeface="Aptos Narrow"/>
              </a:rPr>
              <a:t>Vocabulary Instruction (2 of 2)</a:t>
            </a:r>
            <a:endParaRPr lang="en-US"/>
          </a:p>
        </p:txBody>
      </p:sp>
      <p:sp>
        <p:nvSpPr>
          <p:cNvPr id="4" name="Text Placeholder 3">
            <a:extLst>
              <a:ext uri="{FF2B5EF4-FFF2-40B4-BE49-F238E27FC236}">
                <a16:creationId xmlns:a16="http://schemas.microsoft.com/office/drawing/2014/main" id="{3CAAA58F-548D-4CE5-3EF2-0B1E93F2F43D}"/>
              </a:ext>
            </a:extLst>
          </p:cNvPr>
          <p:cNvSpPr>
            <a:spLocks noGrp="1"/>
          </p:cNvSpPr>
          <p:nvPr>
            <p:ph type="body" sz="quarter" idx="12"/>
          </p:nvPr>
        </p:nvSpPr>
        <p:spPr>
          <a:xfrm>
            <a:off x="470110" y="1148716"/>
            <a:ext cx="11251780" cy="1911742"/>
          </a:xfrm>
        </p:spPr>
        <p:txBody>
          <a:bodyPr lIns="0" tIns="0" rIns="0" bIns="0" anchor="ctr"/>
          <a:lstStyle/>
          <a:p>
            <a:pPr marL="0" indent="0" algn="ctr">
              <a:buNone/>
            </a:pPr>
            <a:r>
              <a:rPr lang="en-US" sz="6000">
                <a:latin typeface="Aptos Narrow"/>
              </a:rPr>
              <a:t>word-rich environment</a:t>
            </a:r>
            <a:endParaRPr lang="en-US" sz="6000"/>
          </a:p>
        </p:txBody>
      </p:sp>
      <p:sp>
        <p:nvSpPr>
          <p:cNvPr id="5" name="Text Placeholder 4">
            <a:extLst>
              <a:ext uri="{FF2B5EF4-FFF2-40B4-BE49-F238E27FC236}">
                <a16:creationId xmlns:a16="http://schemas.microsoft.com/office/drawing/2014/main" id="{B74FAD37-22C1-9E94-A998-8EB484DC5745}"/>
              </a:ext>
            </a:extLst>
          </p:cNvPr>
          <p:cNvSpPr>
            <a:spLocks noGrp="1"/>
          </p:cNvSpPr>
          <p:nvPr>
            <p:ph type="body" sz="quarter" idx="13"/>
          </p:nvPr>
        </p:nvSpPr>
        <p:spPr>
          <a:xfrm>
            <a:off x="762000" y="3193658"/>
            <a:ext cx="11251780" cy="1911742"/>
          </a:xfrm>
        </p:spPr>
        <p:txBody>
          <a:bodyPr lIns="0" tIns="0" rIns="0" bIns="0" anchor="t"/>
          <a:lstStyle/>
          <a:p>
            <a:r>
              <a:rPr lang="en-US" sz="3200">
                <a:latin typeface="Aptos Narrow"/>
              </a:rPr>
              <a:t>Teach important words directly.</a:t>
            </a:r>
            <a:endParaRPr lang="en-US" sz="3200"/>
          </a:p>
          <a:p>
            <a:r>
              <a:rPr lang="en-US" sz="3200">
                <a:latin typeface="Aptos Narrow"/>
              </a:rPr>
              <a:t>Talk about words in everyday life.</a:t>
            </a:r>
            <a:endParaRPr lang="en-US" sz="3200"/>
          </a:p>
          <a:p>
            <a:r>
              <a:rPr lang="en-US" sz="3200">
                <a:latin typeface="Aptos Narrow"/>
              </a:rPr>
              <a:t>Encourage independent word learning.</a:t>
            </a:r>
            <a:endParaRPr lang="en-US" sz="3200"/>
          </a:p>
        </p:txBody>
      </p:sp>
    </p:spTree>
    <p:extLst>
      <p:ext uri="{BB962C8B-B14F-4D97-AF65-F5344CB8AC3E}">
        <p14:creationId xmlns:p14="http://schemas.microsoft.com/office/powerpoint/2010/main" val="1301169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7612E-8608-BF0A-14E8-04E09A35D284}"/>
              </a:ext>
            </a:extLst>
          </p:cNvPr>
          <p:cNvSpPr>
            <a:spLocks noGrp="1"/>
          </p:cNvSpPr>
          <p:nvPr>
            <p:ph type="title"/>
          </p:nvPr>
        </p:nvSpPr>
        <p:spPr/>
        <p:txBody>
          <a:bodyPr/>
          <a:lstStyle/>
          <a:p>
            <a:r>
              <a:rPr lang="en-US"/>
              <a:t>In the Classroom</a:t>
            </a:r>
          </a:p>
        </p:txBody>
      </p:sp>
      <p:sp>
        <p:nvSpPr>
          <p:cNvPr id="3" name="Text Placeholder 2">
            <a:extLst>
              <a:ext uri="{FF2B5EF4-FFF2-40B4-BE49-F238E27FC236}">
                <a16:creationId xmlns:a16="http://schemas.microsoft.com/office/drawing/2014/main" id="{C259F316-831D-A785-7FCB-A4B79F04965C}"/>
              </a:ext>
            </a:extLst>
          </p:cNvPr>
          <p:cNvSpPr>
            <a:spLocks noGrp="1"/>
          </p:cNvSpPr>
          <p:nvPr>
            <p:ph type="body" sz="quarter" idx="14"/>
          </p:nvPr>
        </p:nvSpPr>
        <p:spPr/>
        <p:txBody>
          <a:bodyPr lIns="0" tIns="0" rIns="0" bIns="0" anchor="t"/>
          <a:lstStyle/>
          <a:p>
            <a:pPr marL="457200" indent="-457200">
              <a:buFont typeface="Arial,Sans-Serif"/>
              <a:buChar char="•"/>
            </a:pPr>
            <a:r>
              <a:rPr lang="en-US" sz="2600" b="1">
                <a:latin typeface="Aptos Narrow"/>
              </a:rPr>
              <a:t>Explicit teaching of new words</a:t>
            </a:r>
            <a:endParaRPr lang="en-US" sz="2600">
              <a:solidFill>
                <a:srgbClr val="000000"/>
              </a:solidFill>
              <a:latin typeface="Aptos Narrow"/>
            </a:endParaRPr>
          </a:p>
          <a:p>
            <a:pPr marL="457200" indent="0"/>
            <a:r>
              <a:rPr lang="en-US" sz="2600">
                <a:latin typeface="Aptos Narrow"/>
              </a:rPr>
              <a:t>Teachers introduce important words, explain their meanings, and show how to use them in sentences.</a:t>
            </a:r>
            <a:endParaRPr lang="en-US" sz="2600">
              <a:solidFill>
                <a:srgbClr val="000000"/>
              </a:solidFill>
              <a:latin typeface="Aptos Narrow"/>
            </a:endParaRPr>
          </a:p>
          <a:p>
            <a:pPr marL="457200" indent="-457200">
              <a:buFont typeface="Arial,Sans-Serif"/>
              <a:buChar char="•"/>
            </a:pPr>
            <a:r>
              <a:rPr lang="en-US" sz="2600" b="1">
                <a:latin typeface="Aptos Narrow"/>
              </a:rPr>
              <a:t>Opportunities to practice and explore words</a:t>
            </a:r>
            <a:endParaRPr lang="en-US" sz="2600">
              <a:solidFill>
                <a:srgbClr val="000000"/>
              </a:solidFill>
            </a:endParaRPr>
          </a:p>
          <a:p>
            <a:pPr marL="457200" indent="0"/>
            <a:r>
              <a:rPr lang="en-US" sz="2600">
                <a:latin typeface="Aptos Narrow"/>
              </a:rPr>
              <a:t>Students read texts, discuss words in context, and connect new vocabulary to what they already know.</a:t>
            </a:r>
            <a:endParaRPr lang="en-US" sz="2600">
              <a:solidFill>
                <a:srgbClr val="000000"/>
              </a:solidFill>
              <a:latin typeface="Aptos Narrow"/>
            </a:endParaRPr>
          </a:p>
        </p:txBody>
      </p:sp>
      <p:pic>
        <p:nvPicPr>
          <p:cNvPr id="12" name="Picture Placeholder 11">
            <a:extLst>
              <a:ext uri="{FF2B5EF4-FFF2-40B4-BE49-F238E27FC236}">
                <a16:creationId xmlns:a16="http://schemas.microsoft.com/office/drawing/2014/main" id="{4B524FDF-636A-C9D2-2D33-9AF99082EBF5}"/>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t="1023" b="1023"/>
          <a:stretch/>
        </p:blipFill>
        <p:spPr>
          <a:prstGeom prst="roundRect">
            <a:avLst/>
          </a:prstGeom>
        </p:spPr>
      </p:pic>
      <p:sp>
        <p:nvSpPr>
          <p:cNvPr id="4" name="Text Placeholder 3">
            <a:extLst>
              <a:ext uri="{FF2B5EF4-FFF2-40B4-BE49-F238E27FC236}">
                <a16:creationId xmlns:a16="http://schemas.microsoft.com/office/drawing/2014/main" id="{52EF3AF9-09B8-DBCC-5C1D-CC7A86524C4C}"/>
              </a:ext>
            </a:extLst>
          </p:cNvPr>
          <p:cNvSpPr>
            <a:spLocks noGrp="1"/>
          </p:cNvSpPr>
          <p:nvPr>
            <p:ph type="body" sz="quarter" idx="18"/>
          </p:nvPr>
        </p:nvSpPr>
        <p:spPr/>
        <p:txBody>
          <a:bodyPr/>
          <a:lstStyle/>
          <a:p>
            <a:endParaRPr lang="en-US"/>
          </a:p>
        </p:txBody>
      </p:sp>
    </p:spTree>
    <p:extLst>
      <p:ext uri="{BB962C8B-B14F-4D97-AF65-F5344CB8AC3E}">
        <p14:creationId xmlns:p14="http://schemas.microsoft.com/office/powerpoint/2010/main" val="2270189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776B6-38D0-D487-020B-66ABB65DCC18}"/>
              </a:ext>
            </a:extLst>
          </p:cNvPr>
          <p:cNvSpPr>
            <a:spLocks noGrp="1"/>
          </p:cNvSpPr>
          <p:nvPr>
            <p:ph type="title"/>
          </p:nvPr>
        </p:nvSpPr>
        <p:spPr/>
        <p:txBody>
          <a:bodyPr/>
          <a:lstStyle/>
          <a:p>
            <a:r>
              <a:rPr lang="en-US"/>
              <a:t>Questions to Ask Your Child’s Teacher</a:t>
            </a:r>
          </a:p>
        </p:txBody>
      </p:sp>
      <p:sp>
        <p:nvSpPr>
          <p:cNvPr id="3" name="Picture Placeholder 2">
            <a:extLst>
              <a:ext uri="{FF2B5EF4-FFF2-40B4-BE49-F238E27FC236}">
                <a16:creationId xmlns:a16="http://schemas.microsoft.com/office/drawing/2014/main" id="{0D45A15B-79F1-C608-6C4E-B9E15794EF4A}"/>
              </a:ext>
            </a:extLst>
          </p:cNvPr>
          <p:cNvSpPr>
            <a:spLocks noGrp="1"/>
          </p:cNvSpPr>
          <p:nvPr>
            <p:ph type="pic" sz="quarter" idx="13"/>
          </p:nvPr>
        </p:nvSpPr>
        <p:spPr/>
        <p:txBody>
          <a:bodyPr/>
          <a:lstStyle/>
          <a:p>
            <a:endParaRPr lang="en-US"/>
          </a:p>
        </p:txBody>
      </p:sp>
      <p:sp>
        <p:nvSpPr>
          <p:cNvPr id="5" name="Text Placeholder 4">
            <a:extLst>
              <a:ext uri="{FF2B5EF4-FFF2-40B4-BE49-F238E27FC236}">
                <a16:creationId xmlns:a16="http://schemas.microsoft.com/office/drawing/2014/main" id="{786778BA-3729-BAB5-DFF1-ECD11F60612A}"/>
              </a:ext>
            </a:extLst>
          </p:cNvPr>
          <p:cNvSpPr>
            <a:spLocks noGrp="1"/>
          </p:cNvSpPr>
          <p:nvPr>
            <p:ph type="body" sz="quarter" idx="14"/>
          </p:nvPr>
        </p:nvSpPr>
        <p:spPr>
          <a:xfrm>
            <a:off x="6334125" y="1285875"/>
            <a:ext cx="5400675" cy="4804954"/>
          </a:xfrm>
        </p:spPr>
        <p:txBody>
          <a:bodyPr lIns="0" tIns="0" rIns="0" bIns="0" anchor="t"/>
          <a:lstStyle/>
          <a:p>
            <a:pPr marL="285750" indent="-285750">
              <a:buFont typeface="Arial"/>
              <a:buChar char="•"/>
            </a:pPr>
            <a:r>
              <a:rPr lang="en-US" sz="2800">
                <a:latin typeface="Aptos Narrow"/>
              </a:rPr>
              <a:t>How do you introduce and explain new words in the classroom?</a:t>
            </a:r>
            <a:endParaRPr lang="en-US" sz="2800">
              <a:solidFill>
                <a:srgbClr val="000000"/>
              </a:solidFill>
              <a:latin typeface="Aptos Narrow"/>
            </a:endParaRPr>
          </a:p>
          <a:p>
            <a:pPr marL="285750" indent="-285750">
              <a:buFont typeface="Arial"/>
              <a:buChar char="•"/>
            </a:pPr>
            <a:r>
              <a:rPr lang="en-US" sz="2800">
                <a:latin typeface="Aptos Narrow"/>
              </a:rPr>
              <a:t>What opportunities do students have to practice and use new vocabulary?</a:t>
            </a:r>
            <a:endParaRPr lang="en-US" sz="2800">
              <a:solidFill>
                <a:srgbClr val="000000"/>
              </a:solidFill>
              <a:latin typeface="Aptos Narrow"/>
            </a:endParaRPr>
          </a:p>
          <a:p>
            <a:pPr marL="285750" indent="-285750">
              <a:buFont typeface="Arial"/>
              <a:buChar char="•"/>
            </a:pPr>
            <a:r>
              <a:rPr lang="en-US" sz="2800">
                <a:latin typeface="Aptos Narrow"/>
              </a:rPr>
              <a:t>How does my child learn to connect new words to what they already know?</a:t>
            </a:r>
            <a:endParaRPr lang="en-US" sz="2800">
              <a:solidFill>
                <a:srgbClr val="000000"/>
              </a:solidFill>
              <a:latin typeface="Aptos Narrow"/>
            </a:endParaRPr>
          </a:p>
          <a:p>
            <a:pPr marL="285750" indent="-285750">
              <a:buFont typeface="Arial"/>
              <a:buChar char="•"/>
            </a:pPr>
            <a:r>
              <a:rPr lang="en-US" sz="2800">
                <a:latin typeface="Aptos Narrow"/>
              </a:rPr>
              <a:t>Are there ways I can support my child's vocabulary learning at home?</a:t>
            </a:r>
            <a:endParaRPr lang="en-US" sz="2800">
              <a:solidFill>
                <a:srgbClr val="000000"/>
              </a:solidFill>
              <a:latin typeface="Aptos Narrow"/>
            </a:endParaRPr>
          </a:p>
        </p:txBody>
      </p:sp>
      <p:pic>
        <p:nvPicPr>
          <p:cNvPr id="8194" name="Picture 2">
            <a:extLst>
              <a:ext uri="{FF2B5EF4-FFF2-40B4-BE49-F238E27FC236}">
                <a16:creationId xmlns:a16="http://schemas.microsoft.com/office/drawing/2014/main" id="{4840E0C9-9BA0-A64E-C207-933C1D7A03A7}"/>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012" y="1879167"/>
            <a:ext cx="4554908" cy="3099666"/>
          </a:xfrm>
          <a:prstGeom prst="flowChartAlternateProcess">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9440457"/>
      </p:ext>
    </p:extLst>
  </p:cSld>
  <p:clrMapOvr>
    <a:masterClrMapping/>
  </p:clrMapOvr>
</p:sld>
</file>

<file path=ppt/theme/theme1.xml><?xml version="1.0" encoding="utf-8"?>
<a:theme xmlns:a="http://schemas.openxmlformats.org/drawingml/2006/main" name="Office Theme">
  <a:themeElements>
    <a:clrScheme name="NJDOE_2025">
      <a:dk1>
        <a:srgbClr val="000000"/>
      </a:dk1>
      <a:lt1>
        <a:srgbClr val="FFFFFF"/>
      </a:lt1>
      <a:dk2>
        <a:srgbClr val="0E2841"/>
      </a:dk2>
      <a:lt2>
        <a:srgbClr val="E8E8E8"/>
      </a:lt2>
      <a:accent1>
        <a:srgbClr val="345F84"/>
      </a:accent1>
      <a:accent2>
        <a:srgbClr val="772006"/>
      </a:accent2>
      <a:accent3>
        <a:srgbClr val="004E75"/>
      </a:accent3>
      <a:accent4>
        <a:srgbClr val="373535"/>
      </a:accent4>
      <a:accent5>
        <a:srgbClr val="C13C15"/>
      </a:accent5>
      <a:accent6>
        <a:srgbClr val="FEAD15"/>
      </a:accent6>
      <a:hlink>
        <a:srgbClr val="006CF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JDOE_PPT_Template  -  Read-Only" id="{503CF944-6D8D-44C4-9A92-7247A5BD97D9}" vid="{E44E06B0-93E2-49E2-B98D-608C38E5810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D09469ECC7D64A9924DC94DBAD82F7" ma:contentTypeVersion="12" ma:contentTypeDescription="Create a new document." ma:contentTypeScope="" ma:versionID="75b53346aa356b1e81df9be8c42ecc01">
  <xsd:schema xmlns:xsd="http://www.w3.org/2001/XMLSchema" xmlns:xs="http://www.w3.org/2001/XMLSchema" xmlns:p="http://schemas.microsoft.com/office/2006/metadata/properties" xmlns:ns1="http://schemas.microsoft.com/sharepoint/v3" xmlns:ns2="9c2fc9cd-0a91-4dbf-8d4c-73fc2d066c89" targetNamespace="http://schemas.microsoft.com/office/2006/metadata/properties" ma:root="true" ma:fieldsID="16f86eff434fadf01156200aa61d619d" ns1:_="" ns2:_="">
    <xsd:import namespace="http://schemas.microsoft.com/sharepoint/v3"/>
    <xsd:import namespace="9c2fc9cd-0a91-4dbf-8d4c-73fc2d066c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2fc9cd-0a91-4dbf-8d4c-73fc2d066c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8829e9b-2c9c-4724-8f43-688495af2fc8"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9c2fc9cd-0a91-4dbf-8d4c-73fc2d066c89">
      <Terms xmlns="http://schemas.microsoft.com/office/infopath/2007/PartnerControls"/>
    </lcf76f155ced4ddcb4097134ff3c332f>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ED1464-5166-4C26-BDFB-1A1048BAB326}">
  <ds:schemaRefs>
    <ds:schemaRef ds:uri="9c2fc9cd-0a91-4dbf-8d4c-73fc2d066c8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7516D16-378E-4ADE-83F5-6BF502D7064D}">
  <ds:schemaRefs>
    <ds:schemaRef ds:uri="9c2fc9cd-0a91-4dbf-8d4c-73fc2d066c8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6CCEE1F-8328-47D5-A5A9-2964B834991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14</Slides>
  <Notes>13</Notes>
  <HiddenSlides>1</HiddenSlide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LEARning about Literacy for Families Series</vt:lpstr>
      <vt:lpstr>LEARning about Literacy for Families Series</vt:lpstr>
      <vt:lpstr>Session 5: Vocabulary</vt:lpstr>
      <vt:lpstr>Text Version: Scarborough’s Reading Rope</vt:lpstr>
      <vt:lpstr>The Importance of Vocabulary</vt:lpstr>
      <vt:lpstr>Vocabulary Instruction (1 of 2)</vt:lpstr>
      <vt:lpstr>Vocabulary Instruction (2 of 2)</vt:lpstr>
      <vt:lpstr>In the Classroom</vt:lpstr>
      <vt:lpstr>Questions to Ask Your Child’s Teacher</vt:lpstr>
      <vt:lpstr>How You Can Help Your Child at Home (1 of 2)</vt:lpstr>
      <vt:lpstr>How You Can Help Your Child at Home (2 of 2)</vt:lpstr>
      <vt:lpstr>Thanks for Participating!</vt:lpstr>
      <vt:lpstr>References</vt:lpstr>
      <vt:lpstr>Follow the New Jersey Department of Education</vt:lpstr>
    </vt:vector>
  </TitlesOfParts>
  <Company>State of New Jersey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about Literacy for Families_Session 5_Vocabulary</dc:title>
  <dc:creator>New Jersey Department of Education</dc:creator>
  <cp:revision>6</cp:revision>
  <cp:lastPrinted>2025-12-19T20:08:29Z</cp:lastPrinted>
  <dcterms:created xsi:type="dcterms:W3CDTF">2025-06-09T18:46:56Z</dcterms:created>
  <dcterms:modified xsi:type="dcterms:W3CDTF">2026-03-18T17:55:06Z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0x01010033D09469ECC7D64A9924DC94DBAD82F7</vt:lpwstr>
  </property>
  <property fmtid="{D5CDD505-2E9C-101B-9397-08002B2CF9AE}" pid="3" name="MediaServiceImageTags">
    <vt:lpwstr/>
  </property>
</Properties>
</file>