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27"/>
  </p:notesMasterIdLst>
  <p:handoutMasterIdLst>
    <p:handoutMasterId r:id="rId28"/>
  </p:handoutMasterIdLst>
  <p:sldIdLst>
    <p:sldId id="256" r:id="rId7"/>
    <p:sldId id="263" r:id="rId8"/>
    <p:sldId id="295" r:id="rId9"/>
    <p:sldId id="296" r:id="rId10"/>
    <p:sldId id="297" r:id="rId11"/>
    <p:sldId id="276" r:id="rId12"/>
    <p:sldId id="277" r:id="rId13"/>
    <p:sldId id="284" r:id="rId14"/>
    <p:sldId id="285" r:id="rId15"/>
    <p:sldId id="280" r:id="rId16"/>
    <p:sldId id="289" r:id="rId17"/>
    <p:sldId id="290" r:id="rId18"/>
    <p:sldId id="291" r:id="rId19"/>
    <p:sldId id="286" r:id="rId20"/>
    <p:sldId id="287" r:id="rId21"/>
    <p:sldId id="288" r:id="rId22"/>
    <p:sldId id="292" r:id="rId23"/>
    <p:sldId id="293" r:id="rId24"/>
    <p:sldId id="294" r:id="rId25"/>
    <p:sldId id="25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4C5013-E33A-798A-171A-52B2E38566D0}" name="Schiff, Jorden" initials="SJ" userId="S::jschiff@doe.nj.gov::77d82222-7197-4078-881e-914573ceb08f" providerId="AD"/>
  <p188:author id="{04414C19-782D-2D1E-D2A1-C734D57EBE73}" name="Kelly, Makenzie" initials="KM" userId="S::makelly@doe.nj.gov::6dae9633-7398-4736-8008-312ed81d7b32" providerId="AD"/>
  <p188:author id="{9DB8D96C-C375-7D0E-BDF3-2B17C5F3A85B}" name="Dunham, Shai" initials="DS" userId="S::sdunham@doe.nj.gov::767fd129-6837-4476-9e56-81a7c610e81d" providerId="AD"/>
  <p188:author id="{8FF0CC93-E689-6809-0A85-D458CE211A67}" name="Mack, Cheryl" initials="MC" userId="S::cmack@doe.nj.gov::2610794b-ed35-4d68-a7a9-6dfc95b70b1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D84EB0-26CC-4B52-B02E-A083C02145B6}" v="439" dt="2023-03-29T12:31:13.297"/>
    <p1510:client id="{F4680B2A-680A-451E-A4EF-EC336BBB92FB}" v="12" dt="2023-03-29T12:01:40.0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zzagatti, Peter" userId="S::pmazzaga@doe.nj.gov::d885410b-8af8-48ce-89eb-76b89c7a7250" providerId="AD" clId="Web-{711147E0-1AA5-598E-0DF6-D1A2639191F1}"/>
    <pc:docChg chg="addSld delSld modSld sldOrd">
      <pc:chgData name="Mazzagatti, Peter" userId="S::pmazzaga@doe.nj.gov::d885410b-8af8-48ce-89eb-76b89c7a7250" providerId="AD" clId="Web-{711147E0-1AA5-598E-0DF6-D1A2639191F1}" dt="2023-03-10T18:25:07.272" v="632" actId="1076"/>
      <pc:docMkLst>
        <pc:docMk/>
      </pc:docMkLst>
      <pc:sldChg chg="del">
        <pc:chgData name="Mazzagatti, Peter" userId="S::pmazzaga@doe.nj.gov::d885410b-8af8-48ce-89eb-76b89c7a7250" providerId="AD" clId="Web-{711147E0-1AA5-598E-0DF6-D1A2639191F1}" dt="2023-03-10T18:00:58.295" v="87"/>
        <pc:sldMkLst>
          <pc:docMk/>
          <pc:sldMk cId="187436321" sldId="260"/>
        </pc:sldMkLst>
      </pc:sldChg>
      <pc:sldChg chg="modSp">
        <pc:chgData name="Mazzagatti, Peter" userId="S::pmazzaga@doe.nj.gov::d885410b-8af8-48ce-89eb-76b89c7a7250" providerId="AD" clId="Web-{711147E0-1AA5-598E-0DF6-D1A2639191F1}" dt="2023-03-10T17:57:38.502" v="13" actId="20577"/>
        <pc:sldMkLst>
          <pc:docMk/>
          <pc:sldMk cId="1913868947" sldId="276"/>
        </pc:sldMkLst>
        <pc:spChg chg="mod">
          <ac:chgData name="Mazzagatti, Peter" userId="S::pmazzaga@doe.nj.gov::d885410b-8af8-48ce-89eb-76b89c7a7250" providerId="AD" clId="Web-{711147E0-1AA5-598E-0DF6-D1A2639191F1}" dt="2023-03-10T17:57:38.502" v="13" actId="20577"/>
          <ac:spMkLst>
            <pc:docMk/>
            <pc:sldMk cId="1913868947" sldId="276"/>
            <ac:spMk id="3" creationId="{F7243124-EA46-9146-DE3E-098E2BA1F9C7}"/>
          </ac:spMkLst>
        </pc:spChg>
      </pc:sldChg>
      <pc:sldChg chg="modSp">
        <pc:chgData name="Mazzagatti, Peter" userId="S::pmazzaga@doe.nj.gov::d885410b-8af8-48ce-89eb-76b89c7a7250" providerId="AD" clId="Web-{711147E0-1AA5-598E-0DF6-D1A2639191F1}" dt="2023-03-10T17:58:18.332" v="29" actId="20577"/>
        <pc:sldMkLst>
          <pc:docMk/>
          <pc:sldMk cId="3382750994" sldId="287"/>
        </pc:sldMkLst>
        <pc:spChg chg="mod">
          <ac:chgData name="Mazzagatti, Peter" userId="S::pmazzaga@doe.nj.gov::d885410b-8af8-48ce-89eb-76b89c7a7250" providerId="AD" clId="Web-{711147E0-1AA5-598E-0DF6-D1A2639191F1}" dt="2023-03-10T17:58:18.332" v="29" actId="20577"/>
          <ac:spMkLst>
            <pc:docMk/>
            <pc:sldMk cId="3382750994" sldId="287"/>
            <ac:spMk id="2" creationId="{1991B2AB-4A98-4EBC-B82B-9BB82BA39021}"/>
          </ac:spMkLst>
        </pc:spChg>
      </pc:sldChg>
      <pc:sldChg chg="modSp">
        <pc:chgData name="Mazzagatti, Peter" userId="S::pmazzaga@doe.nj.gov::d885410b-8af8-48ce-89eb-76b89c7a7250" providerId="AD" clId="Web-{711147E0-1AA5-598E-0DF6-D1A2639191F1}" dt="2023-03-10T17:58:54.803" v="84" actId="20577"/>
        <pc:sldMkLst>
          <pc:docMk/>
          <pc:sldMk cId="2034444150" sldId="288"/>
        </pc:sldMkLst>
        <pc:spChg chg="mod">
          <ac:chgData name="Mazzagatti, Peter" userId="S::pmazzaga@doe.nj.gov::d885410b-8af8-48ce-89eb-76b89c7a7250" providerId="AD" clId="Web-{711147E0-1AA5-598E-0DF6-D1A2639191F1}" dt="2023-03-10T17:58:38.724" v="55" actId="20577"/>
          <ac:spMkLst>
            <pc:docMk/>
            <pc:sldMk cId="2034444150" sldId="288"/>
            <ac:spMk id="2" creationId="{908260DD-E82B-498A-9A82-8C63D5D82B65}"/>
          </ac:spMkLst>
        </pc:spChg>
        <pc:spChg chg="mod">
          <ac:chgData name="Mazzagatti, Peter" userId="S::pmazzaga@doe.nj.gov::d885410b-8af8-48ce-89eb-76b89c7a7250" providerId="AD" clId="Web-{711147E0-1AA5-598E-0DF6-D1A2639191F1}" dt="2023-03-10T17:58:54.803" v="84" actId="20577"/>
          <ac:spMkLst>
            <pc:docMk/>
            <pc:sldMk cId="2034444150" sldId="288"/>
            <ac:spMk id="3" creationId="{8F9FFF5A-332B-439A-A634-AB15DC79AC15}"/>
          </ac:spMkLst>
        </pc:spChg>
      </pc:sldChg>
      <pc:sldChg chg="modSp">
        <pc:chgData name="Mazzagatti, Peter" userId="S::pmazzaga@doe.nj.gov::d885410b-8af8-48ce-89eb-76b89c7a7250" providerId="AD" clId="Web-{711147E0-1AA5-598E-0DF6-D1A2639191F1}" dt="2023-03-10T18:11:51.506" v="419"/>
        <pc:sldMkLst>
          <pc:docMk/>
          <pc:sldMk cId="3902778505" sldId="289"/>
        </pc:sldMkLst>
        <pc:picChg chg="mod">
          <ac:chgData name="Mazzagatti, Peter" userId="S::pmazzaga@doe.nj.gov::d885410b-8af8-48ce-89eb-76b89c7a7250" providerId="AD" clId="Web-{711147E0-1AA5-598E-0DF6-D1A2639191F1}" dt="2023-03-10T18:11:51.506" v="419"/>
          <ac:picMkLst>
            <pc:docMk/>
            <pc:sldMk cId="3902778505" sldId="289"/>
            <ac:picMk id="7" creationId="{ED5BFAFE-C495-4882-B1A8-6AA71225BD10}"/>
          </ac:picMkLst>
        </pc:picChg>
      </pc:sldChg>
      <pc:sldChg chg="modSp">
        <pc:chgData name="Mazzagatti, Peter" userId="S::pmazzaga@doe.nj.gov::d885410b-8af8-48ce-89eb-76b89c7a7250" providerId="AD" clId="Web-{711147E0-1AA5-598E-0DF6-D1A2639191F1}" dt="2023-03-10T18:17:10.259" v="421"/>
        <pc:sldMkLst>
          <pc:docMk/>
          <pc:sldMk cId="3864725997" sldId="293"/>
        </pc:sldMkLst>
        <pc:spChg chg="ord">
          <ac:chgData name="Mazzagatti, Peter" userId="S::pmazzaga@doe.nj.gov::d885410b-8af8-48ce-89eb-76b89c7a7250" providerId="AD" clId="Web-{711147E0-1AA5-598E-0DF6-D1A2639191F1}" dt="2023-03-10T18:17:10.259" v="421"/>
          <ac:spMkLst>
            <pc:docMk/>
            <pc:sldMk cId="3864725997" sldId="293"/>
            <ac:spMk id="11" creationId="{23BE8957-D591-43BF-89E5-90855E96215F}"/>
          </ac:spMkLst>
        </pc:spChg>
      </pc:sldChg>
      <pc:sldChg chg="addSp delSp modSp new mod ord modClrScheme chgLayout">
        <pc:chgData name="Mazzagatti, Peter" userId="S::pmazzaga@doe.nj.gov::d885410b-8af8-48ce-89eb-76b89c7a7250" providerId="AD" clId="Web-{711147E0-1AA5-598E-0DF6-D1A2639191F1}" dt="2023-03-10T18:25:07.272" v="632" actId="1076"/>
        <pc:sldMkLst>
          <pc:docMk/>
          <pc:sldMk cId="3878144360" sldId="294"/>
        </pc:sldMkLst>
        <pc:spChg chg="mod ord">
          <ac:chgData name="Mazzagatti, Peter" userId="S::pmazzaga@doe.nj.gov::d885410b-8af8-48ce-89eb-76b89c7a7250" providerId="AD" clId="Web-{711147E0-1AA5-598E-0DF6-D1A2639191F1}" dt="2023-03-10T18:17:41.105" v="424" actId="20577"/>
          <ac:spMkLst>
            <pc:docMk/>
            <pc:sldMk cId="3878144360" sldId="294"/>
            <ac:spMk id="2" creationId="{5B9EA123-A163-2F72-502D-A367A2F1D156}"/>
          </ac:spMkLst>
        </pc:spChg>
        <pc:spChg chg="mod ord">
          <ac:chgData name="Mazzagatti, Peter" userId="S::pmazzaga@doe.nj.gov::d885410b-8af8-48ce-89eb-76b89c7a7250" providerId="AD" clId="Web-{711147E0-1AA5-598E-0DF6-D1A2639191F1}" dt="2023-03-10T18:25:03.960" v="631" actId="1076"/>
          <ac:spMkLst>
            <pc:docMk/>
            <pc:sldMk cId="3878144360" sldId="294"/>
            <ac:spMk id="3" creationId="{5183F719-1624-658D-E4E8-E440A412EAC9}"/>
          </ac:spMkLst>
        </pc:spChg>
        <pc:spChg chg="del">
          <ac:chgData name="Mazzagatti, Peter" userId="S::pmazzaga@doe.nj.gov::d885410b-8af8-48ce-89eb-76b89c7a7250" providerId="AD" clId="Web-{711147E0-1AA5-598E-0DF6-D1A2639191F1}" dt="2023-03-10T17:59:52.228" v="86"/>
          <ac:spMkLst>
            <pc:docMk/>
            <pc:sldMk cId="3878144360" sldId="294"/>
            <ac:spMk id="4" creationId="{DC714E88-DBB3-83C0-081A-1559D83920CE}"/>
          </ac:spMkLst>
        </pc:spChg>
        <pc:spChg chg="del">
          <ac:chgData name="Mazzagatti, Peter" userId="S::pmazzaga@doe.nj.gov::d885410b-8af8-48ce-89eb-76b89c7a7250" providerId="AD" clId="Web-{711147E0-1AA5-598E-0DF6-D1A2639191F1}" dt="2023-03-10T17:59:52.228" v="86"/>
          <ac:spMkLst>
            <pc:docMk/>
            <pc:sldMk cId="3878144360" sldId="294"/>
            <ac:spMk id="5" creationId="{9C575340-7DBF-1B35-6E30-8E05B55EA494}"/>
          </ac:spMkLst>
        </pc:spChg>
        <pc:spChg chg="del">
          <ac:chgData name="Mazzagatti, Peter" userId="S::pmazzaga@doe.nj.gov::d885410b-8af8-48ce-89eb-76b89c7a7250" providerId="AD" clId="Web-{711147E0-1AA5-598E-0DF6-D1A2639191F1}" dt="2023-03-10T17:59:52.228" v="86"/>
          <ac:spMkLst>
            <pc:docMk/>
            <pc:sldMk cId="3878144360" sldId="294"/>
            <ac:spMk id="6" creationId="{FF7CF37E-6697-6B2C-BC3C-8A9E6386B7AF}"/>
          </ac:spMkLst>
        </pc:spChg>
        <pc:spChg chg="mod ord">
          <ac:chgData name="Mazzagatti, Peter" userId="S::pmazzaga@doe.nj.gov::d885410b-8af8-48ce-89eb-76b89c7a7250" providerId="AD" clId="Web-{711147E0-1AA5-598E-0DF6-D1A2639191F1}" dt="2023-03-10T17:59:52.228" v="86"/>
          <ac:spMkLst>
            <pc:docMk/>
            <pc:sldMk cId="3878144360" sldId="294"/>
            <ac:spMk id="7" creationId="{37843D70-5ACB-7114-76FD-C2D72B2F2A09}"/>
          </ac:spMkLst>
        </pc:spChg>
        <pc:picChg chg="add mod">
          <ac:chgData name="Mazzagatti, Peter" userId="S::pmazzaga@doe.nj.gov::d885410b-8af8-48ce-89eb-76b89c7a7250" providerId="AD" clId="Web-{711147E0-1AA5-598E-0DF6-D1A2639191F1}" dt="2023-03-10T18:25:07.272" v="632" actId="1076"/>
          <ac:picMkLst>
            <pc:docMk/>
            <pc:sldMk cId="3878144360" sldId="294"/>
            <ac:picMk id="9" creationId="{5C4D0670-A571-499C-16AF-882566D6A012}"/>
          </ac:picMkLst>
        </pc:picChg>
      </pc:sldChg>
    </pc:docChg>
  </pc:docChgLst>
  <pc:docChgLst>
    <pc:chgData name="Mazzagatti, Peter" userId="S::pmazzaga@doe.nj.gov::d885410b-8af8-48ce-89eb-76b89c7a7250" providerId="AD" clId="Web-{74E2573F-7A29-79AF-3F58-FC43C2502922}"/>
    <pc:docChg chg="addSld delSld modSld sldOrd">
      <pc:chgData name="Mazzagatti, Peter" userId="S::pmazzaga@doe.nj.gov::d885410b-8af8-48ce-89eb-76b89c7a7250" providerId="AD" clId="Web-{74E2573F-7A29-79AF-3F58-FC43C2502922}" dt="2023-03-24T12:18:39.678" v="10"/>
      <pc:docMkLst>
        <pc:docMk/>
      </pc:docMkLst>
      <pc:sldChg chg="addSp modSp">
        <pc:chgData name="Mazzagatti, Peter" userId="S::pmazzaga@doe.nj.gov::d885410b-8af8-48ce-89eb-76b89c7a7250" providerId="AD" clId="Web-{74E2573F-7A29-79AF-3F58-FC43C2502922}" dt="2023-03-24T12:17:28.846" v="5" actId="1076"/>
        <pc:sldMkLst>
          <pc:docMk/>
          <pc:sldMk cId="1869916186" sldId="256"/>
        </pc:sldMkLst>
        <pc:picChg chg="add mod">
          <ac:chgData name="Mazzagatti, Peter" userId="S::pmazzaga@doe.nj.gov::d885410b-8af8-48ce-89eb-76b89c7a7250" providerId="AD" clId="Web-{74E2573F-7A29-79AF-3F58-FC43C2502922}" dt="2023-03-24T12:17:02.188" v="3" actId="1076"/>
          <ac:picMkLst>
            <pc:docMk/>
            <pc:sldMk cId="1869916186" sldId="256"/>
            <ac:picMk id="2" creationId="{38A30FA9-EBD4-52D0-A66B-4D8D1F0A5C8B}"/>
          </ac:picMkLst>
        </pc:picChg>
        <pc:picChg chg="add mod">
          <ac:chgData name="Mazzagatti, Peter" userId="S::pmazzaga@doe.nj.gov::d885410b-8af8-48ce-89eb-76b89c7a7250" providerId="AD" clId="Web-{74E2573F-7A29-79AF-3F58-FC43C2502922}" dt="2023-03-24T12:17:28.846" v="5" actId="1076"/>
          <ac:picMkLst>
            <pc:docMk/>
            <pc:sldMk cId="1869916186" sldId="256"/>
            <ac:picMk id="3" creationId="{6CC9B193-B45D-5BB9-B6D7-5C27429933EC}"/>
          </ac:picMkLst>
        </pc:picChg>
      </pc:sldChg>
      <pc:sldChg chg="addSp delSp modSp">
        <pc:chgData name="Mazzagatti, Peter" userId="S::pmazzaga@doe.nj.gov::d885410b-8af8-48ce-89eb-76b89c7a7250" providerId="AD" clId="Web-{74E2573F-7A29-79AF-3F58-FC43C2502922}" dt="2023-03-24T12:17:56.348" v="7"/>
        <pc:sldMkLst>
          <pc:docMk/>
          <pc:sldMk cId="3391269586" sldId="263"/>
        </pc:sldMkLst>
        <pc:picChg chg="add del mod">
          <ac:chgData name="Mazzagatti, Peter" userId="S::pmazzaga@doe.nj.gov::d885410b-8af8-48ce-89eb-76b89c7a7250" providerId="AD" clId="Web-{74E2573F-7A29-79AF-3F58-FC43C2502922}" dt="2023-03-24T12:17:56.348" v="7"/>
          <ac:picMkLst>
            <pc:docMk/>
            <pc:sldMk cId="3391269586" sldId="263"/>
            <ac:picMk id="3" creationId="{D6A72B4E-E79C-452F-E89B-89A69F169BE5}"/>
          </ac:picMkLst>
        </pc:picChg>
      </pc:sldChg>
      <pc:sldChg chg="new del ord">
        <pc:chgData name="Mazzagatti, Peter" userId="S::pmazzaga@doe.nj.gov::d885410b-8af8-48ce-89eb-76b89c7a7250" providerId="AD" clId="Web-{74E2573F-7A29-79AF-3F58-FC43C2502922}" dt="2023-03-24T12:18:39.678" v="10"/>
        <pc:sldMkLst>
          <pc:docMk/>
          <pc:sldMk cId="525727047" sldId="295"/>
        </pc:sldMkLst>
      </pc:sldChg>
    </pc:docChg>
  </pc:docChgLst>
  <pc:docChgLst>
    <pc:chgData name="Mazzagatti, Peter" userId="S::pmazzaga@doe.nj.gov::d885410b-8af8-48ce-89eb-76b89c7a7250" providerId="AD" clId="Web-{F4680B2A-680A-451E-A4EF-EC336BBB92FB}"/>
    <pc:docChg chg="modSld">
      <pc:chgData name="Mazzagatti, Peter" userId="S::pmazzaga@doe.nj.gov::d885410b-8af8-48ce-89eb-76b89c7a7250" providerId="AD" clId="Web-{F4680B2A-680A-451E-A4EF-EC336BBB92FB}" dt="2023-03-29T12:01:40.074" v="11" actId="1076"/>
      <pc:docMkLst>
        <pc:docMk/>
      </pc:docMkLst>
      <pc:sldChg chg="delCm">
        <pc:chgData name="Mazzagatti, Peter" userId="S::pmazzaga@doe.nj.gov::d885410b-8af8-48ce-89eb-76b89c7a7250" providerId="AD" clId="Web-{F4680B2A-680A-451E-A4EF-EC336BBB92FB}" dt="2023-03-29T11:59:46.820" v="0"/>
        <pc:sldMkLst>
          <pc:docMk/>
          <pc:sldMk cId="1869916186" sldId="256"/>
        </pc:sldMkLst>
      </pc:sldChg>
      <pc:sldChg chg="modSp">
        <pc:chgData name="Mazzagatti, Peter" userId="S::pmazzaga@doe.nj.gov::d885410b-8af8-48ce-89eb-76b89c7a7250" providerId="AD" clId="Web-{F4680B2A-680A-451E-A4EF-EC336BBB92FB}" dt="2023-03-29T12:01:15.667" v="10" actId="1076"/>
        <pc:sldMkLst>
          <pc:docMk/>
          <pc:sldMk cId="946799757" sldId="277"/>
        </pc:sldMkLst>
        <pc:spChg chg="mod">
          <ac:chgData name="Mazzagatti, Peter" userId="S::pmazzaga@doe.nj.gov::d885410b-8af8-48ce-89eb-76b89c7a7250" providerId="AD" clId="Web-{F4680B2A-680A-451E-A4EF-EC336BBB92FB}" dt="2023-03-29T12:01:15.667" v="10" actId="1076"/>
          <ac:spMkLst>
            <pc:docMk/>
            <pc:sldMk cId="946799757" sldId="277"/>
            <ac:spMk id="7" creationId="{D50A14F8-C4E8-4CA2-9607-5C9388292367}"/>
          </ac:spMkLst>
        </pc:spChg>
      </pc:sldChg>
      <pc:sldChg chg="modSp">
        <pc:chgData name="Mazzagatti, Peter" userId="S::pmazzaga@doe.nj.gov::d885410b-8af8-48ce-89eb-76b89c7a7250" providerId="AD" clId="Web-{F4680B2A-680A-451E-A4EF-EC336BBB92FB}" dt="2023-03-29T12:01:40.074" v="11" actId="1076"/>
        <pc:sldMkLst>
          <pc:docMk/>
          <pc:sldMk cId="3878144360" sldId="294"/>
        </pc:sldMkLst>
        <pc:spChg chg="mod">
          <ac:chgData name="Mazzagatti, Peter" userId="S::pmazzaga@doe.nj.gov::d885410b-8af8-48ce-89eb-76b89c7a7250" providerId="AD" clId="Web-{F4680B2A-680A-451E-A4EF-EC336BBB92FB}" dt="2023-03-29T12:01:40.074" v="11" actId="1076"/>
          <ac:spMkLst>
            <pc:docMk/>
            <pc:sldMk cId="3878144360" sldId="294"/>
            <ac:spMk id="3" creationId="{5183F719-1624-658D-E4E8-E440A412EAC9}"/>
          </ac:spMkLst>
        </pc:spChg>
      </pc:sldChg>
      <pc:sldChg chg="modSp">
        <pc:chgData name="Mazzagatti, Peter" userId="S::pmazzaga@doe.nj.gov::d885410b-8af8-48ce-89eb-76b89c7a7250" providerId="AD" clId="Web-{F4680B2A-680A-451E-A4EF-EC336BBB92FB}" dt="2023-03-29T12:00:32.103" v="3" actId="1076"/>
        <pc:sldMkLst>
          <pc:docMk/>
          <pc:sldMk cId="2847505707" sldId="295"/>
        </pc:sldMkLst>
        <pc:spChg chg="mod">
          <ac:chgData name="Mazzagatti, Peter" userId="S::pmazzaga@doe.nj.gov::d885410b-8af8-48ce-89eb-76b89c7a7250" providerId="AD" clId="Web-{F4680B2A-680A-451E-A4EF-EC336BBB92FB}" dt="2023-03-29T12:00:32.103" v="3" actId="1076"/>
          <ac:spMkLst>
            <pc:docMk/>
            <pc:sldMk cId="2847505707" sldId="295"/>
            <ac:spMk id="9" creationId="{B98E779A-C152-4416-80D6-E4E2FB3D5379}"/>
          </ac:spMkLst>
        </pc:spChg>
      </pc:sldChg>
      <pc:sldChg chg="modSp">
        <pc:chgData name="Mazzagatti, Peter" userId="S::pmazzaga@doe.nj.gov::d885410b-8af8-48ce-89eb-76b89c7a7250" providerId="AD" clId="Web-{F4680B2A-680A-451E-A4EF-EC336BBB92FB}" dt="2023-03-29T12:00:43.572" v="5" actId="20577"/>
        <pc:sldMkLst>
          <pc:docMk/>
          <pc:sldMk cId="3547411186" sldId="296"/>
        </pc:sldMkLst>
        <pc:spChg chg="mod">
          <ac:chgData name="Mazzagatti, Peter" userId="S::pmazzaga@doe.nj.gov::d885410b-8af8-48ce-89eb-76b89c7a7250" providerId="AD" clId="Web-{F4680B2A-680A-451E-A4EF-EC336BBB92FB}" dt="2023-03-29T12:00:43.572" v="5" actId="20577"/>
          <ac:spMkLst>
            <pc:docMk/>
            <pc:sldMk cId="3547411186" sldId="296"/>
            <ac:spMk id="3" creationId="{22427262-59F6-458C-B99D-0E13BE494F93}"/>
          </ac:spMkLst>
        </pc:spChg>
      </pc:sldChg>
      <pc:sldChg chg="modSp">
        <pc:chgData name="Mazzagatti, Peter" userId="S::pmazzaga@doe.nj.gov::d885410b-8af8-48ce-89eb-76b89c7a7250" providerId="AD" clId="Web-{F4680B2A-680A-451E-A4EF-EC336BBB92FB}" dt="2023-03-29T12:01:03.791" v="9" actId="20577"/>
        <pc:sldMkLst>
          <pc:docMk/>
          <pc:sldMk cId="3382630779" sldId="297"/>
        </pc:sldMkLst>
        <pc:spChg chg="mod">
          <ac:chgData name="Mazzagatti, Peter" userId="S::pmazzaga@doe.nj.gov::d885410b-8af8-48ce-89eb-76b89c7a7250" providerId="AD" clId="Web-{F4680B2A-680A-451E-A4EF-EC336BBB92FB}" dt="2023-03-29T12:01:03.791" v="9" actId="20577"/>
          <ac:spMkLst>
            <pc:docMk/>
            <pc:sldMk cId="3382630779" sldId="297"/>
            <ac:spMk id="3" creationId="{D6C2A217-2373-49D0-8D60-34F95783944F}"/>
          </ac:spMkLst>
        </pc:spChg>
      </pc:sldChg>
    </pc:docChg>
  </pc:docChgLst>
  <pc:docChgLst>
    <pc:chgData name="Mazzagatti, Peter" userId="S::pmazzaga@doe.nj.gov::d885410b-8af8-48ce-89eb-76b89c7a7250" providerId="AD" clId="Web-{CEEF2F59-9783-2090-A000-2F40642A9E3B}"/>
    <pc:docChg chg="modSld">
      <pc:chgData name="Mazzagatti, Peter" userId="S::pmazzaga@doe.nj.gov::d885410b-8af8-48ce-89eb-76b89c7a7250" providerId="AD" clId="Web-{CEEF2F59-9783-2090-A000-2F40642A9E3B}" dt="2023-03-05T20:48:33.539" v="1" actId="20577"/>
      <pc:docMkLst>
        <pc:docMk/>
      </pc:docMkLst>
      <pc:sldChg chg="modSp">
        <pc:chgData name="Mazzagatti, Peter" userId="S::pmazzaga@doe.nj.gov::d885410b-8af8-48ce-89eb-76b89c7a7250" providerId="AD" clId="Web-{CEEF2F59-9783-2090-A000-2F40642A9E3B}" dt="2023-03-04T16:36:27.720" v="0" actId="20577"/>
        <pc:sldMkLst>
          <pc:docMk/>
          <pc:sldMk cId="2034444150" sldId="288"/>
        </pc:sldMkLst>
        <pc:spChg chg="mod">
          <ac:chgData name="Mazzagatti, Peter" userId="S::pmazzaga@doe.nj.gov::d885410b-8af8-48ce-89eb-76b89c7a7250" providerId="AD" clId="Web-{CEEF2F59-9783-2090-A000-2F40642A9E3B}" dt="2023-03-04T16:36:27.720" v="0" actId="20577"/>
          <ac:spMkLst>
            <pc:docMk/>
            <pc:sldMk cId="2034444150" sldId="288"/>
            <ac:spMk id="2" creationId="{908260DD-E82B-498A-9A82-8C63D5D82B65}"/>
          </ac:spMkLst>
        </pc:spChg>
      </pc:sldChg>
      <pc:sldChg chg="modSp">
        <pc:chgData name="Mazzagatti, Peter" userId="S::pmazzaga@doe.nj.gov::d885410b-8af8-48ce-89eb-76b89c7a7250" providerId="AD" clId="Web-{CEEF2F59-9783-2090-A000-2F40642A9E3B}" dt="2023-03-05T20:48:33.539" v="1" actId="20577"/>
        <pc:sldMkLst>
          <pc:docMk/>
          <pc:sldMk cId="3864725997" sldId="293"/>
        </pc:sldMkLst>
        <pc:spChg chg="mod">
          <ac:chgData name="Mazzagatti, Peter" userId="S::pmazzaga@doe.nj.gov::d885410b-8af8-48ce-89eb-76b89c7a7250" providerId="AD" clId="Web-{CEEF2F59-9783-2090-A000-2F40642A9E3B}" dt="2023-03-05T20:48:33.539" v="1" actId="20577"/>
          <ac:spMkLst>
            <pc:docMk/>
            <pc:sldMk cId="3864725997" sldId="293"/>
            <ac:spMk id="11" creationId="{23BE8957-D591-43BF-89E5-90855E96215F}"/>
          </ac:spMkLst>
        </pc:spChg>
      </pc:sldChg>
    </pc:docChg>
  </pc:docChgLst>
  <pc:docChgLst>
    <pc:chgData name="Mazzagatti, Peter" userId="d885410b-8af8-48ce-89eb-76b89c7a7250" providerId="ADAL" clId="{5CD84EB0-26CC-4B52-B02E-A083C02145B6}"/>
    <pc:docChg chg="custSel addSld modSld">
      <pc:chgData name="Mazzagatti, Peter" userId="d885410b-8af8-48ce-89eb-76b89c7a7250" providerId="ADAL" clId="{5CD84EB0-26CC-4B52-B02E-A083C02145B6}" dt="2023-03-29T12:37:33.107" v="1010" actId="13244"/>
      <pc:docMkLst>
        <pc:docMk/>
      </pc:docMkLst>
      <pc:sldChg chg="addSp delSp modSp mod">
        <pc:chgData name="Mazzagatti, Peter" userId="d885410b-8af8-48ce-89eb-76b89c7a7250" providerId="ADAL" clId="{5CD84EB0-26CC-4B52-B02E-A083C02145B6}" dt="2023-03-24T12:26:01.547" v="518" actId="962"/>
        <pc:sldMkLst>
          <pc:docMk/>
          <pc:sldMk cId="1869916186" sldId="256"/>
        </pc:sldMkLst>
        <pc:spChg chg="add del mod">
          <ac:chgData name="Mazzagatti, Peter" userId="d885410b-8af8-48ce-89eb-76b89c7a7250" providerId="ADAL" clId="{5CD84EB0-26CC-4B52-B02E-A083C02145B6}" dt="2023-03-20T16:08:40.423" v="23" actId="21"/>
          <ac:spMkLst>
            <pc:docMk/>
            <pc:sldMk cId="1869916186" sldId="256"/>
            <ac:spMk id="2" creationId="{CBBB8DB7-C036-4844-B8EC-7267A985548C}"/>
          </ac:spMkLst>
        </pc:spChg>
        <pc:spChg chg="add mod">
          <ac:chgData name="Mazzagatti, Peter" userId="d885410b-8af8-48ce-89eb-76b89c7a7250" providerId="ADAL" clId="{5CD84EB0-26CC-4B52-B02E-A083C02145B6}" dt="2023-03-24T12:25:30.019" v="516" actId="1076"/>
          <ac:spMkLst>
            <pc:docMk/>
            <pc:sldMk cId="1869916186" sldId="256"/>
            <ac:spMk id="7" creationId="{3F41F4D0-8495-49B3-975C-D2B5C5357571}"/>
          </ac:spMkLst>
        </pc:spChg>
        <pc:picChg chg="mod">
          <ac:chgData name="Mazzagatti, Peter" userId="d885410b-8af8-48ce-89eb-76b89c7a7250" providerId="ADAL" clId="{5CD84EB0-26CC-4B52-B02E-A083C02145B6}" dt="2023-03-24T12:26:01.547" v="518" actId="962"/>
          <ac:picMkLst>
            <pc:docMk/>
            <pc:sldMk cId="1869916186" sldId="256"/>
            <ac:picMk id="2" creationId="{38A30FA9-EBD4-52D0-A66B-4D8D1F0A5C8B}"/>
          </ac:picMkLst>
        </pc:picChg>
        <pc:picChg chg="del">
          <ac:chgData name="Mazzagatti, Peter" userId="d885410b-8af8-48ce-89eb-76b89c7a7250" providerId="ADAL" clId="{5CD84EB0-26CC-4B52-B02E-A083C02145B6}" dt="2023-03-24T12:25:05.134" v="494" actId="478"/>
          <ac:picMkLst>
            <pc:docMk/>
            <pc:sldMk cId="1869916186" sldId="256"/>
            <ac:picMk id="3" creationId="{6CC9B193-B45D-5BB9-B6D7-5C27429933EC}"/>
          </ac:picMkLst>
        </pc:picChg>
        <pc:picChg chg="add del mod">
          <ac:chgData name="Mazzagatti, Peter" userId="d885410b-8af8-48ce-89eb-76b89c7a7250" providerId="ADAL" clId="{5CD84EB0-26CC-4B52-B02E-A083C02145B6}" dt="2023-03-20T16:08:40.423" v="23" actId="21"/>
          <ac:picMkLst>
            <pc:docMk/>
            <pc:sldMk cId="1869916186" sldId="256"/>
            <ac:picMk id="1026" creationId="{0DB68DB6-6CF8-4782-A89C-1EC57441E6E4}"/>
          </ac:picMkLst>
        </pc:picChg>
      </pc:sldChg>
      <pc:sldChg chg="modSp mod">
        <pc:chgData name="Mazzagatti, Peter" userId="d885410b-8af8-48ce-89eb-76b89c7a7250" providerId="ADAL" clId="{5CD84EB0-26CC-4B52-B02E-A083C02145B6}" dt="2023-03-29T12:35:28.524" v="1009"/>
        <pc:sldMkLst>
          <pc:docMk/>
          <pc:sldMk cId="1153922360" sldId="257"/>
        </pc:sldMkLst>
        <pc:spChg chg="mod">
          <ac:chgData name="Mazzagatti, Peter" userId="d885410b-8af8-48ce-89eb-76b89c7a7250" providerId="ADAL" clId="{5CD84EB0-26CC-4B52-B02E-A083C02145B6}" dt="2023-03-29T12:35:28.524" v="1009"/>
          <ac:spMkLst>
            <pc:docMk/>
            <pc:sldMk cId="1153922360" sldId="257"/>
            <ac:spMk id="20" creationId="{ACF9ECBB-DEA9-4ED4-A2DA-7517CD788761}"/>
          </ac:spMkLst>
        </pc:spChg>
      </pc:sldChg>
      <pc:sldChg chg="modSp mod">
        <pc:chgData name="Mazzagatti, Peter" userId="d885410b-8af8-48ce-89eb-76b89c7a7250" providerId="ADAL" clId="{5CD84EB0-26CC-4B52-B02E-A083C02145B6}" dt="2023-03-29T12:30:34.103" v="582" actId="1036"/>
        <pc:sldMkLst>
          <pc:docMk/>
          <pc:sldMk cId="2034444150" sldId="288"/>
        </pc:sldMkLst>
        <pc:picChg chg="mod">
          <ac:chgData name="Mazzagatti, Peter" userId="d885410b-8af8-48ce-89eb-76b89c7a7250" providerId="ADAL" clId="{5CD84EB0-26CC-4B52-B02E-A083C02145B6}" dt="2023-03-29T12:30:34.103" v="582" actId="1036"/>
          <ac:picMkLst>
            <pc:docMk/>
            <pc:sldMk cId="2034444150" sldId="288"/>
            <ac:picMk id="7" creationId="{2E8FBA0B-3951-4A13-BF66-75571B844765}"/>
          </ac:picMkLst>
        </pc:picChg>
      </pc:sldChg>
      <pc:sldChg chg="modSp mod">
        <pc:chgData name="Mazzagatti, Peter" userId="d885410b-8af8-48ce-89eb-76b89c7a7250" providerId="ADAL" clId="{5CD84EB0-26CC-4B52-B02E-A083C02145B6}" dt="2023-03-24T12:28:25.628" v="521" actId="1076"/>
        <pc:sldMkLst>
          <pc:docMk/>
          <pc:sldMk cId="3328524609" sldId="290"/>
        </pc:sldMkLst>
        <pc:spChg chg="mod">
          <ac:chgData name="Mazzagatti, Peter" userId="d885410b-8af8-48ce-89eb-76b89c7a7250" providerId="ADAL" clId="{5CD84EB0-26CC-4B52-B02E-A083C02145B6}" dt="2023-03-24T12:28:25.628" v="521" actId="1076"/>
          <ac:spMkLst>
            <pc:docMk/>
            <pc:sldMk cId="3328524609" sldId="290"/>
            <ac:spMk id="8" creationId="{48750617-3761-4348-89A7-1E2752C9C78E}"/>
          </ac:spMkLst>
        </pc:spChg>
      </pc:sldChg>
      <pc:sldChg chg="modSp mod">
        <pc:chgData name="Mazzagatti, Peter" userId="d885410b-8af8-48ce-89eb-76b89c7a7250" providerId="ADAL" clId="{5CD84EB0-26CC-4B52-B02E-A083C02145B6}" dt="2023-03-29T12:37:33.107" v="1010" actId="13244"/>
        <pc:sldMkLst>
          <pc:docMk/>
          <pc:sldMk cId="3015917579" sldId="292"/>
        </pc:sldMkLst>
        <pc:spChg chg="ord">
          <ac:chgData name="Mazzagatti, Peter" userId="d885410b-8af8-48ce-89eb-76b89c7a7250" providerId="ADAL" clId="{5CD84EB0-26CC-4B52-B02E-A083C02145B6}" dt="2023-03-29T12:37:33.107" v="1010" actId="13244"/>
          <ac:spMkLst>
            <pc:docMk/>
            <pc:sldMk cId="3015917579" sldId="292"/>
            <ac:spMk id="4" creationId="{0AFA0204-C6E3-46CD-B9B7-0BB3FA066E78}"/>
          </ac:spMkLst>
        </pc:spChg>
        <pc:spChg chg="mod">
          <ac:chgData name="Mazzagatti, Peter" userId="d885410b-8af8-48ce-89eb-76b89c7a7250" providerId="ADAL" clId="{5CD84EB0-26CC-4B52-B02E-A083C02145B6}" dt="2023-03-29T12:33:08.150" v="894" actId="962"/>
          <ac:spMkLst>
            <pc:docMk/>
            <pc:sldMk cId="3015917579" sldId="292"/>
            <ac:spMk id="12" creationId="{D5EEC2A5-F177-4573-95BF-F925F271A58E}"/>
          </ac:spMkLst>
        </pc:spChg>
        <pc:picChg chg="mod">
          <ac:chgData name="Mazzagatti, Peter" userId="d885410b-8af8-48ce-89eb-76b89c7a7250" providerId="ADAL" clId="{5CD84EB0-26CC-4B52-B02E-A083C02145B6}" dt="2023-03-29T12:34:18.645" v="955" actId="962"/>
          <ac:picMkLst>
            <pc:docMk/>
            <pc:sldMk cId="3015917579" sldId="292"/>
            <ac:picMk id="10" creationId="{64896818-856E-480D-B1E9-A84A71611FD4}"/>
          </ac:picMkLst>
        </pc:picChg>
      </pc:sldChg>
      <pc:sldChg chg="modSp mod">
        <pc:chgData name="Mazzagatti, Peter" userId="d885410b-8af8-48ce-89eb-76b89c7a7250" providerId="ADAL" clId="{5CD84EB0-26CC-4B52-B02E-A083C02145B6}" dt="2023-03-29T12:34:00.988" v="951" actId="962"/>
        <pc:sldMkLst>
          <pc:docMk/>
          <pc:sldMk cId="3864725997" sldId="293"/>
        </pc:sldMkLst>
        <pc:picChg chg="mod">
          <ac:chgData name="Mazzagatti, Peter" userId="d885410b-8af8-48ce-89eb-76b89c7a7250" providerId="ADAL" clId="{5CD84EB0-26CC-4B52-B02E-A083C02145B6}" dt="2023-03-29T12:34:00.988" v="951" actId="962"/>
          <ac:picMkLst>
            <pc:docMk/>
            <pc:sldMk cId="3864725997" sldId="293"/>
            <ac:picMk id="10" creationId="{3B9905F5-0E36-4BD4-AC8B-2A8EA16D9971}"/>
          </ac:picMkLst>
        </pc:picChg>
      </pc:sldChg>
      <pc:sldChg chg="modSp add mod">
        <pc:chgData name="Mazzagatti, Peter" userId="d885410b-8af8-48ce-89eb-76b89c7a7250" providerId="ADAL" clId="{5CD84EB0-26CC-4B52-B02E-A083C02145B6}" dt="2023-03-24T12:27:01.251" v="520" actId="13244"/>
        <pc:sldMkLst>
          <pc:docMk/>
          <pc:sldMk cId="2847505707" sldId="295"/>
        </pc:sldMkLst>
        <pc:spChg chg="ord">
          <ac:chgData name="Mazzagatti, Peter" userId="d885410b-8af8-48ce-89eb-76b89c7a7250" providerId="ADAL" clId="{5CD84EB0-26CC-4B52-B02E-A083C02145B6}" dt="2023-03-24T12:27:01.251" v="520" actId="13244"/>
          <ac:spMkLst>
            <pc:docMk/>
            <pc:sldMk cId="2847505707" sldId="295"/>
            <ac:spMk id="4" creationId="{91AF0763-92C7-4805-9F0C-5ACB0B82B851}"/>
          </ac:spMkLst>
        </pc:spChg>
      </pc:sldChg>
      <pc:sldChg chg="add">
        <pc:chgData name="Mazzagatti, Peter" userId="d885410b-8af8-48ce-89eb-76b89c7a7250" providerId="ADAL" clId="{5CD84EB0-26CC-4B52-B02E-A083C02145B6}" dt="2023-03-24T12:20:20.106" v="27"/>
        <pc:sldMkLst>
          <pc:docMk/>
          <pc:sldMk cId="3547411186" sldId="296"/>
        </pc:sldMkLst>
      </pc:sldChg>
      <pc:sldChg chg="modSp add mod">
        <pc:chgData name="Mazzagatti, Peter" userId="d885410b-8af8-48ce-89eb-76b89c7a7250" providerId="ADAL" clId="{5CD84EB0-26CC-4B52-B02E-A083C02145B6}" dt="2023-03-29T12:31:13.297" v="585" actId="962"/>
        <pc:sldMkLst>
          <pc:docMk/>
          <pc:sldMk cId="3382630779" sldId="297"/>
        </pc:sldMkLst>
        <pc:spChg chg="mod">
          <ac:chgData name="Mazzagatti, Peter" userId="d885410b-8af8-48ce-89eb-76b89c7a7250" providerId="ADAL" clId="{5CD84EB0-26CC-4B52-B02E-A083C02145B6}" dt="2023-03-24T12:20:44.877" v="78" actId="20577"/>
          <ac:spMkLst>
            <pc:docMk/>
            <pc:sldMk cId="3382630779" sldId="297"/>
            <ac:spMk id="2" creationId="{26B21A35-4121-4FDC-80C6-63964F879B3D}"/>
          </ac:spMkLst>
        </pc:spChg>
        <pc:spChg chg="mod">
          <ac:chgData name="Mazzagatti, Peter" userId="d885410b-8af8-48ce-89eb-76b89c7a7250" providerId="ADAL" clId="{5CD84EB0-26CC-4B52-B02E-A083C02145B6}" dt="2023-03-24T12:23:53.990" v="249" actId="20577"/>
          <ac:spMkLst>
            <pc:docMk/>
            <pc:sldMk cId="3382630779" sldId="297"/>
            <ac:spMk id="3" creationId="{D6C2A217-2373-49D0-8D60-34F95783944F}"/>
          </ac:spMkLst>
        </pc:spChg>
        <pc:picChg chg="mod">
          <ac:chgData name="Mazzagatti, Peter" userId="d885410b-8af8-48ce-89eb-76b89c7a7250" providerId="ADAL" clId="{5CD84EB0-26CC-4B52-B02E-A083C02145B6}" dt="2023-03-29T12:31:13.297" v="585" actId="962"/>
          <ac:picMkLst>
            <pc:docMk/>
            <pc:sldMk cId="3382630779" sldId="297"/>
            <ac:picMk id="3074" creationId="{AA33DD67-E43E-4F16-A398-28054B1B1E39}"/>
          </ac:picMkLst>
        </pc:picChg>
      </pc:sldChg>
    </pc:docChg>
  </pc:docChgLst>
  <pc:docChgLst>
    <pc:chgData name="Mazzagatti, Peter" userId="S::pmazzaga@doe.nj.gov::d885410b-8af8-48ce-89eb-76b89c7a7250" providerId="AD" clId="Web-{A7CB6E91-1541-D3EE-5D05-E4B86BD297BE}"/>
    <pc:docChg chg="modSld">
      <pc:chgData name="Mazzagatti, Peter" userId="S::pmazzaga@doe.nj.gov::d885410b-8af8-48ce-89eb-76b89c7a7250" providerId="AD" clId="Web-{A7CB6E91-1541-D3EE-5D05-E4B86BD297BE}" dt="2023-03-14T18:36:00.391" v="8" actId="20577"/>
      <pc:docMkLst>
        <pc:docMk/>
      </pc:docMkLst>
      <pc:sldChg chg="modSp">
        <pc:chgData name="Mazzagatti, Peter" userId="S::pmazzaga@doe.nj.gov::d885410b-8af8-48ce-89eb-76b89c7a7250" providerId="AD" clId="Web-{A7CB6E91-1541-D3EE-5D05-E4B86BD297BE}" dt="2023-03-14T18:36:00.391" v="8" actId="20577"/>
        <pc:sldMkLst>
          <pc:docMk/>
          <pc:sldMk cId="3878144360" sldId="294"/>
        </pc:sldMkLst>
        <pc:spChg chg="mod">
          <ac:chgData name="Mazzagatti, Peter" userId="S::pmazzaga@doe.nj.gov::d885410b-8af8-48ce-89eb-76b89c7a7250" providerId="AD" clId="Web-{A7CB6E91-1541-D3EE-5D05-E4B86BD297BE}" dt="2023-03-14T18:36:00.391" v="8" actId="20577"/>
          <ac:spMkLst>
            <pc:docMk/>
            <pc:sldMk cId="3878144360" sldId="294"/>
            <ac:spMk id="3" creationId="{5183F719-1624-658D-E4E8-E440A412EAC9}"/>
          </ac:spMkLst>
        </pc:spChg>
      </pc:sldChg>
    </pc:docChg>
  </pc:docChgLst>
  <pc:docChgLst>
    <pc:chgData name="Schiff, Jorden" userId="S::jschiff@doe.nj.gov::77d82222-7197-4078-881e-914573ceb08f" providerId="AD" clId="Web-{EA642700-136B-5A61-1FE1-AD468C9636FB}"/>
    <pc:docChg chg="mod modSld">
      <pc:chgData name="Schiff, Jorden" userId="S::jschiff@doe.nj.gov::77d82222-7197-4078-881e-914573ceb08f" providerId="AD" clId="Web-{EA642700-136B-5A61-1FE1-AD468C9636FB}" dt="2023-03-14T14:35:06.826" v="5"/>
      <pc:docMkLst>
        <pc:docMk/>
      </pc:docMkLst>
      <pc:sldChg chg="addCm">
        <pc:chgData name="Schiff, Jorden" userId="S::jschiff@doe.nj.gov::77d82222-7197-4078-881e-914573ceb08f" providerId="AD" clId="Web-{EA642700-136B-5A61-1FE1-AD468C9636FB}" dt="2023-03-14T14:35:06.826" v="5"/>
        <pc:sldMkLst>
          <pc:docMk/>
          <pc:sldMk cId="1869916186" sldId="256"/>
        </pc:sldMkLst>
      </pc:sldChg>
      <pc:sldChg chg="modSp">
        <pc:chgData name="Schiff, Jorden" userId="S::jschiff@doe.nj.gov::77d82222-7197-4078-881e-914573ceb08f" providerId="AD" clId="Web-{EA642700-136B-5A61-1FE1-AD468C9636FB}" dt="2023-03-14T14:33:20.043" v="3" actId="20577"/>
        <pc:sldMkLst>
          <pc:docMk/>
          <pc:sldMk cId="2034444150" sldId="288"/>
        </pc:sldMkLst>
        <pc:spChg chg="mod">
          <ac:chgData name="Schiff, Jorden" userId="S::jschiff@doe.nj.gov::77d82222-7197-4078-881e-914573ceb08f" providerId="AD" clId="Web-{EA642700-136B-5A61-1FE1-AD468C9636FB}" dt="2023-03-14T14:33:20.043" v="3" actId="20577"/>
          <ac:spMkLst>
            <pc:docMk/>
            <pc:sldMk cId="2034444150" sldId="288"/>
            <ac:spMk id="3" creationId="{8F9FFF5A-332B-439A-A634-AB15DC79AC15}"/>
          </ac:spMkLst>
        </pc:spChg>
      </pc:sldChg>
      <pc:sldChg chg="modSp">
        <pc:chgData name="Schiff, Jorden" userId="S::jschiff@doe.nj.gov::77d82222-7197-4078-881e-914573ceb08f" providerId="AD" clId="Web-{EA642700-136B-5A61-1FE1-AD468C9636FB}" dt="2023-03-14T14:32:40.339" v="1" actId="1076"/>
        <pc:sldMkLst>
          <pc:docMk/>
          <pc:sldMk cId="3304502654" sldId="291"/>
        </pc:sldMkLst>
        <pc:spChg chg="mod">
          <ac:chgData name="Schiff, Jorden" userId="S::jschiff@doe.nj.gov::77d82222-7197-4078-881e-914573ceb08f" providerId="AD" clId="Web-{EA642700-136B-5A61-1FE1-AD468C9636FB}" dt="2023-03-14T14:32:33.074" v="0" actId="1076"/>
          <ac:spMkLst>
            <pc:docMk/>
            <pc:sldMk cId="3304502654" sldId="291"/>
            <ac:spMk id="9" creationId="{DD5E52AA-B493-4D9E-BDA5-1328089B305B}"/>
          </ac:spMkLst>
        </pc:spChg>
        <pc:spChg chg="mod">
          <ac:chgData name="Schiff, Jorden" userId="S::jschiff@doe.nj.gov::77d82222-7197-4078-881e-914573ceb08f" providerId="AD" clId="Web-{EA642700-136B-5A61-1FE1-AD468C9636FB}" dt="2023-03-14T14:32:40.339" v="1" actId="1076"/>
          <ac:spMkLst>
            <pc:docMk/>
            <pc:sldMk cId="3304502654" sldId="291"/>
            <ac:spMk id="10" creationId="{BB686D42-5963-48D4-A4ED-3683D1DD8D44}"/>
          </ac:spMkLst>
        </pc:spChg>
      </pc:sldChg>
    </pc:docChg>
  </pc:docChgLst>
  <pc:docChgLst>
    <pc:chgData name="Mazzagatti, Peter" userId="S::pmazzaga@doe.nj.gov::d885410b-8af8-48ce-89eb-76b89c7a7250" providerId="AD" clId="Web-{C6FCB639-760C-A7E3-ABD3-4062C014A4A6}"/>
    <pc:docChg chg="modSld">
      <pc:chgData name="Mazzagatti, Peter" userId="S::pmazzaga@doe.nj.gov::d885410b-8af8-48ce-89eb-76b89c7a7250" providerId="AD" clId="Web-{C6FCB639-760C-A7E3-ABD3-4062C014A4A6}" dt="2023-03-08T14:13:10.063" v="2" actId="20577"/>
      <pc:docMkLst>
        <pc:docMk/>
      </pc:docMkLst>
      <pc:sldChg chg="modSp">
        <pc:chgData name="Mazzagatti, Peter" userId="S::pmazzaga@doe.nj.gov::d885410b-8af8-48ce-89eb-76b89c7a7250" providerId="AD" clId="Web-{C6FCB639-760C-A7E3-ABD3-4062C014A4A6}" dt="2023-03-08T14:13:10.063" v="2" actId="20577"/>
        <pc:sldMkLst>
          <pc:docMk/>
          <pc:sldMk cId="946799757" sldId="277"/>
        </pc:sldMkLst>
        <pc:spChg chg="mod">
          <ac:chgData name="Mazzagatti, Peter" userId="S::pmazzaga@doe.nj.gov::d885410b-8af8-48ce-89eb-76b89c7a7250" providerId="AD" clId="Web-{C6FCB639-760C-A7E3-ABD3-4062C014A4A6}" dt="2023-03-08T14:13:10.063" v="2" actId="20577"/>
          <ac:spMkLst>
            <pc:docMk/>
            <pc:sldMk cId="946799757" sldId="277"/>
            <ac:spMk id="7" creationId="{D50A14F8-C4E8-4CA2-9607-5C938829236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3/29/2023</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78" r:id="rId14"/>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nj.gov/education/roadforward/summer22/docs/SummerLearningGuidance_2022.pdf"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cebook.com/njdeptofed/" TargetMode="External"/><Relationship Id="rId2" Type="http://schemas.openxmlformats.org/officeDocument/2006/relationships/hyperlink" Target="../nj.gov/education" TargetMode="External"/><Relationship Id="rId1" Type="http://schemas.openxmlformats.org/officeDocument/2006/relationships/slideLayout" Target="../slideLayouts/slideLayout14.xml"/><Relationship Id="rId5" Type="http://schemas.openxmlformats.org/officeDocument/2006/relationships/hyperlink" Target="https://www.instagram.com/newjerseydoe/" TargetMode="External"/><Relationship Id="rId4" Type="http://schemas.openxmlformats.org/officeDocument/2006/relationships/hyperlink" Target="https://twitter.com/NewJerseyDO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F1C23C-B6CA-4B3B-92A4-AE4D8102F26C}"/>
              </a:ext>
            </a:extLst>
          </p:cNvPr>
          <p:cNvSpPr>
            <a:spLocks noGrp="1"/>
          </p:cNvSpPr>
          <p:nvPr>
            <p:ph type="ctrTitle"/>
          </p:nvPr>
        </p:nvSpPr>
        <p:spPr/>
        <p:txBody>
          <a:bodyPr/>
          <a:lstStyle/>
          <a:p>
            <a:r>
              <a:rPr lang="en-US" sz="4800"/>
              <a:t>Summer Learning Planning</a:t>
            </a:r>
            <a:br>
              <a:rPr lang="en-US"/>
            </a:br>
            <a:r>
              <a:rPr lang="en-US" sz="2400"/>
              <a:t>A Resource to Support the Development of Summer Programs in New Jersey</a:t>
            </a:r>
            <a:endParaRPr lang="en-US"/>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p:txBody>
          <a:bodyPr vert="horz" lIns="91440" tIns="45720" rIns="91440" bIns="45720" rtlCol="0" anchor="t">
            <a:normAutofit/>
          </a:bodyPr>
          <a:lstStyle/>
          <a:p>
            <a:pPr>
              <a:lnSpc>
                <a:spcPct val="100000"/>
              </a:lnSpc>
            </a:pPr>
            <a:r>
              <a:rPr lang="en-US">
                <a:latin typeface="Palatino Linotype"/>
              </a:rPr>
              <a:t>Office of Educator Effectiveness </a:t>
            </a:r>
            <a:endParaRPr lang="en-US"/>
          </a:p>
          <a:p>
            <a:pPr>
              <a:lnSpc>
                <a:spcPct val="100000"/>
              </a:lnSpc>
            </a:pPr>
            <a:r>
              <a:rPr lang="en-US"/>
              <a:t>Division of Teaching and Learning Services </a:t>
            </a:r>
          </a:p>
          <a:p>
            <a:pPr>
              <a:lnSpc>
                <a:spcPct val="100000"/>
              </a:lnSpc>
            </a:pPr>
            <a:r>
              <a:rPr lang="en-US">
                <a:latin typeface="Palatino Linotype"/>
              </a:rPr>
              <a:t>Spring 2023</a:t>
            </a:r>
          </a:p>
        </p:txBody>
      </p:sp>
      <p:pic>
        <p:nvPicPr>
          <p:cNvPr id="6" name="Picture 5">
            <a:extLst>
              <a:ext uri="{FF2B5EF4-FFF2-40B4-BE49-F238E27FC236}">
                <a16:creationId xmlns:a16="http://schemas.microsoft.com/office/drawing/2014/main" id="{0021F1E6-2135-4F4E-9EA0-EBD236B615B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pic>
        <p:nvPicPr>
          <p:cNvPr id="2" name="Picture 2" descr="New Jersey Department of Education Partnership for Student Success Logo">
            <a:extLst>
              <a:ext uri="{FF2B5EF4-FFF2-40B4-BE49-F238E27FC236}">
                <a16:creationId xmlns:a16="http://schemas.microsoft.com/office/drawing/2014/main" id="{38A30FA9-EBD4-52D0-A66B-4D8D1F0A5C8B}"/>
              </a:ext>
            </a:extLst>
          </p:cNvPr>
          <p:cNvPicPr>
            <a:picLocks noChangeAspect="1"/>
          </p:cNvPicPr>
          <p:nvPr/>
        </p:nvPicPr>
        <p:blipFill>
          <a:blip r:embed="rId3"/>
          <a:stretch>
            <a:fillRect/>
          </a:stretch>
        </p:blipFill>
        <p:spPr>
          <a:xfrm>
            <a:off x="10171339" y="4342719"/>
            <a:ext cx="1374322" cy="1383847"/>
          </a:xfrm>
          <a:prstGeom prst="rect">
            <a:avLst/>
          </a:prstGeom>
        </p:spPr>
      </p:pic>
      <p:sp>
        <p:nvSpPr>
          <p:cNvPr id="7" name="TextBox 6">
            <a:extLst>
              <a:ext uri="{FF2B5EF4-FFF2-40B4-BE49-F238E27FC236}">
                <a16:creationId xmlns:a16="http://schemas.microsoft.com/office/drawing/2014/main" id="{3F41F4D0-8495-49B3-975C-D2B5C5357571}"/>
              </a:ext>
            </a:extLst>
          </p:cNvPr>
          <p:cNvSpPr txBox="1"/>
          <p:nvPr/>
        </p:nvSpPr>
        <p:spPr>
          <a:xfrm>
            <a:off x="9765195" y="5745049"/>
            <a:ext cx="2186609" cy="369332"/>
          </a:xfrm>
          <a:prstGeom prst="rect">
            <a:avLst/>
          </a:prstGeom>
          <a:noFill/>
        </p:spPr>
        <p:txBody>
          <a:bodyPr wrap="square" rtlCol="0">
            <a:spAutoFit/>
          </a:bodyPr>
          <a:lstStyle/>
          <a:p>
            <a:r>
              <a:rPr lang="en-US"/>
              <a:t>An NJPSS Resource</a:t>
            </a:r>
          </a:p>
        </p:txBody>
      </p:sp>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C46BFB-D007-376D-6E56-618F25FD05B9}"/>
              </a:ext>
            </a:extLst>
          </p:cNvPr>
          <p:cNvSpPr>
            <a:spLocks noGrp="1"/>
          </p:cNvSpPr>
          <p:nvPr>
            <p:ph type="title"/>
          </p:nvPr>
        </p:nvSpPr>
        <p:spPr/>
        <p:txBody>
          <a:bodyPr/>
          <a:lstStyle/>
          <a:p>
            <a:r>
              <a:rPr lang="en-US" sz="4000" b="1"/>
              <a:t>The Stages of Summer Learning Planning</a:t>
            </a:r>
            <a:endParaRPr lang="en-US" sz="4000" b="1">
              <a:solidFill>
                <a:schemeClr val="accent2">
                  <a:lumMod val="50000"/>
                </a:schemeClr>
              </a:solidFill>
              <a:latin typeface="Palatino Linotype"/>
            </a:endParaRPr>
          </a:p>
        </p:txBody>
      </p:sp>
      <p:sp>
        <p:nvSpPr>
          <p:cNvPr id="2" name="Text Placeholder 1">
            <a:extLst>
              <a:ext uri="{FF2B5EF4-FFF2-40B4-BE49-F238E27FC236}">
                <a16:creationId xmlns:a16="http://schemas.microsoft.com/office/drawing/2014/main" id="{38C49434-590E-4E14-BC4F-ABDAE741E2C3}"/>
              </a:ext>
            </a:extLst>
          </p:cNvPr>
          <p:cNvSpPr>
            <a:spLocks noGrp="1"/>
          </p:cNvSpPr>
          <p:nvPr>
            <p:ph type="body" sz="quarter" idx="11"/>
          </p:nvPr>
        </p:nvSpPr>
        <p:spPr>
          <a:xfrm>
            <a:off x="520023" y="2103967"/>
            <a:ext cx="10999433" cy="2284305"/>
          </a:xfrm>
          <a:ln w="12700">
            <a:solidFill>
              <a:schemeClr val="tx1"/>
            </a:solidFill>
          </a:ln>
        </p:spPr>
        <p:txBody>
          <a:bodyPr>
            <a:normAutofit/>
          </a:bodyPr>
          <a:lstStyle/>
          <a:p>
            <a:pPr marL="0" indent="0" algn="ctr">
              <a:buNone/>
            </a:pPr>
            <a:r>
              <a:rPr lang="en-US" sz="3200"/>
              <a:t>To provide students with out of school learning opportunities that will accelerate their learning, program planning should begin in September and continues throughout the year.</a:t>
            </a:r>
          </a:p>
        </p:txBody>
      </p:sp>
      <p:sp>
        <p:nvSpPr>
          <p:cNvPr id="4" name="Slide Number Placeholder 3">
            <a:extLst>
              <a:ext uri="{FF2B5EF4-FFF2-40B4-BE49-F238E27FC236}">
                <a16:creationId xmlns:a16="http://schemas.microsoft.com/office/drawing/2014/main" id="{783EF960-47F7-35C3-E4FB-4F5EE9074E2D}"/>
              </a:ext>
            </a:extLst>
          </p:cNvPr>
          <p:cNvSpPr>
            <a:spLocks noGrp="1"/>
          </p:cNvSpPr>
          <p:nvPr>
            <p:ph type="sldNum" sz="quarter" idx="10"/>
          </p:nvPr>
        </p:nvSpPr>
        <p:spPr/>
        <p:txBody>
          <a:bodyPr/>
          <a:lstStyle/>
          <a:p>
            <a:fld id="{A3D1C70C-36A2-44FC-A083-98959550CFF4}" type="slidenum">
              <a:rPr lang="en-US" smtClean="0"/>
              <a:pPr/>
              <a:t>10</a:t>
            </a:fld>
            <a:endParaRPr lang="en-US"/>
          </a:p>
        </p:txBody>
      </p:sp>
    </p:spTree>
    <p:extLst>
      <p:ext uri="{BB962C8B-B14F-4D97-AF65-F5344CB8AC3E}">
        <p14:creationId xmlns:p14="http://schemas.microsoft.com/office/powerpoint/2010/main" val="3010817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BE92B-B9B6-49EB-BB2E-0BE2DAC58B15}"/>
              </a:ext>
            </a:extLst>
          </p:cNvPr>
          <p:cNvSpPr>
            <a:spLocks noGrp="1"/>
          </p:cNvSpPr>
          <p:nvPr>
            <p:ph type="title"/>
          </p:nvPr>
        </p:nvSpPr>
        <p:spPr/>
        <p:txBody>
          <a:bodyPr/>
          <a:lstStyle/>
          <a:p>
            <a:r>
              <a:rPr lang="en-US" sz="4000"/>
              <a:t>The NSLA Quality Improvement Cycle</a:t>
            </a:r>
          </a:p>
        </p:txBody>
      </p:sp>
      <p:sp>
        <p:nvSpPr>
          <p:cNvPr id="3" name="Content Placeholder 2">
            <a:extLst>
              <a:ext uri="{FF2B5EF4-FFF2-40B4-BE49-F238E27FC236}">
                <a16:creationId xmlns:a16="http://schemas.microsoft.com/office/drawing/2014/main" id="{4980DEAE-8CCB-4D5B-8504-F84680964BA6}"/>
              </a:ext>
            </a:extLst>
          </p:cNvPr>
          <p:cNvSpPr>
            <a:spLocks noGrp="1"/>
          </p:cNvSpPr>
          <p:nvPr>
            <p:ph sz="half" idx="1"/>
          </p:nvPr>
        </p:nvSpPr>
        <p:spPr>
          <a:xfrm>
            <a:off x="609600" y="1429017"/>
            <a:ext cx="5410200" cy="4498057"/>
          </a:xfrm>
        </p:spPr>
        <p:txBody>
          <a:bodyPr>
            <a:normAutofit/>
          </a:bodyPr>
          <a:lstStyle/>
          <a:p>
            <a:r>
              <a:rPr lang="en-US" sz="2800"/>
              <a:t>Comprised of four stages each with a distinct purpose</a:t>
            </a:r>
          </a:p>
          <a:p>
            <a:r>
              <a:rPr lang="en-US" sz="2800"/>
              <a:t>These stages contain distinct activities which occur over the course of a calendar year</a:t>
            </a:r>
          </a:p>
          <a:p>
            <a:endParaRPr lang="en-US" sz="2000"/>
          </a:p>
          <a:p>
            <a:endParaRPr lang="en-US" sz="2000"/>
          </a:p>
        </p:txBody>
      </p:sp>
      <p:pic>
        <p:nvPicPr>
          <p:cNvPr id="7" name="Content Placeholder 6" descr="This graphic displays the NSLA Quality Improvement Cycle.">
            <a:extLst>
              <a:ext uri="{FF2B5EF4-FFF2-40B4-BE49-F238E27FC236}">
                <a16:creationId xmlns:a16="http://schemas.microsoft.com/office/drawing/2014/main" id="{ED5BFAFE-C495-4882-B1A8-6AA71225BD10}"/>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6363619" y="1429017"/>
            <a:ext cx="4648200" cy="4323909"/>
          </a:xfrm>
        </p:spPr>
      </p:pic>
      <p:sp>
        <p:nvSpPr>
          <p:cNvPr id="5" name="Slide Number Placeholder 4">
            <a:extLst>
              <a:ext uri="{FF2B5EF4-FFF2-40B4-BE49-F238E27FC236}">
                <a16:creationId xmlns:a16="http://schemas.microsoft.com/office/drawing/2014/main" id="{D8611AEC-DD77-498E-8AFB-21E6396826BE}"/>
              </a:ext>
            </a:extLst>
          </p:cNvPr>
          <p:cNvSpPr>
            <a:spLocks noGrp="1"/>
          </p:cNvSpPr>
          <p:nvPr>
            <p:ph type="sldNum" sz="quarter" idx="12"/>
          </p:nvPr>
        </p:nvSpPr>
        <p:spPr/>
        <p:txBody>
          <a:bodyPr/>
          <a:lstStyle/>
          <a:p>
            <a:fld id="{A3D1C70C-36A2-44FC-A083-98959550CFF4}" type="slidenum">
              <a:rPr lang="en-US" smtClean="0"/>
              <a:t>11</a:t>
            </a:fld>
            <a:endParaRPr lang="en-US"/>
          </a:p>
        </p:txBody>
      </p:sp>
    </p:spTree>
    <p:extLst>
      <p:ext uri="{BB962C8B-B14F-4D97-AF65-F5344CB8AC3E}">
        <p14:creationId xmlns:p14="http://schemas.microsoft.com/office/powerpoint/2010/main" val="3902778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4B2A53-965E-437D-89B8-17B0FA60A2FF}"/>
              </a:ext>
            </a:extLst>
          </p:cNvPr>
          <p:cNvSpPr>
            <a:spLocks noGrp="1"/>
          </p:cNvSpPr>
          <p:nvPr>
            <p:ph type="title"/>
          </p:nvPr>
        </p:nvSpPr>
        <p:spPr/>
        <p:txBody>
          <a:bodyPr/>
          <a:lstStyle/>
          <a:p>
            <a:r>
              <a:rPr lang="en-US" sz="4400"/>
              <a:t>The Planning and Training Stages</a:t>
            </a:r>
          </a:p>
        </p:txBody>
      </p:sp>
      <p:sp>
        <p:nvSpPr>
          <p:cNvPr id="7" name="Text Placeholder 6">
            <a:extLst>
              <a:ext uri="{FF2B5EF4-FFF2-40B4-BE49-F238E27FC236}">
                <a16:creationId xmlns:a16="http://schemas.microsoft.com/office/drawing/2014/main" id="{22958944-0C45-4E8C-BD97-B7071952C343}"/>
              </a:ext>
            </a:extLst>
          </p:cNvPr>
          <p:cNvSpPr>
            <a:spLocks noGrp="1"/>
          </p:cNvSpPr>
          <p:nvPr>
            <p:ph type="body" idx="1"/>
          </p:nvPr>
        </p:nvSpPr>
        <p:spPr>
          <a:xfrm>
            <a:off x="169732" y="1150173"/>
            <a:ext cx="5876390" cy="823912"/>
          </a:xfrm>
        </p:spPr>
        <p:txBody>
          <a:bodyPr/>
          <a:lstStyle/>
          <a:p>
            <a:r>
              <a:rPr lang="en-US"/>
              <a:t>Planning</a:t>
            </a:r>
          </a:p>
        </p:txBody>
      </p:sp>
      <p:sp>
        <p:nvSpPr>
          <p:cNvPr id="8" name="Content Placeholder 7">
            <a:extLst>
              <a:ext uri="{FF2B5EF4-FFF2-40B4-BE49-F238E27FC236}">
                <a16:creationId xmlns:a16="http://schemas.microsoft.com/office/drawing/2014/main" id="{48750617-3761-4348-89A7-1E2752C9C78E}"/>
              </a:ext>
            </a:extLst>
          </p:cNvPr>
          <p:cNvSpPr>
            <a:spLocks noGrp="1"/>
          </p:cNvSpPr>
          <p:nvPr>
            <p:ph sz="half" idx="2"/>
          </p:nvPr>
        </p:nvSpPr>
        <p:spPr>
          <a:xfrm>
            <a:off x="168813" y="2070111"/>
            <a:ext cx="5876389" cy="3664374"/>
          </a:xfrm>
        </p:spPr>
        <p:txBody>
          <a:bodyPr/>
          <a:lstStyle/>
          <a:p>
            <a:r>
              <a:rPr lang="en-US"/>
              <a:t>Where the groundwork for summer programs is developed</a:t>
            </a:r>
          </a:p>
          <a:p>
            <a:r>
              <a:rPr lang="en-US"/>
              <a:t>Divided into twelve distinct workstreams</a:t>
            </a:r>
          </a:p>
          <a:p>
            <a:r>
              <a:rPr lang="en-US"/>
              <a:t>Activities begin in September, continuing through July</a:t>
            </a:r>
          </a:p>
          <a:p>
            <a:endParaRPr lang="en-US"/>
          </a:p>
        </p:txBody>
      </p:sp>
      <p:sp>
        <p:nvSpPr>
          <p:cNvPr id="9" name="Text Placeholder 8">
            <a:extLst>
              <a:ext uri="{FF2B5EF4-FFF2-40B4-BE49-F238E27FC236}">
                <a16:creationId xmlns:a16="http://schemas.microsoft.com/office/drawing/2014/main" id="{DD5E52AA-B493-4D9E-BDA5-1328089B305B}"/>
              </a:ext>
            </a:extLst>
          </p:cNvPr>
          <p:cNvSpPr>
            <a:spLocks noGrp="1"/>
          </p:cNvSpPr>
          <p:nvPr>
            <p:ph type="body" idx="13"/>
          </p:nvPr>
        </p:nvSpPr>
        <p:spPr>
          <a:xfrm>
            <a:off x="6145878" y="1206288"/>
            <a:ext cx="5876390" cy="823912"/>
          </a:xfrm>
        </p:spPr>
        <p:txBody>
          <a:bodyPr/>
          <a:lstStyle/>
          <a:p>
            <a:r>
              <a:rPr lang="en-US"/>
              <a:t>Training</a:t>
            </a:r>
          </a:p>
        </p:txBody>
      </p:sp>
      <p:sp>
        <p:nvSpPr>
          <p:cNvPr id="10" name="Content Placeholder 9">
            <a:extLst>
              <a:ext uri="{FF2B5EF4-FFF2-40B4-BE49-F238E27FC236}">
                <a16:creationId xmlns:a16="http://schemas.microsoft.com/office/drawing/2014/main" id="{BB686D42-5963-48D4-A4ED-3683D1DD8D44}"/>
              </a:ext>
            </a:extLst>
          </p:cNvPr>
          <p:cNvSpPr>
            <a:spLocks noGrp="1"/>
          </p:cNvSpPr>
          <p:nvPr>
            <p:ph sz="half" idx="14"/>
          </p:nvPr>
        </p:nvSpPr>
        <p:spPr>
          <a:xfrm>
            <a:off x="6146798" y="2070111"/>
            <a:ext cx="5876389" cy="3663285"/>
          </a:xfrm>
        </p:spPr>
        <p:txBody>
          <a:bodyPr/>
          <a:lstStyle/>
          <a:p>
            <a:r>
              <a:rPr lang="en-US"/>
              <a:t>Summer program teams prepare the summer instructional and support staff for summer learning</a:t>
            </a:r>
          </a:p>
          <a:p>
            <a:r>
              <a:rPr lang="en-US"/>
              <a:t>The purpose is to ensure consistency in the delivery of content</a:t>
            </a:r>
          </a:p>
          <a:p>
            <a:r>
              <a:rPr lang="en-US"/>
              <a:t>Activities begin in October and conclude in May/June</a:t>
            </a:r>
          </a:p>
        </p:txBody>
      </p:sp>
      <p:sp>
        <p:nvSpPr>
          <p:cNvPr id="5" name="Slide Number Placeholder 4">
            <a:extLst>
              <a:ext uri="{FF2B5EF4-FFF2-40B4-BE49-F238E27FC236}">
                <a16:creationId xmlns:a16="http://schemas.microsoft.com/office/drawing/2014/main" id="{3B4846E8-7652-44C7-9B94-DF5ED84232A2}"/>
              </a:ext>
            </a:extLst>
          </p:cNvPr>
          <p:cNvSpPr>
            <a:spLocks noGrp="1"/>
          </p:cNvSpPr>
          <p:nvPr>
            <p:ph type="sldNum" sz="quarter" idx="12"/>
          </p:nvPr>
        </p:nvSpPr>
        <p:spPr/>
        <p:txBody>
          <a:bodyPr/>
          <a:lstStyle/>
          <a:p>
            <a:fld id="{A3D1C70C-36A2-44FC-A083-98959550CFF4}" type="slidenum">
              <a:rPr lang="en-US" smtClean="0"/>
              <a:t>12</a:t>
            </a:fld>
            <a:endParaRPr lang="en-US"/>
          </a:p>
        </p:txBody>
      </p:sp>
    </p:spTree>
    <p:extLst>
      <p:ext uri="{BB962C8B-B14F-4D97-AF65-F5344CB8AC3E}">
        <p14:creationId xmlns:p14="http://schemas.microsoft.com/office/powerpoint/2010/main" val="3328524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4B2A53-965E-437D-89B8-17B0FA60A2FF}"/>
              </a:ext>
            </a:extLst>
          </p:cNvPr>
          <p:cNvSpPr>
            <a:spLocks noGrp="1"/>
          </p:cNvSpPr>
          <p:nvPr>
            <p:ph type="title"/>
          </p:nvPr>
        </p:nvSpPr>
        <p:spPr/>
        <p:txBody>
          <a:bodyPr/>
          <a:lstStyle/>
          <a:p>
            <a:r>
              <a:rPr lang="en-US" sz="4400"/>
              <a:t>The Assessing and Reflection Stages</a:t>
            </a:r>
          </a:p>
        </p:txBody>
      </p:sp>
      <p:sp>
        <p:nvSpPr>
          <p:cNvPr id="7" name="Text Placeholder 6">
            <a:extLst>
              <a:ext uri="{FF2B5EF4-FFF2-40B4-BE49-F238E27FC236}">
                <a16:creationId xmlns:a16="http://schemas.microsoft.com/office/drawing/2014/main" id="{22958944-0C45-4E8C-BD97-B7071952C343}"/>
              </a:ext>
            </a:extLst>
          </p:cNvPr>
          <p:cNvSpPr>
            <a:spLocks noGrp="1"/>
          </p:cNvSpPr>
          <p:nvPr>
            <p:ph type="body" idx="1"/>
          </p:nvPr>
        </p:nvSpPr>
        <p:spPr>
          <a:xfrm>
            <a:off x="169732" y="1150173"/>
            <a:ext cx="5876390" cy="823912"/>
          </a:xfrm>
        </p:spPr>
        <p:txBody>
          <a:bodyPr/>
          <a:lstStyle/>
          <a:p>
            <a:r>
              <a:rPr lang="en-US"/>
              <a:t>Assessing</a:t>
            </a:r>
          </a:p>
        </p:txBody>
      </p:sp>
      <p:sp>
        <p:nvSpPr>
          <p:cNvPr id="8" name="Content Placeholder 7">
            <a:extLst>
              <a:ext uri="{FF2B5EF4-FFF2-40B4-BE49-F238E27FC236}">
                <a16:creationId xmlns:a16="http://schemas.microsoft.com/office/drawing/2014/main" id="{48750617-3761-4348-89A7-1E2752C9C78E}"/>
              </a:ext>
            </a:extLst>
          </p:cNvPr>
          <p:cNvSpPr>
            <a:spLocks noGrp="1"/>
          </p:cNvSpPr>
          <p:nvPr>
            <p:ph sz="half" idx="2"/>
          </p:nvPr>
        </p:nvSpPr>
        <p:spPr>
          <a:xfrm>
            <a:off x="169732" y="2043453"/>
            <a:ext cx="5876389" cy="3664374"/>
          </a:xfrm>
        </p:spPr>
        <p:txBody>
          <a:bodyPr/>
          <a:lstStyle/>
          <a:p>
            <a:r>
              <a:rPr lang="en-US"/>
              <a:t>The summer program team will be guided through the process of completing a program evaluation and administering stakeholder feedback surveys to track their impact and progress</a:t>
            </a:r>
          </a:p>
          <a:p>
            <a:r>
              <a:rPr lang="en-US"/>
              <a:t>Activities begin in March and continues through August</a:t>
            </a:r>
          </a:p>
        </p:txBody>
      </p:sp>
      <p:sp>
        <p:nvSpPr>
          <p:cNvPr id="9" name="Text Placeholder 8">
            <a:extLst>
              <a:ext uri="{FF2B5EF4-FFF2-40B4-BE49-F238E27FC236}">
                <a16:creationId xmlns:a16="http://schemas.microsoft.com/office/drawing/2014/main" id="{DD5E52AA-B493-4D9E-BDA5-1328089B305B}"/>
              </a:ext>
            </a:extLst>
          </p:cNvPr>
          <p:cNvSpPr>
            <a:spLocks noGrp="1"/>
          </p:cNvSpPr>
          <p:nvPr>
            <p:ph type="body" idx="13"/>
          </p:nvPr>
        </p:nvSpPr>
        <p:spPr>
          <a:xfrm>
            <a:off x="6145878" y="1150532"/>
            <a:ext cx="5876390" cy="823912"/>
          </a:xfrm>
        </p:spPr>
        <p:txBody>
          <a:bodyPr/>
          <a:lstStyle/>
          <a:p>
            <a:r>
              <a:rPr lang="en-US"/>
              <a:t>Reflection</a:t>
            </a:r>
          </a:p>
        </p:txBody>
      </p:sp>
      <p:sp>
        <p:nvSpPr>
          <p:cNvPr id="10" name="Content Placeholder 9">
            <a:extLst>
              <a:ext uri="{FF2B5EF4-FFF2-40B4-BE49-F238E27FC236}">
                <a16:creationId xmlns:a16="http://schemas.microsoft.com/office/drawing/2014/main" id="{BB686D42-5963-48D4-A4ED-3683D1DD8D44}"/>
              </a:ext>
            </a:extLst>
          </p:cNvPr>
          <p:cNvSpPr>
            <a:spLocks noGrp="1"/>
          </p:cNvSpPr>
          <p:nvPr>
            <p:ph sz="half" idx="14"/>
          </p:nvPr>
        </p:nvSpPr>
        <p:spPr>
          <a:xfrm>
            <a:off x="6146798" y="2042233"/>
            <a:ext cx="5876389" cy="3663285"/>
          </a:xfrm>
        </p:spPr>
        <p:txBody>
          <a:bodyPr/>
          <a:lstStyle/>
          <a:p>
            <a:r>
              <a:rPr lang="en-US"/>
              <a:t>Teams analyze the data collected during the assessing stage and apply its findings to make improvements to the program in preparation for the following year</a:t>
            </a:r>
          </a:p>
          <a:p>
            <a:r>
              <a:rPr lang="en-US"/>
              <a:t>Activities take place in August and September connecting their work back to the Planning Stage</a:t>
            </a:r>
          </a:p>
        </p:txBody>
      </p:sp>
      <p:sp>
        <p:nvSpPr>
          <p:cNvPr id="5" name="Slide Number Placeholder 4">
            <a:extLst>
              <a:ext uri="{FF2B5EF4-FFF2-40B4-BE49-F238E27FC236}">
                <a16:creationId xmlns:a16="http://schemas.microsoft.com/office/drawing/2014/main" id="{3B4846E8-7652-44C7-9B94-DF5ED84232A2}"/>
              </a:ext>
            </a:extLst>
          </p:cNvPr>
          <p:cNvSpPr>
            <a:spLocks noGrp="1"/>
          </p:cNvSpPr>
          <p:nvPr>
            <p:ph type="sldNum" sz="quarter" idx="12"/>
          </p:nvPr>
        </p:nvSpPr>
        <p:spPr/>
        <p:txBody>
          <a:bodyPr/>
          <a:lstStyle/>
          <a:p>
            <a:fld id="{A3D1C70C-36A2-44FC-A083-98959550CFF4}" type="slidenum">
              <a:rPr lang="en-US" smtClean="0"/>
              <a:t>13</a:t>
            </a:fld>
            <a:endParaRPr lang="en-US"/>
          </a:p>
        </p:txBody>
      </p:sp>
    </p:spTree>
    <p:extLst>
      <p:ext uri="{BB962C8B-B14F-4D97-AF65-F5344CB8AC3E}">
        <p14:creationId xmlns:p14="http://schemas.microsoft.com/office/powerpoint/2010/main" val="3304502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C46BFB-D007-376D-6E56-618F25FD05B9}"/>
              </a:ext>
            </a:extLst>
          </p:cNvPr>
          <p:cNvSpPr>
            <a:spLocks noGrp="1"/>
          </p:cNvSpPr>
          <p:nvPr>
            <p:ph type="title"/>
          </p:nvPr>
        </p:nvSpPr>
        <p:spPr>
          <a:xfrm>
            <a:off x="1250951" y="42040"/>
            <a:ext cx="10102849" cy="962407"/>
          </a:xfrm>
        </p:spPr>
        <p:txBody>
          <a:bodyPr anchor="b">
            <a:noAutofit/>
          </a:bodyPr>
          <a:lstStyle/>
          <a:p>
            <a:r>
              <a:rPr lang="en-US" sz="3200" b="1"/>
              <a:t>Summer Learning Planning Resource and Workbook</a:t>
            </a:r>
          </a:p>
        </p:txBody>
      </p:sp>
      <p:pic>
        <p:nvPicPr>
          <p:cNvPr id="7" name="Picture 6" descr="Students running into school">
            <a:extLst>
              <a:ext uri="{FF2B5EF4-FFF2-40B4-BE49-F238E27FC236}">
                <a16:creationId xmlns:a16="http://schemas.microsoft.com/office/drawing/2014/main" id="{0C2C37C6-1432-4C55-BE4A-3567D7ADE166}"/>
              </a:ext>
            </a:extLst>
          </p:cNvPr>
          <p:cNvPicPr>
            <a:picLocks noChangeAspect="1"/>
          </p:cNvPicPr>
          <p:nvPr/>
        </p:nvPicPr>
        <p:blipFill rotWithShape="1">
          <a:blip r:embed="rId2">
            <a:extLst>
              <a:ext uri="{28A0092B-C50C-407E-A947-70E740481C1C}">
                <a14:useLocalDpi xmlns:a14="http://schemas.microsoft.com/office/drawing/2010/main" val="0"/>
              </a:ext>
            </a:extLst>
          </a:blip>
          <a:srcRect t="11692" r="-1" b="35265"/>
          <a:stretch/>
        </p:blipFill>
        <p:spPr>
          <a:xfrm>
            <a:off x="1098538" y="2033711"/>
            <a:ext cx="10255262" cy="3617357"/>
          </a:xfrm>
          <a:prstGeom prst="rect">
            <a:avLst/>
          </a:prstGeom>
          <a:noFill/>
        </p:spPr>
      </p:pic>
      <p:sp>
        <p:nvSpPr>
          <p:cNvPr id="4" name="Slide Number Placeholder 3">
            <a:extLst>
              <a:ext uri="{FF2B5EF4-FFF2-40B4-BE49-F238E27FC236}">
                <a16:creationId xmlns:a16="http://schemas.microsoft.com/office/drawing/2014/main" id="{783EF960-47F7-35C3-E4FB-4F5EE9074E2D}"/>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14</a:t>
            </a:fld>
            <a:endParaRPr lang="en-US"/>
          </a:p>
        </p:txBody>
      </p:sp>
    </p:spTree>
    <p:extLst>
      <p:ext uri="{BB962C8B-B14F-4D97-AF65-F5344CB8AC3E}">
        <p14:creationId xmlns:p14="http://schemas.microsoft.com/office/powerpoint/2010/main" val="1801241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B2AB-4A98-4EBC-B82B-9BB82BA39021}"/>
              </a:ext>
            </a:extLst>
          </p:cNvPr>
          <p:cNvSpPr>
            <a:spLocks noGrp="1"/>
          </p:cNvSpPr>
          <p:nvPr>
            <p:ph type="title"/>
          </p:nvPr>
        </p:nvSpPr>
        <p:spPr>
          <a:xfrm>
            <a:off x="1256841" y="378896"/>
            <a:ext cx="10096959" cy="747579"/>
          </a:xfrm>
        </p:spPr>
        <p:txBody>
          <a:bodyPr vert="horz" lIns="91440" tIns="45720" rIns="91440" bIns="45720" rtlCol="0" anchor="ctr">
            <a:noAutofit/>
          </a:bodyPr>
          <a:lstStyle/>
          <a:p>
            <a:r>
              <a:rPr lang="en-US" sz="3200">
                <a:latin typeface="Palatino Linotype"/>
              </a:rPr>
              <a:t>Summer Learning Program Development Resource</a:t>
            </a:r>
          </a:p>
        </p:txBody>
      </p:sp>
      <p:pic>
        <p:nvPicPr>
          <p:cNvPr id="7" name="Content Placeholder 6" descr="Group of smiling children at school">
            <a:extLst>
              <a:ext uri="{FF2B5EF4-FFF2-40B4-BE49-F238E27FC236}">
                <a16:creationId xmlns:a16="http://schemas.microsoft.com/office/drawing/2014/main" id="{F37E0F1E-73B6-4D68-8020-785C37444C8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190" r="1" b="28752"/>
          <a:stretch/>
        </p:blipFill>
        <p:spPr>
          <a:xfrm>
            <a:off x="146292" y="1430627"/>
            <a:ext cx="11890272" cy="2226974"/>
          </a:xfrm>
          <a:noFill/>
        </p:spPr>
      </p:pic>
      <p:sp>
        <p:nvSpPr>
          <p:cNvPr id="3" name="Text Placeholder 2">
            <a:extLst>
              <a:ext uri="{FF2B5EF4-FFF2-40B4-BE49-F238E27FC236}">
                <a16:creationId xmlns:a16="http://schemas.microsoft.com/office/drawing/2014/main" id="{E3D0E521-B9C6-439F-A913-6121E4DFA1E8}"/>
              </a:ext>
            </a:extLst>
          </p:cNvPr>
          <p:cNvSpPr>
            <a:spLocks noGrp="1"/>
          </p:cNvSpPr>
          <p:nvPr>
            <p:ph idx="13"/>
          </p:nvPr>
        </p:nvSpPr>
        <p:spPr>
          <a:xfrm>
            <a:off x="146292" y="3961753"/>
            <a:ext cx="11890272" cy="2226974"/>
          </a:xfrm>
        </p:spPr>
        <p:txBody>
          <a:bodyPr>
            <a:normAutofit lnSpcReduction="10000"/>
          </a:bodyPr>
          <a:lstStyle/>
          <a:p>
            <a:pPr>
              <a:lnSpc>
                <a:spcPct val="98000"/>
              </a:lnSpc>
            </a:pPr>
            <a:r>
              <a:rPr lang="en-US" sz="2000"/>
              <a:t>Envisioned to be read alongside the Department’s </a:t>
            </a:r>
            <a:r>
              <a:rPr lang="en-US" sz="2000">
                <a:hlinkClick r:id="rId3"/>
              </a:rPr>
              <a:t>2022 Summer Learning Guide</a:t>
            </a:r>
            <a:endParaRPr lang="en-US" sz="2000"/>
          </a:p>
          <a:p>
            <a:pPr>
              <a:lnSpc>
                <a:spcPct val="98000"/>
              </a:lnSpc>
            </a:pPr>
            <a:r>
              <a:rPr lang="en-US" sz="2000"/>
              <a:t>Utilizes the National Summer Learning Association’s (NSLA) Quality Improvement Cycle as a frame for summer planning</a:t>
            </a:r>
          </a:p>
          <a:p>
            <a:pPr>
              <a:lnSpc>
                <a:spcPct val="98000"/>
              </a:lnSpc>
            </a:pPr>
            <a:r>
              <a:rPr lang="en-US" sz="2000"/>
              <a:t>Includes sample summer schedules, as well as a plethora of resources to assist in summer program planning</a:t>
            </a:r>
          </a:p>
          <a:p>
            <a:pPr>
              <a:lnSpc>
                <a:spcPct val="98000"/>
              </a:lnSpc>
            </a:pPr>
            <a:endParaRPr lang="en-US" sz="1800"/>
          </a:p>
        </p:txBody>
      </p:sp>
      <p:sp>
        <p:nvSpPr>
          <p:cNvPr id="4" name="Slide Number Placeholder 3">
            <a:extLst>
              <a:ext uri="{FF2B5EF4-FFF2-40B4-BE49-F238E27FC236}">
                <a16:creationId xmlns:a16="http://schemas.microsoft.com/office/drawing/2014/main" id="{F545243D-E3D5-44B4-9080-4EFA31D35F6B}"/>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15</a:t>
            </a:fld>
            <a:endParaRPr lang="en-US"/>
          </a:p>
        </p:txBody>
      </p:sp>
    </p:spTree>
    <p:extLst>
      <p:ext uri="{BB962C8B-B14F-4D97-AF65-F5344CB8AC3E}">
        <p14:creationId xmlns:p14="http://schemas.microsoft.com/office/powerpoint/2010/main" val="3382750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60DD-E82B-498A-9A82-8C63D5D82B65}"/>
              </a:ext>
            </a:extLst>
          </p:cNvPr>
          <p:cNvSpPr>
            <a:spLocks noGrp="1"/>
          </p:cNvSpPr>
          <p:nvPr>
            <p:ph type="title"/>
          </p:nvPr>
        </p:nvSpPr>
        <p:spPr>
          <a:xfrm>
            <a:off x="1256841" y="378896"/>
            <a:ext cx="10332408" cy="747579"/>
          </a:xfrm>
        </p:spPr>
        <p:txBody>
          <a:bodyPr/>
          <a:lstStyle/>
          <a:p>
            <a:r>
              <a:rPr lang="en-US" sz="3200">
                <a:latin typeface="Palatino Linotype"/>
              </a:rPr>
              <a:t>Summer Learning Program Development Workbook</a:t>
            </a:r>
          </a:p>
        </p:txBody>
      </p:sp>
      <p:sp>
        <p:nvSpPr>
          <p:cNvPr id="3" name="Content Placeholder 2">
            <a:extLst>
              <a:ext uri="{FF2B5EF4-FFF2-40B4-BE49-F238E27FC236}">
                <a16:creationId xmlns:a16="http://schemas.microsoft.com/office/drawing/2014/main" id="{8F9FFF5A-332B-439A-A634-AB15DC79AC15}"/>
              </a:ext>
            </a:extLst>
          </p:cNvPr>
          <p:cNvSpPr>
            <a:spLocks noGrp="1"/>
          </p:cNvSpPr>
          <p:nvPr>
            <p:ph sz="half" idx="1"/>
          </p:nvPr>
        </p:nvSpPr>
        <p:spPr/>
        <p:txBody>
          <a:bodyPr vert="horz" lIns="91440" tIns="45720" rIns="640080" bIns="45720" rtlCol="0" anchor="t">
            <a:normAutofit fontScale="92500" lnSpcReduction="10000"/>
          </a:bodyPr>
          <a:lstStyle/>
          <a:p>
            <a:r>
              <a:rPr lang="en-US" sz="2400">
                <a:latin typeface="Palatino Linotype"/>
              </a:rPr>
              <a:t>To complement the planning resource, the Department has developed a Summer Learning Program Development Workbook</a:t>
            </a:r>
          </a:p>
          <a:p>
            <a:r>
              <a:rPr lang="en-US" sz="2400"/>
              <a:t>This resource is designed to help organize team meetings and monitor progress of summer learning planning</a:t>
            </a:r>
          </a:p>
          <a:p>
            <a:r>
              <a:rPr lang="en-US" sz="2400"/>
              <a:t>Based on the research of the Wallace Foundation and the NSLA and is designed to meet the needs of New Jersey’s schools</a:t>
            </a:r>
          </a:p>
        </p:txBody>
      </p:sp>
      <p:pic>
        <p:nvPicPr>
          <p:cNvPr id="7" name="Content Placeholder 6" descr="Group of people talking">
            <a:extLst>
              <a:ext uri="{FF2B5EF4-FFF2-40B4-BE49-F238E27FC236}">
                <a16:creationId xmlns:a16="http://schemas.microsoft.com/office/drawing/2014/main" id="{2E8FBA0B-3951-4A13-BF66-75571B844765}"/>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rcRect/>
          <a:stretch/>
        </p:blipFill>
        <p:spPr>
          <a:xfrm>
            <a:off x="6175105" y="1740649"/>
            <a:ext cx="5837778" cy="3895725"/>
          </a:xfrm>
        </p:spPr>
      </p:pic>
      <p:sp>
        <p:nvSpPr>
          <p:cNvPr id="5" name="Slide Number Placeholder 4">
            <a:extLst>
              <a:ext uri="{FF2B5EF4-FFF2-40B4-BE49-F238E27FC236}">
                <a16:creationId xmlns:a16="http://schemas.microsoft.com/office/drawing/2014/main" id="{82763FCE-6661-48D9-88C1-4323A5A18F76}"/>
              </a:ext>
            </a:extLst>
          </p:cNvPr>
          <p:cNvSpPr>
            <a:spLocks noGrp="1"/>
          </p:cNvSpPr>
          <p:nvPr>
            <p:ph type="sldNum" sz="quarter" idx="12"/>
          </p:nvPr>
        </p:nvSpPr>
        <p:spPr/>
        <p:txBody>
          <a:bodyPr/>
          <a:lstStyle/>
          <a:p>
            <a:fld id="{A3D1C70C-36A2-44FC-A083-98959550CFF4}" type="slidenum">
              <a:rPr lang="en-US" smtClean="0"/>
              <a:t>16</a:t>
            </a:fld>
            <a:endParaRPr lang="en-US"/>
          </a:p>
        </p:txBody>
      </p:sp>
    </p:spTree>
    <p:extLst>
      <p:ext uri="{BB962C8B-B14F-4D97-AF65-F5344CB8AC3E}">
        <p14:creationId xmlns:p14="http://schemas.microsoft.com/office/powerpoint/2010/main" val="2034444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35EAA-3D09-4DD4-B6E8-A0A9FFE29FA7}"/>
              </a:ext>
            </a:extLst>
          </p:cNvPr>
          <p:cNvSpPr>
            <a:spLocks noGrp="1"/>
          </p:cNvSpPr>
          <p:nvPr>
            <p:ph type="title"/>
          </p:nvPr>
        </p:nvSpPr>
        <p:spPr>
          <a:xfrm>
            <a:off x="1256841" y="378896"/>
            <a:ext cx="10096959" cy="747579"/>
          </a:xfrm>
        </p:spPr>
        <p:txBody>
          <a:bodyPr anchor="ctr">
            <a:noAutofit/>
          </a:bodyPr>
          <a:lstStyle/>
          <a:p>
            <a:r>
              <a:rPr lang="en-US" sz="3600"/>
              <a:t>The Four Stages: A Year Long Planning View</a:t>
            </a:r>
          </a:p>
        </p:txBody>
      </p:sp>
      <p:pic>
        <p:nvPicPr>
          <p:cNvPr id="10" name="Content Placeholder 9" descr="This graphic is an example page from the planning workbook.">
            <a:extLst>
              <a:ext uri="{FF2B5EF4-FFF2-40B4-BE49-F238E27FC236}">
                <a16:creationId xmlns:a16="http://schemas.microsoft.com/office/drawing/2014/main" id="{64896818-856E-480D-B1E9-A84A71611FD4}"/>
              </a:ext>
              <a:ext uri="{C183D7F6-B498-43B3-948B-1728B52AA6E4}">
                <adec:decorative xmlns:adec="http://schemas.microsoft.com/office/drawing/2017/decorative" val="0"/>
              </a:ext>
            </a:extLst>
          </p:cNvPr>
          <p:cNvPicPr>
            <a:picLocks noGrp="1" noChangeAspect="1"/>
          </p:cNvPicPr>
          <p:nvPr>
            <p:ph sz="half" idx="13"/>
          </p:nvPr>
        </p:nvPicPr>
        <p:blipFill rotWithShape="1">
          <a:blip r:embed="rId2">
            <a:extLst>
              <a:ext uri="{28A0092B-C50C-407E-A947-70E740481C1C}">
                <a14:useLocalDpi xmlns:a14="http://schemas.microsoft.com/office/drawing/2010/main" val="0"/>
              </a:ext>
            </a:extLst>
          </a:blip>
          <a:stretch/>
        </p:blipFill>
        <p:spPr>
          <a:xfrm>
            <a:off x="770534" y="1102987"/>
            <a:ext cx="10096959" cy="3205781"/>
          </a:xfrm>
          <a:noFill/>
        </p:spPr>
      </p:pic>
      <p:sp>
        <p:nvSpPr>
          <p:cNvPr id="12" name="TextBox 11" descr="This graphic is a sample from the workbook. The words below the graphic are what are needed to understand.">
            <a:extLst>
              <a:ext uri="{FF2B5EF4-FFF2-40B4-BE49-F238E27FC236}">
                <a16:creationId xmlns:a16="http://schemas.microsoft.com/office/drawing/2014/main" id="{D5EEC2A5-F177-4573-95BF-F925F271A58E}"/>
              </a:ext>
            </a:extLst>
          </p:cNvPr>
          <p:cNvSpPr txBox="1"/>
          <p:nvPr/>
        </p:nvSpPr>
        <p:spPr>
          <a:xfrm>
            <a:off x="770534" y="4554684"/>
            <a:ext cx="10417419" cy="1200329"/>
          </a:xfrm>
          <a:prstGeom prst="rect">
            <a:avLst/>
          </a:prstGeom>
          <a:noFill/>
        </p:spPr>
        <p:txBody>
          <a:bodyPr wrap="square">
            <a:spAutoFit/>
          </a:bodyPr>
          <a:lstStyle/>
          <a:p>
            <a:pPr marL="285750" indent="-285750">
              <a:buFont typeface="Arial" panose="020B0604020202020204" pitchFamily="34" charset="0"/>
              <a:buChar char="•"/>
            </a:pPr>
            <a:r>
              <a:rPr lang="en-US" dirty="0"/>
              <a:t>The workbook organizes tasks and activities into the NSLA four-stage quality improvement cycle</a:t>
            </a:r>
          </a:p>
          <a:p>
            <a:pPr marL="285750" indent="-285750">
              <a:buFont typeface="Arial" panose="020B0604020202020204" pitchFamily="34" charset="0"/>
              <a:buChar char="•"/>
            </a:pPr>
            <a:r>
              <a:rPr lang="en-US" dirty="0"/>
              <a:t>It provides a twelve-month overview of summer program development</a:t>
            </a:r>
          </a:p>
          <a:p>
            <a:pPr marL="285750" indent="-285750">
              <a:buFont typeface="Arial" panose="020B0604020202020204" pitchFamily="34" charset="0"/>
              <a:buChar char="•"/>
            </a:pPr>
            <a:r>
              <a:rPr lang="en-US" dirty="0"/>
              <a:t>Areas in gray display the months in which those tasks would occur</a:t>
            </a:r>
          </a:p>
          <a:p>
            <a:pPr marL="285750" indent="-285750">
              <a:buFont typeface="Arial" panose="020B0604020202020204" pitchFamily="34" charset="0"/>
              <a:buChar char="•"/>
            </a:pPr>
            <a:r>
              <a:rPr lang="en-US" dirty="0"/>
              <a:t>The first twelve tasks fall under the planning stage</a:t>
            </a:r>
          </a:p>
        </p:txBody>
      </p:sp>
      <p:sp>
        <p:nvSpPr>
          <p:cNvPr id="4" name="Slide Number Placeholder 3">
            <a:extLst>
              <a:ext uri="{FF2B5EF4-FFF2-40B4-BE49-F238E27FC236}">
                <a16:creationId xmlns:a16="http://schemas.microsoft.com/office/drawing/2014/main" id="{0AFA0204-C6E3-46CD-B9B7-0BB3FA066E78}"/>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17</a:t>
            </a:fld>
            <a:endParaRPr lang="en-US"/>
          </a:p>
        </p:txBody>
      </p:sp>
    </p:spTree>
    <p:extLst>
      <p:ext uri="{BB962C8B-B14F-4D97-AF65-F5344CB8AC3E}">
        <p14:creationId xmlns:p14="http://schemas.microsoft.com/office/powerpoint/2010/main" val="3015917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2854F5-04EB-4A8B-AE24-2CCC73BB19AA}"/>
              </a:ext>
            </a:extLst>
          </p:cNvPr>
          <p:cNvSpPr>
            <a:spLocks noGrp="1"/>
          </p:cNvSpPr>
          <p:nvPr>
            <p:ph type="title"/>
          </p:nvPr>
        </p:nvSpPr>
        <p:spPr>
          <a:xfrm>
            <a:off x="1256841" y="378896"/>
            <a:ext cx="10096959" cy="590397"/>
          </a:xfrm>
        </p:spPr>
        <p:txBody>
          <a:bodyPr/>
          <a:lstStyle/>
          <a:p>
            <a:r>
              <a:rPr lang="en-US" sz="4800"/>
              <a:t>Utilizing the Workbook</a:t>
            </a:r>
          </a:p>
        </p:txBody>
      </p:sp>
      <p:sp>
        <p:nvSpPr>
          <p:cNvPr id="11" name="TextBox 10">
            <a:extLst>
              <a:ext uri="{FF2B5EF4-FFF2-40B4-BE49-F238E27FC236}">
                <a16:creationId xmlns:a16="http://schemas.microsoft.com/office/drawing/2014/main" id="{23BE8957-D591-43BF-89E5-90855E96215F}"/>
              </a:ext>
            </a:extLst>
          </p:cNvPr>
          <p:cNvSpPr txBox="1"/>
          <p:nvPr/>
        </p:nvSpPr>
        <p:spPr>
          <a:xfrm>
            <a:off x="501462" y="1132633"/>
            <a:ext cx="11189075" cy="2031325"/>
          </a:xfrm>
          <a:prstGeom prst="rect">
            <a:avLst/>
          </a:prstGeom>
          <a:noFill/>
        </p:spPr>
        <p:txBody>
          <a:bodyPr wrap="square" lIns="91440" tIns="45720" rIns="91440" bIns="45720" rtlCol="0" anchor="t">
            <a:spAutoFit/>
          </a:bodyPr>
          <a:lstStyle/>
          <a:p>
            <a:r>
              <a:rPr lang="en-US"/>
              <a:t>The workbook includes key tasks under each category, as well as everything necessary for planning including:</a:t>
            </a:r>
          </a:p>
          <a:p>
            <a:pPr marL="285750" indent="-285750">
              <a:buFont typeface="Arial" panose="020B0604020202020204" pitchFamily="34" charset="0"/>
              <a:buChar char="•"/>
            </a:pPr>
            <a:r>
              <a:rPr lang="en-US"/>
              <a:t>Recommended timelines</a:t>
            </a:r>
          </a:p>
          <a:p>
            <a:pPr marL="285750" indent="-285750">
              <a:buFont typeface="Arial" panose="020B0604020202020204" pitchFamily="34" charset="0"/>
              <a:buChar char="•"/>
            </a:pPr>
            <a:r>
              <a:rPr lang="en-US"/>
              <a:t>Status updates</a:t>
            </a:r>
          </a:p>
          <a:p>
            <a:pPr marL="285750" indent="-285750">
              <a:buFont typeface="Arial" panose="020B0604020202020204" pitchFamily="34" charset="0"/>
              <a:buChar char="•"/>
            </a:pPr>
            <a:r>
              <a:rPr lang="en-US"/>
              <a:t>A distinction between “necessary” and “extended” tasks (based upon research)</a:t>
            </a:r>
          </a:p>
          <a:p>
            <a:pPr marL="285750" indent="-285750">
              <a:buFont typeface="Arial" panose="020B0604020202020204" pitchFamily="34" charset="0"/>
              <a:buChar char="•"/>
            </a:pPr>
            <a:r>
              <a:rPr lang="en-US"/>
              <a:t>This interactive tool was designed to acknowledge the uniqueness of each school community</a:t>
            </a:r>
          </a:p>
          <a:p>
            <a:endParaRPr lang="en-US"/>
          </a:p>
        </p:txBody>
      </p:sp>
      <p:pic>
        <p:nvPicPr>
          <p:cNvPr id="10" name="Content Placeholder 9" descr="This graphic is an example page from the planning workbook.">
            <a:extLst>
              <a:ext uri="{FF2B5EF4-FFF2-40B4-BE49-F238E27FC236}">
                <a16:creationId xmlns:a16="http://schemas.microsoft.com/office/drawing/2014/main" id="{3B9905F5-0E36-4BD4-AC8B-2A8EA16D9971}"/>
              </a:ext>
            </a:extLst>
          </p:cNvPr>
          <p:cNvPicPr>
            <a:picLocks noGrp="1" noChangeAspect="1"/>
          </p:cNvPicPr>
          <p:nvPr>
            <p:ph idx="13"/>
          </p:nvPr>
        </p:nvPicPr>
        <p:blipFill>
          <a:blip r:embed="rId2">
            <a:extLst>
              <a:ext uri="{28A0092B-C50C-407E-A947-70E740481C1C}">
                <a14:useLocalDpi xmlns:a14="http://schemas.microsoft.com/office/drawing/2010/main" val="0"/>
              </a:ext>
            </a:extLst>
          </a:blip>
          <a:srcRect/>
          <a:stretch/>
        </p:blipFill>
        <p:spPr>
          <a:xfrm>
            <a:off x="613398" y="3426974"/>
            <a:ext cx="10267970" cy="2298393"/>
          </a:xfrm>
        </p:spPr>
      </p:pic>
      <p:sp>
        <p:nvSpPr>
          <p:cNvPr id="5" name="Slide Number Placeholder 4">
            <a:extLst>
              <a:ext uri="{FF2B5EF4-FFF2-40B4-BE49-F238E27FC236}">
                <a16:creationId xmlns:a16="http://schemas.microsoft.com/office/drawing/2014/main" id="{7BCCB0E5-AA96-458B-ADCC-9C3FC651E545}"/>
              </a:ext>
            </a:extLst>
          </p:cNvPr>
          <p:cNvSpPr>
            <a:spLocks noGrp="1"/>
          </p:cNvSpPr>
          <p:nvPr>
            <p:ph type="sldNum" sz="quarter" idx="12"/>
          </p:nvPr>
        </p:nvSpPr>
        <p:spPr/>
        <p:txBody>
          <a:bodyPr/>
          <a:lstStyle/>
          <a:p>
            <a:fld id="{A3D1C70C-36A2-44FC-A083-98959550CFF4}" type="slidenum">
              <a:rPr lang="en-US" smtClean="0"/>
              <a:t>18</a:t>
            </a:fld>
            <a:endParaRPr lang="en-US"/>
          </a:p>
        </p:txBody>
      </p:sp>
    </p:spTree>
    <p:extLst>
      <p:ext uri="{BB962C8B-B14F-4D97-AF65-F5344CB8AC3E}">
        <p14:creationId xmlns:p14="http://schemas.microsoft.com/office/powerpoint/2010/main" val="3864725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EA123-A163-2F72-502D-A367A2F1D156}"/>
              </a:ext>
            </a:extLst>
          </p:cNvPr>
          <p:cNvSpPr>
            <a:spLocks noGrp="1"/>
          </p:cNvSpPr>
          <p:nvPr>
            <p:ph type="title"/>
          </p:nvPr>
        </p:nvSpPr>
        <p:spPr/>
        <p:txBody>
          <a:bodyPr/>
          <a:lstStyle/>
          <a:p>
            <a:r>
              <a:rPr lang="en-US" sz="4400">
                <a:latin typeface="Palatino Linotype"/>
              </a:rPr>
              <a:t>Multiple Uses for Multiple Needs</a:t>
            </a:r>
            <a:endParaRPr lang="en-US" sz="4400"/>
          </a:p>
        </p:txBody>
      </p:sp>
      <p:sp>
        <p:nvSpPr>
          <p:cNvPr id="3" name="Text Placeholder 2">
            <a:extLst>
              <a:ext uri="{FF2B5EF4-FFF2-40B4-BE49-F238E27FC236}">
                <a16:creationId xmlns:a16="http://schemas.microsoft.com/office/drawing/2014/main" id="{5183F719-1624-658D-E4E8-E440A412EAC9}"/>
              </a:ext>
            </a:extLst>
          </p:cNvPr>
          <p:cNvSpPr>
            <a:spLocks noGrp="1"/>
          </p:cNvSpPr>
          <p:nvPr>
            <p:ph type="body" sz="quarter" idx="11"/>
          </p:nvPr>
        </p:nvSpPr>
        <p:spPr>
          <a:xfrm>
            <a:off x="171451" y="1453696"/>
            <a:ext cx="6991350" cy="4803775"/>
          </a:xfrm>
        </p:spPr>
        <p:txBody>
          <a:bodyPr vert="horz" lIns="91440" tIns="45720" rIns="822960" bIns="45720" rtlCol="0" anchor="t">
            <a:normAutofit fontScale="92500" lnSpcReduction="10000"/>
          </a:bodyPr>
          <a:lstStyle/>
          <a:p>
            <a:r>
              <a:rPr lang="en-US" sz="2400">
                <a:latin typeface="Palatino Linotype"/>
              </a:rPr>
              <a:t>The workbook was developed to provide districts with the flexibility to use it in whatever ways suits their needs locally.</a:t>
            </a:r>
            <a:endParaRPr lang="en-US" sz="2400"/>
          </a:p>
          <a:p>
            <a:r>
              <a:rPr lang="en-US" sz="2400">
                <a:latin typeface="Palatino Linotype"/>
              </a:rPr>
              <a:t>Districts with well-developed programs may find this to be most useful during the assessing and reflection phases, which occur largely in the spring and summer.</a:t>
            </a:r>
            <a:endParaRPr lang="en-US" sz="2400"/>
          </a:p>
          <a:p>
            <a:r>
              <a:rPr lang="en-US" sz="2400">
                <a:latin typeface="Palatino Linotype"/>
              </a:rPr>
              <a:t>Districts wishing to rethink current programs or develop more robust ones, may find this workbook useful in guiding them during all phases of program development. </a:t>
            </a:r>
            <a:endParaRPr lang="en-US" sz="2400"/>
          </a:p>
          <a:p>
            <a:endParaRPr lang="en-US" sz="2400"/>
          </a:p>
        </p:txBody>
      </p:sp>
      <p:sp>
        <p:nvSpPr>
          <p:cNvPr id="7" name="Slide Number Placeholder 6">
            <a:extLst>
              <a:ext uri="{FF2B5EF4-FFF2-40B4-BE49-F238E27FC236}">
                <a16:creationId xmlns:a16="http://schemas.microsoft.com/office/drawing/2014/main" id="{37843D70-5ACB-7114-76FD-C2D72B2F2A09}"/>
              </a:ext>
            </a:extLst>
          </p:cNvPr>
          <p:cNvSpPr>
            <a:spLocks noGrp="1"/>
          </p:cNvSpPr>
          <p:nvPr>
            <p:ph type="sldNum" sz="quarter" idx="10"/>
          </p:nvPr>
        </p:nvSpPr>
        <p:spPr/>
        <p:txBody>
          <a:bodyPr/>
          <a:lstStyle/>
          <a:p>
            <a:fld id="{A3D1C70C-36A2-44FC-A083-98959550CFF4}" type="slidenum">
              <a:rPr lang="en-US" smtClean="0"/>
              <a:t>19</a:t>
            </a:fld>
            <a:endParaRPr lang="en-US"/>
          </a:p>
        </p:txBody>
      </p:sp>
      <p:pic>
        <p:nvPicPr>
          <p:cNvPr id="9" name="Content Placeholder 6" descr="This graphic displays the NSLA Quality Improvement cycle.">
            <a:extLst>
              <a:ext uri="{FF2B5EF4-FFF2-40B4-BE49-F238E27FC236}">
                <a16:creationId xmlns:a16="http://schemas.microsoft.com/office/drawing/2014/main" id="{5C4D0670-A571-499C-16AF-882566D6A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6119" y="1646730"/>
            <a:ext cx="4566558" cy="4228660"/>
          </a:xfrm>
          <a:prstGeom prst="rect">
            <a:avLst/>
          </a:prstGeom>
        </p:spPr>
      </p:pic>
    </p:spTree>
    <p:extLst>
      <p:ext uri="{BB962C8B-B14F-4D97-AF65-F5344CB8AC3E}">
        <p14:creationId xmlns:p14="http://schemas.microsoft.com/office/powerpoint/2010/main" val="387814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a:latin typeface="Palatino Linotype"/>
              </a:rPr>
              <a:t>Norms</a:t>
            </a:r>
          </a:p>
        </p:txBody>
      </p:sp>
      <p:pic>
        <p:nvPicPr>
          <p:cNvPr id="10" name="Picture 10" descr="Child sitting on rug at school">
            <a:extLst>
              <a:ext uri="{FF2B5EF4-FFF2-40B4-BE49-F238E27FC236}">
                <a16:creationId xmlns:a16="http://schemas.microsoft.com/office/drawing/2014/main" id="{E9DB9A0A-BEF9-9E73-7728-A655C10BD965}"/>
              </a:ext>
            </a:extLst>
          </p:cNvPr>
          <p:cNvPicPr>
            <a:picLocks noGrp="1" noChangeAspect="1"/>
          </p:cNvPicPr>
          <p:nvPr>
            <p:ph sz="half" idx="1"/>
          </p:nvPr>
        </p:nvPicPr>
        <p:blipFill>
          <a:blip r:embed="rId2"/>
          <a:stretch>
            <a:fillRect/>
          </a:stretch>
        </p:blipFill>
        <p:spPr>
          <a:xfrm>
            <a:off x="129808" y="1349375"/>
            <a:ext cx="5838075" cy="3895724"/>
          </a:xfrm>
        </p:spPr>
      </p:pic>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2"/>
          </p:nvPr>
        </p:nvSpPr>
        <p:spPr/>
        <p:txBody>
          <a:bodyPr/>
          <a:lstStyle/>
          <a:p>
            <a:fld id="{A3D1C70C-36A2-44FC-A083-98959550CFF4}" type="slidenum">
              <a:rPr lang="en-US" smtClean="0"/>
              <a:pPr/>
              <a:t>2</a:t>
            </a:fld>
            <a:endParaRPr lang="en-US"/>
          </a:p>
        </p:txBody>
      </p:sp>
      <p:sp>
        <p:nvSpPr>
          <p:cNvPr id="6" name="Content Placeholder 5">
            <a:extLst>
              <a:ext uri="{FF2B5EF4-FFF2-40B4-BE49-F238E27FC236}">
                <a16:creationId xmlns:a16="http://schemas.microsoft.com/office/drawing/2014/main" id="{955A854A-2DBC-72E6-260E-E96CF3F2227E}"/>
              </a:ext>
            </a:extLst>
          </p:cNvPr>
          <p:cNvSpPr>
            <a:spLocks noGrp="1"/>
          </p:cNvSpPr>
          <p:nvPr>
            <p:ph sz="half" idx="13"/>
          </p:nvPr>
        </p:nvSpPr>
        <p:spPr/>
        <p:txBody>
          <a:bodyPr vert="horz" lIns="91440" tIns="45720" rIns="640080" bIns="45720" rtlCol="0" anchor="t">
            <a:normAutofit/>
          </a:bodyPr>
          <a:lstStyle/>
          <a:p>
            <a:r>
              <a:rPr lang="en-US">
                <a:latin typeface="Palatino Linotype"/>
              </a:rPr>
              <a:t>Students should be at the center of our work </a:t>
            </a:r>
          </a:p>
          <a:p>
            <a:r>
              <a:rPr lang="en-US">
                <a:latin typeface="Palatino Linotype"/>
              </a:rPr>
              <a:t>Be present</a:t>
            </a:r>
          </a:p>
          <a:p>
            <a:r>
              <a:rPr lang="en-US">
                <a:latin typeface="Palatino Linotype"/>
              </a:rPr>
              <a:t>Do not hesitate to ask a question as they arise</a:t>
            </a:r>
          </a:p>
          <a:p>
            <a:pPr marL="0" indent="0">
              <a:buNone/>
            </a:pPr>
            <a:endParaRPr lang="en-US"/>
          </a:p>
          <a:p>
            <a:pPr marL="0" indent="0">
              <a:buNone/>
            </a:pPr>
            <a:endParaRPr lang="en-US"/>
          </a:p>
        </p:txBody>
      </p:sp>
    </p:spTree>
    <p:extLst>
      <p:ext uri="{BB962C8B-B14F-4D97-AF65-F5344CB8AC3E}">
        <p14:creationId xmlns:p14="http://schemas.microsoft.com/office/powerpoint/2010/main" val="339126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p:txBody>
          <a:bodyPr/>
          <a:lstStyle/>
          <a:p>
            <a:r>
              <a:rPr lang="en-US"/>
              <a:t>New Jersey Department of Education: </a:t>
            </a:r>
            <a:r>
              <a:rPr lang="en-US">
                <a:solidFill>
                  <a:srgbClr val="0000FF"/>
                </a:solidFill>
                <a:hlinkClick r:id="rId2" action="ppaction://hlinkfile">
                  <a:extLst>
                    <a:ext uri="{A12FA001-AC4F-418D-AE19-62706E023703}">
                      <ahyp:hlinkClr xmlns:ahyp="http://schemas.microsoft.com/office/drawing/2018/hyperlinkcolor" val="tx"/>
                    </a:ext>
                  </a:extLst>
                </a:hlinkClick>
              </a:rPr>
              <a:t>nj.gov/education</a:t>
            </a:r>
            <a:endParaRPr lang="en-US">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p:txBody>
          <a:bodyPr/>
          <a:lstStyle/>
          <a:p>
            <a:r>
              <a:rPr lang="en-US" dirty="0"/>
              <a:t>Office of Educator Effectiveness: edueval@doe.nj.gov</a:t>
            </a:r>
          </a:p>
        </p:txBody>
      </p:sp>
      <p:sp>
        <p:nvSpPr>
          <p:cNvPr id="13" name="follow us">
            <a:extLst>
              <a:ext uri="{FF2B5EF4-FFF2-40B4-BE49-F238E27FC236}">
                <a16:creationId xmlns:a16="http://schemas.microsoft.com/office/drawing/2014/main" id="{77A7B8E1-EB02-481A-BD3A-59EA2A8BC5B0}"/>
              </a:ext>
            </a:extLst>
          </p:cNvPr>
          <p:cNvSpPr>
            <a:spLocks noGrp="1"/>
          </p:cNvSpPr>
          <p:nvPr>
            <p:ph idx="14"/>
          </p:nvPr>
        </p:nvSpPr>
        <p:spPr/>
        <p:txBody>
          <a:bodyPr lIns="0" rIns="0"/>
          <a:lstStyle/>
          <a:p>
            <a:pPr>
              <a:spcBef>
                <a:spcPts val="0"/>
              </a:spcBef>
              <a:spcAft>
                <a:spcPts val="0"/>
              </a:spcAft>
            </a:pPr>
            <a:r>
              <a:rPr lang="en-US"/>
              <a:t>Follow Us!</a:t>
            </a:r>
          </a:p>
        </p:txBody>
      </p:sp>
      <p:sp>
        <p:nvSpPr>
          <p:cNvPr id="14" name="Facebook">
            <a:extLst>
              <a:ext uri="{FF2B5EF4-FFF2-40B4-BE49-F238E27FC236}">
                <a16:creationId xmlns:a16="http://schemas.microsoft.com/office/drawing/2014/main" id="{0CBEF407-C3B6-4B85-8243-D0BA28E5B79E}"/>
              </a:ext>
            </a:extLst>
          </p:cNvPr>
          <p:cNvSpPr>
            <a:spLocks noGrp="1"/>
          </p:cNvSpPr>
          <p:nvPr>
            <p:ph type="body" sz="quarter" idx="15"/>
          </p:nvPr>
        </p:nvSpPr>
        <p:spPr/>
        <p:txBody>
          <a:bodyPr/>
          <a:lstStyle/>
          <a:p>
            <a:r>
              <a:rPr lang="en-US">
                <a:solidFill>
                  <a:srgbClr val="0000FF"/>
                </a:solidFill>
                <a:hlinkClick r:id="rId3">
                  <a:extLst>
                    <a:ext uri="{A12FA001-AC4F-418D-AE19-62706E023703}">
                      <ahyp:hlinkClr xmlns:ahyp="http://schemas.microsoft.com/office/drawing/2018/hyperlinkcolor" val="tx"/>
                    </a:ext>
                  </a:extLst>
                </a:hlinkClick>
              </a:rPr>
              <a:t>Facebook: </a:t>
            </a:r>
            <a:br>
              <a:rPr lang="en-US">
                <a:solidFill>
                  <a:srgbClr val="0000FF"/>
                </a:solidFill>
                <a:hlinkClick r:id="rId3">
                  <a:extLst>
                    <a:ext uri="{A12FA001-AC4F-418D-AE19-62706E023703}">
                      <ahyp:hlinkClr xmlns:ahyp="http://schemas.microsoft.com/office/drawing/2018/hyperlinkcolor" val="tx"/>
                    </a:ext>
                  </a:extLst>
                </a:hlinkClick>
              </a:rPr>
            </a:br>
            <a:r>
              <a:rPr lang="en-US">
                <a:solidFill>
                  <a:srgbClr val="0000FF"/>
                </a:solidFill>
                <a:hlinkClick r:id="rId3">
                  <a:extLst>
                    <a:ext uri="{A12FA001-AC4F-418D-AE19-62706E023703}">
                      <ahyp:hlinkClr xmlns:ahyp="http://schemas.microsoft.com/office/drawing/2018/hyperlinkcolor" val="tx"/>
                    </a:ext>
                  </a:extLst>
                </a:hlinkClick>
              </a:rPr>
              <a:t>@</a:t>
            </a:r>
            <a:r>
              <a:rPr lang="en-US" err="1">
                <a:solidFill>
                  <a:srgbClr val="0000FF"/>
                </a:solidFill>
                <a:hlinkClick r:id="rId3">
                  <a:extLst>
                    <a:ext uri="{A12FA001-AC4F-418D-AE19-62706E023703}">
                      <ahyp:hlinkClr xmlns:ahyp="http://schemas.microsoft.com/office/drawing/2018/hyperlinkcolor" val="tx"/>
                    </a:ext>
                  </a:extLst>
                </a:hlinkClick>
              </a:rPr>
              <a:t>njdeptofed</a:t>
            </a:r>
            <a:endParaRPr lang="en-US">
              <a:solidFill>
                <a:srgbClr val="0000FF"/>
              </a:solidFill>
            </a:endParaRPr>
          </a:p>
        </p:txBody>
      </p:sp>
      <p:sp>
        <p:nvSpPr>
          <p:cNvPr id="15" name="Twitter">
            <a:extLst>
              <a:ext uri="{FF2B5EF4-FFF2-40B4-BE49-F238E27FC236}">
                <a16:creationId xmlns:a16="http://schemas.microsoft.com/office/drawing/2014/main" id="{1A8F26DE-B75D-4EBE-A8B0-CF0F3A1FBE08}"/>
              </a:ext>
            </a:extLst>
          </p:cNvPr>
          <p:cNvSpPr>
            <a:spLocks noGrp="1"/>
          </p:cNvSpPr>
          <p:nvPr>
            <p:ph type="body" sz="quarter" idx="16"/>
          </p:nvPr>
        </p:nvSpPr>
        <p:spPr/>
        <p:txBody>
          <a:bodyPr/>
          <a:lstStyle/>
          <a:p>
            <a:pPr marL="0" indent="0">
              <a:buNone/>
            </a:pPr>
            <a:r>
              <a:rPr lang="en-US">
                <a:solidFill>
                  <a:srgbClr val="0000FF"/>
                </a:solidFill>
                <a:hlinkClick r:id="rId4">
                  <a:extLst>
                    <a:ext uri="{A12FA001-AC4F-418D-AE19-62706E023703}">
                      <ahyp:hlinkClr xmlns:ahyp="http://schemas.microsoft.com/office/drawing/2018/hyperlinkcolor" val="tx"/>
                    </a:ext>
                  </a:extLst>
                </a:hlinkClick>
              </a:rPr>
              <a:t>Twitter: @</a:t>
            </a:r>
            <a:r>
              <a:rPr lang="en-US" err="1">
                <a:solidFill>
                  <a:srgbClr val="0000FF"/>
                </a:solidFill>
                <a:hlinkClick r:id="rId4">
                  <a:extLst>
                    <a:ext uri="{A12FA001-AC4F-418D-AE19-62706E023703}">
                      <ahyp:hlinkClr xmlns:ahyp="http://schemas.microsoft.com/office/drawing/2018/hyperlinkcolor" val="tx"/>
                    </a:ext>
                  </a:extLst>
                </a:hlinkClick>
              </a:rPr>
              <a:t>NewJerseyDOE</a:t>
            </a:r>
            <a:endParaRPr lang="en-US">
              <a:solidFill>
                <a:srgbClr val="0000FF"/>
              </a:solidFill>
            </a:endParaRPr>
          </a:p>
        </p:txBody>
      </p:sp>
      <p:sp>
        <p:nvSpPr>
          <p:cNvPr id="16" name="Instagram">
            <a:extLst>
              <a:ext uri="{FF2B5EF4-FFF2-40B4-BE49-F238E27FC236}">
                <a16:creationId xmlns:a16="http://schemas.microsoft.com/office/drawing/2014/main" id="{58F04EFC-1539-4C41-9563-96A4CBC2B19F}"/>
              </a:ext>
            </a:extLst>
          </p:cNvPr>
          <p:cNvSpPr>
            <a:spLocks noGrp="1"/>
          </p:cNvSpPr>
          <p:nvPr>
            <p:ph type="body" sz="quarter" idx="17"/>
          </p:nvPr>
        </p:nvSpPr>
        <p:spPr/>
        <p:txBody>
          <a:bodyPr/>
          <a:lstStyle/>
          <a:p>
            <a:r>
              <a:rPr lang="en-US">
                <a:solidFill>
                  <a:srgbClr val="0000FF"/>
                </a:solidFill>
                <a:hlinkClick r:id="rId5">
                  <a:extLst>
                    <a:ext uri="{A12FA001-AC4F-418D-AE19-62706E023703}">
                      <ahyp:hlinkClr xmlns:ahyp="http://schemas.microsoft.com/office/drawing/2018/hyperlinkcolor" val="tx"/>
                    </a:ext>
                  </a:extLst>
                </a:hlinkClick>
              </a:rPr>
              <a:t>Instagram: </a:t>
            </a:r>
            <a:br>
              <a:rPr lang="en-US">
                <a:solidFill>
                  <a:srgbClr val="0000FF"/>
                </a:solidFill>
                <a:hlinkClick r:id="rId5">
                  <a:extLst>
                    <a:ext uri="{A12FA001-AC4F-418D-AE19-62706E023703}">
                      <ahyp:hlinkClr xmlns:ahyp="http://schemas.microsoft.com/office/drawing/2018/hyperlinkcolor" val="tx"/>
                    </a:ext>
                  </a:extLst>
                </a:hlinkClick>
              </a:rPr>
            </a:br>
            <a:r>
              <a:rPr lang="en-US">
                <a:solidFill>
                  <a:srgbClr val="0000FF"/>
                </a:solidFill>
                <a:hlinkClick r:id="rId5">
                  <a:extLst>
                    <a:ext uri="{A12FA001-AC4F-418D-AE19-62706E023703}">
                      <ahyp:hlinkClr xmlns:ahyp="http://schemas.microsoft.com/office/drawing/2018/hyperlinkcolor" val="tx"/>
                    </a:ext>
                  </a:extLst>
                </a:hlinkClick>
              </a:rPr>
              <a:t>@</a:t>
            </a:r>
            <a:r>
              <a:rPr lang="en-US" err="1">
                <a:solidFill>
                  <a:srgbClr val="0000FF"/>
                </a:solidFill>
                <a:hlinkClick r:id="rId5">
                  <a:extLst>
                    <a:ext uri="{A12FA001-AC4F-418D-AE19-62706E023703}">
                      <ahyp:hlinkClr xmlns:ahyp="http://schemas.microsoft.com/office/drawing/2018/hyperlinkcolor" val="tx"/>
                    </a:ext>
                  </a:extLst>
                </a:hlinkClick>
              </a:rPr>
              <a:t>NewJerseyDoe</a:t>
            </a:r>
            <a:endParaRPr lang="en-US">
              <a:solidFill>
                <a:srgbClr val="0000FF"/>
              </a:solidFill>
            </a:endParaRPr>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dirty="0" smtClean="0"/>
              <a:t>20</a:t>
            </a:fld>
            <a:endParaRPr lang="en-US"/>
          </a:p>
        </p:txBody>
      </p:sp>
    </p:spTree>
    <p:extLst>
      <p:ext uri="{BB962C8B-B14F-4D97-AF65-F5344CB8AC3E}">
        <p14:creationId xmlns:p14="http://schemas.microsoft.com/office/powerpoint/2010/main" val="1153922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EE3FF-F867-4FCC-8E96-BBBC86476001}"/>
              </a:ext>
            </a:extLst>
          </p:cNvPr>
          <p:cNvSpPr>
            <a:spLocks noGrp="1"/>
          </p:cNvSpPr>
          <p:nvPr>
            <p:ph type="title"/>
          </p:nvPr>
        </p:nvSpPr>
        <p:spPr/>
        <p:txBody>
          <a:bodyPr/>
          <a:lstStyle/>
          <a:p>
            <a:r>
              <a:rPr lang="en-US" sz="3200"/>
              <a:t>New Jersey Partnership for Student Success (NJPSS)</a:t>
            </a:r>
          </a:p>
        </p:txBody>
      </p:sp>
      <p:pic>
        <p:nvPicPr>
          <p:cNvPr id="1026" name="Picture 2" descr="New Jersey Department of Education Partnership for Student Success Logo">
            <a:extLst>
              <a:ext uri="{FF2B5EF4-FFF2-40B4-BE49-F238E27FC236}">
                <a16:creationId xmlns:a16="http://schemas.microsoft.com/office/drawing/2014/main" id="{FE495954-ABDD-45A4-AF0D-5CB38F8D2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964" y="1350195"/>
            <a:ext cx="4473967" cy="44739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98E779A-C152-4416-80D6-E4E2FB3D5379}"/>
              </a:ext>
            </a:extLst>
          </p:cNvPr>
          <p:cNvSpPr txBox="1"/>
          <p:nvPr/>
        </p:nvSpPr>
        <p:spPr>
          <a:xfrm>
            <a:off x="6223677" y="1461249"/>
            <a:ext cx="4914060" cy="4524315"/>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400" dirty="0"/>
              <a:t>A system of supports and programs for students and educators to be used at the local level to meet the specific needs of each district</a:t>
            </a:r>
          </a:p>
          <a:p>
            <a:endParaRPr lang="en-US" sz="2400" dirty="0"/>
          </a:p>
          <a:p>
            <a:pPr marL="342900" indent="-342900">
              <a:buFont typeface="Arial" panose="020B0604020202020204" pitchFamily="34" charset="0"/>
              <a:buChar char="•"/>
            </a:pPr>
            <a:r>
              <a:rPr lang="en-US" sz="2400" dirty="0"/>
              <a:t>The supports and programs are designed to be tailored and molded to provide the necessary supports to assist students and educators as they move forward</a:t>
            </a:r>
          </a:p>
        </p:txBody>
      </p:sp>
      <p:sp>
        <p:nvSpPr>
          <p:cNvPr id="4" name="Slide Number Placeholder 3">
            <a:extLst>
              <a:ext uri="{FF2B5EF4-FFF2-40B4-BE49-F238E27FC236}">
                <a16:creationId xmlns:a16="http://schemas.microsoft.com/office/drawing/2014/main" id="{91AF0763-92C7-4805-9F0C-5ACB0B82B851}"/>
              </a:ext>
            </a:extLst>
          </p:cNvPr>
          <p:cNvSpPr>
            <a:spLocks noGrp="1"/>
          </p:cNvSpPr>
          <p:nvPr>
            <p:ph type="sldNum" sz="quarter" idx="10"/>
          </p:nvPr>
        </p:nvSpPr>
        <p:spPr/>
        <p:txBody>
          <a:bodyPr/>
          <a:lstStyle/>
          <a:p>
            <a:fld id="{A3D1C70C-36A2-44FC-A083-98959550CFF4}" type="slidenum">
              <a:rPr lang="en-US" smtClean="0"/>
              <a:pPr/>
              <a:t>3</a:t>
            </a:fld>
            <a:endParaRPr lang="en-US"/>
          </a:p>
        </p:txBody>
      </p:sp>
    </p:spTree>
    <p:extLst>
      <p:ext uri="{BB962C8B-B14F-4D97-AF65-F5344CB8AC3E}">
        <p14:creationId xmlns:p14="http://schemas.microsoft.com/office/powerpoint/2010/main" val="2847505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49B0-28E5-441A-B4B2-350E0DF877A9}"/>
              </a:ext>
            </a:extLst>
          </p:cNvPr>
          <p:cNvSpPr>
            <a:spLocks noGrp="1"/>
          </p:cNvSpPr>
          <p:nvPr>
            <p:ph type="title"/>
          </p:nvPr>
        </p:nvSpPr>
        <p:spPr/>
        <p:txBody>
          <a:bodyPr/>
          <a:lstStyle/>
          <a:p>
            <a:r>
              <a:rPr lang="en-US"/>
              <a:t>NJPSS: The Five Areas of Focus</a:t>
            </a:r>
          </a:p>
        </p:txBody>
      </p:sp>
      <p:sp>
        <p:nvSpPr>
          <p:cNvPr id="3" name="Text Placeholder 2">
            <a:extLst>
              <a:ext uri="{FF2B5EF4-FFF2-40B4-BE49-F238E27FC236}">
                <a16:creationId xmlns:a16="http://schemas.microsoft.com/office/drawing/2014/main" id="{22427262-59F6-458C-B99D-0E13BE494F93}"/>
              </a:ext>
            </a:extLst>
          </p:cNvPr>
          <p:cNvSpPr>
            <a:spLocks noGrp="1"/>
          </p:cNvSpPr>
          <p:nvPr>
            <p:ph type="body" sz="quarter" idx="11"/>
          </p:nvPr>
        </p:nvSpPr>
        <p:spPr/>
        <p:txBody>
          <a:bodyPr vert="horz" lIns="91440" tIns="45720" rIns="822960" bIns="45720" rtlCol="0" anchor="t">
            <a:normAutofit/>
          </a:bodyPr>
          <a:lstStyle/>
          <a:p>
            <a:r>
              <a:rPr lang="en-US" sz="1600" dirty="0">
                <a:latin typeface="Palatino Linotype"/>
              </a:rPr>
              <a:t>Learning Acceleration:  A collection of resources, guidance, and tools designed to move students forward through increased instructional time and accelerated learning opportunities. </a:t>
            </a:r>
          </a:p>
          <a:p>
            <a:r>
              <a:rPr lang="en-US" sz="1600" dirty="0">
                <a:latin typeface="Palatino Linotype"/>
              </a:rPr>
              <a:t>Youth Mental Health: Support designed with social and emotional learning at the forefront helping students lead a balanced and healthy life, through their educational years and beyond. </a:t>
            </a:r>
            <a:endParaRPr lang="en-US" sz="1600"/>
          </a:p>
          <a:p>
            <a:r>
              <a:rPr lang="en-US" sz="1600" dirty="0">
                <a:latin typeface="Palatino Linotype"/>
              </a:rPr>
              <a:t>Universal Preschool: Enhanced support for existing programs and increased funding opportunities to expand the program into new districts, with support and partnership from New Jersey’s licensed childcare and Head Start providers, and to increase the number of available seats in existing programs. </a:t>
            </a:r>
            <a:endParaRPr lang="en-US" sz="1600"/>
          </a:p>
          <a:p>
            <a:r>
              <a:rPr lang="en-US" sz="1600" dirty="0">
                <a:latin typeface="Palatino Linotype"/>
              </a:rPr>
              <a:t>Educator Empowerment: Targeted and enhanced professional development opportunities focused on techniques to accelerate learning, mental health and well-being supports for school staff, and the recruitment and retention of diverse and highly-qualified educators with the understanding that these endeavors are necessary to grow the educational ecosystem and provide the best environment for students.</a:t>
            </a:r>
          </a:p>
          <a:p>
            <a:r>
              <a:rPr lang="en-US" sz="1600" dirty="0">
                <a:latin typeface="Palatino Linotype"/>
              </a:rPr>
              <a:t>Partnerships: The New Jersey Department of Education looks forward to expanding partnerships to positively impact outcomes through the reach of partnerships.</a:t>
            </a:r>
          </a:p>
        </p:txBody>
      </p:sp>
      <p:sp>
        <p:nvSpPr>
          <p:cNvPr id="4" name="Slide Number Placeholder 3">
            <a:extLst>
              <a:ext uri="{FF2B5EF4-FFF2-40B4-BE49-F238E27FC236}">
                <a16:creationId xmlns:a16="http://schemas.microsoft.com/office/drawing/2014/main" id="{72F5A561-AE22-42EF-8A17-C7B2008B8C55}"/>
              </a:ext>
            </a:extLst>
          </p:cNvPr>
          <p:cNvSpPr>
            <a:spLocks noGrp="1"/>
          </p:cNvSpPr>
          <p:nvPr>
            <p:ph type="sldNum" sz="quarter" idx="10"/>
          </p:nvPr>
        </p:nvSpPr>
        <p:spPr/>
        <p:txBody>
          <a:bodyPr/>
          <a:lstStyle/>
          <a:p>
            <a:fld id="{A3D1C70C-36A2-44FC-A083-98959550CFF4}" type="slidenum">
              <a:rPr lang="en-US" smtClean="0"/>
              <a:pPr/>
              <a:t>4</a:t>
            </a:fld>
            <a:endParaRPr lang="en-US"/>
          </a:p>
        </p:txBody>
      </p:sp>
    </p:spTree>
    <p:extLst>
      <p:ext uri="{BB962C8B-B14F-4D97-AF65-F5344CB8AC3E}">
        <p14:creationId xmlns:p14="http://schemas.microsoft.com/office/powerpoint/2010/main" val="3547411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1A35-4121-4FDC-80C6-63964F879B3D}"/>
              </a:ext>
            </a:extLst>
          </p:cNvPr>
          <p:cNvSpPr>
            <a:spLocks noGrp="1"/>
          </p:cNvSpPr>
          <p:nvPr>
            <p:ph type="title"/>
          </p:nvPr>
        </p:nvSpPr>
        <p:spPr/>
        <p:txBody>
          <a:bodyPr/>
          <a:lstStyle/>
          <a:p>
            <a:r>
              <a:rPr lang="en-US" sz="3000"/>
              <a:t>Maximizing Schedules to Summer Learning Planning </a:t>
            </a:r>
          </a:p>
        </p:txBody>
      </p:sp>
      <p:sp>
        <p:nvSpPr>
          <p:cNvPr id="3" name="Text Placeholder 2">
            <a:extLst>
              <a:ext uri="{FF2B5EF4-FFF2-40B4-BE49-F238E27FC236}">
                <a16:creationId xmlns:a16="http://schemas.microsoft.com/office/drawing/2014/main" id="{D6C2A217-2373-49D0-8D60-34F95783944F}"/>
              </a:ext>
            </a:extLst>
          </p:cNvPr>
          <p:cNvSpPr>
            <a:spLocks noGrp="1"/>
          </p:cNvSpPr>
          <p:nvPr>
            <p:ph type="body" sz="quarter" idx="11"/>
          </p:nvPr>
        </p:nvSpPr>
        <p:spPr>
          <a:xfrm>
            <a:off x="171451" y="1222375"/>
            <a:ext cx="6353636" cy="4803775"/>
          </a:xfrm>
        </p:spPr>
        <p:txBody>
          <a:bodyPr vert="horz" lIns="91440" tIns="45720" rIns="822960" bIns="45720" rtlCol="0" anchor="t">
            <a:normAutofit/>
          </a:bodyPr>
          <a:lstStyle/>
          <a:p>
            <a:r>
              <a:rPr lang="en-US" sz="2400">
                <a:solidFill>
                  <a:srgbClr val="212529"/>
                </a:solidFill>
                <a:latin typeface="+mn-lt"/>
              </a:rPr>
              <a:t>These resources falls under the “Learning Acceleration” area of focus.</a:t>
            </a:r>
            <a:r>
              <a:rPr lang="en-US" sz="2400" dirty="0">
                <a:solidFill>
                  <a:srgbClr val="212529"/>
                </a:solidFill>
                <a:latin typeface="+mn-lt"/>
              </a:rPr>
              <a:t> </a:t>
            </a:r>
            <a:endParaRPr lang="en-US" sz="2400">
              <a:solidFill>
                <a:srgbClr val="212529"/>
              </a:solidFill>
              <a:latin typeface="+mn-lt"/>
            </a:endParaRPr>
          </a:p>
          <a:p>
            <a:r>
              <a:rPr lang="en-US" sz="2400" b="0" i="0">
                <a:solidFill>
                  <a:srgbClr val="212529"/>
                </a:solidFill>
                <a:effectLst/>
                <a:latin typeface="+mn-lt"/>
              </a:rPr>
              <a:t>“</a:t>
            </a:r>
            <a:r>
              <a:rPr lang="en-US" sz="2400">
                <a:solidFill>
                  <a:srgbClr val="212529"/>
                </a:solidFill>
                <a:latin typeface="+mn-lt"/>
              </a:rPr>
              <a:t>Summer Learning Planning</a:t>
            </a:r>
            <a:r>
              <a:rPr lang="en-US" sz="2400" b="0" i="0">
                <a:solidFill>
                  <a:srgbClr val="212529"/>
                </a:solidFill>
                <a:effectLst/>
                <a:latin typeface="+mn-lt"/>
              </a:rPr>
              <a:t>” resources provide information on implementing a summer program designed to curb the summer slide, while increasing opportunities to support academic recovery.</a:t>
            </a:r>
            <a:endParaRPr lang="en-US" sz="2400">
              <a:latin typeface="+mn-lt"/>
            </a:endParaRPr>
          </a:p>
        </p:txBody>
      </p:sp>
      <p:sp>
        <p:nvSpPr>
          <p:cNvPr id="4" name="Slide Number Placeholder 3">
            <a:extLst>
              <a:ext uri="{FF2B5EF4-FFF2-40B4-BE49-F238E27FC236}">
                <a16:creationId xmlns:a16="http://schemas.microsoft.com/office/drawing/2014/main" id="{6D13EC64-9EAC-467A-A334-02EFF453BAEC}"/>
              </a:ext>
            </a:extLst>
          </p:cNvPr>
          <p:cNvSpPr>
            <a:spLocks noGrp="1"/>
          </p:cNvSpPr>
          <p:nvPr>
            <p:ph type="sldNum" sz="quarter" idx="10"/>
          </p:nvPr>
        </p:nvSpPr>
        <p:spPr/>
        <p:txBody>
          <a:bodyPr/>
          <a:lstStyle/>
          <a:p>
            <a:fld id="{A3D1C70C-36A2-44FC-A083-98959550CFF4}" type="slidenum">
              <a:rPr lang="en-US" smtClean="0"/>
              <a:pPr/>
              <a:t>5</a:t>
            </a:fld>
            <a:endParaRPr lang="en-US"/>
          </a:p>
        </p:txBody>
      </p:sp>
      <p:pic>
        <p:nvPicPr>
          <p:cNvPr id="3074" name="Picture 2">
            <a:extLst>
              <a:ext uri="{FF2B5EF4-FFF2-40B4-BE49-F238E27FC236}">
                <a16:creationId xmlns:a16="http://schemas.microsoft.com/office/drawing/2014/main" id="{AA33DD67-E43E-4F16-A398-28054B1B1E3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1" y="1765150"/>
            <a:ext cx="3430132" cy="3410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63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CCA7-BB9C-2350-3C19-15EE11FA5E9B}"/>
              </a:ext>
            </a:extLst>
          </p:cNvPr>
          <p:cNvSpPr>
            <a:spLocks noGrp="1"/>
          </p:cNvSpPr>
          <p:nvPr>
            <p:ph type="title"/>
          </p:nvPr>
        </p:nvSpPr>
        <p:spPr/>
        <p:txBody>
          <a:bodyPr/>
          <a:lstStyle/>
          <a:p>
            <a:r>
              <a:rPr lang="en-US">
                <a:latin typeface="Palatino Linotype"/>
              </a:rPr>
              <a:t>Agenda</a:t>
            </a:r>
          </a:p>
        </p:txBody>
      </p:sp>
      <p:sp>
        <p:nvSpPr>
          <p:cNvPr id="3" name="Text Placeholder 2">
            <a:extLst>
              <a:ext uri="{FF2B5EF4-FFF2-40B4-BE49-F238E27FC236}">
                <a16:creationId xmlns:a16="http://schemas.microsoft.com/office/drawing/2014/main" id="{F7243124-EA46-9146-DE3E-098E2BA1F9C7}"/>
              </a:ext>
            </a:extLst>
          </p:cNvPr>
          <p:cNvSpPr>
            <a:spLocks noGrp="1"/>
          </p:cNvSpPr>
          <p:nvPr>
            <p:ph type="body" sz="quarter" idx="11"/>
          </p:nvPr>
        </p:nvSpPr>
        <p:spPr/>
        <p:txBody>
          <a:bodyPr vert="horz" lIns="91440" tIns="45720" rIns="822960" bIns="45720" rtlCol="0" anchor="t">
            <a:normAutofit/>
          </a:bodyPr>
          <a:lstStyle/>
          <a:p>
            <a:r>
              <a:rPr lang="en-US">
                <a:latin typeface="Palatino Linotype"/>
              </a:rPr>
              <a:t>Advancing the Traditional Summer Program</a:t>
            </a:r>
          </a:p>
          <a:p>
            <a:r>
              <a:rPr lang="en-US"/>
              <a:t>The Stages of Summer Learning Planning</a:t>
            </a:r>
          </a:p>
          <a:p>
            <a:r>
              <a:rPr lang="en-US">
                <a:latin typeface="Palatino Linotype"/>
              </a:rPr>
              <a:t>Summer Learning Program Development Resource and Workbook</a:t>
            </a:r>
          </a:p>
          <a:p>
            <a:endParaRPr lang="en-US"/>
          </a:p>
          <a:p>
            <a:endParaRPr lang="en-US"/>
          </a:p>
          <a:p>
            <a:endParaRPr lang="en-US"/>
          </a:p>
        </p:txBody>
      </p:sp>
      <p:sp>
        <p:nvSpPr>
          <p:cNvPr id="4" name="Slide Number Placeholder 3">
            <a:extLst>
              <a:ext uri="{FF2B5EF4-FFF2-40B4-BE49-F238E27FC236}">
                <a16:creationId xmlns:a16="http://schemas.microsoft.com/office/drawing/2014/main" id="{4DFBDC91-9412-CC81-7ABB-64A8B20ABD6E}"/>
              </a:ext>
            </a:extLst>
          </p:cNvPr>
          <p:cNvSpPr>
            <a:spLocks noGrp="1"/>
          </p:cNvSpPr>
          <p:nvPr>
            <p:ph type="sldNum" sz="quarter" idx="10"/>
          </p:nvPr>
        </p:nvSpPr>
        <p:spPr/>
        <p:txBody>
          <a:bodyPr/>
          <a:lstStyle/>
          <a:p>
            <a:fld id="{A3D1C70C-36A2-44FC-A083-98959550CFF4}" type="slidenum">
              <a:rPr lang="en-US" smtClean="0"/>
              <a:pPr/>
              <a:t>6</a:t>
            </a:fld>
            <a:endParaRPr lang="en-US"/>
          </a:p>
        </p:txBody>
      </p:sp>
    </p:spTree>
    <p:extLst>
      <p:ext uri="{BB962C8B-B14F-4D97-AF65-F5344CB8AC3E}">
        <p14:creationId xmlns:p14="http://schemas.microsoft.com/office/powerpoint/2010/main" val="1913868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2F42-7666-7693-0A72-EB1ADE69FFFE}"/>
              </a:ext>
            </a:extLst>
          </p:cNvPr>
          <p:cNvSpPr>
            <a:spLocks noGrp="1"/>
          </p:cNvSpPr>
          <p:nvPr>
            <p:ph type="title"/>
          </p:nvPr>
        </p:nvSpPr>
        <p:spPr/>
        <p:txBody>
          <a:bodyPr/>
          <a:lstStyle/>
          <a:p>
            <a:r>
              <a:rPr lang="en-US" sz="3600" b="1">
                <a:latin typeface="Palatino Linotype"/>
              </a:rPr>
              <a:t>Advancing the Traditional Summer Program</a:t>
            </a:r>
          </a:p>
        </p:txBody>
      </p:sp>
      <p:sp>
        <p:nvSpPr>
          <p:cNvPr id="4" name="Slide Number Placeholder 3">
            <a:extLst>
              <a:ext uri="{FF2B5EF4-FFF2-40B4-BE49-F238E27FC236}">
                <a16:creationId xmlns:a16="http://schemas.microsoft.com/office/drawing/2014/main" id="{783EF960-47F7-35C3-E4FB-4F5EE9074E2D}"/>
              </a:ext>
            </a:extLst>
          </p:cNvPr>
          <p:cNvSpPr>
            <a:spLocks noGrp="1"/>
          </p:cNvSpPr>
          <p:nvPr>
            <p:ph type="sldNum" sz="quarter" idx="10"/>
          </p:nvPr>
        </p:nvSpPr>
        <p:spPr/>
        <p:txBody>
          <a:bodyPr/>
          <a:lstStyle/>
          <a:p>
            <a:fld id="{A3D1C70C-36A2-44FC-A083-98959550CFF4}" type="slidenum">
              <a:rPr lang="en-US" smtClean="0"/>
              <a:pPr/>
              <a:t>7</a:t>
            </a:fld>
            <a:endParaRPr lang="en-US"/>
          </a:p>
        </p:txBody>
      </p:sp>
      <p:sp>
        <p:nvSpPr>
          <p:cNvPr id="7" name="Text Placeholder 6">
            <a:extLst>
              <a:ext uri="{FF2B5EF4-FFF2-40B4-BE49-F238E27FC236}">
                <a16:creationId xmlns:a16="http://schemas.microsoft.com/office/drawing/2014/main" id="{D50A14F8-C4E8-4CA2-9607-5C9388292367}"/>
              </a:ext>
            </a:extLst>
          </p:cNvPr>
          <p:cNvSpPr txBox="1">
            <a:spLocks noGrp="1"/>
          </p:cNvSpPr>
          <p:nvPr>
            <p:ph type="body" sz="quarter" idx="11"/>
          </p:nvPr>
        </p:nvSpPr>
        <p:spPr>
          <a:xfrm>
            <a:off x="659365" y="2463592"/>
            <a:ext cx="10873269" cy="1933158"/>
          </a:xfrm>
          <a:prstGeom prst="rect">
            <a:avLst/>
          </a:prstGeom>
          <a:noFill/>
          <a:ln w="12700">
            <a:solidFill>
              <a:schemeClr val="tx1"/>
            </a:solidFill>
          </a:ln>
        </p:spPr>
        <p:txBody>
          <a:bodyPr vert="horz" wrap="square" lIns="91440" tIns="45720" rIns="822960" bIns="45720" rtlCol="0" anchor="t">
            <a:spAutoFit/>
          </a:bodyPr>
          <a:lstStyle/>
          <a:p>
            <a:pPr marL="0" indent="0" algn="ctr">
              <a:buNone/>
            </a:pPr>
            <a:r>
              <a:rPr lang="en-US" sz="2800" b="0" i="0">
                <a:solidFill>
                  <a:srgbClr val="000000"/>
                </a:solidFill>
                <a:effectLst/>
                <a:latin typeface="Palatino Linotype"/>
              </a:rPr>
              <a:t>Summers are for learners, and the development of robust summer learning programs that continuously engage and excite students while preparing them for the upcoming school year is instrumental in curbing the “summer slide.”</a:t>
            </a:r>
            <a:endParaRPr lang="en-US" sz="2800">
              <a:latin typeface="Palatino Linotype"/>
            </a:endParaRPr>
          </a:p>
        </p:txBody>
      </p:sp>
    </p:spTree>
    <p:extLst>
      <p:ext uri="{BB962C8B-B14F-4D97-AF65-F5344CB8AC3E}">
        <p14:creationId xmlns:p14="http://schemas.microsoft.com/office/powerpoint/2010/main" val="946799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45A576-8077-4450-B22B-019C57D16206}"/>
              </a:ext>
            </a:extLst>
          </p:cNvPr>
          <p:cNvSpPr>
            <a:spLocks noGrp="1"/>
          </p:cNvSpPr>
          <p:nvPr>
            <p:ph type="title"/>
          </p:nvPr>
        </p:nvSpPr>
        <p:spPr/>
        <p:txBody>
          <a:bodyPr/>
          <a:lstStyle/>
          <a:p>
            <a:r>
              <a:rPr lang="en-US"/>
              <a:t>The Summer Slide</a:t>
            </a:r>
          </a:p>
        </p:txBody>
      </p:sp>
      <p:sp>
        <p:nvSpPr>
          <p:cNvPr id="5" name="Text Placeholder 4">
            <a:extLst>
              <a:ext uri="{FF2B5EF4-FFF2-40B4-BE49-F238E27FC236}">
                <a16:creationId xmlns:a16="http://schemas.microsoft.com/office/drawing/2014/main" id="{DD46638A-738D-4000-8732-528A7BAC9786}"/>
              </a:ext>
            </a:extLst>
          </p:cNvPr>
          <p:cNvSpPr>
            <a:spLocks noGrp="1"/>
          </p:cNvSpPr>
          <p:nvPr>
            <p:ph type="body" sz="quarter" idx="11"/>
          </p:nvPr>
        </p:nvSpPr>
        <p:spPr>
          <a:xfrm>
            <a:off x="171451" y="1222375"/>
            <a:ext cx="11900684" cy="4803775"/>
          </a:xfrm>
        </p:spPr>
        <p:txBody>
          <a:bodyPr>
            <a:normAutofit lnSpcReduction="10000"/>
          </a:bodyPr>
          <a:lstStyle/>
          <a:p>
            <a:r>
              <a:rPr lang="en-US" sz="2400"/>
              <a:t>There are students who may begin the school year performing at a lower academic level than which they did at the close of the previous year.</a:t>
            </a:r>
          </a:p>
          <a:p>
            <a:r>
              <a:rPr lang="en-US" sz="2400"/>
              <a:t>This gap is known as the “summer slide.” This occurs due to students having scarce opportunities for learning over the summer break.</a:t>
            </a:r>
          </a:p>
          <a:p>
            <a:r>
              <a:rPr lang="en-US" sz="2400"/>
              <a:t>Our youngest learners, those in kindergarten through second grade, and low-income students are the most vulnerable to the negative impact of summer break.   </a:t>
            </a:r>
          </a:p>
          <a:p>
            <a:r>
              <a:rPr lang="en-US" sz="2400"/>
              <a:t>Students lose the most skills in reading and math, which often causes many educators to prioritize reteaching instead of introducing new content in the earlier months of the school year.</a:t>
            </a:r>
          </a:p>
        </p:txBody>
      </p:sp>
      <p:sp>
        <p:nvSpPr>
          <p:cNvPr id="3" name="Slide Number Placeholder 2">
            <a:extLst>
              <a:ext uri="{FF2B5EF4-FFF2-40B4-BE49-F238E27FC236}">
                <a16:creationId xmlns:a16="http://schemas.microsoft.com/office/drawing/2014/main" id="{7B865B48-CE3D-4506-BF20-4FBD47D63C6A}"/>
              </a:ext>
            </a:extLst>
          </p:cNvPr>
          <p:cNvSpPr>
            <a:spLocks noGrp="1"/>
          </p:cNvSpPr>
          <p:nvPr>
            <p:ph type="sldNum" sz="quarter" idx="10"/>
          </p:nvPr>
        </p:nvSpPr>
        <p:spPr/>
        <p:txBody>
          <a:bodyPr/>
          <a:lstStyle/>
          <a:p>
            <a:fld id="{063B872D-3AE9-4542-A461-B751CD6BB84C}" type="slidenum">
              <a:rPr lang="en-US" smtClean="0"/>
              <a:t>8</a:t>
            </a:fld>
            <a:endParaRPr lang="en-US"/>
          </a:p>
        </p:txBody>
      </p:sp>
    </p:spTree>
    <p:extLst>
      <p:ext uri="{BB962C8B-B14F-4D97-AF65-F5344CB8AC3E}">
        <p14:creationId xmlns:p14="http://schemas.microsoft.com/office/powerpoint/2010/main" val="102131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38B3-820B-41A4-BEC9-AA8BEF6E6FB3}"/>
              </a:ext>
            </a:extLst>
          </p:cNvPr>
          <p:cNvSpPr>
            <a:spLocks noGrp="1"/>
          </p:cNvSpPr>
          <p:nvPr>
            <p:ph type="title"/>
          </p:nvPr>
        </p:nvSpPr>
        <p:spPr>
          <a:xfrm>
            <a:off x="1256841" y="378896"/>
            <a:ext cx="10096959" cy="747579"/>
          </a:xfrm>
        </p:spPr>
        <p:txBody>
          <a:bodyPr anchor="ctr">
            <a:normAutofit/>
          </a:bodyPr>
          <a:lstStyle/>
          <a:p>
            <a:r>
              <a:rPr lang="en-US" sz="3900"/>
              <a:t>Traditional vs. Enhanced Summer School</a:t>
            </a:r>
          </a:p>
        </p:txBody>
      </p:sp>
      <p:sp>
        <p:nvSpPr>
          <p:cNvPr id="5" name="Content Placeholder 4">
            <a:extLst>
              <a:ext uri="{FF2B5EF4-FFF2-40B4-BE49-F238E27FC236}">
                <a16:creationId xmlns:a16="http://schemas.microsoft.com/office/drawing/2014/main" id="{FE472455-4AE3-493E-8175-611FD13CA324}"/>
              </a:ext>
            </a:extLst>
          </p:cNvPr>
          <p:cNvSpPr>
            <a:spLocks noGrp="1"/>
          </p:cNvSpPr>
          <p:nvPr>
            <p:ph sz="half" idx="1"/>
          </p:nvPr>
        </p:nvSpPr>
        <p:spPr>
          <a:xfrm>
            <a:off x="0" y="1205838"/>
            <a:ext cx="3924728" cy="4498057"/>
          </a:xfrm>
        </p:spPr>
        <p:txBody>
          <a:bodyPr>
            <a:normAutofit lnSpcReduction="10000"/>
          </a:bodyPr>
          <a:lstStyle/>
          <a:p>
            <a:pPr>
              <a:lnSpc>
                <a:spcPct val="98000"/>
              </a:lnSpc>
            </a:pPr>
            <a:r>
              <a:rPr lang="en-US" sz="2000"/>
              <a:t>The traditional approach is one in which remediation, credit recovery and remedial interventions are often prioritized.</a:t>
            </a:r>
          </a:p>
          <a:p>
            <a:pPr>
              <a:lnSpc>
                <a:spcPct val="98000"/>
              </a:lnSpc>
            </a:pPr>
            <a:r>
              <a:rPr lang="en-US" sz="2000"/>
              <a:t>The adoption of these following characteristics can aid in the advancement of summer programs which accelerate learning and increase equity in educational opportunities.</a:t>
            </a:r>
          </a:p>
        </p:txBody>
      </p:sp>
      <p:pic>
        <p:nvPicPr>
          <p:cNvPr id="8" name="Content Placeholder 7" descr="Text&#10;&#10;This graphic lists the qualities of enhanced summer learning.">
            <a:extLst>
              <a:ext uri="{FF2B5EF4-FFF2-40B4-BE49-F238E27FC236}">
                <a16:creationId xmlns:a16="http://schemas.microsoft.com/office/drawing/2014/main" id="{A6FF76AC-DBCC-4AE0-B7F9-5CD62E5D261B}"/>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3205537" y="1242485"/>
            <a:ext cx="7900827" cy="4424762"/>
          </a:xfrm>
          <a:noFill/>
        </p:spPr>
      </p:pic>
      <p:sp>
        <p:nvSpPr>
          <p:cNvPr id="4" name="Slide Number Placeholder 3">
            <a:extLst>
              <a:ext uri="{FF2B5EF4-FFF2-40B4-BE49-F238E27FC236}">
                <a16:creationId xmlns:a16="http://schemas.microsoft.com/office/drawing/2014/main" id="{95BC88BD-4496-44DA-B5C1-E9DB2DEF3520}"/>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9</a:t>
            </a:fld>
            <a:endParaRPr lang="en-US"/>
          </a:p>
        </p:txBody>
      </p:sp>
    </p:spTree>
    <p:extLst>
      <p:ext uri="{BB962C8B-B14F-4D97-AF65-F5344CB8AC3E}">
        <p14:creationId xmlns:p14="http://schemas.microsoft.com/office/powerpoint/2010/main" val="748527845"/>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BAD783E9-B5E0-4BB5-B18C-531425630476}"/>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8584AAFA-913A-46C4-82D9-8779EB51097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91CD4CBB0FE44F9CFC2EC17BEABC09" ma:contentTypeVersion="13" ma:contentTypeDescription="Create a new document." ma:contentTypeScope="" ma:versionID="90e307a9a44daa680394e8f46f838b23">
  <xsd:schema xmlns:xsd="http://www.w3.org/2001/XMLSchema" xmlns:xs="http://www.w3.org/2001/XMLSchema" xmlns:p="http://schemas.microsoft.com/office/2006/metadata/properties" xmlns:ns2="5192090b-d375-45ce-ab28-255186fa6668" xmlns:ns3="2d764204-0d3c-4e84-bb9d-8d20c8237785" targetNamespace="http://schemas.microsoft.com/office/2006/metadata/properties" ma:root="true" ma:fieldsID="6cb2df015210752d88d783564b143f1d" ns2:_="" ns3:_="">
    <xsd:import namespace="5192090b-d375-45ce-ab28-255186fa6668"/>
    <xsd:import namespace="2d764204-0d3c-4e84-bb9d-8d20c82377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2090b-d375-45ce-ab28-255186fa66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764204-0d3c-4e84-bb9d-8d20c82377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e4c0b5f-ad40-4bc7-967c-d947eb9c5bdd}" ma:internalName="TaxCatchAll" ma:showField="CatchAllData" ma:web="2d764204-0d3c-4e84-bb9d-8d20c82377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d764204-0d3c-4e84-bb9d-8d20c8237785" xsi:nil="true"/>
    <lcf76f155ced4ddcb4097134ff3c332f xmlns="5192090b-d375-45ce-ab28-255186fa666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1CC053F-A294-40C8-BACF-091E40ABA0E9}">
  <ds:schemaRefs>
    <ds:schemaRef ds:uri="2d764204-0d3c-4e84-bb9d-8d20c8237785"/>
    <ds:schemaRef ds:uri="5192090b-d375-45ce-ab28-255186fa66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482CD7F-C445-49B3-AC4E-435415C01E22}">
  <ds:schemaRefs>
    <ds:schemaRef ds:uri="http://schemas.microsoft.com/sharepoint/v3/contenttype/forms"/>
  </ds:schemaRefs>
</ds:datastoreItem>
</file>

<file path=customXml/itemProps3.xml><?xml version="1.0" encoding="utf-8"?>
<ds:datastoreItem xmlns:ds="http://schemas.openxmlformats.org/officeDocument/2006/customXml" ds:itemID="{80F536AE-411B-47C3-94A5-E755A5F17A81}">
  <ds:schemaRefs>
    <ds:schemaRef ds:uri="2d764204-0d3c-4e84-bb9d-8d20c8237785"/>
    <ds:schemaRef ds:uri="5192090b-d375-45ce-ab28-255186fa66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TotalTime>
  <Words>1137</Words>
  <Application>Microsoft Office PowerPoint</Application>
  <PresentationFormat>Widescreen</PresentationFormat>
  <Paragraphs>108</Paragraphs>
  <Slides>20</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Arial</vt:lpstr>
      <vt:lpstr>Calibri</vt:lpstr>
      <vt:lpstr>Palatino Linotype</vt:lpstr>
      <vt:lpstr>NDJOE_Main</vt:lpstr>
      <vt:lpstr>NJDOE_TitleSlide</vt:lpstr>
      <vt:lpstr>NJDOE_SectionTitle</vt:lpstr>
      <vt:lpstr>Summer Learning Planning A Resource to Support the Development of Summer Programs in New Jersey</vt:lpstr>
      <vt:lpstr>Norms</vt:lpstr>
      <vt:lpstr>New Jersey Partnership for Student Success (NJPSS)</vt:lpstr>
      <vt:lpstr>NJPSS: The Five Areas of Focus</vt:lpstr>
      <vt:lpstr>Maximizing Schedules to Summer Learning Planning </vt:lpstr>
      <vt:lpstr>Agenda</vt:lpstr>
      <vt:lpstr>Advancing the Traditional Summer Program</vt:lpstr>
      <vt:lpstr>The Summer Slide</vt:lpstr>
      <vt:lpstr>Traditional vs. Enhanced Summer School</vt:lpstr>
      <vt:lpstr>The Stages of Summer Learning Planning</vt:lpstr>
      <vt:lpstr>The NSLA Quality Improvement Cycle</vt:lpstr>
      <vt:lpstr>The Planning and Training Stages</vt:lpstr>
      <vt:lpstr>The Assessing and Reflection Stages</vt:lpstr>
      <vt:lpstr>Summer Learning Planning Resource and Workbook</vt:lpstr>
      <vt:lpstr>Summer Learning Program Development Resource</vt:lpstr>
      <vt:lpstr>Summer Learning Program Development Workbook</vt:lpstr>
      <vt:lpstr>The Four Stages: A Year Long Planning View</vt:lpstr>
      <vt:lpstr>Utilizing the Workbook</vt:lpstr>
      <vt:lpstr>Multiple Uses for Multiple Needs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Learning Planning A Resource to Support the Development of Summer Programs in New Jersey</dc:title>
  <dc:creator>Mazzagatti, Peter</dc:creator>
  <cp:lastModifiedBy>Mazzagatti, Peter</cp:lastModifiedBy>
  <cp:revision>1</cp:revision>
  <dcterms:created xsi:type="dcterms:W3CDTF">2023-03-04T15:21:11Z</dcterms:created>
  <dcterms:modified xsi:type="dcterms:W3CDTF">2023-03-29T12:37:41Z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0x010100B891CD4CBB0FE44F9CFC2EC17BEABC09</vt:lpwstr>
  </property>
  <property fmtid="{D5CDD505-2E9C-101B-9397-08002B2CF9AE}" pid="3" name="MediaServiceImageTags">
    <vt:lpwstr/>
  </property>
</Properties>
</file>