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24"/>
  </p:notesMasterIdLst>
  <p:handoutMasterIdLst>
    <p:handoutMasterId r:id="rId25"/>
  </p:handoutMasterIdLst>
  <p:sldIdLst>
    <p:sldId id="256" r:id="rId7"/>
    <p:sldId id="1839" r:id="rId8"/>
    <p:sldId id="1890" r:id="rId9"/>
    <p:sldId id="258" r:id="rId10"/>
    <p:sldId id="1789" r:id="rId11"/>
    <p:sldId id="1773" r:id="rId12"/>
    <p:sldId id="1891" r:id="rId13"/>
    <p:sldId id="1836" r:id="rId14"/>
    <p:sldId id="1794" r:id="rId15"/>
    <p:sldId id="1774" r:id="rId16"/>
    <p:sldId id="1842" r:id="rId17"/>
    <p:sldId id="1892" r:id="rId18"/>
    <p:sldId id="1893" r:id="rId19"/>
    <p:sldId id="1894" r:id="rId20"/>
    <p:sldId id="1895" r:id="rId21"/>
    <p:sldId id="181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F9555-6776-A221-387B-4D1ABA039BD8}" name="Emmie Jensen" initials="EJ" userId="S::ejensen@microassist.com::6dc4557f-1486-4d70-91f4-695d3e1b31f0" providerId="AD"/>
  <p188:author id="{F041B1F3-61D5-E46F-F69F-3CB50C6112A8}" name="Osgoodby, Stephanie" initials="OS" userId="S::sosgoodb@doe.nj.gov::6c430c09-0f45-4149-ab43-623cc94d1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goodby, Stephanie" initials="OS" lastIdx="6" clrIdx="0">
    <p:extLst>
      <p:ext uri="{19B8F6BF-5375-455C-9EA6-DF929625EA0E}">
        <p15:presenceInfo xmlns:p15="http://schemas.microsoft.com/office/powerpoint/2012/main" userId="S::sosgoodb@doe.nj.gov::6c430c09-0f45-4149-ab43-623cc94d1591" providerId="AD"/>
      </p:ext>
    </p:extLst>
  </p:cmAuthor>
  <p:cmAuthor id="2" name="Pereira, Luiz" initials="PL" lastIdx="7" clrIdx="1">
    <p:extLst>
      <p:ext uri="{19B8F6BF-5375-455C-9EA6-DF929625EA0E}">
        <p15:presenceInfo xmlns:p15="http://schemas.microsoft.com/office/powerpoint/2012/main" userId="S::lpereira@doe.nj.gov::17239612-2d25-46a3-a995-80bec2c4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2E3"/>
    <a:srgbClr val="6884B0"/>
    <a:srgbClr val="20659A"/>
    <a:srgbClr val="0000FF"/>
    <a:srgbClr val="4472C4"/>
    <a:srgbClr val="B5D3F1"/>
    <a:srgbClr val="99CCFF"/>
    <a:srgbClr val="6E2405"/>
    <a:srgbClr val="267C9A"/>
    <a:srgbClr val="963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5F51F-099A-4EF8-8CF1-4FF119F60071}" v="129" dt="2023-12-14T16:27:07.922"/>
    <p1510:client id="{DEF6A54A-67AE-402E-8D2C-3BAC03CF38E9}" v="1" dt="2023-12-14T15:51:57.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0129" autoAdjust="0"/>
  </p:normalViewPr>
  <p:slideViewPr>
    <p:cSldViewPr snapToGrid="0">
      <p:cViewPr varScale="1">
        <p:scale>
          <a:sx n="103" d="100"/>
          <a:sy n="103" d="100"/>
        </p:scale>
        <p:origin x="876" y="96"/>
      </p:cViewPr>
      <p:guideLst/>
    </p:cSldViewPr>
  </p:slideViewPr>
  <p:outlineViewPr>
    <p:cViewPr>
      <p:scale>
        <a:sx n="33" d="100"/>
        <a:sy n="33" d="100"/>
      </p:scale>
      <p:origin x="0" y="-780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Elizabeth" userId="af74055b-fb35-4a6b-afad-16d0a86f813b" providerId="ADAL" clId="{7485F51F-099A-4EF8-8CF1-4FF119F60071}"/>
    <pc:docChg chg="custSel modSld">
      <pc:chgData name="O'Connor, Elizabeth" userId="af74055b-fb35-4a6b-afad-16d0a86f813b" providerId="ADAL" clId="{7485F51F-099A-4EF8-8CF1-4FF119F60071}" dt="2023-12-14T16:27:07.922" v="165" actId="962"/>
      <pc:docMkLst>
        <pc:docMk/>
      </pc:docMkLst>
      <pc:sldChg chg="delSp mod delAnim modNotesTx">
        <pc:chgData name="O'Connor, Elizabeth" userId="af74055b-fb35-4a6b-afad-16d0a86f813b" providerId="ADAL" clId="{7485F51F-099A-4EF8-8CF1-4FF119F60071}" dt="2023-12-14T16:19:45.197" v="20" actId="478"/>
        <pc:sldMkLst>
          <pc:docMk/>
          <pc:sldMk cId="1869916186" sldId="256"/>
        </pc:sldMkLst>
        <pc:picChg chg="del">
          <ac:chgData name="O'Connor, Elizabeth" userId="af74055b-fb35-4a6b-afad-16d0a86f813b" providerId="ADAL" clId="{7485F51F-099A-4EF8-8CF1-4FF119F60071}" dt="2023-12-14T16:19:45.197" v="20" actId="478"/>
          <ac:picMkLst>
            <pc:docMk/>
            <pc:sldMk cId="1869916186" sldId="256"/>
            <ac:picMk id="4" creationId="{A69A255C-BF82-85CA-DB13-29A16280A946}"/>
          </ac:picMkLst>
        </pc:picChg>
      </pc:sldChg>
      <pc:sldChg chg="delSp mod delAnim modNotesTx">
        <pc:chgData name="O'Connor, Elizabeth" userId="af74055b-fb35-4a6b-afad-16d0a86f813b" providerId="ADAL" clId="{7485F51F-099A-4EF8-8CF1-4FF119F60071}" dt="2023-12-14T16:19:57.843" v="23" actId="478"/>
        <pc:sldMkLst>
          <pc:docMk/>
          <pc:sldMk cId="3657976536" sldId="258"/>
        </pc:sldMkLst>
        <pc:picChg chg="del">
          <ac:chgData name="O'Connor, Elizabeth" userId="af74055b-fb35-4a6b-afad-16d0a86f813b" providerId="ADAL" clId="{7485F51F-099A-4EF8-8CF1-4FF119F60071}" dt="2023-12-14T16:19:57.843" v="23" actId="478"/>
          <ac:picMkLst>
            <pc:docMk/>
            <pc:sldMk cId="3657976536" sldId="258"/>
            <ac:picMk id="7" creationId="{D3CE996C-B36B-AC0D-0521-81156EF86A3C}"/>
          </ac:picMkLst>
        </pc:picChg>
      </pc:sldChg>
      <pc:sldChg chg="addSp delSp modSp mod delAnim modNotesTx">
        <pc:chgData name="O'Connor, Elizabeth" userId="af74055b-fb35-4a6b-afad-16d0a86f813b" providerId="ADAL" clId="{7485F51F-099A-4EF8-8CF1-4FF119F60071}" dt="2023-12-14T16:27:07.922" v="165" actId="962"/>
        <pc:sldMkLst>
          <pc:docMk/>
          <pc:sldMk cId="1565767838" sldId="264"/>
        </pc:sldMkLst>
        <pc:spChg chg="add mod">
          <ac:chgData name="O'Connor, Elizabeth" userId="af74055b-fb35-4a6b-afad-16d0a86f813b" providerId="ADAL" clId="{7485F51F-099A-4EF8-8CF1-4FF119F60071}" dt="2023-12-14T16:25:09.124" v="67" actId="1036"/>
          <ac:spMkLst>
            <pc:docMk/>
            <pc:sldMk cId="1565767838" sldId="264"/>
            <ac:spMk id="2" creationId="{2A06443B-494E-1863-4BB5-BF39069284B8}"/>
          </ac:spMkLst>
        </pc:spChg>
        <pc:spChg chg="mod">
          <ac:chgData name="O'Connor, Elizabeth" userId="af74055b-fb35-4a6b-afad-16d0a86f813b" providerId="ADAL" clId="{7485F51F-099A-4EF8-8CF1-4FF119F60071}" dt="2023-12-14T16:22:17.957" v="53" actId="13244"/>
          <ac:spMkLst>
            <pc:docMk/>
            <pc:sldMk cId="1565767838" sldId="264"/>
            <ac:spMk id="5" creationId="{F18ABC39-BBC1-4786-8E89-920EC9750E44}"/>
          </ac:spMkLst>
        </pc:spChg>
        <pc:spChg chg="mod">
          <ac:chgData name="O'Connor, Elizabeth" userId="af74055b-fb35-4a6b-afad-16d0a86f813b" providerId="ADAL" clId="{7485F51F-099A-4EF8-8CF1-4FF119F60071}" dt="2023-12-14T16:25:05.083" v="66" actId="13244"/>
          <ac:spMkLst>
            <pc:docMk/>
            <pc:sldMk cId="1565767838" sldId="264"/>
            <ac:spMk id="13" creationId="{5DA9B922-0837-4B84-A952-FC57E7EC9ED0}"/>
          </ac:spMkLst>
        </pc:spChg>
        <pc:spChg chg="mod">
          <ac:chgData name="O'Connor, Elizabeth" userId="af74055b-fb35-4a6b-afad-16d0a86f813b" providerId="ADAL" clId="{7485F51F-099A-4EF8-8CF1-4FF119F60071}" dt="2023-12-14T16:24:50.482" v="65" actId="13244"/>
          <ac:spMkLst>
            <pc:docMk/>
            <pc:sldMk cId="1565767838" sldId="264"/>
            <ac:spMk id="15" creationId="{C98A6DD7-D3D2-40F7-9090-80831F3E746A}"/>
          </ac:spMkLst>
        </pc:spChg>
        <pc:spChg chg="mod">
          <ac:chgData name="O'Connor, Elizabeth" userId="af74055b-fb35-4a6b-afad-16d0a86f813b" providerId="ADAL" clId="{7485F51F-099A-4EF8-8CF1-4FF119F60071}" dt="2023-12-14T16:23:53.107" v="58" actId="13244"/>
          <ac:spMkLst>
            <pc:docMk/>
            <pc:sldMk cId="1565767838" sldId="264"/>
            <ac:spMk id="16" creationId="{018A6957-EAA1-443F-AEC3-50F99EEEE8C4}"/>
          </ac:spMkLst>
        </pc:spChg>
        <pc:spChg chg="mod">
          <ac:chgData name="O'Connor, Elizabeth" userId="af74055b-fb35-4a6b-afad-16d0a86f813b" providerId="ADAL" clId="{7485F51F-099A-4EF8-8CF1-4FF119F60071}" dt="2023-12-14T16:24:07.215" v="59" actId="13244"/>
          <ac:spMkLst>
            <pc:docMk/>
            <pc:sldMk cId="1565767838" sldId="264"/>
            <ac:spMk id="17" creationId="{89954440-416B-4055-8A12-5E6A83E21B29}"/>
          </ac:spMkLst>
        </pc:spChg>
        <pc:spChg chg="mod">
          <ac:chgData name="O'Connor, Elizabeth" userId="af74055b-fb35-4a6b-afad-16d0a86f813b" providerId="ADAL" clId="{7485F51F-099A-4EF8-8CF1-4FF119F60071}" dt="2023-12-14T16:24:25.861" v="62" actId="13244"/>
          <ac:spMkLst>
            <pc:docMk/>
            <pc:sldMk cId="1565767838" sldId="264"/>
            <ac:spMk id="22" creationId="{A371DEC3-936D-4747-A5D4-F3CDB756CE4E}"/>
          </ac:spMkLst>
        </pc:spChg>
        <pc:spChg chg="mod">
          <ac:chgData name="O'Connor, Elizabeth" userId="af74055b-fb35-4a6b-afad-16d0a86f813b" providerId="ADAL" clId="{7485F51F-099A-4EF8-8CF1-4FF119F60071}" dt="2023-12-14T16:24:16.857" v="61" actId="13244"/>
          <ac:spMkLst>
            <pc:docMk/>
            <pc:sldMk cId="1565767838" sldId="264"/>
            <ac:spMk id="24" creationId="{BDEDCD0D-44F9-46CB-826E-3D0F5C99A338}"/>
          </ac:spMkLst>
        </pc:spChg>
        <pc:spChg chg="mod">
          <ac:chgData name="O'Connor, Elizabeth" userId="af74055b-fb35-4a6b-afad-16d0a86f813b" providerId="ADAL" clId="{7485F51F-099A-4EF8-8CF1-4FF119F60071}" dt="2023-12-14T16:24:32.698" v="63" actId="13244"/>
          <ac:spMkLst>
            <pc:docMk/>
            <pc:sldMk cId="1565767838" sldId="264"/>
            <ac:spMk id="26" creationId="{FC2060B2-0C00-43A2-B483-E98236403679}"/>
          </ac:spMkLst>
        </pc:spChg>
        <pc:picChg chg="del">
          <ac:chgData name="O'Connor, Elizabeth" userId="af74055b-fb35-4a6b-afad-16d0a86f813b" providerId="ADAL" clId="{7485F51F-099A-4EF8-8CF1-4FF119F60071}" dt="2023-12-14T16:20:56.120" v="34" actId="478"/>
          <ac:picMkLst>
            <pc:docMk/>
            <pc:sldMk cId="1565767838" sldId="264"/>
            <ac:picMk id="4" creationId="{CF2C83A9-B526-DC15-8A72-EDA60C5BB535}"/>
          </ac:picMkLst>
        </pc:picChg>
        <pc:picChg chg="mod">
          <ac:chgData name="O'Connor, Elizabeth" userId="af74055b-fb35-4a6b-afad-16d0a86f813b" providerId="ADAL" clId="{7485F51F-099A-4EF8-8CF1-4FF119F60071}" dt="2023-12-14T16:26:03.177" v="79" actId="962"/>
          <ac:picMkLst>
            <pc:docMk/>
            <pc:sldMk cId="1565767838" sldId="264"/>
            <ac:picMk id="7" creationId="{4FB0D924-02EB-438D-AE0F-7BAAEB3AA998}"/>
          </ac:picMkLst>
        </pc:picChg>
        <pc:picChg chg="mod">
          <ac:chgData name="O'Connor, Elizabeth" userId="af74055b-fb35-4a6b-afad-16d0a86f813b" providerId="ADAL" clId="{7485F51F-099A-4EF8-8CF1-4FF119F60071}" dt="2023-12-14T16:26:48.457" v="155" actId="962"/>
          <ac:picMkLst>
            <pc:docMk/>
            <pc:sldMk cId="1565767838" sldId="264"/>
            <ac:picMk id="8" creationId="{ECF6F079-8569-463F-86DC-59C332614503}"/>
          </ac:picMkLst>
        </pc:picChg>
        <pc:picChg chg="mod">
          <ac:chgData name="O'Connor, Elizabeth" userId="af74055b-fb35-4a6b-afad-16d0a86f813b" providerId="ADAL" clId="{7485F51F-099A-4EF8-8CF1-4FF119F60071}" dt="2023-12-14T16:26:59.197" v="161" actId="962"/>
          <ac:picMkLst>
            <pc:docMk/>
            <pc:sldMk cId="1565767838" sldId="264"/>
            <ac:picMk id="10" creationId="{556427CB-62BF-4B30-ABFE-DE3EB4128029}"/>
          </ac:picMkLst>
        </pc:picChg>
        <pc:picChg chg="mod">
          <ac:chgData name="O'Connor, Elizabeth" userId="af74055b-fb35-4a6b-afad-16d0a86f813b" providerId="ADAL" clId="{7485F51F-099A-4EF8-8CF1-4FF119F60071}" dt="2023-12-14T16:26:15.308" v="83" actId="962"/>
          <ac:picMkLst>
            <pc:docMk/>
            <pc:sldMk cId="1565767838" sldId="264"/>
            <ac:picMk id="11" creationId="{89996C7F-511B-4F87-BF5F-D14531BFD6DC}"/>
          </ac:picMkLst>
        </pc:picChg>
        <pc:picChg chg="mod">
          <ac:chgData name="O'Connor, Elizabeth" userId="af74055b-fb35-4a6b-afad-16d0a86f813b" providerId="ADAL" clId="{7485F51F-099A-4EF8-8CF1-4FF119F60071}" dt="2023-12-14T16:25:49.251" v="73" actId="962"/>
          <ac:picMkLst>
            <pc:docMk/>
            <pc:sldMk cId="1565767838" sldId="264"/>
            <ac:picMk id="12" creationId="{351C0259-CC97-429E-8250-4EAF02AD579B}"/>
          </ac:picMkLst>
        </pc:picChg>
        <pc:picChg chg="mod">
          <ac:chgData name="O'Connor, Elizabeth" userId="af74055b-fb35-4a6b-afad-16d0a86f813b" providerId="ADAL" clId="{7485F51F-099A-4EF8-8CF1-4FF119F60071}" dt="2023-12-14T16:27:07.922" v="165" actId="962"/>
          <ac:picMkLst>
            <pc:docMk/>
            <pc:sldMk cId="1565767838" sldId="264"/>
            <ac:picMk id="14" creationId="{393A87A2-C961-4E17-B3A2-1A1C757A1AE9}"/>
          </ac:picMkLst>
        </pc:picChg>
      </pc:sldChg>
      <pc:sldChg chg="delSp mod delAnim modNotesTx">
        <pc:chgData name="O'Connor, Elizabeth" userId="af74055b-fb35-4a6b-afad-16d0a86f813b" providerId="ADAL" clId="{7485F51F-099A-4EF8-8CF1-4FF119F60071}" dt="2023-12-14T16:20:21.701" v="25" actId="478"/>
        <pc:sldMkLst>
          <pc:docMk/>
          <pc:sldMk cId="1866867389" sldId="1773"/>
        </pc:sldMkLst>
        <pc:picChg chg="del">
          <ac:chgData name="O'Connor, Elizabeth" userId="af74055b-fb35-4a6b-afad-16d0a86f813b" providerId="ADAL" clId="{7485F51F-099A-4EF8-8CF1-4FF119F60071}" dt="2023-12-14T16:20:21.701" v="25" actId="478"/>
          <ac:picMkLst>
            <pc:docMk/>
            <pc:sldMk cId="1866867389" sldId="1773"/>
            <ac:picMk id="4" creationId="{CA244D2C-1DF7-4DB7-859B-8EDF12C47341}"/>
          </ac:picMkLst>
        </pc:picChg>
      </pc:sldChg>
      <pc:sldChg chg="delSp mod delAnim modNotesTx">
        <pc:chgData name="O'Connor, Elizabeth" userId="af74055b-fb35-4a6b-afad-16d0a86f813b" providerId="ADAL" clId="{7485F51F-099A-4EF8-8CF1-4FF119F60071}" dt="2023-12-14T16:20:35.224" v="29" actId="478"/>
        <pc:sldMkLst>
          <pc:docMk/>
          <pc:sldMk cId="1935448227" sldId="1774"/>
        </pc:sldMkLst>
        <pc:picChg chg="del">
          <ac:chgData name="O'Connor, Elizabeth" userId="af74055b-fb35-4a6b-afad-16d0a86f813b" providerId="ADAL" clId="{7485F51F-099A-4EF8-8CF1-4FF119F60071}" dt="2023-12-14T16:20:35.224" v="29" actId="478"/>
          <ac:picMkLst>
            <pc:docMk/>
            <pc:sldMk cId="1935448227" sldId="1774"/>
            <ac:picMk id="2" creationId="{5B485A25-06D0-423A-AF74-74FA45F1F7EF}"/>
          </ac:picMkLst>
        </pc:picChg>
      </pc:sldChg>
      <pc:sldChg chg="delSp mod delAnim modNotesTx">
        <pc:chgData name="O'Connor, Elizabeth" userId="af74055b-fb35-4a6b-afad-16d0a86f813b" providerId="ADAL" clId="{7485F51F-099A-4EF8-8CF1-4FF119F60071}" dt="2023-12-14T16:20:17.119" v="24" actId="478"/>
        <pc:sldMkLst>
          <pc:docMk/>
          <pc:sldMk cId="2899420759" sldId="1789"/>
        </pc:sldMkLst>
        <pc:picChg chg="del">
          <ac:chgData name="O'Connor, Elizabeth" userId="af74055b-fb35-4a6b-afad-16d0a86f813b" providerId="ADAL" clId="{7485F51F-099A-4EF8-8CF1-4FF119F60071}" dt="2023-12-14T16:20:17.119" v="24" actId="478"/>
          <ac:picMkLst>
            <pc:docMk/>
            <pc:sldMk cId="2899420759" sldId="1789"/>
            <ac:picMk id="4" creationId="{BE2C65F0-2994-4F81-81B8-539BD7CFF13C}"/>
          </ac:picMkLst>
        </pc:picChg>
      </pc:sldChg>
      <pc:sldChg chg="delSp mod delAnim modNotesTx">
        <pc:chgData name="O'Connor, Elizabeth" userId="af74055b-fb35-4a6b-afad-16d0a86f813b" providerId="ADAL" clId="{7485F51F-099A-4EF8-8CF1-4FF119F60071}" dt="2023-12-14T16:20:32.868" v="28" actId="478"/>
        <pc:sldMkLst>
          <pc:docMk/>
          <pc:sldMk cId="2534238327" sldId="1794"/>
        </pc:sldMkLst>
        <pc:picChg chg="del">
          <ac:chgData name="O'Connor, Elizabeth" userId="af74055b-fb35-4a6b-afad-16d0a86f813b" providerId="ADAL" clId="{7485F51F-099A-4EF8-8CF1-4FF119F60071}" dt="2023-12-14T16:20:32.868" v="28" actId="478"/>
          <ac:picMkLst>
            <pc:docMk/>
            <pc:sldMk cId="2534238327" sldId="1794"/>
            <ac:picMk id="4" creationId="{71F7F704-D54E-47E6-A9B0-D63DBCA76482}"/>
          </ac:picMkLst>
        </pc:picChg>
      </pc:sldChg>
      <pc:sldChg chg="delSp mod delAnim modNotesTx">
        <pc:chgData name="O'Connor, Elizabeth" userId="af74055b-fb35-4a6b-afad-16d0a86f813b" providerId="ADAL" clId="{7485F51F-099A-4EF8-8CF1-4FF119F60071}" dt="2023-12-14T16:21:06.178" v="36" actId="478"/>
        <pc:sldMkLst>
          <pc:docMk/>
          <pc:sldMk cId="1766674204" sldId="1813"/>
        </pc:sldMkLst>
        <pc:picChg chg="del">
          <ac:chgData name="O'Connor, Elizabeth" userId="af74055b-fb35-4a6b-afad-16d0a86f813b" providerId="ADAL" clId="{7485F51F-099A-4EF8-8CF1-4FF119F60071}" dt="2023-12-14T16:21:06.178" v="36" actId="478"/>
          <ac:picMkLst>
            <pc:docMk/>
            <pc:sldMk cId="1766674204" sldId="1813"/>
            <ac:picMk id="6" creationId="{9CB888AD-1BDF-42A0-BE3D-0DA824D42D8C}"/>
          </ac:picMkLst>
        </pc:picChg>
      </pc:sldChg>
      <pc:sldChg chg="delSp mod delAnim modNotesTx">
        <pc:chgData name="O'Connor, Elizabeth" userId="af74055b-fb35-4a6b-afad-16d0a86f813b" providerId="ADAL" clId="{7485F51F-099A-4EF8-8CF1-4FF119F60071}" dt="2023-12-14T16:20:30.182" v="27" actId="478"/>
        <pc:sldMkLst>
          <pc:docMk/>
          <pc:sldMk cId="903010352" sldId="1836"/>
        </pc:sldMkLst>
        <pc:picChg chg="del">
          <ac:chgData name="O'Connor, Elizabeth" userId="af74055b-fb35-4a6b-afad-16d0a86f813b" providerId="ADAL" clId="{7485F51F-099A-4EF8-8CF1-4FF119F60071}" dt="2023-12-14T16:20:30.182" v="27" actId="478"/>
          <ac:picMkLst>
            <pc:docMk/>
            <pc:sldMk cId="903010352" sldId="1836"/>
            <ac:picMk id="4" creationId="{27FD4997-F6CE-4DE6-A8AA-60761CD01C93}"/>
          </ac:picMkLst>
        </pc:picChg>
      </pc:sldChg>
      <pc:sldChg chg="delSp mod delAnim modNotesTx">
        <pc:chgData name="O'Connor, Elizabeth" userId="af74055b-fb35-4a6b-afad-16d0a86f813b" providerId="ADAL" clId="{7485F51F-099A-4EF8-8CF1-4FF119F60071}" dt="2023-12-14T16:19:51.280" v="21" actId="478"/>
        <pc:sldMkLst>
          <pc:docMk/>
          <pc:sldMk cId="2170987994" sldId="1839"/>
        </pc:sldMkLst>
        <pc:picChg chg="del">
          <ac:chgData name="O'Connor, Elizabeth" userId="af74055b-fb35-4a6b-afad-16d0a86f813b" providerId="ADAL" clId="{7485F51F-099A-4EF8-8CF1-4FF119F60071}" dt="2023-12-14T16:19:51.280" v="21" actId="478"/>
          <ac:picMkLst>
            <pc:docMk/>
            <pc:sldMk cId="2170987994" sldId="1839"/>
            <ac:picMk id="6" creationId="{552A73A2-9003-40E8-9E3A-0C71B09FDE98}"/>
          </ac:picMkLst>
        </pc:picChg>
      </pc:sldChg>
      <pc:sldChg chg="delSp mod delAnim modNotesTx">
        <pc:chgData name="O'Connor, Elizabeth" userId="af74055b-fb35-4a6b-afad-16d0a86f813b" providerId="ADAL" clId="{7485F51F-099A-4EF8-8CF1-4FF119F60071}" dt="2023-12-14T16:20:38.035" v="30" actId="478"/>
        <pc:sldMkLst>
          <pc:docMk/>
          <pc:sldMk cId="1148443995" sldId="1842"/>
        </pc:sldMkLst>
        <pc:picChg chg="del">
          <ac:chgData name="O'Connor, Elizabeth" userId="af74055b-fb35-4a6b-afad-16d0a86f813b" providerId="ADAL" clId="{7485F51F-099A-4EF8-8CF1-4FF119F60071}" dt="2023-12-14T16:20:38.035" v="30" actId="478"/>
          <ac:picMkLst>
            <pc:docMk/>
            <pc:sldMk cId="1148443995" sldId="1842"/>
            <ac:picMk id="4" creationId="{6799BEC5-1124-4AB6-82D4-EF9430F497C3}"/>
          </ac:picMkLst>
        </pc:picChg>
      </pc:sldChg>
      <pc:sldChg chg="delSp mod delAnim modNotesTx">
        <pc:chgData name="O'Connor, Elizabeth" userId="af74055b-fb35-4a6b-afad-16d0a86f813b" providerId="ADAL" clId="{7485F51F-099A-4EF8-8CF1-4FF119F60071}" dt="2023-12-14T16:19:54.857" v="22" actId="478"/>
        <pc:sldMkLst>
          <pc:docMk/>
          <pc:sldMk cId="2731471835" sldId="1890"/>
        </pc:sldMkLst>
        <pc:picChg chg="del">
          <ac:chgData name="O'Connor, Elizabeth" userId="af74055b-fb35-4a6b-afad-16d0a86f813b" providerId="ADAL" clId="{7485F51F-099A-4EF8-8CF1-4FF119F60071}" dt="2023-12-14T16:19:54.857" v="22" actId="478"/>
          <ac:picMkLst>
            <pc:docMk/>
            <pc:sldMk cId="2731471835" sldId="1890"/>
            <ac:picMk id="8" creationId="{B06FFDE3-BA83-C5A9-4B3E-5C89F5E51DBF}"/>
          </ac:picMkLst>
        </pc:picChg>
      </pc:sldChg>
      <pc:sldChg chg="delSp mod delAnim modNotesTx">
        <pc:chgData name="O'Connor, Elizabeth" userId="af74055b-fb35-4a6b-afad-16d0a86f813b" providerId="ADAL" clId="{7485F51F-099A-4EF8-8CF1-4FF119F60071}" dt="2023-12-14T16:20:25.757" v="26" actId="478"/>
        <pc:sldMkLst>
          <pc:docMk/>
          <pc:sldMk cId="1754397934" sldId="1891"/>
        </pc:sldMkLst>
        <pc:picChg chg="del">
          <ac:chgData name="O'Connor, Elizabeth" userId="af74055b-fb35-4a6b-afad-16d0a86f813b" providerId="ADAL" clId="{7485F51F-099A-4EF8-8CF1-4FF119F60071}" dt="2023-12-14T16:20:25.757" v="26" actId="478"/>
          <ac:picMkLst>
            <pc:docMk/>
            <pc:sldMk cId="1754397934" sldId="1891"/>
            <ac:picMk id="4" creationId="{1177C61D-9E8F-472C-ABFC-6D08D70F9FF5}"/>
          </ac:picMkLst>
        </pc:picChg>
      </pc:sldChg>
      <pc:sldChg chg="delSp mod delAnim modNotesTx">
        <pc:chgData name="O'Connor, Elizabeth" userId="af74055b-fb35-4a6b-afad-16d0a86f813b" providerId="ADAL" clId="{7485F51F-099A-4EF8-8CF1-4FF119F60071}" dt="2023-12-14T16:21:02.486" v="35" actId="478"/>
        <pc:sldMkLst>
          <pc:docMk/>
          <pc:sldMk cId="3099720544" sldId="1892"/>
        </pc:sldMkLst>
        <pc:picChg chg="del">
          <ac:chgData name="O'Connor, Elizabeth" userId="af74055b-fb35-4a6b-afad-16d0a86f813b" providerId="ADAL" clId="{7485F51F-099A-4EF8-8CF1-4FF119F60071}" dt="2023-12-14T16:21:02.486" v="35" actId="478"/>
          <ac:picMkLst>
            <pc:docMk/>
            <pc:sldMk cId="3099720544" sldId="1892"/>
            <ac:picMk id="4" creationId="{0CBB531C-DFED-7927-479E-3A7551B26953}"/>
          </ac:picMkLst>
        </pc:picChg>
      </pc:sldChg>
      <pc:sldChg chg="delSp mod delAnim modNotesTx">
        <pc:chgData name="O'Connor, Elizabeth" userId="af74055b-fb35-4a6b-afad-16d0a86f813b" providerId="ADAL" clId="{7485F51F-099A-4EF8-8CF1-4FF119F60071}" dt="2023-12-14T16:20:42.311" v="31" actId="478"/>
        <pc:sldMkLst>
          <pc:docMk/>
          <pc:sldMk cId="865407222" sldId="1893"/>
        </pc:sldMkLst>
        <pc:picChg chg="del">
          <ac:chgData name="O'Connor, Elizabeth" userId="af74055b-fb35-4a6b-afad-16d0a86f813b" providerId="ADAL" clId="{7485F51F-099A-4EF8-8CF1-4FF119F60071}" dt="2023-12-14T16:20:42.311" v="31" actId="478"/>
          <ac:picMkLst>
            <pc:docMk/>
            <pc:sldMk cId="865407222" sldId="1893"/>
            <ac:picMk id="4" creationId="{955A17C2-B2A6-4D09-B0C3-632B42ACDDA2}"/>
          </ac:picMkLst>
        </pc:picChg>
      </pc:sldChg>
      <pc:sldChg chg="delSp mod delAnim modNotesTx">
        <pc:chgData name="O'Connor, Elizabeth" userId="af74055b-fb35-4a6b-afad-16d0a86f813b" providerId="ADAL" clId="{7485F51F-099A-4EF8-8CF1-4FF119F60071}" dt="2023-12-14T16:20:45.229" v="32" actId="478"/>
        <pc:sldMkLst>
          <pc:docMk/>
          <pc:sldMk cId="474750593" sldId="1894"/>
        </pc:sldMkLst>
        <pc:picChg chg="del">
          <ac:chgData name="O'Connor, Elizabeth" userId="af74055b-fb35-4a6b-afad-16d0a86f813b" providerId="ADAL" clId="{7485F51F-099A-4EF8-8CF1-4FF119F60071}" dt="2023-12-14T16:20:45.229" v="32" actId="478"/>
          <ac:picMkLst>
            <pc:docMk/>
            <pc:sldMk cId="474750593" sldId="1894"/>
            <ac:picMk id="2" creationId="{43EC9E63-BB41-4B94-AF06-747284AF49E3}"/>
          </ac:picMkLst>
        </pc:picChg>
      </pc:sldChg>
      <pc:sldChg chg="delSp mod delAnim modNotesTx">
        <pc:chgData name="O'Connor, Elizabeth" userId="af74055b-fb35-4a6b-afad-16d0a86f813b" providerId="ADAL" clId="{7485F51F-099A-4EF8-8CF1-4FF119F60071}" dt="2023-12-14T16:20:48.860" v="33" actId="478"/>
        <pc:sldMkLst>
          <pc:docMk/>
          <pc:sldMk cId="3528812991" sldId="1895"/>
        </pc:sldMkLst>
        <pc:picChg chg="del">
          <ac:chgData name="O'Connor, Elizabeth" userId="af74055b-fb35-4a6b-afad-16d0a86f813b" providerId="ADAL" clId="{7485F51F-099A-4EF8-8CF1-4FF119F60071}" dt="2023-12-14T16:20:48.860" v="33" actId="478"/>
          <ac:picMkLst>
            <pc:docMk/>
            <pc:sldMk cId="3528812991" sldId="1895"/>
            <ac:picMk id="4" creationId="{1E8546B3-B5AB-40E9-8955-9F7FD15B642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4E1B0-6B9F-44B2-87A1-56F13B3D3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019D6C-06DA-48D8-AD9B-9FC726664F38}">
      <dgm:prSet phldrT="[Text]"/>
      <dgm:spPr/>
      <dgm:t>
        <a:bodyPr/>
        <a:lstStyle/>
        <a:p>
          <a:r>
            <a:rPr lang="en-US">
              <a:solidFill>
                <a:srgbClr val="4472C4"/>
              </a:solidFill>
            </a:rPr>
            <a:t>Can our current I&amp;RS system support and sustain an NJTSS framework?</a:t>
          </a:r>
        </a:p>
      </dgm:t>
    </dgm:pt>
    <dgm:pt modelId="{5D7C4251-5707-4958-A994-F4F0B6CC7A5E}" type="parTrans" cxnId="{55944238-D583-4DF7-B945-6EB0429F7BB1}">
      <dgm:prSet/>
      <dgm:spPr/>
      <dgm:t>
        <a:bodyPr/>
        <a:lstStyle/>
        <a:p>
          <a:endParaRPr lang="en-US"/>
        </a:p>
      </dgm:t>
    </dgm:pt>
    <dgm:pt modelId="{879A4895-AE85-42FA-B117-4DD4F70C711C}" type="sibTrans" cxnId="{55944238-D583-4DF7-B945-6EB0429F7BB1}">
      <dgm:prSet/>
      <dgm:spPr/>
      <dgm:t>
        <a:bodyPr/>
        <a:lstStyle/>
        <a:p>
          <a:endParaRPr lang="en-US"/>
        </a:p>
      </dgm:t>
    </dgm:pt>
    <dgm:pt modelId="{7509C199-1193-41E4-92C0-86125F45A012}">
      <dgm:prSet phldrT="[Text]"/>
      <dgm:spPr/>
      <dgm:t>
        <a:bodyPr/>
        <a:lstStyle/>
        <a:p>
          <a:r>
            <a:rPr lang="en-US">
              <a:solidFill>
                <a:srgbClr val="4472C4"/>
              </a:solidFill>
            </a:rPr>
            <a:t>What prerequisites would our district need in place to begin implementation?</a:t>
          </a:r>
        </a:p>
      </dgm:t>
    </dgm:pt>
    <dgm:pt modelId="{05E50168-FB26-4C39-86B1-517F1417A653}" type="parTrans" cxnId="{A1928761-72D8-4635-A5B7-A0B715DA415D}">
      <dgm:prSet/>
      <dgm:spPr/>
      <dgm:t>
        <a:bodyPr/>
        <a:lstStyle/>
        <a:p>
          <a:endParaRPr lang="en-US"/>
        </a:p>
      </dgm:t>
    </dgm:pt>
    <dgm:pt modelId="{62F3630B-16E3-4711-8795-08C9D11F9B59}" type="sibTrans" cxnId="{A1928761-72D8-4635-A5B7-A0B715DA415D}">
      <dgm:prSet/>
      <dgm:spPr/>
      <dgm:t>
        <a:bodyPr/>
        <a:lstStyle/>
        <a:p>
          <a:endParaRPr lang="en-US"/>
        </a:p>
      </dgm:t>
    </dgm:pt>
    <dgm:pt modelId="{3D2D4CE4-D9E7-4616-955E-06CF497711F3}">
      <dgm:prSet phldrT="[Text]"/>
      <dgm:spPr/>
      <dgm:t>
        <a:bodyPr/>
        <a:lstStyle/>
        <a:p>
          <a:pPr rtl="0"/>
          <a:r>
            <a:rPr lang="en-US">
              <a:solidFill>
                <a:srgbClr val="4472C4"/>
              </a:solidFill>
            </a:rPr>
            <a:t>How will NJTSS support District </a:t>
          </a:r>
          <a:r>
            <a:rPr lang="en-US">
              <a:solidFill>
                <a:srgbClr val="4472C4"/>
              </a:solidFill>
              <a:latin typeface="Palatino Linotype"/>
            </a:rPr>
            <a:t>our current educational or professional goals</a:t>
          </a:r>
          <a:r>
            <a:rPr lang="en-US">
              <a:solidFill>
                <a:srgbClr val="4472C4"/>
              </a:solidFill>
            </a:rPr>
            <a:t>?</a:t>
          </a:r>
        </a:p>
      </dgm:t>
    </dgm:pt>
    <dgm:pt modelId="{BC9C63A0-ED6D-423D-B2CF-24825BD8A073}" type="parTrans" cxnId="{F344DBCC-B3ED-465D-B453-B6284363F1C1}">
      <dgm:prSet/>
      <dgm:spPr/>
      <dgm:t>
        <a:bodyPr/>
        <a:lstStyle/>
        <a:p>
          <a:endParaRPr lang="en-US"/>
        </a:p>
      </dgm:t>
    </dgm:pt>
    <dgm:pt modelId="{F3DAAED6-B9FD-4878-A5AE-599B2698BEAE}" type="sibTrans" cxnId="{F344DBCC-B3ED-465D-B453-B6284363F1C1}">
      <dgm:prSet/>
      <dgm:spPr/>
      <dgm:t>
        <a:bodyPr/>
        <a:lstStyle/>
        <a:p>
          <a:endParaRPr lang="en-US"/>
        </a:p>
      </dgm:t>
    </dgm:pt>
    <dgm:pt modelId="{550E292A-01AE-4B0B-B2F6-6A3BA8686766}" type="pres">
      <dgm:prSet presAssocID="{E224E1B0-6B9F-44B2-87A1-56F13B3D3138}" presName="linear" presStyleCnt="0">
        <dgm:presLayoutVars>
          <dgm:animLvl val="lvl"/>
          <dgm:resizeHandles val="exact"/>
        </dgm:presLayoutVars>
      </dgm:prSet>
      <dgm:spPr/>
    </dgm:pt>
    <dgm:pt modelId="{0A661F68-35A3-437A-94DB-8292E2C7F431}" type="pres">
      <dgm:prSet presAssocID="{4C019D6C-06DA-48D8-AD9B-9FC726664F38}" presName="parentText" presStyleLbl="node1" presStyleIdx="0" presStyleCnt="3">
        <dgm:presLayoutVars>
          <dgm:chMax val="0"/>
          <dgm:bulletEnabled val="1"/>
        </dgm:presLayoutVars>
      </dgm:prSet>
      <dgm:spPr/>
    </dgm:pt>
    <dgm:pt modelId="{50C90224-A4EB-461F-A373-5F76421F82D2}" type="pres">
      <dgm:prSet presAssocID="{879A4895-AE85-42FA-B117-4DD4F70C711C}" presName="spacer" presStyleCnt="0"/>
      <dgm:spPr/>
    </dgm:pt>
    <dgm:pt modelId="{3D109AA7-BD79-42DC-A801-7E8CB638D6D9}" type="pres">
      <dgm:prSet presAssocID="{7509C199-1193-41E4-92C0-86125F45A012}" presName="parentText" presStyleLbl="node1" presStyleIdx="1" presStyleCnt="3">
        <dgm:presLayoutVars>
          <dgm:chMax val="0"/>
          <dgm:bulletEnabled val="1"/>
        </dgm:presLayoutVars>
      </dgm:prSet>
      <dgm:spPr/>
    </dgm:pt>
    <dgm:pt modelId="{D333060E-B278-4CBC-BAB4-4B988A4993C5}" type="pres">
      <dgm:prSet presAssocID="{62F3630B-16E3-4711-8795-08C9D11F9B59}" presName="spacer" presStyleCnt="0"/>
      <dgm:spPr/>
    </dgm:pt>
    <dgm:pt modelId="{D53A8D7D-0614-431C-A4BC-011A970E664C}" type="pres">
      <dgm:prSet presAssocID="{3D2D4CE4-D9E7-4616-955E-06CF497711F3}" presName="parentText" presStyleLbl="node1" presStyleIdx="2" presStyleCnt="3">
        <dgm:presLayoutVars>
          <dgm:chMax val="0"/>
          <dgm:bulletEnabled val="1"/>
        </dgm:presLayoutVars>
      </dgm:prSet>
      <dgm:spPr/>
    </dgm:pt>
  </dgm:ptLst>
  <dgm:cxnLst>
    <dgm:cxn modelId="{55944238-D583-4DF7-B945-6EB0429F7BB1}" srcId="{E224E1B0-6B9F-44B2-87A1-56F13B3D3138}" destId="{4C019D6C-06DA-48D8-AD9B-9FC726664F38}" srcOrd="0" destOrd="0" parTransId="{5D7C4251-5707-4958-A994-F4F0B6CC7A5E}" sibTransId="{879A4895-AE85-42FA-B117-4DD4F70C711C}"/>
    <dgm:cxn modelId="{5345EF38-4A52-4969-8710-6AA67EAC0EA7}" type="presOf" srcId="{7509C199-1193-41E4-92C0-86125F45A012}" destId="{3D109AA7-BD79-42DC-A801-7E8CB638D6D9}" srcOrd="0" destOrd="0" presId="urn:microsoft.com/office/officeart/2005/8/layout/vList2"/>
    <dgm:cxn modelId="{41E6D73A-FC5E-4B2A-87B0-91E2B6C57B15}" type="presOf" srcId="{E224E1B0-6B9F-44B2-87A1-56F13B3D3138}" destId="{550E292A-01AE-4B0B-B2F6-6A3BA8686766}" srcOrd="0" destOrd="0" presId="urn:microsoft.com/office/officeart/2005/8/layout/vList2"/>
    <dgm:cxn modelId="{A1928761-72D8-4635-A5B7-A0B715DA415D}" srcId="{E224E1B0-6B9F-44B2-87A1-56F13B3D3138}" destId="{7509C199-1193-41E4-92C0-86125F45A012}" srcOrd="1" destOrd="0" parTransId="{05E50168-FB26-4C39-86B1-517F1417A653}" sibTransId="{62F3630B-16E3-4711-8795-08C9D11F9B59}"/>
    <dgm:cxn modelId="{7267C784-CBC1-4717-847B-640045E5BECF}" type="presOf" srcId="{4C019D6C-06DA-48D8-AD9B-9FC726664F38}" destId="{0A661F68-35A3-437A-94DB-8292E2C7F431}" srcOrd="0" destOrd="0" presId="urn:microsoft.com/office/officeart/2005/8/layout/vList2"/>
    <dgm:cxn modelId="{889667B9-0A29-4C3C-B238-B7401CF6E8F5}" type="presOf" srcId="{3D2D4CE4-D9E7-4616-955E-06CF497711F3}" destId="{D53A8D7D-0614-431C-A4BC-011A970E664C}" srcOrd="0" destOrd="0" presId="urn:microsoft.com/office/officeart/2005/8/layout/vList2"/>
    <dgm:cxn modelId="{F344DBCC-B3ED-465D-B453-B6284363F1C1}" srcId="{E224E1B0-6B9F-44B2-87A1-56F13B3D3138}" destId="{3D2D4CE4-D9E7-4616-955E-06CF497711F3}" srcOrd="2" destOrd="0" parTransId="{BC9C63A0-ED6D-423D-B2CF-24825BD8A073}" sibTransId="{F3DAAED6-B9FD-4878-A5AE-599B2698BEAE}"/>
    <dgm:cxn modelId="{DD0A7FBB-76DA-4DC6-88E7-6FC6618C6E5F}" type="presParOf" srcId="{550E292A-01AE-4B0B-B2F6-6A3BA8686766}" destId="{0A661F68-35A3-437A-94DB-8292E2C7F431}" srcOrd="0" destOrd="0" presId="urn:microsoft.com/office/officeart/2005/8/layout/vList2"/>
    <dgm:cxn modelId="{A33C7C06-74FF-4C6E-8193-F10331A1E6E4}" type="presParOf" srcId="{550E292A-01AE-4B0B-B2F6-6A3BA8686766}" destId="{50C90224-A4EB-461F-A373-5F76421F82D2}" srcOrd="1" destOrd="0" presId="urn:microsoft.com/office/officeart/2005/8/layout/vList2"/>
    <dgm:cxn modelId="{40350DF7-0E7D-4B8E-BE7B-003997450D73}" type="presParOf" srcId="{550E292A-01AE-4B0B-B2F6-6A3BA8686766}" destId="{3D109AA7-BD79-42DC-A801-7E8CB638D6D9}" srcOrd="2" destOrd="0" presId="urn:microsoft.com/office/officeart/2005/8/layout/vList2"/>
    <dgm:cxn modelId="{F49C2156-91DF-4D8C-9586-4D07D94172D5}" type="presParOf" srcId="{550E292A-01AE-4B0B-B2F6-6A3BA8686766}" destId="{D333060E-B278-4CBC-BAB4-4B988A4993C5}" srcOrd="3" destOrd="0" presId="urn:microsoft.com/office/officeart/2005/8/layout/vList2"/>
    <dgm:cxn modelId="{DA37A69D-6624-414F-9AAD-809D97A72204}" type="presParOf" srcId="{550E292A-01AE-4B0B-B2F6-6A3BA8686766}" destId="{D53A8D7D-0614-431C-A4BC-011A970E66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1F68-35A3-437A-94DB-8292E2C7F431}">
      <dsp:nvSpPr>
        <dsp:cNvPr id="0" name=""/>
        <dsp:cNvSpPr/>
      </dsp:nvSpPr>
      <dsp:spPr>
        <a:xfrm>
          <a:off x="0" y="56180"/>
          <a:ext cx="11890375"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4472C4"/>
              </a:solidFill>
            </a:rPr>
            <a:t>Can our current I&amp;RS system support and sustain an NJTSS framework?</a:t>
          </a:r>
        </a:p>
      </dsp:txBody>
      <dsp:txXfrm>
        <a:off x="67624" y="123804"/>
        <a:ext cx="11755127" cy="1250031"/>
      </dsp:txXfrm>
    </dsp:sp>
    <dsp:sp modelId="{3D109AA7-BD79-42DC-A801-7E8CB638D6D9}">
      <dsp:nvSpPr>
        <dsp:cNvPr id="0" name=""/>
        <dsp:cNvSpPr/>
      </dsp:nvSpPr>
      <dsp:spPr>
        <a:xfrm>
          <a:off x="0" y="1533620"/>
          <a:ext cx="11890375"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4472C4"/>
              </a:solidFill>
            </a:rPr>
            <a:t>What prerequisites would our district need in place to begin implementation?</a:t>
          </a:r>
        </a:p>
      </dsp:txBody>
      <dsp:txXfrm>
        <a:off x="67624" y="1601244"/>
        <a:ext cx="11755127" cy="1250031"/>
      </dsp:txXfrm>
    </dsp:sp>
    <dsp:sp modelId="{D53A8D7D-0614-431C-A4BC-011A970E664C}">
      <dsp:nvSpPr>
        <dsp:cNvPr id="0" name=""/>
        <dsp:cNvSpPr/>
      </dsp:nvSpPr>
      <dsp:spPr>
        <a:xfrm>
          <a:off x="0" y="3011060"/>
          <a:ext cx="11890375"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solidFill>
                <a:srgbClr val="4472C4"/>
              </a:solidFill>
            </a:rPr>
            <a:t>How will NJTSS support District </a:t>
          </a:r>
          <a:r>
            <a:rPr lang="en-US" sz="3200" kern="1200">
              <a:solidFill>
                <a:srgbClr val="4472C4"/>
              </a:solidFill>
              <a:latin typeface="Palatino Linotype"/>
            </a:rPr>
            <a:t>our current educational or professional goals</a:t>
          </a:r>
          <a:r>
            <a:rPr lang="en-US" sz="3200" kern="1200">
              <a:solidFill>
                <a:srgbClr val="4472C4"/>
              </a:solidFill>
            </a:rPr>
            <a:t>?</a:t>
          </a:r>
        </a:p>
      </dsp:txBody>
      <dsp:txXfrm>
        <a:off x="67624" y="3078684"/>
        <a:ext cx="11755127" cy="12500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12/14/2023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defRPr/>
            </a:pPr>
            <a:endParaRPr lang="en-US" dirty="0">
              <a:cs typeface="Calibri"/>
            </a:endParaRPr>
          </a:p>
          <a:p>
            <a:pPr>
              <a:defRPr/>
            </a:pPr>
            <a:endParaRPr lang="en-US" b="1" dirty="0">
              <a:cs typeface="Calibri" panose="020F0502020204030204"/>
            </a:endParaRPr>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374597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214260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31164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389268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56818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70840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405714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299135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93950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3067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04033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405000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a:ea typeface="+mn-lt"/>
              <a:cs typeface="+mn-lt"/>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75578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highlight>
                <a:srgbClr val="FFFF00"/>
              </a:highlight>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200220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4345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31268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77088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graphicFrame>
        <p:nvGraphicFramePr>
          <p:cNvPr id="8" name="Content Placeholder 5">
            <a:extLst>
              <a:ext uri="{FF2B5EF4-FFF2-40B4-BE49-F238E27FC236}">
                <a16:creationId xmlns:a16="http://schemas.microsoft.com/office/drawing/2014/main" id="{DE46A1CB-C0A1-0A4A-1C58-E35430381AFA}"/>
              </a:ext>
            </a:extLst>
          </p:cNvPr>
          <p:cNvGraphicFramePr>
            <a:graphicFrameLocks/>
          </p:cNvGraphicFramePr>
          <p:nvPr userDrawn="1">
            <p:extLst>
              <p:ext uri="{D42A27DB-BD31-4B8C-83A1-F6EECF244321}">
                <p14:modId xmlns:p14="http://schemas.microsoft.com/office/powerpoint/2010/main" val="2198488483"/>
              </p:ext>
            </p:extLst>
          </p:nvPr>
        </p:nvGraphicFramePr>
        <p:xfrm>
          <a:off x="146050" y="1126475"/>
          <a:ext cx="11890375" cy="4452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93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12/14/2023</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352275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rot="16200000">
            <a:off x="-269233" y="2502722"/>
            <a:ext cx="2060627" cy="479282"/>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pic>
        <p:nvPicPr>
          <p:cNvPr id="4" name="Picture 3" descr="Screenshot that says Tier 3 provides intensive supports and interventions that may be delivered individually and provided in or outside of the classroom after the delivery of core instruction.  There may be adaptations of supports and interventions based on an individual student's performance using data that are reviewed during frequent progress monitoring intervals.">
            <a:extLst>
              <a:ext uri="{FF2B5EF4-FFF2-40B4-BE49-F238E27FC236}">
                <a16:creationId xmlns:a16="http://schemas.microsoft.com/office/drawing/2014/main" id="{4B1EC2B3-1A6D-5ED0-BBC7-D0A8A7765C52}"/>
              </a:ext>
            </a:extLst>
          </p:cNvPr>
          <p:cNvPicPr>
            <a:picLocks noChangeAspect="1"/>
          </p:cNvPicPr>
          <p:nvPr userDrawn="1"/>
        </p:nvPicPr>
        <p:blipFill>
          <a:blip r:embed="rId2"/>
          <a:stretch>
            <a:fillRect/>
          </a:stretch>
        </p:blipFill>
        <p:spPr>
          <a:xfrm>
            <a:off x="393192" y="1712050"/>
            <a:ext cx="6803726" cy="2060627"/>
          </a:xfrm>
          <a:prstGeom prst="rect">
            <a:avLst/>
          </a:prstGeom>
        </p:spPr>
      </p:pic>
      <p:sp>
        <p:nvSpPr>
          <p:cNvPr id="5" name="Rectangle 4">
            <a:extLst>
              <a:ext uri="{FF2B5EF4-FFF2-40B4-BE49-F238E27FC236}">
                <a16:creationId xmlns:a16="http://schemas.microsoft.com/office/drawing/2014/main" id="{959E330B-593F-5440-89CE-910AE11B31ED}"/>
              </a:ext>
            </a:extLst>
          </p:cNvPr>
          <p:cNvSpPr/>
          <p:nvPr userDrawn="1"/>
        </p:nvSpPr>
        <p:spPr>
          <a:xfrm>
            <a:off x="521439" y="2184935"/>
            <a:ext cx="344835" cy="1244065"/>
          </a:xfrm>
          <a:prstGeom prst="rect">
            <a:avLst/>
          </a:prstGeom>
          <a:solidFill>
            <a:srgbClr val="CC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A6818B-87DB-5C45-6818-C0346B2FDDC5}"/>
              </a:ext>
            </a:extLst>
          </p:cNvPr>
          <p:cNvSpPr/>
          <p:nvPr userDrawn="1"/>
        </p:nvSpPr>
        <p:spPr>
          <a:xfrm>
            <a:off x="1013771" y="1841258"/>
            <a:ext cx="6099298" cy="181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9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603376" cy="3074403"/>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pic>
        <p:nvPicPr>
          <p:cNvPr id="5" name="Picture 4">
            <a:extLst>
              <a:ext uri="{FF2B5EF4-FFF2-40B4-BE49-F238E27FC236}">
                <a16:creationId xmlns:a16="http://schemas.microsoft.com/office/drawing/2014/main" id="{0401633B-2D77-D05F-64D1-3BE407FC9324}"/>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8811" y="2028182"/>
            <a:ext cx="6705075" cy="2475238"/>
          </a:xfrm>
          <a:prstGeom prst="rect">
            <a:avLst/>
          </a:prstGeom>
        </p:spPr>
      </p:pic>
      <p:sp>
        <p:nvSpPr>
          <p:cNvPr id="6" name="Rectangle 5">
            <a:extLst>
              <a:ext uri="{FF2B5EF4-FFF2-40B4-BE49-F238E27FC236}">
                <a16:creationId xmlns:a16="http://schemas.microsoft.com/office/drawing/2014/main" id="{ABAAF33A-0D67-FCF9-8F25-E3F2F53F41FC}"/>
              </a:ext>
            </a:extLst>
          </p:cNvPr>
          <p:cNvSpPr/>
          <p:nvPr userDrawn="1"/>
        </p:nvSpPr>
        <p:spPr>
          <a:xfrm>
            <a:off x="298383" y="2695074"/>
            <a:ext cx="346510" cy="1164657"/>
          </a:xfrm>
          <a:prstGeom prst="rect">
            <a:avLst/>
          </a:prstGeom>
          <a:solidFill>
            <a:srgbClr val="688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F24EA9-04E3-014C-74CF-FF3CF9E0437D}"/>
              </a:ext>
            </a:extLst>
          </p:cNvPr>
          <p:cNvSpPr/>
          <p:nvPr userDrawn="1"/>
        </p:nvSpPr>
        <p:spPr>
          <a:xfrm>
            <a:off x="802187" y="2194560"/>
            <a:ext cx="5950850" cy="213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62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pic>
        <p:nvPicPr>
          <p:cNvPr id="4" name="Content Placeholder 11">
            <a:extLst>
              <a:ext uri="{FF2B5EF4-FFF2-40B4-BE49-F238E27FC236}">
                <a16:creationId xmlns:a16="http://schemas.microsoft.com/office/drawing/2014/main" id="{10C535F7-E6F0-1BEA-A9BE-72E7116DB4DC}"/>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76268" y="4000500"/>
            <a:ext cx="6469334" cy="2030189"/>
          </a:xfrm>
          <a:prstGeom prst="rect">
            <a:avLst/>
          </a:prstGeom>
        </p:spPr>
      </p:pic>
      <p:sp>
        <p:nvSpPr>
          <p:cNvPr id="6" name="Text Placeholder 5">
            <a:extLst>
              <a:ext uri="{FF2B5EF4-FFF2-40B4-BE49-F238E27FC236}">
                <a16:creationId xmlns:a16="http://schemas.microsoft.com/office/drawing/2014/main" id="{C71C64A7-2118-18EF-14EC-AA622E1DBD0F}"/>
              </a:ext>
            </a:extLst>
          </p:cNvPr>
          <p:cNvSpPr>
            <a:spLocks noGrp="1"/>
          </p:cNvSpPr>
          <p:nvPr>
            <p:ph type="body" sz="quarter" idx="14"/>
          </p:nvPr>
        </p:nvSpPr>
        <p:spPr>
          <a:xfrm>
            <a:off x="176213" y="4000500"/>
            <a:ext cx="449262" cy="203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6FC40260-B933-3832-76AF-1D906DAED404}"/>
              </a:ext>
            </a:extLst>
          </p:cNvPr>
          <p:cNvSpPr/>
          <p:nvPr userDrawn="1"/>
        </p:nvSpPr>
        <p:spPr>
          <a:xfrm>
            <a:off x="259881" y="4225491"/>
            <a:ext cx="365593" cy="1701582"/>
          </a:xfrm>
          <a:prstGeom prst="rect">
            <a:avLst/>
          </a:prstGeom>
          <a:solidFill>
            <a:srgbClr val="20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DDB03E-9A49-A209-14A8-929336651D5C}"/>
              </a:ext>
            </a:extLst>
          </p:cNvPr>
          <p:cNvSpPr/>
          <p:nvPr userDrawn="1"/>
        </p:nvSpPr>
        <p:spPr>
          <a:xfrm>
            <a:off x="731520" y="4090737"/>
            <a:ext cx="5707781" cy="1836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5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94" r:id="rId5"/>
    <p:sldLayoutId id="2147483693" r:id="rId6"/>
    <p:sldLayoutId id="2147483692" r:id="rId7"/>
    <p:sldLayoutId id="2147483670" r:id="rId8"/>
    <p:sldLayoutId id="2147483665" r:id="rId9"/>
    <p:sldLayoutId id="2147483681" r:id="rId10"/>
    <p:sldLayoutId id="2147483675" r:id="rId11"/>
    <p:sldLayoutId id="2147483672" r:id="rId12"/>
    <p:sldLayoutId id="2147483690" r:id="rId13"/>
    <p:sldLayoutId id="2147483669" r:id="rId14"/>
    <p:sldLayoutId id="2147483689" r:id="rId15"/>
    <p:sldLayoutId id="2147483678" r:id="rId16"/>
    <p:sldLayoutId id="2147483691" r:id="rId17"/>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te.nj.us/education/njtss/guideline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state.nj.us/education/njtss/started.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 y="2599660"/>
            <a:ext cx="12191999" cy="1658680"/>
          </a:xfrm>
          <a:prstGeom prst="rect">
            <a:avLst/>
          </a:prstGeom>
        </p:spPr>
        <p:txBody>
          <a:bodyPr lIns="91440" tIns="45720" rIns="91440" bIns="45720" anchor="b"/>
          <a:lstStyle/>
          <a:p>
            <a:r>
              <a:rPr lang="en-US" sz="4800" dirty="0">
                <a:latin typeface="Palatino Linotype"/>
              </a:rPr>
              <a:t>Professional Learning series: </a:t>
            </a:r>
            <a:br>
              <a:rPr lang="en-US" sz="4800" dirty="0">
                <a:latin typeface="Palatino Linotype"/>
              </a:rPr>
            </a:br>
            <a:r>
              <a:rPr lang="en-US" sz="4800" dirty="0">
                <a:latin typeface="Palatino Linotype"/>
              </a:rPr>
              <a:t>New Jersey Tiered System of Supports (NJTSS) Overview</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2" y="4584188"/>
            <a:ext cx="12191998" cy="1701209"/>
          </a:xfrm>
        </p:spPr>
        <p:txBody>
          <a:bodyPr>
            <a:normAutofit/>
          </a:bodyPr>
          <a:lstStyle/>
          <a:p>
            <a:r>
              <a:rPr lang="en-US"/>
              <a:t>Office of Student Support Services</a:t>
            </a:r>
          </a:p>
          <a:p>
            <a:r>
              <a:rPr lang="en-US"/>
              <a:t>Division of Educational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mc:AlternateContent xmlns:mc="http://schemas.openxmlformats.org/markup-compatibility/2006" xmlns:p14="http://schemas.microsoft.com/office/powerpoint/2010/main">
    <mc:Choice Requires="p14">
      <p:transition spd="slow" p14:dur="2000" advTm="13675"/>
    </mc:Choice>
    <mc:Fallback xmlns="">
      <p:transition spd="slow" advTm="136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3161A-A6D6-475B-9E26-9092BD192657}"/>
              </a:ext>
            </a:extLst>
          </p:cNvPr>
          <p:cNvSpPr>
            <a:spLocks noGrp="1"/>
          </p:cNvSpPr>
          <p:nvPr>
            <p:ph type="title"/>
          </p:nvPr>
        </p:nvSpPr>
        <p:spPr/>
        <p:txBody>
          <a:bodyPr/>
          <a:lstStyle/>
          <a:p>
            <a:r>
              <a:rPr lang="en-US"/>
              <a:t>Essential Components</a:t>
            </a:r>
          </a:p>
        </p:txBody>
      </p:sp>
      <p:sp>
        <p:nvSpPr>
          <p:cNvPr id="7" name="Content Placeholder 6">
            <a:extLst>
              <a:ext uri="{FF2B5EF4-FFF2-40B4-BE49-F238E27FC236}">
                <a16:creationId xmlns:a16="http://schemas.microsoft.com/office/drawing/2014/main" id="{407F3DEF-26D5-42B8-BB63-99ABA44BB585}"/>
              </a:ext>
            </a:extLst>
          </p:cNvPr>
          <p:cNvSpPr>
            <a:spLocks noGrp="1"/>
          </p:cNvSpPr>
          <p:nvPr>
            <p:ph sz="half" idx="1"/>
          </p:nvPr>
        </p:nvSpPr>
        <p:spPr>
          <a:xfrm>
            <a:off x="176270" y="1429017"/>
            <a:ext cx="6247390" cy="4498057"/>
          </a:xfrm>
        </p:spPr>
        <p:txBody>
          <a:bodyPr>
            <a:normAutofit fontScale="92500"/>
          </a:bodyPr>
          <a:lstStyle/>
          <a:p>
            <a:pPr marL="742950" indent="-742950">
              <a:spcBef>
                <a:spcPts val="0"/>
              </a:spcBef>
              <a:spcAft>
                <a:spcPts val="0"/>
              </a:spcAft>
              <a:buFont typeface="+mj-lt"/>
              <a:buAutoNum type="arabicPeriod"/>
            </a:pPr>
            <a:r>
              <a:rPr lang="en-US" sz="2400" b="1"/>
              <a:t>Effective district and school leadership</a:t>
            </a:r>
          </a:p>
          <a:p>
            <a:pPr marL="742950" indent="-742950">
              <a:spcBef>
                <a:spcPts val="0"/>
              </a:spcBef>
              <a:spcAft>
                <a:spcPts val="0"/>
              </a:spcAft>
              <a:buFont typeface="+mj-lt"/>
              <a:buAutoNum type="arabicPeriod"/>
            </a:pPr>
            <a:r>
              <a:rPr lang="en-US" sz="2400" b="1"/>
              <a:t>Family and community engagement</a:t>
            </a:r>
          </a:p>
          <a:p>
            <a:pPr marL="742950" indent="-742950">
              <a:spcBef>
                <a:spcPts val="0"/>
              </a:spcBef>
              <a:spcAft>
                <a:spcPts val="0"/>
              </a:spcAft>
              <a:buFont typeface="+mj-lt"/>
              <a:buAutoNum type="arabicPeriod"/>
            </a:pPr>
            <a:r>
              <a:rPr lang="en-US" sz="2400" b="1"/>
              <a:t>Positive school culture and climate</a:t>
            </a:r>
          </a:p>
          <a:p>
            <a:pPr marL="742950" indent="-742950">
              <a:spcBef>
                <a:spcPts val="0"/>
              </a:spcBef>
              <a:spcAft>
                <a:spcPts val="0"/>
              </a:spcAft>
              <a:buFont typeface="+mj-lt"/>
              <a:buAutoNum type="arabicPeriod"/>
            </a:pPr>
            <a:r>
              <a:rPr lang="en-US" sz="2400"/>
              <a:t>High-quality learning environments, curricula, and instructional practices </a:t>
            </a:r>
          </a:p>
          <a:p>
            <a:pPr marL="742950" indent="-742950">
              <a:spcBef>
                <a:spcPts val="0"/>
              </a:spcBef>
              <a:spcAft>
                <a:spcPts val="0"/>
              </a:spcAft>
              <a:buFont typeface="+mj-lt"/>
              <a:buAutoNum type="arabicPeriod"/>
            </a:pPr>
            <a:r>
              <a:rPr lang="en-US" sz="2400"/>
              <a:t>Universal screening</a:t>
            </a:r>
          </a:p>
          <a:p>
            <a:pPr marL="742950" indent="-742950">
              <a:spcBef>
                <a:spcPts val="0"/>
              </a:spcBef>
              <a:spcAft>
                <a:spcPts val="0"/>
              </a:spcAft>
              <a:buFont typeface="+mj-lt"/>
              <a:buAutoNum type="arabicPeriod"/>
            </a:pPr>
            <a:r>
              <a:rPr lang="en-US" sz="2400"/>
              <a:t>Data-based decision making</a:t>
            </a:r>
          </a:p>
          <a:p>
            <a:pPr marL="742950" indent="-742950">
              <a:spcBef>
                <a:spcPts val="0"/>
              </a:spcBef>
              <a:spcAft>
                <a:spcPts val="0"/>
              </a:spcAft>
              <a:buFont typeface="+mj-lt"/>
              <a:buAutoNum type="arabicPeriod"/>
            </a:pPr>
            <a:r>
              <a:rPr lang="en-US" sz="2400"/>
              <a:t>Collaborative problem-solving teams</a:t>
            </a:r>
          </a:p>
          <a:p>
            <a:pPr marL="742950" indent="-742950">
              <a:spcBef>
                <a:spcPts val="0"/>
              </a:spcBef>
              <a:spcAft>
                <a:spcPts val="0"/>
              </a:spcAft>
              <a:buFont typeface="+mj-lt"/>
              <a:buAutoNum type="arabicPeriod"/>
            </a:pPr>
            <a:r>
              <a:rPr lang="en-US" sz="2400"/>
              <a:t>Progress monitoring</a:t>
            </a:r>
          </a:p>
          <a:p>
            <a:pPr marL="742950" indent="-742950">
              <a:spcBef>
                <a:spcPts val="0"/>
              </a:spcBef>
              <a:spcAft>
                <a:spcPts val="0"/>
              </a:spcAft>
              <a:buFont typeface="+mj-lt"/>
              <a:buAutoNum type="arabicPeriod"/>
            </a:pPr>
            <a:r>
              <a:rPr lang="en-US" sz="2400"/>
              <a:t>Staff professional development</a:t>
            </a:r>
          </a:p>
        </p:txBody>
      </p:sp>
      <p:pic>
        <p:nvPicPr>
          <p:cNvPr id="9" name="Picture 6" descr="Diagram of NJTSS.">
            <a:extLst>
              <a:ext uri="{FF2B5EF4-FFF2-40B4-BE49-F238E27FC236}">
                <a16:creationId xmlns:a16="http://schemas.microsoft.com/office/drawing/2014/main" id="{47D3070A-A3C6-41C7-9C27-E9D2A4CD9926}"/>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7067766" y="1583430"/>
            <a:ext cx="405245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E4DAB0C-D5AB-4340-A38D-DF2BA7C98E1E}"/>
              </a:ext>
            </a:extLst>
          </p:cNvPr>
          <p:cNvSpPr>
            <a:spLocks noGrp="1"/>
          </p:cNvSpPr>
          <p:nvPr>
            <p:ph type="sldNum" sz="quarter" idx="12"/>
          </p:nvPr>
        </p:nvSpPr>
        <p:spPr/>
        <p:txBody>
          <a:bodyPr/>
          <a:lstStyle/>
          <a:p>
            <a:fld id="{37CA07B4-DD15-4A32-9DF2-B6AD00727005}" type="slidenum">
              <a:rPr lang="en-US" smtClean="0"/>
              <a:t>10</a:t>
            </a:fld>
            <a:endParaRPr lang="en-US"/>
          </a:p>
        </p:txBody>
      </p:sp>
    </p:spTree>
    <p:extLst>
      <p:ext uri="{BB962C8B-B14F-4D97-AF65-F5344CB8AC3E}">
        <p14:creationId xmlns:p14="http://schemas.microsoft.com/office/powerpoint/2010/main" val="1935448227"/>
      </p:ext>
    </p:extLst>
  </p:cSld>
  <p:clrMapOvr>
    <a:masterClrMapping/>
  </p:clrMapOvr>
  <mc:AlternateContent xmlns:mc="http://schemas.openxmlformats.org/markup-compatibility/2006" xmlns:p14="http://schemas.microsoft.com/office/powerpoint/2010/main">
    <mc:Choice Requires="p14">
      <p:transition spd="slow" p14:dur="2000" advTm="53602"/>
    </mc:Choice>
    <mc:Fallback xmlns="">
      <p:transition spd="slow" advTm="536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18F2-B0AB-4E18-8DAE-C6E06C49327C}"/>
              </a:ext>
            </a:extLst>
          </p:cNvPr>
          <p:cNvSpPr>
            <a:spLocks noGrp="1"/>
          </p:cNvSpPr>
          <p:nvPr>
            <p:ph type="title"/>
          </p:nvPr>
        </p:nvSpPr>
        <p:spPr>
          <a:xfrm>
            <a:off x="1256841" y="378896"/>
            <a:ext cx="10096959" cy="747579"/>
          </a:xfrm>
        </p:spPr>
        <p:txBody>
          <a:bodyPr anchor="ctr">
            <a:normAutofit/>
          </a:bodyPr>
          <a:lstStyle/>
          <a:p>
            <a:r>
              <a:rPr lang="en-US" sz="4600"/>
              <a:t>Growth Mindset</a:t>
            </a:r>
          </a:p>
        </p:txBody>
      </p:sp>
      <p:sp>
        <p:nvSpPr>
          <p:cNvPr id="3" name="Content Placeholder 2">
            <a:extLst>
              <a:ext uri="{FF2B5EF4-FFF2-40B4-BE49-F238E27FC236}">
                <a16:creationId xmlns:a16="http://schemas.microsoft.com/office/drawing/2014/main" id="{0BE0EB54-C706-4341-AC6A-529079B44A96}"/>
              </a:ext>
            </a:extLst>
          </p:cNvPr>
          <p:cNvSpPr>
            <a:spLocks noGrp="1"/>
          </p:cNvSpPr>
          <p:nvPr>
            <p:ph sz="half" idx="1"/>
          </p:nvPr>
        </p:nvSpPr>
        <p:spPr>
          <a:xfrm>
            <a:off x="176270" y="1429017"/>
            <a:ext cx="5843530" cy="4498057"/>
          </a:xfrm>
        </p:spPr>
        <p:txBody>
          <a:bodyPr>
            <a:normAutofit/>
          </a:bodyPr>
          <a:lstStyle/>
          <a:p>
            <a:pPr>
              <a:lnSpc>
                <a:spcPct val="98000"/>
              </a:lnSpc>
            </a:pPr>
            <a:r>
              <a:rPr lang="en-US" sz="3300"/>
              <a:t>Support within multi-tiered systems is intended to be fluid and responsive to student progress. Not a label that identifies a “red zone kid” (Goodman &amp; McIntosh, 2016). </a:t>
            </a:r>
          </a:p>
          <a:p>
            <a:pPr>
              <a:lnSpc>
                <a:spcPct val="98000"/>
              </a:lnSpc>
            </a:pPr>
            <a:r>
              <a:rPr lang="en-US" sz="3300"/>
              <a:t>Shift in thinking</a:t>
            </a:r>
          </a:p>
        </p:txBody>
      </p:sp>
      <p:pic>
        <p:nvPicPr>
          <p:cNvPr id="6" name="Picture 5" descr="Child writing on paper with an open book in front of her.">
            <a:extLst>
              <a:ext uri="{FF2B5EF4-FFF2-40B4-BE49-F238E27FC236}">
                <a16:creationId xmlns:a16="http://schemas.microsoft.com/office/drawing/2014/main" id="{F8B15864-1F7F-4EAE-9EF6-1B0DD8ED02EC}"/>
              </a:ext>
            </a:extLst>
          </p:cNvPr>
          <p:cNvPicPr>
            <a:picLocks noChangeAspect="1"/>
          </p:cNvPicPr>
          <p:nvPr/>
        </p:nvPicPr>
        <p:blipFill rotWithShape="1">
          <a:blip r:embed="rId3">
            <a:extLst>
              <a:ext uri="{28A0092B-C50C-407E-A947-70E740481C1C}">
                <a14:useLocalDpi xmlns:a14="http://schemas.microsoft.com/office/drawing/2010/main" val="0"/>
              </a:ext>
            </a:extLst>
          </a:blip>
          <a:srcRect l="1392" r="11894" b="2"/>
          <a:stretch/>
        </p:blipFill>
        <p:spPr>
          <a:xfrm>
            <a:off x="6172202" y="1429016"/>
            <a:ext cx="5843530" cy="4498057"/>
          </a:xfrm>
          <a:prstGeom prst="rect">
            <a:avLst/>
          </a:prstGeom>
          <a:noFill/>
        </p:spPr>
      </p:pic>
      <p:sp>
        <p:nvSpPr>
          <p:cNvPr id="5" name="Slide Number Placeholder 4">
            <a:extLst>
              <a:ext uri="{FF2B5EF4-FFF2-40B4-BE49-F238E27FC236}">
                <a16:creationId xmlns:a16="http://schemas.microsoft.com/office/drawing/2014/main" id="{9D4E50BF-BAFB-4519-A3AF-E0249DB3BD72}"/>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1148443995"/>
      </p:ext>
    </p:extLst>
  </p:cSld>
  <p:clrMapOvr>
    <a:masterClrMapping/>
  </p:clrMapOvr>
  <mc:AlternateContent xmlns:mc="http://schemas.openxmlformats.org/markup-compatibility/2006" xmlns:p14="http://schemas.microsoft.com/office/powerpoint/2010/main">
    <mc:Choice Requires="p14">
      <p:transition spd="slow" p14:dur="2000" advTm="55847"/>
    </mc:Choice>
    <mc:Fallback xmlns="">
      <p:transition spd="slow" advTm="558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D84042-3901-493F-B6A1-2CA53874A9E3}"/>
              </a:ext>
            </a:extLst>
          </p:cNvPr>
          <p:cNvSpPr>
            <a:spLocks noGrp="1"/>
          </p:cNvSpPr>
          <p:nvPr>
            <p:ph type="title"/>
          </p:nvPr>
        </p:nvSpPr>
        <p:spPr/>
        <p:txBody>
          <a:bodyPr/>
          <a:lstStyle/>
          <a:p>
            <a:r>
              <a:rPr lang="en-US"/>
              <a:t>Tier 1</a:t>
            </a:r>
          </a:p>
        </p:txBody>
      </p:sp>
      <p:sp>
        <p:nvSpPr>
          <p:cNvPr id="8" name="Text Placeholder 7">
            <a:extLst>
              <a:ext uri="{FF2B5EF4-FFF2-40B4-BE49-F238E27FC236}">
                <a16:creationId xmlns:a16="http://schemas.microsoft.com/office/drawing/2014/main" id="{432F0ED2-2A60-3C40-B2EA-D2F351CE0209}"/>
              </a:ext>
            </a:extLst>
          </p:cNvPr>
          <p:cNvSpPr>
            <a:spLocks noGrp="1"/>
          </p:cNvSpPr>
          <p:nvPr>
            <p:ph type="body" sz="quarter" idx="14"/>
          </p:nvPr>
        </p:nvSpPr>
        <p:spPr>
          <a:xfrm rot="16200000">
            <a:off x="-646987" y="4456238"/>
            <a:ext cx="2060907" cy="400394"/>
          </a:xfrm>
        </p:spPr>
        <p:txBody>
          <a:bodyPr>
            <a:normAutofit fontScale="92500" lnSpcReduction="20000"/>
          </a:bodyPr>
          <a:lstStyle/>
          <a:p>
            <a:pPr marL="0" indent="0" algn="ctr">
              <a:buNone/>
            </a:pPr>
            <a:r>
              <a:rPr lang="en-US" sz="2400" b="1">
                <a:solidFill>
                  <a:schemeClr val="bg1"/>
                </a:solidFill>
                <a:latin typeface="Arial" panose="020B0604020202020204" pitchFamily="34" charset="0"/>
                <a:cs typeface="Arial" panose="020B0604020202020204" pitchFamily="34" charset="0"/>
              </a:rPr>
              <a:t>TIER 1</a:t>
            </a:r>
          </a:p>
        </p:txBody>
      </p:sp>
      <p:sp>
        <p:nvSpPr>
          <p:cNvPr id="7" name="Content Placeholder 6">
            <a:extLst>
              <a:ext uri="{FF2B5EF4-FFF2-40B4-BE49-F238E27FC236}">
                <a16:creationId xmlns:a16="http://schemas.microsoft.com/office/drawing/2014/main" id="{B897D999-BA80-7C85-3153-2E9576781BB1}"/>
              </a:ext>
            </a:extLst>
          </p:cNvPr>
          <p:cNvSpPr>
            <a:spLocks noGrp="1"/>
          </p:cNvSpPr>
          <p:nvPr>
            <p:ph sz="half" idx="13"/>
          </p:nvPr>
        </p:nvSpPr>
        <p:spPr>
          <a:xfrm>
            <a:off x="748162" y="4170286"/>
            <a:ext cx="6408205" cy="1728182"/>
          </a:xfrm>
        </p:spPr>
        <p:txBody>
          <a:bodyPr>
            <a:noAutofit/>
          </a:bodyPr>
          <a:lstStyle/>
          <a:p>
            <a:pPr marL="0" indent="0">
              <a:buNone/>
            </a:pPr>
            <a:r>
              <a:rPr lang="en-US" sz="1600">
                <a:latin typeface="Arial" panose="020B0604020202020204" pitchFamily="34" charset="0"/>
                <a:cs typeface="Arial" panose="020B0604020202020204" pitchFamily="34" charset="0"/>
              </a:rPr>
              <a:t>Tier 1 provides </a:t>
            </a:r>
            <a:r>
              <a:rPr lang="en-US" sz="1600" b="1" i="1">
                <a:latin typeface="Arial" panose="020B0604020202020204" pitchFamily="34" charset="0"/>
                <a:cs typeface="Arial" panose="020B0604020202020204" pitchFamily="34" charset="0"/>
              </a:rPr>
              <a:t>high-quality learning environments, evidence-based curricular and instructional practices, and a continuum of supports and interventions </a:t>
            </a:r>
            <a:r>
              <a:rPr lang="en-US" sz="1600">
                <a:latin typeface="Arial" panose="020B0604020202020204" pitchFamily="34" charset="0"/>
                <a:cs typeface="Arial" panose="020B0604020202020204" pitchFamily="34" charset="0"/>
              </a:rPr>
              <a:t>in general education classrooms, including bilingual classrooms, delivered with fidelity by trained teachers with the support of other professionals.</a:t>
            </a:r>
          </a:p>
        </p:txBody>
      </p:sp>
      <p:pic>
        <p:nvPicPr>
          <p:cNvPr id="6" name="Picture 5" descr="an arrow from TIER 1 pointing to the bottom of the triangle Diagram of NJTSS.">
            <a:extLst>
              <a:ext uri="{FF2B5EF4-FFF2-40B4-BE49-F238E27FC236}">
                <a16:creationId xmlns:a16="http://schemas.microsoft.com/office/drawing/2014/main" id="{F4306379-9D6E-6DEA-438B-1380A831E284}"/>
              </a:ext>
            </a:extLst>
          </p:cNvPr>
          <p:cNvPicPr>
            <a:picLocks noChangeAspect="1"/>
          </p:cNvPicPr>
          <p:nvPr/>
        </p:nvPicPr>
        <p:blipFill>
          <a:blip r:embed="rId3"/>
          <a:stretch>
            <a:fillRect/>
          </a:stretch>
        </p:blipFill>
        <p:spPr>
          <a:xfrm>
            <a:off x="6647688" y="959532"/>
            <a:ext cx="5444200" cy="5206435"/>
          </a:xfrm>
          <a:prstGeom prst="rect">
            <a:avLst/>
          </a:prstGeom>
        </p:spPr>
      </p:pic>
      <p:sp>
        <p:nvSpPr>
          <p:cNvPr id="5" name="Slide Number Placeholder 4">
            <a:extLst>
              <a:ext uri="{FF2B5EF4-FFF2-40B4-BE49-F238E27FC236}">
                <a16:creationId xmlns:a16="http://schemas.microsoft.com/office/drawing/2014/main" id="{80DD5290-BCF4-4E35-9868-2D1389E6F419}"/>
              </a:ext>
            </a:extLst>
          </p:cNvPr>
          <p:cNvSpPr>
            <a:spLocks noGrp="1"/>
          </p:cNvSpPr>
          <p:nvPr>
            <p:ph type="sldNum" sz="quarter" idx="12"/>
          </p:nvPr>
        </p:nvSpPr>
        <p:spPr/>
        <p:txBody>
          <a:bodyPr/>
          <a:lstStyle/>
          <a:p>
            <a:fld id="{37CA07B4-DD15-4A32-9DF2-B6AD00727005}" type="slidenum">
              <a:rPr lang="en-US" smtClean="0"/>
              <a:t>12</a:t>
            </a:fld>
            <a:endParaRPr lang="en-US"/>
          </a:p>
        </p:txBody>
      </p:sp>
    </p:spTree>
    <p:extLst>
      <p:ext uri="{BB962C8B-B14F-4D97-AF65-F5344CB8AC3E}">
        <p14:creationId xmlns:p14="http://schemas.microsoft.com/office/powerpoint/2010/main" val="3099720544"/>
      </p:ext>
    </p:extLst>
  </p:cSld>
  <p:clrMapOvr>
    <a:masterClrMapping/>
  </p:clrMapOvr>
  <mc:AlternateContent xmlns:mc="http://schemas.openxmlformats.org/markup-compatibility/2006" xmlns:p14="http://schemas.microsoft.com/office/powerpoint/2010/main">
    <mc:Choice Requires="p14">
      <p:transition spd="slow" p14:dur="2000" advTm="90270"/>
    </mc:Choice>
    <mc:Fallback xmlns="">
      <p:transition spd="slow" advTm="902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D84042-3901-493F-B6A1-2CA53874A9E3}"/>
              </a:ext>
            </a:extLst>
          </p:cNvPr>
          <p:cNvSpPr>
            <a:spLocks noGrp="1"/>
          </p:cNvSpPr>
          <p:nvPr>
            <p:ph type="title"/>
          </p:nvPr>
        </p:nvSpPr>
        <p:spPr/>
        <p:txBody>
          <a:bodyPr/>
          <a:lstStyle/>
          <a:p>
            <a:r>
              <a:rPr lang="en-US"/>
              <a:t>Tier 2</a:t>
            </a:r>
          </a:p>
        </p:txBody>
      </p:sp>
      <p:sp>
        <p:nvSpPr>
          <p:cNvPr id="2" name="Content Placeholder 1">
            <a:extLst>
              <a:ext uri="{FF2B5EF4-FFF2-40B4-BE49-F238E27FC236}">
                <a16:creationId xmlns:a16="http://schemas.microsoft.com/office/drawing/2014/main" id="{C3C9B499-FFCE-1539-9661-20CDC8F60A98}"/>
              </a:ext>
            </a:extLst>
          </p:cNvPr>
          <p:cNvSpPr>
            <a:spLocks noGrp="1"/>
          </p:cNvSpPr>
          <p:nvPr>
            <p:ph sz="half" idx="1"/>
          </p:nvPr>
        </p:nvSpPr>
        <p:spPr>
          <a:xfrm rot="16200000">
            <a:off x="-417457" y="2694803"/>
            <a:ext cx="1740664" cy="436676"/>
          </a:xfrm>
        </p:spPr>
        <p:txBody>
          <a:bodyPr>
            <a:normAutofit fontScale="92500"/>
          </a:bodyPr>
          <a:lstStyle/>
          <a:p>
            <a:pPr marL="0" indent="0">
              <a:buNone/>
            </a:pPr>
            <a:r>
              <a:rPr lang="en-US" sz="2400" b="1">
                <a:solidFill>
                  <a:schemeClr val="bg1"/>
                </a:solidFill>
                <a:latin typeface="Arial" panose="020B0604020202020204" pitchFamily="34" charset="0"/>
                <a:cs typeface="Arial" panose="020B0604020202020204" pitchFamily="34" charset="0"/>
              </a:rPr>
              <a:t>TIER 2</a:t>
            </a:r>
          </a:p>
        </p:txBody>
      </p:sp>
      <p:sp>
        <p:nvSpPr>
          <p:cNvPr id="3" name="Content Placeholder 2">
            <a:extLst>
              <a:ext uri="{FF2B5EF4-FFF2-40B4-BE49-F238E27FC236}">
                <a16:creationId xmlns:a16="http://schemas.microsoft.com/office/drawing/2014/main" id="{C2150940-0E1E-A996-ED9A-6421CA6A71B8}"/>
              </a:ext>
            </a:extLst>
          </p:cNvPr>
          <p:cNvSpPr>
            <a:spLocks noGrp="1"/>
          </p:cNvSpPr>
          <p:nvPr>
            <p:ph sz="half" idx="13"/>
          </p:nvPr>
        </p:nvSpPr>
        <p:spPr>
          <a:xfrm>
            <a:off x="700397" y="2275259"/>
            <a:ext cx="6516100" cy="2229658"/>
          </a:xfrm>
        </p:spPr>
        <p:txBody>
          <a:bodyPr>
            <a:noAutofit/>
          </a:bodyPr>
          <a:lstStyle/>
          <a:p>
            <a:pPr marL="0" indent="0">
              <a:buNone/>
            </a:pPr>
            <a:r>
              <a:rPr lang="en-US" sz="1600">
                <a:latin typeface="Arial" panose="020B0604020202020204" pitchFamily="34" charset="0"/>
                <a:cs typeface="Arial" panose="020B0604020202020204" pitchFamily="34" charset="0"/>
              </a:rPr>
              <a:t>Tier 2 provides </a:t>
            </a:r>
            <a:r>
              <a:rPr lang="en-US" sz="1600" b="1" i="1">
                <a:latin typeface="Arial" panose="020B0604020202020204" pitchFamily="34" charset="0"/>
                <a:cs typeface="Arial" panose="020B0604020202020204" pitchFamily="34" charset="0"/>
              </a:rPr>
              <a:t>supplemental supports and interventions </a:t>
            </a:r>
            <a:r>
              <a:rPr lang="en-US" sz="1600">
                <a:latin typeface="Arial" panose="020B0604020202020204" pitchFamily="34" charset="0"/>
                <a:cs typeface="Arial" panose="020B0604020202020204" pitchFamily="34" charset="0"/>
              </a:rPr>
              <a:t>that may be delivered in small-group instruction, provided in either the general classroom or during an intervention period.  Interventions include evidence-based instructional practices and interventions that increase in intensity, frequency and duration based upon the review of data during regular progress monitoring intervals.</a:t>
            </a:r>
          </a:p>
        </p:txBody>
      </p:sp>
      <p:pic>
        <p:nvPicPr>
          <p:cNvPr id="7" name="Picture 6" descr="an arrow pointing to the middle of the triangle Diagram of NJTSS">
            <a:extLst>
              <a:ext uri="{FF2B5EF4-FFF2-40B4-BE49-F238E27FC236}">
                <a16:creationId xmlns:a16="http://schemas.microsoft.com/office/drawing/2014/main" id="{4061026B-CA92-3867-858E-9E92DF605F1C}"/>
              </a:ext>
            </a:extLst>
          </p:cNvPr>
          <p:cNvPicPr>
            <a:picLocks noChangeAspect="1"/>
          </p:cNvPicPr>
          <p:nvPr/>
        </p:nvPicPr>
        <p:blipFill>
          <a:blip r:embed="rId3"/>
          <a:stretch>
            <a:fillRect/>
          </a:stretch>
        </p:blipFill>
        <p:spPr>
          <a:xfrm>
            <a:off x="6913431" y="969177"/>
            <a:ext cx="5182049" cy="5206435"/>
          </a:xfrm>
          <a:prstGeom prst="rect">
            <a:avLst/>
          </a:prstGeom>
        </p:spPr>
      </p:pic>
      <p:sp>
        <p:nvSpPr>
          <p:cNvPr id="5" name="Slide Number Placeholder 4">
            <a:extLst>
              <a:ext uri="{FF2B5EF4-FFF2-40B4-BE49-F238E27FC236}">
                <a16:creationId xmlns:a16="http://schemas.microsoft.com/office/drawing/2014/main" id="{80DD5290-BCF4-4E35-9868-2D1389E6F419}"/>
              </a:ext>
            </a:extLst>
          </p:cNvPr>
          <p:cNvSpPr>
            <a:spLocks noGrp="1"/>
          </p:cNvSpPr>
          <p:nvPr>
            <p:ph type="sldNum" sz="quarter" idx="12"/>
          </p:nvPr>
        </p:nvSpPr>
        <p:spPr/>
        <p:txBody>
          <a:bodyPr/>
          <a:lstStyle/>
          <a:p>
            <a:fld id="{37CA07B4-DD15-4A32-9DF2-B6AD00727005}" type="slidenum">
              <a:rPr lang="en-US" smtClean="0"/>
              <a:t>13</a:t>
            </a:fld>
            <a:endParaRPr lang="en-US"/>
          </a:p>
        </p:txBody>
      </p:sp>
    </p:spTree>
    <p:extLst>
      <p:ext uri="{BB962C8B-B14F-4D97-AF65-F5344CB8AC3E}">
        <p14:creationId xmlns:p14="http://schemas.microsoft.com/office/powerpoint/2010/main" val="865407222"/>
      </p:ext>
    </p:extLst>
  </p:cSld>
  <p:clrMapOvr>
    <a:masterClrMapping/>
  </p:clrMapOvr>
  <mc:AlternateContent xmlns:mc="http://schemas.openxmlformats.org/markup-compatibility/2006" xmlns:p14="http://schemas.microsoft.com/office/powerpoint/2010/main">
    <mc:Choice Requires="p14">
      <p:transition spd="slow" p14:dur="2000" advTm="63303"/>
    </mc:Choice>
    <mc:Fallback xmlns="">
      <p:transition spd="slow" advTm="633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D84042-3901-493F-B6A1-2CA53874A9E3}"/>
              </a:ext>
            </a:extLst>
          </p:cNvPr>
          <p:cNvSpPr>
            <a:spLocks noGrp="1"/>
          </p:cNvSpPr>
          <p:nvPr>
            <p:ph type="title"/>
          </p:nvPr>
        </p:nvSpPr>
        <p:spPr/>
        <p:txBody>
          <a:bodyPr/>
          <a:lstStyle/>
          <a:p>
            <a:r>
              <a:rPr lang="en-US"/>
              <a:t>Tier 3</a:t>
            </a:r>
          </a:p>
        </p:txBody>
      </p:sp>
      <p:sp>
        <p:nvSpPr>
          <p:cNvPr id="4" name="Content Placeholder 3">
            <a:extLst>
              <a:ext uri="{FF2B5EF4-FFF2-40B4-BE49-F238E27FC236}">
                <a16:creationId xmlns:a16="http://schemas.microsoft.com/office/drawing/2014/main" id="{DEC45DC6-395D-521F-E1FD-3B3F55D6C8C7}"/>
              </a:ext>
            </a:extLst>
          </p:cNvPr>
          <p:cNvSpPr>
            <a:spLocks noGrp="1"/>
          </p:cNvSpPr>
          <p:nvPr>
            <p:ph sz="half" idx="1"/>
          </p:nvPr>
        </p:nvSpPr>
        <p:spPr>
          <a:xfrm rot="16200000">
            <a:off x="-347681" y="2259636"/>
            <a:ext cx="2140522" cy="479282"/>
          </a:xfrm>
        </p:spPr>
        <p:txBody>
          <a:bodyPr>
            <a:noAutofit/>
          </a:bodyPr>
          <a:lstStyle/>
          <a:p>
            <a:pPr marL="0" indent="0" algn="ctr">
              <a:buNone/>
            </a:pPr>
            <a:r>
              <a:rPr lang="en-US" sz="2400" b="1">
                <a:latin typeface="Arial" panose="020B0604020202020204" pitchFamily="34" charset="0"/>
                <a:cs typeface="Arial" panose="020B0604020202020204" pitchFamily="34" charset="0"/>
              </a:rPr>
              <a:t>TIER</a:t>
            </a:r>
            <a:r>
              <a:rPr lang="en-US" sz="2800" b="1">
                <a:latin typeface="Arial" panose="020B0604020202020204" pitchFamily="34" charset="0"/>
                <a:cs typeface="Arial" panose="020B0604020202020204" pitchFamily="34" charset="0"/>
              </a:rPr>
              <a:t> 3</a:t>
            </a:r>
          </a:p>
        </p:txBody>
      </p:sp>
      <p:sp>
        <p:nvSpPr>
          <p:cNvPr id="7" name="Content Placeholder 6">
            <a:extLst>
              <a:ext uri="{FF2B5EF4-FFF2-40B4-BE49-F238E27FC236}">
                <a16:creationId xmlns:a16="http://schemas.microsoft.com/office/drawing/2014/main" id="{0241623B-7801-BFDF-3D98-C5FD2122AFA8}"/>
              </a:ext>
            </a:extLst>
          </p:cNvPr>
          <p:cNvSpPr>
            <a:spLocks noGrp="1"/>
          </p:cNvSpPr>
          <p:nvPr>
            <p:ph sz="half" idx="13"/>
          </p:nvPr>
        </p:nvSpPr>
        <p:spPr>
          <a:xfrm>
            <a:off x="1068093" y="1852529"/>
            <a:ext cx="6449238" cy="1717010"/>
          </a:xfrm>
        </p:spPr>
        <p:txBody>
          <a:bodyPr>
            <a:noAutofit/>
          </a:bodyPr>
          <a:lstStyle/>
          <a:p>
            <a:pPr marL="0" indent="0">
              <a:buNone/>
            </a:pPr>
            <a:r>
              <a:rPr lang="en-US" sz="1700">
                <a:latin typeface="Arial" panose="020B0604020202020204" pitchFamily="34" charset="0"/>
                <a:cs typeface="Arial" panose="020B0604020202020204" pitchFamily="34" charset="0"/>
              </a:rPr>
              <a:t>Tier 3 provides </a:t>
            </a:r>
            <a:r>
              <a:rPr lang="en-US" sz="1700" b="1" i="1">
                <a:latin typeface="Arial" panose="020B0604020202020204" pitchFamily="34" charset="0"/>
                <a:cs typeface="Arial" panose="020B0604020202020204" pitchFamily="34" charset="0"/>
              </a:rPr>
              <a:t>intensive supports and interventions </a:t>
            </a:r>
            <a:r>
              <a:rPr lang="en-US" sz="1700">
                <a:latin typeface="Arial" panose="020B0604020202020204" pitchFamily="34" charset="0"/>
                <a:cs typeface="Arial" panose="020B0604020202020204" pitchFamily="34" charset="0"/>
              </a:rPr>
              <a:t>that may be delivered individually and provided in or outside of the classroom after the delivery of core instruction.  There may be </a:t>
            </a:r>
            <a:r>
              <a:rPr lang="en-US" sz="1700" b="1" i="1">
                <a:latin typeface="Arial" panose="020B0604020202020204" pitchFamily="34" charset="0"/>
                <a:cs typeface="Arial" panose="020B0604020202020204" pitchFamily="34" charset="0"/>
              </a:rPr>
              <a:t>adaptations</a:t>
            </a:r>
            <a:r>
              <a:rPr lang="en-US" sz="1700">
                <a:latin typeface="Arial" panose="020B0604020202020204" pitchFamily="34" charset="0"/>
                <a:cs typeface="Arial" panose="020B0604020202020204" pitchFamily="34" charset="0"/>
              </a:rPr>
              <a:t> of supports and interventions based on an individual student's performance using data that are reviewed during frequent progress monitoring intervals.</a:t>
            </a:r>
          </a:p>
        </p:txBody>
      </p:sp>
      <p:pic>
        <p:nvPicPr>
          <p:cNvPr id="6" name="Picture 5" descr="an arrow pointing to the top of the triangle Diagram of NJTSS">
            <a:extLst>
              <a:ext uri="{FF2B5EF4-FFF2-40B4-BE49-F238E27FC236}">
                <a16:creationId xmlns:a16="http://schemas.microsoft.com/office/drawing/2014/main" id="{77A77309-DF36-4A9C-D9AC-FE05393263E8}"/>
              </a:ext>
            </a:extLst>
          </p:cNvPr>
          <p:cNvPicPr>
            <a:picLocks noChangeAspect="1"/>
          </p:cNvPicPr>
          <p:nvPr/>
        </p:nvPicPr>
        <p:blipFill>
          <a:blip r:embed="rId3"/>
          <a:stretch>
            <a:fillRect/>
          </a:stretch>
        </p:blipFill>
        <p:spPr>
          <a:xfrm>
            <a:off x="6911623" y="968022"/>
            <a:ext cx="5175953" cy="5206435"/>
          </a:xfrm>
          <a:prstGeom prst="rect">
            <a:avLst/>
          </a:prstGeom>
        </p:spPr>
      </p:pic>
      <p:sp>
        <p:nvSpPr>
          <p:cNvPr id="5" name="Slide Number Placeholder 4">
            <a:extLst>
              <a:ext uri="{FF2B5EF4-FFF2-40B4-BE49-F238E27FC236}">
                <a16:creationId xmlns:a16="http://schemas.microsoft.com/office/drawing/2014/main" id="{80DD5290-BCF4-4E35-9868-2D1389E6F419}"/>
              </a:ext>
            </a:extLst>
          </p:cNvPr>
          <p:cNvSpPr>
            <a:spLocks noGrp="1"/>
          </p:cNvSpPr>
          <p:nvPr>
            <p:ph type="sldNum" sz="quarter" idx="12"/>
          </p:nvPr>
        </p:nvSpPr>
        <p:spPr/>
        <p:txBody>
          <a:bodyPr/>
          <a:lstStyle/>
          <a:p>
            <a:fld id="{37CA07B4-DD15-4A32-9DF2-B6AD00727005}" type="slidenum">
              <a:rPr lang="en-US" smtClean="0"/>
              <a:t>14</a:t>
            </a:fld>
            <a:endParaRPr lang="en-US"/>
          </a:p>
        </p:txBody>
      </p:sp>
    </p:spTree>
    <p:extLst>
      <p:ext uri="{BB962C8B-B14F-4D97-AF65-F5344CB8AC3E}">
        <p14:creationId xmlns:p14="http://schemas.microsoft.com/office/powerpoint/2010/main" val="474750593"/>
      </p:ext>
    </p:extLst>
  </p:cSld>
  <p:clrMapOvr>
    <a:masterClrMapping/>
  </p:clrMapOvr>
  <mc:AlternateContent xmlns:mc="http://schemas.openxmlformats.org/markup-compatibility/2006" xmlns:p14="http://schemas.microsoft.com/office/powerpoint/2010/main">
    <mc:Choice Requires="p14">
      <p:transition spd="slow" p14:dur="2000" advTm="57417"/>
    </mc:Choice>
    <mc:Fallback xmlns="">
      <p:transition spd="slow" advTm="5741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1F42-A02C-4365-9160-2C78FDEC4269}"/>
              </a:ext>
            </a:extLst>
          </p:cNvPr>
          <p:cNvSpPr>
            <a:spLocks noGrp="1"/>
          </p:cNvSpPr>
          <p:nvPr>
            <p:ph type="title"/>
          </p:nvPr>
        </p:nvSpPr>
        <p:spPr/>
        <p:txBody>
          <a:bodyPr/>
          <a:lstStyle/>
          <a:p>
            <a:r>
              <a:rPr lang="en-US"/>
              <a:t>Reflective Questions</a:t>
            </a:r>
          </a:p>
        </p:txBody>
      </p:sp>
      <p:sp>
        <p:nvSpPr>
          <p:cNvPr id="8" name="TextBox 7">
            <a:extLst>
              <a:ext uri="{FF2B5EF4-FFF2-40B4-BE49-F238E27FC236}">
                <a16:creationId xmlns:a16="http://schemas.microsoft.com/office/drawing/2014/main" id="{491EA6F5-2A9E-41DD-F14C-5A0FD931394A}"/>
              </a:ext>
            </a:extLst>
          </p:cNvPr>
          <p:cNvSpPr txBox="1"/>
          <p:nvPr/>
        </p:nvSpPr>
        <p:spPr>
          <a:xfrm>
            <a:off x="244352" y="1332831"/>
            <a:ext cx="11275055" cy="1354217"/>
          </a:xfrm>
          <a:prstGeom prst="rect">
            <a:avLst/>
          </a:prstGeom>
          <a:noFill/>
        </p:spPr>
        <p:txBody>
          <a:bodyPr wrap="square" rtlCol="0">
            <a:spAutoFit/>
          </a:bodyPr>
          <a:lstStyle/>
          <a:p>
            <a:r>
              <a:rPr lang="en-US" sz="3200">
                <a:solidFill>
                  <a:schemeClr val="bg1"/>
                </a:solidFill>
              </a:rPr>
              <a:t>Can our current I&amp;RS system support and sustain an NJTSS framework?</a:t>
            </a:r>
          </a:p>
          <a:p>
            <a:endParaRPr lang="en-US"/>
          </a:p>
        </p:txBody>
      </p:sp>
      <p:sp>
        <p:nvSpPr>
          <p:cNvPr id="10" name="TextBox 9">
            <a:extLst>
              <a:ext uri="{FF2B5EF4-FFF2-40B4-BE49-F238E27FC236}">
                <a16:creationId xmlns:a16="http://schemas.microsoft.com/office/drawing/2014/main" id="{D358A4BD-29FF-C7A8-7BDD-C42F7C986D37}"/>
              </a:ext>
            </a:extLst>
          </p:cNvPr>
          <p:cNvSpPr txBox="1"/>
          <p:nvPr/>
        </p:nvSpPr>
        <p:spPr>
          <a:xfrm>
            <a:off x="244352" y="2807671"/>
            <a:ext cx="11275055" cy="1354217"/>
          </a:xfrm>
          <a:prstGeom prst="rect">
            <a:avLst/>
          </a:prstGeom>
          <a:noFill/>
        </p:spPr>
        <p:txBody>
          <a:bodyPr wrap="square" rtlCol="0">
            <a:spAutoFit/>
          </a:bodyPr>
          <a:lstStyle/>
          <a:p>
            <a:pPr lvl="0"/>
            <a:r>
              <a:rPr lang="en-US" sz="3200">
                <a:solidFill>
                  <a:schemeClr val="bg1"/>
                </a:solidFill>
              </a:rPr>
              <a:t>What prerequisites would our district need in place to begin implementation?</a:t>
            </a:r>
          </a:p>
          <a:p>
            <a:endParaRPr lang="en-US"/>
          </a:p>
        </p:txBody>
      </p:sp>
      <p:sp>
        <p:nvSpPr>
          <p:cNvPr id="11" name="TextBox 10">
            <a:extLst>
              <a:ext uri="{FF2B5EF4-FFF2-40B4-BE49-F238E27FC236}">
                <a16:creationId xmlns:a16="http://schemas.microsoft.com/office/drawing/2014/main" id="{8B92FF91-6908-D5CB-ED88-67AF610F4CBE}"/>
              </a:ext>
            </a:extLst>
          </p:cNvPr>
          <p:cNvSpPr txBox="1"/>
          <p:nvPr/>
        </p:nvSpPr>
        <p:spPr>
          <a:xfrm>
            <a:off x="244352" y="4282513"/>
            <a:ext cx="11275055" cy="1354217"/>
          </a:xfrm>
          <a:prstGeom prst="rect">
            <a:avLst/>
          </a:prstGeom>
          <a:noFill/>
        </p:spPr>
        <p:txBody>
          <a:bodyPr wrap="square" rtlCol="0">
            <a:spAutoFit/>
          </a:bodyPr>
          <a:lstStyle/>
          <a:p>
            <a:pPr lvl="0" rtl="0"/>
            <a:r>
              <a:rPr lang="en-US" sz="3200">
                <a:solidFill>
                  <a:schemeClr val="bg1"/>
                </a:solidFill>
              </a:rPr>
              <a:t>How will NJTSS support District </a:t>
            </a:r>
            <a:r>
              <a:rPr lang="en-US" sz="3200">
                <a:solidFill>
                  <a:schemeClr val="bg1"/>
                </a:solidFill>
                <a:latin typeface="Palatino Linotype"/>
              </a:rPr>
              <a:t>current educational or professional goals</a:t>
            </a:r>
            <a:r>
              <a:rPr lang="en-US" sz="3200">
                <a:solidFill>
                  <a:schemeClr val="bg1"/>
                </a:solidFill>
              </a:rPr>
              <a:t>?</a:t>
            </a:r>
          </a:p>
          <a:p>
            <a:endParaRPr lang="en-US"/>
          </a:p>
        </p:txBody>
      </p:sp>
      <p:sp>
        <p:nvSpPr>
          <p:cNvPr id="5" name="Slide Number Placeholder 4">
            <a:extLst>
              <a:ext uri="{FF2B5EF4-FFF2-40B4-BE49-F238E27FC236}">
                <a16:creationId xmlns:a16="http://schemas.microsoft.com/office/drawing/2014/main" id="{C6DAA3A8-3767-431B-968E-1127F30847C3}"/>
              </a:ext>
            </a:extLst>
          </p:cNvPr>
          <p:cNvSpPr>
            <a:spLocks noGrp="1"/>
          </p:cNvSpPr>
          <p:nvPr>
            <p:ph type="sldNum" sz="quarter" idx="12"/>
          </p:nvPr>
        </p:nvSpPr>
        <p:spPr/>
        <p:txBody>
          <a:bodyPr/>
          <a:lstStyle/>
          <a:p>
            <a:fld id="{A3D1C70C-36A2-44FC-A083-98959550CFF4}" type="slidenum">
              <a:rPr lang="en-US" smtClean="0"/>
              <a:t>15</a:t>
            </a:fld>
            <a:endParaRPr lang="en-US"/>
          </a:p>
        </p:txBody>
      </p:sp>
    </p:spTree>
    <p:extLst>
      <p:ext uri="{BB962C8B-B14F-4D97-AF65-F5344CB8AC3E}">
        <p14:creationId xmlns:p14="http://schemas.microsoft.com/office/powerpoint/2010/main" val="3528812991"/>
      </p:ext>
    </p:extLst>
  </p:cSld>
  <p:clrMapOvr>
    <a:masterClrMapping/>
  </p:clrMapOvr>
  <mc:AlternateContent xmlns:mc="http://schemas.openxmlformats.org/markup-compatibility/2006" xmlns:p14="http://schemas.microsoft.com/office/powerpoint/2010/main">
    <mc:Choice Requires="p14">
      <p:transition spd="slow" p14:dur="2000" advTm="33274"/>
    </mc:Choice>
    <mc:Fallback xmlns="">
      <p:transition spd="slow" advTm="3327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p:txBody>
          <a:bodyPr/>
          <a:lstStyle/>
          <a:p>
            <a:r>
              <a:rPr lang="en-US" sz="4400" dirty="0"/>
              <a:t>NJTSS: Start Where You Are</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11177530" cy="4498057"/>
          </a:xfrm>
        </p:spPr>
        <p:txBody>
          <a:bodyPr>
            <a:normAutofit lnSpcReduction="10000"/>
          </a:bodyPr>
          <a:lstStyle/>
          <a:p>
            <a:r>
              <a:rPr lang="en-US"/>
              <a:t>District-level leadership team:</a:t>
            </a:r>
          </a:p>
          <a:p>
            <a:pPr lvl="1"/>
            <a:r>
              <a:rPr lang="en-US"/>
              <a:t>Guide the district in assessing what is needed to implement and maintain a cohesive system that engages all students, staff, families and community resources.</a:t>
            </a:r>
          </a:p>
          <a:p>
            <a:pPr lvl="1"/>
            <a:r>
              <a:rPr lang="en-US"/>
              <a:t>Review the </a:t>
            </a:r>
            <a:r>
              <a:rPr lang="en-US">
                <a:hlinkClick r:id="rId3"/>
              </a:rPr>
              <a:t>NJTSS Manual</a:t>
            </a:r>
            <a:r>
              <a:rPr lang="en-US"/>
              <a:t>.</a:t>
            </a:r>
          </a:p>
          <a:p>
            <a:pPr lvl="1"/>
            <a:r>
              <a:rPr lang="en-US"/>
              <a:t>Implement using </a:t>
            </a:r>
            <a:r>
              <a:rPr lang="en-US">
                <a:hlinkClick r:id="rId4"/>
              </a:rPr>
              <a:t>Getting Started with NJTSS</a:t>
            </a:r>
            <a:r>
              <a:rPr lang="en-US"/>
              <a:t>.</a:t>
            </a:r>
          </a:p>
        </p:txBody>
      </p:sp>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p:txBody>
          <a:bodyPr/>
          <a:lstStyle/>
          <a:p>
            <a:fld id="{A3D1C70C-36A2-44FC-A083-98959550CFF4}" type="slidenum">
              <a:rPr lang="en-US" smtClean="0"/>
              <a:t>16</a:t>
            </a:fld>
            <a:endParaRPr lang="en-US"/>
          </a:p>
        </p:txBody>
      </p:sp>
      <p:sp>
        <p:nvSpPr>
          <p:cNvPr id="4" name="TextBox 3">
            <a:extLst>
              <a:ext uri="{FF2B5EF4-FFF2-40B4-BE49-F238E27FC236}">
                <a16:creationId xmlns:a16="http://schemas.microsoft.com/office/drawing/2014/main" id="{552C64A1-0767-0866-A1AF-98312962110D}"/>
              </a:ext>
            </a:extLst>
          </p:cNvPr>
          <p:cNvSpPr txBox="1"/>
          <p:nvPr/>
        </p:nvSpPr>
        <p:spPr>
          <a:xfrm>
            <a:off x="1617044" y="6209072"/>
            <a:ext cx="9375007" cy="461665"/>
          </a:xfrm>
          <a:prstGeom prst="rect">
            <a:avLst/>
          </a:prstGeom>
          <a:noFill/>
        </p:spPr>
        <p:txBody>
          <a:bodyPr wrap="square" rtlCol="0">
            <a:spAutoFit/>
          </a:bodyPr>
          <a:lstStyle/>
          <a:p>
            <a:pPr algn="r"/>
            <a:r>
              <a:rPr lang="en-US" sz="1200">
                <a:solidFill>
                  <a:schemeClr val="bg1"/>
                </a:solidFill>
              </a:rPr>
              <a:t>NJTSS Manual - </a:t>
            </a:r>
            <a:r>
              <a:rPr lang="en-US" sz="1200">
                <a:solidFill>
                  <a:schemeClr val="bg1"/>
                </a:solidFill>
                <a:hlinkClick r:id="rId3">
                  <a:extLst>
                    <a:ext uri="{A12FA001-AC4F-418D-AE19-62706E023703}">
                      <ahyp:hlinkClr xmlns:ahyp="http://schemas.microsoft.com/office/drawing/2018/hyperlinkcolor" val="tx"/>
                    </a:ext>
                  </a:extLst>
                </a:hlinkClick>
              </a:rPr>
              <a:t>https://www.state.nj.us/education/njtss/guidelines.pdf</a:t>
            </a:r>
            <a:endParaRPr lang="en-US" sz="1200">
              <a:solidFill>
                <a:schemeClr val="bg1"/>
              </a:solidFill>
            </a:endParaRPr>
          </a:p>
          <a:p>
            <a:pPr algn="r"/>
            <a:r>
              <a:rPr lang="en-US" sz="1200">
                <a:solidFill>
                  <a:schemeClr val="bg1"/>
                </a:solidFill>
              </a:rPr>
              <a:t>Getting Started with NJTSS - </a:t>
            </a:r>
            <a:r>
              <a:rPr lang="en-US" sz="1200">
                <a:solidFill>
                  <a:schemeClr val="bg1"/>
                </a:solidFill>
                <a:hlinkClick r:id="rId4">
                  <a:extLst>
                    <a:ext uri="{A12FA001-AC4F-418D-AE19-62706E023703}">
                      <ahyp:hlinkClr xmlns:ahyp="http://schemas.microsoft.com/office/drawing/2018/hyperlinkcolor" val="tx"/>
                    </a:ext>
                  </a:extLst>
                </a:hlinkClick>
              </a:rPr>
              <a:t>https://www.state.nj.us/education/njtss/started.pdf</a:t>
            </a:r>
            <a:endParaRPr lang="en-US" sz="1200">
              <a:solidFill>
                <a:schemeClr val="bg1"/>
              </a:solidFill>
            </a:endParaRPr>
          </a:p>
        </p:txBody>
      </p:sp>
    </p:spTree>
    <p:extLst>
      <p:ext uri="{BB962C8B-B14F-4D97-AF65-F5344CB8AC3E}">
        <p14:creationId xmlns:p14="http://schemas.microsoft.com/office/powerpoint/2010/main" val="1766674204"/>
      </p:ext>
    </p:extLst>
  </p:cSld>
  <p:clrMapOvr>
    <a:masterClrMapping/>
  </p:clrMapOvr>
  <mc:AlternateContent xmlns:mc="http://schemas.openxmlformats.org/markup-compatibility/2006" xmlns:p14="http://schemas.microsoft.com/office/powerpoint/2010/main">
    <mc:Choice Requires="p14">
      <p:transition spd="slow" p14:dur="2000" advTm="95144"/>
    </mc:Choice>
    <mc:Fallback xmlns="">
      <p:transition spd="slow" advTm="9514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443B-494E-1863-4BB5-BF39069284B8}"/>
              </a:ext>
            </a:extLst>
          </p:cNvPr>
          <p:cNvSpPr>
            <a:spLocks noGrp="1"/>
          </p:cNvSpPr>
          <p:nvPr>
            <p:ph type="title"/>
          </p:nvPr>
        </p:nvSpPr>
        <p:spPr>
          <a:xfrm>
            <a:off x="1256841" y="404296"/>
            <a:ext cx="10096959" cy="747579"/>
          </a:xfrm>
        </p:spPr>
        <p:txBody>
          <a:bodyPr/>
          <a:lstStyle/>
          <a:p>
            <a:r>
              <a:rPr lang="en-US" dirty="0">
                <a:solidFill>
                  <a:schemeClr val="bg1"/>
                </a:solidFill>
              </a:rPr>
              <a:t>Thank You</a:t>
            </a:r>
          </a:p>
        </p:txBody>
      </p:sp>
      <p:sp>
        <p:nvSpPr>
          <p:cNvPr id="15" name="TextBox 14">
            <a:extLst>
              <a:ext uri="{FF2B5EF4-FFF2-40B4-BE49-F238E27FC236}">
                <a16:creationId xmlns:a16="http://schemas.microsoft.com/office/drawing/2014/main" id="{C98A6DD7-D3D2-40F7-9090-80831F3E746A}"/>
              </a:ext>
            </a:extLst>
          </p:cNvPr>
          <p:cNvSpPr txBox="1"/>
          <p:nvPr/>
        </p:nvSpPr>
        <p:spPr>
          <a:xfrm>
            <a:off x="94526" y="1502530"/>
            <a:ext cx="1851451"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2" name="Picture 11" descr="A black and white logo">
            <a:extLst>
              <a:ext uri="{FF2B5EF4-FFF2-40B4-BE49-F238E27FC236}">
                <a16:creationId xmlns:a16="http://schemas.microsoft.com/office/drawing/2014/main" id="{351C0259-CC97-429E-8250-4EAF02AD579B}"/>
              </a:ext>
            </a:extLst>
          </p:cNvPr>
          <p:cNvPicPr>
            <a:picLocks noChangeAspect="1"/>
          </p:cNvPicPr>
          <p:nvPr/>
        </p:nvPicPr>
        <p:blipFill rotWithShape="1">
          <a:blip r:embed="rId3">
            <a:extLst>
              <a:ext uri="{28A0092B-C50C-407E-A947-70E740481C1C}">
                <a14:useLocalDpi xmlns:a14="http://schemas.microsoft.com/office/drawing/2010/main" val="0"/>
              </a:ext>
            </a:extLst>
          </a:blip>
          <a:srcRect l="36845" t="36960" r="36875" b="36450"/>
          <a:stretch/>
        </p:blipFill>
        <p:spPr>
          <a:xfrm>
            <a:off x="593451" y="1810307"/>
            <a:ext cx="853600" cy="921605"/>
          </a:xfrm>
          <a:prstGeom prst="rect">
            <a:avLst/>
          </a:prstGeom>
        </p:spPr>
      </p:pic>
      <p:sp>
        <p:nvSpPr>
          <p:cNvPr id="16" name="TextBox 15">
            <a:extLst>
              <a:ext uri="{FF2B5EF4-FFF2-40B4-BE49-F238E27FC236}">
                <a16:creationId xmlns:a16="http://schemas.microsoft.com/office/drawing/2014/main" id="{018A6957-EAA1-443F-AEC3-50F99EEEE8C4}"/>
              </a:ext>
            </a:extLst>
          </p:cNvPr>
          <p:cNvSpPr txBox="1"/>
          <p:nvPr/>
        </p:nvSpPr>
        <p:spPr>
          <a:xfrm>
            <a:off x="147489" y="2980918"/>
            <a:ext cx="1745523"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7" name="Picture 6" descr="A logo of a camera">
            <a:extLst>
              <a:ext uri="{FF2B5EF4-FFF2-40B4-BE49-F238E27FC236}">
                <a16:creationId xmlns:a16="http://schemas.microsoft.com/office/drawing/2014/main" id="{4FB0D924-02EB-438D-AE0F-7BAAEB3AA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84" y="3268523"/>
            <a:ext cx="1240491" cy="1240491"/>
          </a:xfrm>
          <a:prstGeom prst="rect">
            <a:avLst/>
          </a:prstGeom>
        </p:spPr>
      </p:pic>
      <p:sp>
        <p:nvSpPr>
          <p:cNvPr id="17" name="TextBox 16">
            <a:extLst>
              <a:ext uri="{FF2B5EF4-FFF2-40B4-BE49-F238E27FC236}">
                <a16:creationId xmlns:a16="http://schemas.microsoft.com/office/drawing/2014/main" id="{89954440-416B-4055-8A12-5E6A83E21B29}"/>
              </a:ext>
            </a:extLst>
          </p:cNvPr>
          <p:cNvSpPr txBox="1"/>
          <p:nvPr/>
        </p:nvSpPr>
        <p:spPr>
          <a:xfrm>
            <a:off x="135397" y="4647584"/>
            <a:ext cx="1710064" cy="707886"/>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a:p>
            <a:pPr algn="ctr"/>
            <a:endParaRPr lang="en-US" sz="1800" dirty="0">
              <a:latin typeface="Calibri" panose="020F0502020204030204" pitchFamily="34" charset="0"/>
              <a:cs typeface="Calibri" panose="020F0502020204030204" pitchFamily="34" charset="0"/>
            </a:endParaRPr>
          </a:p>
        </p:txBody>
      </p:sp>
      <p:pic>
        <p:nvPicPr>
          <p:cNvPr id="11" name="Picture 10" descr="A blue square with a white letter f on it&#10;">
            <a:extLst>
              <a:ext uri="{FF2B5EF4-FFF2-40B4-BE49-F238E27FC236}">
                <a16:creationId xmlns:a16="http://schemas.microsoft.com/office/drawing/2014/main" id="{89996C7F-511B-4F87-BF5F-D14531BFD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51" y="4681680"/>
            <a:ext cx="1871026" cy="1871026"/>
          </a:xfrm>
          <a:prstGeom prst="rect">
            <a:avLst/>
          </a:prstGeom>
        </p:spPr>
      </p:pic>
      <p:sp>
        <p:nvSpPr>
          <p:cNvPr id="13" name="TextBox 12">
            <a:extLst>
              <a:ext uri="{FF2B5EF4-FFF2-40B4-BE49-F238E27FC236}">
                <a16:creationId xmlns:a16="http://schemas.microsoft.com/office/drawing/2014/main" id="{5DA9B922-0837-4B84-A952-FC57E7EC9ED0}"/>
              </a:ext>
            </a:extLst>
          </p:cNvPr>
          <p:cNvSpPr txBox="1"/>
          <p:nvPr/>
        </p:nvSpPr>
        <p:spPr>
          <a:xfrm>
            <a:off x="2686041" y="2980918"/>
            <a:ext cx="6094602" cy="1323439"/>
          </a:xfrm>
          <a:prstGeom prst="rect">
            <a:avLst/>
          </a:prstGeom>
          <a:noFill/>
        </p:spPr>
        <p:txBody>
          <a:bodyPr wrap="square">
            <a:spAutoFit/>
          </a:bodyPr>
          <a:lstStyle/>
          <a:p>
            <a:pPr algn="ctr"/>
            <a:r>
              <a:rPr lang="en-US" sz="8000">
                <a:cs typeface="Calibri" panose="020F0502020204030204" pitchFamily="34" charset="0"/>
              </a:rPr>
              <a:t>Thank You!</a:t>
            </a:r>
          </a:p>
        </p:txBody>
      </p:sp>
      <p:sp>
        <p:nvSpPr>
          <p:cNvPr id="24" name="TextBox 23">
            <a:extLst>
              <a:ext uri="{FF2B5EF4-FFF2-40B4-BE49-F238E27FC236}">
                <a16:creationId xmlns:a16="http://schemas.microsoft.com/office/drawing/2014/main" id="{BDEDCD0D-44F9-46CB-826E-3D0F5C99A338}"/>
              </a:ext>
            </a:extLst>
          </p:cNvPr>
          <p:cNvSpPr txBox="1"/>
          <p:nvPr/>
        </p:nvSpPr>
        <p:spPr>
          <a:xfrm>
            <a:off x="9654186" y="1345360"/>
            <a:ext cx="1659186"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8" name="Picture 7" descr="A blue and white logo with the letters i and n&#10;&#10;">
            <a:extLst>
              <a:ext uri="{FF2B5EF4-FFF2-40B4-BE49-F238E27FC236}">
                <a16:creationId xmlns:a16="http://schemas.microsoft.com/office/drawing/2014/main" id="{ECF6F079-8569-463F-86DC-59C3326145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673" y="1200242"/>
            <a:ext cx="2141734" cy="2141734"/>
          </a:xfrm>
          <a:prstGeom prst="rect">
            <a:avLst/>
          </a:prstGeom>
        </p:spPr>
      </p:pic>
      <p:sp>
        <p:nvSpPr>
          <p:cNvPr id="22" name="TextBox 21">
            <a:extLst>
              <a:ext uri="{FF2B5EF4-FFF2-40B4-BE49-F238E27FC236}">
                <a16:creationId xmlns:a16="http://schemas.microsoft.com/office/drawing/2014/main" id="{A371DEC3-936D-4747-A5D4-F3CDB756CE4E}"/>
              </a:ext>
            </a:extLst>
          </p:cNvPr>
          <p:cNvSpPr txBox="1"/>
          <p:nvPr/>
        </p:nvSpPr>
        <p:spPr>
          <a:xfrm>
            <a:off x="9737297" y="2919362"/>
            <a:ext cx="1710064"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10" name="Picture 9" descr="A red and white logo">
            <a:extLst>
              <a:ext uri="{FF2B5EF4-FFF2-40B4-BE49-F238E27FC236}">
                <a16:creationId xmlns:a16="http://schemas.microsoft.com/office/drawing/2014/main" id="{556427CB-62BF-4B30-ABFE-DE3EB4128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5164" y="3019178"/>
            <a:ext cx="1710064" cy="1710064"/>
          </a:xfrm>
          <a:prstGeom prst="rect">
            <a:avLst/>
          </a:prstGeom>
        </p:spPr>
      </p:pic>
      <p:sp>
        <p:nvSpPr>
          <p:cNvPr id="26" name="TextBox 25">
            <a:extLst>
              <a:ext uri="{FF2B5EF4-FFF2-40B4-BE49-F238E27FC236}">
                <a16:creationId xmlns:a16="http://schemas.microsoft.com/office/drawing/2014/main" id="{FC2060B2-0C00-43A2-B483-E98236403679}"/>
              </a:ext>
            </a:extLst>
          </p:cNvPr>
          <p:cNvSpPr txBox="1"/>
          <p:nvPr/>
        </p:nvSpPr>
        <p:spPr>
          <a:xfrm>
            <a:off x="9654186" y="4729242"/>
            <a:ext cx="1899967"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4" name="Picture 13" descr="A white letter on a black background">
            <a:extLst>
              <a:ext uri="{FF2B5EF4-FFF2-40B4-BE49-F238E27FC236}">
                <a16:creationId xmlns:a16="http://schemas.microsoft.com/office/drawing/2014/main" id="{393A87A2-C961-4E17-B3A2-1A1C757A1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0653" y="4872727"/>
            <a:ext cx="1567032" cy="1567032"/>
          </a:xfrm>
          <a:prstGeom prst="rect">
            <a:avLst/>
          </a:prstGeom>
        </p:spPr>
      </p:pic>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1565767838"/>
      </p:ext>
    </p:extLst>
  </p:cSld>
  <p:clrMapOvr>
    <a:masterClrMapping/>
  </p:clrMapOvr>
  <mc:AlternateContent xmlns:mc="http://schemas.openxmlformats.org/markup-compatibility/2006" xmlns:p14="http://schemas.microsoft.com/office/powerpoint/2010/main">
    <mc:Choice Requires="p14">
      <p:transition spd="slow" p14:dur="2000" advTm="14889"/>
    </mc:Choice>
    <mc:Fallback xmlns="">
      <p:transition spd="slow" advTm="148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467C-F248-436A-B40F-E204D39FB134}"/>
              </a:ext>
            </a:extLst>
          </p:cNvPr>
          <p:cNvSpPr>
            <a:spLocks noGrp="1"/>
          </p:cNvSpPr>
          <p:nvPr>
            <p:ph type="title"/>
          </p:nvPr>
        </p:nvSpPr>
        <p:spPr>
          <a:xfrm>
            <a:off x="1333960" y="346075"/>
            <a:ext cx="10096959" cy="747579"/>
          </a:xfrm>
        </p:spPr>
        <p:txBody>
          <a:bodyPr/>
          <a:lstStyle/>
          <a:p>
            <a:r>
              <a:rPr lang="en-US"/>
              <a:t>Quote</a:t>
            </a:r>
          </a:p>
        </p:txBody>
      </p:sp>
      <p:sp>
        <p:nvSpPr>
          <p:cNvPr id="3" name="Content Placeholder 2">
            <a:extLst>
              <a:ext uri="{FF2B5EF4-FFF2-40B4-BE49-F238E27FC236}">
                <a16:creationId xmlns:a16="http://schemas.microsoft.com/office/drawing/2014/main" id="{56E0C8B9-9770-4A0B-9062-E75EF2649E2D}"/>
              </a:ext>
            </a:extLst>
          </p:cNvPr>
          <p:cNvSpPr>
            <a:spLocks noGrp="1"/>
          </p:cNvSpPr>
          <p:nvPr>
            <p:ph idx="1"/>
          </p:nvPr>
        </p:nvSpPr>
        <p:spPr>
          <a:xfrm>
            <a:off x="146292" y="1430627"/>
            <a:ext cx="11890272" cy="3526384"/>
          </a:xfrm>
        </p:spPr>
        <p:txBody>
          <a:bodyPr/>
          <a:lstStyle/>
          <a:p>
            <a:pPr marL="0" indent="0">
              <a:buNone/>
            </a:pPr>
            <a:r>
              <a:rPr lang="en-US" sz="8000"/>
              <a:t>“Learning is the eye of the mind.”</a:t>
            </a:r>
            <a:endParaRPr lang="en-US" sz="4000"/>
          </a:p>
        </p:txBody>
      </p:sp>
      <p:sp>
        <p:nvSpPr>
          <p:cNvPr id="4" name="Content Placeholder 3">
            <a:extLst>
              <a:ext uri="{FF2B5EF4-FFF2-40B4-BE49-F238E27FC236}">
                <a16:creationId xmlns:a16="http://schemas.microsoft.com/office/drawing/2014/main" id="{0113480D-B8A6-4EF3-93AB-4F4B163ED196}"/>
              </a:ext>
            </a:extLst>
          </p:cNvPr>
          <p:cNvSpPr>
            <a:spLocks noGrp="1"/>
          </p:cNvSpPr>
          <p:nvPr>
            <p:ph idx="13"/>
          </p:nvPr>
        </p:nvSpPr>
        <p:spPr>
          <a:xfrm>
            <a:off x="6096000" y="4957011"/>
            <a:ext cx="5949708" cy="1005216"/>
          </a:xfrm>
        </p:spPr>
        <p:txBody>
          <a:bodyPr/>
          <a:lstStyle/>
          <a:p>
            <a:pPr marL="0" indent="0">
              <a:buNone/>
            </a:pPr>
            <a:r>
              <a:rPr lang="en-US" sz="4400"/>
              <a:t>French Proverb</a:t>
            </a:r>
          </a:p>
        </p:txBody>
      </p:sp>
      <p:sp>
        <p:nvSpPr>
          <p:cNvPr id="5" name="Slide Number Placeholder 4">
            <a:extLst>
              <a:ext uri="{FF2B5EF4-FFF2-40B4-BE49-F238E27FC236}">
                <a16:creationId xmlns:a16="http://schemas.microsoft.com/office/drawing/2014/main" id="{37E0BBFA-2CD8-48D4-90A1-394E492BD76C}"/>
              </a:ext>
            </a:extLst>
          </p:cNvPr>
          <p:cNvSpPr>
            <a:spLocks noGrp="1"/>
          </p:cNvSpPr>
          <p:nvPr>
            <p:ph type="sldNum" sz="quarter" idx="12"/>
          </p:nvPr>
        </p:nvSpPr>
        <p:spPr/>
        <p:txBody>
          <a:bodyPr/>
          <a:lstStyle/>
          <a:p>
            <a:fld id="{A3D1C70C-36A2-44FC-A083-98959550CFF4}" type="slidenum">
              <a:rPr lang="en-US" smtClean="0"/>
              <a:t>2</a:t>
            </a:fld>
            <a:endParaRPr lang="en-US"/>
          </a:p>
        </p:txBody>
      </p:sp>
    </p:spTree>
    <p:extLst>
      <p:ext uri="{BB962C8B-B14F-4D97-AF65-F5344CB8AC3E}">
        <p14:creationId xmlns:p14="http://schemas.microsoft.com/office/powerpoint/2010/main" val="2170987994"/>
      </p:ext>
    </p:extLst>
  </p:cSld>
  <p:clrMapOvr>
    <a:masterClrMapping/>
  </p:clrMapOvr>
  <mc:AlternateContent xmlns:mc="http://schemas.openxmlformats.org/markup-compatibility/2006" xmlns:p14="http://schemas.microsoft.com/office/powerpoint/2010/main">
    <mc:Choice Requires="p14">
      <p:transition spd="slow" p14:dur="2000" advTm="50515"/>
    </mc:Choice>
    <mc:Fallback xmlns="">
      <p:transition spd="slow" advTm="505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a:xfrm>
            <a:off x="1256841" y="347365"/>
            <a:ext cx="10096959" cy="747579"/>
          </a:xfrm>
        </p:spPr>
        <p:txBody>
          <a:bodyPr/>
          <a:lstStyle/>
          <a:p>
            <a:r>
              <a:rPr lang="en-US" sz="4400">
                <a:latin typeface="Palatino Linotype"/>
              </a:rPr>
              <a:t>NJTSS series: Navigation</a:t>
            </a:r>
          </a:p>
        </p:txBody>
      </p:sp>
      <p:pic>
        <p:nvPicPr>
          <p:cNvPr id="21" name="Picture 20" descr="On the left there is an orange star that says Positive School Culture and Climate. Family and Community Engagement. To the right there is a diagram that starts with a maroon box that says Overview. There is a yellow star over the box that says Overview. Coming from the Overview box are 4 lines going to 4 different yellow boxes. The far left box says Effective District and School Leadership. Coming from it is a line to a blue box that says Collaborative Problem-Solving Teams. The yellow box on the left says Data-Based Decision Making. The line coming from it breaks into 2 lines to 2 blue boxes. The blue box on the left says Universal Screening, The blue box on the right says Progress Monitoring. The yellow box on the right says High-Quality Learning Environments, Curricula and Instructional Practices. Coming from the box is a line that splits into 2 lines with each going to a blue box. The blue box on the left says Tier 1. The blue box on the right says Tier 2/Tier 3. The yellow box on the far right says Sustainability, Considerations and Fidelity.">
            <a:extLst>
              <a:ext uri="{FF2B5EF4-FFF2-40B4-BE49-F238E27FC236}">
                <a16:creationId xmlns:a16="http://schemas.microsoft.com/office/drawing/2014/main" id="{AF770892-C9E4-9A73-5F79-4D82599CD7F6}"/>
              </a:ext>
            </a:extLst>
          </p:cNvPr>
          <p:cNvPicPr>
            <a:picLocks noChangeAspect="1"/>
          </p:cNvPicPr>
          <p:nvPr/>
        </p:nvPicPr>
        <p:blipFill>
          <a:blip r:embed="rId4"/>
          <a:stretch>
            <a:fillRect/>
          </a:stretch>
        </p:blipFill>
        <p:spPr>
          <a:xfrm>
            <a:off x="246623" y="1103672"/>
            <a:ext cx="11656562" cy="4291956"/>
          </a:xfrm>
          <a:prstGeom prst="rect">
            <a:avLst/>
          </a:prstGeom>
        </p:spPr>
      </p:pic>
      <p:pic>
        <p:nvPicPr>
          <p:cNvPr id="4" name="Picture 3" descr="star that is placed over the maroon Overview box">
            <a:extLst>
              <a:ext uri="{FF2B5EF4-FFF2-40B4-BE49-F238E27FC236}">
                <a16:creationId xmlns:a16="http://schemas.microsoft.com/office/drawing/2014/main" id="{C1E77D3E-73EE-47FB-8B41-4F04E3D16C08}"/>
              </a:ext>
            </a:extLst>
          </p:cNvPr>
          <p:cNvPicPr>
            <a:picLocks noChangeAspect="1"/>
          </p:cNvPicPr>
          <p:nvPr/>
        </p:nvPicPr>
        <p:blipFill>
          <a:blip r:embed="rId5"/>
          <a:stretch>
            <a:fillRect/>
          </a:stretch>
        </p:blipFill>
        <p:spPr>
          <a:xfrm>
            <a:off x="5721754" y="1277084"/>
            <a:ext cx="810838" cy="646232"/>
          </a:xfrm>
          <a:prstGeom prst="rect">
            <a:avLst/>
          </a:prstGeom>
        </p:spPr>
      </p:pic>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fld id="{A3D1C70C-36A2-44FC-A083-98959550CFF4}" type="slidenum">
              <a:rPr lang="en-US" smtClean="0"/>
              <a:t>3</a:t>
            </a:fld>
            <a:endParaRPr lang="en-US"/>
          </a:p>
        </p:txBody>
      </p:sp>
    </p:spTree>
    <p:custDataLst>
      <p:tags r:id="rId1"/>
    </p:custDataLst>
    <p:extLst>
      <p:ext uri="{BB962C8B-B14F-4D97-AF65-F5344CB8AC3E}">
        <p14:creationId xmlns:p14="http://schemas.microsoft.com/office/powerpoint/2010/main" val="2731471835"/>
      </p:ext>
    </p:extLst>
  </p:cSld>
  <p:clrMapOvr>
    <a:masterClrMapping/>
  </p:clrMapOvr>
  <mc:AlternateContent xmlns:mc="http://schemas.openxmlformats.org/markup-compatibility/2006" xmlns:p14="http://schemas.microsoft.com/office/powerpoint/2010/main">
    <mc:Choice Requires="p14">
      <p:transition spd="slow" p14:dur="2000" advTm="47179"/>
    </mc:Choice>
    <mc:Fallback xmlns="">
      <p:transition spd="slow" advTm="47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359272"/>
            <a:ext cx="10096959" cy="747579"/>
          </a:xfrm>
        </p:spPr>
        <p:txBody>
          <a:bodyPr/>
          <a:lstStyle/>
          <a:p>
            <a:r>
              <a:rPr lang="en-US"/>
              <a:t>Purpose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460916" cy="4803775"/>
          </a:xfrm>
        </p:spPr>
        <p:txBody>
          <a:bodyPr rIns="274320">
            <a:noAutofit/>
          </a:bodyPr>
          <a:lstStyle/>
          <a:p>
            <a:pPr marL="0" indent="0">
              <a:spcBef>
                <a:spcPts val="0"/>
              </a:spcBef>
              <a:spcAft>
                <a:spcPts val="2100"/>
              </a:spcAft>
              <a:buNone/>
            </a:pPr>
            <a:r>
              <a:rPr lang="en-US"/>
              <a:t>After this presentation, you will better understand how to get started with the New Jersey Tiered System of Supports (NJTSS) framework. </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657976536"/>
      </p:ext>
    </p:extLst>
  </p:cSld>
  <p:clrMapOvr>
    <a:masterClrMapping/>
  </p:clrMapOvr>
  <mc:AlternateContent xmlns:mc="http://schemas.openxmlformats.org/markup-compatibility/2006" xmlns:p14="http://schemas.microsoft.com/office/powerpoint/2010/main">
    <mc:Choice Requires="p14">
      <p:transition spd="slow" p14:dur="2000" advTm="17719"/>
    </mc:Choice>
    <mc:Fallback xmlns="">
      <p:transition spd="slow" advTm="17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a:xfrm>
            <a:off x="1256841" y="297961"/>
            <a:ext cx="10096959" cy="747579"/>
          </a:xfrm>
        </p:spPr>
        <p:txBody>
          <a:bodyPr/>
          <a:lstStyle/>
          <a:p>
            <a:r>
              <a:rPr lang="en-US"/>
              <a:t>NJTSS: Highlights</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11177530" cy="4498057"/>
          </a:xfrm>
        </p:spPr>
        <p:txBody>
          <a:bodyPr>
            <a:normAutofit lnSpcReduction="10000"/>
          </a:bodyPr>
          <a:lstStyle/>
          <a:p>
            <a:r>
              <a:rPr lang="en-US"/>
              <a:t>Student first approach, but always keeping the system in mind. </a:t>
            </a:r>
          </a:p>
          <a:p>
            <a:r>
              <a:rPr lang="en-US"/>
              <a:t>Designed to provide districts a systematic way to support all learners in meeting New Jersey Student Learning Standards (NJSLS).</a:t>
            </a:r>
          </a:p>
          <a:p>
            <a:r>
              <a:rPr lang="en-US"/>
              <a:t>The right interventions to the right students at the right time.</a:t>
            </a:r>
          </a:p>
        </p:txBody>
      </p:sp>
      <p:sp>
        <p:nvSpPr>
          <p:cNvPr id="6" name="TextBox 5">
            <a:extLst>
              <a:ext uri="{FF2B5EF4-FFF2-40B4-BE49-F238E27FC236}">
                <a16:creationId xmlns:a16="http://schemas.microsoft.com/office/drawing/2014/main" id="{8D15CE0C-E3A1-4C38-8680-00D4A5B2F16C}"/>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2899420759"/>
      </p:ext>
    </p:extLst>
  </p:cSld>
  <p:clrMapOvr>
    <a:masterClrMapping/>
  </p:clrMapOvr>
  <mc:AlternateContent xmlns:mc="http://schemas.openxmlformats.org/markup-compatibility/2006" xmlns:p14="http://schemas.microsoft.com/office/powerpoint/2010/main">
    <mc:Choice Requires="p14">
      <p:transition spd="slow" p14:dur="2000" advTm="25030"/>
    </mc:Choice>
    <mc:Fallback xmlns="">
      <p:transition spd="slow" advTm="250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E141-FFEC-4DF9-8311-9C26AEB7FC3F}"/>
              </a:ext>
            </a:extLst>
          </p:cNvPr>
          <p:cNvSpPr>
            <a:spLocks noGrp="1"/>
          </p:cNvSpPr>
          <p:nvPr>
            <p:ph type="title"/>
          </p:nvPr>
        </p:nvSpPr>
        <p:spPr>
          <a:xfrm>
            <a:off x="1373942" y="267951"/>
            <a:ext cx="10392463" cy="747579"/>
          </a:xfrm>
        </p:spPr>
        <p:txBody>
          <a:bodyPr/>
          <a:lstStyle/>
          <a:p>
            <a:r>
              <a:rPr lang="en-US">
                <a:latin typeface="Palatino Linotype"/>
                <a:cs typeface="Calibri"/>
              </a:rPr>
              <a:t>NJTSS: Defined</a:t>
            </a:r>
            <a:endParaRPr lang="en-US">
              <a:latin typeface="Palatino Linotype"/>
            </a:endParaRPr>
          </a:p>
        </p:txBody>
      </p:sp>
      <p:sp>
        <p:nvSpPr>
          <p:cNvPr id="3" name="Content Placeholder 2">
            <a:extLst>
              <a:ext uri="{FF2B5EF4-FFF2-40B4-BE49-F238E27FC236}">
                <a16:creationId xmlns:a16="http://schemas.microsoft.com/office/drawing/2014/main" id="{69603BD0-D0B6-42B7-A7C2-8179D2FAA426}"/>
              </a:ext>
              <a:ext uri="{C183D7F6-B498-43B3-948B-1728B52AA6E4}">
                <adec:decorative xmlns:adec="http://schemas.microsoft.com/office/drawing/2017/decorative" val="0"/>
              </a:ext>
            </a:extLst>
          </p:cNvPr>
          <p:cNvSpPr>
            <a:spLocks noGrp="1"/>
          </p:cNvSpPr>
          <p:nvPr>
            <p:ph idx="1"/>
          </p:nvPr>
        </p:nvSpPr>
        <p:spPr>
          <a:xfrm>
            <a:off x="107688" y="1593162"/>
            <a:ext cx="7500120" cy="4507465"/>
          </a:xfrm>
        </p:spPr>
        <p:txBody>
          <a:bodyPr vert="horz" lIns="91440" tIns="45720" rIns="91440" bIns="45720" rtlCol="0" anchor="t">
            <a:normAutofit fontScale="92500" lnSpcReduction="20000"/>
          </a:bodyPr>
          <a:lstStyle/>
          <a:p>
            <a:pPr marL="0" indent="0">
              <a:buNone/>
            </a:pPr>
            <a:r>
              <a:rPr lang="en-US" b="1">
                <a:latin typeface="Palatino Linotype"/>
                <a:ea typeface="+mn-lt"/>
                <a:cs typeface="+mn-lt"/>
              </a:rPr>
              <a:t>New Jersey Tiered System of Supports:</a:t>
            </a:r>
            <a:r>
              <a:rPr lang="en-US">
                <a:latin typeface="Palatino Linotype"/>
                <a:ea typeface="+mn-lt"/>
                <a:cs typeface="+mn-lt"/>
              </a:rPr>
              <a:t> A framework for supporting the academic, behavioral, social-emotional and health needs of all students through a layered continuum of evidence-based practices, interventions and services.</a:t>
            </a:r>
            <a:endParaRPr lang="en-US">
              <a:latin typeface="Palatino Linotype"/>
              <a:cs typeface="Calibri"/>
            </a:endParaRPr>
          </a:p>
        </p:txBody>
      </p:sp>
      <p:pic>
        <p:nvPicPr>
          <p:cNvPr id="7" name="Picture 6" descr="Diagram of NJTSS. It is a triangle. The bottom says: Positive School Culture and Climate. The left side says: District and School Leadership. The right side says: Family and Community Engagement. In the center it says: ACCOMODATIONS. There are two black arrows coming from ACCOMODATIONS. One points the to bottom of the triangle and the other points to the top.">
            <a:extLst>
              <a:ext uri="{FF2B5EF4-FFF2-40B4-BE49-F238E27FC236}">
                <a16:creationId xmlns:a16="http://schemas.microsoft.com/office/drawing/2014/main" id="{7363813E-B66E-49EC-85E4-B24C12919CB7}"/>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7" r="-1511"/>
          <a:stretch/>
        </p:blipFill>
        <p:spPr bwMode="auto">
          <a:xfrm>
            <a:off x="6903886" y="641741"/>
            <a:ext cx="5180426" cy="5203378"/>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5AC75A4-628D-480C-B5FD-C4679F1DE90E}"/>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8DFE25A6-190B-46F0-A532-733A73B97CF4}"/>
              </a:ext>
            </a:extLst>
          </p:cNvPr>
          <p:cNvSpPr>
            <a:spLocks noGrp="1"/>
          </p:cNvSpPr>
          <p:nvPr>
            <p:ph type="sldNum" sz="quarter" idx="12"/>
          </p:nvPr>
        </p:nvSpPr>
        <p:spPr/>
        <p:txBody>
          <a:bodyPr/>
          <a:lstStyle/>
          <a:p>
            <a:fld id="{1929936C-68CC-48AF-8CF3-4B03BC21D04D}" type="slidenum">
              <a:rPr lang="en-US" smtClean="0"/>
              <a:t>6</a:t>
            </a:fld>
            <a:endParaRPr lang="en-US"/>
          </a:p>
        </p:txBody>
      </p:sp>
    </p:spTree>
    <p:extLst>
      <p:ext uri="{BB962C8B-B14F-4D97-AF65-F5344CB8AC3E}">
        <p14:creationId xmlns:p14="http://schemas.microsoft.com/office/powerpoint/2010/main" val="1866867389"/>
      </p:ext>
    </p:extLst>
  </p:cSld>
  <p:clrMapOvr>
    <a:masterClrMapping/>
  </p:clrMapOvr>
  <mc:AlternateContent xmlns:mc="http://schemas.openxmlformats.org/markup-compatibility/2006" xmlns:p14="http://schemas.microsoft.com/office/powerpoint/2010/main">
    <mc:Choice Requires="p14">
      <p:transition spd="slow" p14:dur="2000" advTm="62673"/>
    </mc:Choice>
    <mc:Fallback xmlns="">
      <p:transition spd="slow" advTm="626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D68E-4C84-45B1-B503-2ABCEFA2D8F4}"/>
              </a:ext>
            </a:extLst>
          </p:cNvPr>
          <p:cNvSpPr>
            <a:spLocks noGrp="1"/>
          </p:cNvSpPr>
          <p:nvPr>
            <p:ph type="title"/>
          </p:nvPr>
        </p:nvSpPr>
        <p:spPr>
          <a:xfrm>
            <a:off x="1345537" y="196870"/>
            <a:ext cx="10421812" cy="747579"/>
          </a:xfrm>
        </p:spPr>
        <p:txBody>
          <a:bodyPr/>
          <a:lstStyle/>
          <a:p>
            <a:r>
              <a:rPr lang="en-US" sz="3200"/>
              <a:t>New Jersey Administrative Code (N.J.A.C.), Intervention &amp; Referral Services (I&amp;RS), and NJTSS</a:t>
            </a:r>
          </a:p>
        </p:txBody>
      </p:sp>
      <p:sp>
        <p:nvSpPr>
          <p:cNvPr id="3" name="Content Placeholder 2">
            <a:extLst>
              <a:ext uri="{FF2B5EF4-FFF2-40B4-BE49-F238E27FC236}">
                <a16:creationId xmlns:a16="http://schemas.microsoft.com/office/drawing/2014/main" id="{B3F01FA5-348B-4DE7-A076-810BCC72F2DE}"/>
              </a:ext>
            </a:extLst>
          </p:cNvPr>
          <p:cNvSpPr>
            <a:spLocks noGrp="1"/>
          </p:cNvSpPr>
          <p:nvPr>
            <p:ph idx="1"/>
          </p:nvPr>
        </p:nvSpPr>
        <p:spPr>
          <a:xfrm>
            <a:off x="128338" y="1106276"/>
            <a:ext cx="6144126" cy="4831816"/>
          </a:xfrm>
        </p:spPr>
        <p:txBody>
          <a:bodyPr>
            <a:normAutofit fontScale="92500" lnSpcReduction="20000"/>
          </a:bodyPr>
          <a:lstStyle/>
          <a:p>
            <a:r>
              <a:rPr lang="en-US" sz="3600"/>
              <a:t>NJTSS bolsters traditional I&amp;RS procedures with the inclusion of universal screening, progress monitoring and data-based decision making. </a:t>
            </a:r>
          </a:p>
          <a:p>
            <a:r>
              <a:rPr lang="en-US" sz="3600"/>
              <a:t>When implemented with fidelity, the NJTSS framework can fulfill the I&amp;RS requirements.</a:t>
            </a:r>
          </a:p>
        </p:txBody>
      </p:sp>
      <p:pic>
        <p:nvPicPr>
          <p:cNvPr id="6" name="Picture 5" descr="A large dark blue circle contains two smaller blue circles that are nested inside each other. The smallest circle (light blue) says: N.J.A.C. New Jersey Administrative Code 6A:16-8.1 &amp; 6A:16-8.2. It is inside a larger blue circle that says: I&amp;RS Intervention &amp; Referral Services. It is nested in the dark blue circle that says: NJTSS: A Multi-Tiered System of Supports.">
            <a:extLst>
              <a:ext uri="{FF2B5EF4-FFF2-40B4-BE49-F238E27FC236}">
                <a16:creationId xmlns:a16="http://schemas.microsoft.com/office/drawing/2014/main" id="{F78D8696-16C7-3F6C-DCE5-3322AC5B2190}"/>
              </a:ext>
            </a:extLst>
          </p:cNvPr>
          <p:cNvPicPr>
            <a:picLocks noChangeAspect="1"/>
          </p:cNvPicPr>
          <p:nvPr/>
        </p:nvPicPr>
        <p:blipFill>
          <a:blip r:embed="rId3"/>
          <a:stretch>
            <a:fillRect/>
          </a:stretch>
        </p:blipFill>
        <p:spPr>
          <a:xfrm>
            <a:off x="4901184" y="1067509"/>
            <a:ext cx="7876715" cy="5005250"/>
          </a:xfrm>
          <a:prstGeom prst="rect">
            <a:avLst/>
          </a:prstGeom>
        </p:spPr>
      </p:pic>
      <p:sp>
        <p:nvSpPr>
          <p:cNvPr id="7" name="TextBox 6">
            <a:extLst>
              <a:ext uri="{FF2B5EF4-FFF2-40B4-BE49-F238E27FC236}">
                <a16:creationId xmlns:a16="http://schemas.microsoft.com/office/drawing/2014/main" id="{3977C969-A802-492E-AAFF-C56A4DBA3566}"/>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2A212784-5064-4CD6-BCDB-6B1553FF78D2}"/>
              </a:ext>
            </a:extLst>
          </p:cNvPr>
          <p:cNvSpPr>
            <a:spLocks noGrp="1"/>
          </p:cNvSpPr>
          <p:nvPr>
            <p:ph type="sldNum" sz="quarter" idx="12"/>
          </p:nvPr>
        </p:nvSpPr>
        <p:spPr/>
        <p:txBody>
          <a:bodyPr/>
          <a:lstStyle/>
          <a:p>
            <a:fld id="{37CA07B4-DD15-4A32-9DF2-B6AD00727005}" type="slidenum">
              <a:rPr lang="en-US" smtClean="0"/>
              <a:t>7</a:t>
            </a:fld>
            <a:endParaRPr lang="en-US"/>
          </a:p>
        </p:txBody>
      </p:sp>
    </p:spTree>
    <p:extLst>
      <p:ext uri="{BB962C8B-B14F-4D97-AF65-F5344CB8AC3E}">
        <p14:creationId xmlns:p14="http://schemas.microsoft.com/office/powerpoint/2010/main" val="1754397934"/>
      </p:ext>
    </p:extLst>
  </p:cSld>
  <p:clrMapOvr>
    <a:masterClrMapping/>
  </p:clrMapOvr>
  <mc:AlternateContent xmlns:mc="http://schemas.openxmlformats.org/markup-compatibility/2006" xmlns:p14="http://schemas.microsoft.com/office/powerpoint/2010/main">
    <mc:Choice Requires="p14">
      <p:transition spd="slow" p14:dur="2000" advTm="63355"/>
    </mc:Choice>
    <mc:Fallback xmlns="">
      <p:transition spd="slow" advTm="633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8974-42CB-4CCA-9C3E-2F9638C6C91F}"/>
              </a:ext>
            </a:extLst>
          </p:cNvPr>
          <p:cNvSpPr>
            <a:spLocks noGrp="1"/>
          </p:cNvSpPr>
          <p:nvPr>
            <p:ph type="title"/>
          </p:nvPr>
        </p:nvSpPr>
        <p:spPr/>
        <p:txBody>
          <a:bodyPr/>
          <a:lstStyle/>
          <a:p>
            <a:r>
              <a:rPr lang="en-US" sz="3200"/>
              <a:t>NJTSS and Intervention &amp; Referral Services (I&amp;RS)</a:t>
            </a:r>
          </a:p>
        </p:txBody>
      </p:sp>
      <p:sp>
        <p:nvSpPr>
          <p:cNvPr id="3" name="Content Placeholder 2">
            <a:extLst>
              <a:ext uri="{FF2B5EF4-FFF2-40B4-BE49-F238E27FC236}">
                <a16:creationId xmlns:a16="http://schemas.microsoft.com/office/drawing/2014/main" id="{404CE984-30F2-4C45-A3D8-37916C33C527}"/>
              </a:ext>
            </a:extLst>
          </p:cNvPr>
          <p:cNvSpPr>
            <a:spLocks noGrp="1"/>
          </p:cNvSpPr>
          <p:nvPr>
            <p:ph idx="1"/>
          </p:nvPr>
        </p:nvSpPr>
        <p:spPr>
          <a:xfrm>
            <a:off x="146292" y="1440674"/>
            <a:ext cx="11890272" cy="4264321"/>
          </a:xfrm>
          <a:ln>
            <a:solidFill>
              <a:schemeClr val="tx1"/>
            </a:solidFill>
          </a:ln>
        </p:spPr>
        <p:txBody>
          <a:bodyPr>
            <a:normAutofit fontScale="70000" lnSpcReduction="20000"/>
          </a:bodyPr>
          <a:lstStyle/>
          <a:p>
            <a:r>
              <a:rPr lang="en-US"/>
              <a:t>6A:16-8.1 Establishment of intervention and referral services </a:t>
            </a:r>
          </a:p>
          <a:p>
            <a:pPr lvl="1"/>
            <a:r>
              <a:rPr lang="en-US"/>
              <a:t>District boards of education shall establish and implement in each school building in which general education students are served a coordinated system for planning and delivering intervention and referral services designed to assist students who are experiencing learning, behavior, or health difficulties, and to assist staff who have difficulties in addressing students’ learning, behavior, or health needs. District boards of education shall choose the appropriate multidisciplinary team approach, such as the Response to Intervention (RTI) or a </a:t>
            </a:r>
            <a:r>
              <a:rPr lang="en-US">
                <a:highlight>
                  <a:srgbClr val="B5D3F1"/>
                </a:highlight>
              </a:rPr>
              <a:t>Multi-Tiered System of Support (MTSS) model</a:t>
            </a:r>
            <a:r>
              <a:rPr lang="en-US"/>
              <a:t>, for planning and delivering the services required under this subchapter.</a:t>
            </a:r>
          </a:p>
        </p:txBody>
      </p:sp>
      <p:sp>
        <p:nvSpPr>
          <p:cNvPr id="6" name="TextBox 5">
            <a:extLst>
              <a:ext uri="{FF2B5EF4-FFF2-40B4-BE49-F238E27FC236}">
                <a16:creationId xmlns:a16="http://schemas.microsoft.com/office/drawing/2014/main" id="{A04F90DB-0D08-4A17-8680-1A6BCEF0A684}"/>
              </a:ext>
            </a:extLst>
          </p:cNvPr>
          <p:cNvSpPr txBox="1"/>
          <p:nvPr/>
        </p:nvSpPr>
        <p:spPr>
          <a:xfrm>
            <a:off x="5893826" y="6301259"/>
            <a:ext cx="911983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https://www.state.nj.us/education/code/current/title6a/chap16.pdf</a:t>
            </a:r>
          </a:p>
        </p:txBody>
      </p:sp>
      <p:sp>
        <p:nvSpPr>
          <p:cNvPr id="5" name="Slide Number Placeholder 4">
            <a:extLst>
              <a:ext uri="{FF2B5EF4-FFF2-40B4-BE49-F238E27FC236}">
                <a16:creationId xmlns:a16="http://schemas.microsoft.com/office/drawing/2014/main" id="{79100C6D-8B3D-4DEE-8552-4B8CFBF93568}"/>
              </a:ext>
            </a:extLst>
          </p:cNvPr>
          <p:cNvSpPr>
            <a:spLocks noGrp="1"/>
          </p:cNvSpPr>
          <p:nvPr>
            <p:ph type="sldNum" sz="quarter" idx="12"/>
          </p:nvPr>
        </p:nvSpPr>
        <p:spPr/>
        <p:txBody>
          <a:bodyPr/>
          <a:lstStyle/>
          <a:p>
            <a:fld id="{37CA07B4-DD15-4A32-9DF2-B6AD00727005}" type="slidenum">
              <a:rPr lang="en-US" smtClean="0"/>
              <a:t>8</a:t>
            </a:fld>
            <a:endParaRPr lang="en-US"/>
          </a:p>
        </p:txBody>
      </p:sp>
    </p:spTree>
    <p:extLst>
      <p:ext uri="{BB962C8B-B14F-4D97-AF65-F5344CB8AC3E}">
        <p14:creationId xmlns:p14="http://schemas.microsoft.com/office/powerpoint/2010/main" val="903010352"/>
      </p:ext>
    </p:extLst>
  </p:cSld>
  <p:clrMapOvr>
    <a:masterClrMapping/>
  </p:clrMapOvr>
  <mc:AlternateContent xmlns:mc="http://schemas.openxmlformats.org/markup-compatibility/2006" xmlns:p14="http://schemas.microsoft.com/office/powerpoint/2010/main">
    <mc:Choice Requires="p14">
      <p:transition spd="slow" p14:dur="2000" advTm="47122"/>
    </mc:Choice>
    <mc:Fallback xmlns="">
      <p:transition spd="slow" advTm="471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ED4B-1CF2-4763-948A-E11323C25F2B}"/>
              </a:ext>
            </a:extLst>
          </p:cNvPr>
          <p:cNvSpPr>
            <a:spLocks noGrp="1"/>
          </p:cNvSpPr>
          <p:nvPr>
            <p:ph type="title"/>
          </p:nvPr>
        </p:nvSpPr>
        <p:spPr/>
        <p:txBody>
          <a:bodyPr/>
          <a:lstStyle/>
          <a:p>
            <a:r>
              <a:rPr lang="en-US"/>
              <a:t>History of NJTSS</a:t>
            </a:r>
          </a:p>
        </p:txBody>
      </p:sp>
      <p:sp>
        <p:nvSpPr>
          <p:cNvPr id="3" name="Content Placeholder 2">
            <a:extLst>
              <a:ext uri="{FF2B5EF4-FFF2-40B4-BE49-F238E27FC236}">
                <a16:creationId xmlns:a16="http://schemas.microsoft.com/office/drawing/2014/main" id="{4392F40A-6BC2-4C85-AB7F-763DE371293B}"/>
              </a:ext>
            </a:extLst>
          </p:cNvPr>
          <p:cNvSpPr>
            <a:spLocks noGrp="1"/>
          </p:cNvSpPr>
          <p:nvPr>
            <p:ph idx="1"/>
          </p:nvPr>
        </p:nvSpPr>
        <p:spPr/>
        <p:txBody>
          <a:bodyPr>
            <a:normAutofit lnSpcReduction="10000"/>
          </a:bodyPr>
          <a:lstStyle/>
          <a:p>
            <a:r>
              <a:rPr lang="en-US"/>
              <a:t>Developed in 2015.</a:t>
            </a:r>
          </a:p>
          <a:p>
            <a:r>
              <a:rPr lang="en-US"/>
              <a:t>Reflects the voices of educators, administrators, experts in higher education and parents.</a:t>
            </a:r>
          </a:p>
          <a:p>
            <a:r>
              <a:rPr lang="en-US"/>
              <a:t>Designed to provide districts a systematic way to support all learners in meeting New Jersey Student Learning Standards (NJSLS).</a:t>
            </a:r>
          </a:p>
        </p:txBody>
      </p:sp>
      <p:sp>
        <p:nvSpPr>
          <p:cNvPr id="6" name="TextBox 5">
            <a:extLst>
              <a:ext uri="{FF2B5EF4-FFF2-40B4-BE49-F238E27FC236}">
                <a16:creationId xmlns:a16="http://schemas.microsoft.com/office/drawing/2014/main" id="{23BFF14F-92A8-424C-9D1E-1939BB57B12F}"/>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2D29CBA8-7C24-44C9-802C-7DF7310CDE30}"/>
              </a:ext>
            </a:extLst>
          </p:cNvPr>
          <p:cNvSpPr>
            <a:spLocks noGrp="1"/>
          </p:cNvSpPr>
          <p:nvPr>
            <p:ph type="sldNum" sz="quarter" idx="12"/>
          </p:nvPr>
        </p:nvSpPr>
        <p:spPr/>
        <p:txBody>
          <a:bodyPr/>
          <a:lstStyle/>
          <a:p>
            <a:fld id="{37CA07B4-DD15-4A32-9DF2-B6AD00727005}" type="slidenum">
              <a:rPr lang="en-US" smtClean="0"/>
              <a:t>9</a:t>
            </a:fld>
            <a:endParaRPr lang="en-US"/>
          </a:p>
        </p:txBody>
      </p:sp>
    </p:spTree>
    <p:extLst>
      <p:ext uri="{BB962C8B-B14F-4D97-AF65-F5344CB8AC3E}">
        <p14:creationId xmlns:p14="http://schemas.microsoft.com/office/powerpoint/2010/main" val="2534238327"/>
      </p:ext>
    </p:extLst>
  </p:cSld>
  <p:clrMapOvr>
    <a:masterClrMapping/>
  </p:clrMapOvr>
  <mc:AlternateContent xmlns:mc="http://schemas.openxmlformats.org/markup-compatibility/2006" xmlns:p14="http://schemas.microsoft.com/office/powerpoint/2010/main">
    <mc:Choice Requires="p14">
      <p:transition spd="slow" p14:dur="2000" advTm="53407"/>
    </mc:Choice>
    <mc:Fallback xmlns="">
      <p:transition spd="slow" advTm="534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4.2"/>
</p:tagLst>
</file>

<file path=ppt/theme/theme1.xml><?xml version="1.0" encoding="utf-8"?>
<a:theme xmlns:a="http://schemas.openxmlformats.org/drawingml/2006/main" name="NDJOE_Main">
  <a:themeElements>
    <a:clrScheme name="Custom 19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0000FF"/>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527733B12F634B9735AAA5FFBBE821" ma:contentTypeVersion="12" ma:contentTypeDescription="Create a new document." ma:contentTypeScope="" ma:versionID="d507dda3714da683f77c969580b6db9e">
  <xsd:schema xmlns:xsd="http://www.w3.org/2001/XMLSchema" xmlns:xs="http://www.w3.org/2001/XMLSchema" xmlns:p="http://schemas.microsoft.com/office/2006/metadata/properties" xmlns:ns2="1765d9d9-734f-4e40-bf37-76520b71712c" xmlns:ns3="2f57b3d6-2a08-4fee-adfc-63f103472337" targetNamespace="http://schemas.microsoft.com/office/2006/metadata/properties" ma:root="true" ma:fieldsID="26008fc72e58ca7d7b5a8b785acdf96f" ns2:_="" ns3:_="">
    <xsd:import namespace="1765d9d9-734f-4e40-bf37-76520b71712c"/>
    <xsd:import namespace="2f57b3d6-2a08-4fee-adfc-63f1034723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Accessibility" minOccurs="0"/>
                <xsd:element ref="ns2:Year"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5d9d9-734f-4e40-bf37-76520b717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Accessibility" ma:index="16" nillable="true" ma:displayName="Accessibility" ma:default="0" ma:description="Indicate yes remediation is complete or no remediation not acceptable" ma:format="Dropdown" ma:internalName="Accessibility">
      <xsd:simpleType>
        <xsd:restriction base="dms:Boolean"/>
      </xsd:simpleType>
    </xsd:element>
    <xsd:element name="Year" ma:index="17" nillable="true" ma:displayName="Year" ma:description="Year posted on website" ma:format="Dropdown" ma:internalName="Year">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Notes" ma:index="1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7b3d6-2a08-4fee-adfc-63f1034723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 xmlns="1765d9d9-734f-4e40-bf37-76520b71712c">true</Accessibility>
    <Year xmlns="1765d9d9-734f-4e40-bf37-76520b71712c" xsi:nil="true"/>
    <Notes xmlns="1765d9d9-734f-4e40-bf37-76520b71712c">Script done. Recording done.</Notes>
  </documentManagement>
</p:properties>
</file>

<file path=customXml/itemProps1.xml><?xml version="1.0" encoding="utf-8"?>
<ds:datastoreItem xmlns:ds="http://schemas.openxmlformats.org/officeDocument/2006/customXml" ds:itemID="{7E4E19F2-4693-4183-B088-F7B6EFA6ABE9}">
  <ds:schemaRefs>
    <ds:schemaRef ds:uri="http://schemas.microsoft.com/sharepoint/v3/contenttype/forms"/>
  </ds:schemaRefs>
</ds:datastoreItem>
</file>

<file path=customXml/itemProps2.xml><?xml version="1.0" encoding="utf-8"?>
<ds:datastoreItem xmlns:ds="http://schemas.openxmlformats.org/officeDocument/2006/customXml" ds:itemID="{447A9030-D644-4D10-A7F7-CABFD543A870}">
  <ds:schemaRefs>
    <ds:schemaRef ds:uri="1765d9d9-734f-4e40-bf37-76520b71712c"/>
    <ds:schemaRef ds:uri="2f57b3d6-2a08-4fee-adfc-63f1034723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14EB4D-487C-4817-A454-364688A52E29}">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1765d9d9-734f-4e40-bf37-76520b71712c"/>
    <ds:schemaRef ds:uri="http://purl.org/dc/elements/1.1/"/>
    <ds:schemaRef ds:uri="http://schemas.openxmlformats.org/package/2006/metadata/core-properties"/>
    <ds:schemaRef ds:uri="2f57b3d6-2a08-4fee-adfc-63f10347233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NJDOE_0921</Template>
  <TotalTime>29</TotalTime>
  <Words>899</Words>
  <Application>Microsoft Office PowerPoint</Application>
  <PresentationFormat>Widescreen</PresentationFormat>
  <Paragraphs>105</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Palatino Linotype</vt:lpstr>
      <vt:lpstr>NDJOE_Main</vt:lpstr>
      <vt:lpstr>NJDOE_TitleSlide</vt:lpstr>
      <vt:lpstr>NJDOE_SectionTitle</vt:lpstr>
      <vt:lpstr>Professional Learning series:  New Jersey Tiered System of Supports (NJTSS) Overview</vt:lpstr>
      <vt:lpstr>Quote</vt:lpstr>
      <vt:lpstr>NJTSS series: Navigation</vt:lpstr>
      <vt:lpstr>Purpose</vt:lpstr>
      <vt:lpstr>NJTSS: Highlights</vt:lpstr>
      <vt:lpstr>NJTSS: Defined</vt:lpstr>
      <vt:lpstr>New Jersey Administrative Code (N.J.A.C.), Intervention &amp; Referral Services (I&amp;RS), and NJTSS</vt:lpstr>
      <vt:lpstr>NJTSS and Intervention &amp; Referral Services (I&amp;RS)</vt:lpstr>
      <vt:lpstr>History of NJTSS</vt:lpstr>
      <vt:lpstr>Essential Components</vt:lpstr>
      <vt:lpstr>Growth Mindset</vt:lpstr>
      <vt:lpstr>Tier 1</vt:lpstr>
      <vt:lpstr>Tier 2</vt:lpstr>
      <vt:lpstr>Tier 3</vt:lpstr>
      <vt:lpstr>Reflective Questions</vt:lpstr>
      <vt:lpstr>NJTSS: Start Where You 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Osgoodby, Stephanie</dc:creator>
  <cp:lastModifiedBy>O'Connor, Elizabeth</cp:lastModifiedBy>
  <cp:revision>1</cp:revision>
  <dcterms:created xsi:type="dcterms:W3CDTF">2021-12-28T14:07:12Z</dcterms:created>
  <dcterms:modified xsi:type="dcterms:W3CDTF">2023-12-14T16:27:17Z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0x01010023527733B12F634B9735AAA5FFBBE821</vt:lpwstr>
  </property>
</Properties>
</file>